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4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2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38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39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notesSlides/notesSlide40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41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42.xml" ContentType="application/vnd.openxmlformats-officedocument.presentationml.notesSlide+xml"/>
  <Override PartName="/ppt/ink/ink36.xml" ContentType="application/inkml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ink/ink37.xml" ContentType="application/inkml+xml"/>
  <Override PartName="/ppt/notesSlides/notesSlide45.xml" ContentType="application/vnd.openxmlformats-officedocument.presentationml.notesSlide+xml"/>
  <Override PartName="/ppt/ink/ink38.xml" ContentType="application/inkml+xml"/>
  <Override PartName="/ppt/ink/ink39.xml" ContentType="application/inkml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ink/ink40.xml" ContentType="application/inkml+xml"/>
  <Override PartName="/ppt/ink/ink41.xml" ContentType="application/inkml+xml"/>
  <Override PartName="/ppt/ink/ink42.xml" ContentType="application/inkml+xml"/>
  <Override PartName="/ppt/notesSlides/notesSlide51.xml" ContentType="application/vnd.openxmlformats-officedocument.presentationml.notesSlide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notesSlides/notesSlide52.xml" ContentType="application/vnd.openxmlformats-officedocument.presentationml.notesSlide+xml"/>
  <Override PartName="/ppt/ink/ink60.xml" ContentType="application/inkml+xml"/>
  <Override PartName="/ppt/ink/ink61.xml" ContentType="application/inkml+xml"/>
  <Override PartName="/ppt/notesSlides/notesSlide53.xml" ContentType="application/vnd.openxmlformats-officedocument.presentationml.notesSlide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ink/ink69.xml" ContentType="application/inkml+xml"/>
  <Override PartName="/ppt/ink/ink70.xml" ContentType="application/inkml+xml"/>
  <Override PartName="/ppt/notesSlides/notesSlide56.xml" ContentType="application/vnd.openxmlformats-officedocument.presentationml.notesSlide+xml"/>
  <Override PartName="/ppt/ink/ink71.xml" ContentType="application/inkml+xml"/>
  <Override PartName="/ppt/notesSlides/notesSlide57.xml" ContentType="application/vnd.openxmlformats-officedocument.presentationml.notesSlide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notesSlides/notesSlide70.xml" ContentType="application/vnd.openxmlformats-officedocument.presentationml.notesSlide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notesSlides/notesSlide71.xml" ContentType="application/vnd.openxmlformats-officedocument.presentationml.notesSlide+xml"/>
  <Override PartName="/ppt/ink/ink120.xml" ContentType="application/inkml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ink/ink121.xml" ContentType="application/inkml+xml"/>
  <Override PartName="/ppt/notesSlides/notesSlide75.xml" ContentType="application/vnd.openxmlformats-officedocument.presentationml.notesSlide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notesSlides/notesSlide76.xml" ContentType="application/vnd.openxmlformats-officedocument.presentationml.notesSlide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89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notesSlides/notesSlide92.xml" ContentType="application/vnd.openxmlformats-officedocument.presentationml.notesSlide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10"/>
  </p:notesMasterIdLst>
  <p:handoutMasterIdLst>
    <p:handoutMasterId r:id="rId111"/>
  </p:handoutMasterIdLst>
  <p:sldIdLst>
    <p:sldId id="996" r:id="rId6"/>
    <p:sldId id="997" r:id="rId7"/>
    <p:sldId id="1126" r:id="rId8"/>
    <p:sldId id="1072" r:id="rId9"/>
    <p:sldId id="1073" r:id="rId10"/>
    <p:sldId id="1086" r:id="rId11"/>
    <p:sldId id="1127" r:id="rId12"/>
    <p:sldId id="1087" r:id="rId13"/>
    <p:sldId id="1077" r:id="rId14"/>
    <p:sldId id="1078" r:id="rId15"/>
    <p:sldId id="1108" r:id="rId16"/>
    <p:sldId id="1129" r:id="rId17"/>
    <p:sldId id="1082" r:id="rId18"/>
    <p:sldId id="1089" r:id="rId19"/>
    <p:sldId id="1111" r:id="rId20"/>
    <p:sldId id="1090" r:id="rId21"/>
    <p:sldId id="1091" r:id="rId22"/>
    <p:sldId id="1094" r:id="rId23"/>
    <p:sldId id="1095" r:id="rId24"/>
    <p:sldId id="1106" r:id="rId25"/>
    <p:sldId id="1096" r:id="rId26"/>
    <p:sldId id="1104" r:id="rId27"/>
    <p:sldId id="1103" r:id="rId28"/>
    <p:sldId id="1098" r:id="rId29"/>
    <p:sldId id="1071" r:id="rId30"/>
    <p:sldId id="1125" r:id="rId31"/>
    <p:sldId id="1092" r:id="rId32"/>
    <p:sldId id="1093" r:id="rId33"/>
    <p:sldId id="1001" r:id="rId34"/>
    <p:sldId id="1008" r:id="rId35"/>
    <p:sldId id="1009" r:id="rId36"/>
    <p:sldId id="1117" r:id="rId37"/>
    <p:sldId id="1116" r:id="rId38"/>
    <p:sldId id="1114" r:id="rId39"/>
    <p:sldId id="1118" r:id="rId40"/>
    <p:sldId id="1120" r:id="rId41"/>
    <p:sldId id="1123" r:id="rId42"/>
    <p:sldId id="1121" r:id="rId43"/>
    <p:sldId id="1083" r:id="rId44"/>
    <p:sldId id="1122" r:id="rId45"/>
    <p:sldId id="1115" r:id="rId46"/>
    <p:sldId id="1124" r:id="rId47"/>
    <p:sldId id="1119" r:id="rId48"/>
    <p:sldId id="1128" r:id="rId49"/>
    <p:sldId id="1044" r:id="rId50"/>
    <p:sldId id="1024" r:id="rId51"/>
    <p:sldId id="1026" r:id="rId52"/>
    <p:sldId id="1101" r:id="rId53"/>
    <p:sldId id="1102" r:id="rId54"/>
    <p:sldId id="1099" r:id="rId55"/>
    <p:sldId id="1100" r:id="rId56"/>
    <p:sldId id="1081" r:id="rId57"/>
    <p:sldId id="950" r:id="rId58"/>
    <p:sldId id="1058" r:id="rId59"/>
    <p:sldId id="1002" r:id="rId60"/>
    <p:sldId id="1003" r:id="rId61"/>
    <p:sldId id="1005" r:id="rId62"/>
    <p:sldId id="1004" r:id="rId63"/>
    <p:sldId id="1048" r:id="rId64"/>
    <p:sldId id="1047" r:id="rId65"/>
    <p:sldId id="1007" r:id="rId66"/>
    <p:sldId id="1012" r:id="rId67"/>
    <p:sldId id="1045" r:id="rId68"/>
    <p:sldId id="1049" r:id="rId69"/>
    <p:sldId id="1050" r:id="rId70"/>
    <p:sldId id="1051" r:id="rId71"/>
    <p:sldId id="1052" r:id="rId72"/>
    <p:sldId id="1036" r:id="rId73"/>
    <p:sldId id="1035" r:id="rId74"/>
    <p:sldId id="1109" r:id="rId75"/>
    <p:sldId id="1110" r:id="rId76"/>
    <p:sldId id="971" r:id="rId77"/>
    <p:sldId id="1105" r:id="rId78"/>
    <p:sldId id="970" r:id="rId79"/>
    <p:sldId id="1088" r:id="rId80"/>
    <p:sldId id="1069" r:id="rId81"/>
    <p:sldId id="1070" r:id="rId82"/>
    <p:sldId id="1066" r:id="rId83"/>
    <p:sldId id="1034" r:id="rId84"/>
    <p:sldId id="1067" r:id="rId85"/>
    <p:sldId id="1068" r:id="rId86"/>
    <p:sldId id="1059" r:id="rId87"/>
    <p:sldId id="1060" r:id="rId88"/>
    <p:sldId id="1061" r:id="rId89"/>
    <p:sldId id="1062" r:id="rId90"/>
    <p:sldId id="1063" r:id="rId91"/>
    <p:sldId id="1064" r:id="rId92"/>
    <p:sldId id="1065" r:id="rId93"/>
    <p:sldId id="985" r:id="rId94"/>
    <p:sldId id="986" r:id="rId95"/>
    <p:sldId id="987" r:id="rId96"/>
    <p:sldId id="999" r:id="rId97"/>
    <p:sldId id="994" r:id="rId98"/>
    <p:sldId id="1013" r:id="rId99"/>
    <p:sldId id="1018" r:id="rId100"/>
    <p:sldId id="1019" r:id="rId101"/>
    <p:sldId id="1020" r:id="rId102"/>
    <p:sldId id="1021" r:id="rId103"/>
    <p:sldId id="949" r:id="rId104"/>
    <p:sldId id="1025" r:id="rId105"/>
    <p:sldId id="1023" r:id="rId106"/>
    <p:sldId id="1022" r:id="rId107"/>
    <p:sldId id="1053" r:id="rId108"/>
    <p:sldId id="1054" r:id="rId109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CFF"/>
    <a:srgbClr val="FFCC99"/>
    <a:srgbClr val="CC3300"/>
    <a:srgbClr val="CCFFCC"/>
    <a:srgbClr val="FFCCCC"/>
    <a:srgbClr val="008000"/>
    <a:srgbClr val="FF99FF"/>
    <a:srgbClr val="CC0066"/>
    <a:srgbClr val="B8082E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1" autoAdjust="0"/>
    <p:restoredTop sz="91358" autoAdjust="0"/>
  </p:normalViewPr>
  <p:slideViewPr>
    <p:cSldViewPr snapToGrid="0">
      <p:cViewPr>
        <p:scale>
          <a:sx n="77" d="100"/>
          <a:sy n="77" d="100"/>
        </p:scale>
        <p:origin x="-972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notesViewPr>
    <p:cSldViewPr snapToGrid="0">
      <p:cViewPr varScale="1">
        <p:scale>
          <a:sx n="124" d="100"/>
          <a:sy n="124" d="100"/>
        </p:scale>
        <p:origin x="-284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presProps" Target="presProps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102" Type="http://schemas.openxmlformats.org/officeDocument/2006/relationships/slide" Target="slides/slide97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13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1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14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44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4-15T21:25:02.509"/>
    </inkml:context>
    <inkml:brush xml:id="br0">
      <inkml:brushProperty name="width" value="0.05292" units="cm"/>
      <inkml:brushProperty name="height" value="0.05292" units="cm"/>
      <inkml:brushProperty name="color" value="#C0504D"/>
    </inkml:brush>
  </inkml:definitions>
  <inkml:trace contextRef="#ctx0" brushRef="#br0">7726 9499,'0'-27,"0"1,0 26,0-27,0 27,0-26,0 26,0-27,0 27,0-26,0 26,-26 0,-1 0,1-27,-1 27,1 27,-1-27,1 0,-27 26,0-26,27 27,-27-1,26-26,1 27,-1-1,1 1,26-1,26 0,1-26,-1 27,1-1,26-26,-27 27,27-1,-26 1,-27-1,0 27,-27-26,1 26,-27-27,26 27,-26-27,27 1,26-1,0 1,26-27,27 0,-26 26,26 1,-27-1,1 1,-27-1,-27 27,1 0,-27 0,0 26,0-26,0 0,0 0,27-27,26 54,0-54,0 27,0-26,26 25,0-25,1 26,-1-27,1 1,26 26,-27-27,1-26,26 0,-27 27,27-54,-27 1</inkml:trace>
  <inkml:trace contextRef="#ctx0" brushRef="#br0" timeOffset="1504.0861">23310 9181,'0'0,"0"-26,0 26,0 0,0 0,0 0,0 0,0 0,0 0,0 0,0 0,0 0,0 0,0 0,0 0,0 0,0 0,0 0,27-27,-1 27,1 0,-1 0,0 0,27 0,-26 0,26 0,-27 27,27-27,-26 26,25 1,-25-1,-1-26,-26 53,27-27,-27 1,-27 26,27-27,-26 27,-1-26,-25 25,25 1,-26-26,0 26,0-53,0 53,1-27,25 1,1-27,26 26,-27 1,54-27,-27 26,26 0,27 1,-27-27,1 26,-1 1,-26-1,27 1,-27-27,0 26,0 1,0-1,26 1,1-27,-1 26,1 0,-1 1,27-1,-27 27,27-26,-26 26,-27-27,26 27,-26 0,0 0,27-27,-27 27,0 0,0 0,0-26,0-1,0 27,0-27,-27 1,27-1,-26 1,-1-27,-26 26,27 1,-27-27,27 26,-1-26,1 0,-1 0,1 0,26 0,0 0,0 0,0 0,0 0,0 0</inkml:trace>
  <inkml:trace contextRef="#ctx0" brushRef="#br0" timeOffset="30250.7303">8573 9604,'0'0,"26"-26,-26 26,27-27,-1 27,-26 0,27 0,-1 27,1-27,-27 26,26 27,1 0,-1 0,27 27,0-28,0 28,0-1,26 1,-26-28,53 1,-27 27,1-54,-28 27,1-26,27-1,-54 1,27-1,-26-26,-1 0,-26 0,0 0</inkml:trace>
  <inkml:trace contextRef="#ctx0" brushRef="#br0" timeOffset="30752.759">9155 10186,'0'0,"0"0,0 0,0 0,0 27,-27-27,27 0,-26 26,26 1,-26 26,-1-27,1 27,26-26,-27 26,1-1,-1 1,1-53,-1 27,1-1,26-26,0 0</inkml:trace>
  <inkml:trace contextRef="#ctx0" brushRef="#br0" timeOffset="31375.7946">10055 10478,'26'0,"0"26,1-26,-1 26,27 27,-26-26,-1 26,1 26,-27-26,0 0,0 26,0-52,-27 26</inkml:trace>
  <inkml:trace contextRef="#ctx0" brushRef="#br0" timeOffset="130422.4598">11510 9684,'0'0,"26"0,-26 0,0-27,0 27,0-26,0 26,-26-27,26 27,-27 0,1 0,26 0,-27 0,1-26,-1 26,1 0,-27 0,27 26,-1-26,-26 0,27 0,-1 27,-26-1,27 1,-1-27,1 26,0 27,-1-26,27 26,0-27,-26 53,26-52,0 26,26 26,-26-26,27 0,-1 0,0 0,1 0,26-27,-27 27,27-26,27-1,-27-26,-1 26,28-52,-27 26,26-26,0-27,-26 0,27 0,-27-27,0 1,0 0,-27-1,-26 1,0 0,0-1,-53 27,0 0,0 0,0 27,-26 26,26-27,-26 27,26 0,26 27,27-27,0 26</inkml:trace>
  <inkml:trace contextRef="#ctx0" brushRef="#br0" timeOffset="130964.4907">12330 10504,'0'26,"26"-26,-26 27,0-1,0-26,27 53,-54-26,27 26,0-27,0 27,-26 0,-1-27,27 1,0-27,0 0,27-27</inkml:trace>
  <inkml:trace contextRef="#ctx0" brushRef="#br0" timeOffset="131542.5238">13309 9843,'0'0,"0"0,0 0,26-27,1 27,-1-26,27-1,-26 1,26-1,-27 1,27-1,-27 1,1-1,-1 27,1-26,-1-1,-26 27,0 0,0 0,0 0,0 27,0-1,0 1,0 26,0 0,0 0,0 0,0 26,0-26,0 26,0-26,0 0,0-27,0 27,0-26,0-1,0-26,0 0</inkml:trace>
  <inkml:trace contextRef="#ctx0" brushRef="#br0" timeOffset="131764.5364">13468 10398,'53'0,"-1"0,1 0,27-26,-27 26,0 0,0 0,-27 0,0-27,1 27,-1 0,-26 0,0 0,27-26,-1 26</inkml:trace>
  <inkml:trace contextRef="#ctx0" brushRef="#br0" timeOffset="131996.5498">14420 10451,'0'27,"27"-1,-27 27,-27 0,27 0,-26 0,-1-27,1 27,-1 0,27-27,-26 1,26-27</inkml:trace>
  <inkml:trace contextRef="#ctx0" brushRef="#br0" timeOffset="132575.5829">15584 9948,'0'0,"27"0,-27 0,26 0,1-26,-1-1,1 1,-1 0,1-1,-1 1,0 26,1-27,-1 1,-26-1,27 1,-27 26,0 0,0 0,0 0,0 26,0 1,0-1,0 1,0 26,0-1,0 1,0 27,0-27,0 0,0 26,0-26,-27-27,27 1,0 26,0-27,0-26</inkml:trace>
  <inkml:trace contextRef="#ctx0" brushRef="#br0" timeOffset="132776.5943">15743 10451,'0'0,"0"0,27 0,-1 0,0 0,27 0,-26 0,-1 0,1 0,-1 0,-26 0,27 0,-1 0,-26 0,27-26,-27 26</inkml:trace>
  <inkml:trace contextRef="#ctx0" brushRef="#br0" timeOffset="133215.6195">16510 9790,'27'-27,"-54"27,27-26,-26 26,-1 0,1 26,0 1,-27 26,26-1,1 28,-1-1,1 1,26-1,26 0,1-26,-1 0,27-26,26-1,-26 1,27-27,-1-27,0 1,-26-1,27-26,-27 0,-27-26,-26 0,0 26,-26-27,-1 27,-26 0,0 1,0 52,1-27,25 27,1 0,-1 0,27 27,27-1,-1 0</inkml:trace>
  <inkml:trace contextRef="#ctx0" brushRef="#br0" timeOffset="133520.637">17304 10451,'0'0,"0"27,27-1,-27 0,0 1,-27 26,27 0,-26 0,-1-27,1 53,-1-52,1-1,26 1,0-27,0 0</inkml:trace>
  <inkml:trace contextRef="#ctx0" brushRef="#br0" timeOffset="134000.6643">18257 9975,'0'-27,"0"1,26-27,-52 27,26-1,-27 1,27 26,-53 0,27 0,-1 26,1 27,-1 0,27 26,-26 1,26-27,26 26,1 0,26-26,0 0,26-26,0-27,1 26,-1-52,-26 26,0-27,-27-26,1 0,-27 0,-27-26,1 26,-27-26,27 26,-27 0,0 0,0 27,26 26,1-27,26 27,26 27,1-27,-1 26</inkml:trace>
  <inkml:trace contextRef="#ctx0" brushRef="#br0" timeOffset="134701.7045">18918 9816,'0'-26,"0"26,0 0,27 0,-27-27,26 27,0-26,1-1,-1 27,27-26,-26 26,-1-27,1 27,-1-26,-26 26,0 26,0 1,-26-1,26 1,0 26,-27 0,27-1,0 28,-26-27,26 0,0 0,0-27,0 0,0 1,0-1,26-26,-26 0,0 0,0 0,0 0</inkml:trace>
  <inkml:trace contextRef="#ctx0" brushRef="#br0" timeOffset="135083.7263">18839 10345,'0'0,"0"0,0 0,0 0,26 0,-26 0,27 0,-1 0,1-26,-1 26,0 0,1 0,26 0,0 0,26 0,-26 0,0 0,0 0,-27 0,1 0,-1 0,1 0,-27 0,0 0,0 0,0 0,0 0,0 0,0 0,0 0,0 0,0 0,26 0,-26 0,0 0</inkml:trace>
  <inkml:trace contextRef="#ctx0" brushRef="#br0" timeOffset="160830.199">8414 13070,'27'27,"-27"-27,0 0,0 0,0 0,-27 0,27 0,0 0,0 0,0 0,0 0,0-27,0 1</inkml:trace>
  <inkml:trace contextRef="#ctx0" brushRef="#br0" timeOffset="208794.9424">17807 13838,'-27'0,"1"0,-1 26,-25 1,25-1,1 1,-27 25,53 28,0-27,-27 0,54 26,-27-26,26 0,27 0,-26-27,25 27,1-53,0 27,27-54,-27 1,-1-1,1 1,-26-27,26 0,-27 0,1-26,-27 26,0 0,-27 26,-26-26,27 27,-27 26,0 0,0 0,0 0,0 0,27 26</inkml:trace>
  <inkml:trace contextRef="#ctx0" brushRef="#br0" timeOffset="209677.9929">17675 15452,'-27'0,"27"0,0-27,0 27,27-26,-1-1,-26 1,26 26,1-27,26 1,-27-1,1 1,-1 26,1-26,-1 26,-26-27,0 27,27 0,-27 27,-27-1,27 0,-26 27,26 0,-27 27,1-1,26 0,-27 1,27-1,-26 1,26-1,0-53,0 27,0-26,0-1</inkml:trace>
  <inkml:trace contextRef="#ctx0" brushRef="#br0" timeOffset="209873.0041">17595 16034,'0'26,"0"-26,27 27,-1-27,1 0,25 26,1-26,-26 0,26-26,-27 26,27 0,-26 0,-1 0,0-27,27 27</inkml:trace>
  <inkml:trace contextRef="#ctx0" brushRef="#br0" timeOffset="244593.99">2858 14049,'0'0,"0"0,0 0,0 0,-27 27,27-27,0 53,0 0,27 26,-27 0,-27 1,27 26,0-27,0 0,-26 1,26-54,0 54,-27-80,27 26,0-26,0 0</inkml:trace>
  <inkml:trace contextRef="#ctx0" brushRef="#br0" timeOffset="244930.0092">3149 14340,'26'27,"-26"-1,0 27,-26 0,-1 27,27-1,-26 0,26 1,26-1,-26 0,53-52,0 26,0-53,27-27,-1-26,0-26,27 0,-26-27,-28 26,1-52,-26 26,-27 27,-27-27,1 53,-27 0,-26 27,-1 52,1 1,-1 26,1 26,26 0</inkml:trace>
  <inkml:trace contextRef="#ctx0" brushRef="#br0" timeOffset="245375.0347">2752 15743,'0'0,"-53"0,27 0,-1 26,-26 1,0 26,27-1,-1 28,1 26,26-27,26 27,1-27,26 1,0-54,26 1,0-27,1-27,-27 1,26-54,1 1,-54 0,0-1,1-26,-54 27,-25 26,-1-26,0 52,-27 1,27-1,0 54,27-27,0 26,26-26,0 27</inkml:trace>
  <inkml:trace contextRef="#ctx0" brushRef="#br0" timeOffset="245605.0478">3519 15452,'0'26,"0"1,0-1,-26 27,26 53,-27-27,27 27,-26-27,26 27,0-26,0-1,0-26,0 0,26-27,1 1,-27-1,26-26</inkml:trace>
  <inkml:trace contextRef="#ctx0" brushRef="#br0" timeOffset="246925.1233">7832 12674,'26'-53,"-26"0,27 26,-1 27,-26 0,27 0,-27 53,26 0,1 26,-27 54,26 26,1 26,-27 53,26 0,-26 79,0-25,27 25,-27 1,-27 25,27 1,0-26,-26-1,26-52,-27 26,27-53,-26 0,26-52,0-28,0-25,0-54,0 0,0-26,0-53,0 0,0 0</inkml:trace>
  <inkml:trace contextRef="#ctx0" brushRef="#br0" timeOffset="247610.1625">10478 13467,'-27'0,"1"-26,26 26,-27 0,27 0,0 0,27 26,-1 1,-26 26,27 0,26 26,0 0,-27 1,27 26,0-27,-27 27,27-27,-26 1,-1-1,1-26,-1 0,1 0,-27-53,26 26,-26-26</inkml:trace>
  <inkml:trace contextRef="#ctx0" brushRef="#br0" timeOffset="247822.1746">10795 14155,'0'0,"-26"27,-1 26,-25 0,-1-1,0 1,0 27,0-27,26 26,-26-26,1 0,25 0,-26-27,53 1,-26-1</inkml:trace>
  <inkml:trace contextRef="#ctx0" brushRef="#br0" timeOffset="248331.2038">10504 15769,'0'-53,"0"27,-26-1,-1 1,27 52,-53-26,27 53,-27 0,27 27,-27-1,26 27,27-27,27 1,-1-1,27-26,0-53,26 0,1 0,-1-53,27-26,-27-1,1-26,-27 0,0 1,-27-1,-26 26,-26 1,-1 26,-26 0,0 53,0 0,0 0,1 27,-1-1</inkml:trace>
  <inkml:trace contextRef="#ctx0" brushRef="#br0" timeOffset="249603.2765">22278 13044,'0'0,"0"0,-26 26,26 1,26-27,1 26,-1 27,27 0,-26 27,-1-1,27 0,0 1,0-1,0 27,-27-27,27 1,-26-27,-1-1,0-25,1 26,-27-53</inkml:trace>
  <inkml:trace contextRef="#ctx0" brushRef="#br0" timeOffset="249807.2882">22728 13573,'0'0,"0"27,0-1,-26 27,-1 0,1 26,-27 1,0-1,26 0,-26 1,1-27,25 26,1-52,26-1</inkml:trace>
  <inkml:trace contextRef="#ctx0" brushRef="#br0" timeOffset="250536.3299">22437 14817,'0'26,"-26"1,26-1,-27 27,27 0,0 26,0 1,0-1,0-26,-26 26,26-26,0 27,0-54,0 27,0-27,0-26,0 27,0-27,0 0,0 0,0 0,0 0,0 0,0 0,0 0,0 0,0 0,0 0,0 0,0 0,0 0,0 0,0 0,0 0,0 0,0 0,0 0,0 0,0 0,0 0,0 0,0 0,0 0,0 0,0 0,0 0,0 0,0 0,-27 26,27-26,0 0,0 27,0-27,0 26,0 27,-26-53,52 27,-52-1,26-26,0 0</inkml:trace>
  <inkml:trace contextRef="#ctx0" brushRef="#br0" timeOffset="283492.2149">4948 13097,'0'0,"0"0,-26 0,26 0,0 0,0 0,26 0,1 0,-27-27,26 27,27 0,-27-26,1 26,26 0,-27 26,-26-26,0 27,0-1,0 27,-53 0,27 0,-27 26,0-26,0 0,0 27,27-54,-1 27,1-53,26 27,0-1,26-26,1 0,26 0,-27 0,27-26,-27 26,1 0,-1-27,1 27,-1 0,1-26,-27 26</inkml:trace>
  <inkml:trace contextRef="#ctx0" brushRef="#br0" timeOffset="283714.2276">4869 13361,'0'0,"26"0,1 0,-1 0,27 0,0 0,0 0,0-26,0 26,0 0,-27-26,27 26,-27-27,1 27,-27 0</inkml:trace>
  <inkml:trace contextRef="#ctx0" brushRef="#br0" timeOffset="284017.2449">5345 13282,'0'0,"0"27,0-27,26 0,1 0,-1 0,27 0,-26 0,-1 0,27 26,-26-26,-27 0,26 0,-26 0,0 26,0-26,0 0,-26 27</inkml:trace>
  <inkml:trace contextRef="#ctx0" brushRef="#br0" timeOffset="284307.2615">5504 13467,'0'0,"0"0,0 0,-27 0,27 0,0 0,0 0,0 0,27 0,-27 0,0 0,26 0,1 27,-1-27,1 0,-1 0,0 0,1 0,-1 0,-26 26,27-26,-27 0,0 0,26 0,-26 0,0 0,0 0,27-26</inkml:trace>
  <inkml:trace contextRef="#ctx0" brushRef="#br0" timeOffset="289510.5591">6165 13097,'0'0,"0"26,0 1,0-1,0 1,27 26,-27-27,0 27,0 0,26 0,-26-27,0 1,0 26,0-53,0 26,0 1,0-1,0-26,0 27,0-1,0 0,0-26,0 27,0-27,27 0,-27 0,0 0</inkml:trace>
  <inkml:trace contextRef="#ctx0" brushRef="#br0" timeOffset="291389.6666">4525 14367,'0'0,"0"0,0 0,0 0,0 0,26-27,-26 27,0 0,27-26,-27 26,0-26,26-1,-26 27,27-26,-27-1,26 27,-26-26,26 26,-26 0,0-27,0 27,0 0,0 0,0 0,0 0,0 0,0 27,0-1,0 1,0-1,0 27,0 0,0 0,0-27,0 27,0-26,0 26,0-1,0-25,0-1,0 1,0-27,0 26,0-26,0 0,0 27,0-27,0 26,0-26,0 0,0 0,27 27</inkml:trace>
  <inkml:trace contextRef="#ctx0" brushRef="#br0" timeOffset="291742.6867">4366 15002,'0'0,"0"0,0 0,26 0,-26 0,53 0,-26-27,26 27,-27 0,27 0,26 0,-26-26,-26 26,26 0,-27 0,1 0,-1 0,1 0,-27 0,26 0,-26 0,0 0,0 0,0 0,0 0,0 0,0 0,0 0</inkml:trace>
  <inkml:trace contextRef="#ctx0" brushRef="#br0" timeOffset="292611.7365">4445 15769,'-26'0,"26"0,0 0,0 0,0 0,-27 0,27 0,0 0,27 0,-27-26,26 26,1-27,26 1,-27 26,27-27,-26 1,25-1,-25 1,-1 0,1-1,-27 27,26 0,-26 0,0-26,0 26,0 0,0 26,-26-26,26 0,-27 53,27-53,0 53,-26 0,26 0,-27 0,27 0,-26-1,26 1,-26 27,26-27,-27 0,27-27,0 27,0-27,0-26,0 27,0-27,0 0,0 0,0 0,0 0</inkml:trace>
  <inkml:trace contextRef="#ctx0" brushRef="#br0" timeOffset="293044.7612">4392 16325,'0'0,"0"0,0 0,0 0,0 0,27 0,-1 0,1 0,-1-27,27 27,0 0,0 0,0 0,-27 0,1 0,26 0,-27 0,1 0,-27 0,0 0,0 0,26 0,-26 0,0 0,0 0,0 0,0 0,0 0,0 0,0 0,0 0,0 0,0 27,0-27,0 0,0 0,0 0,0 0,0 0,0-53,0 26</inkml:trace>
  <inkml:trace contextRef="#ctx0" brushRef="#br0" timeOffset="294420.8399">5953 14631,'0'0,"0"0,0 0,0 0,0 0,0 0,0 0,0 0,0 0,0 27,0-1,0 1,0-27,27 26,-27 1,0-1,0-26,0 0,0 0,26 27,-26-27,0 0,27-27,-1 27,1-26,26-27,-27 26,27 1,26-27,1 0,-27 27,26-54,0 54,-26-27,27 26,-27 1,0-27,-27 53,1-26,-1 26,-26 0,26-27,-26 27,0 0,0 0,0 0,0 0,0 0,0 0,0 0,0 0,0 0,0 0,0 0,0 27,0-27</inkml:trace>
  <inkml:trace contextRef="#ctx0" brushRef="#br0" timeOffset="295099.8787">6033 15716,'-27'-26,"27"26,0 0,-26 0,26 0,0 0,0 0,26 26,-26-26,27 27,26-1,-27 27,27-26,-26 25,26 1,-1-26,1 26,0-27,-26 1,-1-1,1 1,-1-1,-26-26,27 0,-27 0,0 0,0-26</inkml:trace>
  <inkml:trace contextRef="#ctx0" brushRef="#br0" timeOffset="295367.8941">6483 15637,'0'0,"0"0,0 26,0 1,-27-1,27 1,-26 26,-27 0,26-27,1 27,-1 0,1 0,0-27,-1 27,27-26,-26-1,26 1,0-1,0 0,0-26</inkml:trace>
  <inkml:trace contextRef="#ctx0" brushRef="#br0" timeOffset="296005.9306">3255 17568,'0'0,"0"0,0 0,0 0,0 0,0 53,0-53,0 0,26 53,-26-53,53 27,-53-27,106 0,-27-27,27 27,0-53,26 27,27-27,0 0,0 0,-1 0,1 0,-53 0,0 27,-27-1,-26 27,0-26,-27 52,-26-26,0 0,-26 0</inkml:trace>
  <inkml:trace contextRef="#ctx0" brushRef="#br0" timeOffset="297717.0285">11192 12541,'0'-53,"0"27,-26-1,26 1,-27 26,27 0,0-26,0 26,27 0,-1-27,27 27,0 0,0 0,0 0,0 0,0 27,-27-1,1 0,-27 1,-27 26,-26 0,0 26,0-26,1 26,-28-26,27 0,27 0,-1 0,27-26,53-1,-26-26,52 0,0 0,-26 0,27-26,-27 26,26-27,-53-26,-26 27</inkml:trace>
  <inkml:trace contextRef="#ctx0" brushRef="#br0" timeOffset="297937.041">11033 12700,'27'-26,"-1"52,1-26,-1 0,1 0,26 0,-27 0,27 0,0 0,26-26,-26 26,0-27,27 1,-1-1</inkml:trace>
  <inkml:trace contextRef="#ctx0" brushRef="#br0" timeOffset="298104.0506">11854 12568,'26'0,"27"0,-26 0,25-27,1 27</inkml:trace>
  <inkml:trace contextRef="#ctx0" brushRef="#br0" timeOffset="298303.062">11854 12700,'26'0,"-26"26,27-26,26 0,-27 0,27 0,0 0,0-26,0 26,-27 0</inkml:trace>
  <inkml:trace contextRef="#ctx0" brushRef="#br0" timeOffset="306442.5275">12780 12356,'0'-26,"0"26,26-27,-26 27,0 0,0 0,0 0,0 27,-26-1,26 1,0 25,0 1,-27 0,27 53,0-53,0 0,0 26,0-26,0 0,0-26,0-1,0 1,0-1,0-26</inkml:trace>
  <inkml:trace contextRef="#ctx0" brushRef="#br0" timeOffset="307626.5953">12118 13970,'0'26,"0"-26,0 0,0 0,0-26,27 26,-27-26,26-1,1 27,-1-26,1-1,-1 1,0-1,-26 1,27-1,-1 27,-26-26,0 26,0 0,27-27,-27 27,0 0,0 0,0 27,0-27,-27 26,27 27,0-26,0-1,0 27,0 0,0 0,-26 0,26 26,0-26,0 0,-27 0,27-27,0 27,0 0,0-53,0 27,0-1,0 1,0-27,0 0,0 0</inkml:trace>
  <inkml:trace contextRef="#ctx0" brushRef="#br0" timeOffset="307925.6124">12092 14684,'0'0,"-27"0,27 0,27 0,-1-26,1 26,26-27,0 27,-1 0,1-26,27 26,-1-26,-26 26,0 0,0 0,0 0,-27 0,-26 0,0 0,0 0,27 26,-27-26,-27 0,27 0</inkml:trace>
  <inkml:trace contextRef="#ctx0" brushRef="#br0" timeOffset="309016.6748">11960 15743,'0'0,"0"0,-27 0,27 0,0 0,27-27,-27 27,26-26,0 26,1-27,-1 1,1-1,-1 1,1 0,-1-1,1 1,-1-1,-26 27,0-26,27 26,-27 0,0-27,0 27,0 0,0 0,0 27,0-1,0 1,0-1,0 1,-27 25,27 28,0-27,-26 26,26-26,0 26,-27 1,27-27,-26 0,26-27,0 27,0-27,0-26,0 0,0 53,0-53,0 0,0 0</inkml:trace>
  <inkml:trace contextRef="#ctx0" brushRef="#br0" timeOffset="309261.6887">11880 16351,'0'0,"0"0,27 0,26 0,-27-26,0 26,27-27,0 27,0-26,0 26,0-27,0 27,-27 0,-26 0,27 0,-27 0,0 0,0 0</inkml:trace>
  <inkml:trace contextRef="#ctx0" brushRef="#br0" timeOffset="310622.7666">13494 14288,'0'0,"0"26,0-26,0 26,0-26,0 0,0 27,0-1,27 1,-27-27,0 26,0-26,26 0,-26 0,26 0,1 0,-1-26,1-1,-1 1,27-1,0 1,-26 0,26-1,-1 1,1-1,0-26,-26 53,26-26,-27-1,1 27,-1 0,-26-26,0 26,26 0,-26 0,0 0,0 0,0 0,0 0,0 0,0 0,0 0,0 0,0 0,0 0</inkml:trace>
  <inkml:trace contextRef="#ctx0" brushRef="#br0" timeOffset="311329.8071">13494 15849,'0'0,"0"0,0 26,0-26,27 26,-1-26,0 27,1-1,-1 27,27 0,-26-26,-1 26,1-27,-27 1,26 25,-26-25,0-1,27-26,-27 0</inkml:trace>
  <inkml:trace contextRef="#ctx0" brushRef="#br0" timeOffset="311553.8199">13865 15822,'0'-26,"0"26,0 26,-27 1,1 25,-1 1,27 0,-53 0,27 27,-27-1,26 0,1-26,-1 0,-25-26,52-1</inkml:trace>
  <inkml:trace contextRef="#ctx0" brushRef="#br0" timeOffset="312163.8547">10663 17886,'0'53,"0"-53,0 53,0-53,0 0,0 53,0-53,0 0,79 0,1-27,-1-26,27 27,0-54,53 27,-27-26,27 0,-1 26,1-27,-27 28,1-1,-1 0,-53 0,1 53,-27-27,0 1,-27 26,-26 0,0 0,0 0,0 0,27-27,-1 27</inkml:trace>
  <inkml:trace contextRef="#ctx0" brushRef="#br0" timeOffset="313229.9158">18283 12250,'-26'27,"26"-27,0 0,0 0,26 0,1 0,25-27,1 27,0 0,27 0,-27 0,-27 27,27-1,-27 1,-26-1,0 27,-26 0,-1 0,-25 0,25 26,-26-26,0 0,0 0,27-27,-1 27,27-26,0-1,0-26,27 27,26-27,-27 0,27-27,-26 1,26 26</inkml:trace>
  <inkml:trace contextRef="#ctx0" brushRef="#br0" timeOffset="313470.9295">18230 12621,'0'0,"0"26,27-52,-1 26,27 0,0 0,26 0,-26-27,27 1,-28-1,28 27,-27-26,0-1</inkml:trace>
  <inkml:trace contextRef="#ctx0" brushRef="#br0" timeOffset="313680.9416">19024 12409,'26'0,"1"26,-1-52,1 26,26 0,-27 0,1-26,-1 26,0 0,1 0</inkml:trace>
  <inkml:trace contextRef="#ctx0" brushRef="#br0" timeOffset="313906.9545">19050 12621,'0'0,"27"0,-1 0,1 0,-1 0,27-27,-26 27,-1 0,27 0,-27 0,1 0</inkml:trace>
  <inkml:trace contextRef="#ctx0" brushRef="#br0" timeOffset="320219.3155">19765 12356,'-27'-26,"27"26,-26 0,-1 26,-26-26,27 27,0-1,-1 27,1-27,-1 27,27 0,-26 27,26-28,26 28,1-27,-1-27,27 1,0-1,26 1,1-54,-1 1,27-1,-53-26,26 0,1-26,-54 26,0-26,1 26,-54 0,1 26,-27 1,0 0,0 26,0 0,-26 0,52 26</inkml:trace>
  <inkml:trace contextRef="#ctx0" brushRef="#br0" timeOffset="322510.4466">18706 14023,'0'0,"0"0,0 0,0-27,0 27,0 0,0 0,0 0,0 0,0 0,0 0,0 0,0 0,0 0,0 0,0 0,0 0,0 0,0 0,0 0,0 0,0 0,0 0,-26 27,26-27,-27 0,27 0,0 26,0-26,-26 27,26-27,0 0,0 0,0 26,0-26,0 27,0-27,0 26,-26-26,26 27,0-27,0 26,0 1,0-1,26-26,-26 27,0-1,26 0,-26 1,27-1,-1 1,-26-1,27 1,-1-1,1 1,-1-27,1 0,26 26,-27-26,1 0,25 0,-25 0,-1-26,27 26,-26-27,26 1,-27-1,27 1,-27-1,-26 1,27-1,-27 1,0 0,0-1,0 1,-27-1,27 1,-26-1,0-26,26 27,-27-1,1 1,-1-1,1 27,-1 0,1-26,-27 26,26 0,-25 26,-1-26,0 0,0 27,0-27,26 26</inkml:trace>
  <inkml:trace contextRef="#ctx0" brushRef="#br0" timeOffset="325677.6276">18812 15372,'-26'0,"-1"0,27 27,-26-54,26 54,-27-27,27 0,-26 26,26-26,-27 27,1-1,26 27,-26-26,26 25,-27 1,27 0,0 0,-26 0,26 0,0-27,26 27,-26-26,27 26,-27-27,26-26,27 27,0-27,-27-27,27 27,0-26,0-1,0-26,0 27,0-27,-27 0,1 0,-1-26,1 26,-27 0,0 0,-27 0,1 0,-27 27,26-1,-26 1,27-1,-27 27,27-26,-1 26,1 0,26 0,0 0,0 0</inkml:trace>
  <inkml:trace contextRef="#ctx0" brushRef="#br0" timeOffset="326469.673">19738 14076,'0'26,"0"-26,0 0,0 27,0-27,0 26,0-26,0 27,0-1,0 1,0-27,27 26,-27-26,26 0,1 0,-1 0,1 0,-1-26,27-1,-27 1,27-1,-26 27,26-53,-27 27,27 26,-26-27,-1 1,0 26,-26-27,27 27,-27 0,0 0,26 0,-26 0,0 0,0 0</inkml:trace>
  <inkml:trace contextRef="#ctx0" brushRef="#br0" timeOffset="327219.7159">19580 15584,'0'0,"26"0,-26-26,26 26,-26 0,27 0,-27 0,26 26,1-26,-27 26,26 27,1-26,-1 26,1-27,-1 27,1-26,-1-1,0 0,1 1,-27-27,26 0,-26 0,0 0</inkml:trace>
  <inkml:trace contextRef="#ctx0" brushRef="#br0" timeOffset="327467.7301">19923 15505,'0'-27,"0"27,-26 27,26-1,-26 1,-1 25,1 1,-1 0,1 0,-27 0,26 0,1 0,-1-27,1 27,26-26,-26-1,26-26,0 0</inkml:trace>
  <inkml:trace contextRef="#ctx0" brushRef="#br0" timeOffset="328153.7694">18098 17304,'0'0,"26"26,-26-26,0 27,0-27,0 26,0 1,0-27,0 79,0-79,0 79,0-79,27 53,-27-53,53 27,-27-27,54-27,-1 1,0-27,27 0,0-26,53-1,-27 1,0-1,1 28,-1-28,-26 54,-53-1,26 1,-26 26,-27 0,-26 0,27 0,-27 0,26-27</inkml:trace>
  <inkml:trace contextRef="#ctx0" brushRef="#br0" timeOffset="329140.8258">22940 12356,'0'-26,"0"26,26-27,1 27,-1 0,1-26,-1 26,0 0,1 0,-1 0,-26 26,0 1,0-1,-26 1,-1 25,1 1,0 0,-1 0,-26 0,27 0,26-27,-27 1,27 26,27-27,-27-26,26 0,1 27,-1-27,1 0,-1-27,0 27,-26-26,0-1</inkml:trace>
  <inkml:trace contextRef="#ctx0" brushRef="#br0" timeOffset="329337.8371">22807 12568,'0'0,"0"0,27 0,-1 0,1 0,-1 0,27-27,0 27,0 0,0 0,0-26,-27 26,1-27,26 1</inkml:trace>
  <inkml:trace contextRef="#ctx0" brushRef="#br0" timeOffset="329529.848">23337 12462,'26'0,"1"0,-27 0,26-27,0 27,1 0,-1-26,-26 26,0 0,0 0</inkml:trace>
  <inkml:trace contextRef="#ctx0" brushRef="#br0" timeOffset="329714.8586">23284 12594,'26'27,"1"-27,-1 0,1 0,-1 0,0-27,27 54,-53-54,27 27,-27 0,26-26</inkml:trace>
  <inkml:trace contextRef="#ctx0" brushRef="#br0" timeOffset="331836.98">23998 12330,'0'0,"-26"26,-1-26,27 0,-26 0,-1 27,1-1,-27 0,53 1,-53 26,26 0,27 26,-26-26,26 0,0 0,26-27,1 1,26-27,-27 0,54 0,-27-27,0 1,26-27,-26 0,-27 0,1 0,-1 0,-26 0,0 27,-26-27,-27 0,26 53,-26-26,27 26,-27-27</inkml:trace>
  <inkml:trace contextRef="#ctx0" brushRef="#br0" timeOffset="332928.0424">23681 13520,'-27'-26,"27"26,-26 0,-1 0,1 0,26 0,-27 26,1 1,-1-1,27 27,-26 0,26 0,0 26,0-26,0 27,26-28,-26 1,27 0,-1-26,27-1,-26-26,-1 27,27-27,-27-27,27 27,-26-53,-1 27,1-54,-1 28,1-1,-1-27,1 1,-27 26,0-26,-27 26,27 0,-26 0,-1 53,1-27,-1 27,1 0,-27 27,26-1,1 1</inkml:trace>
  <inkml:trace contextRef="#ctx0" brushRef="#br0" timeOffset="333695.0863">23151 15081,'0'-26,"0"-1,-26 1,26-1,-27 27,1 0,0 0,-1 27,1-1,-27 1,26 26,1 0,-1 26,-26-26,53 26,-26 1,52-27,-26 26,27-26,-1-27,1 1,52-1,-26-26,26 0,-26-26,27-1,-1-26,1 1,-1-28,-26 27,0-26,-27-1,1 1,-27 26,0-26,-27 52,-26-26,27 53,-27 0,0 0,0 0,0 27,27-1,-1 1</inkml:trace>
  <inkml:trace contextRef="#ctx0" brushRef="#br0" timeOffset="334562.1359">24157 14049,'0'0,"0"0,0 27,0-27,0 26,0 1,0-1,0 1,26-1,-26 1,27-1,-27-26,26 0,1 0,26 0,-27-26,0-1,27 1,0-1,0 1,-26-1,26 1,-27-1,27 27,-27 0,-26 0,27 0</inkml:trace>
  <inkml:trace contextRef="#ctx0" brushRef="#br0" timeOffset="335004.1611">24210 15478,'-27'0,"27"0,0 0,0 27,0-1,27 1,-1-1,1 0,-1 27,1-26,-1 26,0-27,27 1,-53-1,27-26</inkml:trace>
  <inkml:trace contextRef="#ctx0" brushRef="#br0" timeOffset="335192.1718">24474 15478,'0'53,"-26"-53,26 53,-27 0,1 0,-1 0,-25 0,52 26,-53-53,0 27,26 0</inkml:trace>
  <inkml:trace contextRef="#ctx0" brushRef="#br0" timeOffset="335786.2059">22622 17224,'0'27,"0"-27,0 26,0-26,0 27,0-1,0 1,0-1,0 27,27-26,-27-1,26 0,1 1,-1-54,53 1,-26 0,27-27,26 0,-1-27,28 27,-27-26,26 26,-26 0,-1 0,-25 27,-27 26,0 0,-27 0,-26 0,0 26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2:00:28.74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22 0 91,'-18'15'36,"11"-2"-2,7-13-33,9 3-38,2-14-1,7-2 1</inkml:trace>
  <inkml:trace contextRef="#ctx0" brushRef="#br0" timeOffset="879">1426 375 85,'0'0'38,"14"7"1,-14-7 0,0 0-30,0 0-8,0 0-5,15-5-32,-17-4-2,2 9 0,6-22-1</inkml:trace>
  <inkml:trace contextRef="#ctx0" brushRef="#br0" timeOffset="1033">1650 330 29,'16'11'1,"-4"-4"-1,-12-7-1,19 3-24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5T21:03:00.65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290 1556 20,'0'0'19,"-12"3"0,12-3-1,0 0-2,0 0-5,-9-2-3,9 2-2,0 0-2,0 0 0,0 0-2,0 0 0,0 0-1,0 0 0,0 0 0,0 0-1,0 0 1,0 0-1,0 0 1,0 0 0,0 0-1,0 0 1,0 0 0,0 0 0,0 0 0,0 0 0,0 0 0,0 0 0,0 0-1,0 0 1,0 0-1,0 0 0,0 0 1,0 0-1,0 0 0,0 0 0,0 0 0,0 0 0,0 0 0,0 0 0,0 0 0,0 0 0,0 0 0,0 0 0,0 0 0,0 0 0,0 0 0,0 0 0,9 0 0,-9 0 0,0 0 0,0 0 0,0 0 0,0 0 0,0 0 0,0 0 0,0 0 1,0 0-1,0 0 0,0 0 0,0 0 1,0 0-1,0 0 1,0 0-1,0 0 0,0 0 0,0 0 0,0 0 1,0 0-1,0 0 0,0 0 0,0 0-1,10 1 1,-10-1 0,0 0 0,15-5-1,-15 5 1,19-6 0,-5 2 0,3-2 0,1 0 0,5-1 0,2 2 0,2-1 0,4 1 1,3-3-2,3 1 1,2 1 1,2 0-1,3-2 0,2 0 0,3 0 0,1-1 0,4 0 0,2-1 0,2 2 0,1 1 0,1 0 0,2 4 0,-1 1 1,-1 4-1,-2 3 0,-4 5-1,0 2 2,-1 6-1,1 0 0,-3 8 0,0 2 0,0 5 0,-2 3 0,0 3 0,-4 3 0,-3 3 0,-3 6-1,-2-3 1,-5 4 0,-2 1 0,-3 4 0,-4-1 0,-2 3-1,-2-2 1,-2 1 1,-4 0-1,-2-1 1,-3-1 0,-1-1 0,-4-2-1,0-1 1,-6-3 0,-1 1-1,-3-2 1,-1 0-1,-5-2 1,0 1-1,-2-1 0,-4 0 1,-1-3-1,-1 2 1,-3-3-1,-1 2 0,-2 0 0,-1-1 0,-2 0-1,0 2 1,-2-1 0,-3 3-1,1-1 1,-3 2 0,-2-3 1,-2 2-1,-3-2 1,2 1 0,-4-3-1,2-1 1,-4 3-1,0-3 0,-1 1 1,-1-1-2,-5 0 2,0 3-2,-2-1 1,0 1 0,-1-2 0,0 0 0,0 2 0,1-2 1,1 1-1,1-2 0,2-2 0,1 3 0,0-5 0,2 0 0,0-4 0,3-1 0,4-4 0,2-2-1,4-2 1,3-6 0,5-1 1,4-4 0,4-2 0,6-4 0,2-2 0,13-6 1,-12 7-1,12-7-1,0 0 1,0 0-1,0 0 0,0 0-1,0 0 1,0 0 0,0 0 0,0 0 0,0 0 0,0 0 1,0 0-1,0 0 0,0 0 1,0 0 1,0 0-1,0 0 0,0 0 0,-3-20 0,2 2 0,1-4-1,-2-4 1,0-6-1,0-4 1,-1-1-1,-1 3 0,0 0 0,0 5 0,0 2 1,1 8-1,0 2 0,1 6-1,2 11 0,0 0 0,0 0 0,-6 12 0,2 8 1,0 9-1,-3 5-1,-1 5 2,-3 6-2,-3 2 2,0 1 0,-2-5 0,3-3 0,0-9 0,3-4 2,1-5-2,5-8 0,2-3 0,2-11 1,7 9-1,4-7 1,4-1-1,4 1 1,3-1 0,4 1-1,3-1 1,2 0-1,-1 0 0,-2 1 0,-1 1 0,-2-1 0,-1 2 0,-4 1 0,-3 2 0,-4-2-1,1 4-5,-14-9-6,19 8-22,-7-7 0,-2-5-2,3-8 1</inkml:trace>
  <inkml:trace contextRef="#ctx0" brushRef="#br0" timeOffset="2340">2533 2321 12,'0'0'27,"0"0"-4,0 0-2,9-15-5,-1 5-4,-3-13-1,6-2-1,-1-12-1,4-1-1,-2-9-2,3-3-2,-3-2-1,5 2 0,-3 4-2,1 5 1,-1 6 0,0 6-1,-1 4-1,0 8 1,-1 6-1,-3 5 0,2 7 0,-1 7 0,0 10 1,2 6-1,0 8 0,0 9 1,1 6-1,-2 7 1,-1 1 0,0 2-1,-3-4 0,-2-2 1,-2-6 0,0-4-1,-1-7 0,-2-10-1,1-2-1,-3-9-1,5-3-4,-3-10-4,0 0-7,0 0-8,-1-17-6,1 17-2,-1-18 0</inkml:trace>
  <inkml:trace contextRef="#ctx0" brushRef="#br0" timeOffset="2792">2749 2459 25,'0'0'32,"-10"8"-2,10-8-3,8-18-8,11 5-4,-2-10-3,13 0-1,0-8-4,8 1-3,2-1 0,1 4-2,-3 3-2,-3 4 0,-5 3-1,-5 2-4,2 7-19,-8-1-13,-6-1 1,-13 10-2,5-17 1</inkml:trace>
  <inkml:trace contextRef="#ctx0" brushRef="#br0" timeOffset="3385">558 4942 32,'0'0'28,"0"0"1,6 11-11,5-10-10,7 3-3,7-1-1,7 2-1,5-1 0,7 3 0,3 0-2,8 2 1,0 3 0,2 3 0,-1 6-1,-1 5 1,-5 6-1,-2 8 0,-10 6 0,-7 12-1,-10 7 1,-10 11-2,-11 4 2,-10 11-1,-11 5 0,-10 6 0,-9 4 0,-8 2 0,-6 0 1,-5 0-1,-6-3 0,-2-5 1,-4-3-1,1-10 1,-1-8 0,2-9 0,1-10 0,4-8 0,6-10-1,5-8 1,7-12-1,6-3 1,8-9-1,8-5 1,5-4-1,6-3 1,3-2-1,10 4 1,-9-12-1,9 12 0,1-14 0,-1 14-1,6-19 1,-1 5 0,3-2-1,0-6 1,2-5-1,3-7 1,0-5 0,2-6-1,0 0 1,0-4 0,0 2 1,-2 2 0,0 6-1,-3 9 1,-3 5 0,0 9 0,-3 7 0,-4 9-1,0 0 0,-6 22 0,-2 0 0,-4 7 0,-4 5-1,-2 9 1,-5 4 0,-1 2-1,-2-1 1,3-1 0,-1-2-1,2-4 2,7-2-2,4-4 1,6-4 0,6-1 0,7-3 1,5-3 0,7-4 0,9-1 0,3-7 1,6-1 0,4-6 0,4 0 0,-1-5-1,1 1 1,-1-1-2,-5 1 0,-4-1 0,-4 0-2,-3 5-3,-9-6-8,7 1-21,-6-2-3,1-4 1,-1-7 0</inkml:trace>
  <inkml:trace contextRef="#ctx0" brushRef="#br0" timeOffset="4461">1634 5735 13,'0'0'30,"-17"2"0,17-2 0,-19 20-17,7-4-8,2 6-4,1 6-1,3 6 0,3 5 0,6 6 0,5-1 1,9 0 0,3-4 1,8-4 0,5-6 1,5-8 0,2-9 0,2-5 1,-2-14-1,1-4 1,-3-12-1,3-5 1,-7-9 0,-1-2-1,-8-10 0,-1-1 0,-8-2 1,-4 1-2,-6 3 0,-7 2 0,-11 6 0,-5 6 0,-7 7-1,-6 11-1,-6 4 1,-4 10-2,-2 11-1,-4 3-8,8 13-28,6 9 2,5 3-3,4 2 0</inkml:trace>
  <inkml:trace contextRef="#ctx0" brushRef="#br0" timeOffset="7878">501 1353 35,'0'0'26,"0"0"-4,-5-10-2,5 10-3,0 0-3,-9 10-5,9-10-2,0 0-3,-9 8-1,9-8 0,0 0 0,15 5 0,-1-8 1,5 1-2,4-4 0,8-2 0,6-3-1,8-3 0,10-5-1,8-4 1,10-5-1,11-4 1,11-7-1,9-5 1,12-8-1,10-4 1,6-4 0,7-3-1,3-1 0,5-2 0,-2 4 1,-1 6-1,-10 5 1,-10 7 0,-13 8 0,-11 8 0,-18 4 0,-13 11 0,-18 4 0,-13 3 0,-11 5-1,-7-1 1,-9 4-1,-11-2 1,9 2 0,-9-2-1,0 0 1,0 0 0,0 0 0,0 0 0,0 0-1,0 0 1,0 0-1,0 0 0,1-10-1,-1 10 1,-3-10-1,3 10 1,-6-21 0,2 8-1,-2-3 1,-4 0 0,0-1-1,-2 0 1,-3 1 0,-2 0 0,-5 3 0,-1 5 0,-2-1 0,1 4 0,-1 1 1,2 3-1,3 4 0,3-1 1,4 1-1,3-1 1,10-2-1,-10 4 0,10-4 0,13 2 0,5-6 0,8 2 0,9-2 0,7-3-1,11 1 1,5-1 0,3 1 0,-2-1 0,-2 2 0,-6 2 0,-7 0 0,-4 4 0,-11-1-1,-5 2 1,-6 1 0,-7 5 0,-7 3 1,-6 3-1,-5 6 0,-6 2 0,-6 5 0,-4 3 1,-4 2-1,-2 0 0,0 0 0,-3 0 0,2 0 0,2-4 0,2-3 0,4-3 0,6-1-1,1-7-1,7-1-1,8-13 0,-6 13-3,6-13-2,0 0-8,13 0-15,0-7-5,3 1 0,1-6 1</inkml:trace>
  <inkml:trace contextRef="#ctx0" brushRef="#br0" timeOffset="8985">3872 22 28,'0'0'30,"0"0"2,-20 0-9,5 4-10,0 7-7,-2 4-3,-1 7-2,1 8 0,4 5 1,4 7-1,7 5 1,6-1-1,9 2 2,8-7-1,10-2 0,6-10 1,9-7 1,1-14-1,6-8 1,-4-11 0,3-7 1,-7-13-1,-1-1 0,-11-10-1,-5-1 0,-11-4-1,-11-1 0,-12 2 0,-8 2-1,-11 9 0,-8 3 0,-10 12-2,-6 7 0,-2 15-3,-6 7-18,9 16-15,4 12 0,2-1-2,11 7 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5T21:02:57.03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-8 0 27,'0'0'18,"-11"-8"-2,11 8-2,0 0-1,0 0-5,0 0-3,16 2-1,-1 5-2,2 2 1,6 3 0,6 3-1,3 4 0,4 0-1,4 4 1,0 1-2,-1 2 1,1-2-1,-4 0 0,-2-1 0,-5-2 0,-6-3 1,-4-3-1,-3-2 0,-5-5 1,-11-8 0,13 14 1,-13-14 2,0 0 0,0 0 0,0 0 1,0 0-1,0 0 0,-10 4 0,10-4-2,-21 3-2,8 2 0,-2 5 0,-5 5 0,1 6 0,-3 5 0,-1 3 0,2 6 0,-3 4 0,2 0 0,0 4 0,5-1 0,2-2 0,2-1 0,3-5 0,3-5-1,2-4 1,3-5 0,1-7 0,1-13 0,0 13 0,0-13 0,0 0 0,0 0 1,3-17-1,-1-2 1,1-7-1,-2-7 2,1-8-2,1-10 2,-2-12-1,-1-3 0,-2-7 0,-1 0 0,-3-1 1,1 2 0,-3 6-1,1 9-1,-1 13 0,2 7-7,0 16-26,6 21 0,-5 15-3,4 22 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5T21:03:23.46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3574 1087 36,'0'0'23,"-5"-16"-1,5 16-3,0 0-5,0 0-2,-5-10-2,5 10-2,0 0-3,0 0-1,0 0-2,0 0-1,0 0 1,0 0-2,13-10 1,0-1 0,3-5-1,5-4 1,7-4-1,6-7 0,4-3-1,5-6 2,2-5-1,7-4 0,3-5 0,4-2-1,3-4 2,4 0-1,5-3-1,5 1 1,3 5-1,-1 0 1,3 5-1,1 5 1,-2 2-1,0 5 1,0 5 0,-1 5 0,0 5 0,-1 5 0,0 8 0,1 4 0,1 9 0,1 5 0,-1 8 0,0 4 0,-2 6 0,2 6 1,-1 1-1,-3 6 0,2 4 1,-3 4-1,2 4 0,-1 3 0,-2 4 1,3 2-1,-2 4 1,3 3-1,-3 0 1,1 5-1,0-1 1,0 2-1,-2 5 1,-1 0-1,-4 2 0,-3 2-1,-1 1 2,-5 3 0,-8 1-1,-1 2 1,-6 0 0,-5 5-1,-3 2 1,-4 1 1,-4 5-2,-3 0 0,-4 5 0,-4 1 0,-5 2 0,-2-3 0,-6 0 1,0 0-2,-6-5 2,-5 0-1,-1-3 1,-5-1 0,-3-3 0,-2 1 1,-5-1-1,-3 1 2,-4 2-2,-5 2 0,-6-1-1,-4 2-1,0 0 1,-6 2-1,-2 0 0,-7-1 0,-2 1 0,-2-3 0,-2 2 2,-2-3-2,-6 2 1,1 1-1,-4-2 0,-1 0 0,-1-2-1,-3 0 1,3-2-2,-4-2 1,1 2 0,-2-5 1,1 0 0,-1-3 0,-2-1 0,1-3 0,0-2 1,2-2 0,-1-5 0,0 0-1,0-4 1,3-1 0,0-2-1,0-2 1,2-3 0,-1-3 1,1 0-2,3-3 1,-1-2 0,0-1 0,0-3 0,2 2-1,-2-2 2,3 4-1,-2-2 0,1 1 1,-1 0 0,3 0 0,-3-1 0,3 1 0,-2-3-1,0 1 0,1-3 1,-1 1-1,0-2 1,3 2-2,0-2 2,-4 0-1,3 0 0,-2 2 0,1-3 0,0 0 0,0 1 0,-1-2 1,4 1-1,2-2-1,-1-2 2,4 0-2,1 2 1,0-1-1,3 0 1,0 1 0,2-1-1,-1 2 2,1 1-2,-1-1 2,0-1-1,-1 3 0,-1 3 0,-3-3 0,-1 3 0,1 0 1,0 1-1,-2 3 0,-1 4 1,0-1-1,0-3 0,-3 1-1,2 1 1,-1-4-1,-1 2 0,3-4-1,1-6 1,-1-4-1,4-1 2,4-3-1,1-4 0,3 0 1,2-8 0,1 1 1,1-2-1,6-3 0,0-1 0,4-2 0,2-3 0,5-2 0,3-1 1,4-2 0,4-5-1,6 1 1,2-3 0,4 0 0,12-1 0,-14 0 0,14 0-1,0 0 0,0 0 0,-4-15 0,6 5-1,2-2 1,3-5 0,2 0 0,1-5-1,4-2 1,2 2 0,2-9 0,1 2-1,2-1 2,3-2-1,-1 1 1,-1 1-1,0 2 1,-1 1-1,-1 10 1,-5 0-1,-1 8 0,-5 2 1,-9 7-1,13 0 0,-13 0 1,-2 21 0,-5-4 0,-3 7-1,-4 4 1,-4 3-1,-5 4 0,-4 1 0,-2 1 0,-1 4 0,0 0 0,-1 1 0,0-2 3,-1 0-3,3 1 1,2-2 0,3-1 1,2-5-3,5-3 1,3-3 0,4-3 0,6-3 0,4-3 0,4-3 0,6-2 1,5-5 0,4-2 0,5-4 1,7-2 0,4-3-1,7 0 0,2-1 0,4-3 0,3 0 0,1 0-1,1 2 0,-3 0 0,-5 0 0,-3 1 0,-5-1 0,-7 2 0,-6 3 0,-3-1-1,-7 3-1,-5-1-2,2 10-11,-11-11-23,0 16 0,0-16-1,-16 9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5T21:03:31.88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54 461 19,'0'0'24,"0"0"-3,-15 1-2,15-1-1,-16 7-5,16-7-1,-13 10-2,13-10-2,-11 7-1,11-7 0,0 0-2,0 0 0,0 0-1,0 0-2,0 0 0,0 0-1,0 0 0,0 0-1,18-10 0,-3 4 0,5 0 0,6-2 0,4-2 0,5-1-1,3 0 1,7 0 0,3 0 0,5-1-1,4 1 1,4 0 0,6-1 0,4 2 0,5-3 0,2 2 0,8-3 1,3 2-1,3-4 1,2 1-1,2-1 1,-3-1 1,-1 1-2,-4 2 2,-7-1-1,-5 3 0,-8 0 0,-6 3 0,-10 1-1,-6 2 0,-8 2 0,-8 0 0,-8 3 0,-6-1 0,-5 3 0,-11-1 0,9 2 0,-9-2 0,0 0 0,0 0 0,0 0 1,0 0-1,-11-1 0,11 1 0,-12-5 0,12 5 0,-15-13 0,5 5 0,0-3 0,-1 0 0,-3-3 0,0 2 0,-4-2 0,0 1 0,-3 3 0,1 2 1,1 1-1,-1 3 0,5 1 0,0 2 0,15 1-1,-12 4 1,12-4 0,10 11-1,8-4 1,5-1-1,8 4 1,7-3 0,4 1 0,3-2 0,5-2 0,-2-1 0,-4-2 0,-2 0 0,-3-2 1,-6 1-1,-6-2 0,-3 2 0,-8 0 0,-4 0 0,-12 0 0,9 8 0,-9-8 1,-8 20-1,-3-6 0,-4 4 0,-2 3 0,-4 3 0,-4 2 0,-1 1-1,1-1 0,-1-2 0,3 0-1,1-7 0,5 1-2,0-7-1,10 1-7,-4-10-3,11-2-3,0 0-8,0 0-10,15-8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5T21:03:33.16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0 146 32,'0'0'35,"0"0"1,0 0-6,0 0-11,0 0-11,0 0-3,1-12 0,-1 12-3,5-14-1,-4 4 0,2 0 0,1-3 0,0 2 0,1-2 0,1 1-1,0 0 1,1 3-1,-7 9 0,15-15 0,-15 15-1,11-8 1,-11 8 0,0 0 0,9-7 0,-9 7 0,0 0 0,0 0-1,0 0 1,0 0 0,0 0 0,0 0 0,0 0 1,9 12-1,-9-12 1,7 12 0,-7-12-1,9 17 1,-6-6 0,0 1 0,-1 2-1,0 2 1,-1 1 0,0-1-1,-2 3 1,1-1 0,-1-2-1,-1 2 1,1-2-1,-1 0 0,1-3 1,0-2-1,0 0 0,1-11 0,-1 15-1,1-15 2,0 0-2,1 10 1,-1-10-1,0 0 0,0 0-1,0 0 0,0 0-3,0 0-2,0 0-8,0 0-10,0 0-11,0 0-1,0 0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5T21:03:33.83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18 264 22,'0'0'23,"-11"-8"-3,11 8-2,-6-17-3,10 7-2,-4-8-3,7 3-2,1-5-3,3 2 1,1-3-2,4 3 1,0-3-2,2 6 0,1-1-1,0 3 0,-1 0-1,0 3 1,-1 1-1,-2 1 0,-3 4 0,0 0 0,-3 1 0,-9 3-1,13-2 1,-13 2 1,0 0-2,10 1 1,-10-1-1,0 0 1,0 0-1,0 0 0,0 0 1,0 0-1,0 0 0,0 0 0,0 0 0,0 0 0,0 0 0,11 0 0,-11 0 0,0 0-1,0 0-1,0 0-4,11-2-17,-11 2-12,0 0-2,0 0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5T21:03:49.65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2887 7061 0,'-15'4'10,"15"-4"-2,-12 0-1,12 0 1,-11-1-1,11 1 1,0 0 1,-11-2 1,11 2 1,0 0 1,0 0-1,-10 0-1,10 0-1,0 0-1,0 0 0,0 0-2,0 0-1,0 0-1,0 0-2,0 0 1,2-11-2,5-1 0,4 0 0,6-7 0,8-4-1,7-6 1,7-6 0,10-7-1,8-3 2,7-9-2,9-6 1,7-8-1,6-9 1,7-7-1,5-5 1,3-10-1,3-9 0,4-9 1,2-7-1,2-6 0,-2-7 0,-3-5 0,0-3 0,-3-5 0,-3 2 2,-3-2-2,-4-3 1,-5-3 0,-4-1 0,-6-4 0,-4-5 0,-9-4 1,-5-4-1,-7-5 0,-6 0 1,-9-1-1,-8-1 0,-7 2 0,-7 0 0,-8 5-1,-7 1 0,-8 4 0,-9 7 0,-8 2 0,-5 9 1,-12 4-1,-8 8 1,-9 6 0,-9 6 0,-7 11-1,-11 4 1,-6 9 0,-7 4-1,-7 6 1,-7 8-1,-5 2 1,-5 11-1,-6 1 0,-7 4 0,-3 8-1,-3 6 1,-2 10-2,-1 5 1,-6 6 0,0 5 0,0 5 1,1 10-1,-5 0 1,0 7 0,-1 4 0,2 3 0,-1 4 1,1 3-2,1 3 1,4 1 0,1 6 0,5 1 1,3-3-1,6 4 1,7 0-1,9-2 0,7 1 1,6 1-1,10-3 1,6 1-2,9 0 1,4 1 0,9 0 1,5 2-1,6-4 0,7 2 0,6-3 0,7-2 1,6-1-2,5-3 2,5-1-2,3-3 1,6 0 0,9-7 0,-10 7 0,10-7 0,0 0 0,0 0-1,-10 4 1,10-4 0,0 0-1,0 0 1,-10 7-1,10-7 1,0 0 0,-11 13 0,11-13-1,-7 12 1,7-12 0,0 0 0,0 0 0,0 0 0,0 0-1,0 0 1,7-10 0,2-3-1,3-5 1,4-3 0,3-6 0,4-1 0,1-4 0,1 0 1,-1 0-2,0 1 2,-2 4-2,-1-2 2,-3 5-2,-3 5 1,-3 2 0,-2 5-1,-3 0 2,-7 12-2,8-14 1,-8 14-1,0 0 2,0 0-2,0 0 1,0 0 0,0 0 0,0 0 0,0 0 0,0 0 0,0 0 0,0 0 0,0 0 0,0 0 0,0 0 0,0 0 0,0 0 0,0 0 0,0 0 0,0 0 1,0 0-1,0 0 0,0 0 1,6-12-1,-6 12 0,3-12 0,-3 12 0,6-10 1,-6 10-1,0 0 0,8-15 0,-8 15 0,0 0 0,9-11 0,-9 11 0,0 0 0,0 0 0,4-11 0,-4 11 0,0 0 0,0 0 0,0 0 0,-4 11 0,4-11 0,-9 11 0,9-11 0,-19 23 0,4-8 0,-2 7 0,-3 0 0,-5 4 0,0 3 0,-3 0 1,0 1-1,1-5 1,2 0-2,2-4 2,4-3-1,4-3 0,4-6 0,4 1-1,7-10 1,0 0 0,-9 11-1,9-11 1,0 0 0,0 0 0,0 0 0,8 9 0,-8-9 0,11 12 0,-2-7 0,3 4-1,3 1 1,4 1 0,2 0 0,3-1 0,3 2 0,2-6 0,0 2 0,0-3 0,-1-2 0,-3-1 0,-2-1 0,-2 0 0,-2-3 0,-4 0 0,-2-1 0,-1-1 0,-12 4 0,15-9 0,-15 9 0,11-20 0,-7 5 0,-2-1 0,0-5 0,0-4 0,-2-4 0,-1-1 0,-1-1 0,-1-1 0,-2 3 1,0-2-1,0 5 0,-1 4 0,0 4 0,1 6 0,1 3 0,4 9 0,0 0-1,-10-6 1,10 6 0,-8 18 0,2 0 0,-1 1 1,-2 4-2,-1 5 2,-1 3-1,-1 3 0,2-4 0,1-1 0,0-6 0,4-4 0,1-5 0,4-14 0,-4 12 0,4-12 0,3-11 1,0 2-1,1-3 0,0 2 0,0 0 0,0 1 0,-4 9 0,0 0 1,0 0-1,0 0 0,3 14 0,-4-2-1,-2-1-3,6 7-22,-3-5-10,-2-4-2,2-9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5T21:04:04.27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1189 1400 47,'4'15'30,"-9"18"0,-20 9 0,-16 21-28,-11 20-1,-20 22 1,-11 27 1,-21 23 3,-2 18 1,-12 6 0,5 5-1,4-6-2,10-10-3,12-16 0,14-23-1,20-29-1,15-23 1,23-27 1,18-22 0,22-29-1,22-25 1,26-25 0,25-26-1,23-20 1,20-23 0,21-22 0,11-10 0,13-8-1,6 3 1,-4 3-1,-5 14 1,-9 13-1,-9 20 0,-20 24 0,-21 19 0,-24 25 0,-25 26 0,-30 26 0,-32 27 1,-37 29-1,-31 27 0,-35 27 1,-25 25-1,-24 20 1,-19 12-1,-9 8 1,3-4 0,10-10-1,18-18 1,24-27-1,26-23 1,30-30 1,34-25-1,40-34 0,35-32 1,40-36-1,36-30 1,35-31 0,36-28-1,30-31-1,23-23 1,17-15 0,5-6-1,-2 2 0,-5 8 0,-19 15 1,-22 22-2,-32 29 1,-31 26-1,-38 31 0,-35 30 0,-38 37 0,-45 36 1,-41 33-2,-37 27 2,-29 25-1,-22 22 1,-16 15-1,-8 6 2,1-4-2,16-12 0,24-18 1,28-12 0,34-25 1,39-28 0,43-31 0,44-32-1,45-34 2,39-29 0,42-28 0,38-34-2,32-25 1,25-20-2,17-17 0,5-14-1,-2-11-4,-14-21-16,-10 3-20,-21-6 1,-29-2-2,-31-11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5T21:06:01.59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585 158 39,'0'-20'36,"-3"1"0,-1 2-11,-11-7-8,2 6-8,-12-1-3,-2 3 0,-9 2-3,-3 7-1,-8 3 0,-1 8 0,-3 3 0,5 8-2,2 2 0,8 6 0,11 8-1,12 2 1,17 8 0,15 2 0,15 6 0,11 2 0,10 3 0,4 0 0,2-3 0,-4-1 0,-9-6 0,-9-3-1,-11-3 1,-11-6 1,-14-4 0,-13-2 0,-11-8 1,-13-1 0,-10-7 0,-11-3 0,-10-4 0,-2-4-2,0-3-1,2-1-2,12 6-8,1-5-23,20 4-5,15 0-1,17 0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5T21:06:02.25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0 212 36,'0'0'33,"15"7"1,-3-9-11,6 9-13,2-7-3,10 6-1,2-3-2,9 1 0,6-2 0,8 2-1,1-1-1,6-1 0,0-1 0,3 0 0,-6-1-2,-2 0 1,-7-3-1,-6 1 1,-8-1 0,-9 1-1,-6 0 1,-6-1 0,-15 3 1,11-14-1,-12 3 0,-4-3 1,-6-5-1,-2-1 1,-6-5-1,-2 0-1,-3 0 1,-3 3 0,-1 4-1,3 2 1,5 4 0,3 5-1,6 0 1,11 7-1,0 0 0,15 7 1,9-1-1,5 0-1,6 2 1,2 2 0,1 3 0,-2-3 0,-6 2-1,-8 3 2,-7-2-1,-10 4 0,-9 3 1,-10 2-1,-6 1 1,-8 6 0,-7-1-1,-4 1 0,-1 2 0,0 0 0,3-4-1,4-3 0,8-3-3,1-9-8,18-2-22,6-10-5,0 0-1,24-17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2:01:24.62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3-21 107,'-10'-12'41,"10"12"0,0 0 0,0 0-38,0 0-2,0 0-3,0 0-1,0 0-2,17 1-11,-17-1-24,25 3 0,-9 3 1,6 5-1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5T21:06:03.07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101 166 11,'-14'-2'31,"14"2"1,-13 6 0,13-6-13,-6 22-12,-1-3-1,5 15-1,-5 2-1,4 14 1,-7 0 0,7 9-1,-4-3-1,4-1-1,-3-3-1,1-9 0,1-6-1,1-10-1,1-4-3,-2-14-5,7 1-19,-3-10-7,4-16-1,4-3 0</inkml:trace>
  <inkml:trace contextRef="#ctx0" brushRef="#br0" timeOffset="281">301 57 11,'8'10'33,"-8"10"0,-7 7 2,-3 4-18,5 17-6,-6 0-1,3 12-3,-2-3-2,4 2 0,-1-1-1,3-1-1,-1-6-2,4-5 0,0-5 1,2-6-2,0-8 1,0-3-2,2-6 0,-3-7-5,4-1-5,-4-10-21,0 0-5,6-20-1,1 0 1</inkml:trace>
  <inkml:trace contextRef="#ctx0" brushRef="#br0" timeOffset="609">519 176 31,'6'17'33,"-4"-3"2,-6 5-14,8 12-6,-11 3-4,7 12-2,-7 1-3,3 8 0,-3-4-2,2 5-1,-3-2-1,3-4-1,0-5 1,1-8-2,1-4 0,0-9-2,3-2-2,-3-11-6,3-11-14,10 4-12,-6-18-1,1-5 1</inkml:trace>
  <inkml:trace contextRef="#ctx0" brushRef="#br0" timeOffset="921">773 167 44,'12'-11'34,"-12"11"1,8-11-12,-1 20-12,-9 6-3,3 11-2,-4 8-2,1 11-1,-1 3 2,1 10-2,-4 1 0,2-1 0,-2-5-1,4-4 0,-3-6-1,4-9 0,-2-5-1,-1-8-1,9-6-3,-5-15-18,0 0-15,7-16-1,6-11 0,1-7 0</inkml:trace>
  <inkml:trace contextRef="#ctx0" brushRef="#br0" timeOffset="1311">1390 192 4,'-16'-1'31,"7"9"2,0 2 2,1 7-15,9 12-7,-3 1-5,6 14 0,-6-2-2,3 9-1,-3-1-2,1 0-1,-3-5 0,0-4-4,-1-2 0,-2-14-5,6 3-8,-7-9-19,8-19-2,0 0 0,0 0 1</inkml:trace>
  <inkml:trace contextRef="#ctx0" brushRef="#br0" timeOffset="1545">1257 286 26,'-8'-34'36,"4"2"0,3-1 1,2-2-19,18 8-7,4-4-4,15 6-2,6 0-3,11 6-1,6 2 1,0 11-1,-3 5 1,-4 11-2,-15 8 1,-11 7 0,-14 7 0,-14 3 0,-14 3 0,-3 3 0,-5-1 0,1-1 0,6-1-1,9 2 1,9-2-1,10 0-1,8 1 1,3-3 0,3 0 0,-3-2 1,-8-3-1,-10-4 1,-15-1-1,-10-2 2,-13-3-1,-6-2 0,-7-2 0,-2-3-1,-2-4 0,2-2-1,7-3-3,-1-6-24,12 4-10,7 3 0,7 0-2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5T21:07:19.44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558 339 28,'5'-18'35,"-2"-4"1,-5-7-6,4 5-9,-11-12-6,5 8-5,-8-6-2,1 9-1,-4-5-1,-2 7-2,-4 0 0,-1 5-1,-2 4-2,-2 4 0,-2 7-1,-3 1 0,-2 8-1,-1 5 1,-1 5 0,2 7-1,1 4 1,4 6-1,4 3 1,9 6-1,11 3 1,10 4 0,15 4 0,9-2 0,10 3 0,7-2 1,3 0-1,0-4 1,-3-6-1,-5-3 0,-10-5 0,-10-2 0,-9-4 0,-11-4 0,-10-3 0,-11-3 1,-10-4-1,-9-4 0,-11-4 1,-4-5-1,-5-7 0,-1-3-1,5-1-1,2-7-3,13 5-13,9-7-23,12-5 2,14-3-2,16-3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5T21:07:20.19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74 81 35,'-20'20'34,"-1"-5"2,3-7-13,12 5-6,-3-9-7,9-4-2,9 11 0,11-7-2,5-1-1,12 1-1,7-1-1,12 3-1,6-4 0,8 3-2,8-3 1,1 2-1,2-2 0,0-2 0,-3 1 0,-4-2 0,-5-2 0,-8 1 0,-11-2 1,-7-2-1,-12 0 1,-8 1-1,-8-5 0,-9-3 1,-7-2-2,-11-3 0,-6 0 1,-5-1-1,-5 0 0,-2 2 1,-5 4 0,1 3 0,3 4 0,7 3 0,5 2 0,8 2 0,11-1 0,7 12 0,12-4 0,6 3 1,10-1-1,4 5 1,5-1 0,0 1 0,-3-3 0,-2 1 0,-8 1 0,-8-1-1,-11 5 1,-12 2 0,-12 2-1,-10 5 1,-10 1-1,-7 4 1,-5-2-1,-2 2 0,1-5-1,1-5-1,11 3-5,4-18-9,17-5-23,12-2 0,4-14-1,17-7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5T21:07:21.09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0 301 34,'0'0'37,"13"3"-1,1-16-5,10 1-8,-7-13-9,12 3-5,-4-9-4,3 3-1,-2-5-1,0 3-1,-6 2 0,-1 3-1,-4 6 1,-3 4-1,-3 2 1,-9 13-2,9-10 0,-9 10 0,0 0 0,2 17 0,-2 0 0,-1 6-1,1 9 1,-1 1 1,1 8-1,0 1 1,1 1-1,-1-1 1,2-4 0,-1-4 0,0-6-2,0-3 1,0-4-2,-1-6-1,2-1-3,-2-14-2,2 17-8,-2-17-12,0 0-9,0 0-2,-10 8 2</inkml:trace>
  <inkml:trace contextRef="#ctx0" brushRef="#br0" timeOffset="390">210 538 48,'-13'10'34,"13"-10"-2,0 0-5,0 0-10,0 0-4,0 0-4,23-5-2,-8 1-3,6 3 0,1-2-1,7 3-1,-1-1-1,1 1-1,-1 0-1,-3-2-2,1 3-4,-8-9-18,0 2-12,0-3-1,-1-1-1,4-5 1</inkml:trace>
  <inkml:trace contextRef="#ctx0" brushRef="#br0" timeOffset="702">1078 232 56,'8'-9'38,"-8"9"-2,-5-19-4,-9 0-16,5 2-9,-9-5-2,2 3-2,-6-3-1,0 3-1,-4 6 0,-2 7-1,-2 9 1,-1 12-1,0 9 0,-1 12 1,4 9 0,4 10-1,5 2 2,12 3-1,11-2 0,14-5 1,11-6-1,14-11 0,8-6 1,6-11 0,3-8 0,-2-5 0,-4-8 0,-5-1-1,-11-4 0,-8 3 0,-7-1-1,-9 0-2,-1 6-3,-13-1-35,0 0-1,0 0 0,0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5T21:06:05.45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71 86 50,'0'0'38,"8"9"-1,-6 0-4,-3 1-14,6 14-13,0 9-2,2 12 0,2 6-2,2 12 0,0 7 0,3 4-1,-3-4 1,-1-2-2,-1-6 1,-4-8-4,1-4-4,-11-17-17,2-6-14,-2-9 0,5-18-2,-16-6 2</inkml:trace>
  <inkml:trace contextRef="#ctx0" brushRef="#br0" timeOffset="249">-4 282 48,'2'-47'39,"12"4"-1,10 3 1,10 11-12,2-7-19,22 8-4,10 1-2,7 8-2,0 10 1,-2 7-2,-6 10 0,-10 9 0,-15 11 1,-19 8 0,-16 6 0,-15 5 0,-11-1 0,-7 1 1,-3-5 0,3-1 0,7-5-2,11-3 1,13 0 0,10-2-1,14 0 0,5 0 0,4-1 1,0-1 0,-4 0-1,-9-2 1,-9-3 0,-13 0 0,-15 0 1,-10-2 0,-10-2 0,-10 0 0,-6-5-1,-3-3 0,-2-6 0,1-7-1,6-4-3,1-10-4,16 4-12,5-10-19,13 0 0,11-5-1,15-1 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5T21:06:06.19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5 339 36,'-4'15'35,"8"-4"1,5-7-1,12-8-14,10 2-19,7-3-1,12-3 0,9-1 0,6-3-1,7 0 0,2-3 2,2-1-2,-3-2 0,-3 1 0,-6 1 0,-12-1 1,-8 1 0,-12-5 1,-12 0-1,-15-1 1,-14 0-1,-14-1 1,-9 0 0,-6 2 0,-5 3-1,-1 3 1,4 7 0,7 1 0,8 6-1,12 6 0,13-5-1,15 21 0,11-4-1,11 3 1,4 3 0,4 4 0,-3 1 0,-5 1 0,-8 2 1,-13 3-1,-13-1 1,-13 2 0,-11 0 0,-6-2 0,-3-1-1,-2-2 0,-1-3-1,5-6-1,2-8-5,14 3-14,5-6-17,7-10-1,0 0 0,24-16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5T21:06:06.76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254 79 48,'6'15'38,"-20"0"-1,-9 8-2,-9 10-16,-4 6-20,-4 5-1,3 9-1,-1 3 0,14 5 1,8-4 0,18-5 2,16-8 0,16-12 2,15-16-2,12-16 2,7-10 1,3-15-1,-1-7 2,-10-13-2,-8-5 1,-17-7 0,-14 0-1,-21 0 1,-12 4-2,-13 6 0,-7 5-2,-3 11 0,0 5-4,8 16-2,3 1-1,24 9-2,0 0 0,10 18 1,10-11 1,12 7 2,3 0 2,3 8 4,0 6 2,-4 8 1,-5 9 2,-8 5-2,-3 6 1,-6 4-1,-1 0-1,-3-8 1,2-6-1,4-14 1,7-8-1,1-16 2,5-6-1,-1-15 1,3-4 3,-3-11-3,-2-6 1,-9-13-1,-6-3 0,-11-3 0,-3 1-1,-10 1-1,-1 6-1,-4 6-1,-1 8-1,6 14-2,-1 5-1,16 12-1,-9-2 0,18 5-1,4-4 1,12 3-1,1-3 2,4 1 2,2 1 0,2 6 3,-2 5 0,-5 11 0,-2 9 0,-6 8 0,-1 9 1,0 4-1,1 1 0,2-5 0,5-6 0,6-10 1,5-12-1,7-11 0,5-12 1,0-13 0,3-8 0,-5-11 1,-6-6 0,-11-13 0,-6-3 1,-16-7 0,-10 3-1,-13 1 1,-10 6-2,-7 8 0,-6 9-1,-2 12-1,0 9 0,2 12-2,4 6-2,9 9-4,2-2-6,17 8-15,6-3-10,12-1-1,10-3 2</inkml:trace>
  <inkml:trace contextRef="#ctx0" brushRef="#br0" timeOffset="889">1797 53 56,'12'8'35,"-14"12"0,-7 10-11,-14 5-14,4 13-6,-2 4-3,5 6 0,8 0-1,11-2 1,12-8 2,13-8-1,11-11 0,11-10 1,4-13 0,2-8 1,-7-11 0,-3-8-1,-14-10 0,-11-5 1,-20-11-1,-12 0 0,-18-2-1,-11 0-2,-5 5 0,-6 3-3,5 10-1,0 0-5,16 17-10,3-4-10,27 18-9,-6-12 0,23 10 0</inkml:trace>
  <inkml:trace contextRef="#ctx0" brushRef="#br0" timeOffset="1264">2862 108 76,'0'0'39,"1"-18"-1,-16 13-11,-16-9-14,-2 5-9,-11-1-2,-3 4-1,-2 3-1,3 6 0,6 10-1,10 9 1,12 9 0,17 7-1,17 8 1,12 6 0,11 4 0,8 2 1,0-2-1,0-3 1,-9-6 1,-13-5-1,-19-8 2,-15-5-1,-20-9 2,-13-2-1,-13-8 0,-4-2-1,-6-4 0,4-2-2,7-1-2,6-8-15,14 7-24,12-4 0,22 4-2,-2-11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5T21:07:46.28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38 1049 12,'0'0'30,"0"0"0,-14-15-9,14 15-5,-10-27-1,10 9 0,-7-16-4,7-3-1,-4-8-2,5-4 0,-4-8-2,4-10-1,-3-1-2,3 0-1,0 1-1,1 6 1,0 0-2,2 7 1,0 12 0,-4 42-1,11-53 1,-11 53 1,0 0-1,0 0 1,0 0-2,43-1 0,-43 1 0,45 68-1,-14-15 1,4 12-1,4 8 0,1 5 0,-1 1 2,0-2-1,-3-6 1,-3-13-1,-4-13 0,-3-10 0,-3-11 1,-1-9 0,-4-12 0,-1-11 1,-2-11-1,2-15 1,-2-14 0,2-14 0,-1-16 0,0-11-1,-2-4-1,0-5 1,-2 5 0,-3 4 0,0 12-1,-2 10 2,-1 19-2,-6 48 1,7-66 0,-7 66-1,0 0 1,0 0-1,0 0-1,0 0 1,0 0 0,0 0 0,13 46 1,-10-4 0,0 14-2,0 13 1,-1 9 1,0 8-2,-2 1 1,0 2-1,-2-4 1,0-4-2,-1-10 2,0-11-1,-1-11 1,2-13 0,-1-5 0,2-11 0,-2-6-1,1-5 2,2-9-1,0 0 1,0 0-1,0 0 1,0 0-1,0 0 1,0 0-1,-11-10 1,3-2-2,-5-6 2,-2-11-1,-5-9 0,-3-10 0,-6-7 0,-1-9 0,-3-9 0,0 5 2,0-5-1,-1 12-1,3 1 0,3 10 0,3 7 0,25 43-1,-39-61 2,39 61-2,-27-43-1,27 43 2,0 0 0,0 0 1,-28-42 0,28 42-1,0 0 1,0 0-1,0 0 0,0 0-1,0 0 0,-28 42 0,23-11-1,1 16 1,-2 10-1,-1 15 2,-1 6 0,1 7 1,1 2-2,0-3 1,-2 0-1,1-10 1,1-5 0,0-13 1,1-5-1,-1-9 0,3-11 0,-1-6 0,2-6 1,1-9-1,1-10 0,0 0 1,-1-10-1,2-13 0,-1-7 0,-1-12 0,0-12 1,-3-9-1,0-11 0,-3-3-1,-2-6 1,0 4 1,0 0-1,-1 9 0,2 9 0,2 8-1,6 53 1,-9-71 1,9 71-2,0 0 1,0 0 1,0 0-2,0 0 2,15 3-2,2 30 1,3 8-1,8 12 1,6 1-1,4 9 0,5-1 0,0 3 0,0-3 2,1-7-2,-2-6 1,-3-6 0,-4-6 0,-4-4 0,-3-10 1,-4-4-1,-4-4-1,-6-4 2,-3-2-2,-11-9 1,13 10 0,-13-10 0,0 0 0,0 0 0,0 0 0,0 0 0,9-3 1,-8-7-1,2-4 1,-1-6-1,0-4 0,1-11 0,-1-7 0,0-4 1,1-7-2,0-4 2,1-12-1,2 1 1,2-5-1,3 2 0,0 4 1,3-2 0,-2 5-1,0 4 1,0 14-1,-2 3 0,-10 43 1,14-61 0,-14 61-2,0 0 0,12-51 2,-12 51-1,0 0 0,0 0 0,0 0-1,0 0 1,0 0-1,-3 55 2,3-55-2,0 79 1,1-27-1,0 15 0,-1 5 1,1 5-1,-1 2 1,-1 0-1,-3 0 2,-1-5-2,-1-5 2,-1-12-2,0-11 1,1-7 0,-1-10 1,1-8-2,3-7 1,3-14 1,-5 12-1,5-12 0,0 0 1,-4-9-1,0-4 1,-2-4 0,-4-11-2,-1-11 2,-5-6-1,-2-10 0,-4-4 0,-2-13 1,-2 2-1,-2-3 0,-2 6 0,2 5 2,0 4-3,4 8 2,3 6-2,21 44 2,-33-54 0,33 54-2,0 0 2,0 0 0,0 0 0,0 0 0,0 0-1,0 0 0,0 0-2,0 0 1,-31 56 0,31-7-1,0 10 1,-2 8-1,-3 13 2,0 6 0,-3 2 1,-1 2-1,-3-4 0,0-4 0,-3-10 0,3-5 1,-2-17-1,2-9 0,2-11 1,4-10 0,6-20-2,-14 8 2,9-20-1,-2-14 0,2-10 0,-1-14 0,-1-17 0,-1-10 0,2-10 0,0-11 0,0 4 1,0-2 0,1 12-2,1 6 2,-1 18-2,2 5 1,0 13-1,3 42 1,-3-52-1,3 52-1,0 0 3,0 0-2,0 0 2,0 0-1,0 0 0,44 35 1,-21 9-1,4 11 0,6 3-1,5 10 1,2-1 0,2 4-2,0-4 3,-1-5-2,0-6 1,-1-8-1,-2-6 1,-4-3 0,-4-10 0,-5-6 0,-6-9 0,-3-4 0,-4-5 0,-12-5 0,12 5 1,-12-5-1,0 0 0,0 0 1,0 0-1,0 0 0,0 0 1,0 0-1,0 0 0,3-9 0,-3-2 0,0-9 0,0-11 0,-1-9 0,1-11 0,0-13 1,1-11-1,3-9 0,2 0-1,2 1 1,0 8 0,3 8 1,0 8-1,0 11 0,-11 48 0,16-53 0,-16 53 1,0 0-1,0 0 0,0 0 0,0 0 0,0 0-1,0 0-4,0 0-9,0 0-28,0 0 1,0 0-1,0 0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5T21:08:03.02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-3 594 23,'0'0'35,"11"-2"2,-11 2-1,0 0-19,0 0-8,0 0 0,0 0-3,0 0-2,0 0-1,0 0-1,11-1-1,-11 1 0,8-10 0,-8 10-1,10-13 0,-1 11 0,4 7 0,5 9 0,5 9 0,5 7-1,5 5 1,6 5-1,5-1 0,5-2 1,1-6 0,2-11 0,1-14 0,2-11 0,-1-14 1,-2-11 0,-5-12 0,-6-3 0,-5-8 0,-8-1 0,-9 0 0,-7 5-2,-8 5 0,-4 44-3,-3-71-11,3 71-19,-1-48-4,1 48 0,0 0 1</inkml:trace>
  <inkml:trace contextRef="#ctx0" brushRef="#br0" timeOffset="437">1175 467 45,'10'43'35,"-4"9"1,-3 6-9,-6 7-17,7 7-3,-8-1-1,3-1-5,-4-10 3,2-14-2,0-9 1,2-6-2,-3-13 2,4-18-2,-11-9 1,5-15 1,-5-12-1,3-8 1,-2-8-1,0-20 0,3-3 0,7-6 2,3 2-1,10 0 0,7 5-1,9 7 0,8 8-1,9 19 0,7 13-1,6 15 1,6 24-2,1 14 0,1 19 0,-1 14-1,-1 13 0,-11 9 0,-9 1 0,-15 3-1,-19-4 3,-19-4-3,-19-9 3,-20-6-1,-15-10 2,-13-7-1,-8-7 1,-4-12-2,4-11 1,4-13 0,10-17-3,10-12 1,19-12-3,15-10-2,25-6-13,11-4-17,21-2-3,17-1 2,14 11 1</inkml:trace>
  <inkml:trace contextRef="#ctx0" brushRef="#br0" timeOffset="952">2017 970 8,'28'44'36,"-10"-9"0,-9-12 3,-2-9-16,-16-26-5,4-6-3,-15-18-7,2-9 1,-10-12-4,-1-13 0,-5-4-2,2-3 0,1 6 0,7 6-1,6 2 0,9 8-1,10 8-1,-1 47 0,43-60 1,-43 60-1,93-37 1,-33 22-2,9 6-1,4 0-1,3 2-4,-11 0-16,0 1-20,-8 4 2,-12-2-2,-45 4 2</inkml:trace>
  <inkml:trace contextRef="#ctx0" brushRef="#br0" timeOffset="1279">1937 581 47,'-1'33'36,"15"-10"1,18-9-11,15-10-17,4-16 1,11-12-5,3-13-5,1-8-2,2-6-1,-6-3-1,-5 1-1,-10 5 1,-2 9 1,-45 39 3,56-51 1,-56 51 0,0 0 3,0 0 2,0 0 0,-8 59 0,-14-14-1,1 14-2,-5 15 1,-2 4-2,0 6-1,2 2-1,3-3 1,2-9-1,3-12 0,4-13-1,3-19 1,6-18 0,5-12-1,14-34 2,2-8-3,4-19 3,5-17-1,2-11 1,2-9-1,-2-3 2,-3-1-1,-2-2 1,-5 12 1,-3 12-1,-3 19 0,-2 14 0,-9 47 0,13-47-1,-13 47 1,0 0-1,34 84-1,-17-19 0,3 13 1,5 17-2,2 12 1,3-2-1,1 0 1,-1-8-2,2-11 2,-2-14-2,-6-18 2,-2-17-1,-8-14 1,0-9 1,-14-14 0,0 0-1,-18-26 2,-6 3-1,-6 2 0,-6-1 0,0-1 0,-1 3-1,4 3 0,6 5 0,6 7-1,7 2 0,14 3 0,0 0-1,12-1 1,10 3-1,13 6 1,7 2-1,15 2 1,9 6 0,8 1 0,3 2 1,-7 3 0,-6 0-1,-14-1 3,-8 3-2,-20 3 2,-21 1-1,-22 4 2,-25 3 0,-22 0 1,-24 7-1,-25-3 0,-20 5-1,-22-1-1,-7 8 1,-9-5-2,2 6 1,7-1-3,14-3 1,18-2-2,20-9-1,28 1-16,17-15-23,27-7 1,20-9-2,22-9 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5T21:07:49.75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7011 452 25,'-7'-12'25,"-14"-9"0,-6 1-10,-7 3-7,-11-5-4,-10-1-3,-8 3 0,-11 1 0,-13-2 1,-10 5 0,-13-2 0,-12 2-1,-11 1 0,-12 1 0,-9 0-1,-10-1 1,-12 0-1,-8-1 1,-9-1 1,-6 1 1,-8-1-1,-5 2 2,-9-2 0,-4 3-1,-8 3 0,-5 3 1,-6 2-1,-2 5 0,-4 2 0,-2 6-1,-2 9 1,2 8 0,1 9 0,9 12 0,9 12 0,9 15 0,8 15-2,21 13-1,15 15 1,22 14 0,27 10-2,25 6 0,25 6-2,28 1 3,37-3-2,28-8 2,42-9-1,31-15 0,44-17 1,34-16 0,41-22 0,36-17 0,32-20 2,30-14-2,28-20 0,24-13 0,22-12 0,13-9-1,18-9 1,12-7-1,9-4 1,4-5 0,4 1 1,-6-4-1,-7-1 1,-10-2 0,-18-1 3,-24-1-2,-31-5 2,-33 1 0,-45-7 1,-39 3 0,-51-8 0,-43-2 0,-60-4-2,-47-1 0,-61 0-1,-56 7-1,-60 8-2,-56 13-3,-44 23-7,-54 17-29,-39 26 1,-35 29-1,-24 17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2:00:39.31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333 663 93,'0'0'40,"16"-12"0,-11 0-5,9 13-18,-14-1-11,0 0-2,-19 7-1,2 7-1,-10 4-1,-4 2 0,-2 2 0,-2 4-1,1 0 0,5 1 1,7-1-1,9 0 0,13 0 1,12 1-1,9-1 1,7 1 0,7-3-1,2-2 1,0-4-1,-2-4 0,-4-2-1,-6-7-1,-5-4-2,-9-9-2,6 4-4,-16-15-31,11 0 0,-3-11 1,6 0-1</inkml:trace>
  <inkml:trace contextRef="#ctx0" brushRef="#br0" timeOffset="346">477 614 95,'15'14'41,"14"2"0,8-4-1,20 8-26,1-7-9,12 0-2,9-1-2,5-6 0,5-2 0,0-3-1,-4 0 1,-2-3-1,-6-3 1,-8 1-1,-10-2 0,-10 0-1,-8 2-1,-11-2-1,-2 5-4,-16-12-17,4 13-18,-16 0 1,12-6 0,-12 6 1</inkml:trace>
  <inkml:trace contextRef="#ctx0" brushRef="#br0" timeOffset="1198">584 276 60,'0'0'38,"0"0"-1,8 12 1,-19-13-18,11 13-11,-12-2-4,0 7-1,-6 2-2,-5 5 1,-6 6-1,-4 4 0,-6 3-1,-2 3 0,-4-2 0,-2 4 0,0-3 0,1-1 0,3-6 0,3-4 0,5-6 0,8-5 1,6-2-1,6-4 0,15-11 0,-8 15 0,8-15 0,23 9-1,-1-2 1,7 6 0,7-1-1,4 5 0,4-1 0,3 4 1,2 1-1,1-1 0,-2 0 0,-3-1 0,-3-2 1,-4 0-1,-4-3 0,-3 0 0,-7-3 0,-5-1-1,-3-2 1,-5-2 0,-11-6 0,13 6 0,-13-6 1,0 0-2,0 0 1,0 0 1,-8-9-1,8 9 0,-14-11 0,5 6-1,-2-1 1,0 1 0,0-2 0,-2 0 0,1 0 0,1 1 0,0-2 0,11 8 0,-16-19 0,10 6 0,2-4 0,3-5 0,2-7 0,1-6 0,2-9 0,3-8 0,-2-9-1,2-3 1,-2-2 0,1 2 0,-2 1 1,-1 8-2,-1 6 1,0 8 0,-1 11 1,-1 9-1,0 5 0,-1 6 0,1 10 0,0-9 0,0 9 0,-2 11 0,1 5 0,0 4 0,0 11 0,-2 11 0,0 8 1,0 7-1,0 7 0,-1 5 1,0-3-1,0-1 1,1-6-2,1-6 1,-1-9 0,3-7 0,0-9 0,2-8-1,0-7 1,-2-13-1,0 0 1,0 0 0,9-26-1,-6 1 1,1-6-1,-1-8 1,1-3 0,-1-5-1,0 2 1,-3 2 0,-3 4 0,-3 7 0,-4 7 0,-6 12 1,-5 8-1,-5 11 0,-4 7 0,-1 6 0,-2 5 0,2 0 0,3-1 0,5-4-1,7-5 1,6-6 1,10-8-1,0 0 0,20-24 1,0 4-1,3-1 1,3-4 0,0 2 0,-1 1-1,-6 7 1,-4 4 0,-15 11-1,10 8 1,-17 8-1,-3 10 0,-6 2 0,0 4 0,0-1 0,3-1-1,2-4 1,6-7-1,5-19 1,14 6 0,2-15 0,3-7 0,0-4 0,2-1 1,-2-6 0,-3 5-1,-4 2 1,-7 10 0,-5 10-1,0 0 1,-15 20-1,5 1 0,-2 7 0,2 1 0,1 0-1,4-1 1,2-7 0,6-5 0,-3-16 0,17 7 0,-3-15 0,-2-4-1,1-3 2,-1-3-1,-3 2 0,-1 0 0,-5 4 0,-3 12 0,0 0 0,-17 2 1,5 11-2,-1 3 2,-1 1-1,2 1-1,1-2 1,3-1 0,4-6 0,4-9 0,0 0 0,0 0 0,0 0 0,0 0 0,1-19 0,-6 9 0,5 10 1,-17-16-1,5 12 0,-3 1 0,0 4 0,0 0 0,4 3 0,1-1 0,10-3 0,0 0-1,0 0 2,0 0-1,0 0 0,15 2 0,-15-2 1,10-5-1,-10 5 1,0 0-1,-4 10 0,-4 0 1,-2 2-1,-2 2 0,2 1 0,3 1 0,3-2 0,8-2 0,6-5 0,8-6 0,5-2 0,3-2 0,0-4 0,-2-1 0,-4 0 0,-5 1-3,-4 6-4,-17-10-22,6 11-12,0 0-1,-10-4 0,10 4 0</inkml:trace>
  <inkml:trace contextRef="#ctx0" brushRef="#br0" timeOffset="41517">2370 602 83,'6'-17'40,"-5"-4"-1,0 4 0,-13-10-22,10 13-9,-13-3-4,1 8-1,-10 7 0,-3 8-2,-7 14 0,-1 11-1,-2 12 1,-2 12-1,6 11-1,3 3 1,10-1-1,6-3 1,12-8-1,7-12 0,10-12 1,6-14-1,6-15 1,4-12-1,2-13 2,-1-10-1,-3-9 1,-4-8 0,-4-2 1,-6 2-1,-5 4 1,-4 7 0,-5 10 0,0 16-1,-1 11 0,2 25 0,1 9-1,2 7 1,3 9-2,1 3 2,3 0-2,1-8-1,2-3-1,-2-12-1,4-4-4,-17-26-20,25 8-12,-13-19-1,5-5 0,-3-14 2</inkml:trace>
  <inkml:trace contextRef="#ctx0" brushRef="#br0" timeOffset="41973">2766 579 110,'0'0'40,"-11"6"0,-11 8 0,-1 12-36,-6 7-2,-3 8-2,1 8 0,3 4 1,5 1-1,10-1 1,9-4-1,9-9 0,8-5-2,8-12 0,10-3-7,-6-16-29,14-5-2,-2-13 0,7-3 0</inkml:trace>
  <inkml:trace contextRef="#ctx0" brushRef="#br0" timeOffset="42238">3024 678 98,'12'4'39,"-12"-4"0,0 0-1,0 0-32,0 0-2,-14 13-2,3-3 0,-6 2 0,0 6 0,-4 4 0,4 6 0,-1 4-1,6 3 0,5 5 0,6-3 0,5 1-2,6-4 0,5-3 0,0-5-1,3-5 0,-1-7-3,3 1-3,-20-15-10,24 0-23,-11-4 2,1-3 0,-1-4 1</inkml:trace>
  <inkml:trace contextRef="#ctx0" brushRef="#br0" timeOffset="42563">3212 809 76,'0'0'38,"0"0"0,0 0 0,19 8-17,-3-13-16,11 0-2,0-7 1,10 0-2,-3-7 1,1-1-1,-5-6 0,-4 0-1,-10-2 0,-5 2-1,-12 2 1,-10 7-1,-8 8-1,-8 6 1,-4 14-1,-4 8 1,0 13-1,3 8 1,8 7-1,5 5 1,10 0 0,8-3 1,8-4-1,9-9 0,5-7 0,4-12 0,3-9 0,2-11 0,1-8 0,0-6 0,-1-7 0,-2-3 0,-2-2 0,-2 2 0,-3 2 0,-3 4 0,-5 9 0,0 11 0,-4 13 0,-1 8 0,0 12-1,0 9 1,1 12-1,-1 10 1,0 4-1,-2 4 0,-2-1 0,-2-2 1,-3-4-1,-2-5 0,-5-9 1,-1-11 0,0-12-1,-2-15 1,0-13 0,2-14 1,0-20 0,2-12 0,2-22 1,5-14 1,1-17 0,5-5 0,4 3 0,3 4 0,3 13-1,4 12 0,5 21-2,1 18-1,4 24 1,0 16 0,-2 11-1,-2 12 1,-5 6-1,-6 7 0,-8 3 0,-9-1 1,-6 0-2,-8-7 0,-4-4-1,-4-11 0,2-6-3,-4-18-3,17 3-16,-8-19-16,14-10 3,2-15-2,10-6 3</inkml:trace>
  <inkml:trace contextRef="#ctx0" brushRef="#br0" timeOffset="43328">3937 81 104,'16'-48'40,"-7"16"0,3 30-7,-13 12-25,6 26-4,-3 13-1,-2 14-1,0 11 0,0 10-1,-3 1 0,1 1 1,-3-5-1,2-11 0,-2-8-1,0-10 0,0-13 0,1-10 1,2-11-1,2-18 0,0 0 0,4-19 1,2-8 0,5-4-1,2-1 1,-1-2-2,3 4 2,-4 4-1,0 9 0,0 3 0,-11 14 0,9-2 0,-9 2 0,0 13 0,2-4 0,4 4 0,6 5 0,6 5 0,9 4-1,5 1 1,7 6 0,2 1 0,-3 1 0,-4-1 0,-9-1 0,-10-3 1,-15-4-1,-11-3 1,-13-5-1,-8-6 0,-6-5 0,-1-2-1,2-1-1,2-11-1,12 0-3,1-17-20,26 7-15,9-11 0,22-1 1,10-8-1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8-11-25T21:44:21.16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91 95 38,'-13'-1'33,"0"-3"4,3 3-4,-6-9-22,16 10-4,-11-6-4,11 6-1,0 0-1,0 0 0,14 19-1,3-2-1,8 5 1,4 5-1,9 6 1,4 3 0,7 1-1,5-3 1,5-4 0,4-3-1,2-5 1,2-3 0,5-8 0,2-3 0,0-7 0,-2-4 0,-1-4-1,-4-4 1,-4-5 0,-5-2 1,-7-3-1,-8-1 0,-6 2 0,-7 2 0,-8 1 1,-5 3-1,-5 6 0,-12 8 0,12-12 0,-12 12 0,0 0-1,0 0 1,0 0 0,7-11 0,-7 11 0,0 0 0,0 0 0,0 0 0,0 0-1,0 0 1,0 0 0,-11-7 0,1 4 0,-7-2 0,-4-2 0,-6 1 0,-3 3-1,-6-2 1,1 5 0,0 0 0,5 0 0,5 2 0,5 0-1,7-1 1,13-1 0,0 0-1,15-5 1,4-1-1,8-1 1,4-1 0,5-3 0,3-1 0,-1-3 0,-2 2 0,-3 0 0,-2 2 0,-4 2 0,-4 6 0,-4 8 0,-2 5 0,-6 10 0,-2 6 1,-4 3-1,-3 6 2,-5 0-2,-4 3 2,-5-3-2,-1 1 1,-4-2-1,-1 1-1,1-2-1,-3-6-5,12 4-17,-4-9-12,3-4 0,-1-11-1</inkml:trace>
  <inkml:trace contextRef="#ctx0" brushRef="#br0" timeOffset="1016">151 54 22,'-12'24'32,"0"0"0,3 7 0,-3 8-15,1-7-14,5 8-2,-2-2-1,3 1 0,2-8 0,1-3 1,0-8 0,3-4 2,-1-16 0,0 0 0,-2-14 0,3-6 0,-4-12 1,1-6-2,-4-7 0,0-6-1,-4 2 0,1 3 0,-2 3 0,2 9 2,0 6-2,5 12 0,4 16 0,17-3 0,5 11 0,10 6-1,6 3 0,6 3 0,5 3-3,-3-8-33,2-3-1,-8-10 0,-8-14-1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0-04-14T21:09:09.93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0,'0'0,"25"0,99 0,-75 0,100 0,99 25,25-1,25 26,49-50,0 0,0 0,-49 0,-26 0,-73 0,-26 0,-73 0,-26 0,-74 0,25 0,0 24,-1-24,76 0,-51 0,1 25,-25-25,-25 0,0 0,0-25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4T21:10:36.17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0 153 66,'17'9'9,"-4"-4"-8,-13-5-10,0 0-27</inkml:trace>
  <inkml:trace contextRef="#ctx0" brushRef="#br0" timeOffset="143">402 0 19,'5'12'1,"-3"-2"-1,-2-10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4T21:10:36.44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0-1 56,'29'13'36,"-9"-1"-1,-5-3-11,-1 1-19,-14-10-34,14 3-4,-14-3-3,-3-14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5T21:10:30.29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19 34 29,'0'0'27,"-12"-8"-4,12 8-3,0 0-6,-7-15-5,7 15-4,8-11-2,3 9-2,4 3 0,5 2 0,5 7-1,5 5 0,4 10 1,2 9 0,2 7-1,0 7 1,0 6 0,-2 5 0,1 3 0,1 2-1,-2 0 1,0-1-2,1 2 2,-2-1-2,3-3 1,-4-1 0,-1 0 0,-3 1 1,-2-6 0,-3 0 0,0-4 0,-3-3 0,-2-4 0,-3-7-1,-1-4 0,-5-10-2,2-2-7,-13-21-10,0 0-13,0 0 2,3-30-2</inkml:trace>
  <inkml:trace contextRef="#ctx0" brushRef="#br0" timeOffset="484">673 953 33,'-17'4'29,"7"-7"-4,10 3-5,-22-6-4,22 6-6,-23-4-2,11 8-3,-5 2-1,-2 11 0,-5 4 0,-1 10 0,-6 8-2,-1 4 1,-2 5 1,1 2-3,3-1 0,3-7-2,8-4-8,-1-13-7,11-7-18,7-7-1,2-11 0,3-11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5T21:10:33.55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64 1 40,'0'0'25,"13"-4"-2,-13 4-3,9 0-6,-9 0-6,11 11-1,-2 1-2,-4 2-1,2 7-1,-2 4 0,-2 7 0,-4 0-1,-3 5-1,-5-2-2,-4-1-3,-1 1-7,-7-7-13,-2-9-9,4-3-1,-3-8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5T21:10:34.00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40 0 26,'-9'5'18,"-1"8"-1,0 6-1,5 11 0,-1 7-2,7 11-4,-4 5-1,8 11-2,-4-1-2,4 4-1,-2-6-1,0-3-1,-3-6 0,0-6 0,-1-7 0,-2-8-3,1-5-1,-3-8-3,6-5-7,-1-13-12,0 0-9,-5-15-1,6-9 2</inkml:trace>
  <inkml:trace contextRef="#ctx0" brushRef="#br0" timeOffset="281">211 316 7,'3'41'24,"-10"4"-7,4 12-5,1 5-2,3 2-3,5 1-1,6-8 2,10-5 0,3-14-1,11-8 0,2-18 1,9-9-2,2-18 0,7-10 1,-4-13-2,1-7-1,-5-10-1,-4-3-1,-8-4 1,-7-1-1,-14 3 0,-9 4 0,-17 4 1,-7 8-1,-13 8 1,-7 12-1,-9 11-1,-5 13 0,-1 9-2,1 8-3,7 12-3,-2-2-7,15 11-15,8-2-6,8-2-1,11-3 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5T21:10:34.84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193 0 12,'-6'41'24,"2"9"-6,-7 4-5,-3 4-4,-5 2-3,-2-2-2,-5-1-4,1-4-13,3-1-9,-6-17-2,11 2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5T21:10:35.19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-3 94 12,'0'0'27,"1"-11"-5,-1 11-7,0 0-1,0 0-4,-2 27-1,2 0-1,5 9-3,1 5 0,2 9 0,0 0-1,1 5 0,0-3-3,-2-4-1,0-6-2,-5-11-8,2-3-10,1-7-11,-6-11 1,1-10-1</inkml:trace>
  <inkml:trace contextRef="#ctx0" brushRef="#br0" timeOffset="280">378 340 13,'3'33'13,"6"8"-7,2 1-2,7 2-1,0-4 3,6-10 3,5-6 2,0-17 1,6-10 2,-4-17-2,4-9 0,-10-13-1,3-3-3,-10-8-3,-3-3-1,-13 0 0,-7 4-1,-12 2 1,-9 11-1,-10 4-1,-7 13 0,-6 9-1,-1 10-1,3 9-3,1 3-5,12 12-8,2-3-7,16 0-7,11 0-2,5-18 0</inkml:trace>
  <inkml:trace contextRef="#ctx0" brushRef="#br0" timeOffset="608">858 0 13,'35'23'27,"-12"5"-1,-3 9-1,-2 10-8,-7 1-6,5 8-3,-8-2-2,3-1 0,-8-7-2,3-4 1,-3-9-4,-1-9-4,1-7-7,-3-17-8,0 0-13,11-8-2,-2-11 1</inkml:trace>
  <inkml:trace contextRef="#ctx0" brushRef="#br0" timeOffset="826">1284 283 23,'6'61'24,"-9"-1"-3,9 1-7,0-1-7,2-13 1,9-6 1,-3-20 2,11-8 0,1-27-2,5-8 1,-4-18-2,6-5-1,-7-14-4,0-1 0,-8-6 0,-7 2-2,-13 5 2,-7 9-1,-13 9 1,-9 14-2,-10 15-1,-4 10-2,-1 16-4,-3 6-12,9 7-18,7 12 0,9 0 1,14 3 0</inkml:trace>
  <inkml:trace contextRef="#ctx0" brushRef="#br0" timeOffset="1185">1876 746 63,'12'35'35,"-8"2"-3,-5 1-1,-6 7-30,-8 6-3,-7 1-3,-1 6-5,-9-13-6,3-3-12,3-13-6,3-16 3,12-9-1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5T21:10:36.64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40,'20'9'33,"-8"8"2,-6 12-2,-7 14-14,-2 9-17,1 7-2,1 11 1,-1 4 0,0 3 0,-3-5-1,4-11 0,0-10-1,2-9-5,-3-15-4,7-10-8,-5-17-13,12-4-3,2-14 1,2-11 1</inkml:trace>
  <inkml:trace contextRef="#ctx0" brushRef="#br0" timeOffset="219">352 257 19,'11'-8'27,"1"21"0,-11 14-5,-5 10-8,1 14-5,-4 2-2,3 6-2,0-4 0,5-3 0,-1-17 1,8-10 0,4-18 0,9-13 0,2-19 0,6-9-1,0-13-1,2-8-1,-2-6-2,-4-4-1,-7 1 0,-9 4 1,-8 4-1,-7 8 0,-4 13 0,-4 5-1,0 10-1,-5 9-1,8 15-3,-3 7-7,14 13-16,3 10-6,4-3 0,6 7 0</inkml:trace>
  <inkml:trace contextRef="#ctx0" brushRef="#br0" timeOffset="562">885 465 3,'1'17'23,"4"13"0,-6-3-2,2 3-4,3 3-5,0-8-1,6 0-1,0-13 0,8 1-1,0-17 0,6-1-3,-3-11 0,4-5-1,-3-6-2,0-4 0,-6-5-2,-4-4 2,-8-1-2,-7 0 0,-8 2-1,-7 2 1,-4 8-3,-4 3 0,1 11-2,-4 4-4,11 12-4,-4-1-8,22 0-14,-9 18-1,9-18 3</inkml:trace>
  <inkml:trace contextRef="#ctx0" brushRef="#br0" timeOffset="1170">774 371 36,'-6'-15'30,"6"15"-4,-11-4-7,1 1-6,4 12-4,-4-3-1,4 12-4,-1 2 0,4 10-3,2 3 2,5 10-2,2 0 1,2 2-1,2-1-1,1-3 1,-1-8-1,-1-5-1,1-7-4,-5-11-5,5-3-10,1-11-12,1-10-1,6-6 1</inkml:trace>
  <inkml:trace contextRef="#ctx0" brushRef="#br0" timeOffset="1498">1424 265 45,'0'0'31,"0"0"0,3 14-12,-9 0-9,4 12-3,-5 2-2,4 8 0,-5 1-1,4 7-2,-3 1 1,2-2-1,-1-6-3,2-8-2,4 0-8,-5-13-6,9-2-5,-4-14-6,8-11-2,3-5 0</inkml:trace>
  <inkml:trace contextRef="#ctx0" brushRef="#br0" timeOffset="1701">1590 374 27,'9'1'22,"-1"15"-1,-6 14-4,-3 11-5,3 9-4,-1 1-2,6 3-3,0-8 2,10-3 1,0-16 1,10-6 0,3-19 1,6-8 0,-2-14-1,4-3 0,-6-12-3,2-1-1,-11-4-1,-4-2 1,-13-3-2,-10 3 0,-13 3 0,-7 3-1,-10 6-1,-6 6-1,-3 9-2,-4 2-3,9 18-9,-2 4-19,12 3 0,13 2 0,8 1 0</inkml:trace>
  <inkml:trace contextRef="#ctx0" brushRef="#br0" timeOffset="2075">2383 773 62,'8'31'35,"-2"-1"0,-8-1-1,-8 5-30,1 5-3,-2 4 1,-4 7-2,-2-2 1,-1-1-1,1-4-1,0-8-5,7-5-7,-3-14-10,13-16-11,0 0 0,4-20 0</inkml:trace>
  <inkml:trace contextRef="#ctx0" brushRef="#br0" timeOffset="2309">2812 863 52,'25'14'33,"-11"-3"-3,0 0-2,-14-11-31,15 12-7,-15-12-5,9-1-9,-9 1-9,10-16 1</inkml:trace>
  <inkml:trace contextRef="#ctx0" brushRef="#br0" timeOffset="2481">3146 820 15,'28'17'24,"5"9"-9,-9-6-7,3-5-14,5 1-8,-2-8 2,-1-5 4,4-3 2,-1-5 6,3-2 9,1-5 8,2 4 3,-3 0 0,-2 0-6,3 7-5,-4 1-1,2 8-4,-3 3-3,-1 4-13,-6-2-15,6 9 0,-10-7-1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2:01:23.59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101 662 89,'0'0'38,"0"0"1,3 9 0,-17 0-30,9 13-6,-7 5-1,0 12 0,-2 7-2,2 6 1,-1 3 0,4 2-1,4-4 0,4-6 1,6-9 0,4-11 0,6-13-1,7-11 1,2-12-1,4-10 1,0-11 1,0-4-2,-1-5 1,-2 2 0,-5-1 0,-3 8-1,-6 5 0,-1 13 0,-10 12 0,16 7 0,-5 9 0,2 5 0,8 1-1,5 0 1,4-1 0,2-8 1,2-6 0,-1-7 0,-5-10 1,-4-3-1,-12-9 1,-7-5-1,-9-4 0,-6-3-1,-5 0 0,-4-1-2,1 5-1,-3-1-2,10 11-4,-11-3-31,22 9-2,1 1 3,11 4-2</inkml:trace>
  <inkml:trace contextRef="#ctx0" brushRef="#br0" timeOffset="536">612 1203 104,'11'7'40,"-4"-17"0,6-5 0,-14-12-35,15-2-2,-4-4-1,1 4-1,-5 0 0,0 5 1,-3 5-1,-1 5 0,-2 14-1,0 0 1,0 0-2,0 0 1,0 0-1,-1 14 1,1-14-1,-1 13 1,1-13-1,-3 10 1,3-10 0,0 0-1,0 0 1,0 0 0,0 0 0,0 0-1,0 0 1,-2 9 0,2-9 0,0 0 1,-5 11-1,5-11 0,-6 16 0,2-3 0,0 3 0,1 0 1,3 4-2,2 0 2,6 1-1,1-2 0,4-5 0,5-2-1,2-5 1,1-4 0,0-4-1,-1-6-2,1 0-1,-8-13-5,12 3-30,-16-7-2,3 3 2,-9-9-2</inkml:trace>
  <inkml:trace contextRef="#ctx0" brushRef="#br0" timeOffset="1258">908 1188 107,'0'0'40,"14"11"3,-8-25-3,9-1-35,-4-11-1,4-5-1,-2-7 0,4-2-2,-5 1 1,1 2-2,-4 7 1,0 6-1,2 14 0,-1 13 0,1 14-1,0 9 1,3 8-1,3 2 1,4 2-1,2 0 1,-1-7 0,2-5 0,-1-9 0,0-6 0,-5-8 0,-5-10 1,-3-6-1,-6-12-1,-2-7-1,-3-9 0,1-5-2,-4-7-1,10 5-12,-2-11-23,6 5-2,0-6 1,7 6 0</inkml:trace>
  <inkml:trace contextRef="#ctx0" brushRef="#br0" timeOffset="1639">1618-3 103,'10'3'40,"-5"9"2,5 23-2,-9 8-34,4 18-2,-6 12-1,-2 13 0,-5 8-1,1 1 0,-4 0-1,-1-10-2,3-9-1,-3-16-3,14-1-17,-8-28-19,10-9-1,-4-22 1,10 8-1</inkml:trace>
  <inkml:trace contextRef="#ctx0" brushRef="#br0" timeOffset="1864">1645 1061 111,'2'29'41,"-4"-8"0,3-2-1,-1-19-38,-8 12-1,8-12-3,0 0-1,-11-6-4,-4-12-16,15 18-17,-22-19 1,7 12-1,-10 0 1</inkml:trace>
  <inkml:trace contextRef="#ctx0" brushRef="#br0" timeOffset="2099">23 1412 100,'-29'-1'39,"29"1"1,8-11 0,35 2-33,20-4-2,25 1-1,20 0-1,21 0 0,14 2 0,10 3-1,1 2 0,-4 2-2,-15 3 1,-16 0-1,-21 1 0,-21 1 0,-19-2-1,-20 0-1,-13 2-4,-25-2-29,0 0-8,-2-19 2,-3 10-3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5T21:10:59.60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0 391 19,'0'0'18,"13"-1"0,-4 2-3,2-4 1,5 2-4,3-9-1,11 2-1,1-11-2,10-1 0,2-7-1,10-2-1,-2-8-2,4 2 0,-6-2-1,0 3 0,-10 1-1,-3 5 1,-11 1 0,-7 9-2,-4 3 0,-6 5 1,-8 10-1,0 0-1,0 0 1,-2 14 0,-3 10 0,0 10-1,-1 8 1,-3 13-1,1 9 1,0 10-1,-2 5 0,1 4 1,0 0-1,-2-1 0,0-2 0,1-7 0,0-5 0,0-7 1,2-6-1,2-8 0,1-10-1,2-6 1,1-6-2,0-10 0,4-1-3,-2-14-4,3 10-4,-3-10-8,0 0-14,-2-9 0,2 9 1</inkml:trace>
  <inkml:trace contextRef="#ctx0" brushRef="#br0" timeOffset="514">82 1213 34,'-16'5'29,"16"-5"-2,-2 13-6,2-13-4,33-1-4,-5-7-4,18 6 0,3-7 0,15 4-1,1-4-3,7 4-2,0 0-1,-6 3 0,-8 3-2,-4 1 1,-11 1-2,-8 1 1,-7 0-3,-8-6-2,-5 7-8,-15-5-9,11-17-13,-7 8-2,-8-4 2,-1 3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5T21:11:42.03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133 1322 44,'-10'-13'37,"10"13"2,-8-41-11,8 41-5,-5-61-8,5 61-6,-19-87-2,8 38-3,-4-4 0,-1 1-3,2 2 0,-1 5 0,15 45-1,-20-67 0,20 67-1,0 0 1,0 0-1,0 0 1,38 23-3,-11 7 1,9 2 0,2 1 0,5-3 0,-1-6 1,-2-7-1,-3-8 1,-5-8 1,-4-7 1,-7-4 0,-3-5 0,-7-4 0,-3-4 0,-6-4 0,-6-2 0,-5-2-1,-5 0 0,-5 0 0,-1 1-1,-2 5 0,3 4 0,2 5-1,2 3-1,5 6-1,10 7 0,0 0-1,0 0 1,0 0 1,8 9-1,3 4 1,2 1 1,3 8 2,3 5 0,2 4 0,2 2 0,2 2 1,3-2-1,2-4 1,0-6 1,2-9 0,-1-12 0,-3-10 1,0-9 0,-6-11 0,-3-4 1,-7-5 0,-6-1-1,-8-2 0,-9 5-1,-7 0 0,-12 8-1,-6 3 0,-5 4-2,1 7 1,-1 1-1,5 6-1,3-1-2,9 8-4,8-7-4,16 6-11,-3-16-8,14 2-5,5-5-1,9-4 2</inkml:trace>
  <inkml:trace contextRef="#ctx0" brushRef="#br0" timeOffset="702">705 354 33,'27'31'33,"-5"9"0,5 9-7,2 7-7,-6-3-10,3 1-5,-6-8-2,-1-6-2,-5-8-2,-1-13-1,-7-4-7,-6-15-17,-8-10-5,-6-9-1,-7-8 2</inkml:trace>
  <inkml:trace contextRef="#ctx0" brushRef="#br0" timeOffset="858">603 510 42,'-49'-29'36,"7"4"0,7 5-2,14-4-11,23 5-11,13-5-6,16-1-2,9-6-2,6-4 0,10-4-3,4-3-2,3 3-5,-8-5-15,-1 6-15,-2 5 0,-6 9-2,-1 5 2</inkml:trace>
  <inkml:trace contextRef="#ctx0" brushRef="#br0" timeOffset="1341">468 1375 35,'-15'-17'31,"15"17"3,-9-1-8,9 1-10,0 11-5,4 5-5,5 12-1,5 9-2,6 11 2,3 7-2,4 9 0,2 5 1,2 1-1,-2-6-1,-2-3 0,-5-10-1,-3-8-1,-5-8-1,-5-12-4,0-3-9,-9-20-12,0 0-10,0-19 0,-2-6 0</inkml:trace>
  <inkml:trace contextRef="#ctx0" brushRef="#br0" timeOffset="1669">793 1481 29,'4'-10'30,"-6"-5"1,0 1-9,2 14-7,-13-18-4,13 18-4,-11 0-3,7 14-1,0 9-2,5 8 0,4 10-2,3 3 1,8 5-2,4-2 0,6-6 1,2-9 0,5-13 0,1-15 1,2-16 1,0-15 1,-2-12 2,-3-8-1,-6-7 1,-9-3 0,-13-3 0,-9 4-1,-13 3-1,-9 9-1,-14 8 0,-7 10 0,-3 9-1,2 8 0,4 11-1,1 4-2,9 9-7,1-3-9,14 1-14,9 2-2,12-15 1,-1 14 1</inkml:trace>
  <inkml:trace contextRef="#ctx0" brushRef="#br0" timeOffset="2090">1234 935 36,'14'-3'31,"-14"3"2,11 16-6,-3 9-12,-6 5-9,7 13 0,1 4 0,9 14 0,-1 4 1,5 2-1,-2-6-1,3-1-1,-5-6-1,-1-7-1,-4-6-6,-6-11-18,2-4-15,2 1 0,2-4-2,2 1 0</inkml:trace>
  <inkml:trace contextRef="#ctx0" brushRef="#br0" timeOffset="9313">1187 2062 30,'-16'-12'34,"4"6"0,-5-4-2,-7-2-18,7 4-8,-7-1-1,6 4-2,1 2-1,-1 5-2,5 5 1,2 6-1,5 9 0,8 3 0,4 7 0,8 3 0,9-1 0,8-2 0,9-7 1,4-5 0,6-13 0,1-7 0,0-12 1,1-10-1,-9-8 2,-3-5-1,-6-7 0,-8-3 0,-11-4 2,-6 2-1,-12 2 0,-9 8-1,-11 8 0,-9 13-1,-15 20-3,-11 10-7,1 17-29,-4 19 1,-1 11-2,6 12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5T21:11:00.93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-7 5 14,'-12'0'29,"12"0"0,7 12-9,3-12-7,7 5-7,4-1-4,4 0-1,7 1 0,7 0-1,4-1 0,4-2 1,5 1-1,5 0 1,2 0-1,3 2 1,6-1-1,3 3 0,4-1 0,4 2 1,4 0-2,4 1 1,4-2 0,6 0 0,2-3 1,4-2 0,2-4 1,3-1-1,2-6 1,2 0 0,0-5 0,2-1-1,-5-1 0,-3 1 0,-8 1-1,-7 2-1,-6 5-12,-6 5-17,-19-4-1,-5 8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4T21:16:45.25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4,'3'13'0,"2"-1"-1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5T21:13:34.62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756 55 16,'0'0'19,"0"0"-1,-6-9 0,6 9-1,0 0-3,0 0-3,0 0-1,0 0-3,0 0-2,0 0-2,-11 10-1,11-10-1,-9 15 0,3-5 0,-1 1 0,-3 5-2,2-2 2,0 4-1,0-3 1,-1-2-1,3 0 0,1-2 0,0 0 0,5-11 0,-6 14 0,6-14 1,0 0-1,0 0 1,0 0-1,0 0 1,0 0 0,0 0-1,0 0 1,0 0-1,6-11 0,-6 11 0,9-17 0,-2 4 1,2-3-1,2-3 0,0-3 1,1 1 0,-2-1 0,-1 1 0,-2 3 0,-2 3 1,-3 4-1,-2 11 1,1-11-2,-1 11 1,0 0-1,0 0-1,0 0 1,0 0-1,5 17 1,-3-6-1,1 7 1,0 2 0,0 3 1,1 2-1,1 1 0,0 0 1,0-4-1,-1-3 0,0-2 0,0-5 0,-1-1 1,-3-11 0,5 10 0,-5-10 1,0 0-1,0 0 2,0 0-1,0 0 0,1-12 0,-1 12-2,-2-10 0,2 10-1,0 0-2,-8-9-4,8 9-6,0 0-13,-10 9-9,10-9 0,-2 10 0</inkml:trace>
  <inkml:trace contextRef="#ctx0" brushRef="#br0" timeOffset="1092">218 361 13,'-15'11'16,"2"7"-2,-6 3-2,0 2-2,-2 4-2,-1 2-1,1 3 0,0 2-3,3-2-1,2-4-2,2-2-2,5-5-6,2-4-3,4-5-3,3-12-4,0 0-8</inkml:trace>
  <inkml:trace contextRef="#ctx0" brushRef="#br0" timeOffset="1326">231 264 37,'0'0'27,"1"12"-8,-5 15-4,-2 8-7,2 9-4,-2 7-3,0 6 2,2 0-2,2-1 0,1-3-2,2-6-2,2-7-6,0-7-7,2-14-10,3-1-2,-8-18-1</inkml:trace>
  <inkml:trace contextRef="#ctx0" brushRef="#br0" timeOffset="1545">178 574 18,'2'17'26,"-3"-7"0,7 9-14,3-4-5,1 1-8,1-6-6,0-10-8,6 2-10,-7-18 0</inkml:trace>
  <inkml:trace contextRef="#ctx0" brushRef="#br0" timeOffset="1732">474 205 35,'0'0'30,"0"0"1,-3 26-12,-1 4-9,-2 9-6,-3 6-2,0 8-1,-1 3 0,-1 5-3,0-7-4,5-1-7,-2-11-7,-1-10-11,7-5 2,-2-17-1</inkml:trace>
  <inkml:trace contextRef="#ctx0" brushRef="#br0" timeOffset="1935">301 487 33,'15'13'27,"0"-7"0,11 2-15,2-2-11,7-2-12,2-2-14,-2-12-3,4 1 0</inkml:trace>
  <inkml:trace contextRef="#ctx0" brushRef="#br0" timeOffset="2106">807 247 6,'0'0'25,"-8"23"0,-2-6-7,-3 8-6,1 6-5,-4 6-2,3 6 1,0-1-1,6 3-1,-1-4 0,8 3 2,2-13 0,9-1-1,1-9 1,10-5 1,2-7-1,6-2 0,0-9-2,4-5-1,-3-6-1,-1 0 0,-5-7-1,-5 1-1,-7 0 0,-5-1-1,-6 4 1,-5 6-3,3 10 1,-20 0 1,7 16-1,-2 4 1,3 6 1,1 4-1,3 1 1,4 1 0,2-1 1,6-9-1,4-4 2,5-7-1,2-4 0,5-8 1,3-7 1,1-2-1,2-7-2,1 2 3,0-9-2,-1 0 0,-3 4-1,-2 3 0,-4 4 0,-3 4 0,1 8 0,-3 4-1,-1 8 1,-1 3 0,-1-1 0,-1 3 0,-2-1 1,1-4-1,-7-11 1,2 13-1,-2-13 0,-11 3 0,11-3 0,-18-2-1,18 2-2,-20-8 0,20 8-4,-13-16-1,13 16-3,5-22-3,9 12-1,1-8 1,10 3 1,-3-6 2,9 3 3,-4 0 5,1-2 6,-4 5 6,-8-3 3,-1 10-1,-12-2 0,-3 10-1,0 0-2,0 0-1,-16 11-4,11 3-2,2 5-1,3 3 1,5 1 1,5 4-2,-2-3 2,1-1-1,-3-3 1,-3-1 0,-6-6 0,-2-3-2,-7-4 1,-2-2 0,-1-5-2,-1-3-1,5-4-2,1-9-2,9-3-7,0-8-9,8-6-11,9-5 1,2-7 1</inkml:trace>
  <inkml:trace contextRef="#ctx0" brushRef="#br0" timeOffset="2995">1685 126 25,'8'-12'28,"-8"12"-3,9 18-4,-13 8-5,2 15-7,-5 8-4,2 6-2,-1 4-1,3 2 0,-1-1-1,3-7 0,0-6-2,0-14-1,2-6-6,-5-15-6,4-12-3,0 0-1,-12-13 7,0-8 4,4-5 5,-2 0 2,0-2 5,5 6 7,2 5 4,8 6 0,5 4-6,5 7-5,6 1-3,1 0-4,7-2-6,1-2-14,-1-13-7,7 1 1,-5-12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5T21:13:37.97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80 0 34,'-1'25'31,"-2"16"2,-2 11-8,-8 2-10,8 12-4,-6-4-3,3 1-1,-4-7-1,6-2-2,-1-9-2,1-10 0,5-6-5,-4-10-10,7-4-21,1 2 0,2-4-1,4 1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5T21:13:40.61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1092 0 25,'0'0'20,"0"0"-1,0 0-3,-2 10 0,2-10-5,0 0-2,-7 9-2,7-9 0,-8 12-1,4-3-2,-5 4 0,1 2-2,-4 2 1,3 2-2,-5 1 1,3 2-2,0-1 1,0 3-1,2-7 0,2 0 1,-1-2-2,3-2 1,2-3-2,3-10-1,-3 13-2,3-13-2,0 0-4,0 0-5,10-7-8,0 2-8,-3-10 2</inkml:trace>
  <inkml:trace contextRef="#ctx0" brushRef="#br0" timeOffset="421">1130 56 8,'-10'3'18,"10"-3"-1,0 0-1,0 0-2,3 12 0,-3-12-4,6 18-2,-1-8-1,1 9-1,2-2-3,1 7 0,1-1 0,2 3-1,-1-2 1,1-1-1,-1-4 0,-2-4-2,-1-1-3,-8-14-8,12 8-9,-12-8-11,8-9 0,-8 9 1</inkml:trace>
  <inkml:trace contextRef="#ctx0" brushRef="#br0" timeOffset="1014">37 617 6,'0'0'26,"-9"-9"0,9 9-6,-6-10-2,6 10-4,-5-9-3,5 9-3,0 0-1,0 0-1,-8 11-2,5 3 0,3 6-2,-2 2 0,1 1-2,0 2 0,0 0-2,1-4-2,-2-8-3,5-2-4,-3-11-10,0 0-12,5-19 1,-2-2 0</inkml:trace>
  <inkml:trace contextRef="#ctx0" brushRef="#br0" timeOffset="1294">160 283 32,'0'0'28,"-2"15"0,2-15-13,-8 14-10,8-14-12,-8 11-8,8-11-4,0 0-4,6 9-5</inkml:trace>
  <inkml:trace contextRef="#ctx0" brushRef="#br0" timeOffset="1700">253 704 31,'0'0'24,"4"-14"-1,-4 4-2,2-1-2,-2-7-8,3 1-3,-1-5-4,1 1-1,1-1 0,0 1-2,0 3-1,1 2 0,-1 6-1,-4 10-1,10 2 0,-5 8-2,1 9 0,-2 1 1,2 5-1,0-1 1,4 1 0,-2-6 2,3-5 1,3-5 2,0-8 0,4-4 0,-2-6 1,3-3 0,-1-3 0,0-2 0,-3-2-1,-1-1 1,-1 2-1,-3 0 0,-2 4 0,-2 4 0,-6 10-1,12-3 0,-12 3-1,10 23 1,-4-4-1,1 2 0,0 3-1,1-1-2,1-1-1,-2-5-6,4-1-6,-4-5-12,-7-11-5,20 8 1</inkml:trace>
  <inkml:trace contextRef="#ctx0" brushRef="#br0" timeOffset="2184">779 741 29,'14'-7'27,"-6"-9"-4,3-6-4,6-2-5,-5-8-6,6 1-2,-5-3 0,5 0-1,-5 2-1,3 5 0,-4 4-2,-1 7-1,-2 5-1,-9 11-1,15 4-2,-12 8 1,0 7 0,-2 0-1,2 2 0,-1-2 1,3 1 0,-1-5 0,3-4 1,-7-11 1,20 8-1,-9-9 1,3-2 0,0-2 1,-1-2-1,0 0 0,-1 0 0,0 3 1,-3 4-1,3 4 0,-2 5 0,0 4 0,1 4 0,0 1 0,1 2-3,-2-2-2,2 1-5,-2-6-6,-1-5-11,3 3-3,-12-11 1</inkml:trace>
  <inkml:trace contextRef="#ctx0" brushRef="#br0" timeOffset="2683">1460 582 2,'22'-9'20,"8"3"-7,-7-7-3,0-2-1,-3-1-2,-7-1-1,-2-1-2,-9 0 1,-4 4-1,-8 0 1,-5 7-2,-5 4-1,-5 6-2,-3 7 0,-2 7 0,0 7-1,1 2 1,4 5 0,3 3 2,6-3-1,8 0 0,6-2 0,10-6-2,5-4-2,5-5-6,7-8-5,5-2-7,-4-10-4</inkml:trace>
  <inkml:trace contextRef="#ctx0" brushRef="#br0" timeOffset="3026">1768 508 3,'0'0'18,"-27"9"-5,12 3-6,-4 2-3,3 4-3,4 2-1,3 1 3,4 0 1,5-4 1,5 0 3,5-7 0,4-3 0,1-9 1,5-2 0,-4-7-2,4-5 0,-5-8-2,2-3-1,-8-8 1,1 0-1,-8-6 0,-2 1 0,-4-2 0,-2 2-2,-1 3-1,-1 5-1,0 4-2,-3 4-2,6 8-5,-3 2-10,2 3-14,6 11 2,0 0 0</inkml:trace>
  <inkml:trace contextRef="#ctx0" brushRef="#br0" timeOffset="3400">1985 487 41,'3'12'31,"4"3"2,-3-2-12,-4-13-9,2 19-6,-3-9-2,1 3-1,-1-1 0,0 3-1,-1-4-2,1 1 0,1 0-3,0-12-4,1 15-11,-1-15-10,0 0-6,0 0 1,0 0 1</inkml:trace>
  <inkml:trace contextRef="#ctx0" brushRef="#br0" timeOffset="3915">2314 418 16,'-12'13'21,"0"7"-3,-3 0-3,-4 3-2,-1 2-4,-1-2-4,0 3-1,-1-2-2,2-3-3,3-1-3,4-6-4,1-2-10,7-2-4,5-10-4</inkml:trace>
  <inkml:trace contextRef="#ctx0" brushRef="#br0" timeOffset="4118">2275 421 24,'0'-14'28,"0"14"-4,0 0-4,10-1-5,-5 14-7,-3 4-3,4 6-2,-2 1-1,3 6 1,-1 1-1,2-1-2,1 0-2,-2-4-4,4 0-7,-4-8-6,-2-7-11,2 4 0,-7-15 0</inkml:trace>
  <inkml:trace contextRef="#ctx0" brushRef="#br0" timeOffset="4352">2241 596 37,'12'15'31,"-2"-10"-1,9 1-10,1-2-7,1-4-12,-1-6-8,2 0-6,-7-7-9,2-6-6,2 1-2,-5-10 0</inkml:trace>
  <inkml:trace contextRef="#ctx0" brushRef="#br0" timeOffset="4539">2619 183 14,'0'0'27,"0"0"-3,0 0-3,-8 23-7,-1 3-4,0 7-5,0 6-2,1 9 0,-2 4-1,2 3 0,1-3-1,2 0 0,1-6-4,2-8-5,2-3-7,1-9-8,-2-13-7,7 0 1</inkml:trace>
  <inkml:trace contextRef="#ctx0" brushRef="#br0" timeOffset="4758">2577 524 20,'0'0'31,"0"0"3,7 12-9,4-4-6,-1-4-5,7 3-5,-2-7-3,5 0-1,-1-8-2,2 2 1,-3-5-2,1 0-1,-5-5 1,-2 3-2,-4-1 0,-5 2-1,-3 12 1,-6-13-2,-3 14 2,-6 4-2,0 7 0,-3 4 1,3 3 1,0 5 0,4-3 1,2 4 1,4-4-2,6-1 1,4-5 0,6-3 0,0-3 0,4-4 0,3-3-1,4-6 1,3-4-1,2-4 0,0-6 0,2-4 0,1-8 0,1-5 0,-1-5 1,-1-3-1,-6-2 1,-1 1 0,-3-1 0,-5 6 0,-4 7 1,-2 8-1,-6 3 0,-2 9-1,0 12 0,-15 2 0,2 14-1,-5 8 1,1 7-1,-4 6 0,0 8 0,2 2 1,1 0-1,8-3 1,5-6 0,6-6 0,5-5 0,5-8 1,8-7-1,3-6 1,3-5 0,0-4-1,1-3 1,-2-1-1,-5-4 1,-1 4-1,-8-1 0,-10 8 0,10-5 0,-10 5 1,0 0-1,2 14 0,-2-14 0,6 15 1,-6-15 0,14 10 0,-3-9 0,1-1 0,1-2-1,0-1 1,-1 1-1,0 1 0,-1 4 0,0 5 0,0 6 0,-2 4 0,2 6 0,-2 5 0,0 2 0,1 1 0,-5-1 1,-1-2-1,-4-2 1,-3-3-1,-5-6 1,-1-1 0,-3-5 0,-1-3-1,-1-3 0,-2-6-1,1-4-2,-4-7-5,7 1-13,-7-8-16,-3-2-1,-2-9-1,-6-4 3</inkml:trace>
  <inkml:trace contextRef="#ctx0" brushRef="#br0" timeOffset="5725">2228 224 44,'-31'-1'36,"5"1"0,12 5-5,1-3-19,13-2-35,0 0-11,5-13-3,5-2 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8-04-15T22:52:15.328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523 299 13,'4'-34'23,"0"2"-1,0 2-3,-3-3-2,2 6-5,-5-4-2,5 7-2,-6-1-2,3 7-1,-7-3-1,-2 8-1,-10 4 0,-6 8-2,-7 9 0,-10 8 0,-4 11-1,-4 8 1,1 9-1,1 3 0,7 4 0,10-1 0,11 0 1,17-2-2,15-6 1,10-1-2,7 1 1,3 1 0,-4 6 1,-9 3 0,-14 6 0,-11 2 0,-17 2-1,-7-2 1,1 0-1,-1-5 0,9-5 0,12-4-1,14-1 0,7-1 1,9 2-1,-4 9 4,-10 2 0,-6 6 1,-14 1-1,-7 3 0,-8-5 1,-2-2-1,-5-9 0,10-8-2,6-8-2,11-9-12,10-7-18,15-5 0,4-10 0,18-2 0</inkml:trace>
  <inkml:trace contextRef="#ctx0" brushRef="#br0" timeOffset="781">2795 1525 38,'-13'-24'31,"-5"10"1,-10 7-11,-8 4-12,-3 16-2,-10 8-3,-1 20-1,-2 11 0,2 19 0,6 7-1,13 10 1,14 1-2,14 1 1,18-5 0,16-7 0,17-10-1,14-14 0,14-16-1,9-16 1,9-16 0,6-13 0,0-17 1,-3-14-1,-9-20-1,-9-10 1,-18-11 0,-18-7 1,-21-4-1,-22 0-1,-24 9 1,-19 13-1,-19 18-1,-17 20 0,-8 21-4,-9 16-10,2 25-19,4 18 1,4 10-3,13 10 2</inkml:trace>
  <inkml:trace contextRef="#ctx0" brushRef="#br0" timeOffset="1578">2150 3182 28,'-25'-28'29,"2"3"-3,-7 5-8,-7 6-5,-2 9-6,-7 7-2,0 16-1,-5 9-1,6 18-1,3 17 0,10 11-1,8 6 0,14 2 1,12 3-1,16-5 0,15-6 0,13-11 0,12-18 0,8-13 0,10-13 0,3-11 0,5-17 0,-4-11 0,-9-13 0,-5-10 0,-15-13-1,-15-7 1,-20-7 0,-17-1 0,-19 4 0,-13 6-1,-12 7 1,-8 13-2,-2 12-1,-1 10-6,13 18-11,9 9-13,11 6-1,17 4 2</inkml:trace>
  <inkml:trace contextRef="#ctx0" brushRef="#br0" timeOffset="2015">2866 3243 14,'-15'-10'29,"-14"-3"-1,-1 8 1,-7 7-14,-6 8-8,4 17-2,-2 15-2,4 17 0,7 12 1,11 10 0,9 4-1,20 2 1,11-9-1,19-6 0,14-20-1,12-12 0,9-22 1,10-14-1,2-17 1,-1-13 1,-9-15-1,-7-12 0,-19-17 0,-14-10 0,-24-8-1,-20-1-1,-23-3 0,-17 9-1,-15 10-2,-14 15-1,-8 26-4,-13 17-11,0 25-17,0 21-1,4 20 0,7 14 1</inkml:trace>
  <inkml:trace contextRef="#ctx0" brushRef="#br0" timeOffset="2531">1612 4521 47,'-36'-33'33,"-7"11"1,-7 11-5,-5 5-20,-4 14-4,-6 16-3,2 15-1,2 21-1,2 14 1,16 12 0,11 6-1,15 2 0,19-2 0,17-9 1,19-11-1,15-18 1,14-17-1,15-18 0,5-15 0,4-15 1,0-14 0,-8-15 0,-11-9 2,-17-14-1,-17-7 1,-24-7-1,-19 4 1,-17 3-2,-16 8 0,-10 12-1,-6 12-2,1 20-5,1 9-12,15 18-16,15 9 1,16 4-3,20 1 3</inkml:trace>
  <inkml:trace contextRef="#ctx0" brushRef="#br0" timeOffset="2906">2264 4776 13,'10'27'28,"-12"16"1,-17 5 0,-4 8-14,5 9-9,3 3-1,8-1-1,12-7 0,14-7 0,10-16 0,14-9 1,8-17-1,8-10 0,0-16 0,1-8-1,-9-13 0,-6-6-1,-14-11-1,-15-5 2,-21-7-2,-15-1 1,-18 0-2,-11 3 0,-7 9-3,-6 7-3,6 16-3,2 3-5,25 20-6,11 8-13,18 0-2,22 17 2</inkml:trace>
  <inkml:trace contextRef="#ctx0" brushRef="#br0" timeOffset="3203">2953 4893 22,'31'65'28,"-14"6"-1,-3 5-5,-1 4-9,-3-11-3,10-2-2,1-19 0,18-12 0,4-22 1,14-13 0,-1-24 1,8-9-2,-10-18-1,-2-12-3,-18-12-1,-16-8-1,-20-6-1,-20 1 0,-24 9-1,-21 10 0,-18 17-1,-13 19-1,-9 20-3,-8 17-12,3 26-20,3 15 0,10 10-1,11 6 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8-04-15T22:52:20.578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218-10 74,'7'10'37,"-7"-10"-7,0 0-28,0 0-35,-16 3-5,16-3 2</inkml:trace>
  <inkml:trace contextRef="#ctx0" brushRef="#br0" timeOffset="125">256 292 49,'-8'42'30,"-1"6"-6,-10-4-28,-1-12-22,6 1-3,-3-9-1</inkml:trace>
  <inkml:trace contextRef="#ctx0" brushRef="#br0" timeOffset="234">194 587 43,'0'0'34,"15"14"1,-15-14-3,0 14-19,-9-2-42,2 0-4,-1 0-1,-1-1-1</inkml:trace>
  <inkml:trace contextRef="#ctx0" brushRef="#br0" timeOffset="578">436 1565 65,'-13'-36'38,"-9"2"0,-7 15-4,-11 1-25,-2 18-4,-6 18-1,-2 17-2,3 22-1,1 19-2,6 19 1,8 9-1,12 8 0,14 1 0,13-3 0,14-10-1,11-18 0,13-16 1,16-21 0,9-20 0,7-22 0,6-19 0,1-21 1,1-19-1,-6-20 2,-7-15 0,-15-13 1,-14-4 0,-18 0 0,-15 6 1,-18 8-1,-12 17 1,-14 18-2,-8 18 0,-7 19-2,-3 15-4,7 20-22,-1 3-11,11 5 1,8-5-2</inkml:trace>
  <inkml:trace contextRef="#ctx0" brushRef="#br0" timeOffset="1031">926 900 43,'8'18'32,"-3"7"1,-1 10-1,3 11-25,-4 7-4,4 10 0,-3 3-1,0 3-1,-1-3 0,1-2 0,-1-7-2,-3-8 0,3-3-7,-7-13-14,1-5-10,1-4-2,-2-9 1</inkml:trace>
  <inkml:trace contextRef="#ctx0" brushRef="#br0" timeOffset="1312">1279 1305 54,'0'0'33,"-13"5"0,-2 1-11,-4 7-16,-6-1-4,0 1-2,0-1 1,2 0 0,5-1 0,8 2 1,6-2 0,9 3 0,7 2 1,6 6-1,2-1 1,5 9 0,1-1-1,2 1-1,0 2-2,-4-5-24,4 3-9,0-3-3,-2-6 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8-04-15T22:52:19.04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568 29 47,'-63'-11'33,"-6"8"0,-1 13-1,-5 12-21,0 13-9,10 16 0,5 14-1,13 7 0,14 8 0,22-2-1,21-7 1,22-11-1,22-17 0,19-19-1,11-19 2,9-16 0,3-15 1,-8-11 1,-8-11 0,-12-5 0,-19-7 0,-20 1-1,-22 1 0,-17 2-1,-17 7 0,-12 8-1,-11 13-3,-5 11-3,10 19-8,-3 8-17,21 10-4,16 6 0,22 1 0</inkml:trace>
  <inkml:trace contextRef="#ctx0" brushRef="#br0" timeOffset="313">1138 248 9,'52'23'28,"-24"6"0,-14 18-1,-13 10-11,-8 7-7,5 10-2,0-4-4,10 1 2,10-21 0,19-11 1,9-26 1,20-10 0,0-23 1,6-13 1,-7-14-1,-4-9-4,-20-8 0,-19-2-3,-24-1 1,-23 2-2,-18 5 0,-19 7 0,-9 9-2,-9 10 0,5 14-1,3 5-5,22 18-5,8-3-4,31 10-6,11-10-6,35 10-6,18-10 1</inkml:trace>
  <inkml:trace contextRef="#ctx0" brushRef="#br0" timeOffset="625">2027 245 7,'33'54'24,"-5"21"0,-10-3 1,-2 1-8,3-1-6,0-17-1,12-8 0,2-24-1,13-11 2,-3-28-1,8-9 2,-8-21-3,0-7-2,-13-16-3,-13-6-2,-15-7 0,-15 3-1,-13 4-1,-10 8-1,-5 10 0,-4 11-1,4 20-2,-1 13-3,18 22-16,5 8-13,12 10 1,12 3-1,10 0 0</inkml:trace>
  <inkml:trace contextRef="#ctx0" brushRef="#br0" timeOffset="985">3300 48 62,'-20'-14'34,"-19"8"-1,-11 9 0,-13 14-29,2 17-3,1 13-1,2 14 0,10 12 0,12 3 0,19-2 0,20-5 3,19-14-1,21-13 0,13-18 1,10-16 0,4-19 1,3-11 0,-6-13 0,-11-10-1,-14-11 0,-18-4-2,-22-2 1,-18 3-1,-20 6-2,-17 9-3,-10 20-5,-15 11-28,-2 26 0,-2 17-1,4 19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2:01:59.81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79,'9'11'1,"-9"1"0,0-12-1,3 11-31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dev"/>
          <inkml:channel name="Y" type="integer" max="1024" units="dev"/>
        </inkml:traceFormat>
        <inkml:channelProperties>
          <inkml:channelProperty channel="X" name="resolution" value="1.0584E-6" units="1/dev"/>
          <inkml:channelProperty channel="Y" name="resolution" value="1.41125E-6" units="1/dev"/>
        </inkml:channelProperties>
      </inkml:inkSource>
      <inkml:timestamp xml:id="ts0" timeString="2008-04-15T22:53:33.40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  <inkml:context xml:id="ctx1">
      <inkml:inkSource xml:id="inkSrc1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1" timeString="2008-04-15T22:53:33.781"/>
    </inkml:context>
  </inkml:definitions>
  <inkml:trace contextRef="#ctx0" brushRef="#br0">4096 2848</inkml:trace>
  <inkml:trace contextRef="#ctx1" brushRef="#br0">24 380 26,'-17'3'32,"1"-7"2,16 4-2,-9-20-11,11-2-9,11 2-5,4-7-4,9-4 0,7-3-2,10 0-1,8-1 0,8 2 0,6 3 0,6 3-1,4 4 1,4 5 0,3 5 0,1 6 0,3 8-2,-1 5 2,1 9-1,-6 5 0,-2 9 0,-6 6 0,-6 6 0,-6 6-1,-8 9 2,-4 3-1,-8 9 0,-6 2 0,-7 7 0,-5 3 0,-8 4 1,-6 1-1,-6 1 1,-8 2 0,-5-3-1,-8 4 2,-5-1 0,-3 0 0,-4 0 1,-4 1 0,-4-3 0,-4 1 0,0-5 0,2 0 1,-2-6-1,3-2-1,3-7 0,4-6 0,6-4 0,9-3 0,2-8 0,6-3-1,4-5 1,2 0-1,1 2 1,-1 4 0,-4 5-1,-4 5 1,-1 3 0,-1 5 1,1 2-2,3 4 1,3-1 0,7 2-1,9 0 0,6 3 0,6 4 0,5 6 0,4 6 1,1 4-1,-2 4 0,0 5 0,-1 0 0,-3 3 1,-3-1-1,-2 0 0,-7-4-1,-3 0 2,-6-2-2,-6-2 2,-8-2 0,-5-4 1,-10-9-1,-2-6 1,-3-11-1,2-10 0,3-9-4,0-11-29,12-7-5,9-7-1,9-6-1</inkml:trace>
  <inkml:trace contextRef="#ctx1" brushRef="#br0" timeOffset="10344">2231 2221 48,'-14'-4'33,"14"4"0,-12 2-3,12-2-18,-10-1-4,10 1-2,9-11-2,2-2-1,8-5 0,5-9 0,6-4 0,5-7 0,6-2-1,-3-3 0,1 4-1,-5 4 0,-6 5-1,-6 9 1,-5 6-1,-6 5 1,-11 10-1,0 0 0,6 12 0,-9 7 0,-2 7 0,0 11 0,0 9 0,-1 12 0,-1 9 1,-3 6-1,2 8 1,-4 6-1,0 5 1,-3 2 0,0 0 0,-3 0 0,1-4-1,1-2 0,0-8 1,3-5-1,1-10 1,3-12-1,2-8 0,3-10-1,1-8 0,1-8-1,0-9-2,2-10-3,0 0-15,0 0-14,-4-19 0,3 6 0,-2-3 0</inkml:trace>
  <inkml:trace contextRef="#ctx1" brushRef="#br0" timeOffset="10859">2017 3385 35,'-8'12'32,"8"-12"1,5 12 0,10-10-17,7-10-7,10 5-2,3-5 1,9 5-2,4-5-2,6 4-1,0-2 0,1 4-1,-5 2 1,0 2-1,-6 1-1,-3 2 0,-7 0-1,-7-2-2,-3 0-2,-9-9-10,-1-4-22,-2-8 0,0-10 0,-1-9 0</inkml:trace>
  <inkml:trace contextRef="#ctx1" brushRef="#br0" timeOffset="11344">3180 1117 21,'4'-17'27,"-4"17"1,0 0-7,-1 12-7,2 3-4,-5 6-2,3 12-3,-3 5-1,3 11 0,-3 3 0,3 7 1,-3-1-1,2 3 0,-2-3-1,0-6 0,-2-6 0,3-5-1,-3-10 0,2-3-2,-2-9 0,3-5-4,2-5 0,1-9-5,0 0-8,0 0-15,0 0-1,8-16 1,-4-3 0</inkml:trace>
  <inkml:trace contextRef="#ctx1" brushRef="#br0" timeOffset="11703">3556 1326 21,'13'-13'27,"-5"0"1,-3-1-8,-5 14-4,6-16-2,-6 16-3,0-10-2,0 10-2,0 0-1,0 0-2,0 0-1,-10 10-1,0-3 1,-2 5-2,-6 4-1,-4 3 1,-6 6-2,-5 2 2,-3 2-1,-1-2 0,0 0 0,4-5 0,3-3 0,5-5 0,5-4 0,7-5 0,13-5-1,0 0 1,10 9 0,11-5 0,8 3 0,6 2 1,7 3-1,4 2 1,0 1 0,0 2 0,-6 3 1,-3-1-1,-7-2 1,-4-2-1,-9-3 0,-2-3-2,-1 0-16,-2-14-17,-2-12 1,4-7-2,-1-15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8-04-15T22:54:11.562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718 966 67,'-49'8'36,"-16"23"-1,-15 32-1,-8 33-30,-6 39-3,1 41 0,5 37 0,11 31 0,23 15 0,28 12-1,33-7 0,37-13 0,36-30 0,36-35 0,35-45 0,32-44 0,25-53 2,22-48 0,8-52 1,9-43 0,-9-44 1,-9-38-2,-28-37 2,-26-28-2,-42-23 1,-41-12-1,-47-2 0,-47 8 0,-52 20 0,-46 29-1,-41 38 0,-36 36-2,-24 47-1,-21 36-5,-4 40-25,-5 27-6,14 31-1,13 17 0</inkml:trace>
  <inkml:trace contextRef="#ctx0" brushRef="#br0" timeOffset="469">664 1926 69,'-11'-39'39,"-3"5"-1,-10 4 1,2 13-31,-6 11-3,6 17-1,3 12-3,9 6-1,12 3 1,12-3 0,14-9 0,12-11 0,11-16 1,4-10 0,-4-11 1,-3-5-1,-14-3-1,-17 5 0,-18 9 0,-15 8-1,-12 12-2,-8 8-2,3 12-5,-2-4-13,15 8-17,15-5 0,21-8 0,16-10 1</inkml:trace>
  <inkml:trace contextRef="#ctx0" brushRef="#br0" timeOffset="734">1255 1580 70,'0'0'35,"-13"19"-2,-8 16-9,-12 2-12,8 9-9,4-3 1,15-4-1,14-16 1,17-13 0,11-18 0,14-11 0,0-16 0,2-4 1,-11-5-2,-10 1-2,-16 6-1,-14 9-3,-13 12-3,-13 1-6,6 18-18,-4-2-7,11 6-1,12-7 0</inkml:trace>
  <inkml:trace contextRef="#ctx0" brushRef="#br0" timeOffset="953">1610 1476 25,'53'-17'31,"-8"10"3,-14 9-5,-9 19-8,-21 2-6,-1 13-4,-10-4-2,6 3-2,0-11-2,8-10-1,-4-14 1,24-16-1,-7-9 0,2-4 0,-7-5 0,-5 0-2,-11 4-2,-10 5-1,-8 11-3,-9 7-2,1 11-5,-7 2-9,6 13-19,1 8 2,9 7-1,1 8 1</inkml:trace>
  <inkml:trace contextRef="#ctx0" brushRef="#br0" timeOffset="1281">1231 2414 80,'18'-13'39,"-18"13"-2,9-10 1,-9 10-33,0 0-5,4-10 1,-4 10-1,11-15 0,0 0 1,1-4 1,2 0 0,-2 2 0,-1 8 0,-11 9 0,0 14 0,-10 9 0,-5 8-1,0 7-2,-2-2-1,3 0 0,1-7-2,3-7 0,3-13-2,7-9-10,0 0-24,0 0 3,-8-25-1,-4 9 2</inkml:trace>
  <inkml:trace contextRef="#ctx0" brushRef="#br0" timeOffset="1594">943 2663 71,'31'60'38,"9"-4"0,13-5 0,6-15-28,15-7-4,3-18-2,9-13-1,0-21 0,-1-14 0,-2-13 0,-6-9 0,-12-3 0,-9 2 0,-17 3-2,-14 5-2,-13 11-4,-13 2-4,-1 9-24,-14-4-8,3-1 1,-5-10-2</inkml:trace>
  <inkml:trace contextRef="#ctx0" brushRef="#br0" timeOffset="1969">909 1009 60,'3'-56'38,"9"-1"0,12 1 0,8-1-21,9 14-10,11 5-4,9 8-1,6-3 0,4-2 1,0-11-1,1-12 1,-6-12-1,-5-9 1,-13-4-3,-14 2-37,-4 7-2,-11 11-1,-8 13-1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8-04-15T22:52:41.875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589 1117 23,'-8'-11'30,"-8"-3"2,0 7-1,-3 5-15,-8-1-6,2 8-3,-7 0-3,0 9-1,-4 5 0,0 11 0,-1 9-1,1 12-1,0 11 1,4 14-1,2 11 2,6 10-2,7 3 1,7 4-1,9 0 0,10-2 1,9-6-2,10-5 2,9-10-1,11-7 0,7-10-1,9-11 1,9-12 0,5-13 0,6-14-1,2-17 1,3-17 0,0-15 0,-4-17 0,-3-16 0,-7-13-1,-8-16 0,-9-14 1,-11-7-1,-14-7 0,-10-1 1,-12-2 0,-11 7 1,-13 5-1,-11 14 1,-13 15-1,-11 18 1,-14 16-1,-8 15-1,-9 19 0,-3 11-2,-2 16-1,2 5-3,15 9-13,8 0-17,19-1 0,17-5-2,23-16 2</inkml:trace>
  <inkml:trace contextRef="#ctx0" brushRef="#br0" timeOffset="718">1660 32 16,'6'-11'25,"-5"-3"1,5 4-4,-6 10-10,0 0-2,3 17-1,-3 2-2,3 13-1,-4 9 0,3 14-1,-4 11 0,3 11-1,-4-1 0,0 7-2,-2-1 0,2 0 1,-2-7 0,3-6 0,-4-7-2,4-5 1,-1-8-2,1-6 2,-1-5-3,-1-8-2,1-2-4,-4-11-4,7-1-11,0-16-11,0 0-1,0 0 1</inkml:trace>
  <inkml:trace contextRef="#ctx0" brushRef="#br0" timeOffset="1093">2061 564 40,'14'3'29,"-14"-3"1,0 0-9,6 18-12,-16-7-3,-2 7 0,-8-1-1,2 5 0,-9-2-1,2 0-1,-4-2 0,3-3-1,1-4 0,5-1 0,4-3-1,3-1-1,13-6 0,-7 17 2,14-2-2,8 4 1,4 7-1,9 4 1,2 4 1,4 1 0,-1-2-1,-1-3 0,-5-4-1,-5-5-2,-4-4-6,-18-17-13,15 8-12,-15-8-2,3-10 2,-4-2-1</inkml:trace>
  <inkml:trace contextRef="#ctx0" brushRef="#br0" timeOffset="5406">913 3704 57,'-13'-33'34,"-2"-1"-1,-6-2-11,2 8-12,-10-2-3,-3 6-3,-9 4 0,-4 7-2,-8 8 0,-6 9-1,-6 11 0,-4 13 0,-4 16 0,2 16 0,3 18-1,1 15 0,8 15 0,11 14 0,12 9 0,13 3 0,18 1 0,13-6-1,13-8 1,16-7 0,12-12 0,11-15 0,9-11 0,7-14 0,3-14 0,4-14 1,3-14 0,1-12 0,-1-20 0,-2-14-1,-1-13 1,-5-13-1,-7-11 1,-6-13-1,-6-9 1,-8-10 0,-13-7-1,-13-3 1,-13-3 0,-11-1 0,-12 3 0,-10 7 0,-14 10 0,-10 11 0,-10 14-1,-5 16 1,-6 10-1,-4 15-1,-2 13-2,-5 5-6,11 11-27,2 9 0,11 6 0,11-1 0</inkml:trace>
  <inkml:trace contextRef="#ctx0" brushRef="#br0" timeOffset="15281">1867 3361 9,'-12'6'12,"-4"-2"-3,2 0 0,-3 0 0,3 2 0,0-1 0,2-1-2,1 2-2,0-1-1,1 5 0,1-3-1,-2 4-1,2 1 1,1 3 0,-2 0 0,1 2 0,0 2 0,4 1 0,0 1-1,5 1 0,-1 1 0,3 1-1,4-1 0,3-1 0,5 0 0,2-1 0,4-1 0,1-2 0,3 0-1,2-2 1,0-2 0,1 0 0,-3-2 0,2-1 0,0-5 1,2 1 0,-3-5 1,2-2-1,-2-5 1,3-2 0,-2-4 0,2-4-1,-6-2 1,1-2-1,-3-3-1,-2 1 1,-4-4 0,-2 0-1,-5-1 1,-3 0-1,-5-2 0,-2-1 0,-4-2 0,-2-2-1,-5-1 1,0 1 0,-5-2 0,0 3 0,-4 1 1,-3 4-1,-2 1 0,-2 7 0,-1 3 0,1 5-1,0 4-1,-1 6 0,2 7-3,-1 2-2,7 13-20,-2 6-6,-2 4-2,-1 7 1</inkml:trace>
  <inkml:trace contextRef="#ctx0" brushRef="#br0" timeOffset="29156">1258 3928 34,'0'-18'32,"-2"-5"1,-4-4-4,-6-8-9,-2 2-7,-12-8-4,-9 4-6,-10 1-34,-21 13-1,-30 3-2,-33 14-1,129 6 35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8-04-15T22:53:16.65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80 51 29,'-6'-16'32,"0"2"-1,0-1-7,6 15-6,-4-17-6,4 17-4,0 0-2,3 12-2,-3 8-2,1 8-1,-1 8 2,2 6-2,-2 11 0,1 9 0,-3-1 0,0 3 1,-3 1-1,0-1 0,-2-2 0,-1-5-1,0-7 1,1-6-1,0-8 0,1-8-1,2-5 0,0-7-1,4-5-3,0-11-3,0 0-3,0 0-16,15-16-8,-4-6 0,4-6 2</inkml:trace>
  <inkml:trace contextRef="#ctx0" brushRef="#br0" timeOffset="375">472 170 39,'0'0'31,"0"0"0,0 0-10,-11 23-10,-5-6-4,1 4-3,-4 6-2,-4 4 0,-4 3-1,0 4 1,-2-4 0,2 1-1,1-5 0,3-2 1,0-6 0,6-5 1,3-6 0,4-3-1,10-8 2,-11 5-3,11-5 1,0 0-2,17 12 0,-2-3 0,4 9 0,4 4-1,1 5 1,3 5 0,0 4 1,-4 1-1,-3 1 1,-3 1-1,-2-4 0,-2-3 0,-2-3-3,-2-7-2,4 3-9,-6-13-20,6-6 0,-3-12-2,2-5 1</inkml:trace>
  <inkml:trace contextRef="#ctx0" brushRef="#br0" timeOffset="1047">815 395 35,'-12'0'30,"12"0"1,0 0-6,0 0-15,12 7-4,3 0-3,5-3 0,7 3-1,3-2 1,7 3 0,3-4-1,3 0 0,-2-3-1,-1 0-1,-3-1-1,-5-2-2,0 3-4,-10-6-7,1 5-13,-8 1-7,-4 0 2,-11-1 0</inkml:trace>
  <inkml:trace contextRef="#ctx0" brushRef="#br0" timeOffset="1375">832 578 48,'0'0'30,"2"-11"3,10 0-14,6 6-12,2-2-2,8 6-1,0 0 0,5 5-2,-1 4 1,1 4-2,-3 3 1,-2 1-1,-4 1-1,-5-3-3,0 3-6,-8-12-10,2-4-14,-3-6-1,-3-9 1</inkml:trace>
  <inkml:trace contextRef="#ctx0" brushRef="#br0" timeOffset="1656">1184 175 41,'-7'14'29,"1"3"2,-4 10-12,-5 2-11,1 13-3,-4 6-1,0 11 0,-6 3 1,2 5-1,-1-6-1,2 1-1,0-8 0,4-7-3,1-5-4,1-16-18,6-8-10,9-18-1,0 0 1</inkml:trace>
  <inkml:trace contextRef="#ctx0" brushRef="#br0" timeOffset="2125">1872 348 23,'-13'-13'29,"1"12"-1,-4 4-7,-5 1-10,3 9-3,-4 5-3,0 7-2,-2 4-1,4 5 0,1 2 0,8 4 0,4-2 1,9 1-2,4-5 2,9-1-1,7-6 1,8-4 0,4-10 0,4-2-1,1-9 1,2-3 0,2-10-1,1-3 0,-4-10 0,-2-4 0,-3-6-1,-3-4 1,-5-5-1,-4-2 1,-10 1-1,-7 4 0,-9 2 0,-9 8-1,-12 8 1,-8 6-1,-5 12-2,-6 5-2,4 12-30,-4 4-2,4 7 0,0 0-1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8-04-15T22:54:50.859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997 446 30,'-6'-17'29,"6"17"1,-15 3 0,5 13-23,5 18-2,0 11-2,2 13 0,2 12 0,3 8-1,5 3 2,3 5-2,2-4 0,2-3 0,-1-8-1,0-10-1,-2-13 1,0-7-1,-5-12 1,0-7 0,-4-11 0,-2-11 0,-5-11 1,-3-11-1,-9-10 0,-4-13 0,-7-9 0,-5-9 0,-6-8 0,1-1 0,0 0 2,3 9-1,7 3 1,7 11-2,9 6 2,14 4-2,12 6 0,13 2 0,12-2-1,11-1 0,8-3-1,5-3 0,5-3-1,-1-1-1,0 2-2,-9-6-6,-1 14-6,-12-3-17,-8 7-1,-10 5 1,-13 9 0</inkml:trace>
  <inkml:trace contextRef="#ctx0" brushRef="#br0" timeOffset="531">924 1014 37,'38'-6'30,"4"-7"2,4-10-8,6 2-14,-2-4-3,3 1-5,-6 5-9,-3-4-19,-8 1-5,0 1 1,-7 0 0</inkml:trace>
  <inkml:trace contextRef="#ctx0" brushRef="#br0" timeOffset="750">1892 331 52,'9'-15'33,"-18"2"0,-12 5-2,-15 5-28,-9 5-2,-8 5 0,-7 4 0,-1 6 1,3 6-2,14 5 2,13 5-1,18 5 1,20 3-1,21 4-1,20 1 1,15 3 0,13 0 0,6-1 0,2-3-1,-6-2 1,-14-3 1,-14-1 0,-21 3-1,-18-4 1,-22-2-1,-18-2-1,-18-5-1,-13-7-1,-8-5-3,-7-11 0,8-5-5,2-14-8,15-5-15,15-7-2,18-6 3,19-5 1</inkml:trace>
  <inkml:trace contextRef="#ctx0" brushRef="#br0" timeOffset="1359">2377 1010 6,'-2'13'30,"2"-3"1,0-10 3,-10-3-17,10 3-3,-2-30 0,6 5-2,-5-17 0,5-7-7,-2-13-1,1-2-1,0-3-1,1 5 0,-2 6-1,1 5 1,-2 16-3,1 17 1,-2 18 0,14 20 0,-4 9 1,1 7-2,1 0 1,3 4-1,2-9 3,6-12-2,0-17 0,5-18 0,4-15-2,1-20 2,1-13-1,-3-11 1,-1-8-1,-6 2 1,-5 4-1,-5 9 0,-6 16 2,0 21-2,2 25 1,2 22 0,1 23 0,1 17 0,1 11 1,2 6 1,3 3-1,-1-5 0,0-7 1,-3-10-2,2-8 2,-3-12-3,0-8 0,-3-10-1,2-7-6,-14-9-27,16-23 0,-8-7-1,-3-17 1</inkml:trace>
  <inkml:trace contextRef="#ctx0" brushRef="#br0" timeOffset="2141">14 136 18,'-8'13'26,"0"-3"1,11 2-5,7 7-14,-1 1-2,8 6 1,-4-1-1,7 3 0,-5-4-3,4-2 0,-6-4-2,0-4-1,-4-7-4,-9-7-7,11-14-11,-6-2-9,-4-13 2,4-4 0</inkml:trace>
  <inkml:trace contextRef="#ctx0" brushRef="#br0" timeOffset="2328">174 0 16,'0'0'27,"12"15"-2,-2 22-5,-3 11-8,5 11-4,1 8-9,1 1-21,0-10-5,3-7 0,-2-23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8-04-15T22:54:54.828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427 1054 8,'22'3'30,"-10"-4"0,-12 1 3,0 0-18,0-18-1,-9 12-3,-17-7-1,-2 5-2,-13 0-4,-6 3-2,-4 9 0,-2 10-1,-2 10 1,6 13-2,6 9-2,11 10 4,11 3-4,14 6 4,15-4-2,12-6 1,13-8 0,10-11 1,8-10-1,7-10 1,4-11 0,3-13 0,-3-11 0,0-6-1,-6-9 0,-2-8 0,-9-6 0,-5-3 0,-9 0 0,-6 7 0,-8 5 0,-3 7-1,-3 9 0,1 16 0,2 10 0,3 13-1,2 8 1,5 4-1,4 4 0,3 0 1,0 1 0,-2-8 0,-4-3 0,-5-6 1,-5-7 0,-15-9 0,0 0 0,-16 2 0,-13-9 0,-13 0-1,-8 0 0,-3-2-1,-5 1-1,2 2 0,9 4-4,4-4-9,20 8-5,8-2-14,15 0-2,14 1 2,10-1 0</inkml:trace>
  <inkml:trace contextRef="#ctx0" brushRef="#br0" timeOffset="562">1056 1288 32,'24'-6'31,"-2"-1"1,-8-4-1,-2-4-16,0 6-8,-12 9-3,20-10-1,-10 13-3,4 4 1,1 6-1,2 3 1,1-1 0,2 0 1,0-5 1,1-5-1,-4-12 0,-2-8-2,-3-7-5,-6-13-19,-1-6-8,-3-10-2,-3-10 0</inkml:trace>
  <inkml:trace contextRef="#ctx0" brushRef="#br0" timeOffset="875">1602 241 1,'14'30'24,"-11"2"2,3 15 1,-6 9-14,1 8-3,4 16 0,-2 1 1,6 12-2,-2-3 0,6 2-3,1-6 0,3-4-3,-1-10-1,1-10-1,1-12-2,-4-11-3,3-11-4,-7-8-21,2-19-4,-2-7 2,-4-20-1</inkml:trace>
  <inkml:trace contextRef="#ctx0" brushRef="#br0" timeOffset="1125">1454 814 23,'4'12'30,"23"-9"4,18-1-4,11-5-17,9-9-6,8-1-4,-2-12-2,-5-5-8,-2-5-11,-9-6-13,-15-10-1,-10-3 2</inkml:trace>
  <inkml:trace contextRef="#ctx0" brushRef="#br0" timeOffset="1359">1187 351 47,'15'40'22,"1"-14"-6,10-5-15,5-8-31,7-4 0</inkml:trace>
  <inkml:trace contextRef="#ctx0" brushRef="#br0" timeOffset="1750">2664 1233 36,'22'-5'34,"-6"1"1,-2-1-1,-14-5-19,0 10-7,-12-1-3,-5 12-1,-11 1-2,-3 8 0,-5 4-2,-4 9 0,3 7 0,4 5 1,6 2-2,8-2 1,8-2-2,10-6 1,14-7-3,4-11-2,18-11-4,1-15-6,17-6-4,3-18 0,8-4 2,-3-13 4,2 3 4,-10-1 4,-5 5 7,-11 12 7,-17 13 4,-20 16 0,2 21-1,-14 16-3,-6 7-3,3 8-1,2 1-1,10-4 1,9-9 1,14-8 0,8-20 2,13-8-1,-1-16 0,6-8 0,-9-11-2,-2-5 0,-12-4-2,-8-4-1,-10 2-1,-5 3 1,-6 4 0,-2 8-3,0 8 2,8 19-1,0 0-1,0 0 1,10 31 0,5-5 0,7 6-1,3 1 3,5-3 0,4-3 2,-1-11-1,0-4 1,-3-13 0,1-3 1,-7-10-1,-1-4-1,-9-6 0,-4-8-3,-3-4-1,-5-3-2,0 5 0,-4 1-2,6 7-2,-4 1-2,10 18-2,-10 7-2,27 17 1,-12 4 2,8 8 3,-4 0 3,2-1 7,1 2 3,-5-9 3,3-1 4,-8-12 1,6-2-1,-8-10-3,5-1-2,-4-7-3,0 3-1,0-3-1,0 3-1,4 2-1,-2 5 1,2 4-1,1 2 2,0 1 0,3-1 0,-1-3 3,2-2-2,-3-8 0,0-2 0,-3-9-2,-2-4-2,1-5-5,-9-16-10,2-5-18,-3-9-1,1-7-2,-3-10 2</inkml:trace>
  <inkml:trace contextRef="#ctx0" brushRef="#br0" timeOffset="2672">4111 354 9,'16'26'28,"-8"26"1,2 27 2,3 22-18,-3 10-1,6 15-3,-2-5-1,3-4-2,-1-18-2,1-13-1,-3-21-2,-1-19-1,-1-18-3,-12-28-15,0 0-13,-15-35-1,-7-5 11,-13-17 9,-4-5 6,-9-6 3,0 2 4,5 8 15,6 10 13,5 13 3,17 11-10,15 24-9,21-6-4,15 15-4,6 1 1,12 0-2,4-2 0,2-6-2,0-4-6,-7-13-2,-1-3-10,-11-11-18,-4-9-1,-5-7 1,-5-10 1</inkml:trace>
  <inkml:trace contextRef="#ctx0" brushRef="#br0" timeOffset="3265">5028 83 34,'9'4'32,"-4"6"2,-5 10-2,-8 9-22,0 3-7,-2 5-1,-1 2 0,1-2-2,3-7-1,1-8-1,10-9-5,-4-13-4,21-11-2,-4-14 1,9-2-1,-2-12 1,8-1 3,-3-6 4,-1-1 5,-2 7 6,-7 1 1,1 14 3,-8 8 0,2 17 1,-8 12-1,0 19-2,-5 10-1,1 12-2,-2 0 0,2 6-3,-1-3-2,-1-8-4,4-2-6,-3-17-7,6-8-15,2-7 1,-9-14-1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8-04-15T22:54:58.515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10035 320 63,'-35'-20'36,"-23"1"-1,-24 0-2,-30-5-33,-27 2-2,-32 2 0,-34-1 1,-30-2 1,-30-1 0,-28-4 1,-27 0 0,-22 2 1,-17 5-1,-21 4 0,-14 8 1,-14 9-1,-9 8 0,-9 13-1,-5 5 0,-2 12 0,-4 8 1,8 7-2,12 7 0,17 8 1,15 7 0,25 9 0,19 8 0,23 7 0,29 6 0,31 9 0,27 5 0,31 1 0,32 4 1,36 0-2,38 0 1,37 1 0,43-8-1,35-4 1,45-7 1,34-4-1,36-8 1,31-6 0,32-6-1,23-11 1,27-4 0,24-4 0,25-4 0,19-6 0,22-7 0,17-5 0,19-9 0,17-7-1,11-12 1,17-9-1,7-14 1,11-10-1,7-15 0,6-9 0,6-13 1,0-7 0,-4-10-1,-12-8 1,-22-13-1,-19-9 0,-33-8 0,-35-14 0,-40-4-1,-41-10 1,-50-7 0,-48-6 0,-50-1 0,-55 2-1,-57 0 2,-53 11-2,-61 10 1,-56 12-1,-54 22 0,-51 19-3,-36 29-33,-37 23 3,-23 25-4,-10 24 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8-11-25T21:31:26.91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217 324 39,'0'29'27,"-7"0"2,1 15-13,-1 21-10,-8 15-4,-1 19-2,-2 17 1,-1 12-1,-3 7 0,1-1 0,1-4-1,1-7 1,4-13 1,2-16 0,6-16 0,6-14 1,6-17 1,14-9 1,8-17 1,15-4-1,14-13 0,17 0-1,13-7 0,17 1-2,17-4 0,11 0-1,10-1 0,6 2 0,6 2 0,1-2-1,-5 0 2,-7-1 0,-10-1 0,-12 0 0,-13 0 0,-14 1 0,-18 1 0,-11 1 0,-12 1 0,-10 1-1,-9 1 1,-9 1 0,-6-5 1,-4-1 0,-5-13 0,-3-10 1,-8-18-1,-3-16 0,-9-23 0,-1-19-1,-9-20 0,-4-14-1,-4-8 1,-2-1 0,-2 3 0,3 8 1,0 13 0,4 18-1,-2 16 1,2 17 0,-2 14 0,-1 10-1,-9 12 0,-6 10 0,-14 5-1,-10 7 1,-12 5 0,-11 9-1,-11 7 0,-7 8 0,-4 4 0,1 4-1,6 3-1,2 0-3,16 6-4,-2-16-17,22 2-11,8-9 0,13-4 0</inkml:trace>
  <inkml:trace contextRef="#ctx0" brushRef="#br0" timeOffset="953">732 776 56,'10'-10'32,"5"3"-1,-4 3-6,-1 1-21,8 5-3,1 9 0,6 8 0,-1 11 1,3 9-1,-2 5 1,1 6 0,-4-3-1,-1-1 1,-6-7-1,-3-7 0,-4-10 1,-1-7 0,-7-15 2,3 10-2,-3-10 0,-17-15 0,0 1 1,-5-2-2,-9-5 1,-3 0-2,-6 1-1,-5 2 1,-1 8-1,-3 8 1,2 9 0,2 7-1,5 11 1,2 5-1,7 7 0,6 0 0,10 2 1,7-2-2,12-5 3,8-4-2,11-6 2,7-8-1,6-6 2,5-6-1,3-5 0,3-2 1,-2-1-1,-1 0 0,-7 3-1,-3-2-2,-2 10-3,-12-9-11,0 11-18,-8-3-1,-12-4-1,13 11 1</inkml:trace>
  <inkml:trace contextRef="#ctx0" brushRef="#br0" timeOffset="20766">1561 1054 16,'-2'-18'29,"-7"-2"2,-5-3-9,3 12-4,-10-7-3,7 16-2,-9 0-5,6 15-2,-5 6-3,7 12-1,3 7-2,7 5 0,6 8 0,8-2-1,10-3 1,7-9-1,9-10 1,4-12 0,6-14-1,0-12 1,-1-13 0,-3-10 1,-8-7-1,-7-3 1,-9-1 0,-7 3 0,-13 3 1,-9 6-2,-7 9 1,-6 8-2,-1 8-2,-3 4-3,6 11-6,-6 1-20,11-4-1,3 0 0,5-5 1</inkml:trace>
  <inkml:trace contextRef="#ctx0" brushRef="#br0" timeOffset="21141">1482 824 15,'-24'3'28,"-8"-5"1,0 6 1,-3 4-14,-4-3-7,8 9-4,-3 6-2,7 11-1,4 10 0,8 11 1,6 13-1,10 7-1,9 4 0,10 2-1,9-3 1,10-9-2,10-13 2,6-17-2,10-21 2,4-15 0,-1-17 0,1-15 1,-4-14 0,-8-9 0,-8-11 0,-10-2 0,-18-7-1,-14 1 0,-17-1-1,-16 6 1,-16 6 1,-14 8-2,-13 11 1,-6 15-2,2 21-5,-6 11-12,11 22-14,8 15-1,10 13-1,16 13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8-11-25T21:31:29.07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59 367 47,'-5'32'30,"-4"6"1,2 12-11,4 15-15,-3 11-4,3 11 0,-2 9 0,3 11-1,-3-8 1,4 2 0,-1-11 0,1-2 1,-1-18 0,3-5 2,-3-20-2,5-7 2,-2-11-1,4-6 1,1-9-2,5-4 1,4-6-2,8-3 0,8 0 0,10-4 1,10-1-1,12-2-1,11 0 0,10 1 0,9 1 0,5 2 0,7-1-1,3 2 1,2 1-2,-2-5 1,-4 0 0,-4-4 0,-7 0 0,-7-2-1,-6-2 2,-11 1-2,-9 2 2,-8 4-2,-8 2 1,-10 1-1,-3 3 0,-9-2 0,-5-2 0,-8-2 0,-2-7 0,-8-7 1,-7-7 1,-4-15 0,-12-14 2,-5-20 0,-9-13 0,-2-14 0,-6-9 0,2-3 0,-1-1-1,5 6 0,6 7 0,7 17-1,6 13 2,5 14-1,2 12 1,2 9-1,-5 6 1,-6 11-1,-12 8 1,-9 12-1,-15 6-1,-13 9 0,-11 11-3,-11 3 2,-6 10-2,-6-1 0,7 7-4,-1-11-4,17 5-23,5-7-1,15-4 2,13-3-1</inkml:trace>
  <inkml:trace contextRef="#ctx0" brushRef="#br0" timeOffset="828">314 628 31,'14'-11'32,"-4"8"1,0 10-2,1 18-22,-8 3-4,5 16-2,-3 8 0,3 11-1,-1 9-1,-1 5-1,-1-4 0,1-4 0,-3-14 0,1-8-1,0-13 1,-2-7 0,0-17 1,-2-10 1,0 0 0,7-30-1,-4 3 1,5-2 0,0-4 0,6-1 0,2 0-2,5 4 1,0 6 0,2 12 0,3 6-1,-1 6 0,-1 6 0,-4 5 0,-2 11 0,-5 3-1,-5 3 1,-6 1 0,-9-3 1,-6 3 1,-10-3 1,-5 0-2,-7-8 1,0-1 0,-2-3-2,2-3-6,13 2-28,-1-6-2,11-2-1,12-5 0</inkml:trace>
  <inkml:trace contextRef="#ctx0" brushRef="#br0" timeOffset="19844">989 903 7,'5'22'21,"-3"-2"-1,15 1-10,5 8-8,5-1-1,9 4-1,3-4 0,3-3 0,1-6 0,-1-4 3,-8-14 2,1-3 1,-14-18 1,-1 0 3,-13-14-2,-3-2 2,-13-9-1,-3 5-1,-14-1-1,-3 9-2,-11 3 0,4 13-1,-3 8-1,3 12-2,5 9-5,1-4-9,13 13-19,9-2-1,8 0 0,6-6 1</inkml:trace>
  <inkml:trace contextRef="#ctx0" brushRef="#br0" timeOffset="20266">1189 873 35,'-28'6'30,"-2"0"2,-1 4-3,-7-5-19,12 14-7,-2-2-1,6 12-1,4 5-1,11 13 0,6 0-1,8 11 1,10 3-1,5 4 0,12-1-1,3-3 0,11-12-1,-2-12 2,6-13-1,-2-18 0,4-17 1,-1-17 0,-5-14 3,-2-16-1,-7-8 2,-3-5 0,-11-3 1,-6-7 0,-15 2 0,-8 3-1,-17 5 0,-13 13 0,-14 12 0,-10 14-1,-10 14 0,-4 22 0,-1 22-3,1 10-4,16 14-27,3 7 0,10 7-3,13-3-1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8-11-25T21:31:19.83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49 0 40,'0'0'30,"10"-1"1,-10 1-12,-13 0-4,13 0-6,-18 0-1,18 0-1,-15 0-1,15 0 1,-14 1-1,14-1-1,0 0-1,0 0-2,11 9-1,7-1 0,11 5-2,7 5 1,11 9 0,5 7 0,15 9-1,6 7 0,6 9 0,7 7 0,2 6 1,4 6 1,4 0-2,6 2 1,-1 2 0,1 1 2,2-3-2,-4-4 2,-1 1-3,-4-5 1,-6-1 0,-3-2 1,-6-4-1,-5 1 0,-9-5 0,-2 0-1,-8-5 1,-1-2 0,-3-5 0,-4-4 1,-6-6-1,-3-3 0,-5-5 0,-5-4-1,-7-6 1,-5-3-1,-5-5 0,-4-4-1,0 1-1,-8-10-3,0 0-5,-6-14-9,6 14-15,-7-19-1,3 8 1,-3-5 0</inkml:trace>
  <inkml:trace contextRef="#ctx0" brushRef="#br0" timeOffset="640">2384 1344 48,'-10'-15'37,"0"6"-1,-5-4 1,15 13-21,-18-12-10,18 12-1,-15-5-2,15 15-2,8 10 0,9 12-1,6 9-1,5 9 1,6 13-1,5 11 1,1 3-1,0 0 1,-8-8 0,-5-6 0,-8-9 1,-3-7-1,-9-12 1,-6-11 0,-10-8 1,-9-6-2,-12-7 1,-7-2 1,-10-5-1,-6 2 0,-6-2-1,-3 1 0,4 5-4,-2-6-6,17 7-29,-7-5 2,7 3-3,-1-10 1</inkml:trace>
  <inkml:trace contextRef="#ctx0" brushRef="#br0" timeOffset="1156">647 1329 42,'0'0'36,"-14"9"1,14-9-2,0 0-12,0 0-15,0 0-4,17-2-2,-4 7-1,6 6 0,6 5-1,7 6 2,1 9-1,4 10 2,-3 3-2,1 9 2,-7 2-1,-2 8 0,-9 1 0,-7 1-1,-6-2-1,-3-3 0,-4 1 0,-2-3 0,0-7 0,-3-7 0,1-11-1,1-4 0,4-5-2,-4-13-2,9 4-3,-12-28-8,9 13-23,-3-22 2,3 7-2,-5-8 3</inkml:trace>
  <inkml:trace contextRef="#ctx0" brushRef="#br0" timeOffset="1547">844 1904 58,'0'0'36,"-9"3"1,-3 5-2,1 16-19,-18-8-11,3 13-3,-7 1-2,1 8 1,-1-2-1,4 1 0,3 1 0,7-3-1,6 2-3,1-11-8,8 5-25,2-2 1,1-5-2,0-2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2:01:34.22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403 303 57,'0'0'39,"14"18"-1,-14-18 1,2 23-16,-13-19-14,9 7-3,-8-4-2,4 4 0,-3-3-1,2 5 0,-5-2-1,2 6 0,-5 1 0,-2 3-1,-8 2 0,0 3-1,-6 3 1,-4 1-1,-3 0 0,1-1 0,2-3 0,4 1 1,6-1-2,3-3 1,10-1 0,7-1 0,8 3 0,5-1-1,6 0 0,5 0 1,4 1-1,4 0 1,0-2 0,3-1-1,1-3 1,0-1 0,-1-2 0,-2-2 0,-2-1 0,-1-3-1,-2-1-2,-5-6-1,3 4-6,-21-6-29,23-8-3,-14-5 3,4 1-3</inkml:trace>
  <inkml:trace contextRef="#ctx0" brushRef="#br0" timeOffset="550">298 742 73,'0'0'39,"0"0"-2,-2 15-5,2-15-18,0 0-7,0 0-1,18 2-1,-8-2-1,10 3 0,2-6 0,12 3-1,7-1-1,13-1 0,8 1-1,13-1 1,9-2-1,9 0 0,4-2 0,1-1 0,-1-4 1,-2 0-1,-6-4 1,-8 0-2,-12 0 1,-10 1 0,-11 0 0,-9 3-1,-10 3 0,-9 1 0,-6 3 0,-14 4-1,11 1-3,-11-1-5,4 16-32,-11-5-2,2 10 1,-7-1-2</inkml:trace>
  <inkml:trace contextRef="#ctx0" brushRef="#br0" timeOffset="22896">2193 441 89,'-14'-19'39,"5"10"-1,-3 3 0,12 6-29,-5 15-6,9 4-1,3 7-1,6 8 0,1 8-1,4 1 0,0 3 0,4-2 1,-1-4-1,-4-6 0,-4-8 0,-4-7 1,-9-19-1,0 0 0,0 0 1,0-17 0,-4-7 0,0-8 0,1-7 0,3-4 0,3-2 1,2 2-2,4 4 1,3 4-1,3 5 0,2 5-2,2 11-3,-3-1-2,9 18-10,-12-9-23,2 8 0,-15-2 0,17 10 1</inkml:trace>
  <inkml:trace contextRef="#ctx0" brushRef="#br0" timeOffset="23229">2516 523 60,'22'16'37,"8"-1"0,1-11-1,11 9-16,-16-18-11,6 5-3,-10-11-1,-2 1-2,-12-7-1,-7 2-1,-10-2 0,-10 5 0,-7 5-1,-7 4 0,-4 11 1,-1 6-1,2 12-1,4 8 1,7 7 0,7 4 0,9 0 0,10 0 1,8-6-2,7-5 1,7-8-2,3-10 0,7-10-1,1-12-1,8-7 0,-6-12 0,9-5 0,-5-7 1,2-4 2,-3 1 0,-6-1 3,-3 4-1,-10 4 2,-1 8-1,-9 6 1,-10 19-1,13 0 0,-10 15 0,1 15-2,0 10 1,2 9 0,3 12-1,0 10 1,0 5-1,-1 1-1,0 2 1,-5-2 1,-1-4 0,-6-4 0,-2-9 0,-4-12 0,0-9 2,-5-13-1,1-11 0,-5-15-1,-1-10-1,-3-14-1,0-11-1,1-4-1,-2-12-3,9 7-11,-2-15-22,8 5 0,1-6-2,11 6 4</inkml:trace>
  <inkml:trace contextRef="#ctx0" brushRef="#br0" timeOffset="23859">2925 272 80,'-9'-6'41,"9"6"-3,-4 11 1,5-2-25,-1-9-20,0 0-18,11-4-16,-11 4 3,24-8-4,-9 4 4</inkml:trace>
  <inkml:trace contextRef="#ctx0" brushRef="#br0" timeOffset="24032">3252 512 71,'26'18'38,"-3"-9"0,2-4 1,-12-19-23,7 5-10,-10-9-3,-4-1-2,-8-5 1,-4 2-1,-6-2 1,-5 7-1,-3 3 0,-4 11 0,-1 9 0,0 12-1,1 8 0,6 10 0,3 8 0,4 2 0,8 2-2,3-5 0,6-3-1,2-12-2,14 1-4,-9-26-10,21 4-12,-7-19-5,13-4 0,-4-15 8,17 6 14,-8-16 7,5 2 10,0 3 10,-15-7 14,4 11 9,-19-2-1,0 20-5,-27-6-11,7 20-8,-27 13-2,5 11-3,-7 6-2,3 8-1,5 6-2,4 3 1,10-1-1,8-5-1,9-6 0,8-5-1,7-8-3,-2-12-4,9-5-31,-5-12-2,4-6 2,-6-12-3</inkml:trace>
  <inkml:trace contextRef="#ctx0" brushRef="#br0" timeOffset="24568">3973-1 88,'0'0'38,"14"5"1,-12 15-1,6 16-29,-10 4-7,1 10-2,-2 8 0,0 4-2,1 2 0,-2-7-2,6 2-2,-9-21-10,12 3-22,-7-11 1,4-5-1,-3-12 1</inkml:trace>
  <inkml:trace contextRef="#ctx0" brushRef="#br0" timeOffset="24794">3846 380 88,'0'0'40,"13"-6"0,6 3 1,18 6-31,-2-6-6,7 1-1,5-3-2,0-1-2,1 0 0,-6-3-2,-2 6-7,-14-10-29,1 5-1,-11-4 1,-2 4-3</inkml:trace>
  <inkml:trace contextRef="#ctx0" brushRef="#br0" timeOffset="25403">4642 28 87,'0'0'40,"-20"13"-1,7 10 2,-13 3-32,9 12-6,-9 5 0,0 5-3,-2 4 0,-2-3-4,9 5-6,-9-13-30,10-5 2,0-11-1,10-5-2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8-11-25T21:31:12.69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862 1994 79,'-22'-28'39,"-3"6"-1,-11-2-5,6 13-26,-13 4-3,-2 15-1,-2 11-1,-1 18 0,5 13-1,5 18 0,10 16-1,10 19 1,10 12 0,11 9-2,13 4-1,15 3-1,11-2 2,6-9-2,11-11 2,5-17-1,7-19 2,4-18 0,-1-18 1,-1-16-1,-1-22-1,-3-17 1,-8-26 0,-3-22 0,-6-24 0,-7-22 0,-12-21 0,-13-15 1,-11-9 1,-12 0 1,-13 5-1,-9 11 0,-17 17 3,-6 22-2,-6 21 0,-6 25 0,-1 20-2,-6 15-3,5 21-5,-9 4-25,15 11-9,-1-3 0,7 6 0</inkml:trace>
  <inkml:trace contextRef="#ctx0" brushRef="#br0" timeOffset="719">78 2249 67,'0'0'39,"0"0"-1,0 0 0,0 0-23,0 0-7,0 0-3,0 0-1,0 0-1,0 0-2,0 0 0,40 41-1,-40-41 0,47 41 1,-47-41-1,67 55 0,-67-55 0,76 58 1,-76-58-1,62 51 0,-62-51 1,47 49-3,-47-49 2,31 33-2,-31-33 2,0 0-1,0 0 1,24 43 0,-24-43 0,0 0 2,0 0-2,-43 55 2,43-55-2,-52 59 0,52-59 0,-73 80 0,33-34-2,-4 1 1,2 2 0,-2-3 0,44-46 0,-74 76 0,74-76 0,-53 49 1,53-49 0,0 0 0,0 0 0,0 0 0,0 0 0,0 0 1,0 0 0,-16-46 0,16 46-1,10-83 1,-7 24 0,0-14 0,2-8 0,0-4 0,2 0 0,-6 4-1,-3 6 1,-1 13-3,0 1-24,3 61-15,-22-60 2,22 60-2,0 0 41</inkml:trace>
  <inkml:trace contextRef="#ctx0" brushRef="#br0" timeOffset="3344">1281 1847 57,'-13'6'35,"13"-6"-1,0 0-1,2-13-20,15 7-9,1-7-2,13-3 0,17-8 0,12-8 0,11-13 1,18-9-1,11-17 1,18-10 0,12-15 0,15-12-1,-2-12-1,8-4 0,3-3-1,-6 1 0,-4 9 0,-11 8 1,-17 10-2,-15 16 2,-16 14-1,-16 17 1,-18 13-1,-11 11 1,-16 9 0,-8 8 0,-16 11 0,12-7 0,-12 7 0,0 0 0,-13-2-1,4 2 1,-4-1-1,-2-2 0,-4 1-1,-3-2 1,-3-3-1,-1 1 1,-3-1 0,-4 1-1,0 1 1,0 2 0,3 0 0,3 2-1,6 3 0,6 2 0,15-4 0,0 0 0,33 6 0,8-10 0,10-4 0,8 1 1,6 0 0,1-1 0,-6 5 0,-6 10 2,-14 10-1,-16 15 0,-20 12 1,-11 9-1,-15 4 0,-5 5 0,-7-3 0,-1-8-3,2-7 0,-1-19-3,13-6-7,-6-20-27,12-11 1,-1-13-1,-1-4 0</inkml:trace>
  <inkml:trace contextRef="#ctx0" brushRef="#br0" timeOffset="4219">1329 3 49,'15'-7'33,"-6"10"1,-9-3-2,16 2-16,0 12-13,8 2 1,12 12-1,4 6 1,11 15-1,3 5 1,7 14 0,2 2-1,4 8 0,-9-2-1,-3 1-1,-7-10-1,-5-6 2,-7-10-3,-5-10 2,-11-10-2,-6-11-2,-1-3-4,-13-17-22,0 0-7,-15-15 0,4-1-1</inkml:trace>
  <inkml:trace contextRef="#ctx0" brushRef="#br0" timeOffset="4516">1917 590 49,'-12'16'33,"3"2"1,-3 6-1,0 16-18,-16-4-7,5 15-3,-11 0 1,7 5-2,-2-6 0,6-1-2,4-5-5,0-8-32,11-12 0,6-15-2,2-9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8-11-25T21:31:52.43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0 424 44,'0'0'30,"10"21"0,-2 7-4,2 11-19,-3 4-6,8 4 1,0-3 0,11-2 2,4-25 1,15-22 0,10-39 0,22-24-1,10-31 2,21-14-5,11-16-33,10 3 0,-6 5-5,-123 121 37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8-11-25T21:32:10.1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-1 449 27,'0'0'31,"11"6"1,-11-6-4,0 0-10,0 0-6,0 0-5,0 0-2,0 0-1,0 0-1,0 0 0,2 15-1,-1 1-1,-1 7 0,1 8 0,1 10-2,0 9 1,1 7 0,0 6 0,-1 0 0,1 3 0,-1 0-1,-1-3 1,-1-9 0,-1-4 1,0-9-2,-2-9 0,2-6-4,1-26-8,-10 9-19,5-20-2,-2-11 0,3-9 0</inkml:trace>
  <inkml:trace contextRef="#ctx0" brushRef="#br0" timeOffset="468">163 482 23,'0'0'28,"0"0"1,0 0-5,0 0-8,0 0-4,-2 12-4,2-12-3,0 0 0,0 0-1,-5 13 1,5-13-1,0 0-1,0 0 1,0 0-2,0 0 0,3 12 0,-3-12-1,20 14 0,-1-2 0,6 1-1,7 1 1,4 0 0,5 0-1,2 0 0,-1-1 0,-1-1 0,-4 0 0,-4-3 0,-7-1 0,-5 0 1,-5-3-1,-4-1 0,-12-4 0,14 3 0,-14-3 0,0 0 0,0 0 0,0 0 1,0 0-1,-12 0 0,12 0 0,-16 5 0,4 0 0,-1 4 0,-4 6-1,-2 3 0,-3 7 1,-2 3-2,-3 6 2,-3 4-1,-7 3 0,-1 1 0,-2 1 1,-1 0-1,-1-2 1,2-3 1,4-3-1,5-6 0,5-3-1,3-6-2,13 0-15,10-20-15,-11 8-1,11-8-1,7-26 2</inkml:trace>
  <inkml:trace contextRef="#ctx0" brushRef="#br0" timeOffset="1296">678 32 43,'13'-21'31,"0"13"2,-13 8-2,12 1-17,-7 17-11,-5 12-3,2 14 1,-3 13-1,3 15 1,-2 12 0,2 11-1,-1 7 1,1 7 1,-2-3-1,0 2 1,-4-7 0,1-5 2,-5-11-2,0-7 1,0-12-1,2-10-2,0-9 2,3-11-2,-1-12 1,6-3-2,0-9 3,4-2-2,-6-10 1,15 3 1,-3-5-1,3-1 0,3 1 0,3-2-1,3 2 0,5 2 0,7 1 0,4 4-1,9 2 0,4 3-2,11 4 0,3 0 0,12 5-1,2-3-2,11 7 2,-1-1-1,13 5 2,1-1 0,5 3 1,2 0 2,0 2 0,1-1 0,-4-5 1,-1-3 0,-10-5 1,-5-7-1,-11-9 0,-7-8 1,-16-9 0,-8-4 0,-13-11 0,-8-4-1,-11-6 1,-6-3-1,-10-4 0,-4-3 1,-2-6-2,-2 0 1,-2-9-1,-1-3 1,-3-7-2,1-5 1,0-4 0,0-3 0,4-2 0,1-2-1,3 8 1,3 0 0,3 6 0,4 4 1,2 7-1,1 7 0,-1 6 0,0 6 0,-2 3 0,-3 7 2,1 7-2,-5 6 2,-2 4-1,-2 6 1,-4 4-1,-2 5 1,-5 3-2,-2 4 1,-8 0-1,-4 1 0,-7 1-1,-7-1 1,-11 1 0,-10-1 0,-13-1 0,-12-2 0,-11-2 0,-13-1 0,-11-2 1,-6 2 0,-6-1-1,-2 2 1,4 2 0,5 1 0,5 3 0,10 2 0,12 1-1,11-1-2,16 3-3,10-8-8,15 7-22,12 1 1,16 1-2,8 2 1</inkml:trace>
  <inkml:trace contextRef="#ctx0" brushRef="#br0" timeOffset="2468">1302 652 64,'-7'-11'35,"7"11"-1,-18-7-1,8 7-22,-11-2-8,1 4-2,-5 6 0,-3 3-1,-2 8 0,-2 6 0,2 5 0,-1 6-1,3 3 1,1 2-1,6-1 1,3-1-1,7-3 0,7-5 1,7-6 0,7-5 0,10-10 0,6-6 0,4-8 0,5-4 1,4-8 0,0-1-1,-1-2 0,-3 0 0,-4-1 1,-4 3-1,-4 1 1,-3 2-1,-6 1 0,-2 3 1,-2 1-1,-10 9 1,12-11-1,-12 11 1,0 0-1,0 0 1,0 0 0,0 0 0,0 0-1,0 0 1,0 0 0,0 0 0,0 0 0,0 0-1,0 0 0,0 0 0,0 0 0,6 10-1,-3-1 1,1 2 0,3 3-1,1 0 1,2 3 0,3-2 0,1-3 0,1 0 1,1-6-1,0-2 0,1-4 0,-4-4-2,3 4-5,-16 0-27,12-13-1,-12 13-1,8-16 0</inkml:trace>
  <inkml:trace contextRef="#ctx0" brushRef="#br0" timeOffset="4500">2235 588 25,'0'-13'29,"-9"-1"2,0 2-1,-2 3-17,-11-10-3,4 11-1,-11-6-1,6 11-2,-8 0-1,4 12-1,-5 0-1,2 8-2,-1 5-1,3 7 1,2 8-1,2 8-1,5 6 1,4 3-1,7 5 1,7 2-1,10 2 1,9-2 0,7-9 0,7-8 0,7-11 0,7-12 1,5-14 0,5-12 0,-2-16 0,1-13 0,-3-14 0,-4-8 0,-7-10 0,-8-4 0,-11-2 1,-10 2-1,-14 3 1,-8 11 0,-12 11-2,-5 12 1,-8 16-2,-3 12-2,4 18-3,-7 0-15,12 18-13,2 5-1,11 5-1,5 5 1</inkml:trace>
  <inkml:trace contextRef="#ctx0" brushRef="#br0" timeOffset="5343">1809 487 40,'13'22'25,"-6"-10"-8,11-3-27,7 13-11,-8-12-3,10 10-2</inkml:trace>
  <inkml:trace contextRef="#ctx0" brushRef="#br0" timeOffset="5703">2351 824 43,'14'16'33,"-3"-4"1,1 4-2,7 8-16,-5-2-13,7 5-4,7 9-17,-1-1-14,-2 1-1,1-2 1,-1-3-1</inkml:trace>
  <inkml:trace contextRef="#ctx0" brushRef="#br0" timeOffset="6375">2563 936 27,'0'0'27,"0"0"-2,-9-3-6,9 3-4,0 0-3,-9 0-5,9 0-2,-11 2-1,11-2-1,-11 3-1,11-3-1,-9 5 0,9-5 0,0 0 0,-4 14 0,4-14 0,1 18 0,2-7-1,2 4 1,2-1-1,6 0 0,1 1 0,5-3-1,3 0 0,5-3 0,3-2 1,3-1-2,4-2 1,3 0-1,-1-4 0,7 2 0,0-5-1,3 0 0,-1-3 1,3 1-1,2-5 2,2 1 0,3-1 1,0-1 2,5 0 0,4 0 0,5 1 0,-3 0 1,3 5-2,-1-2 1,2 4-1,-6 2 0,-1 3-1,-6 1 1,-4 3-1,-4 1 1,-3 0 0,-7 2-1,-5-1 1,-6 1-1,-3-1 1,-7-3-1,-6 0-1,-4-1 0,-11-4 0,13 3 1,-13-3-1,0 0 0,0 0 0,-8-11 0,0 2 1,-1-4 0,-2-1 0,-2-4 0,2-1 0,-4-4 2,4 2-1,-2-2 1,0 5 1,-1-2 1,5 7-1,-5-2 1,5 7 0,0 0 0,9 8-2,-11-4-1,11 4 0,14 10-1,2-2 0,9 5-1,5 0 1,5 2-1,5 2 1,3-2 0,-3-1 0,-2-1 0,-4-4 0,-4 1-1,-8-5 0,-4 0-1,-6-2 2,-12-3-1,0 0 1,-11 7 0,-6-2 0,-10-1 1,-3 6-1,-5 0 0,0 1 0,2 5-2,0-8-4,16 8-15,3-8-12,14-8-1,0 0 2,12-23-1</inkml:trace>
  <inkml:trace contextRef="#ctx0" brushRef="#br0" timeOffset="7375">4654 190 54,'-7'-10'36,"7"10"-2,0 0 0,-6 38-15,6-3-18,5 17 0,4 17-2,1 15 1,3 18-1,1 11 2,1 6-2,-3 0 1,-1-7 0,-1-7 0,-5-12 0,-3-12-2,-1-14 2,-3-13-1,0-14 1,0-10-2,0-7 2,0-9-2,2-5 0,0-9 2,0 0-1,11 7 1,-2-6-1,3-1 1,3-2 0,5 1 0,3-3 1,7 1-2,6 0 1,8 0-1,8 3 1,8 2-1,14 6 0,7 2 0,15 7-1,7 1 1,14 7 0,5 0 0,5 0 0,3 0 1,-1 1-1,-4-6 1,-7 0-1,-9-6 1,-11-4 0,-12-8 0,-15-8 1,-12-4 0,-16-13 0,-11-11 0,-12-13 0,-10-12 0,-7-12 0,-4-10 1,-4-8-2,1-8 1,1-4-1,2-1 1,4-1-1,1 4 0,0-1 1,2 4-2,-3 3 2,0 6-1,-4 6 1,-3 9 0,-6 8 1,-9 7-2,-7 12 1,-15 11 1,-8 12-1,-14 10-1,-17 8 0,-13 6 0,-12 7 0,-14 6-1,-9 2 1,-8 2 0,-6-4 0,-3-1 1,2-4-1,4 0 1,5-3-1,11-3-1,16 3-5,10-12-14,22 6-14,18 1 0,19-1 0,20 1 1</inkml:trace>
  <inkml:trace contextRef="#ctx0" brushRef="#br0" timeOffset="8593">5043 570 63,'0'0'36,"6"-16"-1,-6 16 1,0 0-29,-5 9-2,2 8-3,2 9 0,-2 6 0,0 11-1,-2 4 0,-1 8 0,-1-2 1,3 1-1,-2-8 1,3-3-1,-1-11 0,2-5-1,2-10 1,3-6-1,-3-11 1,18-10-1,-3-3 0,4-4 1,4 0-1,7-1 1,4 2-1,3 3 0,3 7-1,-2 7 1,0 7-1,-3 3 1,-4 3-1,-8 5 1,-8 0-1,-8 1 1,-12 3 0,-9-1 0,-10 1 0,-10 1 0,-6-5 0,-4-1 0,-1-5-2,1-6-2,9 2-6,-1-13-26,19-5 0,9-12-1,15-3 1</inkml:trace>
  <inkml:trace contextRef="#ctx0" brushRef="#br0" timeOffset="9265">6083 776 61,'-19'11'35,"2"-13"0,-4 2-1,-12-8-21,6 9-8,-7-1-2,2 6-2,0 4 0,2 7 0,4 8-1,8 8 0,7 6 0,11 5 1,13 3-2,8-3 2,11-5-1,11-6 0,6-9 1,6-12-1,3-11 1,0-10 0,-6-11 0,-2-8 0,-9-8 1,-8-4-1,-13-4 0,-11-1 0,-15-2-1,-10 3 1,-10 5-1,-6 7 0,-2 8-2,-2 5 0,8 10-4,-3-3-4,22 22-11,0-9-16,9-1 2,9 5-2,5-6 2</inkml:trace>
  <inkml:trace contextRef="#ctx0" brushRef="#br0" timeOffset="9640">6195 618 51,'-11'-13'35,"-6"-3"-1,-5 0 1,-4 7-14,-13-10-14,2 6-2,-5 2-2,-1 7-1,-2 5 0,3 9 0,0 9 0,4 10-1,2 12 0,6 10-2,6 12 1,4 9-1,7 10 1,5 3-1,10 3 0,8 0 0,9-8 0,10-6 0,13-8 0,10-15 0,12-11 0,13-14-1,10-11 2,6-20-2,7-13 1,0-15 1,-5-17 0,-8-12 1,-12-16 0,-16-8 1,-21-10-1,-19-1 2,-24-3-1,-21 2 0,-20 8-1,-16 12-1,-10 18-2,-13 10-13,2 31-21,1 17-1,6 19 0,10 16-1</inkml:trace>
  <inkml:trace contextRef="#ctx0" brushRef="#br0" timeOffset="25109">3361 230 28,'-15'-16'32,"15"16"2,-10-8-2,10 8-14,0 0-7,-11-8-5,11 8-1,0 0-1,11 9-2,-11-9-1,18 24 0,-1-1-1,4 7 2,5 10-2,5 8 1,3 4-1,3 6 0,3 0 0,-2-3 0,-2-1 0,-2-8 0,-3-7-1,-5-10 0,-3-4-2,-9-12-3,1 0-8,-15-13-18,0 0-2,6-16 0,-10 1 1</inkml:trace>
  <inkml:trace contextRef="#ctx0" brushRef="#br0" timeOffset="25484">3631 622 40,'0'0'33,"-12"4"3,12-4-2,0 0-12,-18 1-12,18-1-4,0 0-3,-13 2-1,3 1 0,2 7 0,-4 1-1,-1 7 1,-1 6-1,0 3-1,1 3-1,-2-3-4,11 3-31,-7-6 0,0-7-2,-2-7 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8-11-25T21:32:52.29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66 634 59,'-12'-6'38,"-2"-1"-2,4 13-8,-6-12-22,16 6-1,-12 22-3,10 2-1,2 7-1,4 2 1,8 0 0,13-7 1,20-20 1,26-25 0,28-49 1,32-40-4,47-42-36,24-45 0,22-61-4,-224 256 40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8-11-25T21:33:13.51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 39 51,'-6'-14'30,"-1"-2"3,2 6-10,5 10-14,0 0-2,24 6-3,-5 7-1,10 5-1,4 5 1,11 6-2,3 3 1,3 5 0,-2-1 0,-1 5-1,-1-6 1,-4 2-1,-7-4 0,-5-3 0,-6-4-1,-3-6 0,-4-2-1,-4-5 0,-4-3-2,-9-10-2,10 10-2,-10-10-10,-2-9-17,2 9 0,-5-14 0,2 3 1</inkml:trace>
  <inkml:trace contextRef="#ctx0" brushRef="#br0" timeOffset="375">419 355 46,'-15'-6'32,"15"6"2,-10-6-5,-1-3-14,11 9-6,0 0-2,0 0-3,-15 1-1,9 10 0,-4 5-1,0 7 0,-2 4 0,-2 5-1,-1 4 0,2 1-1,0-1-1,-1-8-5,8-1-30,-4-6 1,-1-8-2,1-3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8-11-25T21:32:58.80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1336 1974 24,'0'0'32,"-11"-6"2,11 6-1,0 0-16,0 0-7,0 0-5,-9 21-4,9 0 1,1 11-2,0 13 0,-1 16 0,-1 10 0,-3 18 0,-1 9 0,-4 12 0,-2 7 1,-4 2-1,-2 0-1,-1-7 1,4-3-1,3-10 1,1-9-1,6-14 1,5-11 0,5-10 0,7-10 1,4-9-1,7-5 2,6-9-1,6-3 0,7-4-1,8-3 1,8 0 0,11-2 0,8-1-1,10-1 0,9 1 0,8-1 1,12-2-1,7 1 0,7-2-1,6-1 1,3 0 0,2-2 0,3 1 0,-2-2-1,-5 1 1,-6 0 1,-6 1-1,-10 1 0,-8 1 0,-12 1 0,-14-1 0,-8-1 0,-14-1-1,-9-4 0,-11-3 0,-8-6 1,-9-6 0,-6-11 0,-5-8 1,-5-9 0,-6-10 1,-1-9-2,-3-14 1,1-6 0,-4-12 0,2-6 1,1-8-1,2-6-1,3-6 0,0-2 1,1 1 0,1 1-1,-1 4 1,3 6 0,-5 7 0,1 12 0,-3 9 0,0 12 0,-2 11 0,-2 12 1,-5 10-2,-6 10 1,-8 12 0,-8 7 0,-16 8 0,-7 5 0,-13 4 0,-13 3-1,-14 0 0,-12-1 1,-13-5-1,-15 0 1,-9-5-1,-14 0 0,-10-1 0,-4 2 1,-9 2-1,1 3 0,3 6-1,11 1 1,13 6-3,10-3-2,26 8-12,13-9-19,26-5 0,22-4-1,26-3 1</inkml:trace>
  <inkml:trace contextRef="#ctx0" brushRef="#br0" timeOffset="1312">1985 2732 33,'-1'-11'31,"0"0"3,-4-1-4,-10-8-15,9 10-6,-13-9-2,6 9-1,-11-5 0,5 9-1,-9-1 0,3 8-1,-7 2-2,2 6 0,-1 7-1,-3 10 0,1 7-2,2 6 1,3 9-2,4 3 1,6 3-1,5-2 1,10 0-1,7-9 1,9-7 0,6-10 1,7-10-1,5-12 1,5-10 1,3-9-1,1-8 1,0-5 0,-2-7 0,-1 2-1,-6 1 2,-5 3-1,-6 4 0,-5 8 1,-4 2-1,-11 15 0,8-10 0,-8 10-1,3 11-1,0 4 1,2 6 0,2 7 0,3 4-1,3 4 2,2 0-1,3 1 1,-1-5 0,3-4-1,-1-2-2,-3-15-4,11 0-25,-8-10-5,-1-3-1,1-8 0</inkml:trace>
  <inkml:trace contextRef="#ctx0" brushRef="#br0" timeOffset="3000">3151 2558 76,'-17'-14'38,"-3"4"-1,-6-1-11,3 13-22,-10 3 0,2 12-3,-1 6-1,2 12-1,7 11 0,7 7 1,11 7 0,11-1 0,11 2 0,13-4 1,12-5 0,8-12 0,8-15-1,4-12 1,1-15 0,-1-14-1,-1-11 1,-5-10 1,-12-12 1,-6-4 0,-18-7 0,-12 0-1,-17-1 0,-12 7 1,-15 10-2,-10 9-1,-3 14-1,-6 9 0,4 11 0,5 4-2,9 12-1,3-6-3,21 9-5,-5-15-15,18-3-11,13 3-2,4-11 3</inkml:trace>
  <inkml:trace contextRef="#ctx0" brushRef="#br0" timeOffset="3406">3393 2307 46,'-15'-13'37,"-8"0"0,-4 1 0,-17-9-19,9 15-9,-17-4-5,-1 11-2,-6 6-2,-5 10 0,-2 12-1,-2 11 1,1 16-1,4 10 1,8 13-1,7 10 1,14 8-1,15 2 0,17 2 1,20-4-1,25-10 1,19-12 0,20-14 0,19-19 0,11-20 1,10-13 0,2-23 1,-2-12 1,-6-21-1,-11-8 0,-18-16 1,-19-8 0,-24-12-1,-20-8 1,-28-3-1,-17-1-2,-27 11-2,-20 4-14,-8 26-23,-11 17 0,-4 20-1,-3 19-1,94 6 41</inkml:trace>
  <inkml:trace contextRef="#ctx0" brushRef="#br0" timeOffset="12515">3685 3086 10,'5'10'22,"-5"-10"0,0 0-8,0 0-1,-9 6 2,12 4-1,-3-10 0,-2 9 0,2-9-3,-5 13-1,5-13-3,-4 14-2,4-14 0,0 17-4,3-8 1,5 2-2,0 0 2,5 0-3,4 0 2,5 3-1,1-3-1,7 0 1,4-1 0,1-1 0,5-1 0,0-2-1,3-1 1,-2-3-1,3 0 1,0-4 1,-4-2-1,1-1 1,-4-5-1,-2-4 1,-1-4-1,-2-5 2,-4-4-3,-1-5 1,0-5-1,1-5 1,-4-5 0,0-5 0,-1-6 0,5-6-1,1-5 1,-1-7 0,3-8-1,-1-7 1,4-4 0,3-6 1,-1-1 0,2-3 0,-6-2 0,0-2 0,-7-2 1,-4 1-1,-6-1 1,-9-1-1,-7-1 0,-9 0 0,-7 0-1,-5 3-1,-7 3 0,-7 4 2,-6 6-2,-4 4 1,-7 7 0,-10 9-1,-3 6 3,-11 6-2,-6 6 1,-3 8-1,-12 4 0,-5 7 0,-7 6 1,-3 6-2,-5 5 0,-2 7 1,-4 4 0,-6 6 0,2 5 0,-3 4-1,-3 5 0,-1 5 1,-3 2 0,1 4 0,1 4-1,-1 5 1,2 2 0,2 5 0,5 3 0,3 4 0,3 6 0,1 0 0,4 6 0,6 0 0,5 4 1,3 1-1,6 2 0,3 4 0,6-1 0,3 5 1,6 0-1,1 4-1,6 2 1,1 1 0,5 3 0,4 0-1,5 1 1,4-1-1,7-1 1,3-3 0,6 0 0,6-4-1,6-4 1,7-3 0,5-5-1,7-2 1,7-4 0,5-1 0,6-4 0,4-3 0,5-2 0,2-2 0,4-2 0,3-4 0,2 1-1,4-4 2,1-1-2,3 0 1,5-3 0,3 1 0,3-5 0,3 3-1,1-4 1,1 0 0,-1-5 0,-2-1 0,-1-4 0,-4-3 0,-5-1 0,-4-4 1,-5-2-1,-5-2 0,-5 0 1,-3-3-1,-6 2 1,-2 0-1,-13 0 0,14-1-1,-14 1 1,0 0 0,0 0 0,0 0-1,10-1 1,-10 1 0,0 0-1,0 0 1,0 0 0,0 0 0,-13-12-1,13 12 2,-12-12-1,12 12 0,-19-18 0,9 5 0,-5 0 1,2-4-1,-4-1 0,1 0 1,-2 0 0,0 2 0,-1-1 0,0 5 1,2-1-1,0 6 1,2-2-1,2 5 0,2 0 0,2 2 0,9 2-1,-12-2 0,12 2 0,0 0 0,6 12 0,5-2-1,3 1 1,4 2-1,7 2 1,2 0 0,2 1 0,-1-1-1,-1 0 1,-1 0 0,-2-3 1,-2 0-1,-6-1 0,-1 2 0,-4-3 0,-2 0 0,0 0 0,-9-10 0,10 12 0,-10-12 0,0 0 0,5 12 0,-5-12 0,0 0 1,-5 9-1,5-9 0,-11 11 0,1-2 0,-1 2-1,-3 2 1,-3 5 0,-3-1 0,-1 4 0,-4 2-1,-1 4 1,-1 1 0,-2 2 0,1-1 0,1 1 0,2-1 0,4-4 0,2-1 0,6-6-2,2-5 1,8-3-4,3-10-8,0 0-23,8-20-1,3-2-1,0-10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8-11-25T21:33:17.10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992 2611 26,'-14'-9'34,"-8"-5"2,-5-3-2,-5 0-16,-11-9-13,-2 6-1,-5-5-1,0 5-1,-5 0 0,5 7 0,-2 3 0,6 7 0,1 14-1,6 11-1,3 18 0,7 19 1,9 18-1,10 21 0,13 15-1,10 9 0,19 1-1,13 0 1,16-8-1,10-16 0,15-18 0,6-19-1,7-22 2,0-14-1,-3-19 2,-2-21 0,-7-17 1,-6-15 1,-13-19 0,-11-17 0,-18-9-1,-13-12 1,-21-5-1,-17 6 1,-17 2-2,-18 11 0,-13 20 0,-7 18-2,-5 20 0,-6 13-6,14 21-27,-2 7 0,8 9-2,9 4 2</inkml:trace>
  <inkml:trace contextRef="#ctx0" brushRef="#br0" timeOffset="594">116 2980 43,'-10'6'34,"0"-3"2,1-2-2,9-1-26,0 0-4,-3 11-3,9-2 1,6 6-3,11 7 2,9 2-2,6 13 1,7 0-1,2 4 0,1-1 1,-4-2-1,-4-2 1,-8-3-2,-14-3 1,-7-4-1,-11-3 1,-9-1 0,-9-2 0,-9 5-1,-7 0 1,-8-1 0,0 4 1,-3-5 1,1 4 0,1-2 0,7 2 0,2-8 1,10-2 0,3-3 0,7-4-1,3-4 1,11-6-2,0 0 0,-9 9 0,9-9-1,0 0 0,0 0 0,11-2 0,-11 2 1,13-9-1,-6-2 1,0-7 0,0-12 0,0-8 2,-3-11-1,-3-9 0,-6-9 0,-2-2 0,-2 3 0,-2 2 0,-2 16-1,-1 4-3,5 22-5,-7 3-25,16 19-3,0 0 2,0 0-2</inkml:trace>
  <inkml:trace contextRef="#ctx0" brushRef="#br0" timeOffset="1657">999 2492 13,'-4'-16'32,"0"-8"0,3-5 1,-1 0-15,-3-16-12,7 7 0,-4-10-2,6 8 0,-3-6-1,5 4 1,-1-5-1,4 4-1,-1-4 1,4 3-2,1-4 1,2 0-1,1-4 2,1-1-3,3 0 1,2 2 0,-2-3 0,3 2 1,0-2-1,2 2 0,0 1 0,1 1 0,-1 2 0,1 0-1,0 2 1,1 1 0,-3 3 0,0 2-1,-1 0 1,-1 4 1,-4 0-2,1 2 2,-2 2-2,-3 1 1,3 0-1,-2 0 1,0 2-1,0-1 0,0 2 0,-1-2 0,0 0 0,0 1 0,-1 1 0,1 0 0,-2 2 0,0-1 0,-1 1 1,0 2-2,0-1 2,0 2-1,-1 1 0,1 2 0,0 0 0,0 3 0,2 1 0,-2 1 1,-1 1-1,0 2 1,-2 1-1,-1 1 0,-7 10 0,5-16 1,-5 16-1,-3-16 2,3 16-3,-15-9 1,3 5-1,-2-1 1,-3 2-1,-2 1 1,-5 1-1,-3 0 0,-1 0 1,-3 2-1,-1-1 1,0 1 0,0 0 0,4 0 0,4 1 0,6 0-1,8 3 1,10-5-1,6 13 1,8-5-2,10 1 2,6-3-1,6-2 1,4-4 0,5-3 0,0-4 1,1-7-1,-1-7 2,1-3-2,-2-4 1,-3 1 0,-5-1-1,-6 0 0,-6 4 1,-5 2-1,-8 7 0,-6 5 1,-5 10-1,0 0 1,-19 2-1,3 10 0,-2 7 0,-3 5 0,-2 6 0,1 10-1,-1 2 1,0 7 0,3 4-1,0 1 1,4 2-1,1 2 1,4 1 0,0-6 0,3-2 0,1-7 0,2-7 0,1-6 0,1-7-1,2-7 1,0-7-1,1-10-1,-2 9-2,2-9-10,0 0-23,0 0 1,-10-5-2,10 5 3</inkml:trace>
  <inkml:trace contextRef="#ctx0" brushRef="#br0" timeOffset="2985">752 876 37,'-16'-8'34,"4"3"2,2 5-2,6 12-16,2 1-14,9 10-3,5 3 0,6 8-1,6 5 1,6 8 0,4 2 0,4 0-1,-1-2 2,1-3-1,-5 1-2,-3-8-1,-3 2-2,-11-12-3,3 5-9,-14-10-18,0-9-2,-5-13 1,0 0 1</inkml:trace>
  <inkml:trace contextRef="#ctx0" brushRef="#br0" timeOffset="3235">954 1200 36,'0'0'33,"-9"-8"2,9 8 0,-13 23-21,-2-6-7,2 16-3,-5 8-1,-3 11-2,-6 5 2,-2 5-4,1 2-2,-5-10-24,8-3-9,1-16-1,3-20 0</inkml:trace>
  <inkml:trace contextRef="#ctx0" brushRef="#br0" timeOffset="14766">1010 3335 1,'-9'-9'17,"-7"-13"-4,3 4-2,1-5-1,-1-4 2,4 4-1,-6-8 2,8 15-2,-9-14 1,10 13-2,-10-12-1,8 15 0,-9-11-1,9 13-1,-10-6-3,5 10 2,-9 0-3,2 8 1,-4 0-2,2 4-1,-2 6-1,0 3 0,3 5 1,3 4-2,5 9 0,7 8 0,7 2 1,8 5-1,7 0 0,8-1-1,8-1 1,4-6 0,5-11 0,2-8 1,0-8-1,-1-9 1,-3-9 1,-3-7-1,-4-11 1,-4-12-1,-4-9 2,-4-6-2,-7-5 2,-6-1 0,-9 0 0,-9 5 0,-13 7-1,-9 17 0,-7 15-6,-10 8-31,0 8 0,0 1-4,3-4 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8-11-25T21:37:52.88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1778 4271 21,'-9'-1'28,"9"1"0,0 0-2,0 0-12,0 0-4,0 0-3,0 0 1,0 0-2,0 0 0,-4-12-1,4 12-1,-11-3-1,11 3 2,-17-3-2,8 2-1,-6-2 0,1 0-1,-4-2 1,-1 2-1,-3-3 1,-1 0-1,-4-2-1,-1 1 1,-3-1-1,-2 3 0,-1-1 1,0 1-1,0 3 0,-2 0 0,2 2 0,1-1 0,1-1 0,0-1 0,-2 0 0,1-2 0,-1 0 1,0-2-1,-3 0 0,0 0 1,-2 1-1,-1 1 1,1-1 0,2 5 0,-1-1-1,3 2 1,1-1 0,1 3-1,1 0 1,0 0-1,0 1 1,1-1-1,0 2 0,0 0 0,0 0 1,1 3-1,-1 1 0,2 0 0,0 1 0,-1 0 0,1 4 0,-1 0 0,1 3 0,0 0 0,0 3-1,1 2 1,1-1 0,3 3 0,1 0 0,2 0 1,2 1-2,4-1 2,2-1-1,3 2 0,3 0 0,2 0-1,1-3 1,0 1-1,2-2 1,1 0 0,0 1 0,0-2 0,0 2 0,0 1 1,1 3-1,0 0 1,2 1-1,2 1 1,3 0-2,4-1 2,3 1-1,7-2 0,4 0 1,5-1-1,4 0 0,3-1 0,4-1 0,3 1 1,1-3-1,2-1 0,-1 0 0,5-3 0,0-1 1,0-3-1,2 0 1,2-5-1,-2 0 1,5-3-1,0 0 0,-1-3 0,0-4 0,1 1 0,2-1 0,-2-1 0,0 0 0,0 0-1,-3 1 1,1 0 0,-4 1 0,1 2 0,-3-2 0,-3 1 0,-1-2 0,-2 1 0,-2-1 0,0-3 0,1-2 0,-2-5 0,1-2 0,-3-5 0,1-4 0,-1-4-1,-3-3 2,0 0-2,-5 0 2,-1-1-2,-3 2 1,-5-2 0,0 2 0,-3 1 0,-2-2 0,-2-1-1,-3-3 2,-5 0-1,-5-4 0,-3 1 1,-5 0-1,-4-2 1,-7 4-1,-3 1 2,-3 0-2,-5 5 1,1 1-1,-3 1-1,-1 6 0,-4 0-3,4 12-7,-8-5-27,7 9 2,-2-2-3,7 11 2</inkml:trace>
  <inkml:trace contextRef="#ctx0" brushRef="#br0" timeOffset="95812">4654 28 47,'0'0'19,"-12"14"1,12-14 0,-9 12-4,9-12-3,-5 9-4,5-9-2,0 0-2,0 0-2,-2 11 0,2-11 0,0 0 0,0 0 1,11 8-1,-11-8-1,17 3 1,-3-5-1,7 2 1,5-7-1,8 2-1,7-4 1,7 0-1,5-4 0,7 2-1,7-2 1,5 3 0,7 2-1,8 3 1,4 0 0,4 4-1,6 2 1,3 5-1,2 3 1,4 3 0,1 6-1,-1 4 1,1 6-1,2 3 2,2 2-2,2 7 2,-2 3-2,-4 4 1,-4 2 0,-4 8-1,-7 2 0,-3 7 0,-6 7 0,-5 4 0,-3 5-1,-3 3 1,-4 4 0,-3 1 0,-4 0 0,-6 5 0,-6 3 0,-9 3 0,-7 2 1,-7 7-1,-7 2 1,-8 7 0,-9 5-1,-8 2 0,-7 1 1,-10 2-2,-7 2 1,-8 0-1,-9-1 0,-6-2 1,-8-2-1,-3-3 1,-6 1 0,0-2 0,-8-1 0,1-1-1,-3 1 1,-1-1 0,-5 1-1,-4 0 0,-3 1 0,-3-2 0,0 0 0,-5 2 0,-3 0 0,-3 0-1,2-3 1,0 2 0,1-3 0,-2 0 0,2 1-1,-1-6 1,0 1-1,0-2 0,4-1 0,-3-4 2,1-1-1,-3-4 0,-1-2 1,1-3-1,2-2 2,-1-3-2,0-3 1,2-3 0,0-4 1,4 2-1,1-5 0,3-3 1,0-6 0,4-1 0,2-4 0,3 3-1,1-1 1,4-7 0,4-1 0,0-4 0,6-1 0,4 0 0,4-7-1,2-4 1,6-5-1,5-3 1,3-4-1,6-3 0,3-2 0,3-7 0,3 0 1,5-5-1,2-2 1,3-1-1,1-4 1,4 0-1,0-3 0,2-1 0,2-1 0,-1-1 0,10-1 0,-14 4 0,14-4 0,-14 4 1,14-4-2,-14 10 1,14-10 0,-18 18 0,8-7 0,0 0 1,2 3-1,-1-1 1,0 1-1,2 1 2,-1-3-2,1 1 2,1-4-1,0 1-1,6-10 0,-15 13 0,15-13 0,-12 8 0,12-8 0,0 0-1,0 0 1,-10 3 0,10-3 0,0 0 0,0 0 0,0 0 0,0 0 0,0 0 0,0 0-1,0 0 1,0 0 0,0 0 0,0 0-1,0 0 1,0 0 0,0 0 0,0 0 0,0 0-1,0 0 1,0 0-1,0 0 1,0 0-1,0 0 1,-1-16-1,4 1 1,1-5-2,2-4 2,2-4-1,2-6 1,2-5-2,2 1 2,2 1-1,-2-1 1,2 9 2,-5 1-2,0 6 1,-3 4 0,-8 18 1,10-13-2,-10 13 2,0 13-2,-2-4 0,-2 10 0,-1 2-1,-2 3 2,-5 3-2,-1 7 1,-3 1 1,-4 2-1,-3 2 2,-2-1-2,-2-2 1,0 0-1,1-7 2,1-3-2,3-6 1,5-5-1,3-4 0,4-6 0,10-5-1,0 0 1,1 9 0,11-8-1,5-2 1,6 0 0,5 0 0,8 0 0,5-2 1,2 1-1,3-1 1,0-2-1,-2 1 0,-3 0 1,-2-1-1,-5 2 0,-4 0 0,-6 0 0,-5 0-1,0 3-4,-19 0-25,21 4-10,-21-4 0,0 0-3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8-11-25T21:37:29.99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2731 3682 18,'-15'5'29,"15"-5"-1,-8 10-4,-1-12-8,9 2-2,-14 2-3,14-2-2,-15 2-2,15-2-2,-9 0 0,9 0-1,0 0-2,0 0 0,-9 1-1,9-1 0,0 0-1,0 0 1,9 6-1,-9-6 0,15 9 0,-2-1 0,0 1 0,4 3 0,1 4 0,2 0 1,1 2-1,0-1 1,2 1-1,0 0 1,1-3 0,1 0-1,1-2 0,1-3 0,0 2 0,-1-2 1,0-1-1,-3 2 0,-1-3 0,-1 2 1,-5-1 0,-2 0-1,-3 0 1,-2 1-1,-9-10 0,12 15 1,-12-15-1,5 12 0,-5-12 0,0 0 1,4 11-1,-4-11 0,0 0 0,0 0 1,0 0-1,0 0 1,-1 10-1,1-10 1,0 0 0,0 0 0,0 0 0,0 0 0,-4 9-1,4-9 1,0 0-1,0 0 1,0 0-1,-12 14 0,12-14 0,-13 15 0,5-5 0,-4 3 0,1 3 0,-4 2 0,-3 5-1,-4 2 1,-1 3 0,-4 3 0,0 2 0,-1 0 0,0-1 0,1-3-1,4-1 2,4-3-2,1-4 2,5-3-2,2-4 2,3-3-1,2-2 0,6-9 0,-7 10 0,7-10 0,0 0 0,0 0 1,0 0-1,0 0 0,0 0 0,-10 7 0,10-7 0,0 0 0,0 0 0,-7 9 0,7-9 0,0 0 1,-11 5-1,11-5 0,-10 1 0,10-1 0,-12-4 0,12 4 0,-11-17 0,3 5 0,2-6-1,-1-1 2,0-3-2,-1-4 2,-1-4-2,2-4 2,0-1-2,0-4 0,2-5 2,0-2-2,2-3 2,1-1-1,1 0 0,0 3 0,-1 1 0,2 3 1,-2 8-1,0 3 0,1 8 0,0 3 0,-1 4 0,2 3 0,0 14 1,0-15 0,0 15-1,0 0 1,-2-10 0,2 10-1,0 0-1,0 0 0,0 0-4,-18-1-17,18 1-14,-10 2-1,10-2 0,0 0 0</inkml:trace>
  <inkml:trace contextRef="#ctx0" brushRef="#br0" timeOffset="20531">5400 3897 42,'0'0'28,"-3"-11"1,3 11-11,0 0-7,-20-12-4,20 12-2,-24-6 1,13 5 0,-8-4 1,6 5-1,-8-5 1,4 6-2,-4-5-1,5 3-1,-5-3 0,4 0-1,-3-3 0,3 2-1,-3-2-1,0 0 1,0-1-1,0 0 1,-2 0-1,1 2 0,-5 1 0,0-1 0,-2 3 0,1-1 0,-1 2 0,0 0 0,1 1 0,0-1 0,0-1 0,2 1 0,1-3 0,1 0 0,-2-1 0,-2 0-1,-3 1 1,-3-2 0,-5 1-1,-4-1 1,-3 2-1,-5-1 0,1 2 1,0 0 0,1-2 0,4 2 0,4 0 0,4 2 0,2 0 0,4 1 0,2 2 0,4 0 0,1 2 0,2 1 1,1 0-1,0 2 0,1 1 1,2 1-1,-2 0 1,-1 4 0,-2-1-1,-2 2 1,-3 2 0,1 3 0,-2-3 0,0 4 0,-3-2 0,2 3-1,0 0 1,1 0-1,1 0 0,1 1 0,3-1 0,2 1 0,3 0 0,2-2 0,2 0 0,2-2 0,2 0 0,3 0 0,0-1 0,2 1 0,2 3 0,1 1 0,3 1 0,2 0 0,3 3 0,2 0 1,4-1-1,2 0 1,0-3-1,4 0 0,1-1 1,1 2-1,1 1 1,2 0-2,-1-2 2,2 1-1,0-1 1,3 1-1,1-3 1,0-2-1,1 0 1,1-1-1,-1-1 0,2 0 0,0-1 0,-2 0 1,4-2-1,-2 2 0,0-5 0,0 0 0,1 0 0,0-4 0,0-2 1,2-2-1,0-1 0,1-3 0,2 0 1,0-1-1,3-2 0,1 2 0,1 2 0,1-1 0,1 2 0,2 0 0,2 2 0,1 1 0,0 1 0,3 2 0,-1 0 0,0 1 0,1-1 0,1 0 0,-4-1 0,1-2 0,-2-3 0,1-4-1,0-2 2,0-6-1,-1-4-1,-2-4 2,-1-4-1,-1-3 0,-2-4 0,-1 0 1,-4-3-2,-4 1 2,-4-1-2,-3 0 2,-5-2-2,-2-2 2,-7 0-2,-1-1 1,-7 2 0,-2-2 0,-5 2 1,-5 0-1,-7 5 0,-8 2 0,-2 4 0,-8 4 1,-5 3-2,-6 6 1,-4 2-1,0 4-1,3 5-2,1-3-5,16 10-29,-2-4 2,15 1-1,15-1-1</inkml:trace>
  <inkml:trace contextRef="#ctx0" brushRef="#br0" timeOffset="30609">4697-2 25,'0'0'28,"11"9"4,-11-9-8,0 0-6,5 13-5,-5-13-1,0 0-3,-12 7-2,12-7-1,-11 7-1,11-7-2,-17 4-1,6-2 0,-4-1 0,-2-1 0,-2-1-1,-2 1 0,-4-4 1,1 3-1,-4-2 0,-1 1-1,-1-2 1,0 2-1,-2 1 1,0 1-1,-2 3 0,1 1 0,-1-2 0,1 4 1,0-2-1,-2 3 0,0-1 1,1 2-1,0 1 0,-1-2 0,-1 3 0,-1 1 0,0-1 1,3 3-1,-1-4 0,2 4 0,2-2 0,1 1 0,0 0 0,3 0 1,0 5-1,0 0 0,3 2 0,-3 0 0,1 0 1,0 1-1,1 0 0,1 0 0,2-3 0,2 1 0,3 0 0,1 1 0,3 0-1,2 0 2,4 1-1,1 2 0,3-3 0,2 2 0,1-2 0,3-3 0,2 2 0,3-3 0,3 2 0,1-3 0,2 2 0,2-1 1,3-2-1,-1 1 0,3-1 1,-1-2-1,1-1 0,1-2 0,1 1 0,0-2 0,1 2 0,-1-1 0,1 0-1,-1 1 2,2-2-1,0 4 0,1-1 0,1 3 0,-1 0 0,2 0 0,-1 2 0,0-1 0,0 2 0,-2-1 0,2-4 1,-1-1-1,-2-2 0,1 1 0,-1-4 0,0 0 0,0 0 0,1-2 0,-1 1 0,2-1 1,3-3-1,1-1 0,3-2 0,3 0 1,1-2-1,2 0 0,2 1 0,-1-1 0,-2 4 0,2 1 0,-1 0 0,-2 1 0,-1-1 0,0 2 0,1-2 0,0 0 0,2-2 0,1-3-1,-2 3 1,2-3 0,-1-1 0,1-1 0,-1-1 1,-3 0-1,-2-2 0,-2 0 0,-1-2 0,-2-1 0,-2 2 0,1-2-1,0 2 1,-3-2 0,2 2 0,-1 2 0,0-2 0,-2 4 0,-2 1 0,-2-1 0,-2 0 0,-2 0 0,-2 1-1,-2-4 1,-1-2 0,1-1 0,-1-7 1,-1 0-1,0-4 1,-2-2-1,-2 0 0,-1-2 0,-3-1 0,-3-1 0,-3 1 0,-4 0 0,-1-2 0,-5 2 0,-2-4 1,-4 2-1,-3 1 0,-1 2 0,-5 1 0,-1 4 0,-2 1 0,-4 3 0,1 4 0,-2 3 0,-2-1 0,0 4 1,-2-2-1,0 4-1,-2 2 1,-2 0 0,1 3 0,-3 1 0,2 4-1,-4 2 1,2 2 0,-2 0-1,2 1 0,-1-1-1,4 6-6,-9-10-29,12 0 0,2-7 0,10-2-2</inkml:trace>
  <inkml:trace contextRef="#ctx0" brushRef="#br0" timeOffset="167953">2870 7844 15,'0'0'26,"11"-14"0,-11 14 0,9-1-11,-9 1-5,0 0-2,0 0-1,12 17 1,-12-17-1,12 17 0,-12-17 0,18 19-1,-9-12-1,5 5-1,0-4-3,1-1 1,0-1-1,-1 0 0,-3-2 0,0 0 1,-11-4 1,11 2-1,-11-2 0,0 0 0,-21-5 0,3 3 0,-7 1 0,-6-1-1,-9 5-1,-9 3 0,-5 2 0,-7 8 0,-7 3 0,-3 8 0,-2 8 0,-1 8 0,3 6 0,0 6 0,5 9 0,5 5 0,5 6 0,7 4-1,8 6 1,6 2 0,8 2 0,11 3-1,8 0 0,11-2 1,11-1-1,9-5 0,8-9 1,6-7-1,4-8 1,4-8 0,3-11 0,0-5 0,1-8 1,-1-5-1,0-5 1,-1-3-1,-2-4 1,-1-3-1,-4-3 0,-1-1 1,-4-4-1,-1 0 0,-4 0 0,-2-1 0,-4 1 0,-4 0 0,-4 0 0,-2 0 0,-14 0 0,13 1 1,-13-1-1,0 0 1,0 0 0,0 0-1,0 0 1,-9-10-1,9 10 0,-9-4 1,9 4-1,-11-3 0,11 3 0,0 0 0,0 0 0,-9-3 0,9 3 0,0 0 0,0 0 0,0 0 0,-10-7 0,10 7 0,-8-9 0,8 9 0,-9-15 0,4 3-1,0 0 1,-4-4 0,2 1 0,-4-5 0,1 0 0,-2 1 0,0 1 0,-2 3 0,1-1 0,0 3 1,0 1-1,2 5 0,0 3 0,11 4 0,-15-6 1,15 6-1,0 0-1,-9-1 1,9 1 0,14 8 0,0-2 0,6 1-1,4 4 1,5 0 0,3 3 0,1-3 0,-1 2-1,-2 1 1,-2-3 0,-3 2 1,-6-5-1,-2 1 0,-5-2 0,-1 0 0,-11-7 1,12 9-1,-12-9 1,-2 11-1,2-11 1,-18 16-1,4-6 1,-5 4-1,-5 2 1,-2 4-1,-2 1 0,-1 0-1,2 2 1,1-1-1,3-2 1,4-2-1,4-5 0,4-3-2,5-1-1,-5-15-15,11 6-19,-3-19 0,2 1-1,-6-17 0</inkml:trace>
  <inkml:trace contextRef="#ctx0" brushRef="#br0" timeOffset="169484">1488 8476 52,'-29'-16'34,"-4"2"-1,-1 8-3,-7 2-23,6 13-1,-2 3-2,10 13 2,4 3-3,8 8-2,10 2 1,10 1-1,10-4-1,7-3 2,8-6-2,9-8 1,1-12 0,2-11-1,-1-12 1,-5-10-1,-5-8 1,-6-6-1,-8-6 0,-9 2 2,-9 3-2,-9 4 2,-12 9-3,-7 11-4,1 24-30,-8 21-1,-4 24-1,-4 23-2,44-74 39</inkml:trace>
  <inkml:trace contextRef="#ctx0" brushRef="#br0" timeOffset="190328">3179 7442 29,'0'0'28,"0"0"2,0 0-9,0 0-5,0 0-5,0 0-3,-10-4 0,10 4-2,0 0-1,0 0-2,0 0 2,0 0-2,-10 1-1,10-1 0,0 0 0,0 0 0,0 0-1,0 0 0,0 0-1,0 0 1,0 0-1,0 0 0,0 0 0,0 0 0,-10 12 0,10-12 1,0 0-1,0 0 0,0 0 0,-6 10 1,6-10-1,0 0 1,0 0-1,0 0 1,-8 10-1,8-10 1,0 0 0,-10 5-1,10-5 1,-9 3 0,9-3 0,-13 2 0,13-2 1,-16 0 0,16 0-1,-18-3 1,7-1-1,-2 1 0,-1 0 0,-3 0-1,-1 1 1,-4 1-1,-3-1 0,-3 1 0,-2 0 0,-3 0 0,-4-1 0,-2-1 1,-4 1-1,-3-3 0,-7 0 0,-3 0 0,-4-1 0,0-2 0,-5-3 0,-4-1 0,1-4 0,-2-3 0,-1-6 0,-2-2 0,-1-4 1,-3-5-2,0-2 1,-1-5 1,-2-2-1,0-3 0,1-4 1,-2-3-1,0-6 0,2-2 1,-2-5-1,2-9 0,-1-3 0,0-4 0,4-5 0,3-6 0,1-5 0,2-1 0,5-4 1,2-1-1,5-1 1,1-4-1,4 2 0,3-1 0,5 2 0,2 1 0,4-3 0,3-1-1,4 2 1,3-2 0,3 1-1,5 0 1,4-2 0,5-1 0,5 1-1,5 1 1,4 3 0,6 2-1,5-1 1,5 2 0,6 0 0,5 4 0,3-1-1,6 2 1,7 0 0,4-2-1,7 4 1,4 1 0,5 3 0,5 2 1,3 3-1,3 4-1,3 7 1,2 1 0,4 7-1,1 0 1,1-1 0,2 3-2,4 0 2,5-4 1,2-2-1,4-2 1,0-2-1,3-1 0,2 2-1,0-1 2,2 3-1,-2 0-1,-3 6 1,-3 5 0,-6 5 0,-6 5 1,-7 7-2,-8 3 1,-9 8 0,-8 6 0,-10 4 0,-10 6 0,-7 4 0,-5 4 0,-7 1 0,-6 5 0,-5 0 1,-9 6-1,10-6 1,-10 6-1,0 0 1,0 0-1,0 0 1,0 0 0,-12 1-1,12-1 0,-14 2 1,5-1-1,-2-4 0,-1 2 0,-1 0 0,0-1 0,0 0 0,-1-3 0,1 1 0,-1 0 1,1-3-1,-1 2 1,0-4-1,-1 1 0,0 2 0,-1-2 0,0 4 0,-1-2 0,2 7 0,-1-1 0,1 0 0,0 3 0,3-3 0,1 1-1,1-1 1,10 0-1,-11 0 1,11 0-1,0 0 0,0 0 1,0 0-1,15 5 1,1-1 0,2 2 0,4-1 0,4 2 1,3 0-1,0 0 0,0 0 0,0-3 0,-1 0-1,-2-2 1,-1-2 0,0-2 0,-1 0 1,-3-1-2,-3 0 1,-2-1 0,-2 1 0,-2 2 0,-12 1 0,13 2 0,-13-2-1,0 0 1,9 7 0,-9-7 0,0 0 0,0 0-1,4 12 1,-4-12 0,-4 12 0,4-12 0,-12 19 0,3-6 0,-4 1 0,-1 6 1,-3 2-2,0 2 2,-3 2-1,1 7-1,0 2 2,-1 0-1,5 1 0,-1-2 0,4-5 1,1-2-1,5-6-1,0-11-2,7-1-4,-1-9-28,-4-21-2,3-5 1,0-2-3</inkml:trace>
  <inkml:trace contextRef="#ctx0" brushRef="#br0" timeOffset="192578">1070 957 17,'0'0'30,"0"0"0,1 11 1,-1-11-13,1 19-6,-1-19-4,7 19-1,-7-19-1,20 7-1,-5-12 1,10-3-2,-1-9 0,5-3 0,0-6-2,4-2 0,-2-4-1,-2 2-1,-4 3 1,-4 3-1,-6 7 0,-3 4 0,-12 13 0,11-11 0,-11 11 0,1 15 0,-3-2 0,-1 8 0,0 4 0,-1 6 0,0 6 0,-2 1 0,0 3 0,1 3 1,-1-1 0,1-1-1,1-5 1,0-2 0,1-6 0,1-3-1,0-4 2,1-5-2,1-1 0,-1-6 0,0 0 0,1-10 0,-1 12 0,1-12 0,0 0-1,0 0 0,0 0-1,0 0-2,0 0-2,0 0-2,0 0-9,-21 0-15,21 0-3,-15-3 0,5 1 1</inkml:trace>
  <inkml:trace contextRef="#ctx0" brushRef="#br0" timeOffset="193156">1066 1419 35,'-2'9'28,"2"-9"0,-10 2-8,10-2-10,0 0-3,0 0 0,0 0 0,0 0-1,16-10 1,2 4-1,2-8 0,8 6 0,2-8-2,5 5 0,0-3-2,4 5 1,-2-2-1,3 1 0,-5 0 0,1-1 0,-3 1 0,1-1 0,-3-1-1,0 2 1,-4-1-2,-3 3 0,-4 2 0,-2 0-3,2 10-6,-10-5-27,2 6-1,0-4 0,-12-1-1</inkml:trace>
  <inkml:trace contextRef="#ctx0" brushRef="#br0" timeOffset="271203">3319 10143 31,'15'12'33,"-5"-5"2,0-4-7,8 13-12,-18-16-6,22 24-5,-15-9-1,-1 5-1,-4 5-2,-1 4 1,-3-1 0,-1 2-1,-4 0-2,-2 1 2,-1-2-1,1 1 0,-3-6 1,-1-1-2,-2 2 1,-4-2 0,-3 1 0,-4-3-1,-7 3-1,-4 2 2,-5-1-1,-6 0 1,-6-2 0,-2 0-1,-7 0 1,-6-2 0,-2-1 0,-5-3 0,-4-3-1,-3-1 2,-1-2-1,-3-2 1,2-3-1,3-3 3,5-7-2,8-3 2,5-4-1,10-2 0,5-8 1,13-4-1,6-7 0,10-1 0,6-5-1,10-3 1,6-3-3,8-1 2,7 2-1,6 3 0,6-1 0,5 3 0,4 5-1,5 6 1,4 3 0,1 6 0,3 0-1,2 4 1,-1 6 0,3 0-1,1 2 1,-3-2 0,-1 2 0,0-3 0,-2 3 0,-5 0 0,0-1 0,-7 2-1,-6 1 1,-4 2 0,-7 1-1,-3-1 1,-5 2-1,-13 0 1,14 1-1,-14-1 1,0 0 0,0 0-1,-7-12 1,-4 5 0,-3-4 0,-4-2-1,-3-1 1,-5-2-1,-3 1 1,-3 0 0,-2 0 0,1 4 0,-2 0 0,6 3 0,1 2 1,5 1-1,6 3 0,8 0 0,9 2 0,9 1 0,10 1 0,8 0 0,7 1 0,5 2 0,9-2 0,2 2 0,3-2 0,-1-2 0,-1 0 0,-1 0 0,-5-3 0,-4 2 0,-9-2 0,-6 2 0,-8 1 0,-5 4 0,-13-5 0,-1 22 1,-14-2-2,-3 4 2,-7 7-2,-4 9 2,-3 2-2,-3 1 2,2-3-2,3-2 0,6-6-1,1-11-4,15 3-12,-5-24-19,12-10 1,-1-13-2,6-4 2</inkml:trace>
  <inkml:trace contextRef="#ctx0" brushRef="#br0" timeOffset="272625">1326 10795 63,'-18'0'39,"0"10"-3,-9-2 2,5 9-33,-9 0-2,1 8-2,0 11-2,3 4 0,8 6 1,6 2-1,11 0 0,8-2 0,9-4 0,10-6 0,7-10 1,6-11-1,4-8 1,5-12-1,0-11 1,-1-5 0,-4-12 0,-4-3 1,-6-5 0,-7 1 1,-9 1-1,-11 3 1,-13 4 1,-11 5-1,-11 12-1,-7 6 0,-8 9-3,-6 2-7,6 12-29,0 0 1,15 5-2,7-5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8-11-25T21:37:54.66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1811 133 34,'0'0'33,"-11"-3"3,11 3-2,-18-10-20,18 10-5,-16-4-2,16 4-2,-19-3-1,7 3-1,-2-1-1,2 1-1,-4-1 1,1 2-1,-3-1 0,-1 1-1,0 0 1,-2 1-1,-2 1 0,-1 0 0,-3 1 0,-1-1 0,-2 2 0,-4-2-1,-2 2 1,-2-1 0,-2-1 0,-2 0-1,-1 1 1,-1-1 0,1 0 0,5-1 0,2 0 0,3-2 0,3 0 0,4-2 0,4-1 1,2 1-2,3 0 1,-2 0 0,1 3 0,0-1 0,0 2 0,1 1 0,-3 0 0,0 3 0,-2-1 0,0 1 1,-2 1-1,3 1 0,-1 0 0,1-1 0,2 2 0,0-2 0,3 0 0,1-1 1,0-1-1,0-1 1,-2-1-1,0 0 1,-5-1-1,-1 1 0,0-2 0,-4 1 0,1 2 0,0-1 0,-1 0 0,3 1 0,0 2 0,1 0-1,2 5 1,2 0 0,-1 1 0,2 0 0,1 4 0,-1-1 0,2 0 0,1 2 0,1-1 0,0 0 0,-1 0 0,3 0 0,-3-1 0,3 0 0,-1 2 0,2-1 0,2-2-1,0 1 1,2-3 0,1 2-1,3-3 1,1 0-1,1 0 1,1-11-1,0 19 1,1-9-1,2 2 1,2 0 0,0 1 0,3 0 0,0 1 0,1 3 0,2-2 0,1 1 1,0 0-1,1 1 0,0 0 0,3-1 0,0 0 0,2 1 0,0-1 0,2-1 0,2-3 0,-1 2 1,3-3-1,-2-1 0,1 0 0,2-2 0,0 0 0,1-2 0,1 0 0,-1 1 0,0-4 1,3 1-1,-1-2 0,1 0 0,0 0 0,2 0 1,0 0-1,1-1 0,1 1 1,1 1-1,0-2 0,3 0 0,-2 0 1,-1 0-1,-1 2 0,1 0 0,0 2 0,0-1 0,1 4 0,-1-1 0,1 0 0,0 2 0,1-2 1,-1 0-1,1 0 0,-1 0 0,0-2 0,1-1 0,1-2 0,1-3 0,1-1 0,2-3 1,1-4-1,2 0 0,1-3 0,0 0 0,0 2 0,0-2 0,-2 3 0,2-1 0,-3 3 0,-3 0 0,0 1 0,-2-2 0,-2-1 0,0 1 0,-2-4 0,-1 1 0,-1-2 0,-1-1 0,0 0 0,-1 0 0,-3-4 1,-1 2-1,-3-1 0,-3-1 0,-4-1 0,-1-1 0,-5-1 0,-3-1 0,-1 0-1,-1-3 2,-4 0-2,0-2 2,-4-1-1,2 0 1,-3 0-2,0 0 3,-3-1-2,-1 0 1,-2 0-1,-2 0 0,-1-1 1,-2 2 0,-4-2 0,-3 0 0,-2-3 0,-4 1 0,-3 0 1,-1 0-2,-4 3 1,-1-2 0,0 4 0,-1 6-1,0 4 0,0 3-1,1 11-5,-14-3-22,6 12-12,-7 2 1,-3 1-2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2:02:00.74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212 208 76,'10'1'40,"9"4"0,3-7-1,16 9-26,1-9-10,9 2-1,11 0-1,6 0 0,7-3-1,7 1 1,1-1-1,2-2 1,-7-2-1,-2-1 1,-13 0-1,-10-4-2,-7 5-5,-27-4-32,2 0 0,-20-7-1,-4 4 0</inkml:trace>
  <inkml:trace contextRef="#ctx0" brushRef="#br0" timeOffset="386">335 0 66,'-10'19'39,"-11"-5"-2,-1 4 1,-17-8-25,6 6-9,-4-3-2,1 4 1,-2-4 0,6 3 0,2-3 0,12 3 0,3-2 0,12 5-1,8 1 0,6 2-2,10 2 1,3 2 0,7-1 0,1 3-2,4-2 1,-2-2 0,-2-2 0,-3 1 0,-3-3 0,-5-4-1,-1 4-2,-20-20-12,22 16-26,-22-16 1,0 0-2,-1-15 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8-11-25T21:38:48.13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381 607 64,'-11'8'33,"11"-8"0,-9 11-8,9-11-18,0 0-3,0 0 1,0 0-3,15 8 1,4-7-1,5-2 0,9 3 0,3-3 0,9 2-1,6 2 0,5 1-1,0 5 0,3 4 1,0 2-2,0 6 2,-1 5-1,1 6 0,-5 5 0,1 6 0,-2 2 1,-3 6-1,0 3 0,-2 2 1,-4 2-1,-3 3 1,-5 1 0,-1 3 0,-5 3-1,0 1 1,-5 0 0,-1 3 0,0 0 0,-2-1-1,0-1 1,-1-1-1,-2 1 0,-2 2 1,-2-1-1,-2 0 0,-4 2 0,-1-2 0,-4 0 0,-3 2 0,-1-6 1,-1-2-1,-3-4 0,0-1 1,-4-5-1,-3-3 1,-3-2-1,-4-1 0,-4-2 0,-3-1 0,-4-2 0,-2 0 0,-4 1 0,-1-1-1,-3 2 1,-1-1 0,-2 1 0,-1 0 0,-5 4 0,-1-3 0,-1 2 0,-2-3 0,2-1 0,-2-3 1,4-2-2,-1-3 1,3-4 0,0-2 0,3-4 0,2-2-1,1-1 2,2-1-2,0-1 1,0-1 1,-1 0-1,2 1 0,2-2 0,0 2 0,1-2 0,1-2 1,2 1-1,2-2 0,3 1 0,1-2 0,2 0 1,0 1-1,2-3 0,4 1 0,0 0 1,3-4-1,1 1 0,4-3 0,9-9 0,-13 15 0,13-15 0,-8 11 0,8-11 0,0 0-1,0 0 1,0 0 0,0 0-1,0 0 1,1-9 0,2-3-1,3-1 1,0-5 0,1-3 0,2-2 0,1-5 0,0-1 0,-1 1 1,1 2-1,-2 3 0,-1 4 0,-1 3 1,-2 5-1,-4 11 1,6-9-1,-6 9 0,0 0 1,-6 14-1,0 2 0,-2 3 0,-3 6 0,-6 8 0,-3 4 0,-1 5 0,-3-2 0,1-1 0,-1-4 1,4-4-2,2-7 2,5-6-1,4-8 0,9-10 0,-10 10 0,10-10 0,0 0 0,12-1 0,-3 1 0,7-1 0,5 2 0,5 0 0,3 2 0,5 1 0,1 1-1,1 1 1,0 1 0,-5-2 0,-4 3 0,-4-3-1,-5-2-2,4 8-23,-9-8-12,2 2-1,1-6-1</inkml:trace>
  <inkml:trace contextRef="#ctx0" brushRef="#br0" timeOffset="23000">1997 2259 47,'-5'11'30,"5"-11"2,-9 4-6,9-4-14,4-11-7,4 0-1,0-7-1,6-3 1,1-7 0,7 2 0,-2-6 1,6 4-1,-7-2 0,2 8-1,-6 0 0,1 8-1,-8 3-1,-8 11 0,0 0 0,10 5-1,-11 9 0,-2 6 0,0 6 0,-1 5 0,0 6 0,0 5 0,0 0 0,0-2 0,-1 2 0,-1-4 0,2-3-1,0-4 1,1-7-1,0-6 0,1-3-1,2-15 0,-1 15-1,1-15-3,0 0-1,-2-23-5,2 23-8,2-20-5,-1 8-10,-2 1 3,-3 0-1</inkml:trace>
  <inkml:trace contextRef="#ctx0" brushRef="#br0" timeOffset="23437">1996 2511 27,'-13'8'30,"5"1"2,8-9-7,-18 8-5,18-8-7,0 0-4,0 0-2,0 0 0,0 0-2,0 0-2,18-4 0,-4-1-1,8 3-1,3-2 1,7 3-1,0-1 1,4 4-1,-2-1 0,1 3 0,-2-1 0,-3 2 0,-3-1-1,-4 1 0,-3 1-1,-2-4-3,6 10-9,-8-7-24,4 4 1,-3-3-1,1 1 0</inkml:trace>
  <inkml:trace contextRef="#ctx0" brushRef="#br0" timeOffset="24672">456 353 37,'-15'12'29,"4"-7"2,11-5-3,-15 17-15,2-15-7,13-2-1,-14 11-2,14-11 0,0 0 0,-10 10 0,10-10 0,0 0-2,0 0 1,0 0-1,-1 11 1,1-11-2,0 11 0,0-11 0,0 9 1,0-9-2,4 13 2,-4-13-1,15 9 0,0-7 1,3-4 0,9 1 0,4-6 0,8-2 1,7-2-1,8-2 1,4-3-1,5 1 1,6-3-1,6 0 0,5-2 1,4 1 0,0-4-1,4 1 1,-1-3 0,3-1-1,-3-2 1,0 3-1,-6 0 0,-4 5 0,-9 0 1,-5 5-2,-8 6 1,-5 2 0,-9 4-1,-6 1 0,-5 2 1,-3 1-1,-4-1 0,-3 1 0,-3-3 0,-6 2 0,-11 0 0,15-1-1,-15 1 0,0 0-3,0 0-4,-3-14-17,3 14-11,-5-18 0,5 3-2,0-3 2</inkml:trace>
  <inkml:trace contextRef="#ctx0" brushRef="#br0" timeOffset="25672">1921 376 44,'0'0'32,"0"0"-1,0 0-1,-12-3-21,12 3-5,-15 11-2,15-11 0,-19 22-1,8-5-1,1 4 2,4 3-2,3 2 1,7-1 0,4 0-1,8-2 1,4-9-1,9-2 2,3-10-1,5-3 1,-2-11 0,3-1 2,-6-6-2,-1-3 1,-6-4-1,0 1 1,-11-4 0,-4 1-1,-9 0 0,-4 6 1,-8-1-2,-6 7 1,-8 6-1,-3 5-1,-1 9-3,-4 0-5,8 11-28,-5 1 0,7 7-1,4-3 1</inkml:trace>
  <inkml:trace contextRef="#ctx0" brushRef="#br0" timeOffset="40265">2165 205 12,'-4'11'23,"8"0"-2,-4-11-7,0 0-2,13 6-3,-13-6-3,15-17-2,-9 7-1,1-3-3,-1 4 0,-2-4-1,-4 13-2,9-16-1,-9 16 0,5-13-2,-5 13-5,6-13-5,-7-2-7,8 6 0</inkml:trace>
  <inkml:trace contextRef="#ctx0" brushRef="#br0" timeOffset="67125">301 4676 14,'0'0'14,"0"0"1,0 0-1,0 0 0,0 0 1,0 0-3,0 0-3,0 0-2,0 0-3,-10 3-2,10-3 0,0 0-2,0 0 1,0 0-1,0 0 1,0 0-1,0 0 0,0 0 0,0 0 0,0 0 1,0 0-1,0 0 0,0 0 0,0 0-1,0 0 2,0 0-1,0 0 1,0 0 0,0 0 1,0 0 0,0 0 0,0 0-1,0 0 1,0 0 0,-2-10-1,2 10-1,0 0 1,0 0-1,1-9 1,-1 9-1,0 0 0,0 0 1,0 0-1,0 0 0,0 0 0,0 0 0,0 0 0,0 0 0,0 0 1,0 0-1,-3 10 0,3-10 0,0 0 0,0 0 0,0 0 1,0 0-1,0 0 0,0 0 0,0 0 0,0 0 1,0 0-1,0 0-1,0 0 1,0 0 0,0 0-1,0 0 1,0 0-1,0 0 1,3 11 0,-3-11 0,0 0 0,0 0 0,8 11 0,-8-11-1,0 0 1,0 0 0,2 9-1,-2-9 1,0 0-1,0 0 1,0 0 0,0 0-1,0 0 1,0 0-1,0 0 0,0 0 0,0 0 0,0 0 0,0 0-1,0 0 0,-5-11 0,5 11-1,0 0-3,0 0-5,0 0-15,0-11-2,0 11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8-11-25T21:42:04.2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103 1787 11,'0'0'27,"0"0"1,0 0-5,0 0-11,0 0-5,0 0-1,0 0-1,0 0 0,0 0 0,0 0 0,0 0 0,0 0 0,0 0-1,0 0-1,0 0-1,0 0 0,0 0 0,0 0-1,0 0 0,0 0 0,0 0 0,0 0 0,0 0 0,0 0 0,0 0 0,0 0 0,0 0 1,0 0 0,0 0 0,0 0-1,0 0 0,0 0 0,0 0 0,0 0 0,0 0-1,0 0 0,0 0 0,0 0 0,0 0 0,0 0 0,0 0 0,0 0 1,0 0-1,0 0 0,0 0 0,0 0 0,0 0 0,0-12 1,0 12-2,0 0 1,13-9 0,-4 4 0,5-3 0,1 2 0,5-3 0,6 0 0,3-4 1,5 0-2,2-3 3,3-1-2,2-2 0,1-2 1,3-1 0,-1 1-1,0-1 1,-2 0-1,2 0 1,0-2-1,1 0 0,-3 0 1,-2 3-1,-2 2 0,0 0 1,-5 3-1,-3 2 0,-5 5 1,-5 3-1,-3 1 0,-4 1 0,-13 4 1,15-4-1,-15 4-1,0 0 1,0 0-2,0 0-1,10-3-2,-10 3-6,0 0-17,0 0-8,0 0-2,0-13 2</inkml:trace>
  <inkml:trace contextRef="#ctx0" brushRef="#br0" timeOffset="1047">669 1917 38,'1'12'33,"0"-2"1,-1-10-1,0 0-24,0 0-4,7-11-2,2 4 1,0-10-1,6 4 1,-2-10 1,6 5-2,-2-7 0,2 4-1,-3-1 0,1 4 0,-4 2-2,-1 5 1,-12 11-1,14-13 0,-14 13 0,0 0 0,8 17 1,-8-2-1,-2 7 0,-1 3-1,1 7 2,0 3-1,-1 1 0,0 0 0,1-3 0,-1-1 0,0-5 0,1-2 0,0-7 0,-1-4-1,2-3-1,1-11 0,-1 11-2,1-11-4,0 0-4,-9-6-21,9 6-3,0 0-1,-11-7 2</inkml:trace>
  <inkml:trace contextRef="#ctx0" brushRef="#br0" timeOffset="1454">678 2202 18,'0'0'35,"-6"12"2,6-12-1,13 4-15,-8-15-8,14 10-2,-7-10-4,11 6-2,-1-3-3,4 2 0,0 1-1,0 3-1,0 1 1,1 1-1,-1 1 0,-2-1 0,-1 2-3,-7-9-6,3 6-29,-6-6 1,-1 1-2,-7-5 0</inkml:trace>
  <inkml:trace contextRef="#ctx0" brushRef="#br0" timeOffset="9766">1054 1326 8,'11'-9'28,"-11"9"0,0 0-4,0 0-9,0 0-3,0 0-3,0 0-1,0 0 0,0 0-2,0 0-1,0 0 0,0 0-2,0 0 0,0 0-1,0 0-1,0 0 0,-8-14 0,8 14 0,1-12-1,1 2 0,1-1 0,-1-2 0,1-5 2,0-1-2,0-2 0,0-1 1,-2-3 0,0-2 1,-3-5 0,1 2 0,-5-5 1,0 2-1,-6-3 0,0-1 1,-5 0-2,-3 2 0,-2 0 0,-3 1-1,-3-2 1,-2 3-1,-2 1 0,-1 1 0,0 1 1,0 2-1,0 0 1,1 2-1,-1 2 1,2 0 0,1-2 0,3 1 0,-1 0-1,2 2 2,0 1-2,0 2 1,2 2 0,2 2 0,0 2-1,1 3 1,2 0 0,0 0-1,0 2 1,2 0 0,2-1-1,-2 1 0,1 1 0,-1-1 0,-1 2 0,1 1 0,0-1 0,0 0 0,1-1 0,-1 2 0,2-3 0,2-1 0,0 0 0,2-2 0,3 0 0,-1 1 0,3-1 0,0 2 0,6 10 0,-8-15 0,8 15 0,-6-10 0,6 10 0,0 0-1,0 0 1,0 0 0,-3 11-1,5 2 1,0 4 0,3 5 0,-2 4 0,1 6 0,1 3 0,-1 2 0,0 2 0,0-1 0,1 1 0,-1-4 0,0-1-1,0-4 1,0-3 0,-1-5 0,2-5 0,-1-4 0,-2-3 0,-2-10-1,4 10 1,-4-10 0,0 0 0,0 0 1,0-9-1,-3 0 0,-1-5 1,-2-3-1,-2-7 0,-1-3 1,-3-4-1,1-4 0,1-1 0,-1-2 0,3-3 0,-1 1 0,3 0 0,1 2 0,2 6 0,0 1 0,0 4 0,1 4 0,-1 7 0,2 1 0,0 5 0,1 10 0,-1-13 0,1 13 0,0 0 0,0 0 0,17 14 0,-6-5 0,6 0 0,6 2 0,6-1 0,4 0 0,5-4 0,3-3 0,0-3 0,-1-1 1,-4-1-1,-4 0 0,-7-2 0,-5 2 0,-4 0-1,-7 0-1,-9 2-1,10-8-2,1 6-5,-11-15-20,14 8-7,-2-4-2,9 3 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2:02:13.12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144 705 57,'-6'-15'37,"2"3"0,-4-4-2,8 16-17,-14-16-11,14 16-3,-11-9 0,11 9-1,-13 7-2,5 5 1,-1 9-1,0 6-1,-3 10 0,1 2 0,1 6 0,-1 0-1,3-3 1,3-3 0,2-8 0,4-6-1,3-11 1,5-9 0,4-7 0,2-6 1,2-5-1,0-2 0,2-2 0,-1 2 1,1 3-1,0 6 0,-3 7 0,2 6 0,0 3 0,3 2-1,2 3 1,0-3 0,0-3 0,0-4 1,-4-7-1,1-7 0,-5-5 1,-3-4 0,-5-7 0,-2-1 0,-5-7-1,-2 0 1,-1 0-2,-2 0 0,3 3-2,-3-2-1,8 10-1,-4-4-2,13 12-1,-5-5-3,17 14-2,-9-7 3,11 14 2,-4-2 4,3 6 3,0 7 3,-5 0 2,5 13 4,-14-5 2,9 17 1,-14-8-2,3 10-5,-5-3-2,-3 0-3,-1 0-4,-9-14-13,3 2-17,0-12-1,6-13-1,-12 3 2</inkml:trace>
  <inkml:trace contextRef="#ctx0" brushRef="#br0" timeOffset="644">570 524 34,'-1'-18'26,"-7"0"-6,8 18-12,0 0-21,12 8-15,-2 3-2</inkml:trace>
  <inkml:trace contextRef="#ctx0" brushRef="#br0" timeOffset="791">743 887 68,'4'13'37,"-4"-13"1,9-2-6,-10-20-23,12 4-1,-7-7-4,6 2 1,-4 0-3,3 5 1,0 6-2,1 10-1,3 8 0,1 6 0,3 7 0,5 0-2,3 2 3,1-2-2,-1-2 1,-1-7 0,0-9 1,-2-5 0,-4-9-1,-4-6 2,-6-5-2,-3-7-1,-4-2-2,-7-10-4,6 12-16,-10-13-17,4 2 2,-4-6-1,8 2 1</inkml:trace>
  <inkml:trace contextRef="#ctx0" brushRef="#br0" timeOffset="1130">1381 0 92,'16'9'40,"1"13"2,-12 2-3,3 12-32,-9-1-3,0 2-5,-3 2 0,-3-2-3,4 3-1,-9-8-6,14 12-16,-12-12-14,7 9 2,-5-4 0,7 6 1</inkml:trace>
  <inkml:trace contextRef="#ctx0" brushRef="#br0" timeOffset="1295">1365 809 51,'-2'31'39,"7"0"0,-5-12 0,11 7-11,-11-26-17,5 13-5,-5-13-4,1-10-11,-1 10-30,0-20-1,0 3 0,-6-6-1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2:02:56.24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192 760 48,'-6'-16'37,"-7"-5"1,6 10 0,-14-11-20,21 22-5,-18-21-5,8 16-1,-2-5-2,2 5-1,-1-1-1,1 4-1,1 0-1,-1 3 0,1 5-1,2 3-2,-2 10 2,3 7-1,-1 9 1,2 6-1,-2 6 1,5 1-1,0-1 1,3-3 0,4-9 0,1-6 0,4-10-1,1-11 1,5-9 0,1-7 0,-1-9 0,2-4 0,-1-4 0,0-3 0,0 0 1,-2 4-1,1 1 0,2 6 0,2 8 0,1 4 0,2 1 0,2 2-1,0-2 1,1-4 0,2-3 0,-4-4 1,-4-7-1,-2 0 0,-5-4 1,-6 0 1,-7-1-1,-6 1 1,-6 1-2,-5 2 2,-3 1-2,-2 3 0,-2 1-2,4 0 0,4 8-2,3-5-2,13 15-2,-6-22-2,20 20-3,-4-16-1,20 16 3,-8-11 3,13 8 3,-1 3 5,0-1 3,2 14 4,-11-6 4,10 19 1,-19-6 0,9 19-4,-13-3-1,2 9-3,-8 1-1,1 2-2,-1-5 0,-3-2-2,2-6-1,-3-9-1,5-5-3,-7-19-6,19-5-28,-14-15 2,9-2-1,-6-16 1</inkml:trace>
  <inkml:trace contextRef="#ctx0" brushRef="#br0" timeOffset="717">731 388 66,'-11'-32'36,"3"11"-1,-5 1-2,13 20-25,-9-7-8,9 7-6,0 0-29,0 0 0,10 13-2,-1 2 2</inkml:trace>
  <inkml:trace contextRef="#ctx0" brushRef="#br0" timeOffset="875">870 780 66,'8'25'38,"-8"-25"1,10 8-1,-12-30-27,6 1-4,-4-11-4,2-1 0,-1-2-1,1 4 1,1 4-3,4 10 2,3 11-2,3 10-1,4 9 2,4 8-2,1 3 1,4 0-1,1 0 2,-1-3-2,-2-5 2,-1-8-1,-4-7 1,-3-5 1,-5-9-1,-2-3 1,-7-9-1,-4-2 1,-4-5-2,-5-1 1,1 1-3,-4-3 1,5 5-4,-3-7-4,17 13-25,-8-7-7,14 10 1,-2-10 0</inkml:trace>
  <inkml:trace contextRef="#ctx0" brushRef="#br0" timeOffset="1241">1506-1 82,'12'-5'41,"3"15"-2,-14 7 2,3 17-33,-12 5-4,1 9-1,-4 6-2,-1 4 1,-1-2-2,2-2 0,3-7-3,1-8-2,11 5-14,-7-16-22,9 2 1,-5-9-2,8 4 3</inkml:trace>
  <inkml:trace contextRef="#ctx0" brushRef="#br0" timeOffset="1462">1563 834 86,'7'18'39,"-7"-18"0,4 13-2,-14-9-40,3-16-34,8 3-2,-6-15-1,9-2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2:02:34.65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12 414 66,'0'0'38,"0"0"-1,-12-18 0,12 18-29,0-14-4,0 14 0,3-10-2,-3 10 0,13-7 0,-4 6-1,2-2 1,2 2-1,3-2 1,1 2-2,4 3 1,0 0-1,1-2 0,4-2 0,1-1 0,3 1 0,2-2 0,2-1 1,2-2-1,1-1 0,1 1 1,1 1 0,0-1-1,0-1 1,0 0 0,2 1 0,-3-4 0,2 3 0,-2-5-1,3 0 1,-3 1 0,2 0 0,-2 1 0,0 1 0,-2 3 0,0 3 0,-2 2-1,0 5 1,-3 0 0,-2 4 0,-3 2 0,-3 1-1,-2 3 0,-3-2 1,-5 2-1,-2-4 0,-2 1 1,-9-10-1,10 13-1,-10-13-1,0 0-5,-9-39-34,8-7-1,-7-35 0,10-37-1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1-11-16T21:51:35.47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-2147483648-2147483648,'0'0,"0"0,0 0,0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2:02:55.47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51 293 81,'0'0'39,"-1"-11"-1,1 11-1,0 0-31,0 0-3,0 0-2,0 0 0,-7 13 0,10 1-1,1 3 1,0 4-2,-2 1 2,4 3-2,-3-1 2,3-4-2,-2-3 2,-1-6-2,-3-11 1,11 9 0,0-12 1,5-8 0,5-6 0,7-5 1,5-8-1,10-5 1,3-8 0,5-2 0,2-1-1,1 3 1,-1 3-1,-3 3-1,-4 6 2,-6 7-2,-6 6 1,-3 6-1,-7 5 0,-5 2-3,0 10-5,-19-5-32,24-1-2,-24 1 1,27-10-1</inkml:trace>
  <inkml:trace contextRef="#ctx0" brushRef="#br0" timeOffset="5294">-2 2078 76,'7'-21'40,"-7"21"-3,2-19-1,-2 19-31,0 0-2,0 0-1,3 18-1,1-4 0,0 3 0,3 2 0,0-2-1,4 0 1,4-3-1,5-6 1,2-8 0,5-9 1,6-9-1,4-10-1,5-11 2,4-5-2,3-16 3,3 0-1,0-7 1,1 7-2,-3 1 1,-4 6 1,-4 6-3,-6 8 2,-5 11-3,-6 6 0,-3 6-1,-7 1-4,6 13-5,-12-13-31,14 6 1,-7-12 0,11-1-1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2:03:26.72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12 22 74,'0'0'38,"-2"-13"-1,2 13-8,0 0-16,0 0-6,-11-9-2,11 9-2,0 0 0,0 0-2,-1 9 1,3 2-1,-1 2 0,2 7-1,0 4 1,3 11-1,-1 6 0,1 8 1,0 7-1,1 4 0,-1 3 0,0 1 2,-1-1-1,1-1 0,-2-6 0,-1-5-1,1-9 1,-1-5 0,-1-7-1,1-7 0,0-4-1,0-9 0,-3-10-1,0 0-2,13 3-3,-17-22-9,10 3-24,-5-7 1,5-1 0,-3-6 0</inkml:trace>
  <inkml:trace contextRef="#ctx0" brushRef="#br0" timeOffset="485">384 227 40,'-3'-16'35,"0"5"2,3 11-1,-13-22-13,13 22-9,-12-9-7,12 9-1,-18 2-2,6 10-1,-1 3-1,1 12-1,2 10 0,3 10 0,3 10-1,3 5 1,3 3-1,5 1 0,5-3 0,4-6 0,3-10 0,1-9-1,4-14 2,3-8-2,4-10 1,0-13 0,1-10 0,0-7 1,-3-7-1,-1-7 2,-4-4-1,-6-2 1,-10-7-1,-7 4 2,-8-1-1,-9 0-1,-8 3 1,-4 3-1,-5 8 0,0 5-1,0 10 0,2 3-1,5 11-1,4 5 0,11 9-3,-2-3-5,20 8-31,-4 0 2,12 4-1,1-4 0</inkml:trace>
  <inkml:trace contextRef="#ctx0" brushRef="#br0" timeOffset="950">796 334 79,'0'0'38,"-3"-10"0,-7 15-3,-15-11-22,8 16-8,-6 3-3,1 12 0,0 7-1,6 8 1,3 8-2,7 5 0,8 1 0,6 0 0,9-4 0,9-9-2,7-6 2,6-9-1,8-13 2,3-9-2,2-15 1,0-6 0,-3-10 0,-6-4 2,-4-9-1,-9-1 1,-12-3-1,-8-4 2,-16 2-1,-6 0 0,-14 0 1,-5 4-2,-8 5 1,-3 7-2,2 6 1,1 9-2,6 7-1,5 3-1,13 13-4,3-13-8,21 12-26,2-6 1,14 3-1,3-6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2:04:11.96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427 99 36,'-1'-14'32,"1"14"2,-7-11-7,-6-5-9,13 16-5,-16-16-3,16 16-3,-21-17-1,12 14 0,-5-6-2,2 6 0,-4-2-1,2 3 0,-1 0-1,1 2-1,-1 0 1,0 1-1,0 2-1,-2 4 1,1 1-1,-3 5 0,-2 0 0,0 4 1,0 4-1,0 3 0,0 2 0,3 4 0,1 2 0,4 1 0,2 5 0,4 1-1,2-1 2,3 1-1,2 0 0,1-2-1,3 2 2,1 0-1,4-3-1,0-1 2,2 1-2,6-2 1,0-2 0,4-1 0,1-5 0,2-2 0,2-3 0,1-2 0,3-6 0,1-2 0,1-5 0,1-4 0,0-3 1,2-3-1,-1-6 0,1-2 0,-2-6 0,0-3 1,-4-4-1,-3 0 0,-1-6 0,-4-1 0,-2-2 1,-5-2-1,-4 0 0,-2-1 1,-5-4-1,-3 0 1,-3-1-1,-2 1 1,-5 0-1,-3 2 1,-3 3-1,-3 4 1,-5 7-1,-4 4 0,-2 5 0,-3 6 0,-1 5 0,-2 4-1,4 4-2,0-1-3,14 8-23,-3-3-11,11 3 2,10-10-2</inkml:trace>
  <inkml:trace contextRef="#ctx0" brushRef="#br0" timeOffset="1391">999 173 23,'6'-14'32,"-3"-5"2,0 3-2,4 5-10,-12-11-7,11 13-3,-11-9-3,5 18-3,0-16 0,0 16-1,0 0-2,0 0 0,0 0-1,0 0 0,0 0-2,0 0 1,-2 14 0,2-1-1,0 3 0,0 7 0,0 2 1,1 6-1,-1 4 1,1 4-1,0 4 0,0 2 0,-1 0 1,1 1-1,-1-3 0,0 1 1,-1-3-2,1-5 2,-1-3-1,1-3 1,0-3-1,0-4 0,0-4 0,0-4 1,0-2-1,1-3 0,-1-10 0,1 13 1,-1-13-1,0 0 0,0 0-1,0 0 0,0 0-1,0 0-2,0 0-6,-6-14-29,7 5 0,-3-6 0,4 1 1</inkml:trace>
  <inkml:trace contextRef="#ctx0" brushRef="#br0" timeOffset="2511">1451 171 18,'-3'-18'26,"3"18"-5,-2-13-1,-4 3-4,6 10-1,-7-11-1,7 11-1,-6-9-1,6 9-2,0 0-2,0 0-1,-7-10-1,7 10-1,0 0-1,0 0-1,0 0 0,0 0-1,0 0 0,0 0-1,-1 15-1,1 0 0,1 8 0,0 7 0,0 7 1,0 7 0,-1 3 0,0 5 0,0 2 1,0-1-1,0-3 0,0-3 1,0-5-1,0-3 0,-1-4-1,1-5 1,-2-6 0,1-4-1,0-4 0,0-1 1,1-15-2,-2 12 1,2-12-2,0 0-2,0 0-23,6-14-14,1-3 2,-1-14-2,7-4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2:04:27.37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33 130 26,'2'-12'32,"-2"12"1,0 0-3,-12-9-9,12 9-5,0 0-6,0 0-2,-15 8-3,15-8 0,0 0-2,-8 13 0,8-13-1,0 13-1,0-13 1,5 20-1,-3-5 1,1 6-1,0 4 1,2 9-1,-2 8 0,1 7 0,0 8 0,0 4 0,-1 5-1,1-1 1,-2 0-1,-1-6 2,-1-4-1,0-4 0,0-11 0,-1-6 0,1-8 1,-1-6-2,0-4 1,1-4-1,0-12 0,1 10 0,-1-10 1,0 0-1,0 0 1,0 0-1,0 0-3,0 0-12,0 0-24,0 0 1,9-16-1,-3-4-2</inkml:trace>
  <inkml:trace contextRef="#ctx0" brushRef="#br0" timeOffset="24970">416 85 36,'-4'-21'33,"1"10"1,-1 0 0,-5-6-16,9 17-7,-6-17-2,6 17-3,-6-9-2,6 9 1,0 0-2,0 0 0,0 0 0,0 0-1,-9 5 0,9 8-1,0 5 0,0 9-1,0 9 1,1 7-1,0 12 1,0 4-1,-2 4 1,1 3-1,-2-3 1,1-1 0,-4-4 0,1-3 0,0-7 0,0-5 0,1-6 0,0-6 0,1-6-1,1-4 0,0-6 1,0-5-1,1-10-1,0 0 0,0 9 0,0-9-3,0 0-2,-9-13-9,9 13-23,0 0-1,5-14 1,-1 5 0</inkml:trace>
  <inkml:trace contextRef="#ctx0" brushRef="#br0" timeOffset="25550">823 266 47,'0'-10'34,"-1"0"2,1 10-1,-9-5-15,-4-2-12,13 7-3,-17 0-2,17 0-1,-21 14 1,11 1-2,-4 5 0,3 7 0,1 12-1,-1 7 2,3 9-2,2 8 1,3 6-2,4 2 2,3-1 0,6 2-1,5-8 0,4-5 0,7-11 1,3-7-1,8-10 1,3-9 0,5-9 0,2-10 1,1-16 0,2-3 0,-1-14 0,2-5 0,-4-11 0,-1-6-1,-5-9 1,-2-6-1,-7-3 0,-6-6-1,-9-1 1,-8-1 0,-11 4-1,-9 5 1,-12 8 0,-9 8-1,-8 11 1,-5 13 0,-5 11-2,-4 12 1,-2 11 0,0 9-1,7 5-2,-1 0-3,20 4-33,-6-6 0,17-4-1,8-13-1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2:03:28.12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17 21 69,'0'0'39,"-7"-15"1,7 15-1,-11-7-20,17 19-12,-8 4-4,5 14 0,0 7-2,1 11 0,0 8 0,0 8 1,2 1-2,-1 4 1,0-1 0,1-6-1,-1-3 0,0-8 0,0-10 0,-2-8 0,0-6-1,-1-11-2,0-6-2,-2-10-6,3-14-30,-8-3 2,7-2-1,-4-9-1</inkml:trace>
  <inkml:trace contextRef="#ctx0" brushRef="#br0" timeOffset="414">442 176 62,'-5'-15'40,"5"15"-1,-15-18 1,6 24-18,-13-9-15,7 13-2,-8 4-3,2 10 0,-2 10-1,2 6 0,3 9-1,6 3 1,6 4-1,8 0 0,10-3 0,7-5 0,9-7 0,5-8-1,6-8 2,4-8-2,0-10 2,1-9-1,-2-7 0,0-9 1,-4-7 0,0-4 0,-8-9 1,-4-1 0,-7-9 0,-8-2 1,-9-2-1,-9 2 1,-9 1 0,-7 3-1,-9 7 0,-3 6-1,-3 8-2,-1 7-1,10 8-6,-7-4-34,26-1-2,7-11 2,21-14-2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2:04:58.62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129 42 46,'0'0'36,"-12"-12"0,12 12 1,0 0-19,-10-8-9,10 8-4,0 0-2,0 0 0,15 9-1,-4 0 1,2 0-1,7 9 0,1-1 0,9 4 1,0 4-2,7 3 1,-1-1-1,3 2 0,-2-3 0,0 0 0,-3-5-1,-4-2 0,-4-1 0,-6-5-2,-6 1-1,-4-7-1,-1 5-2,-9-12-3,5 15-16,-5-15-13,0 0 0,-11-9 0,7-1 2</inkml:trace>
  <inkml:trace contextRef="#ctx0" brushRef="#br0" timeOffset="354">566 50 48,'-1'-16'34,"1"2"3,-4 4-2,-8 0-18,12 10-9,-16 3-4,6 8-2,-11 2 0,-1 8 0,-5 6-1,-3 7 1,-4 4-1,2 6 2,-5 1-2,4 4 1,-1-1 0,6-1 0,0-3-2,5-4 1,2-7-1,3-2 1,2-6-1,2-5 0,2-6 0,3-1 0,0-4 1,9-9-1,-16 15-1,16-15 0,-15 7-2,5-9-2,10 2-8,-17 4-25,17-4 1,-13-11-3,9 0 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2:05:07.52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137 0 46,'0'0'35,"-18"-3"0,7 3 0,11 0-21,-18 8-7,17 2-2,-6 0-1,9 10 0,1 3-1,9 11 1,3 1-1,8 11 1,4 0 0,9 5 0,-1 0-1,8 0 1,-5-7-1,3-2 0,-7-6-1,-3-2-1,-4-6 0,-6-3 0,-3-5 0,-7-4-1,-3-1-1,-3-4-1,0 0-1,-5-11-1,6 9-5,-13-21-14,7 12-18,-2-21 1,3 2 0,-2-8 1</inkml:trace>
  <inkml:trace contextRef="#ctx0" brushRef="#br0" timeOffset="384">614 59 43,'4'-17'35,"-4"17"2,0 0-3,-3-18-12,3 18-12,0 0-4,-13 6-2,-1 1 0,-1 8-1,-4 4-1,-8 12 1,-6 9-2,-2 11 1,-7 9-1,1 4 1,-8 6-2,0 1 1,1-6 0,5-1 0,3-10 0,2-8 1,8-10-1,6-8 0,3-8 0,9-4 0,2-7 0,10-9-1,-10 6-1,10-6-3,0 0-10,-4-13-25,5-5-1,-2-17-1,9-17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2:04:04.21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52 202 45,'10'-12'38,"-4"2"1,-6 10-1,-7-19-13,7 19-14,0 0-6,-9 9-2,-4-1-1,3 4 0,1 3 0,0 4-1,4 1 0,-1 1-1,7-1 1,5-2-1,5-2 0,10-6 0,4-3 0,13-12 0,4-6-1,12-7 3,9-8-1,4-5 0,8-5 0,-1 1 1,1-1-1,-5 4-1,-7 4 2,-8 5-3,-13 5 1,-6 5 0,-13 5 0,-6 4 0,-5 1 0,-12 3 0,13 1-1,-13-1-2,10 8-10,-10-8-28,11-2 0,-11 2-2,-7-16 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2:18:42.20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1793 273 29,'0'0'33,"0"0"0,0 0 1,0 0-14,-16-9-6,16 9-4,0 0-3,-9-9-1,0-1-3,9 10 2,-13-16-3,6 5 1,-3-4-2,2 0 0,-1-2-1,-1 3 2,-1-4-1,1 4-1,-2-3 1,0 3-1,-1 1 1,0 1 0,-1 2 0,-1 0-1,1 2 1,0 2 0,-2-2 0,0 3 0,-2 0 0,-2 2 0,1-3 0,-3 4 0,-2-2 0,-3 1-1,0 3 0,-1 0 0,-3 2 1,-1 1-1,-1 3 0,0 0 1,-1 1-1,-1 1 0,0-2 1,0 2-1,-1-1 0,1 2 0,0-1 0,0 0 0,0 1 0,0 2 1,0 0-1,1 3 0,2-4 0,-1 4 1,-3 1-1,1 0 1,-1 2 0,2-1 0,-1 2 0,0-3-1,-1 8 1,0-4-1,2 1 1,0 1-1,0-4 0,2 5 0,1-3 0,2 4 1,1-4-1,3 2 0,0 0 0,2 0 0,2 4-1,2-2 1,0 1 0,2-1 0,2 2 0,2 2 0,1-3 0,3 2 0,0 4 0,1 1 0,1 2 0,2 0 0,0 4 0,2-2 0,0 0 0,2 2 1,2-5-1,0 2 0,1-2 0,1 2 0,2-3 0,0 2 0,2 0 0,0-2 0,1 3-1,1-4 1,2 1 0,0-1 0,3-1-1,1-3 1,2-3 0,3-3-1,2-1 2,3 1-1,0-3 1,5-2-1,1 0 1,1-2-1,1 1 1,1-2 0,2 0-1,0-3 1,0-3-1,0 3 0,-1-4 0,2-1 1,0 0-1,2-3 0,-2 3 0,-1-3 0,2 1 0,0-1 0,2 0 0,-1 2 0,0-3 0,-2 5 0,1-4 1,-1 1-1,-1 2 0,-1-2 0,-1 2 0,-2-1 0,1 0 0,0 2 0,0-2-1,0 5 2,0-6-1,-1 6 0,1-3 1,-1 2-1,0 1 0,1-1 0,-1 1 0,1-1 0,0 4 0,1-4 0,1 0-1,-2 0 1,1-2 0,0 2 0,-1-3 0,-1 1 0,0-2 1,0 0-2,-1 0 1,1 0 0,-1 2-1,0-4 1,1-1 0,0-2 0,0-2 0,1 1 0,0-3 0,0 0 1,-2 1-1,1-4 0,-1 4 0,-2-2-1,1 1 1,-2-2 0,2 1 0,0 0 0,2-2 0,-1 3 0,1-5 0,1 2 0,0 1 0,1 0 0,-3 0 0,2 1 0,-1 1 0,0 0 0,0 1 0,-2 0 0,0-1 0,-1 3 0,-2-3 0,-2 0 0,0-1 1,-2-1-2,-2 1 1,0-3 0,0 0 0,-2 2 0,1-3-1,-1-1 1,-1-1-1,1 1 0,-2-3 0,1 0 1,-3 0 0,1-6 0,-2 4-1,0-5 1,-1 2-1,-1-4 2,1 0-1,-2-2 0,1-4 0,-1 2 0,-1-5 0,1 2 0,-2-2 1,0-1-1,-4 2 0,2-2 0,-4 5 0,-1-2 0,-1 2 0,-3 2 0,0-2 0,-4 4 0,0-4 0,-2 3 0,-1-2 1,-2 3-2,-1 2 2,-2-1-2,-5 4 2,-1-3-2,0 3 2,-3 2-2,-1 1 2,1 1-1,0-4 0,-1 3 1,1-2-1,3 4 0,-2 0 0,1-2 0,1 3 0,-1-1 0,0 4 0,1-2 0,-1-2 0,1 2 0,1-1 1,0 2-1,0 0 0,0-1 0,-1 0 1,-1 0-2,0 5 1,-1-4 0,1 2 0,-3 1 0,0-3 0,0 2 0,1-3 0,-1 3 0,-2-1 0,1-2 0,0 5-1,0-5 2,0 5-2,0-2 2,0 2-2,1 0 2,0-3-1,-1 5 0,-2-4 1,0 2-2,-1-3 1,1 4-1,-3-1 1,-1-2-1,-1 6 0,-1-4 1,-1 4 0,-2 0 0,-1-1 0,-2 1 0,-1-1 0,-2 2 0,0-1 1,-1 0-2,-4 3 1,0-1 0,1 3 0,2-2-1,2 2 0,0-1 0,5 2-3,-1-11-10,19 5-27,-4-10 1,12-5 0,7-8-2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2:18:40.54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1238 5550 43,'0'0'32,"14"13"-6,-14-13-1,0 0-3,0 0-5,0 0-3,0 0-6,0 0-1,0 0-2,0 0-1,0 0 0,8-18-2,-2 5-1,2-6 0,3 0 0,1-5-1,3-2 1,-1 1-1,0 1 1,-1 2-1,-2 3-1,0 5 2,-3 2-1,-8 12 0,9-13 0,-9 13 0,0 0 0,0 0-1,0 0 2,6 17-1,-4-3 0,-1 6 0,1 3 0,0 9 1,1 1-1,-2 5 1,0 2-1,0-1 0,-1 1 0,-1-4 0,0 1-1,0-8 1,-1-2 0,1-7 0,1-4 0,-1-5 0,1-11 0,0 11-1,0-11 0,0 0-2,0 0 1,-3-15-2,3 15-1,-6-11-1,6 11-2,-11-11 1,11 11-4,-14-4 0,14 4-1,-17 0-2,17 0 1,-13 6 1,13-6 5,-12 12 3,12-12 5,-10 15 4,1-11 3,9 8 4,-11-11 0,13 10 1,-11-12-2,9 1-2,0 0 0,1 9-3,-1-9 0,0 0-1,0 0 0,20-8-1,-10 4 0,8 3-1,0-2-1,6 2 0,1-2-1,2 1 0,1-1 1,-2 2-1,0 1-1,-1 1 1,-3 0-1,-1 1 1,-4 2-1,-1 1 0,-3 0-1,-2 0 0,3-2-3,-14-3-13,18-5-23,-7-1 0,3-1 0,0-8-1</inkml:trace>
  <inkml:trace contextRef="#ctx0" brushRef="#br0" timeOffset="227603">1913 1548 55,'4'-22'38,"-5"7"-2,1 15 0,-15-2-30,6 22-1,-12 9-2,-2 19 0,-11 15 0,-4 18-1,-12 13 0,-6 18 1,-9 9-1,-6 5-1,-10-1 1,-7 3 0,-5-5 0,-3-4 0,-4-7 0,-1-5 0,-2-9 1,3-5 0,5-8-1,6-3 1,7-10-1,11-9-1,10-8 1,13-10-1,11-7 0,9-9 0,10-9-1,8-6 1,10-14 0,-8 11 0,8-11-1,0 0 1,0 0 0,2-17 0,-1 7-1,0-9 0,-1-3 0,2-10 0,1-8 1,0-10-2,0-6 2,-1-4-1,3-8 1,-1-1-1,-1-1 1,-1 6 0,0 7 0,-2 11 0,1 9 0,-1 9-1,-1 12 1,1 16-1,-2 11 0,-2 18 0,-7 12 0,-2 12 0,-5 11 0,-3 10 0,-6 11-1,-2 1 1,-2 0 0,2-7 0,3-6 0,5-9 0,5-13 0,6-11 0,10-12 1,8-9 0,9-15 0,12-6-1,7-9 1,11-4-1,6 0 0,7 0 0,6-2 0,1 4 0,0 2 0,-6 6 0,-4 2 0,-7 7 1,-7-2-1,-8 5 0,-8 3-1,-7 2 0,-6 5-1,-5-5-2,3 14-10,-14-15-27,8 4-2,-6-15 1,0 0-2</inkml:trace>
  <inkml:trace contextRef="#ctx0" brushRef="#br0" timeOffset="239071">2225 924 79,'0'0'41,"-3"-11"-2,9-3-1,-3-13-32,8-4-1,1-14 0,6-3-2,5-1 1,7-3-2,3 4 1,6 1-2,4 10 0,2 8 1,1 15-2,0 7 1,1 9-1,-2 14 0,0 11 0,-3 21 0,-5 8-1,-2 14 1,-6 8-1,-8 9 0,-5 3 2,-11 1-2,-6-6 1,-9-7 0,-9-6 0,-10-5-1,-6-8 2,-9-2-1,-5-9-1,-6-4 1,-4-8 0,0-5 0,2-10 0,4-11 0,4-14 0,6-15 0,8-12 1,8-9-1,11-8 0,5-4 1,8 2-1,9 2 0,7 9 1,9 8-1,7 12 0,7 7 0,5 11 0,6 10 0,5 8-1,6 5 1,2 5 0,0 4 0,1 4 0,-1 3 0,-3 0 0,-2-2 0,-5-2 0,-9 0 0,-7-5-1,-6-6-1,-7-4 0,-8-6-1,-2 0-3,-18-25-12,7 12-24,-10-33 1,6 2-1,-5-14 2</inkml:trace>
  <inkml:trace contextRef="#ctx0" brushRef="#br0" timeOffset="239830">3146 485 46,'0'0'36,"0"0"3,0 0 0,0 0-19,0 0-9,0 0-3,0 0-1,0 0-1,0 0-1,6-51 0,-6 51-2,0 0-1,0-63 0,0 63 0,0-57 0,0 57-1,2-56 0,-2 56-1,1-46 0,-1 46 1,0 0-1,0 0 0,4-43 0,-4 43 0,0 0-1,0 0 0,0 0 1,32 41-1,-32-41 0,39 60 0,-11-18 0,4 1 1,5 8-1,1-8 1,1-2-1,0-6 1,-39-35 0,72 47 0,-72-47 1,62 16-2,-62-16 2,45-16-1,-45 16 1,25-42 0,-25 42-1,2-77 1,-9 33 1,-3-8-1,-3-4 0,-4 1 0,-1 2-1,2 6 0,16 47 1,-29-69 0,29 69-2,0 0 0,-25-48-1,25 48 0,0 0-3,0 0-3,0 0-25,0 0-11,0 0 2,17 59-2</inkml:trace>
  <inkml:trace contextRef="#ctx0" brushRef="#br0" timeOffset="240782">2502 1858 48,'-9'12'39,"9"-12"-1,9 19 0,8-22-26,22 14-4,1-15 0,22 8-1,7-9-2,17-1-2,5-5-1,6-1 0,4-1-1,-1 0 0,-7-1 0,-5 2-1,-12 2 0,-9-1 0,-13 5 0,-9-1-1,-13 2-1,-9-2-1,-8 6-1,-14-8-3,-1 9-3,-19-5-10,1 9-18,-11-2-2,-4 5 1,-9 0 1</inkml:trace>
  <inkml:trace contextRef="#ctx0" brushRef="#br0" timeOffset="241105">2664 2063 63,'-36'10'38,"11"-1"0,4-14-7,20 14-20,1-9 0,18-3-2,3-3-2,17 7-1,5-3-2,16 2 0,10-1-1,10 0 0,6-2-1,8 0-1,1-3 1,-1 0-1,-2-3 0,-3-1 0,-7 2-1,-10-1 1,-10 4 0,-11-2-1,-12 4 0,-8 0 0,-10 2 0,-10 2-1,-10-1 1,0 0-1,0 0 0,0 0 0,0 0 0,0 0-1,0 0-1,0 0-3,9 21-20,-9-21-16,0 0 0,0 0-1,0 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4T20:54:18.69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 26 29,'0'0'21,"0"0"-2,0 0 0,0 0-5,0 0-3,0 0-2,0 0-1,0 0-2,0 0-2,0 0 1,0 0-2,0 0 1,0 0-1,0 0-1,0 0 0,0 0-1,0 0 0,0 0 0,0 0 0,0 0-1,0 0 0,0 0-1,0 0-6,0 0-22,0 0-4,-6-16 0,5 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2:15:15.81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72 3827 86,'0'0'39,"0"0"1,5 12-1,-18-18-22,13 6-11,0 0-1,0 0-1,0 0-1,0 0 0,0 0-1,-1 10 0,1-10-1,12 16 0,-2-3 0,2 4-1,5 3 1,4 5-1,2 2 0,3 4 1,4-1-1,0 3 1,1-1-1,0 0 0,-2-1 1,-1-1-1,-3-3 0,-3-3 0,-5-3 0,-2-4 0,-4-4 0,-1-3 2,-10-10-2,10 9 0,-10-9 0,0 0 0,0 0 0,0 0 0,0 0 0,0 0 0,0 0 0,0 0 0,0 0 0,0 0 0,0 0 0,-11 6 0,11-6 0,-18 12 0,1-2 0,-3 3 0,-4 6 0,-4 2 0,-2 2 0,-1 3 0,0 0 0,2 2 0,3-1 0,2-4 0,3-1 0,5-2 0,2-3 0,3-3 0,2-3 0,9-11 0,-11 13 0,11-13 0,0 0 0,0 0 0,0 0 0,0 0 0,0 0 0,0 0 0,0 0 0,0 0 0,0 0 0,0 0 0,0 0 0,0 0 0,0 0 0,0 0 0,0 0 0,-8-13 0,6 3 0,-3-4 0,1-3 0,-2-7 0,2-6 0,-5-10 0,3-6 0,-2-5 0,3-10 0,1 1 0,-2-2 0,1 5 0,-1 5 0,3 8 0,0 7 0,-1 9 0,1 11 0,0 4 0,3 13 0,-5-11 0,5 11 0,0 0 0,0 0 0,0 0 0,0 0 0,0 0 0,0 0-5,-6-13-11,19 5-26,-6-11-1,14 0 0,1-12-1</inkml:trace>
  <inkml:trace contextRef="#ctx0" brushRef="#br0" timeOffset="1269">1504 3523 43,'0'0'32,"7"-19"2,-7 2-10,0 17-5,0-26-4,0 26-2,-5-20-5,5 20-1,-10-16-1,10 16-1,-13-10-1,13 10-1,-14-5 0,14 5-1,-15-2 0,4 3 0,0-2-1,-1 4 1,-5-2 0,1 1-1,-6-2 0,-1 3 0,-4-1 0,1 2 0,-3 0 0,0 1-1,1 2 1,-2 1-1,3 1 1,2 2 0,1-3 0,2 2-1,2-1 1,0 2 0,1-2-1,2 1 1,-2 2-1,1-2 1,-1 2-1,0 2 0,0-3 1,0 3-1,2-1 1,-2 2-1,-1-3 1,3 3-1,-3 0 1,1 0-1,-3 3 1,1 0-1,-1 3 1,0 0-1,1 0 1,-4 1-1,4 0 1,0 0-1,0-2 1,0-1-1,3-1 0,0 1 0,2 1 0,2-2 0,2 2 0,2-4 0,2 2 0,3 2 0,1-4 1,1 4-1,3-4 0,0 2 1,0-4-1,1 3 0,0 0 1,0-2-1,0 1 0,-1-2 0,1 0 2,0-1-2,0 1 0,2-1 0,-2-1 0,2 0 0,1-1 0,0 2 0,0 0 0,1 1 0,0 1 0,-1 1 0,1-2 0,1 3 0,0-2 0,-1 0 0,1-3 0,0 1 0,1-2 0,-7-11 0,16 19 0,-16-19 0,17 16 0,-8-9 0,2 1 0,0-1 0,1 0 0,-1 1 0,1-4 0,-1 3 0,1 0 0,-1 0 0,-1-1 0,2 2 0,-1 0 0,2 1 0,2 1 0,-1 1 0,2-2 0,-1 3 0,0-3 0,-1 2 0,1-3 0,-3 2 0,1 0 0,-2-3 0,0 2 0,1-3 0,0 3 0,0-2 0,1 1 0,-1-2 0,1-1 0,1 3 0,0-3 0,0 3 0,2-1 0,0 1 0,3-1 0,-3 2 0,3-1 0,1 2 0,0-1 0,1 0 0,0-1 0,-1 2 0,-1-2 0,1-1 0,-2 1 0,0 0 0,0 0 0,-1 0 0,0 0 0,-1 0 0,2-1 0,-2 1 0,1-1 0,0 1 0,0-3 0,-1-1 0,0 1 0,-1-1 0,1 0 0,-2-1 0,2 2 0,-5-1 0,3-1 0,-3 1 0,1-2 0,1 1 0,-3-1 0,2 1 0,-1-1 0,1 0 0,1 0 0,-1 1 0,1 0 0,0-1 0,1-1 0,1 1 0,1-2 0,0 0 0,-2-1 0,4 0 0,-1-1 0,2 0 0,0 2 0,-1-1 0,1 2 0,1 0 0,0 0 0,-1 0 0,0 1 0,-1-1 0,1-1 0,-1 1 0,0-1 0,-1 0 0,1 1 0,3 1 0,0-1 0,-1-1 0,1 1 0,-1-1 0,2-1 0,1 1 0,0-3 0,-3 0 0,1 0 0,1 1 0,-1-1 0,3 0 0,-1 0 0,0 0 0,0 2 0,2-1 0,1-1 0,0 1 0,1-2 0,0 2 0,-2 0 0,3-1 0,-2 1 0,0-2 0,1 3 0,-2-2 0,1 3 0,1-2 0,0 0 0,0 0 0,-1 1 0,0-1 0,-1-1 0,1-1 0,-1 0 0,-1 0 0,3-2 0,-1 0 0,3-2 0,0-3 0,2 0 0,1 0 0,1-4 0,0 3 0,-1-1 0,1-2 0,-3 2 0,3-2 0,-4 3 0,1 0 0,-1-3 0,-1 0 0,-1-1 0,1 1 0,-1-3 0,-4 0 0,2-1 0,-2-3 0,-2 4 0,0-4 0,-1 2 0,-1-1 0,-2 1 0,1-1 0,-3-2 0,-2 0 0,0-3 0,-3 3 0,-1-1 0,-2 2 0,-3-2 0,0 1 0,-1 4 0,1-1 0,-3 1 0,1 0 0,1-2 0,0 3 0,-1-5 0,1 3 0,-1 0 0,0 0 0,0 2 0,0 0 0,-1 4 0,0-2 0,1 2 0,-2 0 0,0-1 0,-2 1 0,1-2 0,-3 0 0,-1-1 0,-3-2 0,-3 3 0,-1-4 0,-3 4 0,-1-2 0,-2 0 0,-2 3 0,-1-3 0,1 3 0,-1 0 0,-1 1 0,1-2 0,3 3 0,-1 3 0,2-4 0,1 5 0,-1 0 0,2-1 0,-1 2 0,1 0 0,-2 1 0,-1-3 0,0 1 0,-3 0 0,2-1 0,-1 2 0,0-1 0,0 2 0,0-2 0,2 4 0,-1 0 0,2-1 0,0 2 0,-1-4 0,3 3 0,-3-1 0,1 1 0,-2-1 0,0 0 0,-1 0 0,-3-1 0,0 1 0,-5-1 0,-2-2 0,-3-1 0,-4-1 0,-1 2 0,-2-3 0,0 1 0,-1 0 0,1 0 0,0 4 0,2-1 0,2 1 0,-2-1 0,1 0 0,1 0 0,0-3 0,0 4 0,1-4 0,1 1 0,1 2 0,3-1 0,2 5 0,1-1 0,2 1 0,0 1 0,2 2 0,2 0 0,-2 0 0,0 2 0,-1-2 0,2 0 0,-2 1 0,1 2 0,-2-2 0,0-1 0,-2 2 0,-1-1 0,0 1 0,0 2 0,0-2 0,2 2 0,-1 0 0,1 2 0,2 0 0,2 1 0,0 1 0,1 0 0,2 1 0,-1 1 0,3-2 0,-1 1 0,2-2 0,-1-2 0,-2 0 0,4-1 0,-3 1 0,3-3 0,0 3 0,2-1 0,2 1 0,0 0 0,11-4 0,-13 5 0,13-5 0,0 0 0,-11 7 0,11-7 0,0 0 0,-11 7-4,9 7-7,-11-14-7,14 15-10,-13-11-15,12-4 0,-16 11 0,5-8 2</inkml:trace>
  <inkml:trace contextRef="#ctx0" brushRef="#br0" timeOffset="51839">5220 3497 39,'-12'6'34,"3"0"1,0 0 0,-1-7-14,11 12-6,-1-11-7,0 0-3,-10 3 0,10-3-1,0 0 1,20-9-2,-11-3 1,6 1-2,0-3 1,4 0-2,-1-1 0,3 1 0,-4 1 0,1 3 0,-2 0-1,-3 3 1,-2 0-1,-1 4 1,-10 3-1,16-2 0,-16 2 1,9 8-1,-6 3 0,-1 1 0,-1 7 0,0 2 1,-1 4-1,-3 3 1,2 0 0,-3 3-1,2-2 1,0 0-1,0-2 1,0-1-1,0-4 0,1-2 0,0-3 0,-1-3 0,2-14-1,0 15-1,0-15 1,0 0-3,-1 10-3,-8-19-7,9 9-26,0 0 1,0 0-1,-19-1 3</inkml:trace>
  <inkml:trace contextRef="#ctx0" brushRef="#br0" timeOffset="52330">5245 3863 62,'-11'11'38,"11"-11"-1,0 0 1,2 11-17,-2-11-10,0 0-5,9-13-1,3 11-2,-2-4 0,6 2 0,1-2-1,5 0-1,4-1 1,4 2-1,2-3 1,2 2-1,1-2 0,0 2 0,-2-1-1,-2 2 0,-6 1 0,-2-2-1,-6 4 0,-3-3-1,-3 6-3,-11-1-6,16-6-28,-16 6-4,0 0 3,0 0-2</inkml:trace>
  <inkml:trace contextRef="#ctx0" brushRef="#br0" timeOffset="78017">6366 2589 15,'0'0'23,"-9"-2"0,9 2-2,0 0 1,0 0-3,0 0-3,0 0-3,0 0-3,0 0-1,0 0-2,0 0-2,0 0 0,0 0-1,0 0 0,0 0 0,0 0-1,0 0-1,0 0 0,0 0 0,0 0-1,0 0 0,0 0-1,0 0 1,0 0 0,6-10-1,-6 10 1,8-16-1,-3 7 0,4-4 0,0 2 0,1-5 0,3 3 0,1-4-1,3-1 1,-1 0 0,4-1-1,-3 0 2,3-2-2,0 3 1,-1-1-1,1 2 1,0 1 0,-1 0 0,2 0 0,2 2 0,0-2 0,1 1 0,2-3 0,1 0 0,1-2 1,2 0-2,2-1 2,0-1-2,0 1 1,3-1 0,2 1 0,3 1 0,-1-1 0,2 2 0,1-2 0,-2 4 0,2-4 0,3 2 0,0 0 0,0-2 0,1 5-1,1-7 1,3 7-1,1-3 1,2 4-1,-1 0 1,1 2-1,0 1 1,0-1 0,-2 6-1,0-3 2,-1 2-2,-2 3 1,0 1 0,-1 1 0,3 1 0,0 1 0,2 0 0,0 1 0,1 1 0,0-1 1,1 1-1,-1 1 0,-1 1 0,-2 4 0,0 1 0,-4 5 0,3 0 0,-1 2 1,0 3-1,0 1 1,0 2 0,1-1 0,-1 3-1,2-2 1,-1 4-1,-3 1 0,2 3 1,-3 0-1,1 2 1,-3 3-1,0 2 1,0-1-1,-5 4 1,1-1-1,0-1 1,-2 3-1,-2-2 0,-2 2 0,-2-4 0,0 3 0,0-2 0,-4 2 0,0 0 0,-2-1-1,-2-2 1,4 0 1,-2 1 0,1-1-1,-3 1 1,2 3-1,-3-2 0,0 3 1,0 4-2,-4 2 1,-1 1 0,-6 3 0,2 3 0,-3 1 0,-2 1 0,0 3 0,-3 0 1,-1 3-1,-2 0 1,1 1-1,-1-1 1,-5 1-1,2 0 1,-6-1-1,2 0 1,-2-2-1,-1 1 1,2-2-2,-5-2 2,6-1-2,-2 1 1,2-1 1,1-3-1,-3 1 0,3 1 0,-3-1 0,2 1 0,1 3 1,-3 1 0,2 2-2,-2 2 2,4 1-1,-4 4 0,1 2 1,2 4 0,-6-1-1,5 2 1,-4 3-1,1 0 1,-5 3-1,2-3-1,-2-1 0,0-1 0,2-1 0,-3 0 0,0-2 0,1-2-1,1-1 2,1-1 1,-2-1-1,0-1 0,-2-3 1,0 0-1,1-2 0,-2 0 1,-1-1-1,0 0 0,-3 0 0,-2-1 0,-3 0 0,2-1 0,-5 0 1,-1 0-1,-3-2 0,-1 0 0,2-2 0,-2 2 0,-1-1 0,-1-1 0,0 2-1,0-2 1,-2 1 0,-1 1-1,-2-1 1,-1-1-1,-1 1 1,-3 0 0,0 1 0,-3-1 0,1 2 0,-1-3 0,-1 2 0,1-3 0,-1-2 0,3-1-1,-1-4 1,3-1-1,0-6 1,1-3-1,2-3 1,0-2 0,4-4 0,-1-1 0,2-5 0,0-2 0,2 1 0,2-2 0,2-4 0,0 2 1,2-4-1,-1 1 0,2-2 0,-3-1-1,1-1 1,-2 0 0,-2-1-1,-2 0 1,-3 2-1,0-3 1,-3 2-1,-1 0 2,-3-3-1,-1 2 0,0-3 0,-3 0 0,1 0 0,-3-1 0,-1 1-1,0-2 1,-2 1 0,-2-2-1,-2 3 1,0-3 0,-4-1 0,2 1 0,-1-4 0,-1 0 0,0-1 0,0 0 0,-1-1 0,-1-1-1,-1 1 1,0 0 0,-2 0 0,-1 1 0,1-2 0,1 1 0,-1-1 0,1 0 0,3-4 0,0 2 1,-2-2-1,4-2 0,0 0 0,1-1 0,4-4 0,-1 0 0,4-2 0,1-2 0,3-3 0,-1 3 0,3-3 0,1-1 0,1 1 1,0 0-1,-1 2 0,0-1 0,2 3 0,-1-1 0,1 0 0,0 1 0,2 1 0,2 0 1,1-1-1,1 3 1,1-1-1,0 1 1,2 1-1,-1 0 0,2 1 0,-1-1 0,1 1 0,-1-1 1,0 1-1,1 1 0,1-2 0,0 0 0,-1 0 0,1-1 0,2 0 0,0 1 0,3-1-1,-1 0 1,2-1 1,0 4-1,-1-3 0,1 1 0,-1 0 1,2 0-1,0 1 0,0 0 0,0 1 0,0-1 0,2 2 0,0 2 0,0 0 0,1 0 0,0 1 0,1 2 1,0-1-1,4 1 0,1 1 1,1 1-1,3 2 0,1 0 0,12 2 0,-16 1 1,16-1-1,0 0 0,-9 4 0,9-4 1,0 0-1,-1 11 0,1-11 0,6 13-1,-3-2 1,4 2 0,-1 3 0,4 1 0,1 3 0,0-3 0,0 1 0,1-1 0,0-2 0,-1 0 0,0-2 0,-2-3 0,-2-1 0,1 0 0,-8-9 0,10 15 0,-10-15 0,6 9 0,-6-9 1,0 0-1,0 0 1,0 0-1,0 0 0,-9-4 0,9 4 0,-20-19 0,6 6 0,-6-2 0,-2-2 0,-4-3 0,-1-1 1,-4-2-1,-2 2 0,2 0 0,2 2 1,2 1-1,2 4 0,4 1 0,6 4 0,2 2 0,13 7 0,-13-6 0,13 6 0,0 0-1,0 0 1,10-7 0,2 5 0,3-2 0,6 1-1,3-2 1,4 1 0,3-2 0,4 1 0,-1 0 0,1-2 0,-1 3 0,-1-2 0,-2 0-1,-1 2 1,-1-1 0,-3 2 0,-2-4 0,-3 3 0,-2-2 0,-1 1 0,-2-1 0,-3-1 0,1 1 0,-5 0 1,0 1-1,-9 5 0,11-7 0,-11 7 0,0 0 0,0 0 0,0 0 0,0 0 0,0 0 0,0 0 0,0 0 0,0 0-1,0 0 0,11 0-5,-22-10-21,11 10-15,0 0 2,-11-5-3,-1-2 2</inkml:trace>
  <inkml:trace contextRef="#ctx0" brushRef="#br0" timeOffset="113167">4250 3601 24,'17'-6'27,"-8"-9"3,5 2-9,6 3-3,-7-7-2,12 8-4,-7-9-3,9 9-1,-7-7-1,8 5-3,-5-2 0,4 5-1,-3-4-1,5 5 1,-4-6 0,4 5-1,-2-6 0,5 5 0,-3-4 0,4 0 0,-2 1-1,2-1 0,-2 1 0,1 2-1,0-1 1,0 1 0,-1-1-1,1 1 1,0-2 0,1 3-1,-1-3 1,1 1 0,-1 2-1,-1-2 0,-1 1 0,0 0 1,0 1-1,-2-1 0,0 1 0,2 1 0,-1-3 0,-2 0 0,1-1 0,1 0 0,-2 2 0,0-1-1,0 1 1,-3 0 0,-2 0 0,3 2 0,-3 0 0,-1 0 0,-2-2 0,2-1 1,-1 0-1,-1 1 0,1-1 0,1 0 0,-2 2 0,2-1 0,1 2 0,-3 0 0,2-1 0,0 0 0,-2-3 0,1 2 0,0-4 1,-2 1-1,3-2 0,-2-1 0,1 1 0,0-2 0,0 2 0,0 1 0,-1-2 0,-1 2 0,-2 0 0,-2 2 0,1 0 1,-1 1-1,-2 0 0,0 1 0,-1 1 1,0 0-1,-1 2 0,2-2 0,-1 0 1,0 1-1,0-2 1,2 0 0,-2 0-1,3-2 1,-2 1-1,0-1 1,3 1-1,-1-1 0,2 2 1,-1 0-1,1 0 0,-1 3 1,1-1-1,-3 4 1,0-1-1,-3 1 0,-10 4 0,15-3 0,-15 3 0,0 0-1,10-1 0,-10 1-1,0 0-1,0 0-5,11-2-31,-11 2 1,0 0-1,11-11 0</inkml:trace>
  <inkml:trace contextRef="#ctx0" brushRef="#br0" timeOffset="202213">4017 7297 64,'0'0'37,"0"-15"-1,0 15-1,-8-23-26,8 23-5,-1-20-1,1 20-1,1-19 0,-1 19 0,2-19 0,-2 19 0,5-15-1,-5 15 1,14-14-1,-2 8 0,4 0 0,2 2-1,4-2 0,4 1 0,5-4 0,5 1 0,3-1 0,5-4 0,3 0 0,6-4 2,3 1-2,3-3 1,3 0 0,1-1 0,2-3 0,1 1 0,1-3 0,5-1-1,0-4 1,2-1-1,0-3 1,1-2-1,1 0 0,-3-1 0,3-2 0,-4 0 0,1 1 0,0 1 0,-2-2 0,-2 0 1,-1 2-1,-1 0 1,-3 0-1,-2 0 0,-4-1 0,-1 0 1,-3 0-1,1 1 0,-1-3 0,-2 0 0,-2-2 0,0 1 0,-2-1 0,-1 1 0,-2 2 0,-1-3 0,-2 2 0,-2 0 1,-2 2-1,-2-1 1,0-2-1,0 0 1,-3-1-1,-2 2 1,-1-2 0,0-1-1,-1-1 0,0 1 0,-1 1 0,-1-2 0,0 0 0,1-2 0,0 2 0,0 0 0,-1-4 0,1 2 0,1-4 0,0 0 0,1 0 0,0-4-1,0 2 2,0-3-2,1 1 1,-1-4 1,-1 3-2,2-2 2,-3-2-1,1-1 0,0-1 0,-2-3 0,-1 0 0,-2 1-1,-3 0 2,-1 0-1,-2-1 0,-3 2 0,-3-1 0,-2 2 0,-3-3 1,-3 3-1,-2-2 0,-3 1 0,-3 2 1,-1 1-2,-4 0 1,-1 1 0,-3 1 0,-2 0 0,-2 0 0,0-4 0,2-4 0,-1-1 0,0-2 1,-1-2-1,2-1 0,-2-3 0,0-1 0,-1 2 0,-3 0 0,-2-1 1,-1-1-2,-3 1 2,-3-4-1,-2 2-1,-2-1 1,-4 2-1,-1-1 1,-2-1-1,-5 4 1,-1 0 0,-1 4 0,-1 1 0,-4 0 0,0 3 1,-1 2-1,-2 5 1,-1 0-1,0 0-1,-2 4 0,-1 0 1,-1 5 0,-3 0 0,-3 3 0,0 3 0,0 1 0,-3 5 0,0 0 0,-1 5 0,-1 3-1,0 1 2,-2 6-2,1-3 1,-2 7-1,3 0 1,0 4 0,-1 0-1,3 1 1,2 4 0,0-2 0,1 6 0,1 0 0,2 0-1,0 2 2,3 0-2,1 2 1,1 1 0,6-1 0,1 3 1,3-4-1,3 3 0,1-2 1,4-1-1,1 0 0,0 0 0,2-1 0,1 1 0,0 1 0,2 0-1,0 0 1,1 2 1,3 0-1,2 0 0,1 0 0,2 2 0,2-1 1,2-1-1,0 3 0,3-2 0,1 2 0,2 0 0,1-2 0,4 0 0,-1-1 0,3 0 1,9-1-1,-14-2 1,14 2-1,-14-3 0,14 3 0,-15 0 0,15 0 0,-17 2 0,17-2-1,-15 4 1,15-4 0,-16 3 1,16-3-1,-14 0 1,14 0-1,-13-2 0,13 2 0,-11 0 0,11 0 0,0 0-1,0 0 1,-10 5 0,10-5 0,0 0 0,0 0-1,0 0 1,9-18 0,-3 5-1,2-2 1,4-6 0,0-2 0,4-3-1,2-4 1,0 1 0,-1-2 0,2 3 0,-1-4 0,-2 6 1,-3 1-1,-2 3 0,-2 8 0,-3 1 0,-6 13 0,8-14 0,-8 14 0,0 0 0,0 0 0,0 0 0,-3 9 0,0 1 0,-4 0 0,-1 3 0,-5 7-1,-1 0 1,-4 1 0,-1 3 0,-5 3 0,-1-1 0,-1 0 0,-1-2 0,1-2 0,-1-1 1,0-3-1,3-3 0,1-4 1,6-2-1,1-1 0,4-2 0,12-6-1,-9 10 1,9-10-1,14 15 1,4-10 0,3 6 0,9 2 0,5 2 1,5 3 0,2-1-1,0 3 0,-1-4 0,-5 7 0,-2-2 0,-5-3 0,-4 0-2,0 0-4,-13-14-18,10 3-17,-7-10 2,8-7-3,-2-11 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2:17:54.67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2204-4 22,'0'0'33,"10"-7"2,-10 7-4,0 0-7,0 0-6,-12 4-3,11 6-8,-9-6-2,10-4-2,-14 16 1,7-6-1,-3-3 0,4 4 0,-5-6 0,11-5-1,-16 11 0,6-4 0,-2 1-1,-1 1 0,-2-1 0,-3 4 0,-2 1 0,-2 4-1,-4-1 1,-2 5-1,-4 0 1,-2 0-1,-4 4 0,-2 2 0,-3 1 0,-3 5 1,-2 2-1,-1 3 0,-2 2 0,-1 5 1,-1-1-1,-1 5 0,1 0 1,1 3-1,1-1 0,2 3 0,0-3 0,3 0 0,2 0 0,2 2 0,3-1 0,1-1-1,1 0 1,3 3 0,1 0-1,1 2 2,1 2-1,1-2 0,1 1 1,-1-2-1,2 5 1,2-6-1,0 3 0,2-2 0,2-1 0,2 2 0,1-3 1,1 4-1,2-3 1,1 2-1,0 1 1,3 7-1,-1 1 1,2 1-1,2 3 0,0 2 0,2 0-1,2 6 2,2-1-1,1 0-1,1-2 1,2 1-1,1-1 1,2 2 0,1-1 0,2-2-1,3 1 0,1-3 1,3 0 0,2 0 1,2-2-1,2-2 0,2-2 0,2-1 0,0-2 0,-1 4 0,1-1 0,2 0-1,0 0 1,1 3 0,-1-1 0,-1-1 0,1 1 0,0 4-1,-1-5 1,-1 4 0,-3-3 0,1 1 0,-1 3 0,-1-2 0,0 3 0,0-2-1,1 0 1,1 0-1,1 0 1,1-4-1,1-1 1,1-1 0,1-2 0,0-3 1,1-1-2,1-4 1,1-2 1,1 0-1,1-1 0,0 1 0,2-7 0,-3 0 0,1-4 1,0 0-1,0-5 0,-4-2 0,-1-2 0,0-4 0,-2 0 0,-2-4 1,-1 3-1,-2-1 0,0 0 0,-3-2-1,1 2 1,-5-2-1,1-1 1,-2 0 0,0-4 0,-1-2-1,0-1 1,-2-1 0,0-3 0,0 1 0,0 1 0,-1 0 1,0-2-1,1 3 1,-2-4 0,2 4 0,-3-4 0,1 1 0,-2 0-1,-5-12 1,10 15-2,-10-15 1,5 9 0,-5-9 0,0 0 0,0 0 0,-10-4 1,1 2-1,-5-4 1,-5 0-3,-4-2 3,-5-3-2,-3 2 1,-3 1-1,2-1 1,1 0-2,2 1 3,3-2-1,2 3 0,5 2 0,4 0 0,5 2 0,10 3 0,-13-7-1,13 7 1,0 0-1,14 8 1,2-3-1,3 2 1,5 4 0,4-1 0,5 4 2,0 0-3,1 1 4,0 1-4,-3 0 2,-2 3-1,-2-3 2,-4-1-3,-3-2 1,-5-5 0,-2 0 0,-13-8 1,13 1-1,-13-12 1,-4-5-1,-1-9 1,-2-5-2,-1-5 1,2-7-1,0-6 2,3 0-1,4 1 1,3 1-2,1 3 1,3 7 1,1 0 0,-1 8-1,3 7-2,-6-3-5,8 13-9,-22-19-26,9-4-1,-10-21-2,0-16 1</inkml:trace>
  <inkml:trace contextRef="#ctx0" brushRef="#br0" timeOffset="9077">241 3474 47,'-3'-13'38,"-5"-2"-2,8 15 0,-22-27-11,22 27-17,-25-11-2,10 9-2,-3 1-1,0 3 0,-2 1-1,2 5 0,-1 0-1,1 4 0,2 5 0,1 2-1,4 3 0,2 6 0,4 4 0,4 5 0,6 4 0,5 0-1,5 2 1,7-2-1,2-2 1,3-4-1,3-7 1,1-9-1,0-7 1,-2-11 0,0-8 0,0-11 0,-3-10-1,-2-8 2,-3-8-1,-5-4 1,-4-5-1,-6 1 2,-9 0-1,-8 7 0,-7 8 1,-6 6-2,-5 12 0,-3 6-2,8 21-27,-6-4-10,12 8 0,5-6-2</inkml:trace>
  <inkml:trace contextRef="#ctx0" brushRef="#br0" timeOffset="170143">1933 3065 51,'0'0'31,"0"0"4,1 10-7,-10-18-12,9 8-5,0 0-3,0 0 0,-14-14-3,14 14 0,-9-8-2,9 8 1,-10-13-1,10 13 0,-9-13-2,9 13 1,-14-21-1,8 8 0,-4-5 1,-1 0-1,-1-5-1,-3-2 1,0-3 0,-3-1-1,-1 1 1,1 1 0,-3 0 0,1 3-1,1 3 1,4 2-1,-1 5 1,3 1 0,2 3-1,2 0 0,9 10 1,-12-10-1,12 10 0,0 0 1,-10-9-1,10 9 0,0 0 1,0 0-1,0 0 0,-10 11 0,9 1 0,-2 1 0,1 6-1,-1 2 2,-1 3-2,0 2 2,0-1-2,-2-3 2,2-4-1,-1-3 0,0-4-1,5-11 1,-12 1 0,12-1 0,-14-21 0,4 3-1,1-5 1,-2-5 0,-2-6 0,-1-1 0,1-1 0,-1-1 0,0 2 1,2-1-2,2 4 2,1 4-1,2 5 1,4 6-1,2 5 1,1 12 0,13-5-1,-2 11 0,5 7 1,3 3-2,4 7 2,3 0-2,4 5 1,1-1 0,0-2 0,-1 0 0,-3-4 0,-4-4 1,-4-6-2,-3-3 1,-5-5-1,-11-3-2,0 0-7,-2-20-28,-2 3-3,-11-12 2,2 1-2</inkml:trace>
  <inkml:trace contextRef="#ctx0" brushRef="#br0" timeOffset="171332">1164 3106 51,'0'0'31,"5"-11"4,-5 11-6,-4-12-13,4 12-6,0 0-3,0 0-1,0 0-2,0 0 0,0 0 0,0 0-2,3 14 0,-1-3-1,0 1 0,2 7-1,1 0 0,5 2 1,1 1-2,6 0 2,-1-3-1,6-3 0,3-2 0,2-5 0,2-4 0,2-4 0,-2-5 0,-1-3 0,0-5 1,-2-1-1,-3-5 1,-2 0-1,-5-4 1,0 0 0,-3 0 0,-4 0 0,-4-4 1,-1 3 0,-5-1 0,-4 2 0,-5 1-1,-5 1 1,-6 2-1,-4 4 1,-6 4-2,-2 4 0,-1 5 0,1 6 1,2 5-2,3 4 0,5 5 0,6 1-3,13 9-6,2-11-30,7 3 1,-1-10 0,10-2-1</inkml:trace>
  <inkml:trace contextRef="#ctx0" brushRef="#br0" timeOffset="189851">1589 2557 61,'0'0'37,"0"0"-2,-12-13-7,12 13-10,0 0-8,0 0-3,-12-14-2,12 14-1,-8-11 0,8 11-1,-11-17 0,11 17 0,-16-18-1,7 10 0,-4-2 0,1 3-1,-5-2 0,0 1 1,-1 0-2,-1 1 1,-2 2-1,1-3 0,2 4-1,-1 0 2,1 4-2,0 0 1,1 3 0,-1 4 0,1 2 0,0 1 0,-1 4 0,-1-1-1,2 4 1,0 0 0,1 1 0,2 0-1,0 1 1,2 1 0,2-2 0,1 4 0,2-2 0,0 3 0,2-3 0,2 1 0,1-1 1,0 0-1,1 1-1,1-2 2,0 1-1,0 1 0,0-1 0,0 3 1,0 0-1,0 0 1,-1 1 0,1 0-2,-1 4 2,1-1-2,-1 1 1,0-2-1,0 2 0,-1-1 1,0-1 0,1 1-1,-1-3 1,1 1 1,0-2-1,1-1 0,0 1 0,1 1 1,0-2-1,0 2 0,1-2 0,1 1 0,0 1 0,0 1 1,0-1-1,0 0 0,0 2 0,0 0 1,-1 0-1,0 2 0,1 0 0,-1 1 1,0 0-1,1 2 0,-1-2 0,1 1-1,0-1 1,1-2 0,1 1 0,1-2-1,0 1 1,0-2 0,2 0 0,1-3 0,1 0 0,2 1 0,-1-2 0,4 1 0,-1-1 0,3 0 0,0-2 0,0 2 1,-1 2-2,2-4 1,-2 3 0,3-1 0,-1-1 0,-2 0 0,3 1 0,1 0-1,1-1 1,-1 0-1,-2-3 1,1-1-1,-1 1 1,-2-3-1,1 0 1,-2-3 0,-1 1 0,0-3 0,-1 1 0,0 1 0,-1-5 0,3 2 0,-3-1 0,2 2 0,-1-2 0,2 0 0,0 1 0,-2 1 0,3 0 0,-3 1 0,5 0 0,-2 1 0,0-1 0,2 3 0,0-3 0,1 3 0,1-1 0,1-3 0,0 5 0,-2-5 0,-1 1 0,0-1 0,-1-3 0,-4-1-1,-2-1 1,-2 0 0,-9-4 0,9 0 0,-9 0 0,0 0 0,-1-10 0,-3-3 0,2-4 0,-5-6 0,2-6 0,-2-1 0,0-5 0,-1 0 0,-1 2 0,2 0 0,-2 4 1,1 4-1,-1 4 1,1 3 0,0 4 0,1 4 0,7 10-1,-9-12 1,9 12-1,0 0 1,0 0-1,0 0-1,0 0 1,7 16-1,3-4 1,3 4-2,4 3 2,0 2-1,3 3 1,1 0-1,0 0 1,-1-1 0,-4-1 0,1-1 0,-4-4 0,-2-1 0,-3-3 1,-3-1-1,-2-2 0,-3-10 0,-1 11 1,1-11-1,-14 9 0,0-5 1,-2-2-1,-4 3 0,-5 0 1,-2 0-1,-2 5 0,0-1 1,0 3-1,2-2 0,2 3 0,3-1 0,4-2 0,3 1 0,4-3 0,1-1-1,10-7-3,0 0-4,0 0-32,15-8-1,7-5-1,0-16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2:16:56.41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1419 176 49,'11'-13'34,"-11"13"2,6-16-8,6 19-7,-12-3-7,0 0-6,-2-9-1,2 9-1,0 0-2,0 0 0,0 0 0,0 0-1,0 0-1,0 0 0,-10 2-1,10-2 0,-15-1 0,5 0 0,-1 0-1,-1-1 1,-3 0-1,0 0 1,-2-2-1,2 2 0,-2 2 0,1-1 1,-2 1-1,1 2 0,0-1 1,2 2-1,1-2 1,0 2-1,1-2 0,2 1 1,-1-2-1,1 0 1,0 0-1,-1 2 0,1 0 0,-1 0 1,-4 0-1,1 2 1,-3 0-1,1 0 0,-4 2 0,1-1 0,-2 0 0,-1 0 0,1 0 1,-1-1-1,1 3 0,-2-2 0,-1 1 0,0-1 0,2 1 0,-1 1 0,-1-2 0,0 2 1,0-2-1,3 2 0,-2 1 1,1-1-2,0-1 2,2 1-1,0 1 0,0-1 0,3 1 0,-3-1 0,1 2 0,-1 0 0,-1-1 1,-1 4-1,0 0 0,0 0 0,-2 1 0,1 1 0,3 2 0,0-1 0,1 1 0,3-1 0,1 1 0,3 0 0,-1-1 0,3-2 0,2 2 0,-1-1 1,1 2-1,1-1-1,0 3 1,0-2 0,0 3 0,0 2 1,0-1-1,-1 2 0,-1-1 0,2 2 0,-1-2 0,-1 2 0,3 0 0,-1 2 0,0-2 0,0 0-1,3 1 1,-1-2-1,0-1 0,2 0 1,1-1 0,0-3-1,1 1 1,1-3 0,1 2-1,-1-1 1,2 0 0,1-1 0,-1 0 0,1 1 0,0-3 0,0 4 0,1-3 0,0 1 0,0-2 0,0 2 0,2 2 0,-1 0 0,2 1 0,2 1 0,-2-2 0,2 3 0,0-1 1,2-1-1,-2 0 0,1-1 1,0 0-1,1 0 0,-1-1-1,-1 1 1,1-2 0,-2 0 0,2-1 0,-1 1 0,1-4 0,-1 2 0,0-3 0,0 1 0,1 1 1,-2-3-2,1 1 0,-8-10 0,17 20 1,-17-20 0,16 18-1,-6-10 1,-1 0-1,1 0 2,1-2-1,-1 0 0,0 0 0,1-2-1,-1 1 1,2-1 0,-1 1 0,1 0 0,0-1 0,0 1 0,-1-1 0,1 1 1,-1-4-1,-1 2 0,2-1 0,-2 1 1,1-1-1,3-2 0,0 1 0,2-1 0,0 0-1,2 1 2,1-2-2,1 1 2,-1-1-1,-1 1 0,2-2 0,-2 2 0,2 0 1,-1 0-2,-1 0 2,1 0-2,1 2 1,-1-1 0,0 0 0,-1 0 0,1 0 1,-3 0-1,1 0 0,-2 0 0,1 1 0,-2-1 0,0 1 0,-1-1 0,2 2 0,-2-1 0,1-1 0,2 2 0,-1-2 0,2 1 1,0 0-1,1-1 0,0 2 0,-1-2 0,2 1 0,-4-2 0,1 3 0,-3-2 0,0 0 0,-2 2 0,-1-4 1,-1 3-1,0-2 0,-9 0 0,16 2 0,-16-2 0,17 1 1,-6-1-1,0 2-1,1-1 2,2-1-1,0 3 0,0-3 0,0 2 0,1-2 1,0 3-1,0-2 0,0 2 0,1 0 0,0-2 0,2 2-1,-1-1 2,1 0-1,-2-1 0,1 0 0,-2 0 0,0-1 0,-2 0 0,0 0 0,-1-2 0,-2 3 0,2-3 0,-2 2 0,1-1-1,1 0 1,0 0 1,0-1-2,1 1 2,-3-2-1,3 1 0,-2-1 0,0 0 0,1 2 0,-12 1 0,20-3 0,-20 3-1,20-4 1,-11 4 1,1-2-1,-1 1 0,-9 1 0,18-4 0,-9 3 0,0-1 0,0 1 0,1-2 0,1 2 0,-1 0 0,2-2 0,-1 3 0,1-3 0,1 2 0,-2-1 0,2 1 0,-2-1 0,2 1 0,-1 0 0,-1-1 0,2 2 0,-1-1 0,0 0 0,0 1 0,0-1 0,1 1 0,-2-1 0,0 1 1,2 0-1,-3 1 0,0 0-1,1 0 1,0 0 0,-1-1 0,1 1 0,0-1 0,1 0 0,0 1 0,-1-3 0,2 1 0,-2 0 0,0 0 0,2 0 0,-3-1 0,2 2 0,-1-2-1,0 1 1,4-1 0,-4-1 0,4 0 0,-2 0 0,1 0 0,1 0 0,-1 0 0,2 1 0,-5-1 0,6 1 0,-4 0 0,1 1 0,1 0 0,1-1 0,1 2 0,1-3 1,1 3-1,0-3 0,3 2 0,-3 0 0,2-2 0,-1 3 0,-1-2-1,1 2 1,-2-1 0,2 0 0,0 0 0,-1 0 0,2 1 0,-2-2 0,-1-1 0,1 1 0,-3-2 0,1 1 0,-3-4 0,1 1 0,-2 0 0,0-1 0,-1-3 0,-2 1 0,3 0 0,-4-3 0,1 3 1,-1-2-1,0-1 0,-2 1 0,3 1 1,-2-2-1,-2 2 0,2 0 0,-3-3 0,4 2 0,-4-3 0,2 2 0,-3-3-1,1 2 1,1-3 0,0 2 0,-1 0 0,1-2 0,0 2 0,0-2 0,2 2 0,-3-2 1,1 1-2,-2-2 2,2 0-2,-1 4 1,-2-3 0,0 3 0,-1-1 1,1-2-1,0 1 0,1-2 0,0 1 0,0-1 1,2-1-1,-2 2 0,0-1 0,0 4 0,-1-2 0,-1 5 0,-1-1 0,0 1 0,-2 0 0,1 1 0,-1-2 0,0 0 0,0-1 1,-1-2-1,1 2 0,-1-3 1,1 1-1,-2 0 0,-2-1 1,0 0-1,-2 0 1,0 1-1,-2-2 1,-2 0-1,0 1 0,-1-2 1,-1 2-1,0-2 0,-1 3 0,-1-1 0,-2 1 0,0 0 0,0 2 0,0-1 1,-2 1-1,-3-2 0,2 2 0,-2 0 0,-1-1 0,-2 0 0,0 2 0,-3 0 0,0 0 0,1 0 0,-1 1 0,1-1 0,0 2 0,3 0 0,0-1 0,1 0 0,1 1 0,1 1 0,1-3 0,1 4 0,1-3 0,2 1 0,-1-1 0,1 0 0,0 1 0,-4-3 1,1 3-1,-1-2 0,0 1 0,1 0 0,-2 1 0,0 1 0,1 0 1,2 2-2,-1-2 1,1 0 0,-1 2 0,0-3 1,-1 3-1,-2-4 0,1 1 1,-2-1-1,-2 0 0,0 1 0,-3-1 1,2 1-2,-3-1 1,1 1 0,-1 1 0,1-2 0,1 2 0,-2 0 1,4-1-1,-3 2 0,3 2 0,-3 1 0,2 1 0,-1 1-1,0 2 1,2 0 0,-2 1 0,3 0 0,-1 0 0,-2-1 0,-1 3 0,1-2 0,0 2 0,-1-1 1,2 2-1,1 0 0,0 2 0,6-1-1,2-1 2,2 0-2,2 0 2,4-1-2,9-3 2,-14 2-2,14-2 1,0 0-1,-9-2-2,9 2-5,-5-13-5,5 13-8,-1-30-11,6 8-11,-4-12 1,5-2-1,0-12 2</inkml:trace>
  <inkml:trace contextRef="#ctx0" brushRef="#br0" timeOffset="250219">1304 1993 76,'0'0'37,"0"0"-1,-16-4 0,16 4-29,-12-2-2,12 2-2,-17-2 0,17 2 1,-20-1-1,11 1 0,-3-1-1,2 4 0,-2-2 1,-1 3-2,0-1 0,-1 3 0,0 0-1,-2 1 0,-1 0 0,-1 1 0,0 1 0,0 0 0,0 0 0,0 0 0,1-1 0,0 1 0,1-1 0,0 2 0,-2 0 0,0-2 0,-2 2 0,-1-1 0,0 1 1,-2-1-1,-1 0 0,1 1-1,1-3 1,0 4 0,-1-5 0,1 4 0,0-1 0,1-1-1,2 1 1,-1-2 0,0 2 0,1-3 0,2 3 0,1-2 0,0 0 0,0 1 1,1 0-2,0-1 2,0 2-1,1 0 1,-3-2-1,1 4 0,-2 0 1,2 0-1,-3 1 0,0 2 0,0 3 0,-1 1 0,0 2 0,2 0 0,-1-1 0,2 4 1,0 1-1,2 0-1,0 1 1,3-3 0,0 3 0,3 2 0,1 0 0,2-1 0,-1-1 0,3 0 0,1 0 0,0 1-1,0-1 1,1 0-1,0 0 1,1 0-1,1 1 1,1 0-1,0 2 0,1 0 2,2-1-2,0 3 1,0-4 0,2 1 1,0-1-2,0-2 2,1-1-1,0-2 0,2-1 0,-1-1 0,2 2-1,1-3 2,-1 1-1,1-1 0,1 0 0,-1 0 0,1-1 0,2 6 1,-1-1-2,2-1 2,-1 1-2,4 0 1,-1-1 1,3 0-1,-1-1 0,0-3 0,1-3 0,0 3 0,-1-5 0,-1 4 0,0-4 0,0 0 0,0 1 0,1-3 0,2 0 1,1 1-1,2-3 1,-1-1-1,2-1 0,2 1 0,-2-3 1,2 0-1,0-1 0,0-2 0,0-1 0,1-1 0,0 2 0,0-4 0,-1 4 0,1-2 0,0-2 0,-1 3 0,-1-1 0,1 0 1,-1 0-1,-1-2 0,1 1 0,-2-2 0,1 4 0,1-4 0,-1 1 1,-1 1-1,0 0 0,0 3 0,0-3 0,-1 5 0,1-4 0,0 2 0,0 3 0,-1-3 0,2 3 0,-1-2 0,2 1 0,-2 0 0,-1-1 0,0 1 0,0-3 0,1 3 0,-2 0 1,2 1-1,-1 2 0,-1-3 0,1 2 0,-1-1 0,2 2 0,-3-1 1,2-2-2,0 2 2,0-4-1,0 1 0,-1 0 0,3-1 0,0-1 0,1-1-1,0 2 1,1-3 0,1 4 0,0-2 0,1-1-1,-1 1 1,0-2 1,2 4-1,0-2 0,1 2 0,0-3 0,1 0 0,1 0 1,1-1-1,1 1-1,-2-5 2,0-2-2,2 0 1,-2-4 1,3 1-1,0-4-1,1-2 2,-1-2-1,2-2 0,0 1-1,0-4 2,2-4-2,-3-1 2,-1 0-1,0-1 0,-3 2 0,1 2 0,-4-3 0,-3 2 0,-2 6 0,-3 0 0,-2 2 0,-3 0 0,-3-3 1,-2 1-1,-3-2 0,-2-1 0,-2-5 0,-1-1 0,-3-2 1,-1-2-2,1 2 1,-2-4 0,0 5 0,-1-4 0,1 2 0,-3 2 1,-1 0-1,0 1 1,-2-2-1,-1 1 0,-3-1 0,0 0 0,-2-1 0,-1 0 0,0 2 0,-1 1-1,0 1 1,-1 3 1,2 0-1,-2 4 0,0 0 0,1 2 0,-2-1 0,-1 3 0,0 0 0,-1 1 0,-1 2 0,0-1 0,1 2 0,-4 1 0,2-2 0,-1 3 0,-1-3 1,-1 4-1,0-2 1,-1-1-1,1 3 1,0-2-1,2 4 1,-1-1-1,1 3 0,0-1 1,1 2-1,0 1 1,-2 0-1,1-1 0,-1 0 0,0-1 0,-1 1 0,1-1 0,-2-1 0,0 1 0,1 0 1,2 0-1,0-1 0,1 2 0,2 0 0,-1-1 0,2 1 0,0-1 0,-2 3 0,-1-3 0,0 3 0,-2-3 0,-1 2 0,0 0 0,2-1 0,-3 2 0,-1-3 1,-2 4-1,0-1 0,-3 4 0,0 0 0,-3 3 0,0 0 0,0 2 0,-2 0 0,0 1 0,-1-3 0,0 2 1,-1-1-1,-1-1 0,-2-1 0,0-1 0,1-2 0,1-1 0,2 3 0,-1-5 0,5 3-1,2-3 2,5 0-1,3 2 0,3 0 0,2 1 0,4 4-2,-2-1-5,10 23-14,-19-2-22,6 10-1,-9 3-1,-7 11 1,35-47 44</inkml:trace>
  <inkml:trace contextRef="#ctx0" brushRef="#br0" timeOffset="255933">3493 2820 51,'-10'4'36,"1"-2"-2,7 8-10,-12-17-9,14 7-4,0 0-4,0 0-1,0 0-2,0 0-1,5-12 0,-5 12-2,12-9 0,-2 5 0,3-1 0,1 0-1,4-2 1,2 0 0,3-2 0,5 0 0,3-4 0,2 1-1,1-3 1,3 1 0,3-3 0,1 2-1,3-3 1,-1 5-1,-2-2 1,4 4-1,-3 0 1,1 1-1,-1 5 1,-3 1-1,-3 3 0,3 1 0,-3 2 0,1 0 0,-3 4 0,1 3 0,-2 0-1,0 1 2,0 6-1,-3-2 0,-1 6-1,0 1 2,-1 1-1,-2 1 0,-1 3 0,-1 0 0,-1-1 0,-1 3 0,-3-3 1,-1 1-2,-3 0 2,1 1-2,-4-1 2,-3 2-2,-1 2 2,-3 0-1,-3 2 0,-2 1 0,-2-2 0,-3 2 0,-3-4 1,1-1-1,-3-3 0,0-4 0,-3 0 0,2-4 0,-3 0 0,1-3 0,1 0 0,-2-2 0,0-1 0,-2-1 0,-1-2 0,-4 0 1,0-3-1,0-1 0,-5-2 0,-1-1 0,0 0 0,-2-2 0,-2-2 0,0 0 0,0-1 0,-1 0 0,-1-1 0,2-1 1,-1-2-1,2-1 0,1 2 0,1-3 0,0 1 0,1-1 0,3-1 0,-2 1 0,1 1 0,-1-1 0,-1 0 0,0-1 0,2 1 0,-1 0 0,0-1 0,-1-1 0,4 2 0,1-2 0,2 3 0,2 1 0,1-1 0,3 1 0,-1 0 1,3 3-1,-1-2 0,2 3 1,0-2 0,2 2-1,9 4 1,-13-6-1,13 6 0,0 0 0,-12-6 1,12 6-1,0 0 0,0 0 1,0 0-1,0 0 0,0 0 0,0 0-1,-4 10 1,4-10 0,10 24-1,-1-8 1,0 5 0,6 3 0,0 5-1,3 1 2,-1-2-1,1 0 0,-3-1 0,-1 1 0,-1 0-1,-3-6 2,-1-2-1,-2-4 0,-3-2-1,0-3 2,-4-11-1,0 0 0,0 0 0,0-18-1,-6 3 2,-1-2-2,-4-4 1,-2-5 0,-5 3 0,-2-10 0,-1 3 0,-1 0 0,2-2 0,0 5 0,2-1 1,3 7-1,4 1 0,2 4 0,3 6 1,6 10-1,-7-12 0,7 12 0,0 0 0,0 0 0,0 0 0,0 0 0,13-3 0,-2 7 0,0 2 0,7 0-1,3 1 1,3 1 0,3 1 0,1-2 0,2 1 0,0 0 0,0-2 0,-3-1 0,-5-3 0,1 2 0,-4-3 0,-3-1 0,-2 1 0,-4-1 0,-1 0 0,-9 0 0,13 0 0,-13 0 0,9-1 0,-9 1 0,0 0 0,12 4-1,-12-4 1,12 7-1,-12-7 0,11 10 1,-11-10-1,12 11 0,-12-11 1,12 10-1,-12-10 1,9 5 0,-9-5 0,0 0-1,0 0 1,10 1 0,-10-1 0,0 0 0,0 0 0,0 0 0,0 0 0,0 0 0,0 0 0,0 0 0,0 0-1,0 0 0,0 0-3,0 0-1,0 0-4,-10-4-31,10 4 0,0 0-1,-9-11 1</inkml:trace>
  <inkml:trace contextRef="#ctx0" brushRef="#br0" timeOffset="257945">3664 3148 28,'-5'-10'34,"5"10"2,0 0-1,-10-18-16,10 18-8,0 0-3,0 0-2,0-10-2,0 10 1,0 0-1,0 0 0,0 0-1,0 0 0,5-12-1,-5 12 0,0 0 0,10-7-1,-10 7 0,13-8-1,-2 6 1,1-1-1,3 1 0,0 0 1,3 0-1,1 0 0,2-2 0,-2 2 1,-1-2-1,2 0 0,-3 1 1,2-2-1,-3 2 0,-1-1 0,-2 3 1,0-2-1,-4 2 0,0 1 0,-9 0 0,13-1 1,-13 1-1,0 0 0,0 0 0,10 1 0,-10-1 0,0 0 0,0 0 0,0 0 0,0 0 0,0 0 0,0 0 1,0 0-1,0 0 0,0 0 0,0 0 1,0 0-1,0 0 0,0 0 0,0 0-1,0 0 2,0 0-1,0 0-1,0 0 1,0 0 0,0 0 0,0 0 1,9 4-1,-9-4 0,0 0 0,0 0 0,0 0 0,0 0 0,0 0 0,10 1 0,-10-1-1,0 0 2,0 0-1,0 0 0,0 0 0,0 0 0,0 0 0,0 0 0,0 0-1,0 0 0,0 0 0,0 0 0,0 0-2,0 0-2,0 0-1,0 0-4,0 0-30,0 0 0,6 10 0,-6-10 1</inkml:trace>
  <inkml:trace contextRef="#ctx0" brushRef="#br0" timeOffset="261890">5065 3508 38,'5'15'38,"-5"-15"1,0 0 0,-1-18-16,1 18-16,0 0-2,0 0-2,0 0-1,0 0-1,13-6 0,-3 9 0,4 3 0,6-1 0,7 3 0,4-5 0,5 4 0,3-6 0,0 5 0,-3-7 0,-2 4-1,-5-3 0,-7 0-1,-4 0-1,-5 2-1,-13-2-1,12 3-2,-12-3-6,0 0-27,-10-7-1,10 7 1,-18 7 0</inkml:trace>
  <inkml:trace contextRef="#ctx0" brushRef="#br0" timeOffset="262272">5167 3641 48,'0'0'38,"13"0"0,-13 0 0,0 0-23,0 0-11,0 0-1,0 0 0,0 0-1,0 0 1,0 0-2,0 0 1,10 8 0,-10-8 0,15 5-1,-6-3 0,4 0 0,0 3 0,2-3-1,1 2 1,-1-1-1,1-1 0,-3 1 0,-2-2 1,1 3 0,-3-3-1,-9-1 1,14 2-1,-14-2 0,9 1 1,-9-1-1,0 0 0,0 0 1,10 0-1,-10 0 0,0 0 0,0 0-1,0 0 0,0 0-4,0 0-7,0 0-28,0 0-1,0 0-1,5-16 1</inkml:trace>
  <inkml:trace contextRef="#ctx0" brushRef="#br0" timeOffset="278910">5214 2921 42,'-1'-10'36,"-5"0"0,6 10 0,-25-15-26,25 15-3,-24 7-1,12 2-3,-6 3 0,4 6-1,-1 5 0,2 5-2,2 6 1,4 4-1,4 4 0,5 1 1,3-1-1,7-5 0,3-5 0,7-6 1,3-11 0,7-7 0,0-8 0,5-7 1,2-6-1,1-5 0,0-8 1,-1-1-1,-4-6 0,-4 0 0,-5-4 1,-5 1-1,-10 0 0,-7 0 1,-9 2-1,-9 3 1,-10 3-1,-7 8 1,-6 2-1,-4 10 1,-1 5-2,0 9-1,2 5 0,3 5-3,12 12-7,-4-10-30,14 8 1,-1-12-2,11 2 1</inkml:trace>
  <inkml:trace contextRef="#ctx0" brushRef="#br0" timeOffset="280030">3077 3770 40,'0'0'36,"0"0"1,0 0-1,0 0-21,0 0-6,0 0-3,0 0-3,0 0 0,0 0-1,0 0 0,3 15-1,2-4 0,0-1 1,3 9-1,-1-1 0,2 2-1,1 1 1,2 3-1,0 1 0,3-3 0,0 5 0,2-3 1,2 0-2,-1 1 2,2 0-2,1 4 2,-1 0-1,0-1-1,0 0 1,2-1-1,-1 1 1,0-2-1,2 2 2,0-3-2,3-2 1,0 3 2,0 0-2,3 1 2,0-3-1,5 3 1,1-3-2,0-3 1,1 2-1,2-5 1,0 1-1,5-4 0,-2-2 0,0 1 1,1-2 0,3-1 0,-1-1 0,3 1 0,-2-3 0,1 4-1,2 2 0,-1-2 0,1 0-1,-1 0 1,2 2 0,1 1 0,2-4 0,4 0 1,-2-6-1,3-2 0,1 0 1,3 2-1,-1-4-1,-1-7 1,0 5 0,-2-3-1,-2 1 1,-1 4 1,-1-5-1,-3-2 1,-1 2 0,0 3-1,-3-4 1,0 5-1,-2 0 1,0-4-2,-1 5 2,-2 1-2,-2-2 1,1 1 1,-2-1-1,0 3 1,-1-4-1,-1 0 1,-1 1 0,-1 0-1,-2 0 0,-2 0 0,-1 0 1,-4 1-1,-1-2 0,-3 5 1,-4-6-1,0 2 1,-3-2-1,-2 0 0,-3-1 1,-9 3-1,10-3 0,-10 3 0,0 0 1,0 0-1,0 0 0,0 0 0,0 0-1,0 0 2,0 0-1,-11-11 0,2 6 0,-3-3-1,-2-3 2,-3 0-1,0 3 0,-1-1 0,2 2 1,-1-1 0,5 4-1,-1 0 1,13 4 0,-12-8 0,12 8 0,0 0-1,0 0 0,0 0 0,13 0 0,2 3 0,2 1-1,6 0 1,3-3 0,4 0 0,0-2 0,0 0 0,-2-4 0,-3 2 0,-5 2 0,-2-1-1,-6 4 1,-12-2-1,13 6 1,-13-6 0,-2 16 0,-5-7 1,-2 1-1,-2 3 0,-2-1 1,-2 2-1,0-1 1,0 1-1,0 1 0,2-2-1,3 0 1,0 0 0,10-13-1,-12 17 0,12-17-1,0 0 0,0 0-2,0 0-1,-5 9-5,-7-10-19,12 1-14,0 0 1,-13 7 0</inkml:trace>
  <inkml:trace contextRef="#ctx0" brushRef="#br0" timeOffset="282015">5425 5299 42,'-44'29'41,"44"-29"3,0 0-3,0 0-26,0 0-9,0 0-4,0 0 0,55 4 1,-55-4-1,0 0-1,62 2 1,-62-2 2,47-8-3,-47 8 1,43-15-1,-43 15 0,0 0 0,57-18-4,-57 18 3,0 0-1,0 0-2,43-13-4,-43 13-36,0 0-1,0 0-1,0 0 3</inkml:trace>
  <inkml:trace contextRef="#ctx0" brushRef="#br0" timeOffset="307980">6366 4721 31,'-12'2'34,"12"-2"2,-11-4 0,-1-4-24,12 8-4,-6-12-3,6 12 0,-5-15-1,5 15 0,-2-16-2,2 16 1,0-19-1,0 19 0,5-17-1,-5 17 0,9-18-1,-9 18 0,17-22 1,-4 10-1,1-2 1,3-5-2,1 0 1,3-1-1,3-3 1,1-2-1,0 1 1,2-1-1,1 0 2,0 0-2,-1 0 1,0-1 0,0-4 0,-1-3 2,-3 0-2,-1-3 1,-3 2-1,-1-5 1,-2-2 0,-4-3 0,-3-2 0,-2 1-1,-5-3 1,-2-2 0,-3-2-1,-4 1 1,-2-4-1,-2 1 0,-5 3 1,1 0-1,-4 1 1,0 0-1,0-2 1,-1 0-1,1 0 2,-1 1-1,1-4 1,1-1 0,-1-1-2,2-1 2,0 0-1,1-1 1,1 0-2,1-2 1,1 1-1,2-1 0,1-2 1,0-1-2,0 1 2,0-3 0,0 2-1,1-3 1,0 0-1,-2 0 1,1-1-1,-1 3 1,-2-2-1,0 3 0,-3 2 0,1 4 1,-4 2-1,0 4 0,-4 3 0,0 0 0,-2 3 1,-1 1 0,-2 3-1,-3 1 0,-3 0 1,0 2-1,-3 2 1,0 1-1,-2 1 1,-1 1-1,1 2 0,-1 1 0,0 1 0,-3 2 1,2 0-1,0 1 2,-2 1-2,0 1 1,-3 0 0,0 1 0,-1 3-1,2 0 0,-2 1 1,0 2-1,1 0 0,1 1 0,1 0 1,0 0-1,2-1 0,-1 2 1,0-1-1,1 3 0,-4 1 1,2 0-1,0 4 0,-1 1 0,0 2 0,0 2 0,2 1 0,0 2 1,4 1-1,1 2 0,3-2 0,1 1 0,2 2 1,3-1-1,1 0 0,2 1 0,1-1 1,1-1-1,1 0 0,0 1 1,0-3-1,0 2 0,0-1 1,0 1-1,-2 0 0,0 0 0,1 1 0,0 0 0,-1 0 0,0 0 0,0-2 0,-1 1 0,1-2 0,-1 2 0,-2-4 0,-1 3 1,1 0-1,-2 1 0,-1 2 0,-1 0 0,0 4 0,-1 0 0,1 2 0,0-2 0,0 3 0,3-2 1,1 0-1,3-2 0,3 1 0,2-3 0,3 0 0,5 0 0,2-1 0,10-3 0,-13 2 1,13-2-2,0 0 2,0 0-1,0 0-1,0 0 1,0 0 0,0 0 0,0 0 0,0 0 0,0 0 0,0 0 0,2-9 0,-2 9 0,0 0 0,7-13-1,-2 4 1,0-2 0,1-2 0,0-2 0,1 1 0,1 0 0,-1 0-1,-1 1 1,-1 3 0,-1 0 0,-4 10 0,7-11 1,-7 11-1,3-9 0,-3 9 0,0 0-1,0 0 2,0 0-2,0 0 1,0 0 0,0 0 0,0 0 0,0 0 0,0 0 0,-10 11 1,10-11-2,-12 16 1,3-8 0,-3 3 0,0 0 0,1 0 0,-5 1 1,3 0-1,-2-1 0,2-1 0,0 2 0,1-3 0,2 0 1,-2 1-1,12-10-1,-13 14 1,13-14-1,-8 11 1,8-11 0,1 10-1,-1-10 1,12 9 0,-1-4 0,2-1 0,5 2 0,1-1 0,3 0 0,0 0 0,-1 0 0,1 3 0,-3 0 0,1 0 0,-5 2 0,-2 0 0,-3 0 0,0-2 0,-10-8-1,12 15-3,-11-24-11,9-5-25,-8-23-3,3-25 0,-2-37-2,-3 99 45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2:19:17.13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6-1 37,'0'0'32,"0"0"-1,5 12-8,-14-15-5,9 3-7,0 0-3,-2 11-3,2-11 0,0 0-2,0 0-1,0 0-1,0 0 0,7 10-1,3-7 1,5 1-1,4 2 1,4-1 0,4-2 0,3 1 0,1-3 0,3 0 0,-2-2 1,0-1 0,-2-2 0,-3 0-1,-4-1 1,-3 1-1,-4 0 1,-5 2-1,-11 2-1,13-4-1,-13 4-5,0 0-31,0 0-1,0 0-1,0 0-1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2:21:37.96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50 73,'0'0'43,"0"0"-1,0 0-16,0 0-17,0 0-5,0 0-4,0 0 3,0 0-2,0 0 0,0 0-1,0 0 1,0 0 2,0 0-2,49-39 5,-49 39-3,0 0-1,0 0-2,51-24 2,-51 24-3,0 0 1,0 0 1,0 0-3,0 0-1,0 0 3,39 45 1,-39-45-2,0 0 2,19 52-3,-19-52 3,0 0-4,17 64 3,-17-64-2,5 44 2,-5-44 1,0 0-1,5 54 0,-5-54-1,0 0 3,0 0-3,0 0 2,0 0-4,0 0-1,0 0-4,0 0-18,0 0-17,0 0-4,0 0 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2:22:26.83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-7 942 91,'-1'10'40,"6"2"2,-5-12-3,11 10-24,-11-10-8,11-4 0,-3-6-3,5 0 1,2-9 0,3-5-5,-1-8 0,5-5 0,-1-8 0,-1-2 0,0-4 0,-3-3 0,-2 5 0,-3 2 0,-1 5 0,-4 9 0,-3 6 0,-1 10 0,-1 6 0,-2 11 0,0 0 0,17 26 0,-2 5 0,6 5 0,8 14 0,9 5 0,9 6 0,7 1 0,2-2 0,2-4 0,1-8 0,-2-9 0,-4-12 0,-7-11 0,-7-8 0,-4-12 0,-6-13 0,-3-17 0,-5-17 0,-7-14 0,-5-14 0,-2-13 0,-8-13 0,-4-2 0,-4 7 0,-3 8 0,0 17 0,-1 12 0,3 16 0,0 15 0,3 15 0,7 17 0,-7-10 0,7 10 0,-2 11 0,2-11 0,0 18 0,-1-9 0,3 4 0,-3-3-3,4 6-3,-3-16-6,9 16-20,-9-16-11,14-2 1,-5-10-1,9-4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2:10:29.69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161 1607 59,'-11'31'37,"9"12"0,7 11 1,13 18-31,2 6-3,11 20-1,4 10 0,8 15 0,4 9-1,10 9 0,3 8 0,7 8 0,7 4 0,4 8 0,0-1 1,2 7 0,0-2-1,-2 2 2,-1-8-2,-4-2 0,-6-10 0,-6-11 0,-2-10-1,-6-18 0,-5-15 0,-5-16-1,-6-18-1,-8-18 0,-4-17-1,-10-22-3,0-14-7,-20-31-27,8-16-1,-8-30 0,0-15 0</inkml:trace>
  <inkml:trace contextRef="#ctx0" brushRef="#br0" timeOffset="389">1281 2129 68,'-16'-39'38,"-3"15"0,3 24 0,-7 13-30,4 25-6,-4 25 0,-1 24 0,-7 21-1,-3 24 0,-8 17 2,-4 22 0,-3 12 1,-5 16 0,-6 5-1,-2 4 0,-1 2 1,-2-3 0,2-8-2,5-11 0,2-18-1,8-17 1,5-22 0,6-20-1,6-27-1,9-20 0,7-19-1,3-22 0,12-23-3,-11-27-7,22-16-29,-4-32-2,9-18 1,0-31 0</inkml:trace>
  <inkml:trace contextRef="#ctx0" brushRef="#br0" timeOffset="800">522 178 91,'-13'-72'41,"-3"16"0,7 24 0,6 14-40,3 18-1,-8 20 1,4 19-1,-3 20 1,-6 20 0,-6 24 0,-7 23 1,-4 20-2,-4 13 1,4 15-2,7 8 1,7 9-1,9 2 1,8-2 0,3 6-1,-2 2 2,-9 3-2,-13 5 2,-15 9 0,-11 5 1,-8 5-1,4 4 0,9-3-1,23-8 2,25-5 0,29-12-1,26-10-1,14-3 1,8-2 0,-5 0 0,-14 5 1,-23 12-2,-25 4 1,-27 10 0,-16 6 0,-8 2-1,-2-3 1,11-8-2,15-9 1,19-12 0,19-5 0,16-5 0,9-3 0,2-4-1,-6 4 1,-12 4 0,-13 6 0,-14 2-1,-13 2 1,-10-4-1,-7-3 1,-3-6-1,1-9 1,3-9-1,5-11 0,5-10-1,1-12-3,13-7-35,-5-19-2,6-18 0,0-23-3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2-05T21:45:15.6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5266 7514,'-27'0,"27"-26,0 26,0 0,0 0,0 26,0-26,27 53,-1-26,27 25,-27 1,27 0,0 0,0 0,27 0,-28 0,1 0,0 0,0-27,0 1,-26-1,-1 1,0-27,1 0,-27 26,0-26,26-26</inkml:trace>
  <inkml:trace contextRef="#ctx0" brushRef="#br0" timeOffset="344.0196">5636 7488,'-26'26,"26"-26,0 0,0 0,0 0,0 0,0 0,0 0,26 27,-26-1,26 1,1 25,26 1,-27-26,27 26,0 0,26 0,-26 26,27-53,-27 27,0 0,0-26,-1-1,-25 1,-1-1,-26-26,0 0</inkml:trace>
  <inkml:trace contextRef="#ctx0" brushRef="#br0" timeOffset="1103.063">6377 7911,'0'0,"0"0,0-26,0 26,0 0,0 0,0 0,0 0,0 0,0 0,26 26,-26-26,0 27,0-1,27 0,-27 27,26 0,1 0,-1 27,1-28,-1 28,-26-27,26 0,1 0,-27 0,0-27,0 0,0 1,0-27,-27 0,1-27,0 1,-27 26,0-26,-27-1,1 1,0-1,-1 1,-26-1,27 27,0 0,-1 0,27 0,0 0,27 0,0 0,26 0,0 27,0-1,26-26,-26 27,26-27,1 26</inkml:trace>
  <inkml:trace contextRef="#ctx0" brushRef="#br0" timeOffset="27791.5896">7832 11589,'-26'-27,"-1"-26,27 53,0-26,0-1,0 1,0 0,0-1,0 27,0-26,0 26,0 0,0 0,0 0,0 0,0 0,0 0,0 0,27 26,-27-26,26 27,0-1,1 27,-1 0,1-27,-1 54,27-54,0 54,-26-28,-1 1,27 0,0 0,-27 0,27-26,-26 25,-1-25,1-1,-1-26,1 27,-27-1,0-26,26 0,-26 0,0 0,0 0,0 0,0 0,0 0,-26 27,-1-27,27 26,-26 1,-1-1,1-26,-1 53,1-26,-1 25,-26-25,27-1,-27 27,27-26,-1-1,1 1,-1-1,1-26,-1 27,1-27,26 26,-27-26,27 0,0 0,0 0,-26-26,52-1,-26 1,0-27,0 0,0 0,0-26,27-27,-27 0,0 0,0 0,-27-26,27 26,0 0,-26 27,26-1,0 28,-27-1,27 26,0 1,-26 26,26 0,0 0,0 26,0-26,-26 27,26-27</inkml:trace>
  <inkml:trace contextRef="#ctx0" brushRef="#br0" timeOffset="31047.7758">11880 13229,'0'0,"0"0,0-26,0 26,0-27,0 27,0-26,0 26,0-27,0 27,0-26,0 26,27 0,-27 0,0 0,0 0,0 0,0 0,0 0,0 0,0 0,0 0,0 0,0 0,0 0,0 0,-27 26,27-26,0 53,-26-26,26-1,-27 1,1 26,-1-1,27-25,-26 26,-1-27,1 1,26-1,-27 1,27-1,0-26,-26 27,26-27,0 26,0-26,0 0,0 0,0 0,0-26,0-1,0 1,0 26,26-27,-26-26,27 27,-27-27,26 26,1-25,-1-1,1 0,-1 26,1-26,-27 27,26-1,-26 1,0 0,0 26,0-27,0 27,0-26,0 26,0 0,0 0,-26-27,26 27,-27 0,1 0,-1 27,1-27,-1 26,1-26,-1 0,-25 27,52-27,-27 0,1 26,26-26,0 0,-27 26,27-26,0 0,0 0,27 27,-1-27,1 0,-1 0,27-27,-27 27,27-26,-26 0,26 26,-27-27,1 1,-1 26,1-27,-27 27,0 0,26 0,-26 0,0 27,0-1,0 1,0-27,0 52,0-25,-26 26,26-27,0 1,0-1,0 1,0-27,0 26,0-26,0 0,0 0,0 0,0-26</inkml:trace>
  <inkml:trace contextRef="#ctx0" brushRef="#br0" timeOffset="35793.0472">6271 3519,'26'0,"-26"-26,27-1,-1-26,1 27,-1-1,-26 1,27-1,-1 1,-26 26,0 0,-53 26,27 27,-1-26,-26 26,1-27,-1 53,26-52,-26 26,27-27,-1-26,27 0,0 0,27 0,-1 0,27-26,-26-1,26 1,-27-1,0 1,1 0,-1-1,-26 27,0 0,-26 27,-1-1,1 0,0 1,-27-1,26 1,1-1,26-26,0 0,26 0,1-26,-1-1,27 1,0-27,0 27,0-1,-27 1,1 26,-1-27,-26 27,-26 27,-1-1,-26 1,0 25,0-25,27-1,-27 1,53-1,0-26,0 0,27 0,25-26,1-1,0 1,0-27,0 27,0-1,-27 1,1 26,-27 0,-27 26,1 1,-27 25,0 1,-26 0,26 0,0-26,0-1,53 27,0-53,0 0,53-26,0-1,26 1,-26-1,27-26,-1 27,-53-27,27 53,-26-27,-27 27,-27 27,-26-1,0 27,-26 0,0 0,-1 26,1-26,0 0,52 0,1-26,26-27,26 0,1 0,26-27,26-26,-26 0,26 0,1 1,-1-1,-53 0,27 26,-26 1,-27-1,0 27,-27 53,-26-26,0 26,1 0,-28-1,27 28,0-27,0-27,27 1,26-27,26 0,27-27,0-26,27 27,-1-54,0 28,1-1,-27-27,26 54,-52-1,-1 1,-26 26,-53 53,0-27,0 54,-53 25,27-25,0-1,-1 1,27-1,0-26,53-27,0-26,53 0,0-53,0 27,27-27,-1-26,0-1,-26 27,0 0,0 1,-26 52,-27 0,-27 0,-26 52,0 1,-26 27,26-27,-26 26,26 0,0-26,26 0,27-53,27 0,26-26,-27-1,27-26,0 27,0-27,-27 27,1-1,-27 27,0 0,0 53,-27-26,-26 25,27 1,-1 0,1 0,0-26,-1-1,1-26,26 0,0 0,0 0,26-26,-26-1,27-26,-1 0</inkml:trace>
  <inkml:trace contextRef="#ctx0" brushRef="#br0" timeOffset="37764.1599">7118 3651,'26'-26,"-26"-1,0 27,0-26,0 26,0-27,0 27,0 0,0 0,0 0,0 0,-26 0,26 27,0-1,0 1,0-1,0 27,0 0,-27 26,27-26,0 0,0 27,0-54,0 27,0 0,0-27,0-26,-26 27,26-1,0-26,26 0,-26 0,27 0,-27 0,26-26,1 26,-1 0,27-27,0 27,-27 0,27 0,0 0,0 0,0 0,-27 0,1 0,-1 0,1 27,-1-27,-26 0,0 0,0 0,27-27,-27 27,0-26,26-27,-26 27,0-27,27 26,-27-26,0 0,26 0,-26 27,0-27,-26 27,26-27,0 26,-27-26,27 27,-26-1,26 1,0 0,-27-1,1 27,26 0,-27-26,1 52,-1-26,-25 0,25 0,-26 27,0-27,27 0,-1 0,1 0,26 0,-27 0,27-27,0 27,0-26,27-27</inkml:trace>
  <inkml:trace contextRef="#ctx0" brushRef="#br0" timeOffset="38672.2118">3334 3466,'0'-26,"-26"-1,26 1,0 26,0 0,0 0,0 0,0 26,0 1,0-1,0 27,0 0,-27 26,27 1,-26-1,26 0,-27 1,27-1,-26 1,26-28,0-25,0 26,26-27,-26-26,27 0,-1-26,1-1,-1 1,27-1,0 1,0 26,0-26,0-1,0 27,0 27,-27-27,27 0,-27 26,1-26,-1 0,1 0,-1 0,1-26,-1-1,1 1,-1-27,0 26,1-26,-1-26,1 26,-27 0,0-26,0-1,-27 27,1-26,-1 26,-25 27,25-27,-26 26,0 1,0 26,0 0,27 0,-27 0,0 0,27 0,-1 0,1 0,26-27</inkml:trace>
  <inkml:trace contextRef="#ctx0" brushRef="#br0" timeOffset="39879.2809">22146 3466,'0'0,"-26"0,26 0,-27 0,27 27,-26-1,26 27,0 0,-27 0,27 26,0 0,-26 1,26-1,-27 1,27-1,-26-26,26 0,0-27,-27 27,27-26,0-27,0 0,27 0,-1-27,1 1,-1-1,27 27,-26-26,25-1,1 27,0 0,0 0,0 0,-26 27,25-27,28 26,-27-26,0 0,0 0,0 0,-1 0,1-26,-26-27,26 26,-27-25,1 25,-1-52,-26 26,0 0,0-27,0 28,0-1,0-27,-26 27,26 27,-27-27,1 0,-1 27,27-27,-26 53,-1-27,1 1,-27-1,0 1,0 26,0 0,-26 0,26 0,-26 0,26 26,-27 1,27-1,0 1,27-1,-27-26,53 27,0-54</inkml:trace>
  <inkml:trace contextRef="#ctx0" brushRef="#br0" timeOffset="43970.5149">15928 15505,'0'0,"-26"0,26 26,0-52,0 52,0-26,0 0,-27 0,27 0,0 0,27 0,-27 0,26 0,1 0,26 0,-27 0,27 0,0 0,0 0,0 27,0-27,0 0,0 26,-27-26,0 0,27 0,-53 0,27 0,-27 0</inkml:trace>
  <inkml:trace contextRef="#ctx0" brushRef="#br0" timeOffset="44324.5352">15902 15584,'-27'0,"27"0,0 0,0 0,27-26,-1 26,27 0,0 0,0 0,0 26,0-26,0 0,26 0,-26 0,0 26,-27-26,27 27,-26-27,-1 26,-26-26,27 0,-27 0,0 0,0 0,0 0,0 0</inkml:trace>
  <inkml:trace contextRef="#ctx0" brushRef="#br0" timeOffset="45976.6296">13415 13573,'0'0,"0"0,0 0,0-26,0 26,0 0,0 0,26 0,-26 0,0 0,0 0,0 26,0 27,0-26,-26-1,26 27,-27-27,27 27,0-53,0 0,-26 0</inkml:trace>
  <inkml:trace contextRef="#ctx0" brushRef="#br0" timeOffset="46869.6808">9763 5239,'0'0,"-26"0,26 0,-26-27,26 27,0 0,0 0,0 0,0 0,0 27,0-1,-27 1,27-1,0 27,0-26,0 25,0 1,0 0,0 27,0-27,0-1,0-25,0 26,0-27,0 1,0-1,0-26,0 0,0 0,0 0,0-53,0 0</inkml:trace>
  <inkml:trace contextRef="#ctx0" brushRef="#br0" timeOffset="48058.7488">9631 5054,'0'-27,"0"27,27 0,-27 0,-27 0,27 27,-26-1,-1 27,1 0,-1-27,1 27,-27 0,27-26,-27-1,53 1,-27-1,27-26,-26 0,52-26,-26-1,27 1,-1-1,1-26,-1 0,27 0,-27 0,27 1,-26-1,-1 26,1 1,-1-1,1 1,-27 26,0 0,26 0,-26 0,26 26,-26 1,27 26,-27 0,26-27,1 27,-1 0,1 0,-27-27,26 27,-26-26,27-1,-27-26,0 27,0-27,0 0,0 0,0 0,0 0,0 0,0 0,0 0,0 0,0 0,0 26,-27-26,1 0,26 0,-27 26,-26-26,27 0,-1 0,-25 0,25 0,1 0,-27 0,26 27,1-54,-1 27,1 0,26 0,0 0,0 0,-27 0,27 0,0 0,0 0,27 0,-27 0,26-26,1 26,-27-26,26-1,27 1,-53-1,27 1,-1-1,-26 1,0 26,0-27,0 27,-26 0,26 27,-27-1,-26-26,27 27,-1-1,27 1,-26-1,26-26,0 0,26-26,1-1,-1-26,1 53,-1-53,1 27,-1-1,-26 1,0 26,0 0,0 0,0 26,-26 1,26-27,0 53,-27-27,27 1,0-27,0 0,0 26,27-52,-27 26,26-27,-26 27,27 0,-27 0,0-26,0 52,0-26,0 27,0-1,0 27,0-53,0 0,0 0,0 0,26 0,-26-26</inkml:trace>
  <inkml:trace contextRef="#ctx0" brushRef="#br0" timeOffset="49104.8086">6112 5398,'0'0,"-26"0,26 0,0 0,26-27,-26 27,27 0,-1-26,1-1,-1 27,1-53,25 53,-25-53,-1 27,1 26,-1-27,1 1,-1-1,-26 27,-26 0,26 0,-27 27,-26-27,0 53,27-53,-27 53,0-27,27 1,-1-27,27 0,0 0,27 0,-1-27,27 1,0-27,26 26,-26-26,0 27,0 0,0-1,-27 27,-26 0,0 0,-26 53,-27-27,27 27,-27 0,0 0,26 27,1-54,-1 27,27-27,0-26,53 0,-26 0,26 0,26-26,-26 0,0-1,-27 27,1-26,-1 52,-26-26,-26 27,-27 25,26 1,-25 0,-1 0,26-26,-26-1,53 1,0-27,27 0,-1-27,1 1,26 26,-27-27,0 27,1 0,-27 27,-27-27,-25 53,25-1,-26-25,27 26,-27-27,53 1,0-27</inkml:trace>
  <inkml:trace contextRef="#ctx0" brushRef="#br0" timeOffset="67608.867">16087 12462,'0'0,"0"0,0 0,0-27,0 27,0 0,0 0,0 0,0 0,0 0,0 0,0 0,0 0,0 0,0 0,0 0,26-26,-26 26,27 0,-27 0,26 0,-26 0,27 0,-27 0,26-26,1 26,-27 0,0 0,0 0,26-27</inkml:trace>
  <inkml:trace contextRef="#ctx0" brushRef="#br0" timeOffset="69004.9467">12833 5027,'-27'0,"27"0,0 0,0 0,0 0,0 0,0 27,0-27,0 26,0-26,0 26,0 1,0-1,0 1,0 26,27-27,-27 27,0 0,26 0,-26 0,27 0,-27 0,0 0,0-27,0 1,0 25,0-25,0-1,26-26,-26 27,0-27,0 0,0 26,0-26,0 0,0 0,-26-26,26 26,0-27</inkml:trace>
  <inkml:trace contextRef="#ctx0" brushRef="#br0" timeOffset="69586.9801">12753 5186,'0'0,"0"0,-26-27,26 27,0 0,-27 27,1-27,-1 26,1 1,26-1,-26 1,-1-27,27 0,0 0,27-27,-1 1,0-1,1 1,26-27,-27 0,1 0,-1 27,1-27,-27 26,0 1,0 26,0 0,26 26,-26 1,0 26,27-27,-27 1,26 25,0-25,1 26,-27-53,26 26,1 1,-1-27,-26 0,0 0,27 26,-27-26,0 0,0 0,0 0,0 0,0-26,0 26</inkml:trace>
  <inkml:trace contextRef="#ctx0" brushRef="#br0" timeOffset="72000.1181">16113 11933,'0'0,"27"0,-27 0,0 0,0 0,0-27,0 27,26 0,-26 0,0 0,0 0,0 0,0 0,0 0,0 0,27 0,-27 0,0 0,26 0,-26 0,27 0,-1 0,-26 0,0 0,27 27,-27-27,0-27,0 27,0 27</inkml:trace>
  <inkml:trace contextRef="#ctx0" brushRef="#br0" timeOffset="72979.1741">16087 5054,'0'0,"-26"0,26 0,0 26,-27-26,27 0,-26 26,26-26,0 27,0-1,0 1,0 26,0-27,0 27,26 0,-26 0,27 0,-27 0,26 0,-26 0,26-27,-26 1,0-27,0 0,27 26,-27-26,0 0,-27-26,27-1</inkml:trace>
  <inkml:trace contextRef="#ctx0" brushRef="#br0" timeOffset="73333.1944">16061 5186,'0'0,"-27"-27,27 27,-26 0,26 0,-27 27,1-1,-27 1,26-1,1 1,-27-1,53-26,-26 0,26 0,26-26,0-1,1-26,-1 27,27-27,0 0,-26 27,-1-1,27 1,-53 26,26 0,1 26,-27 1,0-1,26 27,-26 0,27-27,-1 1,1-1,-1-26,1 0,26 0</inkml:trace>
  <inkml:trace contextRef="#ctx0" brushRef="#br0" timeOffset="74401.2555">19236 5001,'0'0,"0"0,0 26,0-26,0 27,0-27,0 26,-27-26,27 26,0-26,0 53,0-26,0-1,0 27,0-26,0 26,0 0,0-1,0 1,0 0,0-26,0-1,0 1,-26-1,26-26,0 0,0 0,0 0,-27-26</inkml:trace>
  <inkml:trace contextRef="#ctx0" brushRef="#br0" timeOffset="74899.284">19183 5106,'-27'-26,"27"26,0-26,-26 26,26 0,-27 26,1-26,-1 26,-26 27,53-26,-52-1,25 1,27-1,-26-26,26 0,0 0,0 0,26-26,1-1,-1 1,0-27,-26 0,27 27,-1-1,1 1,-1-1,-26 1,0 26,27 0,-27 0,0 26,26 1,-26-1,27 1,-27 25,26-25,1 26,-1-53,0 53,1-53,-1 26,-26-26,27 0,-1 27,-26-27,0 0,0 0,0 0,0 0,0 0,27 0,-27 0,0 26</inkml:trace>
  <inkml:trace contextRef="#ctx0" brushRef="#br0" timeOffset="77334.4231">22411 5186,'26'0,"-26"0,0 0,26 0,-26-27,0 27,0 0,0 0,0 0,0 0,0 0,0 0,0 0,0 0,0 0,0 0,0 27,0-27,0 26,0 1,0-1,0 27,0 0,0 0,0-27,0 54,0-27,0 0,0-27,0 27,0-27,0-26,0 0,0 0,0 0,-26 0,26-26,0 0,0-27,0 0,0 0,0-27,0 28,0-1,0-27,0 27,0 0,0 0,0 1,0 25,0 1,0-1,0 27,0 0,0 0,0 0,-26 27,-1-27,27 26,-26 27,-27-27,26 27,-26-26,0 26,27-27,-27 1,27-1,-1 1,27-1,-26-26,26 0,0 0,0 0,26-26,1-1,-1-26,1 27,25-27,-25 0,-1 0,1 27,-1-27,1 26,-1 1,-26-1,27 27,-27 0,0 0,0 0,26 27,-26-1,0 1,27-1,-27 27,26-27,0 1,1 26,-1-53,1 26,-1 1,-26-1,27-26,-27 0,0 0,26 27,-26-27,0 0,0 0,0 0,0 0,0 0,0 0,0 0,0 0,0 0,0 0,0 0,0 0,0 0,0 0,0 0,0 0,0 0,0 0,0 0,0 0,0 0,0 0,0 0,0 0,0 0,0 0,0 0,-26 0,26 0,-27 26,27-26,-26 0,-1 0,1 0,-1 0,1 27,-27-27,27 0,-1 0,-26 0,0 26,27-26,-27 0,27 0,-27 0,26 0,1 0,26 0,-27 0,27 0,0 0,0 0,0 0,0-26,27 26,-1-27,1 27,26-26,-27 26,27-27,0 1,0 26,0-27,-27 27,1-26,-1 26,-26 0,26 0,-26 0,0 0,0 0,0 0,0 0,-26 0,0 0,-1 0,27 0,-53 0,27 26,-1-26,1 0,-1 27,1-27,-1 0,27 0,0 0,0 0,0 0,27 0,-27-27,26 27,-26 0,27-26,-27 26,0 0,26 0,-26 0,0 26,27 1,-27-27,0 26,0-26,0 0,26 27,1-27,-27 0,26 0,-26 0,0-27,0 27,27 0,-27 0,0 0,0 0,0 0,-27 0,27 0,0 0,-26 0,26 0,0 0,-27 0,27 0,0 0,0 0,0 0,0 0,0 0,0 0,0 0,0 0,27-26,-27 26,0 0,0 26,0-26,-27 0,1 27,26-1,0-26,-27 27,27-27,0 0,0 0,27 0,-1 0,-26 0,27 0,-1 0,-26-27,27 27,-27 0,0 0,0 0,0 0,-27-26</inkml:trace>
  <inkml:trace contextRef="#ctx0" brushRef="#br0" timeOffset="87123.9831">18362 13600,'0'0,"0"0,0 0,0 0,0 0,0 0,27 0,-27-27,26 27,27-26,-26 26,-1 0,27-27,-26 27,-1-26,0 26,1 0,-27 0,0 0,0 26,0-26,-27 27,1-1,0 1,26-1,-53 1,26-1,1-26,-1 26,27 1,0-27,0 0,27 0,-1 0,1 0,-1-27,1 1,-1 0</inkml:trace>
  <inkml:trace contextRef="#ctx0" brushRef="#br0" timeOffset="87676.0147">19050 13282,'27'0,"-27"-26,26 26,1-27,-1 1,1-1,-1 27,1-26,-27 26,0 0,26 0,-26 0,-26 26,26-26,-27 0,27 27,0-27,0 0,0 0,0 0,27 0,-1 0,0-27,-26 27,27 0,-1 0,1 0,-27 0,-27 27,27-1,-26 1,-1-1,1 1,0-1,-1 0,27-26,-26 0,26 27,0-27,0 0,0 0,0 0,0-27</inkml:trace>
  <inkml:trace contextRef="#ctx0" brushRef="#br0" timeOffset="88447.0589">19897 13018,'0'0,"0"0,0 0,0 0,0 0,0 0,26 0,-26 0,0 0,0 0,0 0,27 0,-27-27,26 27,-26-26,27 26,-27-27,26 27,-26-26,27 26,-27-27,26 27,-26-26,0 26,27 0,-27 0,0 0,-27 0,1 0,26 26,-27-26,1 27,-1-27,1 26,26 1,-27-27,27 0,0 26,0-26,0-26,27 26,-1-27,1 27,-1-26,1 26,-27 0,26 0,1 0,-27 0,0 0,-27 0,27 26,-26 1,-1-1,27 1,0-27,-26 26,26 0,0-26,0 0,0 27,0-27,0 0,0 0,26 0,-26 0,0 0,0 0,0 0,0 0,0 0</inkml:trace>
  <inkml:trace contextRef="#ctx0" brushRef="#br0" timeOffset="90257.1624">22093 5080,'0'0,"0"0,0-26,27 26,-27-27,26 27,-26-26,26 26,-26 0,0 0,0 0,27 0,-27 0,0 0,0 0,-27 0,27 26,-26 1,0-1,-1 0,1 1,-1-1,1 1,-1-1,27-26,0 27,27-54,-1 1,1 26,26-53,-27 26,27-25,0 25,0 1,-27-27,27 26,-53 27,27-26,-27 26,0 26,-27 27,27-26,-53 26,27-27,-1 53,1-52,-1 26,1-27,-1 1,27-27,27 0,-1 0,27-27,-26 1,52-1,-52 1,25-1,1 1,-26-1,-1 27,-26 27,-26-1,-1 1,-26 52,27-26,-27 0,27 0,-1-27,1 27,26-26,26-27,1 0,-1 0,1-27,25 1,-25-1,26 27,-27 0,-26-26,0 26,0 26,-26-26,-1 27,1-1,26 1,-27-1,1-26,26 27,-26-27,26 0,0 0,0-27,26 27</inkml:trace>
  <inkml:trace contextRef="#ctx0" brushRef="#br0" timeOffset="91079.2094">19368 5159,'0'0,"-27"-26,27 26,0 0,-26-27,26 27,-27 27,1-27,26 0,0 26,-26 1,26-27,0 26,0 1,-27-1,27 27,0 0,0 0,0 0,0 0,0 0,0 0,0 26,0-26,0 0,0 0,0-27,0 27,0-26,27-1,-27 1,0-1,0-26,0 0,26 26,-26-26,-26-26,26 26,0-26,0-1</inkml:trace>
  <inkml:trace contextRef="#ctx0" brushRef="#br0" timeOffset="92157.2711">19183 5054,'-27'0,"27"0,0 0,-53 0,53 26,-53 0,27 1,-1 26,1-27,-27 1,27-1,-1 1,27-1,-26-26,26 0,0 0,0-26,26-1,1 27,-1-53,1 27,-1-27,0 0,27 27,-26-27,-1 26,-26 1,27 26,-27-27,0 27,26 27,-26-1,27 1,-1-1,1 1,-1-1,0 0,27 1,-26 26,26-53,-27 0,1 26,-1-26,-26 0,27 27,-27-27,0 0,0 0,0 0,0 0,0 0,0 0,0 0,0 0,0 0,0 0,0 0,0 0,0 0,0 26,0-26,0 0,0 0,0 0,0 0,0 27,0-27,0 0,0 0,0 0,0 0,0 0,-27 0,27 0,0-27,0 27,-26 0,26 0,-27 0,1 0,-1 0,1 0,-1 0,1 0,-1 0,-25 0,25 0,-26-26,27 26,-27 0,0 26,26-26,1 0,-27 0,53 0,-26 27,26-27,0 0,0 0,26 0,1-27,-1 27,27 0,-27-26,27-1,-26 27,26-26,-27 26,1 0,-27 26,0-26,26 0,-26 27,-26-1,26-26,0 27,-27-27,27 26,-26-26,26 0,-27-26,27 26,0 0</inkml:trace>
  <inkml:trace contextRef="#ctx0" brushRef="#br0" timeOffset="93482.3468">19156 5371,'0'0,"-26"0,26 0,0 0,0 0,0 27,0-1,0 0,0 1,0 26,0 0,26 0,-26 26,0-26,0 0,0 26,0-52,0 26,0 0,0-1,0-25,0-1,-26 1,26-1,0-26,0 27,0-27,0 0,0 0,0-27,0 1,0 26,0-53,0 26,0-25,0-1,0-27,0 27,0-26,0 26,26-26,-26 26,0 26,0 1,0-27,0 53,0-27,0 27,0 0,0 0,0 0,0 0,0 27,0-1,0 1,0-1,0 1,0 26,0 0,0-1,0 1,0 0,27 0,-27-26,0 26,0-27,0 1,0-1,0-26,0 0,26 26,-26-26,0 0,0 0,0-26,0 0,-26 26,26-27,0 1,0-27,0 26,0-26,0 0,0 27,0-27,0 0,0 0,0 0,0 27,0-27,0 26,0 1,0 0,0-1,0 1,0-1,0 27,0-26,0 26,0 0,0-27,0 27,0 0,0 0,0 0,0 0,0 0,0 0,0 0,0 0,0 0,0 27,0-1,0 1,0 26,0-1,0 28,0-1,0 1,0 25,0-25,0-1,0 1,0-28,0 1,0 0,0-26,0-1,-27 1,27-27,0 0,0 0,0 0,0 0,0 0,27 0,-27 0,0 0,0 0,0 0,0 0,0 0,0 0,0 0</inkml:trace>
  <inkml:trace contextRef="#ctx0" brushRef="#br0" timeOffset="103279.9071">18971 3360,'0'27,"0"-27,-26 0,26 0,0 0,0 0,0 0,0 0,0 0,0 0,0 0,0-27,0 1,26 26,-26-27,26 1,-26-1,27 27,-1-26,-26 26,27 0,-27 0,0 0,0 0,0 26,-27 1,27-1,-26 27,-1-26,1 26,0-27,-1 27,1 0,26-53,0 26,0 1,0-27,26 0,1-27,25 1,-25 26,-1-53,27 27,0-1,0-26,0 27,0-27,-27 26,1 27,-27-26,0 26,0 26,-27 1,1 26,-27-27,0 27,0 0,-26 0,26 0,26-27,-25 27,25-26,27-27,0 0,0 0,27-27,25 1,-25-1,26 1,0-1,0 1,0-1,-1 1,-25 0,-1-1,1 27,-27 0,-27 27,1-1,-27 0,27 1,-27 26,0-27,26 1,1 26,-1-53,27 0,0 0,27 0,-1 0,27-27,0 1,0-1,0 1,0-1,0 1,-27 26,1-27,-27 27,-27 27,1-1,-27 27,0-26,0 26,0 0,-26-1,26-25,26 26,1-27,26-26,0 0,26 0,1-26,-1-1,27 1,-26-1,26 27,-27-26,0 0,1 26,-27 0,-27 0,1 26,-27 0,0 27,0-26,-26 26,52-27,-25 1,25-1,27-26,0 0,27-26,25 26,-25-27,26 1,0-1,0 1,-27-1,27 1,-27-1,-26 27,0 27,-26-1,0 1,-27 26,0 0,0-27,0 27,26-26,1-1,26 0,0-26,26 0,-26-26,53 0,0-1,27-26,-27 27,-1-1,-25 1,26-1,-53 27,0 0,0 27,-27-1,1 1,-1-1,1 27,0-53,26 27,0-27,26 0,27-27,0 27,0-26,0-1,-27 1,1 26,-1 26,-26 1,-26-1,26 1,-27 25,1-25,-1-1,27 1,-26-1,26-26,0-26,26-1,1-26,-27 27,26-27</inkml:trace>
  <inkml:trace contextRef="#ctx0" brushRef="#br0" timeOffset="104996.0054">19818 3625,'0'0,"0"-27,0 27,0 0,0 0,0 0,0 0,0 0,0 0,0 27,0-27,-27 26,27-26,0 53,0-26,0-1,0 1,0 25,0-25,0-1,0 1,0-1,0 1,0-1,0 1,0-27,0 26,0 1,27-27,-27 0,0 26,0-26,0 0,0 0,0 0,0 0,0 0,0 0,26 27,-26-27,27 0,-27 0,0 26,26-26,0 0,-26 0,27 0,-1 0,1 0,-1 0,-26 0,53 0,-26 0,26 0,0 0,-27 0,27 0,0 0,-27 0,27 0,-26-26,-1 26,1 0,-27 0,26 0,0 0,-26 0,0 0,27 0,-27 0,26 0,-26 0,0 0,0 0,0 0,0 0,27 0,-27 0,0-27,0 1,26 26,-26-27,0 1,27-1,-27-26,0 27,0-1,0-26,0 27,0 0,0-1,0-26,0 27,0-1,0 1,0-1,0 1,0-27,0 27,0-1,0 27,0-26,0-1,0 27,-27-26,27 26,0 0,0 0,0 0,0-27,0 27,-26 0,26 0,0-26,0 26,-27 0,1 0,26 0,-27 0,1 0,0 0,-1 0,1 26,-1-26,1 0,-1 27,-26-27,27 0,-1 0,-25 0,-1 26,26-26,-26 0,0 0,27 27,-27-27,26 0,1 0,0 0,-1 0,27 0,0 0,-26 0,26 0,0 0,0 0,0 0,0 0,0 0,0 0,0 0,0 0,0 0,0 0,0 0,0 0,0 0,0 0,0 0,0 0,0 0,0 0,0 0,0 0,0 0,-27 0,27 0,0 0,0 0,0 0,0 0,0 0,0 0,-26 0,26 26,-27-26,27 0,-26 0,26 0</inkml:trace>
  <inkml:trace contextRef="#ctx0" brushRef="#br0" timeOffset="107747.1628">8361 2752,'0'0,"0"0,0 0,27 0,-27-27,0 27,0-26,0 26,0-27,0 27,0-26,0 26,0-27,26 1,-26-1,0 1,0-27,0 27,0-27,0 26,0 1,0-1,0-26,0 27,0 0,0 26,0-27,0 1,0 26,0-27,0 27,0 0,0 0,27 0,-27 0,26 0,-26 0,26 0,1 0,-1 0,27-26,-26 26,26 0,0 0,26-27,-26 27,26-26,1 26,-27 0,26-27,0 27,1 0,26 0,-27 0,0 0,27 0,-27 0,27 0,0 0,-26 0,25 0,1 0,0 0,0 0,0 0,-27-26,27 26,0-27,-27 27,27 0,0-26,-27 26,27 0,-27-27,27 27,-26-26,25 26,1-26,-26 26,-1 0,27-27,0 27,-27 0,0-26,27 26,-26-27,25 27,-25 0,-1 0,1-26,-1 26,0 0,27 0,-26 26,-1-26,0 0,1 0,25 0,-25 27,-1-27,1 0,25 26,-25-26,-1 0,27 0,-27 0,1 0,-1 27,27-27,-27 0,1 26,-1-26,0 0,1 26,-1-26,1 0,-1 27,-26-27,26 0,1 0,-1 0,0 0,-26 0,27 0,-27 26,0-26,-1 0,28 0,-27 0,26 0,-26 0,0 0,26 0,1 0,-27 0,26 0,0 0,-26 0,27 0,-27 0,-1 0,28 0,-27-26,26 26,-26 0,26 0,-26 0,-26 0,26 0,-27 0,27-27,-26 27,-27 0,26 0,0 0,-26 0,27 0,-27 0,26 0,-26 0,27 0,-27 0,0 0,26 0,-26 0,0 0,27 0,-27 0,0 0,0 0,0 0,0 0,0 0,0 0,0 0,0 27,0-27,0 0,0 26,0 1,0-1,0 1,0-1,0 27,0-26,0 26,0-1,0 1,0 0,0 0,0 0,0 0,0-27,0 27,0 0,0-26,0 26,0-53,0 26,0 1,0-27,0 0,0 0,0 0,0 0,0 0,0 0,0 0,0 0,0 0,0 0,0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2-05T21:45:15.6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5266 7514,'-27'0,"27"-26,0 26,0 0,0 0,0 26,0-26,27 53,-1-26,27 25,-27 1,27 0,0 0,0 0,27 0,-28 0,1 0,0 0,0-27,0 1,-26-1,-1 1,0-27,1 0,-27 26,0-26,26-26</inkml:trace>
  <inkml:trace contextRef="#ctx0" brushRef="#br0" timeOffset="344.0196">5636 7488,'-26'26,"26"-26,0 0,0 0,0 0,0 0,0 0,0 0,26 27,-26-1,26 1,1 25,26 1,-27-26,27 26,0 0,26 0,-26 26,27-53,-27 27,0 0,0-26,-1-1,-25 1,-1-1,-26-26,0 0</inkml:trace>
  <inkml:trace contextRef="#ctx0" brushRef="#br0" timeOffset="1103.063">6377 7911,'0'0,"0"0,0-26,0 26,0 0,0 0,0 0,0 0,0 0,0 0,26 26,-26-26,0 27,0-1,27 0,-27 27,26 0,1 0,-1 27,1-28,-1 28,-26-27,26 0,1 0,-27 0,0-27,0 0,0 1,0-27,-27 0,1-27,0 1,-27 26,0-26,-27-1,1 1,0-1,-1 1,-26-1,27 27,0 0,-1 0,27 0,0 0,27 0,0 0,26 0,0 27,0-1,26-26,-26 27,26-27,1 26</inkml:trace>
  <inkml:trace contextRef="#ctx0" brushRef="#br0" timeOffset="27791.5896">7832 11589,'-26'-27,"-1"-26,27 53,0-26,0-1,0 1,0 0,0-1,0 27,0-26,0 26,0 0,0 0,0 0,0 0,0 0,0 0,0 0,27 26,-27-26,26 27,0-1,1 27,-1 0,1-27,-1 54,27-54,0 54,-26-28,-1 1,27 0,0 0,-27 0,27-26,-26 25,-1-25,1-1,-1-26,1 27,-27-1,0-26,26 0,-26 0,0 0,0 0,0 0,0 0,0 0,-26 27,-1-27,27 26,-26 1,-1-1,1-26,-1 53,1-26,-1 25,-26-25,27-1,-27 27,27-26,-1-1,1 1,-1-1,1-26,-1 27,1-27,26 26,-27-26,27 0,0 0,0 0,-26-26,52-1,-26 1,0-27,0 0,0 0,0-26,27-27,-27 0,0 0,0 0,-27-26,27 26,0 0,-26 27,26-1,0 28,-27-1,27 26,0 1,-26 26,26 0,0 0,0 26,0-26,-26 27,26-27</inkml:trace>
  <inkml:trace contextRef="#ctx0" brushRef="#br0" timeOffset="31047.7758">11880 13229,'0'0,"0"0,0-26,0 26,0-27,0 27,0-26,0 26,0-27,0 27,0-26,0 26,27 0,-27 0,0 0,0 0,0 0,0 0,0 0,0 0,0 0,0 0,0 0,0 0,0 0,0 0,-27 26,27-26,0 53,-26-26,26-1,-27 1,1 26,-1-1,27-25,-26 26,-1-27,1 1,26-1,-27 1,27-1,0-26,-26 27,26-27,0 26,0-26,0 0,0 0,0 0,0-26,0-1,0 1,0 26,26-27,-26-26,27 27,-27-27,26 26,1-25,-1-1,1 0,-1 26,1-26,-27 27,26-1,-26 1,0 0,0 26,0-27,0 27,0-26,0 26,0 0,0 0,-26-27,26 27,-27 0,1 0,-1 27,1-27,-1 26,1-26,-1 0,-25 27,52-27,-27 0,1 26,26-26,0 0,-27 26,27-26,0 0,0 0,27 27,-1-27,1 0,-1 0,27-27,-27 27,27-26,-26 0,26 26,-27-27,1 1,-1 26,1-27,-27 27,0 0,26 0,-26 0,0 27,0-1,0 1,0-27,0 52,0-25,-26 26,26-27,0 1,0-1,0 1,0-27,0 26,0-26,0 0,0 0,0 0,0-26</inkml:trace>
  <inkml:trace contextRef="#ctx0" brushRef="#br0" timeOffset="35793.0472">6271 3519,'26'0,"-26"-26,27-1,-1-26,1 27,-1-1,-26 1,27-1,-1 1,-26 26,0 0,-53 26,27 27,-1-26,-26 26,1-27,-1 53,26-52,-26 26,27-27,-1-26,27 0,0 0,27 0,-1 0,27-26,-26-1,26 1,-27-1,0 1,1 0,-1-1,-26 27,0 0,-26 27,-1-1,1 0,0 1,-27-1,26 1,1-1,26-26,0 0,26 0,1-26,-1-1,27 1,0-27,0 27,0-1,-27 1,1 26,-1-27,-26 27,-26 27,-1-1,-26 1,0 25,0-25,27-1,-27 1,53-1,0-26,0 0,27 0,25-26,1-1,0 1,0-27,0 27,0-1,-27 1,1 26,-27 0,-27 26,1 1,-27 25,0 1,-26 0,26 0,0-26,0-1,53 27,0-53,0 0,53-26,0-1,26 1,-26-1,27-26,-1 27,-53-27,27 53,-26-27,-27 27,-27 27,-26-1,0 27,-26 0,0 0,-1 26,1-26,0 0,52 0,1-26,26-27,26 0,1 0,26-27,26-26,-26 0,26 0,1 1,-1-1,-53 0,27 26,-26 1,-27-1,0 27,-27 53,-26-26,0 26,1 0,-28-1,27 28,0-27,0-27,27 1,26-27,26 0,27-27,0-26,27 27,-1-54,0 28,1-1,-27-27,26 54,-52-1,-1 1,-26 26,-53 53,0-27,0 54,-53 25,27-25,0-1,-1 1,27-1,0-26,53-27,0-26,53 0,0-53,0 27,27-27,-1-26,0-1,-26 27,0 0,0 1,-26 52,-27 0,-27 0,-26 52,0 1,-26 27,26-27,-26 26,26 0,0-26,26 0,27-53,27 0,26-26,-27-1,27-26,0 27,0-27,-27 27,1-1,-27 27,0 0,0 53,-27-26,-26 25,27 1,-1 0,1 0,0-26,-1-1,1-26,26 0,0 0,0 0,26-26,-26-1,27-26,-1 0</inkml:trace>
  <inkml:trace contextRef="#ctx0" brushRef="#br0" timeOffset="37764.1599">7118 3651,'26'-26,"-26"-1,0 27,0-26,0 26,0-27,0 27,0 0,0 0,0 0,0 0,-26 0,26 27,0-1,0 1,0-1,0 27,0 0,-27 26,27-26,0 0,0 27,0-54,0 27,0 0,0-27,0-26,-26 27,26-1,0-26,26 0,-26 0,27 0,-27 0,26-26,1 26,-1 0,27-27,0 27,-27 0,27 0,0 0,0 0,0 0,-27 0,1 0,-1 0,1 27,-1-27,-26 0,0 0,0 0,27-27,-27 27,0-26,26-27,-26 27,0-27,27 26,-27-26,0 0,26 0,-26 27,0-27,-26 27,26-27,0 26,-27-26,27 27,-26-1,26 1,0 0,-27-1,1 27,26 0,-27-26,1 52,-1-26,-25 0,25 0,-26 27,0-27,27 0,-1 0,1 0,26 0,-27 0,27-27,0 27,0-26,27-27</inkml:trace>
  <inkml:trace contextRef="#ctx0" brushRef="#br0" timeOffset="38672.2118">3334 3466,'0'-26,"-26"-1,26 1,0 26,0 0,0 0,0 0,0 26,0 1,0-1,0 27,0 0,-27 26,27 1,-26-1,26 0,-27 1,27-1,-26 1,26-28,0-25,0 26,26-27,-26-26,27 0,-1-26,1-1,-1 1,27-1,0 1,0 26,0-26,0-1,0 27,0 27,-27-27,27 0,-27 26,1-26,-1 0,1 0,-1 0,1-26,-1-1,1 1,-1-27,0 26,1-26,-1-26,1 26,-27 0,0-26,0-1,-27 27,1-26,-1 26,-25 27,25-27,-26 26,0 1,0 26,0 0,27 0,-27 0,0 0,27 0,-1 0,1 0,26-27</inkml:trace>
  <inkml:trace contextRef="#ctx0" brushRef="#br0" timeOffset="39879.2809">22146 3466,'0'0,"-26"0,26 0,-27 0,27 27,-26-1,26 27,0 0,-27 0,27 26,0 0,-26 1,26-1,-27 1,27-1,-26-26,26 0,0-27,-27 27,27-26,0-27,0 0,27 0,-1-27,1 1,-1-1,27 27,-26-26,25-1,1 27,0 0,0 0,0 0,-26 27,25-27,28 26,-27-26,0 0,0 0,0 0,-1 0,1-26,-26-27,26 26,-27-25,1 25,-1-52,-26 26,0 0,0-27,0 28,0-1,0-27,-26 27,26 27,-27-27,1 0,-1 27,27-27,-26 53,-1-27,1 1,-27-1,0 1,0 26,0 0,-26 0,26 0,-26 0,26 26,-27 1,27-1,0 1,27-1,-27-26,53 27,0-54</inkml:trace>
  <inkml:trace contextRef="#ctx0" brushRef="#br0" timeOffset="43970.5149">15928 15505,'0'0,"-26"0,26 26,0-52,0 52,0-26,0 0,-27 0,27 0,0 0,27 0,-27 0,26 0,1 0,26 0,-27 0,27 0,0 0,0 0,0 27,0-27,0 0,0 26,-27-26,0 0,27 0,-53 0,27 0,-27 0</inkml:trace>
  <inkml:trace contextRef="#ctx0" brushRef="#br0" timeOffset="44324.5352">15902 15584,'-27'0,"27"0,0 0,0 0,27-26,-1 26,27 0,0 0,0 0,0 26,0-26,0 0,26 0,-26 0,0 26,-27-26,27 27,-26-27,-1 26,-26-26,27 0,-27 0,0 0,0 0,0 0,0 0</inkml:trace>
  <inkml:trace contextRef="#ctx0" brushRef="#br0" timeOffset="45976.6296">13415 13573,'0'0,"0"0,0 0,0-26,0 26,0 0,0 0,26 0,-26 0,0 0,0 0,0 26,0 27,0-26,-26-1,26 27,-27-27,27 27,0-53,0 0,-26 0</inkml:trace>
  <inkml:trace contextRef="#ctx0" brushRef="#br0" timeOffset="46869.6808">9763 5239,'0'0,"-26"0,26 0,-26-27,26 27,0 0,0 0,0 0,0 0,0 27,0-1,-27 1,27-1,0 27,0-26,0 25,0 1,0 0,0 27,0-27,0-1,0-25,0 26,0-27,0 1,0-1,0-26,0 0,0 0,0 0,0-53,0 0</inkml:trace>
  <inkml:trace contextRef="#ctx0" brushRef="#br0" timeOffset="48058.7488">9631 5054,'0'-27,"0"27,27 0,-27 0,-27 0,27 27,-26-1,-1 27,1 0,-1-27,1 27,-27 0,27-26,-27-1,53 1,-27-1,27-26,-26 0,52-26,-26-1,27 1,-1-1,1-26,-1 0,27 0,-27 0,27 1,-26-1,-1 26,1 1,-1-1,1 1,-27 26,0 0,26 0,-26 0,26 26,-26 1,27 26,-27 0,26-27,1 27,-1 0,1 0,-27-27,26 27,-26-26,27-1,-27-26,0 27,0-27,0 0,0 0,0 0,0 0,0 0,0 0,0 0,0 0,0 0,0 26,-27-26,1 0,26 0,-27 26,-26-26,27 0,-1 0,-25 0,25 0,1 0,-27 0,26 27,1-54,-1 27,1 0,26 0,0 0,0 0,-27 0,27 0,0 0,0 0,27 0,-27 0,26-26,1 26,-27-26,26-1,27 1,-53-1,27 1,-1-1,-26 1,0 26,0-27,0 27,-26 0,26 27,-27-1,-26-26,27 27,-1-1,27 1,-26-1,26-26,0 0,26-26,1-1,-1-26,1 53,-1-53,1 27,-1-1,-26 1,0 26,0 0,0 0,0 26,-26 1,26-27,0 53,-27-27,27 1,0-27,0 0,0 26,27-52,-27 26,26-27,-26 27,27 0,-27 0,0-26,0 52,0-26,0 27,0-1,0 27,0-53,0 0,0 0,0 0,26 0,-26-26</inkml:trace>
  <inkml:trace contextRef="#ctx0" brushRef="#br0" timeOffset="49104.8086">6112 5398,'0'0,"-26"0,26 0,0 0,26-27,-26 27,27 0,-1-26,1-1,-1 27,1-53,25 53,-25-53,-1 27,1 26,-1-27,1 1,-1-1,-26 27,-26 0,26 0,-27 27,-26-27,0 53,27-53,-27 53,0-27,27 1,-1-27,27 0,0 0,27 0,-1-27,27 1,0-27,26 26,-26-26,0 27,0 0,0-1,-27 27,-26 0,0 0,-26 53,-27-27,27 27,-27 0,0 0,26 27,1-54,-1 27,27-27,0-26,53 0,-26 0,26 0,26-26,-26 0,0-1,-27 27,1-26,-1 52,-26-26,-26 27,-27 25,26 1,-25 0,-1 0,26-26,-26-1,53 1,0-27,27 0,-1-27,1 1,26 26,-27-27,0 27,1 0,-27 27,-27-27,-25 53,25-1,-26-25,27 26,-27-27,53 1,0-27</inkml:trace>
  <inkml:trace contextRef="#ctx0" brushRef="#br0" timeOffset="67608.867">16087 12462,'0'0,"0"0,0 0,0-27,0 27,0 0,0 0,0 0,0 0,0 0,0 0,0 0,0 0,0 0,0 0,0 0,26-26,-26 26,27 0,-27 0,26 0,-26 0,27 0,-27 0,26-26,1 26,-27 0,0 0,0 0,26-27</inkml:trace>
  <inkml:trace contextRef="#ctx0" brushRef="#br0" timeOffset="69004.9467">12833 5027,'-27'0,"27"0,0 0,0 0,0 0,0 0,0 27,0-27,0 26,0-26,0 26,0 1,0-1,0 1,0 26,27-27,-27 27,0 0,26 0,-26 0,27 0,-27 0,0 0,0-27,0 1,0 25,0-25,0-1,26-26,-26 27,0-27,0 0,0 26,0-26,0 0,0 0,-26-26,26 26,0-27</inkml:trace>
  <inkml:trace contextRef="#ctx0" brushRef="#br0" timeOffset="69586.9801">12753 5186,'0'0,"0"0,-26-27,26 27,0 0,-27 27,1-27,-1 26,1 1,26-1,-26 1,-1-27,27 0,0 0,27-27,-1 1,0-1,1 1,26-27,-27 0,1 0,-1 27,1-27,-27 26,0 1,0 26,0 0,26 26,-26 1,0 26,27-27,-27 1,26 25,0-25,1 26,-27-53,26 26,1 1,-1-27,-26 0,0 0,27 26,-27-26,0 0,0 0,0 0,0 0,0-26,0 26</inkml:trace>
  <inkml:trace contextRef="#ctx0" brushRef="#br0" timeOffset="72000.1181">16113 11933,'0'0,"27"0,-27 0,0 0,0 0,0-27,0 27,26 0,-26 0,0 0,0 0,0 0,0 0,0 0,0 0,27 0,-27 0,0 0,26 0,-26 0,27 0,-1 0,-26 0,0 0,27 27,-27-27,0-27,0 27,0 27</inkml:trace>
  <inkml:trace contextRef="#ctx0" brushRef="#br0" timeOffset="72979.1741">16087 5054,'0'0,"-26"0,26 0,0 26,-27-26,27 0,-26 26,26-26,0 27,0-1,0 1,0 26,0-27,0 27,26 0,-26 0,27 0,-27 0,26 0,-26 0,26-27,-26 1,0-27,0 0,27 26,-27-26,0 0,-27-26,27-1</inkml:trace>
  <inkml:trace contextRef="#ctx0" brushRef="#br0" timeOffset="73333.1944">16061 5186,'0'0,"-27"-27,27 27,-26 0,26 0,-27 27,1-1,-27 1,26-1,1 1,-27-1,53-26,-26 0,26 0,26-26,0-1,1-26,-1 27,27-27,0 0,-26 27,-1-1,27 1,-53 26,26 0,1 26,-27 1,0-1,26 27,-26 0,27-27,-1 1,1-1,-1-26,1 0,26 0</inkml:trace>
  <inkml:trace contextRef="#ctx0" brushRef="#br0" timeOffset="74401.2555">19236 5001,'0'0,"0"0,0 26,0-26,0 27,0-27,0 26,-27-26,27 26,0-26,0 53,0-26,0-1,0 27,0-26,0 26,0 0,0-1,0 1,0 0,0-26,0-1,0 1,-26-1,26-26,0 0,0 0,0 0,-27-26</inkml:trace>
  <inkml:trace contextRef="#ctx0" brushRef="#br0" timeOffset="74899.284">19183 5106,'-27'-26,"27"26,0-26,-26 26,26 0,-27 26,1-26,-1 26,-26 27,53-26,-52-1,25 1,27-1,-26-26,26 0,0 0,0 0,26-26,1-1,-1 1,0-27,-26 0,27 27,-1-1,1 1,-1-1,-26 1,0 26,27 0,-27 0,0 26,26 1,-26-1,27 1,-27 25,26-25,1 26,-1-53,0 53,1-53,-1 26,-26-26,27 0,-1 27,-26-27,0 0,0 0,0 0,0 0,0 0,27 0,-27 0,0 26</inkml:trace>
  <inkml:trace contextRef="#ctx0" brushRef="#br0" timeOffset="77334.4231">22411 5186,'26'0,"-26"0,0 0,26 0,-26-27,0 27,0 0,0 0,0 0,0 0,0 0,0 0,0 0,0 0,0 0,0 0,0 27,0-27,0 26,0 1,0-1,0 27,0 0,0 0,0-27,0 54,0-27,0 0,0-27,0 27,0-27,0-26,0 0,0 0,0 0,-26 0,26-26,0 0,0-27,0 0,0 0,0-27,0 28,0-1,0-27,0 27,0 0,0 0,0 1,0 25,0 1,0-1,0 27,0 0,0 0,0 0,-26 27,-1-27,27 26,-26 27,-27-27,26 27,-26-26,0 26,27-27,-27 1,27-1,-1 1,27-1,-26-26,26 0,0 0,0 0,26-26,1-1,-1-26,1 27,25-27,-25 0,-1 0,1 27,-1-27,1 26,-1 1,-26-1,27 27,-27 0,0 0,0 0,26 27,-26-1,0 1,27-1,-27 27,26-27,0 1,1 26,-1-53,1 26,-1 1,-26-1,27-26,-27 0,0 0,26 27,-26-27,0 0,0 0,0 0,0 0,0 0,0 0,0 0,0 0,0 0,0 0,0 0,0 0,0 0,0 0,0 0,0 0,0 0,0 0,0 0,0 0,0 0,0 0,0 0,0 0,0 0,0 0,0 0,-26 0,26 0,-27 26,27-26,-26 0,-1 0,1 0,-1 0,1 27,-27-27,27 0,-1 0,-26 0,0 26,27-26,-27 0,27 0,-27 0,26 0,1 0,26 0,-27 0,27 0,0 0,0 0,0 0,0-26,27 26,-1-27,1 27,26-26,-27 26,27-27,0 1,0 26,0-27,-27 27,1-26,-1 26,-26 0,26 0,-26 0,0 0,0 0,0 0,0 0,-26 0,0 0,-1 0,27 0,-53 0,27 26,-1-26,1 0,-1 27,1-27,-1 0,27 0,0 0,0 0,0 0,27 0,-27-27,26 27,-26 0,27-26,-27 26,0 0,26 0,-26 0,0 26,27 1,-27-27,0 26,0-26,0 0,26 27,1-27,-27 0,26 0,-26 0,0-27,0 27,27 0,-27 0,0 0,0 0,0 0,-27 0,27 0,0 0,-26 0,26 0,0 0,-27 0,27 0,0 0,0 0,0 0,0 0,0 0,0 0,0 0,0 0,27-26,-27 26,0 0,0 26,0-26,-27 0,1 27,26-1,0-26,-27 27,27-27,0 0,0 0,27 0,-1 0,-26 0,27 0,-1 0,-26-27,27 27,-27 0,0 0,0 0,0 0,-27-26</inkml:trace>
  <inkml:trace contextRef="#ctx0" brushRef="#br0" timeOffset="87123.9831">18362 13600,'0'0,"0"0,0 0,0 0,0 0,0 0,27 0,-27-27,26 27,27-26,-26 26,-1 0,27-27,-26 27,-1-26,0 26,1 0,-27 0,0 0,0 26,0-26,-27 27,1-1,0 1,26-1,-53 1,26-1,1-26,-1 26,27 1,0-27,0 0,27 0,-1 0,1 0,-1-27,1 1,-1 0</inkml:trace>
  <inkml:trace contextRef="#ctx0" brushRef="#br0" timeOffset="87676.0147">19050 13282,'27'0,"-27"-26,26 26,1-27,-1 1,1-1,-1 27,1-26,-27 26,0 0,26 0,-26 0,-26 26,26-26,-27 0,27 27,0-27,0 0,0 0,0 0,27 0,-1 0,0-27,-26 27,27 0,-1 0,1 0,-27 0,-27 27,27-1,-26 1,-1-1,1 1,0-1,-1 0,27-26,-26 0,26 27,0-27,0 0,0 0,0 0,0-27</inkml:trace>
  <inkml:trace contextRef="#ctx0" brushRef="#br0" timeOffset="88447.0589">19897 13018,'0'0,"0"0,0 0,0 0,0 0,0 0,26 0,-26 0,0 0,0 0,0 0,27 0,-27-27,26 27,-26-26,27 26,-27-27,26 27,-26-26,27 26,-27-27,26 27,-26-26,0 26,27 0,-27 0,0 0,-27 0,1 0,26 26,-27-26,1 27,-1-27,1 26,26 1,-27-27,27 0,0 26,0-26,0-26,27 26,-1-27,1 27,-1-26,1 26,-27 0,26 0,1 0,-27 0,0 0,-27 0,27 26,-26 1,-1-1,27 1,0-27,-26 26,26 0,0-26,0 0,0 27,0-27,0 0,0 0,26 0,-26 0,0 0,0 0,0 0,0 0,0 0</inkml:trace>
  <inkml:trace contextRef="#ctx0" brushRef="#br0" timeOffset="90257.1624">22093 5080,'0'0,"0"0,0-26,27 26,-27-27,26 27,-26-26,26 26,-26 0,0 0,0 0,27 0,-27 0,0 0,0 0,-27 0,27 26,-26 1,0-1,-1 0,1 1,-1-1,1 1,-1-1,27-26,0 27,27-54,-1 1,1 26,26-53,-27 26,27-25,0 25,0 1,-27-27,27 26,-53 27,27-26,-27 26,0 26,-27 27,27-26,-53 26,27-27,-1 53,1-52,-1 26,1-27,-1 1,27-27,27 0,-1 0,27-27,-26 1,52-1,-52 1,25-1,1 1,-26-1,-1 27,-26 27,-26-1,-1 1,-26 52,27-26,-27 0,27 0,-1-27,1 27,26-26,26-27,1 0,-1 0,1-27,25 1,-25-1,26 27,-27 0,-26-26,0 26,0 26,-26-26,-1 27,1-1,26 1,-27-1,1-26,26 27,-26-27,26 0,0 0,0-27,26 27</inkml:trace>
  <inkml:trace contextRef="#ctx0" brushRef="#br0" timeOffset="91079.2094">19368 5159,'0'0,"-27"-26,27 26,0 0,-26-27,26 27,-27 27,1-27,26 0,0 26,-26 1,26-27,0 26,0 1,-27-1,27 27,0 0,0 0,0 0,0 0,0 0,0 0,0 26,0-26,0 0,0 0,0-27,0 27,0-26,27-1,-27 1,0-1,0-26,0 0,26 26,-26-26,-26-26,26 26,0-26,0-1</inkml:trace>
  <inkml:trace contextRef="#ctx0" brushRef="#br0" timeOffset="92157.2711">19183 5054,'-27'0,"27"0,0 0,-53 0,53 26,-53 0,27 1,-1 26,1-27,-27 1,27-1,-1 1,27-1,-26-26,26 0,0 0,0-26,26-1,1 27,-1-53,1 27,-1-27,0 0,27 27,-26-27,-1 26,-26 1,27 26,-27-27,0 27,26 27,-26-1,27 1,-1-1,1 1,-1-1,0 0,27 1,-26 26,26-53,-27 0,1 26,-1-26,-26 0,27 27,-27-27,0 0,0 0,0 0,0 0,0 0,0 0,0 0,0 0,0 0,0 0,0 0,0 0,0 0,0 26,0-26,0 0,0 0,0 0,0 0,0 27,0-27,0 0,0 0,0 0,0 0,0 0,-27 0,27 0,0-27,0 27,-26 0,26 0,-27 0,1 0,-1 0,1 0,-1 0,1 0,-1 0,-25 0,25 0,-26-26,27 26,-27 0,0 26,26-26,1 0,-27 0,53 0,-26 27,26-27,0 0,0 0,26 0,1-27,-1 27,27 0,-27-26,27-1,-26 27,26-26,-27 26,1 0,-27 26,0-26,26 0,-26 27,-26-1,26-26,0 27,-27-27,27 26,-26-26,26 0,-27-26,27 26,0 0</inkml:trace>
  <inkml:trace contextRef="#ctx0" brushRef="#br0" timeOffset="93482.3468">19156 5371,'0'0,"-26"0,26 0,0 0,0 0,0 27,0-1,0 0,0 1,0 26,0 0,26 0,-26 26,0-26,0 0,0 26,0-52,0 26,0 0,0-1,0-25,0-1,-26 1,26-1,0-26,0 27,0-27,0 0,0 0,0-27,0 1,0 26,0-53,0 26,0-25,0-1,0-27,0 27,0-26,0 26,26-26,-26 26,0 26,0 1,0-27,0 53,0-27,0 27,0 0,0 0,0 0,0 0,0 27,0-1,0 1,0-1,0 1,0 26,0 0,0-1,0 1,0 0,27 0,-27-26,0 26,0-27,0 1,0-1,0-26,0 0,26 26,-26-26,0 0,0 0,0-26,0 0,-26 26,26-27,0 1,0-27,0 26,0-26,0 0,0 27,0-27,0 0,0 0,0 0,0 27,0-27,0 26,0 1,0 0,0-1,0 1,0-1,0 27,0-26,0 26,0 0,0-27,0 27,0 0,0 0,0 0,0 0,0 0,0 0,0 0,0 0,0 0,0 27,0-1,0 1,0 26,0-1,0 28,0-1,0 1,0 25,0-25,0-1,0 1,0-28,0 1,0 0,0-26,0-1,-27 1,27-27,0 0,0 0,0 0,0 0,0 0,27 0,-27 0,0 0,0 0,0 0,0 0,0 0,0 0,0 0</inkml:trace>
  <inkml:trace contextRef="#ctx0" brushRef="#br0" timeOffset="103279.9071">18971 3360,'0'27,"0"-27,-26 0,26 0,0 0,0 0,0 0,0 0,0 0,0 0,0 0,0-27,0 1,26 26,-26-27,26 1,-26-1,27 27,-1-26,-26 26,27 0,-27 0,0 0,0 0,0 26,-27 1,27-1,-26 27,-1-26,1 26,0-27,-1 27,1 0,26-53,0 26,0 1,0-27,26 0,1-27,25 1,-25 26,-1-53,27 27,0-1,0-26,0 27,0-27,-27 26,1 27,-27-26,0 26,0 26,-27 1,1 26,-27-27,0 27,0 0,-26 0,26 0,26-27,-25 27,25-26,27-27,0 0,0 0,27-27,25 1,-25-1,26 1,0-1,0 1,0-1,-1 1,-25 0,-1-1,1 27,-27 0,-27 27,1-1,-27 0,27 1,-27 26,0-27,26 1,1 26,-1-53,27 0,0 0,27 0,-1 0,27-27,0 1,0-1,0 1,0-1,0 1,-27 26,1-27,-27 27,-27 27,1-1,-27 27,0-26,0 26,0 0,-26-1,26-25,26 26,1-27,26-26,0 0,26 0,1-26,-1-1,27 1,-26-1,26 27,-27-26,0 0,1 26,-27 0,-27 0,1 26,-27 0,0 27,0-26,-26 26,52-27,-25 1,25-1,27-26,0 0,27-26,25 26,-25-27,26 1,0-1,0 1,-27-1,27 1,-27-1,-26 27,0 27,-26-1,0 1,-27 26,0 0,0-27,0 27,26-26,1-1,26 0,0-26,26 0,-26-26,53 0,0-1,27-26,-27 27,-1-1,-25 1,26-1,-53 27,0 0,0 27,-27-1,1 1,-1-1,1 27,0-53,26 27,0-27,26 0,27-27,0 27,0-26,0-1,-27 1,1 26,-1 26,-26 1,-26-1,26 1,-27 25,1-25,-1-1,27 1,-26-1,26-26,0-26,26-1,1-26,-27 27,26-27</inkml:trace>
  <inkml:trace contextRef="#ctx0" brushRef="#br0" timeOffset="104996.0054">19818 3625,'0'0,"0"-27,0 27,0 0,0 0,0 0,0 0,0 0,0 0,0 27,0-27,-27 26,27-26,0 53,0-26,0-1,0 1,0 25,0-25,0-1,0 1,0-1,0 1,0-1,0 1,0-27,0 26,0 1,27-27,-27 0,0 26,0-26,0 0,0 0,0 0,0 0,0 0,0 0,26 27,-26-27,27 0,-27 0,0 26,26-26,0 0,-26 0,27 0,-1 0,1 0,-1 0,-26 0,53 0,-26 0,26 0,0 0,-27 0,27 0,0 0,-27 0,27 0,-26-26,-1 26,1 0,-27 0,26 0,0 0,-26 0,0 0,27 0,-27 0,26 0,-26 0,0 0,0 0,0 0,0 0,27 0,-27 0,0-27,0 1,26 26,-26-27,0 1,27-1,-27-26,0 27,0-1,0-26,0 27,0 0,0-1,0-26,0 27,0-1,0 1,0-1,0 1,0-27,0 27,0-1,0 27,0-26,0-1,0 27,-27-26,27 26,0 0,0 0,0 0,0-27,0 27,-26 0,26 0,0-26,0 26,-27 0,1 0,26 0,-27 0,1 0,0 0,-1 0,1 26,-1-26,1 0,-1 27,-26-27,27 0,-1 0,-25 0,-1 26,26-26,-26 0,0 0,27 27,-27-27,26 0,1 0,0 0,-1 0,27 0,0 0,-26 0,26 0,0 0,0 0,0 0,0 0,0 0,0 0,0 0,0 0,0 0,0 0,0 0,0 0,0 0,0 0,0 0,0 0,0 0,0 0,0 0,0 0,0 0,-27 0,27 0,0 0,0 0,0 0,0 0,0 0,0 0,-26 0,26 26,-27-26,27 0,-26 0,26 0</inkml:trace>
  <inkml:trace contextRef="#ctx0" brushRef="#br0" timeOffset="107747.1628">8361 2752,'0'0,"0"0,0 0,27 0,-27-27,0 27,0-26,0 26,0-27,0 27,0-26,0 26,0-27,26 1,-26-1,0 1,0-27,0 27,0-27,0 26,0 1,0-1,0-26,0 27,0 0,0 26,0-27,0 1,0 26,0-27,0 27,0 0,0 0,27 0,-27 0,26 0,-26 0,26 0,1 0,-1 0,27-26,-26 26,26 0,0 0,26-27,-26 27,26-26,1 26,-27 0,26-27,0 27,1 0,26 0,-27 0,0 0,27 0,-27 0,27 0,0 0,-26 0,25 0,1 0,0 0,0 0,0 0,-27-26,27 26,0-27,-27 27,27 0,0-26,-27 26,27 0,-27-27,27 27,-26-26,25 26,1-26,-26 26,-1 0,27-27,0 27,-27 0,0-26,27 26,-26-27,25 27,-25 0,-1 0,1-26,-1 26,0 0,27 0,-26 26,-1-26,0 0,1 0,25 0,-25 27,-1-27,1 0,25 26,-25-26,-1 0,27 0,-27 0,1 0,-1 27,27-27,-27 0,1 26,-1-26,0 0,1 26,-1-26,1 0,-1 27,-26-27,26 0,1 0,-1 0,0 0,-26 0,27 0,-27 26,0-26,-1 0,28 0,-27 0,26 0,-26 0,0 0,26 0,1 0,-27 0,26 0,0 0,-26 0,27 0,-27 0,-1 0,28 0,-27-26,26 26,-26 0,26 0,-26 0,-26 0,26 0,-27 0,27-27,-26 27,-27 0,26 0,0 0,-26 0,27 0,-27 0,26 0,-26 0,27 0,-27 0,0 0,26 0,-26 0,0 0,27 0,-27 0,0 0,0 0,0 0,0 0,0 0,0 0,0 0,0 27,0-27,0 0,0 26,0 1,0-1,0 1,0-1,0 27,0-26,0 26,0-1,0 1,0 0,0 0,0 0,0 0,0-27,0 27,0 0,0-26,0 26,0-53,0 26,0 1,0-27,0 0,0 0,0 0,0 0,0 0,0 0,0 0,0 0,0 0,0 0,0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2-05T22:01:38.9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6641 794,'53'-27,"-53"27,53-53,-53 53,0 0,-106 80,53-27,-26 0,-27 0,27-1,0 1,79-53,-53 27,53-27,53-106,26 53,27-26,-27-1,27 27,-27-26,-26 79,-53 0,27 79,-54-26,-52 53,26-26,0 25,-26-25,26-1,53-79,0 0,0 0,53-53,26 0,0 0,-26 0,-53 53,0 0,0 0,-53 53,-26 0,-27 27,0-27,27-1,79-52,0 0,79-26,80-53,0-27,53 0,26 0,-53 27,0-1,-53 54,-79 52,-53 27,-53 53,-26 0,-27 26,-26 1,0-28,52-25,27-27,53-53,0 0,80-53,-27 26,52-26,-25 27,-27-1,0 27,-27 0,-26 27,0-1,27 1,-27-27,105 0,-25-27,52 1,-26-27,0 27,-27-1,-26 27,-53 27,0 25,-79 1,26 27,-27-1,1 1,0-1,52-53,1 1,26-54,26 1,27-27,-27 27,1-27,-27 0</inkml:trace>
  <inkml:trace contextRef="#ctx0" brushRef="#br0" timeOffset="531.0304">5001 2858,'0'-27,"-26"1,-27-1,26 1,-26-1,0 27,-26-26,26 52,-53 1,27 26,26 0,-26 26,26 27,26 0,1-1,26-25,26 26,1-27,26-26,-1 0,28-27,-27 1,26-27,0-27</inkml:trace>
  <inkml:trace contextRef="#ctx0" brushRef="#br0" timeOffset="1845.1055">5107 3228,'-27'53,"-26"0,27 0,26 0,0 0,0-1,26-25,27-1,0-26,0-26,27 26,-28-53,1 0,-26 0,-27 27,0-54,-27 27,1 27,-1-53,-25 52,-1-26,26 27,1-1,26 1,0-1,0 27,26 0,1 0,-1 27,27-1,0 1,0-1,0 27,-27-26,27 25,-26-25,-1 26,-26-27,27 1,-27-27,26 0,0 0,-26-27,27 1,-27-1,26 1,-26-1,27-25,-27 25,0 1,0-1,0 27,0 0,0 27,0-1,26 1,-26-1,0 27,0-27,0 1,27-1,-27 1,26-27,-26 0,27-27,-1 1,1-1,-1 1,0-1,1-25,-1 25,-26 27,27-26,-27 26,0 0,26 0,-26 26,0 27,27-27,-1 27,-26 0,27 27,-1-27,-26-27,27 53,-27-52,26 26,-26-27,0-26,0 27,0-27,0 0,27-27,-27 27,0-53,0 27,0-53,0-1,0 1,26-1,-26 1,26 0,1 26,-1-27,-26 54,27-27,-1 27,-26 26,0 0,27 0,-27 26,0 27,26 0,-26 26,27 27,-1 0,1 26,-1 27,27-27,-27 0,1 1,-1-1,1-26,-1-27,1 1,-27-1,0-53,0-26,-27 0,1-52,-1-54,-26 0,27-26,-27-1,27-52,-1 0,1 26,-1 0,27 27,27 26,-27 27,26 0,27 52,-27 1,27 26,-26 26,-1 1,-26 52,0-26,0 0,-26 26,-1-26,1 0,-1 0,1-53,0 0,26 0,26 0,-26-53,53 26</inkml:trace>
  <inkml:trace contextRef="#ctx0" brushRef="#br0" timeOffset="2802.1603">6721 3069,'53'-26,"0"26,0 0,-1 0,-25 26,-1-26,27 27,-26-27,-1 0,1-27,-1 1,1-1,-27-26,0 0,0-26,0 0,-27-27,1 26,-1-25,1 25,-1-26,1 27,26 0,0 26,0 26,0 1,0 26,26 0,-26 26,27 54,-1-1,1 0,26 27,-27 0,0 0,27-27,-26 27,26-26,-27-54,1 0,-1-26,-26 0,0-52,-26 25,-1-52,-26 52,27-26,-27 0,26 27,1-1,26 1,26 26,1-26,-1-1,27 27,-26-26,26-27,-27 26,1 27,-1-26,-26 26,0 0,-26 26,-1 27,27 0,0 0,0 0,0 26,27-52,-1 26,27-53,-27 0,1 0,26 0,-27-27,1 1,-1-1,-26 27,27 0,-27 0,0 0,0 0,0 0,26 0,-26 0,27 27,-27-54,26 27,-26-53,26 0,-26 27,27-53,-1-1,27 27,-26-26,-1 26,27 0,-26 0,-1 27,1-1,-1 54,-26-1,0 1,0-1,26 27,-26 0,0 26,27-26,-1-26,27 52,-26-52,26 25,0 1,-1-26,-52-1,27 27,-54-26,1-1,0 1,-54-1,27 1,0-27,0 0,27 0,0 0</inkml:trace>
  <inkml:trace contextRef="#ctx0" brushRef="#br0" timeOffset="3110.1779">6588 2302,'27'-27,"26"-25,26 52,27-53,0 26,0 27,0-26,26-1,-26 27,-27 0</inkml:trace>
  <inkml:trace contextRef="#ctx0" brushRef="#br0" timeOffset="3441.1968">4869 4233,'-27'53,"54"-53,52 0,53-53,54 0,78-26,1-27,105 0,-26-26,53 26,-27-26,1 26,-1-26,-52 52,-27 1,-53 26,-79 0,-1 53,-105 0,-26 27,-54 26,-52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2:05:54.58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12 0 61,'0'0'34,"0"0"-1,0 0-10,1 15-17,-1-15-5,-10 15-3,9-4-3,1-11-5,-3 16-10,3-16-11,-1 10-2,1-10 3</inkml:trace>
  <inkml:trace contextRef="#ctx0" brushRef="#br0" timeOffset="155">115 148 16,'2'15'19,"2"8"-17,-8 8-12,-11-15-5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1:26:49.27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78 3295 57,'4'-13'39,"-7"-1"-2,3 14 2,-10-14-23,10 14-9,0 0-1,-10 19-2,6-1-1,5 9-1,-1 5 1,4 9-1,0 6 0,3 6-1,0 1 1,3 1-1,-2-2 0,0-2-1,-1-4 0,0-6 0,-3-6 0,0-6 1,-1-3-2,-1-8 1,0-5-1,-1-4 1,-1-9-3,0 0-1,0 0-4,-9-20-10,6 9-22,-9-3 1,3 3 0,-6-7 0</inkml:trace>
  <inkml:trace contextRef="#ctx0" brushRef="#br0" timeOffset="311">-1 3857 47,'-4'14'35,"5"5"3,-1 2-2,9 11-12,-10-8-13,10 8-5,-4-2-2,4 2-1,-2-5 0,1-2-1,-1-9 0,3-5 0,0-9 0,4-8-1,2-7 0,5-11 0,0-3-1,4-6 0,2 1-2,-5-3-1,2 3-5,-14-10-16,6 12-15,-9-3 0,-1 1 0,-7-3 0</inkml:trace>
  <inkml:trace contextRef="#ctx0" brushRef="#br0" timeOffset="631">379 3127 75,'12'-5'38,"-12"5"0,10 10 1,-17-1-28,10 10-8,-1 1-1,4 2 0,1 1 0,5-3 0,1-7-1,4-10 1,2-13-1,4-9 0,-1-15 0,5-9 0,-4-15 1,0-8-2,-4-10 0,-5-5 0,-9 1 1,-4-1-1,-5 7 0,-6 7 0,-2 11 0,-1 12 1,0 11 0,2 13-1,11 20 1,-10 4-1,10 20 1,2 12-1,1 18 0,1 9 0,4 17 0,3 7 0,2 7-1,2 0 1,1-3 0,2 0 1,1-11-1,-1-7 0,0-12 0,-4-10 0,-1-8 0,-4-12-1,0-6-1,-9-25-4,12 16-29,-18-34-6,3-7 1,-9-21-1</inkml:trace>
  <inkml:trace contextRef="#ctx0" brushRef="#br0" timeOffset="1107">223 2741 80,'-31'19'37,"10"9"-2,9 0-1,12-6-38,6 5-1,-1-16-6,20 4-22,-5-14-3,11-1 0,1-11 1</inkml:trace>
  <inkml:trace contextRef="#ctx0" brushRef="#br0" timeOffset="1310">873 2992 50,'5'31'33,"-3"-6"2,0-1 0,-11-12-25,15 7-1,-6-19-1,10 15 0,-4-26-1,15 3-2,-4-15 1,9 1-2,-1-9-2,3-2 0,-4-4 0,-1 1-2,-6 9 1,-2 1 0,-6 8-1,-3 5 0,-6 13-1,9 9 1,-2 14-1,1 16 1,4 11-1,4 10 1,1 15-1,3 5 1,-2 6 0,-2-7 0,-6-2 0,-3-9 0,-7-12 1,-8-9-2,-4-19 0,-5-14 0,-1-14-1,-6-16-2,3-9-2,-3-19 0,9-3-3,-8-21-6,21 13-8,-11-21 0,21 17 4,-9-11 8,16 14 7,-5 7 1,3 8 5,6 19 9,-12 2 8,13 27 1,-20-7-2,22 37-8,-16-11-2,11 11-2,-1-7-2,8 1-1,-3-12-1,6-2 2,-4-17-1,3-4 0,-8-10 1,-1-5-2,-11-4 0,-4-3 0,-7-2-1,-2-1 0,-1 1-1,-2 5 0,2 2 0,3 6-1,5 4 1,0 11-1,15-3 1,1 11-1,5 5 1,3-2 0,5 1-1,2-2 1,1-3 1,-4-2-1,-3-7 1,-4-3 0,-5-8-1,-6 0 0,-6-2-2,-8-9-2,-2 3-2,-5-12-1,7 8-1,-9-16-4,15 18-8,-15-18-3,22 13-7,-5-2-1,7 9 3,-1-2 7,7 12 12,-7 4 10,-10 7 8,21 7 6,-16 5 8,-1 5 4,3 2-3,2 6-6,-3-7-9,11 5-7,0-6 0,5 0-2,-1-4 2,4-2-1,-4-2 1,2 2 0,-9-3 2,1 3 0,-10-1-1,1 5 1,-7-6 0,2 7 1,-1-16 0,-8 20-1,8-20-1,-13 17 0,3-11-1,10-6 0,-22 9 0,9-5 0,-4 2-1,0-2-1,0-1 0,2 1 1,1-3-1,4 2-1,10-3 1,-13-1-1,13 1 1,0 0-1,16-6 0,-4 0 1,6 2-1,3-5 1,2-1 0,4 0 0,1-5 0,0 2 0,-2-3 1,-1 1 0,-3-3 0,-4 1 0,-3-1-1,-3 0 1,-6-3 0,-2 2 0,-3-3 0,-3 2 0,-2-1 0,-2 6 0,-3 0 0,-1 4-1,-1 6 1,0 4-2,-1 10 1,2 2 0,2 7 0,2 4-1,4 3 1,6 4 0,5-3 1,5 2-1,5-8 2,5-3-2,4-3 1,3-9 0,2-2 0,0-9 0,-1-3 0,-1-7 0,-4-6 0,-6-2 0,-2-6-1,-5 3 2,-7-2-2,-3 5 1,-5 4-1,-2 3 0,3 17 0,0 0 0,-16 11 0,11 9-1,1 4 1,0 3 0,3-1-2,-2 2 0,7 1-4,-7-17-14,10 5-19,-7-17 1,18 9-3,-18-9 3</inkml:trace>
  <inkml:trace contextRef="#ctx0" brushRef="#br0" timeOffset="2944">2545 2706 76,'-5'-10'37,"5"10"0,-22-12 1,10 15-32,-10 2-3,3 9 0,-2 6-1,7 3-1,2 1 1,7 3 0,5-6 0,6-2-1,5-8 0,3 0 1,0-7 0,0-3-1,-3 1 0,1-2-1,-3 4 0,-9-4 0,16 12 0,-10-2-1,2-1-1,0 0 0,9-1-2,-4-11-4,13 8-6,-11-19-19,13 3-6,-5-11 0,8 3 1</inkml:trace>
  <inkml:trace contextRef="#ctx0" brushRef="#br0" timeOffset="3236">2836 2679 71,'6'-23'39,"3"7"0,-6-6 0,11 10-26,-13-8-5,8 5-3,-3-6 0,1 7-1,0-5-2,-2 8 1,0-2-1,-5 13-1,8-15-1,-8 15 0,0 0 0,4 9 0,-2 6-1,0 1 1,0 6-1,2 2 1,0 1-1,0 5 0,0-2-2,-2-4-2,2 4-4,-14-12-29,11 5-3,-6-9 0,3 4 1</inkml:trace>
  <inkml:trace contextRef="#ctx0" brushRef="#br0" timeOffset="3538">2828 2899 42,'-4'12'37,"4"-12"2,-6 12-2,6-12-9,0 0-17,12-14-2,3 11-3,-1-7-1,10 1-2,0-1-1,6 0-1,1 1 0,0-1-1,-1 5 0,-5 2 0,-1 0 0,-8 3-1,-2 0-1,-14 0-2,15 2-2,-15-2-32,0 0-2,8-18 1,2 17-2</inkml:trace>
  <inkml:trace contextRef="#ctx0" brushRef="#br0" timeOffset="4363">4004 3061 69,'9'15'36,"-9"-15"0,-11 24 0,-5-8-32,2 8 0,-6 4-1,-2 9 0,-7 3-1,-2 6 0,-7 2 1,-1 1-2,-5-1 0,-5 1 0,-4-6 1,-3-1-2,-3-7 2,-2-6-1,-1-8 0,0-1 0,-2-7 0,-1-5-1,-1 0 0,-1-5 0,-1-3 0,1 1 1,0-2-1,-3-1 0,3-1 0,1 0 0,-2-5 1,-1 3-1,0 1 0,-1-1 0,-3 4 0,1-1 0,-1 3 0,-2 2 0,3 3 0,-1 2 1,2 0-1,2 1 0,1 1 0,1 0 0,4 2 0,2-1 0,3 3 0,-1-1 0,7 5 1,1-2-1,4 1 1,5 4 0,2-1-1,4 1 2,0 1-2,8 3 1,1-2-1,2 0 1,2 1 0,2-3-1,4 1 1,0-2-1,5-2 1,-1-4-1,4-3 1,2 0-1,7-11 0,-10 13 1,10-13-1,0 0 0,-13 12 0,13-12 0,0 0-1,0 0 1,0 0 0,-9 11 0,9-11 1,0 0-1,0 0 1,0 0 0,1-11 0,-1 11-1,-4-15 1,1 3-1,-1-1 0,0-2 0,-1-2-1,1 4 1,1-6-1,0 6 2,1-3-2,1 4 2,0 0-2,1 12 1,-1-14 1,1 14-1,0 0-1,0 0 1,0 0 0,-7 14 0,3-2 0,-2 3 0,0 2 1,-1 2-1,-2 2 1,1-1-2,0 5 2,1-7-1,1 4 0,3-6-1,2-1 1,1-2 0,0-13 0,11 16 0,-1-15 0,6 0 1,2-5-1,7-4 0,4 3 0,5-5 0,3 2 0,0-3 0,2 6 0,-4-1 0,-1 1 0,-6 4 0,-5-3 0,-7 4 0,-3 0-1,-13 0 0,12 1-2,-12-1-7,3-11-30,-7-2 0,7 0 0,-2-18-1</inkml:trace>
  <inkml:trace contextRef="#ctx0" brushRef="#br0" timeOffset="6431">4437 2759 53,'7'-10'38,"-7"10"-1,3-12 0,-3 12-16,-26 4-17,5 2-1,-6 1 0,-3 11-1,-3 5 0,6 13-1,4 2 0,8 6 0,10 2 0,11-3 0,11-4 0,12-11 0,9-14 0,8-18 0,4-15 1,3-14-1,-3-17 1,-6-10-1,-9-11 1,-11-8-2,-16-7 2,-13-4-2,-17 4 1,-10 3 0,-8 9-1,-4 7 0,-4 12 0,1 14-2,8 14 0,4 12-3,14 18-5,1 1-29,18 12 0,2 0 1,14 11-3</inkml:trace>
  <inkml:trace contextRef="#ctx0" brushRef="#br0" timeOffset="6866">4641 2775 60,'-2'17'36,"-2"3"-1,-5-2 1,12 6-29,-8 1-1,9 7 0,-4-6 0,11 1-2,0-11 0,9-1 0,0-16-1,2-3 1,-4-15-1,2-4 0,-7-4 0,-1-9-1,-7 0-1,-4-7 1,-6 1-2,-3 0 1,-2 3-1,-1 5 1,0 1-1,2 7 0,2 11 0,7 15 0,0 0-1,7 29 1,4 2-1,3 2 0,4 6 1,2 1 0,3-3 0,-1-4-1,0-9 2,-3-6-1,-2-9 0,-3-4 1,-3-7-1,-1-2 0,-10 4 1,13-9-2,-13 9 1,13 1 0,-4 5-1,3 4 1,3 1 0,0 6-1,4-3 1,1 1-2,4-5-3,-10-18-20,9 2-16,-11-17 2,6 0-2,-9-21 1</inkml:trace>
  <inkml:trace contextRef="#ctx0" brushRef="#br0" timeOffset="7412">5116 1952 86,'13'12'38,"5"14"1,-12-2 0,3 4-36,-4 3 1,-2 2-3,-3-1 1,1 1-1,0-4-1,-1-5 0,3-3-2,-2-8-1,6-1-3,-7-12-13,9-6-21,-4-6 2,7-2-1,-4-7 1</inkml:trace>
  <inkml:trace contextRef="#ctx0" brushRef="#br0" timeOffset="7734">5437 1801 76,'0'0'38,"0"0"-1,8 34 2,-14 0-34,11 17-1,-3 8-1,4 17 0,1 10-1,4 7 0,-1 0-1,3-6-2,2-7-1,-4-17-3,4-3-6,-9-31-28,1-12 1,-7-17-1,-12-21 2</inkml:trace>
  <inkml:trace contextRef="#ctx0" brushRef="#br0" timeOffset="7912">5337 2455 59,'-25'-13'37,"8"1"0,17 12 1,14-6-18,17 9-17,9-5-2,8-6-4,14-3-32,-7-13 0,2-7-2,-8-10-1</inkml:trace>
  <inkml:trace contextRef="#ctx0" brushRef="#br0" timeOffset="8179">6211 2285 65,'0'0'40,"-26"1"-1,13 0 1,-8-15-18,5 15-17,-4-1-2,-1 10-2,-2 3 0,1 10 0,2 10-1,3 5 0,5 10 0,5 0 0,5 6 0,6-7-1,7-3 0,6-11 0,8-14-2,4-17-3,11-8-4,-9-25-29,16-12 0,-3-18 0,7-10 0</inkml:trace>
  <inkml:trace contextRef="#ctx0" brushRef="#br0" timeOffset="8448">6455 1557 58,'-19'-14'39,"5"23"-2,-4 14 2,7 24-19,0 10-18,4 19 1,1 10 0,4 15 0,2 4-2,4 2 1,1-7-1,5-9 0,-2-15 0,1-15 0,2-14 0,1-19 0,1-16 0,3-14 1,0-18 0,3-7 0,-1-14 0,0-9-1,1-7 1,-1-3-1,-3 5-1,1 3 1,-4 11-2,-2 9 1,3 15 0,1 16 0,3 9 0,2 11 0,4 6 1,4 5-1,3 2 0,1 0 0,-1 0 0,0-8 0,-5-1-1,-2-6 1,-6-5 0,-2-3 1,-15-9-1,15 7 1,-15-7-1,2-20 1,-4 0 0,-1-9-1,-1-4 0,1-7 0,1-6 0,0-2-1,2 1 1,2 1 0,3 2 0,1 6 0,2 0-1,0 8 1,-1 4 0,-2 6 0,1 6-1,-6 14 1,12-6-1,-3 16 1,3 10-1,4 6 1,4 7 0,4 3 0,4 2 1,0 0-1,-3-3 1,-2-6-1,-5-4 0,-6-7 0,-6-5 1,-6-13-1,-10 12 0,-4-11 0,-5-5 0,-3-2 1,-4-4-2,-4-4 1,-1-3-2,1-3 1,3 3-1,2-1 0,7 6-2,1-2 1,17 14-2,-3-10-3,18 20 1,-1-2-1,14 10 0,-3-4 2,7 6 2,-3-2 1,-3 0 5,-1 1 2,-10-11 2,3 4 2,-18-12 1,19-3-1,-16-10-2,5-3 0,-6-13-1,5-2-1,-3-8-1,1 0-1,-1 2-2,0 4 1,-1 6-1,-1 9 0,-2 18 0,15-5-1,-4 15 1,1 3 0,2 2-1,2 0 1,-1-1 0,1-2 1,-3-4-1,-13-8 1,14 2-1,-14-2 1,2-20-1,-7 0-1,2-10 1,-2-5-1,3-5-1,0-3 0,3 2-1,2-1-1,5 7 0,1 2-1,6 14 0,1 1 0,4 11 1,-3 1 0,2 9 1,-5 7 2,-3 6 0,-5 11 2,-6 8 0,-6 7 0,-3 7 0,1 4 1,-2-2-1,6 1 2,2-7-1,10-8 2,4-13-1,9-6 1,0-17 0,5-3 0,-4-12 0,0-5-2,-6-7 1,-1-4-2,-9-3 0,-2 2 0,-4 4 0,-2 2-2,0 8 1,2 17 0,0 0-1,12 22 1,3 20 0,1 14 0,5 18 0,2 10-1,1 12 1,-4 0-1,-3 1-1,-7-6 1,-6-12-1,-6-14 1,-5-16-1,-5-17 1,-3-19-1,1-17 1,1-16 0,6-19 1,6-11 0,8-16 0,7-8 2,6-10-1,4-5 1,3-1 0,-1-3-1,-4 2 0,-6-1 0,-7 10 0,-6 9-1,-5 10 1,-4 15-1,-3 12 0,-3 21 0,2 18 0,5 20 0,4 13 0,5 11 0,7 6 1,6 5-1,5 0 0,3-4 1,1-9-3,5-8-1,-5-24-9,16-4-26,-18-20-3,7-6 1,-10-19-1</inkml:trace>
  <inkml:trace contextRef="#ctx0" brushRef="#br0" timeOffset="10232">8659 1538 89,'-12'0'36,"-3"-2"1,2 6 0,-3-4-34,1 6-1,-2 5 0,2 9 0,0 4-2,4 5 1,4 2 0,4 3 0,3-1 0,3-2 0,4-10 0,5-6 0,2-12 1,2-7 0,-1-9 0,0-7 0,-3-7-1,0-3 1,-1 1-1,-5 3-1,-1 6 0,-2 3 0,0 5-1,-3 12 1,11-6 0,-11 6 0,17 0 0,-2-8 0,2-6 0,5-8 1,1-8-2,2-8 2,0-10-2,-1-9 1,-2-10 0,-6-5 0,-3-7 0,-7-2 0,-7-2 0,-4 8-1,-4 7 2,-3 11-1,1 16 0,-3 21 0,1 22 0,5 26 0,6 27 0,6 18 1,5 17-1,2 9 1,5 5-2,6-6 1,2-5-1,1-19-1,0-15 0,-7-25-2,-5-17 0,-13-17-1,-4-20 2,-15-8 0,-6-10 1,-10-3 2,0-2 0,0 5 2,2 5 0,9 9 2,8 6-2,10 9 0,6 9 0,21-3-1,-1 6-1,6-3-1,5 0-1,4-8-2,5 6-4,-10-9-29,14 5-1,-9-6 0,10 9 0</inkml:trace>
  <inkml:trace contextRef="#ctx0" brushRef="#br0" timeOffset="10904">9315 1346 76,'17'25'38,"-8"-11"0,8 2 1,-6-17-28,11 5-4,-4-16-1,7 0 0,-4-14-2,1-2 0,0-6-2,-1 0-1,-5-1 1,0 2-2,-6 7 1,-2 4-1,-2 6 0,-1 5 0,-5 11 0,0 0-1,0 0 1,0 0-1,0 0 0,13-4 1,-13 4 0,16 4 0,-7 2 0,3 0 0,3 6 0,-1 0 0,3 1-1,-2 5 1,3 2-1,-1 1 2,0 1-1,-1 0 0,-2-2 0,-1-1 0,-2-2 0,-2-4 1,-2-3-1,-7-10 0,8 10 1,-8-10-1,0 0 0,-8-9 0,-1 0 0,-4-3 0,-6 1 0,-1-2 0,-3 1-1,-2 2 1,0 3-1,3 3 0,5 3 0,2 3 0,6 0 1,9-2-1,-4 10 0,4-10 1,16 9 0,-1-7 0,3-3 1,7-3-1,4-5 1,6-5 0,4-6 0,1-6 0,0-8 0,0-7 0,-2-8 0,-5-8 0,-6-6 0,-9-5-2,-7 4 1,-6 3 1,-6 9-2,-4 8 0,-7 16 0,-2 16 0,-1 26 1,1 16-1,5 15 1,5 13 0,5 6 1,6 5-1,7-1 0,10-5 1,7-13-1,6-13 0,5-16 0,2-13 1,1-18-1,-1-11 0,-2-19 1,-4-13-1,-9-14 0,-7-13 0,-8-13 0,-10-4-1,-7 1 1,-5 7 0,-5 10-1,0 14 1,-3 20 0,-1 21-1,0 29 1,3 21 0,-1 22-1,4 12 0,-2 14 1,5 9 1,4 5 0,4-2-1,5-7 1,3-8-1,6-13 1,-1-10 0,3-13-2,-1-12 0,3-10-1,-2-13-1,2-4-2,-6-18-7,13 3-28,-12-9-1,6 3 1,-5-13-1</inkml:trace>
  <inkml:trace contextRef="#ctx0" brushRef="#br0" timeOffset="11988">10777 13 58,'18'-8'37,"-8"3"1,0 13 0,-9 1-16,6 18-17,-7 3-1,3 11 1,-3 4-1,3 16 0,-4 5-1,3 3 1,-3-3-2,2 3-1,-3-6 0,2-5-1,0-6 1,-1-14-1,2-11 0,-2-6-2,3-6 0,-2-15-4,6 10-31,-6-10-3,-3-9 0,3 9-1</inkml:trace>
  <inkml:trace contextRef="#ctx0" brushRef="#br0" timeOffset="12297">10824 1060 79,'0'0'39,"17"18"0,-17-18 1,11 5-32,-11-5-3,0 0-1,0 0 0,0 0-2,0 0-2,0-10-3,0 10-5,-11 0-30,11 0-2,-11 3 0,-2 5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1:30:47.02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257 59 62,'0'0'39,"10"7"-1,-10-7 0,5 26-17,-9-14-17,4 9 0,-3 5-1,3 6-2,0 8 1,3 10-1,3 8 1,2 9-1,1 7-1,4 5 1,-1 1-1,1 2 1,0-5-1,-1-5 1,-2-8-1,-3-8 0,-2-9 0,-2-9-2,2-6-1,-7-17-3,9 8-18,-7-23-14,-10-6-1,1-15 0,3-8 1</inkml:trace>
  <inkml:trace contextRef="#ctx0" brushRef="#br0" timeOffset="335">196 87 90,'-15'1'37,"1"18"2,-6 11 0,2 12-35,-6 5-2,1 5-1,-1-1 0,3-5-1,4-10 2,6-8 0,2-15-1,9-13 1,-3-12-1,7-12 0,3-11 0,1-7 0,2-8-1,0-4 0,2-2 0,-1 5 1,0 3-1,0 11 0,-1 9 1,5 13-1,0 14 1,4 11 0,1 13-1,1 8 1,1 9-1,4 3 1,2-1 0,-3 2-1,-2-6 1,0-3 0,-2-7-1,0-6 1,-3-5-1,-4-4 0,-3-2 0,-1-5 0,-10-6-1,11 9 0,-11-9-3,0 0-9,0 0-28,0 10 1,2-1-1,-3 0 0</inkml:trace>
  <inkml:trace contextRef="#ctx0" brushRef="#br0" timeOffset="1605">922 820 61,'0'0'38,"-9"17"-3,6-3 3,3-14-24,1 27-11,-1 1-1,4 13 0,-2 5 0,4 11-1,-1 3 1,2 3 0,-2-1-1,2-1 0,-2-7 0,2-8 0,-2-8 0,0-9-1,-1-9 0,2-8 1,-6-12 0,17 0 1,-5-12-1,4-8 0,1-10 0,3-6 1,1-6-1,2-3-1,-2 1 1,-1 6-1,-3 6 1,1 10-1,1 13 1,0 11-1,0 11 1,2 12-1,1 6 0,0 3 1,2 3-2,-3-2 1,-1-1 0,-3-5 0,-4-7 0,-1-5 0,-4-7 0,-8-10 1,11 7-1,-11-7 1,4-19 0,-3-2-1,0-6 1,-1-7-1,0-6 1,1-6-1,0 1 1,3 3 0,-3 4-1,2 9 1,-2 4 0,3 12-1,-4 13 0,13 6 0,-1 13 0,0 4-1,7 6 0,1 3 1,4 6-2,1-1 2,0-3-1,-3-4 1,-2-6-1,-5-1 1,-5-6 0,-6-3 0,-4-14 0,-13 12-1,-1-11 1,-7-5 0,-3-4 0,-3-4 0,-2-1 0,2-2 0,2 3-1,3 0-1,7 5-3,-4-9-12,19 16-22,-5-12-1,17 4 0,0-5 1</inkml:trace>
  <inkml:trace contextRef="#ctx0" brushRef="#br0" timeOffset="2530">1724 581 74,'-6'-26'38,"5"8"0,-3 8 1,4 10-30,4 17-5,-1 9-1,1 11-2,3 13 0,-1 9 1,3 11-1,2 4 1,3 4-1,1-2 0,0-2 0,1-6 0,-2-9 0,3-6-3,-4-11 1,1-5-2,-6-13-1,6 3-9,-14-17-27,0-10 2,0 0-2,8-21 2</inkml:trace>
  <inkml:trace contextRef="#ctx0" brushRef="#br0" timeOffset="2807">1941 582 57,'17'-47'38,"-5"12"-1,2 16 2,-6 2-21,5 28-10,-7 9-5,3 18 1,-2 10-3,3 16 0,-1 8 1,0 11-1,1 2-1,-2-2 1,0-1-1,-1-10-1,0-6 0,-3-12-1,4-6-3,-9-21-7,13 0-23,-12-13-3,0-14 0,0 0 0</inkml:trace>
  <inkml:trace contextRef="#ctx0" brushRef="#br0" timeOffset="3039">2021 1130 63,'-10'-25'38,"7"5"0,3 2 0,14 12-22,-7-4-11,10 6-2,-3 2-1,3 5-1,-1 2 0,-2 4-1,-1 3 0,-1 2 1,3 1-2,4 0 1,9 1 0,5-1-1,7 0 0,2 1 1,3 2-1,-3-1 1,-5 4 0,-8 3 1,-15 1-1,-11 1 1,-10 0-1,-10-2 0,-8-2 1,-5-5-1,-1-4-1,0-6 1,4-5 0,2-4-1,5-1-1,1-11-3,15 5-27,-4-9-5,8-3 0,1-5-2</inkml:trace>
  <inkml:trace contextRef="#ctx0" brushRef="#br0" timeOffset="3482">2752 301 78,'18'5'42,"-8"7"-1,-3 13 1,-11-1-24,-3 15-16,-4 11-2,-1 7 1,-4 7-2,1 3-1,-1 2 0,1-7-3,9 1-32,-3-8-4,8-5 2,-1-12-2</inkml:trace>
  <inkml:trace contextRef="#ctx0" brushRef="#br0" timeOffset="3694">2802 1304 86,'1'28'39,"-4"-9"0,3-3 1,0-16-30,0 0-10,0 0-6,-16 1-34,16-1 2,-10-20-2,1 10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1:27:02.01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1869 56,'60'-1'35,"21"-10"0,17-12 0,22 0-20,18-20-12,25-8 2,16-14-2,22-5 1,14-15 1,18-1-1,11-10 0,13-3-1,11-2-1,7-4-1,2 4 0,-2-1 0,-2 3-1,-6 3 1,-12 3 0,-10 4 0,-19 5-1,-15 8 1,-21 5-1,-17 8 0,-21 9-1,-24 6-4,-12 23-22,-31 3-12,-19 22 0,-30 8-1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1:32:37.42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94 896 2,'0'0'25,"0"0"-4,0 0-3,-7-10-1,7 10-1,0 0-4,0 0-1,-12-9-1,12 9-3,0 0 0,0 0-1,-5-9-1,5 9 0,8-15-1,4 8 2,-4-9-2,10 1 0,-2-6-1,7 1 0,0 0 0,1 0 0,-1-2-1,0 4 0,-4 1-1,-1 5 1,-7 1 0,0 5-1,-11 6 0,8-11-1,-8 11 1,-7 12-1,-2 3 0,-5 5-1,-5 8 1,-5 5 0,-5 8-1,-4 4 1,-1-2 0,1 3 0,1-3 0,4-6 0,6-5 1,5-7-1,6-4 1,8-6-1,5-5 1,8-8 0,5-9-2,9-5 3,5-5-2,6-3 2,2-8-2,4-2 2,2-5-2,-1 1 1,-4 2 1,-4 2-2,-3 2 1,-6 3 0,-5 3 0,-5 6-1,-5 3 1,-10 13-1,10-12-1,-10 12 1,-5 17 0,-3 3-1,-5 11 0,-8 4 1,-5 13 0,-7 4 0,-9 5 1,-4 5-1,0-6 1,0 0-2,3-6 2,6-8-1,7-10-1,8-7 0,9-5 1,13-20 0,0 0 0,22-7 1,5-17 0,7-3 0,7-9-1,7-6 2,4-8-2,2 1 1,-2 4-1,-5 3 0,-8 9 0,-6 4 0,-7 9 0,-7 6 0,-8 8 0,-11 6 0,0 17 0,-11 6 0,-11 8 0,-8 7 0,-7 10 1,-6 6-1,-4 7 0,-1 0 0,4-1 0,4-7 0,9-7-2,10-10 2,9-9 0,8-5 0,4-22 0,16 7 1,5-19 0,8-9-1,8-5 1,4-9 0,7-6 0,3-7-1,2-2 0,-2 2 0,-2-2-1,-6 6 1,-4-1-1,-6 10 1,-7 5-1,-5 9 1,-7 5 0,-5 6 0,-9 10-1,0 0 1,-7 20 1,-11 6 0,-7 8 0,-6 13 0,-11 8-1,-4 10 1,-8 6 0,0 1-1,3-5-1,7-3 1,5-7-1,8-14 0,9-8 1,8-11-1,7-9 1,7-15 1,11 4 0,6-17-1,8-9 1,8-4 1,3-8-1,3-6 0,4 3-1,0-2 0,-7 6 0,-7 6 1,-7 8-1,-7 10 0,-5 13 0,-8 13 0,-6 8 0,-5 11 0,-3 4-1,-3 6 1,2 5 0,-2-6-1,1-3 2,2-6-2,4-7 2,2-8-2,4-5 0,2-16-2,0 13-4,0-13-31,0-11-3,3-9 1,6-3-1</inkml:trace>
  <inkml:trace contextRef="#ctx0" brushRef="#br0" timeOffset="42863">263 24 37,'-1'-13'35,"1"13"2,0 0-1,-4-11-14,12 28-9,-8-17-6,0 28-2,0-8 0,4 11-1,-4 2 0,6 5-1,-3 5-1,3 3 1,-3 1-2,4-2 0,-3-3 0,1-2 0,-1-6-1,-2-5 0,0-5-1,-3-8-2,3 1-1,-2-17-4,2 20-16,-2-20-16,-9-4 1,1-10 0,4 3 1</inkml:trace>
  <inkml:trace contextRef="#ctx0" brushRef="#br0" timeOffset="43180">131 163 78,'8'-28'39,"13"5"-1,2-3 1,16 7-33,-3-3-1,9 4-2,-2 6 0,0 7-2,-7 5 1,-6 9-1,-10 5 0,-13 8 0,-11 4 0,-7 6-1,-7 2 1,-1 0-1,3 2 0,4 2-1,11-2 2,13-5-2,13 2 2,11-5-2,9-1 2,4-1-1,-2-6 1,-4-4-1,-9-2 0,-9-2 1,-14-2-1,-18 2 1,-12-2-1,-14 1 1,-9 2 0,-8 1-1,-5-2 0,-2 3 0,4-5-1,6 0 0,10 1-2,5-4-1,18 9-10,3-13-26,11-3 0,16 1 0,4-2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1:32:35.96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-3 0 1,'-1'23'20,"18"7"-7,-14-6-11,-5-15-16,14 14-4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1:33:26.20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6428 312 76,'19'-3'39,"-19"3"0,15-6 1,-15-7-22,10 14-11,-10-1-2,0 0-1,0 0-1,0 0-1,0 0 0,0 0 0,2 9-1,-5 2-1,-2 2 1,-2 6-1,-2 3 1,-1 8-1,-5 2 0,-2 6 1,-5 2-1,-2-1 0,-3 6 0,-3 1-1,-3 0 2,-4 0-1,-2 2 1,-5-1 0,-3 0 0,-4 2-1,-4-2 1,-5-1 0,-7 1-1,-2-4 1,-6 1-1,-5-3 1,-2-3-1,-6-4 0,-2-2 0,-6-2 0,-2-6 1,-7 0-2,-3-7 2,-4-1-2,-7-2 2,-5 0-2,-3-3 2,-2-2-2,-2-2 2,-2 0-1,-2-2 0,-1-1 1,1-3-1,-3 0 0,-2-3 0,-2-2 0,-3-1 0,1-2 0,-4 0-1,-1-3 2,2 1-2,-2-6 1,4 1 0,3-3 0,1-4 1,6-3-1,3-5 0,10-3 1,0-5-1,8-3 0,4-3 1,8-5-1,8 2 0,6-4 1,8-3-1,3 0 0,9-1 2,5 0-2,5-3 0,4 2 0,4-1 0,4-2 0,2 6 0,6-3 0,2 4 0,3 1 0,5 3 0,3 5 0,3 1 0,2 7 0,5 1 0,2 8 0,3 0 0,3 7 0,1 5 0,2 3 0,4 10 0,-3-12 0,3 12 0,0 0 0,0 0 0,0 0 0,0 0 0,0 0 0,0 0 0,0 0 0,0 0 0,0 0 0,0 0 0,0 0 0,0 0 0,0 0 0,0 0 0,0 0 0,-4 13 0,5-3 0,1 3 0,-1 5 0,-1 5 0,1 3 0,-1 9 0,-1 1 0,1 2 0,-1 0 0,-2 0 0,2 0 0,0-5 0,-1-2 0,0-7 0,0-5 0,-1-1 0,1-5 0,1-4 0,1-9 0,0 0 0,0 0 0,0 0 0,0 0 0,-7-22 0,4 2 0,-3-7 0,0-6 0,-1-1 0,-2-9 0,-2 1 0,0 0 0,1 1 0,-1 3 0,0 5 0,3 4 0,-2 3 0,5 7 0,-1 0 0,3 6 0,-1 3 0,4 10 0,-1-13 0,1 13 0,0 0 0,2-12 0,-2 12 0,5-11 0,-5 11 0,9-10 0,2 7 0,0 0 0,8 4 0,2 2 0,8 5 0,6 3 0,6 1 0,4 2 0,3-2 0,0 2 0,1-1 0,-2-1 0,-2-3 0,-6 0 0,-3 0 0,-3-3 0,-7 0 0,-3-1 0,-8-3 0,-1 2 0,-14-4 0,15 2 0,-15-2 0,0 0 0,0 0 0,-8-11 0,8 11 0,-20-2 0,7 6 0,-7 0-2,-2 6 2,-8 3 0,-4 5 0,-6 6 0,-2 1 0,-3 3 0,-1 1 2,2 0-2,0 2 0,7-5 0,7 0-2,4-7 2,8-1 0,3-5 0,6-4-1,9-9 2,0 0-1,0 0 0,0 0 2,14-21-2,1 2 0,6-6 0,5-6 0,1-4 0,3-4 0,0 1 0,-3 1 0,-3 4 0,-7 4 0,-2 5 0,-7 7 0,-3 6 0,-5 11 0,0 0 0,-11 7 0,-1 4-3,1 4 3,-2 0 0,-1-1 0,3-2 1,0-3-1,11-9 2,-11 5-2,11-5 0,-1-16 0,4 3 0,-1-1 0,1-4 0,0 3 0,-1-1 0,1 4 0,-2 2 0,-1 10 0,-1-9 0,1 9-2,-11 5 2,11-5-1,-14 17 0,9-7 1,1 1-1,9 1 1,3-2 0,12-2 0,6-1 0,8-5 0,6-2 1,1-3-1,-3-2 1,-5-1-1,-4-1 0,-10 3 0,-19 4 0,3-10 0,-20 11 0,-12 3 0,-9 2-1,-6-1 1,-2 4-1,1 0 1,5 0 0,6-1 0,9-1 0,12 0 0,13-7 0,0 0-2,0 0-5,26 11-14,-20-20-19,18 0-2,-2-12-1,8-4-1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1:32:42.01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38 434 41,'-19'10'35,"6"-3"2,5 3 0,8-10-12,5 12-11,-5-12-6,20 9-3,-5-5 0,8 6-2,4-3-1,6-2-1,6 2 0,3-3 0,6 0-1,7 0 1,6-3-1,5 2 0,3-3 1,4 2-1,1-1 0,3 0 0,-2 3 0,3-4 0,-3 4 0,1-2 0,-2 2-1,0-2 2,-1 0-1,4 3 0,-1-4 0,3 4 0,0-3 1,7 2-1,4 2 1,3 0-1,6 1 0,5 0 1,5 0-1,5-2 1,5-1 0,2 0 0,3-5 0,5-2 0,1-2 0,3-2 0,1-2 0,0 0-1,3-1 0,-2 1 0,1-1 0,-2 2 0,-2-2 1,0 3-1,1-1 0,-3 1 0,-2 1 1,0 2-1,-3 2 0,5-1 0,-3 1 0,0 2 0,-1 2 0,1-2 0,-1-2 1,-2 2-1,-1-3 0,-4 0 1,-3-3-1,-2 0 1,-5-1-1,-2-1 0,-6 5 0,-2-5 1,-4 1-1,-4 0 0,-4-1 1,-5 2-1,-7-3 1,-3 2-1,-7-5 0,-6 4 0,-7 2 0,-4-4 0,-8 5 0,-6-3 0,-6 4-1,-5 0 2,-7 1-1,-2 0 0,-14 3 0,14-6 1,-14 6 0,0 0-1,0 0 0,2-13 1,-2 13-1,-8-12 0,8 12 0,-14-18 0,4 4 0,-1 1 0,-3-4 1,-3-2-2,-3-3 1,-2 0 1,-4-4-2,-4 1 1,-1 2-1,-1 0 1,-2 1-1,-2 7 0,4-1 1,2 2-1,7 5 1,3 2 1,4 2-1,3 1 0,13 4-1,0 0 1,6 18 0,12-1-1,6 3 1,7 1-1,8 4 2,6 1-1,7-1 1,4-2 0,-1-3 0,-3-3-1,-3 0 1,-6-5-1,-5 1 0,-9-5 0,-8 2 0,-7-4 1,-14-6-1,9 11 0,-9-11 1,-18 11-1,-1-3 1,-5 5-1,-6 3 0,-4 3 0,-7 8 0,-4 1 0,-1 6 0,0 1 0,3-1 0,1 1 0,5-4 0,5-1 1,5-5-1,7-5 0,6-5 0,5-1 0,4-4 0,5-10 1,-1 11-1,1-11 0,0 0-1,5 11 1,-5-11-1,0 0 0,0 0-4,0 0-7,0 0-29,0 0-1,-15-3 1,2-6-2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1:33:17.66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147 941 42,'0'0'36,"0"0"1,0 0-1,0-15-11,18 6-16,-11-10-3,11 1-1,-4-6-1,7 0-1,0-1-1,-1 4 0,-3 2 0,-1 5 0,-7 6-1,-9 8 0,0 0 0,-6 24 0,-13 0-1,-7 5 1,-6 10-1,-4 1 0,-4 4 0,0-1 0,3-2 0,6-6 0,8-5 1,9-4-1,9-10 0,11-4 1,10-8-1,11-9 0,9-5 1,7-4 0,5-4-1,3-3 1,-1-3 0,-3 4 0,-9-1-1,-6 9 1,-11 1-1,-7 6 0,-14 5 1,-4 14-1,-13 6 0,-11 3 1,-7 10-1,-5 1 1,-2 3-1,-1-1 0,5-7 0,8-4 0,13-7 0,12-9 0,17-9 0,13-10-1,11-5 1,8-8 1,4 2-1,6-5 1,-1-1-1,-6 3 1,-7 2 0,-10 8 0,-8 2 0,-10 9 0,-12 3 0,-17 19-1,-9 5 0,-7 4-1,-7 8 1,-4 1-1,-1 1 1,5-4-1,10-6 0,10-6 1,14-9 0,6-13 0,31-4 0,1-11-1,9 0 1,2-7 0,2 3 0,-6 0 1,-4 1-1,-9 7 1,-11 6 0,-14 16-1,-13 2 0,-12 15 1,-11 9-2,-6 4 1,-5 7-1,1-3 1,4 1-1,10-10 1,12-3-1,14-12 1,16-15 0,14-7 0,14-13 0,9-4 1,4-6-1,1-2 0,-5 0 1,-5 5-1,-10 5 1,-11 10 0,-22 6-1,-3 20 0,-20 3 1,-10 9-1,-6 4 0,-2 2 0,1 0 1,4-6-2,6-3 2,11-8-2,11-3 2,8-18-2,9 13 2,4-14-2,2-2-3,0-8-2,11-3-33,-14-8-2,5-5 1,-9-12-2</inkml:trace>
  <inkml:trace contextRef="#ctx0" brushRef="#br0" timeOffset="1288">214 254 47,'0'0'33,"0"0"3,0 0-1,9 4-20,-9-4-7,0 0-2,-9 15 0,7 2-2,-4 3 1,4 7-2,-4 2 1,2 8-2,-2 1 0,1 5-1,2-3 1,2-2-2,-1-2 0,1-6 0,1-1-1,-1-9 0,2-3-1,-1-17-1,2 16-4,-9-28-17,7 12-14,-1-28 1,3 2-1,-5-6 2</inkml:trace>
  <inkml:trace contextRef="#ctx0" brushRef="#br0" timeOffset="1580">121 219 62,'-1'-12'38,"-1"0"-2,7 1 2,-6-8-23,15 3-11,0-4 1,11 1-2,1-3-1,6 2 1,2-3-1,1 6 0,-5 0-1,-3 7 0,-6 7 0,-6 6-1,-9 11 0,-8 3 1,-7 11-2,-4 2 2,-5 5-1,-1 1 1,2-1-1,1-1 0,7-4 0,7-2 0,8-2 0,9-2 0,8 0 1,9-4-1,3 3 1,0-2-1,-2-4 1,-3-1 0,-7-6 0,-6 3 0,-17-13 0,4 17 0,-17-10-1,-4 0 1,-6 0-1,-3-1 0,-2 1 0,0-2 0,2-1 0,4 1 0,6-4 0,2 2 0,14-3 0,-15-2-1,15 2-2,0 0-2,0 0-4,-12 8-31,13 3 1,-1-11-1,-9 16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1:30:54.25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-1 50 28,'13'2'36,"-13"-2"2,10-5-7,4 13-8,-18-18-1,16 16-8,-12-6-5,0 0-4,0 0-1,0 0-1,0 0-1,2 17-1,-5-3 1,3 4-1,-6 6 0,2 4 0,0 5-1,0 3 1,1 3 0,0 1-1,4-2 0,-1-2 0,1-4 1,1-2-1,-1-7 0,3-3 0,-3-6 1,1-5-1,-2-9 1,0 0 0,13-5 0,-1-8 1,6-7-1,3-5 1,8-6 0,8-4 0,7-5-1,9 0 0,3-4 0,3 3-1,2 0 1,1 4-1,4 4 0,-10 5-1,1 5 3,-14 4 0,-43 19-1,68-27 1,-68 27 0,47-9 0,-47 9 0,0 0 0,0 0-2,0 0 0,0 0 0,0 0 0,0 0 0,0 0 0,0 0 0,0 0 0,0 0-3,0 0-9,0 0-31,0 0-2,0 0 1,23 30-3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1:31:09.05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32 52 78,'0'-15'39,"-2"-2"-2,2 17-9,-14-20-14,14 20-9,0 0-1,0 0-1,-13 0-2,10 12 1,2 5-2,2 7 1,3 7 0,1 3 0,3 4 0,0 0-1,1 0 0,1-6 0,-2-4-2,-2-7 0,2-3-2,-8-18-4,10 15-14,-10-15-18,-1-11 3,-7-4-2,3-2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2:05:55.08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 0 0,'-1'19'5,"-1"-4"-6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1:31:09.31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27 127 51,'-19'-7'37,"7"4"0,12 3 0,0 0-17,15 9-8,-3-6-6,15 4-1,-4-7-1,8 2-1,-2-5-2,-1-3-1,3-2-2,-6-7-2,5 4-4,-14-13-10,7 8-21,-5-5 1,-1 5-2,-4-2 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1:31:09.68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2 183 50,'0'17'35,"5"6"-1,-2 4-1,-2-2-17,15 12-5,-11-3-9,6 3 1,-1-6-1,0 1 1,-1-9 0,-1-2 0,-3-9 0,1-3 0,-6-9 0,5-10-1,-6-9 1,3 0-2,-3-9 1,1-4-1,-1-7 0,0-3 0,3 0 0,-3 3 0,2 2 0,1 2 0,0 5-1,3 1 0,0 8-1,2 1-3,6 9-3,-8-11-10,11 12-23,0-1 1,9 2-1,-6 3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1:31:10.07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0 211 87,'9'9'38,"5"-4"0,2-16-10,10 7-17,-15-11-6,6-1-2,-2-7-1,-4 0 0,-2-4-2,-4 0 2,-6 3-2,-3 2 1,-5 3-1,-1 7 0,-8 8 0,1 8-1,-2 8 1,0 8 0,5 6 0,4 4 0,7 5 0,2-1 0,8 2-1,4-6 1,4-4 0,6-5 0,0-8-1,4-6 1,-2-9 0,2-4 0,0-8 1,-3-4-1,0-4 0,1-1 2,-6 1-2,3 1 2,-7 5-1,1 4 0,-4 6 0,-1 10 0,1 8 0,-7 9-1,9 11 0,-5 9 0,5 10 0,-3 7 0,4 4-1,-3 2 2,-3-3-1,-2 1 0,-4-9 1,-4-6-1,-5-7 0,-4-9-1,-2-7-1,-10-10-2,3-4-2,-4-18-1,6 4-5,-12-25-11,9-2-17,2-9 1,1-9 0,8-12 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1:31:10.64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0-4 69,'0'0'37,"10"1"-2,-1 10-2,2 0-29,8 5-19,-10-10-13,11 2-7,0 1-1,4-5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1:31:10.80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104 77 47,'25'4'34,"-3"-5"2,-5-9-9,-3 9-7,-14-15-8,0 16-5,-6-26-1,-6 16-1,-6-1-1,-3 7 0,-6 2-1,3 8 0,-2 4 0,5 10-2,4 4 1,9 4-2,6 2 0,6 1-1,12 1-1,-1-8-3,14 7-8,-8-14-26,6-4 1,-3-9-2,2-4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1:31:11.13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68 0 45,'-11'10'36,"0"2"2,-1 3-2,1 9-12,-2-9-16,7 6-7,2-2 1,4 1-3,1-4 0,5-5-1,4 0-5,4-14-16,4-3-14,-18 6 3,47-30-2,-47 30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1:31:11.34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118 39 61,'-15'-44'38,"15"44"-2,0 0 1,0 0-20,-31 47-11,31-47-5,-2 88-1,4-35-1,-2 4 1,6 0-1,0-7-4,1-2-2,-7-48-8,16 59-5,-16-59-8,0 0 3,0 0 7,0 0 10,0 0 11,-5-29 3,-19 17 9,5-15 7,-9 15 6,14-9-2,-5 18-6,19 3-10,0 0-6,0 0-1,0 0-1,63-12-2,-63 12-2,66 4-4,-66-4-12,69-12-20,-69 12-1,0 0 0,46-5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1:31:11.88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21 414 49,'-13'1'38,"13"-1"0,-17 1 0,22 10-17,-16-19-7,11 8-6,0 0-4,0 0 0,0 0-2,19-6 0,-1-4 0,9 0 0,10-5-2,12-4 2,9-1 0,19-7 0,8-2-1,5-1 0,6-4 1,2 3-2,0-1 3,-9 4-3,-1-1 2,-16 4-2,-8 4 1,-11 3 0,-53 18-1,73-27 1,-73 27-3,0 0 0,51-18-1,-51 18-2,0 0-3,0 0-3,0 0-15,0 0-16,0 0 2,0 0-1,-70 24 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1:31:12.40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559 17 16,'0'0'31,"-13"-12"3,13 12-7,0 0-3,-16-9-3,16 9-3,0 0-5,0 0-3,0 0-3,0 0-1,-10 5-2,10-5-1,0 0-1,-17 9-1,8-2 0,-7 1-1,-6 4 1,-3 2-1,-9 3 0,-3 1 1,-6 5 0,-1 1 0,0-2 0,0 2 0,9-2 0,-1 1-1,7-2 1,6-3-1,2-5 0,7-2 0,0-2-1,14-9 1,-13 12-1,13-12 1,0 0 1,0 0-1,0 0 1,13 0-1,-13 0 1,12-12-1,-3 6 0,-1-5-2,-8 11 0,13-22-2,-3 14-2,-8-11-3,10 13-4,-16-18-12,12 9-13,-8-4 0,2 3 0,-3-2 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1:31:12.84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146 19 46,'4'-12'36,"-4"12"1,0 0-2,-5-10-12,12 19-9,-7-9-7,0 0-2,-16 10-3,16-10 0,-25 18-1,9-4 0,-5 0 0,1 6-1,1 0 1,3 3 0,4-1 0,5 1 0,7-3 1,11 1 0,4-1 0,7-2 1,0-4-1,4 1 0,2-3-2,-2-3-2,8 7-6,-16-10-31,10 2-2,-7-5 1,9 0-1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2:07:34.30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-24 10 59,'0'0'34,"0"0"0,0-25-10,0 25-5,0 0-10,0 0-5,0 0-4,0 0-6,0 0-16,0 0-13,-21 12 1,21-12-3,0 0 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1:34:31.30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68 260 51,'-6'-9'32,"6"9"2,-15-20-11,15 20-5,-10-3-4,10 3-7,0 0-1,0 0-1,-13 7 0,13-7-1,-1 17-1,4-5-1,0 2 0,2 5 0,3 3-1,1 3 0,2 2 0,3-1-1,0-1 1,1 2 0,-1-4-1,1-2 2,-3-4-1,0-1 0,-2-3 0,-1 0 0,0-1-1,-2-3 1,-2 0-1,-5-9-1,9 14 0,-9-14-2,0 0 0,0 0-3,12 4-17,-15-16-16,3 1 2,-4-8-2,-1 0 3</inkml:trace>
  <inkml:trace contextRef="#ctx0" brushRef="#br0" timeOffset="538">0 196 37,'0'0'34,"0"0"1,0 0-2,0 0-12,0 0-5,0 0-9,0 0-3,18-11 0,-6-2-1,9 2 1,1-8-1,8 3 0,0-7 1,5 5-2,-1-4 0,1 4 0,-5 2-1,-2 4 0,-6 2-1,-4 7 1,-4-1-1,-3 5 1,-11-1-1,11 10 0,-11-10 1,3 15-1,-2-6 0,-1-9 0,1 21 0,4-9 0,-1 5 0,2-1 0,1 5 0,0 0 0,4 2 0,-1 2 0,1 0 0,0-3 0,-2-1 0,0-1 0,0-3 0,-2-2 1,-1-1-1,-1-4 0,-5-10 0,9 18 0,-9-18 0,5 12 0,-5-12 1,0 0-1,4 11 0,-4-11 0,3 10 0,-3-10 1,3 11-1,-3-11 0,1 15 0,-1-15 0,-1 16 0,1-16 0,-5 17 1,5-17-1,-11 15 0,11-15 0,-20 16 0,7-9 0,-4 3 0,-2 1 0,-1 1 0,-1 1-1,-2 1 1,1 0 0,2 0 0,1-2 0,3-2 0,4-1 0,1-3 0,11-6 0,-13 8 0,13-8 0,0 0 0,0 0 0,-6 9-2,6-9-2,0 0-1,0 0-12,0 0-22,11-14 1,-11 14-1,16-23 1</inkml:trace>
  <inkml:trace contextRef="#ctx0" brushRef="#br0" timeOffset="2026">648 35 43,'0'0'35,"0"0"1,1-9-2,-1 9-9,3-13-9,-3 13-8,2-10-2,-2 10-1,0 0-1,0 0-1,0 0-1,-7 12 0,2-2-1,5-10-1,-9 17 0,9-17 0,-7 15 0,7-15 0,0 0 0,0 0 0,0 0 0,0 0 0,0 0 0,9 6 1,-9-6-1,0 0-1,1 10-2,-1-10 0,0 0-2,0 0-4,9 15-13,-9-15-17,0 0 1,13 1 0,-13-1 1</inkml:trace>
  <inkml:trace contextRef="#ctx0" brushRef="#br0" timeOffset="2411">701 189 57,'0'0'37,"15"-3"0,-4 6 0,-11-3-13,24 9-14,-13 3-4,8 11-1,-4 5-1,3 10-1,-5 7 0,-2 3-1,-3 7 0,-4 0-2,-3-4 1,-5-2-2,0-6-1,-6-9-3,6 0-4,-13-11-29,14-10-3,3-13 3,0 0-3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1:34:34.96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 10 42,'0'0'34,"0"0"4,0 0-4,0 0-9,-7-11-10,7 11-9,0 0-1,0 0-2,13 11 0,-4 1-1,0 1 0,5 9 0,-2 3 1,3 9-1,-4 1-1,-3 6 0,-1-2-1,-7-2-4,5 3-23,-11-12-12,3-4 1,-5-10-1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1:35:06.49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5 337 74,'1'-9'38,"-3"-3"0,2 12-10,-5-19-11,5 19-7,2-11-4,-2 11-2,0 0-1,0 0-1,8 19-1,1 0 1,1 7-1,5 6-1,2 6 1,5 4 0,1 2 0,1-2-1,-2-3 1,0-1-1,-4-6 0,-2-3 0,-3-5 0,-5-5-1,-2-4 0,-4-4-2,0 1 1,-2-12-4,-4 9-2,-10-20-18,14 11-15,-17-20 3,9 6-1,-4-10 2</inkml:trace>
  <inkml:trace contextRef="#ctx0" brushRef="#br0" timeOffset="403">10 279 76,'1'-12'37,"7"3"0,3-13-7,12 8-18,-5-15-6,11 2-1,-2-8-1,9 4-1,-2-1 0,2 6-1,-4 4-1,0 8 1,-3 8-1,-3 9-1,-3 11 0,-2 9 0,-4 5 0,1 6-1,-1 3 1,-1 4 0,3 2 0,-1-2-1,1-4 1,0 0 1,-2-3-2,-1-3 1,-2-5 0,-2-2 0,-6-6 0,-3 0 0,-5-3 0,-6-1-1,-7-2 1,-3 2 0,-6 0 1,-6 2-1,-7 0 0,-2 2 0,-4-1 0,0 1 0,3 0 0,2-1 0,5-2 0,6-2-1,8-2 0,3-4-2,16-7-1,0 0-4,0 0-31,10-2 1,5-4 1,-3-6-1</inkml:trace>
  <inkml:trace contextRef="#ctx0" brushRef="#br0" timeOffset="1453">742 94 62,'0'0'39,"0"0"-3,0 0 3,3 17-20,-14-17-11,11 0-3,0 0-1,-11 13 0,11-13-1,0 0 0,0 0 0,-7-10-1,7 10 0,0 0-1,3-12-1,-3 12 1,0 0-1,0 0 0,-1 9 1,1-9-1,-3 10 0,3-10 0,0 0 0,0 0 0,0 0 1,0 0-1,0 0 0,0 0 0,9-2-1,-9 2-1,0 0-2,-9 6-3,10 8-8,-1-14-25,-12 16 0,12-16 1,-10 17-2</inkml:trace>
  <inkml:trace contextRef="#ctx0" brushRef="#br0" timeOffset="1840">774 264 69,'12'8'38,"-1"-3"1,6 4 0,-6-8-19,14 18-12,-4 0-4,4 12 0,-4 6-2,-3 10 0,-7 6 0,-3 8-1,-6 0-1,-5-3-2,0 2-2,-9-17-8,4 1-27,-1-14-2,8-8 2,1-22-2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1:35:09.31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65,'0'0'37,"9"7"-4,6 6-6,-15-13-5,25 21-9,-14-7-5,8 14-3,-5 3-1,-1 11-1,-5 4-1,-4 6-1,-6 4-2,-8-5-5,7 6-32,-14-10-1,2-3 1,-4-16-2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1:38:14.84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0 345 101,'24'-10'38,"1"-10"1,6 8-11,-6-10-24,12 2-3,-2 3 1,1 5-1,-2 4 1,-1 3-1,-4 5 1,-1 3-1,-6 2 1,-2 3-1,-6 0 0,-1 0 0,-4 1 0,-2 0-1,-2 0 1,-2 3-1,0 2 0,0 3 1,-1 4-1,3 5 1,2 4-1,2 7 0,4 1 0,2 3-1,2-1 1,0 0 0,-1-1-1,0-6 0,-2-3 1,-1-5 0,-4-4 0,-2-3 1,-2-4-1,-1-1 0,-4-13 0,5 16 1,-5-16-1,0 13 0,0-13 0,0 0 0,-1 11 0,1-11 0,0 0 0,0 0 0,0 0 0,0 10 0,0-10 0,0 0 0,0 0 0,0 0 0,0 0 0,0 0 0,0 0-1,2 9 1,-2-9 0,0 0 0,3 14 0,-1-4 1,-1 4-1,1 2 0,1 3 0,0 3 0,1 3 0,-1 2 1,1 0-1,1-2 0,-1 1 0,0-2 0,-1-4 1,0 0-1,-1-5 0,-1-2 0,-1-4 0,0-9-2,0 0-2,-12-4-6,10-5-29,-11-14-2,4-2 2,-10-14-2</inkml:trace>
  <inkml:trace contextRef="#ctx0" brushRef="#br0" timeOffset="737">241 217 71,'0'0'40,"-14"-13"-1,14 13 0,-12 3-13,10 7-21,-3 1-2,0 6-1,-1 5-1,-2 4 0,-2 5 0,-1 3 0,-3-2 0,1-1 0,-1-4 0,3-4 0,0-5-1,4-8 1,7-10-1,-9-7 1,9-11 0,3-8-1,1-8 1,3-8 0,2-8 0,0-4 0,0 1 0,4 1 0,-3 4 0,0 7 0,0 8-1,-2 7 1,-1 11-1,7 9 1,0 7 0,4 11 0,3 4-1,3 7 1,5 3 0,4 4-1,5 1 1,-1-1-1,1-1 0,2-5 0,-5-2 0,-1-3 0,-3-6 0,-4 0 0,-5-4 0,-5-3 0,-4-3 0,-13-3 1,14 5-1,-14-5 0,0 0 1,0 0-1,0 0 0,-11-9 0,1 7 0,1-2 0,-2 1 0,-3 0 0,0 1 0,-1 1-1,-1 2 1,-3 3 0,1 3-1,-4 3 1,-1 3-1,-2 2 1,-1 2-1,-1 2 1,2 0 1,0-1-1,2-1 0,2-1 0,4-3 0,3-1 0,3-5-1,11-7 1,0 0-1,0 0 1,-4-9-1,9-6 1,2-5 0,-1-3 0,3-2 0,-3-2 0,-4 1 0,-1 3 0,-5 6 1,-3 3-1,-5 12-1,-2 7 2,-5 10-2,-1 5 2,0 5-2,1-2 1,2-1 0,3-2 0,6-10 0,8-10-1,-3-15 1,7-10 0,2-7 0,2-4-1,0 0 2,1 3-1,-3 3 0,-1 9 1,-1 9-1,-4 12 1,13 18 0,-5 4-1,1 5 1,2 1-2,1 1-1,0-11-4,12-3-28,-14-28-9,6-18 1,-8-32-3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1:38:36.22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125 35 82,'1'-20'41,"-1"20"-3,-4-18 3,4 18-20,0 0-15,0 0-3,-10 7 1,7 13-2,-3 5 0,0 10 0,-4 8-1,0 7 0,-4 6 0,1-1 0,-1-1 0,1-7-1,2-3-1,0-12 0,6-7-3,5-25-36,0 0-2,15-31 1,18-11-1</inkml:trace>
  <inkml:trace contextRef="#ctx0" brushRef="#br0" timeOffset="2478">335 544 62,'15'16'40,"-15"-16"-2,9 20 2,-9-20-11,11 28-16,-15-9-7,4 8-2,-8 4 0,-2 4-1,-5 1 0,-3 5-1,-4-3-1,-2-4-2,0-2-2,-4-18-7,13 2-31,0-18 0,12-7 0,5-17-1</inkml:trace>
  <inkml:trace contextRef="#ctx0" brushRef="#br0" timeOffset="3490">806 290 57,'9'-15'39,"-9"15"-2,7-11 2,-7 11-14,0 0-10,0 0-9,0 0-2,-2 21-2,-7-3 0,-1 9 0,-2 5-2,-1 6 1,-3 5-1,2 1 1,1 1-2,2-2 2,-1-6-1,3-5 0,2-7 0,3-4 0,-2-8 1,4-2-1,2-11 1,-3 9-1,3-9 0,0 0 1,11 5 0,-11-5 0,19 10 0,-5-3-1,3 3 1,5 4-1,0 0 0,2 2 0,-2 1 0,0-2 0,-3-1 0,-3-4 1,-3-2-1,-4-2 0,0-5 0,-9-1 1,17-13-1,-5 1 1,3-7-1,2-4 1,2-8-1,4-3 0,1-6 0,-1 1 1,-1 0-2,-1 1 2,-2 2-1,-4 5 0,-1 4 0,-4 7 1,-3 4-1,0 4 0,-4 2 0,-3 10 0,0-15 0,0 15 0,-11-18 1,0 6-1,-6-6 0,-4 1 1,-1-5 0,-3 2-1,2 0 1,1 2-1,3 2 0,4 2-1,6 10-1,9 4 0,0 0-4,-2-13-9,11 22-26,-9-9 0,27 21 0,-11-8 0</inkml:trace>
  <inkml:trace contextRef="#ctx0" brushRef="#br0" timeOffset="4365">1342 973 100,'3'15'40,"1"8"0,-8-3-3,8 8-29,-16 0-6,-4 4 0,-6 3-2,-4-3-1,5 3-8,-6-13-29,11-3-2,2-14 1,14-5-1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1:38:41.46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170 11 66,'2'-11'37,"-2"11"0,3-9 1,-3 9-17,0 0-12,0 0-5,0 0 0,-1 10-2,-6 7 1,0 7-2,-4 6 0,-3 7 0,-4 9-1,0 6 0,-1 1 0,0-3 0,3-7 0,0-3 0,4-8 0,2-7 0,5-8 0,3-7 0,2-10 0,0 0 1,0 0-1,15-5 1,-4-1-1,4 2 1,4 1-1,5 5 1,4 2-1,5 5 1,4 3-1,4 1 0,2 3 1,-3-1-1,-1-1-1,-6-3 2,-6-3-2,-5-4 0,-2 2-33,-20-6-6,11-8 1,-7-3-1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1:38:37.01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88 349 93,'0'0'40,"-8"-17"1,8 17-2,-6-11-23,6 11-9,0 0-3,0 0 0,0 0-1,3 19-1,-1 6-1,2 5 1,3 6-1,1 3-1,3 4 2,-1 2-2,2-8 0,-1-8 0,-1-7-2,-3-11 0,-7-11-1,0 0-3,15-14-9,-26-16-26,9-1-1,-10-15 2,4 4 2,-16-21 16,12 12 12,-10-4 8,-6-3 13,14 11 25,-7 2 3,8 12-1,0-4-1,18 20-15,-10-9-10,20 14-4,-1-5-3,8 6-2,2 1 0,6 2-1,1 3-1,3 5 1,4 6-2,2 4 0,5 6 0,1 4 0,4 3 0,0 4 0,2 3 0,-3-2-1,-5-2 1,-5 2 0,-9-3-1,-8 1 1,-13 0 0,-12 1 0,-14 1 0,-11 5 0,-13-1 0,-7 0 1,-6-2-1,-5 0 1,0-3-1,3-3 1,7-6-1,6-4 0,10-4-1,8-5-1,10-2-2,6-18-8,23 5-28,2-16-2,18-2 1,6-12-2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1:38:37.84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60 18 82,'13'-10'40,"-6"1"0,4 8 1,-11 1-23,0 0-10,-8 25-4,1 2-1,-5 8-1,-1 7 0,0 8 0,-1 4-1,1-2 0,5-1-1,5-7 1,7-4 0,5-11 0,7-8-1,7-12 1,8-9-1,7-6 1,5-7 0,4-5 0,-1-4-1,3 0 0,-3 0 1,-5 3-2,-4 1 1,-9 5-2,-8 1 0,-4 8-3,-13-9-10,-3 13-26,0 0-2,0 0 2,-10 0-1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1:57:22.93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268 2301 92,'-9'-14'40,"-6"-16"1,1 9-4,-7-18-32,0 4-1,-6-7-1,-1 3 0,-3-1-1,4 5-1,3 4 0,3 7 1,3 5-1,6 5-1,12 14 0,0 0-1,9 3 1,12 9-1,7 6 0,5-2 0,4 3 1,7 1-2,0-4 2,-5-4 0,-6-5-1,-6-6 1,-6-9 0,-7-3 0,-7-7 1,-13-5 0,-5-8 0,-8-4-1,-5-4 1,-4 2-1,-3 1 0,2 1 0,1 7-1,5 4-2,9 9-1,2 0-2,12 15-3,4-18-6,22 21-12,-12-17-2,22 15 0,-10-19 4,17 16 12,-10-12 7,3 7 4,-4 3 8,-13-7 13,4 15 4,-23-4 1,18 17-5,-22-5-8,7 14-5,-6 1-1,6 10-2,0-2-1,7 1-1,4-5 1,7-6-1,6-10 1,7-7 0,0-18 0,3-5 1,-5-14 0,0 0 0,-13-8 0,-7 0-1,-16-1 0,-12 2 0,-13-1-1,-9 3-2,-3 6 0,-3 2-2,4 5 0,1 1-2,16 15-11,-3-7-21,26 12-1,0 0 0,10 4 1</inkml:trace>
  <inkml:trace contextRef="#ctx0" brushRef="#br0" timeOffset="723">809 1641 83,'0'0'40,"0"0"-1,-13-35 1,7 15-33,-11-9-1,4 2-3,-2 1-1,3 5 0,0 3-1,5 5-1,7 13-1,0 0 1,17 16-1,2-1 1,8-2-1,6 4 1,4-4-1,4-4 1,-1-1 0,-3-11 0,-5-6 0,-7-4 1,-6-3-1,-11-4 0,-10-3 1,-8-4-1,-12-5 0,-7-2 0,-4 2-1,-2-2 1,-1 4-2,0-1 0,9 7-5,-1-5 0,23 14-24,-5-6-10,14 10 2,0-2-1</inkml:trace>
  <inkml:trace contextRef="#ctx0" brushRef="#br0" timeOffset="1104">1072 1126 54,'18'22'37,"1"0"-2,2 4 1,-11-2-28,14 3-2,-8-6-1,3-1-2,-8-6 2,1-4-3,-12-10 1,0 0 0,0-23-2,-8 1 2,-5-7-1,-1-4 1,-3-7-3,3-7 2,0 4-2,4-3 0,3 6 1,4 0-1,5 0 0,-2 40-1,19-68-2,-19 68-3,36-66-18,-36 66-14,37-49-1,-37 49 0,46-43 1</inkml:trace>
  <inkml:trace contextRef="#ctx0" brushRef="#br0" timeOffset="1496">1515 892 65,'24'10'38,"-4"-10"0,3-11 1,-23 11-33,32-41 1,-32 41-2,16-55-2,-16 55-3,-12-64 1,12 64-2,-32-52 1,32 52-1,-45-28 1,45 28-1,-44 3 1,26 15 0,6 9 0,5 9 0,5 8 0,6 3 0,5 3-1,4-5 0,3-3 0,4-7-2,0-13-2,8-10-9,-12-15-24,10-9 2,-4-18-3,5-4 3</inkml:trace>
  <inkml:trace contextRef="#ctx0" brushRef="#br0" timeOffset="1783">1807 612 67,'0'0'37,"0"0"-2,0 0 0,0 0-30,0 0-3,-52 69-2,45-33 1,3-2 0,7 2-1,4-11 1,8-6 0,5-4 1,5-10-1,-2-8 2,-23 3-1,47-21 1,-47 21 0,0 0 0,50-50-1,-50 50-1,0 0 0,0 0-1,19-41 0,-19 41-1,13 25-1,-3 3 1,2 6 0,3 9 0,-2 5 1,0 2-2,-5 3 2,-1-5-2,-7-3 0,-2-8-2,-9-13-4,8-7-29,-15-14 0,4-12-1,-7-20 1</inkml:trace>
  <inkml:trace contextRef="#ctx0" brushRef="#br0" timeOffset="2190">1997 525 60,'0'0'37,"0"0"-2,46 54 0,-46-54-29,0 0-1,34 42 0,-34-42-2,0 0 1,55-8-1,-55 8 0,0 0-1,42-53-1,-42 53-3,12-57-2,-12 57 0,-2-66-8,2 66-15,-19-61-11,19 61 0,-13-43 1</inkml:trace>
  <inkml:trace contextRef="#ctx0" brushRef="#br0" timeOffset="2443">2296 417 57,'0'0'38,"0"0"0,41-44-11,-41 44-10,9-52-7,-9 52-2,-5-77-2,-4 31-2,-1-1-1,-5 6 0,15 41-1,-33-64-1,33 64 0,0 0 0,0 0-1,-49-28-1,49 28 0,0 0 1,1 68-2,-1-68 2,18 74 0,-5-32 0,-13-42 0,34 79 0,-34-79 0,40 63-1,-40-63 2,0 0-1,62 43 0,-62-43 0,42-10 1,-42 10 0,41-33 0,-41 33-1,33-45 1,-33 45-1,29-42 0,-29 42-1,0 0 1,43-27-1,-43 27 1,0 0-1,58 16 0,-58-16 1,41 24 0,-41-24-1,0 0 0,41 39 0,-41-39 0,0 0 0,0 0-2,0 0 1,-49 35-2,49-35 0,-50-4 0,50 4-1,-49-12 0,49 12-1,0 0 0,0 0 2,-44-35 0,44 35 1,0 0 1,0 0 2,52-27 0,-52 27 2,44-6 0,-44 6 0,47-3 1,-47 3 1,0 0 0,51 6-1,-51-6 1,0 0-1,0 0 1,0 0-1,0 0 0,0 0 0,0 0-1,36-56 0,-36 56-1,-8-48 0,8 48 1,-9-50-1,9 50 0,-4-46 0,4 46 0,0 0-1,9-49 0,-9 49 0,0 0-1,0 0 1,0 0-2,43-14 2,-43 14-1,0 0 1,21 42 0,-21-42-1,8 45 1,-8-45-1,8 49 2,-8-49 0,0 0 0,29 46 0,-29-46 0,0 0 1,66 16 1,-66-16-1,55-2 0,-55 2-1,53-4-1,-53 4-1,0 0-3,63-16-4,-63 16-33,0 0 0,0 0 0,55-47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2:19:17.13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6-1 37,'0'0'32,"0"0"-1,5 12-8,-14-15-5,9 3-7,0 0-3,-2 11-3,2-11 0,0 0-2,0 0-1,0 0-1,0 0 0,7 10-1,3-7 1,5 1-1,4 2 1,4-1 0,4-2 0,3 1 0,1-3 0,3 0 0,-2-2 1,0-1 0,-2-2 0,-3 0-1,-4-1 1,-3 1-1,-4 0 1,-5 2-1,-11 2-1,13-4-1,-13 4-5,0 0-31,0 0-1,0 0-1,0 0-1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1:57:13.86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3012 1390 28,'0'0'33,"-20"-15"2,5 12-2,-2 7-21,-8-8-4,6 13-1,-10-1-3,2 9 0,-4 9-3,0 12 1,-2 7-1,2 10 1,1 10-1,7 5-1,6 4 1,4 2 0,8-3-1,6-6 1,8-6 0,7-7 0,5-11 0,3-6 0,7-11 1,5-7 0,4-16 0,5-6-1,3-14 1,3-8 0,1-11-1,2-12 0,-7-9-1,-4-5 0,-9-10 0,-8-3 1,-14-4-1,-11 2 1,-12 0-1,-12 13 0,-9 8 1,-6 8-2,-5 17 0,-4 8-3,7 24-7,-5-3-26,11 11 1,4-1-2,13 3 1</inkml:trace>
  <inkml:trace contextRef="#ctx0" brushRef="#br0" timeOffset="978">3389 688 49,'-1'-18'34,"-1"9"1,2 9-2,2 15-27,-5 6-2,4 11-1,-3 10-2,2 9 0,-3 8 1,2 3 0,-2 9 0,0-3-2,0-2 1,-2-5-2,2-7 1,-3-12-5,6 6-6,-8-18-23,5-10 0,-1-9-2,4-11 2</inkml:trace>
  <inkml:trace contextRef="#ctx0" brushRef="#br0" timeOffset="1271">3570 1041 24,'0'0'28,"14"1"2,-14-1-12,0 12-6,4-1-3,-4-11 0,-4 21-3,-4-11-1,2 5-1,-7 2-1,1-2 0,-7 4-2,0-4 0,-3 4-1,-1-3 0,2 2 0,1-4 0,1-3 0,4 0 0,5-4 0,10-7 0,-14 11 0,14-11 0,0 0 1,-1 10 0,1-10 0,10 12 0,0-1 0,4 6 1,4 5-1,4 3 1,3 6-1,2 2 0,1 2 0,0-2-1,-2-1-1,-7-11-5,6-2-27,-8-5-1,-3-10 0,0-9-1</inkml:trace>
  <inkml:trace contextRef="#ctx0" brushRef="#br0" timeOffset="2143">3991 1425 36,'-15'-10'36,"15"10"1,-9 0-8,-3-15-9,12 15-4,5-11-6,7 5-3,-7-10-1,7 2-3,-1-5 0,3-5-1,-1 1 0,-1 0-1,-2 0 0,0 2 0,-3 1-1,-1 5 1,-3 0 0,-3 15-1,5-11 1,-5 11-2,0 0 1,-3 17 0,1 5 0,0 7-1,0 10 0,0 12 1,1 11-1,-2 7 2,1 4-2,1-3 1,-2 3 1,-1-2-2,2-3 0,-3-11-1,4-3-3,-8-19-9,9 7-25,-6-13 1,4-5-3,-8-9 3</inkml:trace>
  <inkml:trace contextRef="#ctx0" brushRef="#br0" timeOffset="2541">3843 2130 41,'5'11'36,"8"0"2,7-6 0,7 12-20,-5-21-7,17 11-3,-10-9-3,6 2-2,-2-4-3,-4-5-2,2 6-4,-13-19-18,9 9-13,-5-9 0,1-1-1,-3-6 1</inkml:trace>
  <inkml:trace contextRef="#ctx0" brushRef="#br0" timeOffset="2836">4358 612 38,'0'0'36,"3"-76"1,-3 76-1,0-46-19,0 46-8,0 0-4,0 21-1,-3 10-1,3 6-1,0 8-1,1 8 0,-1 6-1,2 5 1,-1-1 0,0-6-2,0-6 1,-2-8-4,7-1-2,-14-21-16,10 1-14,-2-13-1,0-9-2,0 0 4</inkml:trace>
  <inkml:trace contextRef="#ctx0" brushRef="#br0" timeOffset="3139">4617 845 13,'-1'10'32,"-3"8"0,-10-1 1,-10 6-18,9 8-3,-14-3-2,9 5-2,-7-7-2,11 3-4,-1-7 3,13 3-1,1-6-2,12 0 1,2-2 0,10 3-1,2 0-1,5-2-1,3 0-5,-7-3-31,8-4-1,-2-2 0,1-3 0</inkml:trace>
  <inkml:trace contextRef="#ctx0" brushRef="#br0" timeOffset="4099">1038 3086 64,'0'0'37,"-15"-12"-3,4 5 2,-11-7-28,5 8-4,-9-3 0,-2 6-2,-7 2-1,-3 8 0,-6 8 0,-4 11 0,0 11 0,5 11-1,5 7 0,6 10 0,10 5 0,12 4 0,14-4 0,16-5 0,9-10 0,14-6 1,10-10-1,10-14 1,7-15 0,6-11-1,4-12 1,0-12 0,-3-11 0,-6-9-1,-10-11 2,-9-5-2,-14-5 1,-14-2-1,-19-1 1,-15 5 0,-15 3-2,-13 9 1,-13 10-1,-8 10 1,-4 13-2,-4 5-1,8 17-5,-6 2-29,22 8 2,5-2-3,22 2 2</inkml:trace>
  <inkml:trace contextRef="#ctx0" brushRef="#br0" timeOffset="4912">1407 2703 64,'0'0'35,"-7"-12"-1,7 12-2,0-13-25,0 13-1,9-14-1,1 9-2,-2-6 0,4 5 0,0-3 0,5 4-1,-1-3 0,1 3-1,-1 0 0,-2 1 0,-1 2 0,0 1-1,-2 4-1,-1 2 2,-1 2-1,0 8 0,-1 2 0,0 7 0,-2 5-1,-2 3 1,-3 5-1,-5 3 1,-5 3-1,-7-1 1,-3-2-1,-4-2 1,-2-5-1,-3-3 1,2-6-1,0-6 0,5-5 1,3-7 0,4-4 0,2-6 0,12 4 0,-13-17 1,10 5 0,3 0 0,1 0 0,-1 12-1,11-14 1,-1 13-1,3 4 0,3 3 0,3 3 0,3 4 0,0 0-1,3 0 2,-1 0-1,1-3 0,-2-2 0,-2-2 0,0-5 0,-4-3-2,2-1-2,-9-13-9,6 6-24,-8-9 0,2 2 0,-4-7-1</inkml:trace>
  <inkml:trace contextRef="#ctx0" brushRef="#br0" timeOffset="5965">1829 2197 47,'5'-14'33,"-5"14"0,0 0-1,0 0-25,-6 10-2,0 3-1,4 10-2,-4 4-1,3 5 2,-4 4-2,4 6 2,-2-3-1,3 2-1,-2-4 0,3-1-1,1-4-1,0-5-2,6 2-4,-13-16-15,10 4-12,-2-8 0,-1-9-1</inkml:trace>
  <inkml:trace contextRef="#ctx0" brushRef="#br0" timeOffset="6278">1989 2417 39,'10'2'33,"-10"-2"1,0 0 0,0 0-23,-8 16-4,-10-12-1,3 9 0,-7-4-2,6 4-1,-4-2-2,5 4 2,3-4 0,10 5 0,3-4 0,10 1 0,2 0 0,4 2-1,1-1 1,2-2-4,-1 2-2,-7-7-5,9 4-29,-21-11 1,19 13-3,-19-13 2</inkml:trace>
  <inkml:trace contextRef="#ctx0" brushRef="#br0" timeOffset="7203">1707 1862 49,'-44'-12'34,"1"3"0,-2-1 0,6 6-29,-9-7 0,-1 13-1,-8-1-1,-1 8 0,-6 6-3,0 9 1,-5 6 0,-3 8-1,-4 9 0,0 10 1,-6 9-1,2 6 1,-2 5-1,2 6 1,4 5-1,0 3 1,5 4 0,5 2 0,8 0 0,3 2-1,9-1 0,4 1 0,7 3-1,9-2 1,8-2-1,8-4 0,11-1 0,10-4 0,11-4-1,9-10 1,13-8 0,11-6 0,13-10-1,14-8 0,11-9 1,7-8 1,10-9-1,5-6 1,4-8-1,3-5 1,-2-7 0,-3-3 0,-5-5 1,-3-3-1,-7-1 0,-4-6 1,-10-2 0,-6-4 1,-9-6-2,-6-3 3,-7-9-2,-6-6 0,-8-12 0,-3-6 0,-10-13-1,-2-4 1,-7-10 0,-4-8 0,-6-4 2,-3 1-1,-7-4 1,1 6 0,-8-4 1,-1 8 0,-8-2 0,-4 9-1,-9 1 0,-4 6-1,-13 6 0,-8 8-1,-10 9 0,-8 12 0,-5 12-1,0 10 0,-3 9-1,5 10-1,9 8-2,4-3-4,21 13-30,6-7-2,31 6 1,-5-16-1</inkml:trace>
  <inkml:trace contextRef="#ctx0" brushRef="#br0" timeOffset="8139">3643 73 51,'-76'-40'37,"76"40"-2,-84-26 1,42 22-30,-9 1 0,3 7-2,-8 6 0,0 5-1,-5 10-1,2 7 1,-5 6-2,2 9 1,-1 7-2,1 9 1,2 7-1,1 9 0,1 1 1,2 6-2,5 7 2,2 0-1,4 3 1,4 1 0,6-3-1,7 0 1,7 5-1,4 0 1,6-2-1,7 3 1,5 0-1,6-4 1,6 0-1,9-7 1,5-2 0,8-5-1,8-4 0,6-7 1,6-3-1,7-4 1,4-5-1,5-2 0,8-7 1,5-2-1,7-7 0,5-4 0,10-7 0,2-8 0,10-11 0,6-6 1,2-13-1,1-10 0,1-11 0,0-12 2,-4-12-2,-4-10 1,-9-14-1,-8-12 2,-10-13-2,-12-8 1,-12-16 0,-14-7-1,-17-11 1,-14-2 0,-16-4 0,-16-1-1,-16 1 2,-12-6-2,-20 14 1,-11 4 0,-15 17-1,-11 5 1,-12 18-1,-13 9-2,-10 18-1,-17 17-1,2 7-7,-20 14-31,-3 7 2,-12 12-1,1 6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2:23:14.97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4892 4 63,'16'-6'38,"-3"5"-1,-13 1 1,21-4-25,-21 4-7,0 0-1,0 0 0,0 0 0,0 0-1,0 0-1,0 0 0,0 0 0,0 0-2,0 0 0,-4 10-1,4-10 1,-12 21-1,1-5 0,-4 8 0,-5 7 0,-5 6 1,-5 6-2,-8 6 2,-7 9-1,-5 7 0,-11 8 1,-6 11-2,-9 6 1,-11 13 1,-9 5 0,-10 14-1,-9 8 0,-16 10 1,-5 6 0,-11 3 1,-6 7-1,-8 3 1,-5 2 0,-3 2-1,-1 0 1,-4 0-1,-4-3 1,-3 3-1,-5-2 0,-1-2-1,1-5 0,5-8 0,4-3 1,8-8-1,13-6 0,12-13 0,16-9 0,16-10 0,17-10 0,11-11-1,15-12 0,14-11 1,11-11-1,9-8 1,10-9 0,6-9-1,5-2 2,3-7 0,11-7-1,-13 9 0,13-9 0,-10 9 0,10-9 0,-10 8 0,10-8 0,0 0 0,-12 11 1,12-11-1,0 0 1,0 0-1,0 0 1,0 0-1,0 0 0,0 0 0,-2-11 0,5 0 0,4-5-1,2-8 1,4-6-1,3-11 1,3-10 1,2-9-1,4-11 1,1-2-1,-1-3 1,0 2 0,-1 0-1,1 8 0,-3 9 1,-3 8-1,-4 15 1,-4 10-1,-1 12 0,-10 12 1,0 22-1,-10 11 0,-4 16 0,-8 14-1,-5 13 0,-7 12 1,-7 9-1,-2 1 1,-6 2-1,-1-3 1,4-8 0,1-12 0,6-11 0,8-12 0,7-12 0,5-10 0,8-12 0,7-10 0,4-10 0,21-10 0,4-4 0,11-8 0,11-1 0,11-4 1,15-4-1,7 1 0,9 1 0,1 6 1,1 2-1,-2 8 0,-4 2 0,-10 4 0,-8 6 1,-10-1-1,-12 4 0,-11 0 1,-10 0-2,-9-1 1,-15-1-1,11-2-1,-14-8-3,3 10-1,-19-30-6,18 14-16,-13-15-14,3-4 0,-6-11 0,5 0 2</inkml:trace>
  <inkml:trace contextRef="#ctx0" brushRef="#br0" timeOffset="1203">712 3717 79,'-29'-13'40,"7"10"-2,0 1 3,11 15-20,-5-6-15,11 8-2,3 7-1,8 11 0,5 9-2,9 9 1,5 8 0,7 8-1,4 1-1,6 6 1,1-1-1,2-5-1,-3-4 1,-4-6-1,-5-7 1,-3-5 0,-7-10 0,-5-11-1,-6-7 1,-5-6 0,-7-12 1,-4-13-2,-7-8 2,-8-13-1,-6-10 0,-10-11 1,-8-12-1,-9-10 1,-5-5 0,-3 3 1,-3 1-1,4 9 0,5 11 0,11 11-1,8 16 1,10 17-1,11 22-1,17 18 1,10 16 0,9 13 0,8 9 0,6 13 0,5 1 0,3 2-1,-1-8 1,-2-9-1,-6-10 1,-4-11-1,-7-11 1,-7-11-1,-6-10 1,-11-10 0,2-13-1,-13-10 1,-4-14 0,-7-11 1,-4-10-1,-6-12 1,-1-1 0,0 3-1,4 10 1,0 10 0,3 22-1,1 22 0,0 25-1,3 22 1,-2 21-1,-1 10 0,-3 7 1,1 4-2,1-8 2,6-8-2,5-12 2,4-14-1,8-15 1,7-14 0,7-21 1,8-11-1,3-14 1,2-12 0,2-12 0,0-10 1,-1-3-1,-3 3 0,-6 11 0,-4 7 1,-5 12-2,-8 17 1,-10 21 0,-4 21-1,-10 13 0,-4 12-1,-5 1 0,0 4 0,1-1 1,5-8-2,9-6 1,9-12 1,13-15-1,9-12 1,13-10 0,7-10 0,4-8 1,6-5 0,1-5 0,-2 2 0,-6 6-1,-5 4 2,-11 7-2,-5 7 1,-14 13-1,0 0 2,-27 25-4,1-4 2,-5 0 0,-2 2-1,1 0 1,3-3-1,6-4 0,9-8 1,14-8-1,0 0 1,26-3 0,-1-5 0,6-2 0,2-1 0,0-1 1,-3 3-1,-7-1 1,-8 6-1,-15 4 0,0 0 0,-26 15 0,-4 0 0,-3 6 0,-3 2-1,1 1 1,3 2-1,8-2 1,12-2 0,13-10-1,15-5 1,10-11 1,10-5-1,7-3 0,3-5 1,0-1-1,-3-2 0,-8 3 1,-7 5-1,-8 5 0,-10 5 0,-10 2 0,-7 11 0,-6 0 1,1 2-1,-4 3-1,2-1 1,0-1-1,1-3-1,8 0-2,-4-12-6,9 1-13,0 0-18,19-28-3,-7-1 3,5-8-2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3" units="in"/>
          <inkml:channel name="Y" type="integer" max="1023" units="in"/>
        </inkml:traceFormat>
        <inkml:channelProperties>
          <inkml:channelProperty channel="X" name="resolution" value="105.73643" units="1/in"/>
          <inkml:channelProperty channel="Y" name="resolution" value="140.98676" units="1/in"/>
        </inkml:channelProperties>
      </inkml:inkSource>
      <inkml:timestamp xml:id="ts0" timeString="2011-11-16T22:23:53.00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-2147483648-2147483648,'0'0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2:23:53.38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287 837 88,'-3'-21'38,"5"7"0,-5-2 1,12 5-33,-8 1-3,10 0-1,5-1-1,11-3 1,9-8 0,16-1 0,14-9-1,17-3 1,13-9-1,13-3 1,9-6-2,8-1 1,3 3-1,2-2 0,-5 3 1,-6 3-1,-8 5 1,-8 6-1,-11 4 0,-11 6 1,-14 4 0,-12 7-1,-13 2 1,-10 3-1,-11 6 0,-9-1-1,-13 5 0,0 0-2,-20-8-2,-13-1-5,2 9-31,-26-4 0,-7 5 0,-19 0 0</inkml:trace>
  <inkml:trace contextRef="#ctx0" brushRef="#br0" timeOffset="556">240 561 33,'10'-6'34,"0"2"3,-10 4-3,14-5-10,-18-4-10,4 9-5,0 0-2,0 0-2,0 0 0,0 0-1,0 0-1,0 0 0,-17 16 0,6 3-2,-6 2 1,-1 5-2,-7 7 2,-2 0-2,0 5 1,-1-1 0,1-4 0,4-4 0,3-7-1,5-4 0,5-6 0,5-3 1,5-9-1,0 0 1,22 5-1,2-9 0,7 2 0,6-1 1,6 0-1,3 1 1,1-1-1,2 5 1,-5-5-1,-5 3 0,-7 1 1,-4-3-2,-6 5 1,-6-2 0,-5 2 0,-11-3 0,10 3 1,-10-3 0,0 0-1,0 0 1,-14-12 1,6-1-2,-6-5 1,-3-5 0,-3-1 0,0-7-1,-2 2 0,1 0 0,3 4 0,0 2-1,6 2-2,-1-1-2,15 4-35,-7-6-2,7-7 1,2-16-1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2:24:03.20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138 702 74,'0'0'38,"13"-14"-1,1 7 1,6 3-26,6-7-9,10 2-1,8-7 0,13-2 2,10-8-1,14-2 1,10-11-1,17-6 1,6-9-1,10-4-1,3-1 0,-2 2-1,-2 0 0,-8 8-1,-11 2 0,-14 13 0,-15 6 1,-15 9-2,-13 6 1,-12 5-1,-10 7-1,-11-1-2,-5 8 1,-9-6-4,-6 18-5,-18-8-28,3 4 1,-16 2 0,-7 6 0</inkml:trace>
  <inkml:trace contextRef="#ctx0" brushRef="#br0" timeOffset="517">268 427 52,'0'11'34,"1"7"-1,-6-1 0,-7 2-17,3 11-11,-8 1-1,-3 7-1,-8-2 0,0 4 0,-5-5 1,4-1-1,-2-9 0,7-3 0,4-7-2,9-2 1,9-4 0,16 1 0,12-2-1,11 1 1,11 3-1,9-1 0,7 4-2,-1-9-14,8 6-23,-7-5 1,-7-4-2,-8-3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2:24:24.91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178 93 61,'-6'-16'36,"-2"7"-4,8 9-8,-23-16-12,23 16-4,-19-16-3,19 16 0,-13-16 0,13 16-2,-7-12 0,7 12-1,0 0-1,6-9 0,5 10-1,6 1 0,6 2 0,6 4 0,5-1 0,6 2 0,3 2 1,0 0-1,0 1 0,-2-1 0,-1-1 0,-6-2 0,-3 1-1,-7-4-2,1 0-2,-13-11-6,9 8-23,-21-2-2,15-13-2,-17 2 1</inkml:trace>
  <inkml:trace contextRef="#ctx0" brushRef="#br0" timeOffset="407">57 144 36,'-17'2'34,"0"-3"1,6 2 0,-3-9-16,14 8-7,0 0-7,0 0 0,9-4-1,9 6 0,4-5 0,10 4-1,2-5 1,11 5-1,-1-2 0,6 2-1,-3 1 0,1 0-1,-2 0 0,-1 2 0,-5-1 0,-2 1-1,-3 3-1,-7-3-3,8 4-33,-14 0-3,-3 1 1,-19-9-3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2:24:42.70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1439 348 89,'-26'-28'37,"-7"0"1,-2 13-5,-9-4-30,1 11 0,-5 6-1,-4 12 0,-4 7-1,-1 13 2,-4 9-2,1 14 1,1 11-1,2 14 1,5 14-2,5 11 1,8 12-1,9 8-1,13 6 1,13 2-1,13-3 0,15-3 0,13-9 1,14-7-1,16-10 0,12-13 0,12-11 0,9-15-1,8-14 1,4-15-1,7-15 0,3-17 0,-2-17 1,-1-16 0,-4-16 1,-8-13 0,-4-14 0,-12-13 1,-13-9 0,-10-6 0,-18-9 1,-17-3 1,-20-9 0,-15-1-1,-21 3 1,-11 3 0,-18 6 1,-11 7 0,-13 7-1,-6 12-1,-5 16 0,0 13 0,-2 15-2,2 10 1,4 11-2,4 10-1,9 11 0,6 0-4,15 17-7,-6-6-27,15 7 0,-1-1 0,8 9-1</inkml:trace>
  <inkml:trace contextRef="#ctx0" brushRef="#br0" timeOffset="772">22 758 60,'0'0'38,"-11"-4"-1,11 4 2,0 0-21,-12-9-10,12 9-3,0 0-1,0 0-1,0 0-1,17 17-1,-3-4 0,6 4 0,6 5 0,7 7-1,5 4 1,5 1-1,4 4 0,0-4 1,2 1-2,-3-3 2,-2-4-1,-4-6-1,-6-3 1,-6-6 0,-7-3 0,-5-3 0,-6-2 0,-10-5 0,1 9 1,-1-9 0,-24 13 0,4-4-2,-6 6 2,-5 2-2,-5 7 1,-3 5 0,-2 6 0,0 5-1,1 5 0,2 4 2,2 0-2,5-1 1,5-3 0,4-6 0,3-8-1,6-5 1,4-11 0,9-15 1,-9 5 0,8-17-1,1-14 1,2-7-1,0-12 1,2-9-1,-1-11 1,2-10-1,-2-6 1,-1-2 1,-2-2-2,-1 5 2,-3 3-1,-1 12 0,-1 9 0,1 14 0,-1 11-1,0 9-1,6 22 0,-10-18-5,22 22-33,-9-14-2,13-1 1,4-14-1</inkml:trace>
  <inkml:trace contextRef="#ctx0" brushRef="#br0" timeOffset="1847">5599 545 75,'-38'-22'39,"-5"0"-1,5 15-6,-12-10-21,13 15-4,-6 1-3,2 10-1,-3 5 0,5 7-2,-3 7 1,4 10 0,0 9-1,1 12 0,5 9 0,4 13-1,6 9 1,4 10-2,7 8 1,5 5 0,7 3-1,7 0 0,6-3 1,8-4-1,8-8 1,9-8-1,10-9 1,6-10 0,9-12-1,7-12 1,8-11-1,7-14 0,6-11 1,2-13-1,4-11 0,0-15 0,0-9 1,-1-13 0,-4-10 0,-3-8 0,-8-12 1,-4-5-1,-12-10 1,-7-4-1,-12-5 1,-11-4 1,-13-5-1,-13-5 1,-14-2 0,-12 1 0,-12-1 0,-6 8 1,-12 4 0,-8 6-2,-7 13 2,-7 12-2,-9 14 1,-5 15-1,-4 12 0,-8 15-1,1 12 0,1 10 0,1 8 0,7 8-2,8 3-1,7-10-8,21 9-29,5-12-3,18-3 2,11-15-3</inkml:trace>
  <inkml:trace contextRef="#ctx0" brushRef="#br0" timeOffset="3084">2743 1044 53,'-10'-6'35,"10"6"0,-15-14-2,15 14-15,-11-5-8,11 5-2,0 0-3,0 0 0,-12-4-2,12 4-1,0 0 0,0 0-1,0 0 0,4 11-1,-4-11 0,14 9 0,-1-4 0,6 2 0,4-1 1,5 1-1,6-1 0,7-1 1,7 0-1,5-1 1,4-3-1,4 1 1,2-2-1,5-1 1,-2 0-1,-1 1 0,-1 0 0,0 0 0,-3-1 0,-1 2 0,-1 0 0,-2 0 1,0 1-1,-3-1 0,-2 0 0,-3-1 0,-4 2 0,0-1-1,-7 1 1,-3-1 0,-5 1 0,-2-1 1,-4 1-1,-2 0 0,-6-2 1,1 1 0,-3 0-1,2 0 0,-2 0 1,3 1-1,0-1 0,3 0 1,1 0-1,0 0 0,3-1 0,1 0 1,1-3-1,1 0 0,-1-1 1,-3 1-1,0 0 0,-1-1 0,-4 2 0,-2 0 0,-3 2 0,-3 0 0,-10 0 0,13 2 0,-13-2 1,0 0-1,0 0 0,0 0 0,0 0 0,0 0 0,0 0 1,0 0-1,0 0 0,0 0 0,1-10 0,-1 10 0,-7-11 0,7 11 0,-14-20 0,5 6 0,-2-1 1,-3-1-1,-1-4 0,-3 3 1,0-4-1,-2 4 1,1-1 0,-1 4 0,2 2 0,2 2 0,-1 1 0,5 4 0,0 1 0,3 2-1,9 2 0,-11 0 0,11 0 0,0 0 0,0 15-1,0-15 1,13 17-1,-2-4 1,5 0 0,1 1 0,3 2 0,1-2 0,1 2 0,0-3 0,-1 1-1,0-2 1,-3 0 0,-2-1 1,-2-3-1,-1 1 0,-3-3 0,-1 0 0,-9-6 0,11 8 0,-11-8 0,0 0 0,3 12 0,-3-12 0,-8 10 0,8-10 0,-19 14 0,5-4 0,-5 1 0,-3 3 0,-5 1 1,-1 2-2,-2 1 2,0 0-2,1 2 2,0-4-2,5 2 2,0-5-2,7-2 0,3-8-2,14-3-6,-15-19-30,30-8-3,9-21 2,22-20-3</inkml:trace>
  <inkml:trace contextRef="#ctx0" brushRef="#br0" timeOffset="5549">3592 449 83,'-18'15'39,"-3"-4"-2,1 6 0,-10-8-30,9 6-5,2 3-1,3 4 0,4 6 0,8 4-1,6 1 0,7 0 0,10-1 0,6-4 1,8-6 0,7-10 0,2-14 0,4-8 0,-1-11 0,-1-5 1,-7-7 0,-6 0-1,-12-4 1,-9 4 1,-13 5-2,-13 6 2,-11 6-2,-6 7 0,-3 6-2,-3 5-2,11 15-12,-1-9-25,14 5-1,15-13 1,0 0-1</inkml:trace>
  <inkml:trace contextRef="#ctx0" brushRef="#br0" timeOffset="6181">6210 102 82,'-26'-24'37,"-8"-2"0,1 12-7,-13-6-22,6 11-3,-10 0-1,-1 11-1,-6 1-1,0 7 1,-5 3-1,-1 8-1,-3 2 0,-1 6 1,0 3-2,0 4 1,-1 4-1,1 3 1,-1 0-1,3 1 1,3 1-1,3 0 0,4-2 0,6 0 0,4-3 1,5 1-1,6 1 0,4 0 0,5 1 0,4 2 0,4 5 1,2 3-1,5 4 0,3 3 0,2 3 0,1 2-1,0 4 0,2 3 0,2 1 1,1 4-1,2-1 1,2 3-1,1-2 1,3 0 0,3-5 0,4-1-1,4-4 1,2-6-1,5-2 1,4-5-1,3-2 1,5-5 0,1-2-1,3-4 1,6-5 0,3-1 0,2-5 0,2-6-1,7-3 1,2-6-1,6-6 1,2-4-1,3-8 1,2-5 0,3-10 0,1-6 0,-1-9 0,2-7 0,-1-8 0,-3-7 0,-1-4 0,-3-6-1,-3-2 1,-4-4 0,-6-1 0,-5-1 1,-6-3-1,-9-1 0,-6-5 0,-7-2 1,-9-2 0,-9-4 0,-8-3 0,-7-4 0,-8-3 1,-5 2-1,-6 1 1,-7 2 0,-2 2 0,-3 7-1,-3 5 1,-2 9-1,-5 9 0,-1 9 0,-2 9 0,-1 9-1,-1 9 1,-2 9-2,0 10 1,2 6-2,3 7-1,-4-5-12,8 17-25,1-5-1,11 6 0,0-1-1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2:24:51.79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 77 82,'0'0'39,"13"-3"-2,-13 3-7,21-3-28,-6 16-1,7 7 0,4 8-1,5 9 1,6 11-1,5 5 1,1-1-1,5 1 1,-2-3 0,2-5-1,-4-6 1,-4-5-1,-6-12 1,-5-3-2,-7-8 2,-5 0-1,-8-4 0,-9-7 1,-1 12-1,-9-7 0,-9 1 0,-6 0 0,-9 3 0,-7 1 1,-8 1-1,-4 5 1,-1-1 0,-1 6 0,0-5 0,5 0 0,8-4-1,7-9 1,8-10-1,10-12 0,7-10 0,8-16 1,8-9-1,5-9 0,0-6 0,2 3 1,2 2-1,-2 5 0,0 10-2,-7 2-4,11 22-33,-12-5 0,6 12-1,-1-6 0</inkml:trace>
  <inkml:trace contextRef="#ctx0" brushRef="#br0" timeOffset="688">951 6 78,'-41'11'41,"-7"4"-1,6 20 0,-6 8-36,9 12-1,1 18-2,6 12 0,5 22 0,8 6-1,9 14 1,8 5-2,11 4 1,12-6 1,11-10-2,14-16 1,14-20-2,14-20 2,13-24-2,11-21 2,10-19-1,4-20-1,6-14 1,1-10-1,-4-12 3,-9-10-2,-11-8 3,-11-4-2,-16-12 2,-16-2 1,-21-7-2,-20-7 2,-21-4-1,-20 2 1,-20-2-1,-14 8 0,-16 10 0,-10 16 0,-11 10 0,-1 23-1,-1 16 1,3 18-1,10 16-1,10 9-1,15 10-1,13 1-2,24 9-1,14-11-4,36 12-33,4-15 1,23 9 1,11-8-2</inkml:trace>
  <inkml:trace contextRef="#ctx0" brushRef="#br0" timeOffset="1287">2481 687 75,'-24'6'40,"-1"-7"1,11 8-1,-3-10-31,17 3-4,0 0-2,23 17-1,5-10-1,12 6 0,10 3-1,11-1 0,15 4 1,10-4-1,10 2 0,8-6 0,5-2-1,2-4 0,1-7 1,1-2-1,-4-8 0,-9 2 0,-9-4 1,-8-2-1,-11 2 0,-12-1 1,-9 2 0,-15 2 0,-10 7-1,-9-1 1,-7-2 0,-10 7 0,-7-12 1,-4 5-1,-5-2 0,-4-4 1,-6 0 0,-3-4-1,-6 5 1,-2-2 0,-3 0 0,0 4 0,1-2 0,5 6 0,4 0 0,6 3 0,8 1-1,16 2 1,0 0-1,10-2 0,13 6-1,8 0 1,7 2 0,3 3 0,6 0 0,2 4 0,-2 0 0,-6 3 0,-7 1 0,-7 3 0,-7 5 0,-9 4 0,-7 6 0,-10 0 1,-8 4-1,-6 1 1,-5 1-1,-3 0 1,-2-6-1,-1-2 0,2-4-1,4-5-1,4-3 0,2-8-2,9 2-1,-2-19-5,12 4-31,-4-12 0,4 2 0,-6-10 1</inkml:trace>
  <inkml:trace contextRef="#ctx0" brushRef="#br0" timeOffset="2079">2922 274 76,'0'0'40,"0"0"-1,18 8-3,-5-17-31,7 0-3,4-4 0,7 0 0,1-5 0,2 2-1,-2-1 0,0 5 0,-4 1 0,-3 10 0,-5 4 0,-5 11-1,-3 9 0,-5 6 0,-4 13 0,-1 3 0,-3 8-2,-2-4 0,0 5-1,-6-8-2,5 3-4,-13-17-24,10-2-5,-7-13-1,3-3 1</inkml:trace>
  <inkml:trace contextRef="#ctx0" brushRef="#br0" timeOffset="2342">3064 615 62,'-10'-2'37,"1"-4"2,9 6-1,0 0-26,14-3-6,1 2-2,8 1-1,5 0-2,4-2 0,6 3-4,-4-9-34,12 7-2,-4-6 0,8 0-1</inkml:trace>
  <inkml:trace contextRef="#ctx0" brushRef="#br0" timeOffset="2767">5078 641 81,'-45'-24'41,"-8"-3"-1,5 15-5,-11-2-30,4 12-1,-3 5-1,1 15-1,0 6 0,1 17-1,1 12 0,5 11-1,9 15 1,8 6-1,10 15-1,16 3 3,16 6-3,17-4 1,23-1-2,13-8 0,18-7-2,13-18 3,17-11-1,3-21-1,8-13 1,3-20-2,2-17 2,-4-15 0,-8-17 3,-8-7-1,-16-19-1,-10-6 1,-23-7 0,-16-5 2,-26-4 2,-19-2-1,-26-5 1,-19 0-3,-18 6 3,-14 11-1,-10 4-1,-5 18 0,-5 12 0,3 14-2,4 18 0,8 12-1,14 13-2,8 0-2,18 18-5,2-12-31,27 9-1,7-10 1,21 3 0</inkml:trace>
  <inkml:trace contextRef="#ctx0" brushRef="#br0" timeOffset="3279">5243 344 77,'-45'-28'41,"2"15"-1,-14-4 1,5 7-36,-11 4-2,0 5-1,-3 7-1,2 13 0,1 8-1,-1 13 1,-2 10 1,3 18-1,-2 13 0,2 9 0,4 12-1,2 2 0,6 10 0,7 0 1,10 2-2,8-11 3,11-2-3,13-5 2,13-8-2,15-8 1,14-9 1,15-11-3,15-6 1,14-12-2,13-5 1,11-10-1,14-7 1,3-3-2,11-5 0,-2-4 0,7-7 1,-6-4-1,0-10 2,-6-8 2,-9-10 3,-8-13-2,-14-16 1,-8-8 3,-17-14-2,-11-9 1,-19-12 1,-13-6-4,-19-16 0,-16-5 1,-19-7 1,-13-2-2,-15 1 2,-12 9-1,-10 8 1,-9 18-1,-7 16 0,0 28-1,-5 17 1,2 20-2,1 15 1,5 10-2,7 11-4,0-11-17,24 8-21,8-26-1,24-25-2,14-39 1,10 77 45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2:24:01.96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621 284 4,'-27'6'22,"-13"-5"-4,4 2-4,-2 4 0,-3-1-1,4 7-2,-6-2-1,9 9-1,-6 0-1,9 8-2,-2 0-1,4 9 0,0 0-3,3 6-1,2 7-1,1 4 0,2 4 0,4 4-1,1 5 1,5 3 0,1 7-1,4 0 0,4 3 1,1-2-2,6 3 1,1-4-2,10 2-1,3-7-2,10 2 0,-1-13-4,16 1 0,1-16 1,14-1-1,1-16 2,10-9 2,0-15 4,10-13 3,6-9 3,2-16 2,6-6 0,-2-10 1,6-5-2,0-7-1,2 0-3,0-1-3,-5 0-1,-3 3-1,-5-3 0,-6 3 1,-8-1 1,-8 0 1,-10-1 2,-10-2 2,-7 0 3,-16-7 2,-5 4 2,-19-12 1,-2 8 1,-21-13-1,-3 9 1,-25-12 0,0 12-2,-17-5-3,-3 11-3,-13 6-1,-2 12 0,-6 12-2,-3 14 0,3 14-2,3 7-6,9 15-28,7 8 0,14-1-2,18-4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2:25:28.17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86 736 44,'-17'15'36,"6"-13"1,11-2 0,-24-2-20,24 2-7,-12 3-3,12-3-1,-10 1-1,10-1-1,-6 13-2,4-1-1,0 7 0,2-1-1,1 7 1,2 0-1,2 1 1,4-3-1,4-8 2,11-10-1,8-17-2,9-12 3,13-17-2,10-15 1,12-15 0,12-12 1,8-6-1,7-2 1,4 4 0,-1 6-1,-5 8 0,-4 14 0,-12 10 0,-11 13-1,-11 9 0,-12 8-1,-10 10-4,-12-5-24,6 11-12,-11-5 0,2 1-2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2:21:37.96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50 73,'0'0'43,"0"0"-1,0 0-16,0 0-17,0 0-5,0 0-4,0 0 3,0 0-2,0 0 0,0 0-1,0 0 1,0 0 2,0 0-2,49-39 5,-49 39-3,0 0-1,0 0-2,51-24 2,-51 24-3,0 0 1,0 0 1,0 0-3,0 0-1,0 0 3,39 45 1,-39-45-2,0 0 2,19 52-3,-19-52 3,0 0-4,17 64 3,-17-64-2,5 44 2,-5-44 1,0 0-1,5 54 0,-5-54-1,0 0 3,0 0-3,0 0 2,0 0-4,0 0-1,0 0-4,0 0-18,0 0-17,0 0-4,0 0 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2:25:26.31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-5 67 56,'4'-10'33,"-4"10"1,11-3-2,-11 3-20,17-1-5,-4 1-1,12 6 0,2-5-1,13 5 0,5-6 0,13 4-1,4-8-1,9 2 0,3-4-1,4 1 0,-3-2-1,-1-1 0,-5 3-1,-7 1 1,-7 0-1,-6 2 0,-9 1 0,-7 1-1,-7 0 0,-8-1 0,-7 1-1,-11 0-2,0 0-3,-15-14-6,15 14-20,-29-6-5,4 5-1,-6-4 2</inkml:trace>
  <inkml:trace contextRef="#ctx0" brushRef="#br0" timeOffset="395">109 202 66,'0'0'35,"5"-15"0,12 3-6,14 10-15,-1-11-5,17 12-1,1-6-2,10 8 0,-1-3-2,9 5-1,-5-3 0,4 5-1,-7 0-1,-2 1 0,-5 4-3,-9-8-9,-1 8-27,-12-2-1,-8 4 0,-14-3-1</inkml:trace>
  <inkml:trace contextRef="#ctx0" brushRef="#br0" timeOffset="8316">331 308 52,'13'-8'33,"-13"8"0,0 0-9,0 0-6,0 0-7,0 0-4,0 0-1,0 0-1,0 0-1,0 0 0,0 0-2,-8 16 1,4-2-2,2 11 1,-3 8-1,3 12-1,-3 9 2,4 12-2,-2 12 2,2 6-1,0 4 0,2 2 1,0-6-1,1-3 1,0-12 0,-1-5-1,2-13 0,0-10 0,0-12 0,0-7-1,-1-9 0,-1-4-1,-1-9 0,0 0-3,3-12-1,-8-6-1,4 5-2,-10-11 0,6 8-1,-10-10 1,7 10-1,-10-3 3,6 10 2,-7-3 1,4 6 3,0 4 0,2 1 2,3 7 2,-1-1 0,9 10 2,-4 2 1,12 10-1,-4-1 0,7 8-1,-2-2 0,5 4-1,-2-5-2,3-1 0,-1-12 0,5-5 0,2-15 0,7-10 0,2-15-1,6-6 0,3-8-1,0-5-3,8 9-20,-12-5-15,-6 11 0,-12 8-1,-15 23 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2:25:35.68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7475 2778 77,'2'-11'34,"-2"11"-1,0 0-10,6 10-17,2 15-4,-1 11-1,2 14 0,1 14-1,1 12 1,-1 12-2,-1 3 1,-4 6 0,-2-1 0,-3-3 0,-2-2 0,-4-11 0,-2-6-1,-1-12 2,0-8-2,-2-11 2,3-11-2,1-11 2,1-9-2,6-12 2,0 0 1,-3-16-1,11-2 1,4-7-1,9 0 2,7-4-3,10 4 3,8 2-3,8 3 1,5 6-1,5 4 1,3 5-1,-3 3-1,-2 4 1,-8 2 0,-5 1 0,-7 2 1,-8 0-1,-6-1 0,-7 0 1,-5 0-1,-6-1 0,-10-5 1,11 6 0,-11-6 0,0 0 0,0 0 0,0 0 0,-5-11 0,1 2-1,-2-2 0,0-7 1,-2-2-2,0-9 2,-4-5-2,-1-9 1,-4-8 0,-3-7 1,-5-9 0,-6-7 0,-3-2 1,-4-4 0,-2 3 0,-5 3 0,4 5 1,-2 6-1,4 10 0,0 7 1,4 9-2,4 6 0,3 9 0,3 4 0,3 4 0,1 5-1,4 5 0,3 1 0,3 1-1,2 4 0,9-2-3,-9 3-1,9-3-4,12-2-31,-12 2 2,26-1-1,-10-4-1</inkml:trace>
  <inkml:trace contextRef="#ctx0" brushRef="#br0" timeOffset="1368">8290 2919 43,'-6'-15'32,"2"2"1,4 13-9,-10-15-7,10 15-5,0 0-5,-3 23-1,-1 0-3,9 9-1,0 14-1,3 16 0,-1 15-1,4 10 1,-2 12-1,1 5 0,-2 4 0,0 3-1,-9-5 1,1-4-1,-5-10 1,0-8 0,-2-11 0,-1-9-1,-1-13 1,0-9 1,3-11-1,1-8 0,1-10 0,4-13 1,0 0-1,0 0 0,0 0 0,-1-18 0,4 5-1,-2-3-1,5 5-3,-7-13-10,6 8-19,-2-1 0,4 1-2,-4-4 1</inkml:trace>
  <inkml:trace contextRef="#ctx0" brushRef="#br0" timeOffset="1989">8411 2727 49,'-17'-7'33,"3"0"2,14 7-11,-24-10-4,24 10-5,-11-6-7,11 6-2,-2-10-1,2 10-2,13-13-1,1 5 0,2-1-1,7-1-1,5 2 0,7 0 0,7 1 0,6 2 0,6 4 0,10 2 1,8 1-1,9 4 0,6 1 0,7 1 1,5-1-1,8-3 0,5 0-1,2-5 1,0-3 0,1-4 0,-4-2 0,-2-3 0,-2-2 1,-6 0-1,-7 2 0,-7 1 1,-7 2-1,-5 3 1,-6 5-1,-6 2 0,-4 4 0,-9 2-1,-3 3 1,-6 0 0,-4 1-1,-5 1 1,-5 0 0,-4 1 1,-5 4-1,-2 1 0,-4 6 1,-2 5 0,0 9-1,-5 10 1,1 7-1,0 11 0,1 11 0,3 8 0,-1 10 0,4 6 0,0 2 0,4-1 0,0 2 0,-1-4-1,0-7 1,-3-6 0,0-10 0,-3-6-1,-3-13 2,-2-6-2,-3-13 1,-2-6 1,-2-7-1,-1-7 0,-2-5 1,5-13-1,-16 14 0,4-12 0,0-1 0,-6-2 0,1-3 0,-5 1 0,-5-1 0,-2 0 0,-5-1 0,-2 0 0,-3 1-1,-6-2 1,-4 4 0,-4-5 0,-5 1 0,-8-2 0,-9-3-1,-8 0 1,-11-3 0,-5-1 0,-8 1 0,-5 2 0,-3 3 0,0 3 0,3 4 0,4 5 0,5 2 0,7 5 1,6-1-1,4 2 1,8-2 0,4 2 0,9-3 0,6-4 0,4 2-1,8-5 1,3 2 0,7-2-1,7 0 0,4-2-1,9 0-4,-5-16-23,21-3-12,4-15 1,18-16-1</inkml:trace>
  <inkml:trace contextRef="#ctx0" brushRef="#br0" timeOffset="3981">8770 3310 65,'0'0'37,"4"-13"1,0 3-1,-8-8-25,11 1-6,-2-4-1,7 3 0,-1-3-2,6 5 0,0-1 0,7 7 0,2 5-2,6 11 1,0 9-2,4 5 0,0 9 0,0 6-1,-2 5 1,-4 2-1,-2 0 1,-8-5 0,-2-5 0,-6-1 0,-5-7 0,-2-4 1,-5-5-1,-2-5 0,2-10 0,-14 13 0,3-11 0,-5-4-1,-2-2 1,-6-3 0,-5-1 0,-4 2 0,-3 1-1,-2 3 1,2 4 0,0 7-1,5 9 1,4 5-1,8 7 0,7 5 1,8 4-1,7 2 1,6-1-1,6-2 0,4-6 0,4-6 0,3-7 1,3-8-2,1-6 3,-3-11-1,2-4 0,-1-5 2,-3-6-1,-1-4 0,-2 1-2,-6-7-4,7 6-33,-11-4 0,3 0 0,-2-4-2</inkml:trace>
  <inkml:trace contextRef="#ctx0" brushRef="#br0" timeOffset="5462">9817 2935 47,'2'-12'33,"-2"12"0,0 0 0,0 0-18,2 9-9,-1 0-2,6 8-1,0 1-2,2 3 1,0 0-1,2 1-1,3 1-4,-7-9-14,5 5-14,0-1-2,-1 0-1,0 0 1</inkml:trace>
  <inkml:trace contextRef="#ctx0" brushRef="#br0" timeOffset="5987">10140 3144 12,'-13'-10'28,"13"10"0,-20-4-2,2 0-7,6 8-3,-9-7-4,7 12-2,-9-8-3,8 7-2,-5-1-1,5 4-1,-2 0-1,6 4-2,-5 1 0,6 0 0,0 3 0,0-1-1,0 0 2,3 3-1,-1-3 1,1 2 0,1 0-1,3 1 1,1 1-1,1 4 1,4 0-1,1 0 1,4 3-2,3 1 2,1 1-2,4 1 2,4-2-2,4-2 2,2-2-1,1-1 0,1-5 0,4-3 0,2-4 0,2-3 0,-1-3 0,-2-2 0,3-4 0,1-3 1,0-3-1,0-3 0,0-4 1,-2-2-1,-2-5 1,1-3 0,-6-4 0,0-2 0,-6-5 1,-3-2-1,-4-5 0,-5 1 0,-4-4 1,-4 0-2,-5 0 1,-4-1 0,-6 0-1,-6 3 1,-4 3 0,-4 6 0,-5 6-1,-5 6 1,1 9-1,-2 8 1,2 8-2,0 5-1,6 12-1,-1-2-4,15 13-12,-2-7-16,9 5-1,4 0-1,10 2 2</inkml:trace>
  <inkml:trace contextRef="#ctx0" brushRef="#br0" timeOffset="6823">10567 3658 41,'0'0'33,"0"0"1,-4 10-2,9 3-12,-5-13-13,15 21-2,-1-9-3,2 5 0,1 0 0,1 3-2,0-2-1,-4-5-9,3 1-23,-4-4-1,-2-1-1,-11-9-1</inkml:trace>
  <inkml:trace contextRef="#ctx0" brushRef="#br0" timeOffset="14518">10679 3299 24,'0'0'33,"0"0"1,0 0-5,0 0-7,0 0-3,0 0-7,0 0-6,0 0-1,0 0-1,0 0 0,0 0-1,0 0-1,0 0 1,6 9-1,-6-9 0,0 0 0,0 0 0,-1 9-1,1-9 0,0 0 1,-2 10-1,2-10 0,0 0 0,-3 10-1,3-10 1,0 0-1,0 0 1,0 0-1,-1 9 1,1-9 0,0 0-1,0 0 1,11-7-1,-11 7 1,15-10-1,-4 1 0,4-1 1,3-3-1,4-2 0,5-2 0,6 0 0,4-1 1,5-2-1,7-2 0,3 0 1,4-1-1,5 0 1,3 0-2,0 0 2,6-1-2,0 3 2,4 3-1,5 2 0,0 4 0,3 3 0,-1 6 0,2 2 0,-1 7 0,0 0 0,1 5 0,-1 1 0,-2 3 0,-1 0 1,1 1-1,-2 0 0,-5 0 0,-4-2 0,-5 1 1,-6-1 0,-8-1-1,-6-2 1,-6 0 0,-10-1 0,-3 1 0,-7-3 0,-6 1 0,-12-9 1,12 14-2,-12-14 1,2 11 0,-2-11 0,0 0-1,-12 13 0,12-13-1,-13 6 2,4-5-2,9-1 0,-20 0-3,11 0-3,-12-17-13,6 7-21,-10-8 1,3-2 0,-11-8-2</inkml:trace>
  <inkml:trace contextRef="#ctx0" brushRef="#br0" timeOffset="15596">11836 2072 54,'0'0'34,"-12"-14"1,12 14-1,-14-11-17,14 11-9,0 0-2,0 0-1,2 13-1,6 2 0,0 1 0,8 10 0,0 2-1,9 11 1,1 1-2,3 4 0,0 2 0,2-2-1,-3-3 0,-3-2 0,-1-3-1,-5-9 0,-4-3 0,-3-5-1,-1-5 0,-11-14-2,12 16-1,-12-16-1,0 0 0,1-13-1,-1 13-4,-7-21-5,7 21-17,-3-20-4,-3 10 1,-5-2 0</inkml:trace>
  <inkml:trace contextRef="#ctx0" brushRef="#br0" timeOffset="15918">12049 2444 56,'0'0'36,"0"0"0,0 0 0,0 0-13,-11-2-15,11 2-2,-6 15-2,3 2-1,-9 0 0,2 6-1,-6 2 0,3 3 0,-4-2 0,4-1-2,-1-3 1,2-5-1,5-4-1,7-13-3,-7 14-2,7-14-31,0 0-2,3-19 1,10 6-3</inkml:trace>
  <inkml:trace contextRef="#ctx0" brushRef="#br0" timeOffset="17278">13104 2916 43,'-5'-24'33,"0"0"1,3 10-10,-11-12-4,13 26-4,-13-25-5,13 25-2,-7-14-4,7 14-1,0 0-1,0 21-1,4 0 0,2 10-1,2 9 0,0 11 0,1 12 0,0 7 0,-1 4 0,-2 7 1,-3-1-1,0 2 1,-3-3-1,0-6 0,-2-7 0,1-9 0,0-8-1,1-7 0,0-11 0,1-8-1,0-10 0,-1-13-1,0 0-2,5-14-3,7-2-31,-8-16 0,3-2 0,-4-18-1</inkml:trace>
  <inkml:trace contextRef="#ctx0" brushRef="#br0" timeOffset="17668">13153 2683 54,'0'-30'36,"-1"0"0,3 7 1,-7-8-17,12 13-10,-8-4-5,5 8-1,-3 0-2,3 3 1,-4 11-2,10-13 0,-10 13 0,20-10 0,-1 6-1,5 1 1,5 1 0,8 2-1,7-1 1,8 3-1,10 1 0,9 1 1,8 3-2,9 0 1,7-1 0,9 1-1,6-2 1,5 0-1,1-2 1,1-2-1,1-1 1,2-1 1,-1-1-2,-4-1 2,-2 2-2,-6-1 1,-6 1 0,-4-1 1,-8 1-1,-9 0 1,-9-1-1,-6 0 1,-11 0 0,-6-1-1,-7 2 1,-8-1-1,-8 2 0,-5 1 0,-6 1 0,-3 5 0,-5 3 0,-3 6 0,-2 4 1,0 6-2,-2 12 2,2 9-1,-1 14-1,3 10 2,1 16-2,0 10 1,3 13 0,0 7 0,0 6-1,1 3 1,-2-3 0,1-3-2,-3-7 2,-1-6-1,0-8 1,-2-10-1,1-6 0,-2-13 1,0-9 0,-1-11 0,0-8 0,-1-11 0,-1-13 0,-2-6 0,-5-11 0,-4-8 0,-4-6 0,-4-7 0,-7-4 0,-6-4-1,-9-2 1,-4-2 0,-7 2-1,-6 1 1,-6 2 0,-7 4 0,-7 3 0,-7 1 0,-6 3 0,-5 3 1,-6 0 0,-6 1-1,-2 4 1,-3 0 0,1 2 1,1 3-2,4 1 1,3 4 0,3 4-1,4 0 1,9 2-1,7 1 1,7 2-1,7-1 0,10 0 0,6 0 0,12-4-1,7-1 0,8-2-3,4-8-3,23 5-32,-15-21 0,16 5 0,2-12 0</inkml:trace>
  <inkml:trace contextRef="#ctx0" brushRef="#br0" timeOffset="18799">13538 2772 54,'-2'16'36,"5"2"-2,3 10 0,-4-1-21,11 18-6,-5 3-3,3 11-1,-2 0-2,2 5 1,-5-3 0,1-2-1,-5-6 1,1-6-1,-2-10 1,3-7-1,-5-11 1,3-6 0,-2-13 0,0 0 0,12-16 0,-3-1 0,-1-8 1,3-2-1,0-4-1,0 1 0,2 1 0,-4 7 0,1 7-1,3 6 0,1 7 0,1 8 0,5 7 0,0 7 0,0 7 0,3 4 0,-4 2 0,-2 1 0,-6 0 0,-3-1 0,-6-2 1,-5-4-1,-7-4 1,-3-5-1,-7-7 1,-3-1 0,-6-6-1,-4-4 1,-1-4-1,0-4 0,3-1-1,2-3-1,9 4-3,3-15-5,20 7-29,2-7 0,16 1 0,3-6 0</inkml:trace>
  <inkml:trace contextRef="#ctx0" brushRef="#br0" timeOffset="19587">14878 3085 88,'-21'-8'36,"8"6"0,-8-5-10,3 12-20,-9-2-2,2 6-1,-7 2-1,3 9 0,0 5 0,3 9-2,4 6 2,6 12-2,6 7 1,10 5-1,9 1 0,10-2-1,7-5 0,11-8 0,7-11 0,5-16 0,8-15 0,1-12 1,4-15 0,0-11 0,1-12 1,-4-6-1,-6-8 1,-6-2 0,-10-3 0,-10-1 1,-11 2-1,-10 3 1,-16 1 1,-9 6-1,-10 5 0,-7 6 0,-10 6-1,-4 8 0,-1 7 0,1 8-2,4 8-1,2 1-2,11 14-6,-2-4-30,17 10 2,0-4-1,10 5-1</inkml:trace>
  <inkml:trace contextRef="#ctx0" brushRef="#br0" timeOffset="20131">14470 2923 69,'-17'-15'35,"2"5"1,2-10-3,13 20-25,-13-11-1,13 11-2,0 0 0,13 13 0,-4 1-1,7 5-1,0 1-1,5 4 0,-1 1-1,0-2-2,3 1-1,-4-7-2,6 5-5,-11-7-30,12 2 2,-1-2-1,6 5-2</inkml:trace>
  <inkml:trace contextRef="#ctx0" brushRef="#br0" timeOffset="20669">15249 3652 51,'0'0'36,"0"0"0,-3-11-1,3 11-15,0 0-12,17 7-2,-17-7-2,21 16 0,-9-3 0,6 6-1,-3 3 0,6 2-1,-3 3-1,-1 1 0,0-4-1,-3 0 0,-2-3-1,0-6-1,-3 0-2,-9-15-2,16 17-20,-16-17-13,0 0-1,-2-21 1,0 6 1</inkml:trace>
  <inkml:trace contextRef="#ctx0" brushRef="#br0" timeOffset="21098">15054 3225 4,'-10'-7'16,"10"7"-6,0 0-1,-11-11 1,11 11 1,-9-7 1,9 7 1,0 0 1,0 0 1,-17-15-1,17 15 1,0 0-6,0 0 0,-17-10-3,17 10 0,-11-5-2,11 5 0,-13-3 0,13 3-1,-16-1 0,16 1 0,-20 1 0,11 1-1,-6-1 0,3 3 0,-3 2-1,1 1-1,-3 3 1,1-1-1,1 2 0,-1 2 0,2-1 0,0 1 0,2 0 0,2 0-1,1 3 1,2-2 0,3 4 0,1-1 0,3 4-1,1 0 1,3 0 0,3 3 0,2-3 0,1-1 0,2-2 0,2-2 1,2-2-2,2-4 2,0-3-1,1-4 0,-1 0 0,2-4 0,1-2 0,0-1 1,0-4-1,1 0 1,-2-4-1,1 0 0,0 0 1,-1-5-1,-1 1 0,-2-4 0,1 0 0,-3 0 0,1-2 0,-3 2 1,0-1-1,-2 2 0,-2-1 0,-1 3 0,-3 0 0,-2 0 1,-2 0-1,-1 2 1,-3-1-1,-2 2 1,0-1-1,-2 3 2,0 1-2,-1 1 0,-3 2 1,1 2-1,-1 3 0,-2 2 0,-1 3 0,-1 0 0,1 5-1,-3-1 0,3 5-1,-4-2-1,9 8-3,-11-7-32,14 7 0,-2-1 0,7 2-1</inkml:trace>
  <inkml:trace contextRef="#ctx0" brushRef="#br0" timeOffset="64235">1340 0 35,'27'13'26,"-18"-7"1,10 7-10,-4 8-6,0-1-4,6 10-2,-4-1 0,5 7 1,-7-4 0,9 6-1,-8-8 0,10 3-1,-6-11-1,8 1 1,0-11 2,8 0-2,0-14 1,11-2 0,-4-16 0,10 1 0,-6-11 0,6 3-2,-6-5 0,1 3-2,-6 3 0,-2 6-1,-2 9 0,-2 6-1,1 7 1,0 7 0,-3 4 0,3 4 1,-1-1-1,2-2 0,-1-4 1,2-5-1,1-9 1,-1-6-1,2-7 1,1-1-1,1-2 0,1 5 0,0 1 1,2 7-1,-2 5 0,1 5 0,-2 4-3,-10-7-18,6 9-18,-8-11 1,-6-3-2,-11-7 0</inkml:trace>
  <inkml:trace contextRef="#ctx0" brushRef="#br0" timeOffset="77640">729 3192 69,'-19'-41'43,"4"9"-3,-13 0 3,5 19-22,-7-5-17,-4 10-2,-7 8-1,0 10 0,0 14 0,0 16-1,6 20-1,6 21 0,11 21 1,13 17 0,16 12-1,12 7 1,17 2-1,11-9 1,14-12-2,8-19 1,7-22-1,7-22 0,3-23 1,2-21 1,-1-20 0,-1-18-1,-4-25 2,-6-17-1,-5-21 0,-13-15 1,-11-13-1,-14-11 1,-15-6 0,-19 1 2,-21 6-1,-11 9 2,-19 10-1,-12 18 0,-18 18 0,-6 19-1,-1 19-1,2 15-2,2 18 1,4 8-2,11 13-4,3-10-23,24 10-12,5-8 0,13-2 0,5-9 0</inkml:trace>
  <inkml:trace contextRef="#ctx0" brushRef="#br0" timeOffset="78384">0 3277 77,'0'0'40,"0"0"-1,0 0 1,0 0-19,8 21-19,2-10-2,3 7 0,2 2-1,8 5 0,0 3 0,5 2 0,1 0 0,-1-1 2,2-2 0,-5-2-1,-3-3 1,-4-2-1,-1-5 0,-5-1 0,-5-4 1,1-1-1,-8-9 1,1 13 0,-1-13 1,-18 11-1,4-4 0,-6 5 0,-2-1 0,-2 5-1,-3 2 0,0 4 0,2 4 1,4-1-3,21-25 4,-42 53-1,42-53 0,-27 49 0,27-49 1,0 0-2,-23 49 2,23-49-1,0 0-1,0 0-1,0 0 1,0 0-1,0 0 1,0 0 1,-13-58-1,12 17 1,1-12-1,-1-5 1,2-8 0,-1 1-1,2 4 1,1 7-1,-3 9 1,0 45-2,1-61 0,-1 61-3,0 0-36,-1-51-2,5 32-1,6-9 0</inkml:trace>
  <inkml:trace contextRef="#ctx0" brushRef="#br0" timeOffset="79248">1570 3187 100,'13'-21'42,"11"-7"0,3-23-11,10-1-28,14-13 0,14-6-1,12-9-1,15-3 0,12-5 0,15 0 0,10 0 0,6 1-1,6 3 1,6 4 0,0 6 0,-2 3-1,-8 9 0,-10 8 0,-13 10 0,-14 8 0,-16 7 0,-18 8 0,-16 6-1,-14 4 0,-11 5-1,-17-3-2,-8 9-9,-21-8-29,-6 5 1,-21-8 0,-4 5 0</inkml:trace>
  <inkml:trace contextRef="#ctx0" brushRef="#br0" timeOffset="79653">1793 1601 79,'-31'-22'38,"10"5"1,3-9-11,18 26-17,-17-21-4,17 21-2,11 1-1,11 13-1,8 7-1,10 10-1,7 8 0,8 6 1,4 6-1,2 2-1,-2 0 1,-7-5-1,-4-5 0,-9-9-1,-6-6 1,-9-9-1,-4-6-2,-7-9 0,-4 0-5,-14-16-9,5 12-23,-10-21 1,-1 9-1,-5-7 1</inkml:trace>
  <inkml:trace contextRef="#ctx0" brushRef="#br0" timeOffset="79925">2123 1883 68,'-13'-3'39,"1"9"0,2-4-5,7 22-15,-14-9-12,5 14-3,-4 3-1,-1 5-2,-2 5 0,1-4-1,1-2-3,-3-15-9,14 0-27,6-21 1,0 0 0,8-23-2</inkml:trace>
  <inkml:trace contextRef="#ctx0" brushRef="#br0" timeOffset="80653">3871 1430 20,'0'0'24,"-14"-7"0,14 7-1,-15-7-1,15 7-3,-12-7-3,12 7-3,0 0-2,0 0-4,-11-7-1,11 7-2,-3 12-1,3 6 0,-4 4-2,4 13 0,-1 9 0,1 10 0,0 12-1,-1 7 1,1 3 0,-2 5-1,1-1 1,-2-1-1,0-6 0,-1-6 0,-1-8 0,3-8 1,0-11-1,0-9 0,3-8 0,1-9 1,-2-14-1,9 9 1,0-14-1,3-5 1,4-3-1,5-2 1,6-1 0,9-1-1,7 2 1,13 5-1,11 7 0,12 8 1,12 7-1,10 4 0,7 6 0,6 3 0,6 0 0,0-4 1,0-3-1,-4-4 0,-4-5 0,-5-4 1,-4-3-1,-6-3 1,-8 0-2,-8-3 2,-6 0-1,-9-2 0,-6 0 0,-8-2 1,-7-3-1,-7 1 0,-7-4 1,-7-2-1,-5-4 1,-5-4-1,-3-6 1,-7-7-1,-2-10 1,-4-10 0,-5-11 0,-4-11 0,-3-16 0,-4-10 0,-5-7 1,-2-5-1,-5-1 0,-2 4 0,-3 4-1,-1 9 0,-3 14 0,-3 12 1,-2 10-2,-3 15 2,-7 11-1,-4 13 0,-7 13 0,-5 12 0,-8 10 0,-7 12 0,-4 10 0,-3 6-1,1 9 1,-1 5 0,1 3 0,2 0-1,6 0 2,4-3-2,7-9 1,5-3 0,7-9-1,8-8 0,10-10-1,8-10 0,10-2-1,5-8-2,19 8-4,-13-23-15,13 23-17,17-16 1,1 15-1,1 1 3</inkml:trace>
  <inkml:trace contextRef="#ctx0" brushRef="#br0" timeOffset="81668">4294 1720 66,'8'-25'41,"6"11"0,-1-6 0,11 12-17,1-10-19,6 8-2,3 6 0,1 9-2,2 9 0,-1 9 1,-1 7-2,-3 6 1,-4 4 0,-1-1-1,-8-2 0,0-5 0,-9-5 1,0-7-2,-8-3 1,-5-8 0,3-9-1,-27 9 1,4-7 0,-10 1 0,-6 2 0,-10 3 0,-2 1 0,-1 4-1,3 3 1,2 5 0,10 5-1,9 1 1,15 0-1,12-3 1,14-7 0,13-4 0,9-11 0,8-6 0,6-11 1,2-7-3,1 0-3,-14-10-34,2 10-2,-16 0 1,-11 13-2</inkml:trace>
  <inkml:trace contextRef="#ctx0" brushRef="#br0" timeOffset="82416">1342 4667 96,'9'7'40,"-7"5"1,2 19-8,-6 6-29,14 15-1,8 14-2,11 16 2,11 15-2,14 10 0,14 4 1,16 4 0,10-4-3,7-3 2,-1-11 0,4-8-1,-1-13-1,-7-7 1,-9-10 0,-6-7-1,-13-7 2,-5-3-1,-11-6-1,-10-2 1,-11-4-2,-9-5 0,-6-5-1,-8-4-1,-1 0-5,-9-16-31,0 0 0,-17-6 0,17 6 0</inkml:trace>
  <inkml:trace contextRef="#ctx0" brushRef="#br0" timeOffset="82829">2426 6442 85,'15'23'37,"9"5"0,6-5-7,18 8-28,-4-2-1,9 6 0,0-9 1,4 3-1,-5-10 1,-3 0 0,-8-14 0,-1-7 0,-12-14 0,-4-13 0,-10-15 0,-8-10 0,-8-11-2,-8-6 0,0 1-8,-13-15-31,7 5-2,-7-7 0,10 1 1</inkml:trace>
  <inkml:trace contextRef="#ctx0" brushRef="#br0" timeOffset="83379">3359 1836 87,'-16'8'40,"10"1"1,6-9-1,1 9-30,-1-9-7,14 6-2,3-1 0,6 0-2,4 2 2,8-1-2,5 1 1,4 1 0,0-2 0,-3-2 0,-6 3 0,-5 0 1,-9 3-1,-6 6 1,-12 7-1,-9 8 1,-12 5 0,-5 6-1,-3 8-2,-9-3-1,3 11-10,-11-11-27,7 1 1,-5-7-2,6 5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2:27:03.30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462 58 51,'-11'-24'40,"-6"5"-3,-1 11 2,-7 0-12,4 21-18,-14 6-5,4 14-1,-2 14-1,1 15-1,3 12 1,8 14-1,8 5 0,10 1-1,11-5 0,10-8 1,9-16-1,10-15 0,10-24 0,3-23 0,3-24 1,2-13-1,-3-17 0,-2-7 0,-9-5 0,-8-3 0,-15 2 0,-12 5-1,-12 11 0,-13 6 0,-7 15 0,-11 5-2,-1 11 0,-4 5-2,9 12-3,-7-7-7,19 17-13,-10-13-2,20 10 6,-10-17 8,21 4 7,0 0 6,-9-23 5,14 11 8,-10-15 15,10 7 2,-13-13-4,10 15-6,-19-12-7,5 14-3,-14-1-1,0 13-1,-7 6-1,0 11 0,-3 12 0,2 12-2,0 10 0,6 14-2,5 11 2,5 10-1,8 6 0,10 4-2,8-3 1,9-5 0,9-7 0,7-14 1,9-14-1,5-17 0,5-17 0,3-14 1,1-16-1,2-9 0,-2-10 0,-1-7 0,-5-10-1,-5-3 1,-8-7 0,-11-5 0,-12-2 1,-14-6-2,-11 0 1,-12-1 1,-11 2-1,-6 3 1,-5 8-1,0 10 1,0 9-1,5 13 0,1 13 0,5 9-1,5 15-1,4 5-1,7 19-9,-3 0-28,11 14 1,1 2-1,10 12-1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2:26:59.55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-1 44 89,'2'-19'40,"5"9"1,-6-7-4,-1 17-35,0 0-1,16 0 1,-4 14-1,7 6 1,3 9-2,5 7 1,2 9 0,5 6 0,-1 2-1,0 0 0,-2 1-2,-6-5-2,2 3-2,-16-18-13,4 6-22,-12-9 2,-3-2-2,-12-8 2</inkml:trace>
  <inkml:trace contextRef="#ctx0" brushRef="#br0" timeOffset="244">111 574 64,'0'0'41,"-1"-18"-1,1 18 1,2-13-12,-2 13-23,0 0-2,0 0-1,5 13-1,-5-13-1,1 20 0,-2-10-1,1 5-1,-1-2 1,0 0-1,-1-2 0,2 0-1,-1-1 1,1 0-1,0 0 0,0-10 1,2 16 0,-1-5 0,-1-1 1,-1 0 0,-1 0 1,-2 0 0,0 0 0,4-10-1,-10 15 2,10-15-1,-9 10 0,9-10-1,0 0 1,0 0-1,0 0 0,0 0 0,0 0 0,0 0 0,0 0-1,0 0 0,0 0 1,0 0-1,0 0 1,6-14-1,-1 3 0,3-1 1,1-5-1,0 3 1,2-3-1,-2 2 0,-1 3 0,1 1 1,-9 11-1,10-10 0,-10 10 1,0 0-2,0 0 1,0 0-2,0 0-7,-3 13-30,3-13 2,0 0-2,-7-23 1</inkml:trace>
  <inkml:trace contextRef="#ctx0" brushRef="#br0" timeOffset="1070">118 860 76,'8'10'37,"-8"-10"-2,5-19 3,-10-3-30,12-3-6,-2-9 1,5 0 0,-1-9 0,3 3-1,0-4-1,2 5 0,-2 3 0,-2 7-1,-2 3 1,1 7-1,-4 2 0,-1 6 1,-4 11-1,5-11 0,-5 11 1,0 0-1,0 0 0,0 0 0,0 0 0,11 16 1,-4-5-1,1 6 0,1 1 1,4 5 0,-1 2 0,3 0 1,-2 0-1,1-3 0,-4-2 0,0-5 1,-3-2-2,0-4 1,-7-9-2,12 13 0,-12-13-1,9 8-2,2 5-9,-11-13-28,14 12 2,-14-12-3,12 1 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2:27:01.45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2 204 88,'0'0'38,"6"-16"0,2 32-10,-10-1-24,7 17 0,-3 11-2,4 17 0,-3 14 0,2 19 0,-2 13-1,0 2 1,-2 5-1,0-2-1,-3-7 0,-1-10 0,-2-14 0,2-15 1,1-14-1,0-11 1,0-13-1,3-8 1,2-7-1,-3-12 2,19 9-2,0-8-2,6-2 2,13 2 0,12-2-1,16 3 2,14-1-2,15 3 0,16 3-1,10-2 2,13 7-2,3-2 1,6 3 0,-2-2 0,-4 2 0,-4 1 1,-9-1 1,-8-1 0,-14-1 0,-5 0 0,-13-2 0,-9 1-1,-10-2 1,-9-1-1,-9-1 0,-7-1 1,-6 1-2,-7-2 1,-6-4 0,-4-1 0,-3-5 0,-4-7 0,-2-10 0,-4-9-1,-3-9 1,-4-12-1,-5-15 2,-5-8-1,-4-19 1,0-4-1,-2-7 1,3 3 0,1-3-1,6 4 1,4 10-1,5 6 0,4 17-1,1 7 1,1 11 0,0 7-1,-3 6 2,-3 5-1,-4 0 0,-6 2 1,-8 1-1,-10 0 1,-10 0-1,-13 1 1,-16 5-1,-13 1 1,-12 8 0,-12 8 0,-11 5 0,-6 8-1,-8 6 1,-2 7 0,5 1-1,8 2 1,9-4-1,14-3-1,10-3 0,14-6 0,16-1-1,11-9-3,19 10-11,-1-18-26,14 12 1,2-5-1,10 5 1</inkml:trace>
  <inkml:trace contextRef="#ctx0" brushRef="#br0" timeOffset="962">397 670 94,'0'0'40,"0"0"1,0 0-12,0 0-27,0 0 0,9 9 0,-5 9-1,0 3 1,1 12-1,2 4 0,-1 8-1,1-1 1,-1 0-1,1-2 0,-3-11 0,-2-5-1,3-11 1,-5-15 0,11 2 0,-1-16 0,1-4 0,2-11 1,3-2-1,4-3 1,1-2-1,3 3 0,3 1-1,4 10 1,2 6-1,6 16 0,-1 8 0,0 9 0,-2 11 0,-2 7-1,-7 5 1,-6 4 0,-10 0 1,-7-3 0,-9-6 0,-6-3 1,-11-4 0,-7-10 1,-4-1-1,-7-9 0,-2-3 0,-2-4 0,2-2-2,1-1-2,2-14-10,10 13-28,3-13 1,16 4-1,1-12 0</inkml:trace>
  <inkml:trace contextRef="#ctx0" brushRef="#br0" timeOffset="3054">1604 604 93,'-13'12'39,"-9"2"2,5 14-13,-7-2-25,1 6-2,3 10 0,8 7 0,6 2 0,9 2-1,7-6 0,9-6 0,10-10 0,6-11-1,7-18 1,-1-22 0,1-13 0,-3-12 0,-2-7 0,-6-4 1,-11-2 0,-5 5 2,-14 4-2,-7 12 2,-13 11-2,-5 8 1,-3 9-2,-4 4-1,2 10-3,-4-7-8,13 17-29,-2-4 0,14 6-1,0-8 1</inkml:trace>
  <inkml:trace contextRef="#ctx0" brushRef="#br0" timeOffset="3419">1656 489 94,'-41'11'40,"-2"7"2,-17-10-8,5 17-32,-1 5 0,3 10-1,5 8-1,10 12 0,13 7 0,13 5-1,15 8 0,11 1-2,20 1-1,9-10 1,14-10-1,4-20 0,8-13 1,2-17 0,2-22 2,-4-17 3,-7-19-1,-4-12 2,-10-16 0,-7-5 1,-14-8-1,-8 0 2,-16 7-1,-9 1-1,-16 10 0,-8 12 0,-14 15-2,-8 8-4,1 17-22,-14-3-17,-1 3-1,-5-6-1,-1-24 0,72 47 44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2:25:29.66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35 516 70,'0'0'38,"-9"-1"-3,6 10 3,-4 2-31,3 9-5,-1 4 1,3 7-1,-2-1 1,4 7-1,-1-4 2,4-1-2,1-7 1,8-6-2,2-12 0,10-17 0,9-12-2,12-14 1,11-17 1,14-12 1,12-16-1,12 0 1,5-7 0,10 9 1,-3 5 0,0 8-1,-7 12-2,-10 15 1,-13 14-1,-11 10 0,-10 10-1,-12 10-3,-2 17-8,-13 6-27,-4 18-2,-14 10 0,-4 16-1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2:27:30.15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1159 1718 56,'7'-20'37,"-4"4"0,-3 16-1,-3-18-16,3 18-16,2 15-1,0 3-1,-1 6-1,4 12 1,0 8-1,5 12 1,-2 8-1,5 9 1,-1 8-1,1 6 1,-2 5-2,0 4 1,-4-1-1,-2-1 0,-4-6 0,-3-3-1,-1-7 1,-2-6-1,-1-6 1,0-11-1,0-8 1,2-8 0,2-7 1,1-7-1,1-8 1,2-4 0,-2-13 0,8 9-1,2-8 1,0-4-1,4-1 1,5-2-1,4-2 0,8 0 0,8 0 0,6 0-1,9-2 1,8 1 0,8 2-1,9 0 1,8 1 0,8 1 0,9 1 0,4-1 0,7 3 1,4 1-1,5 1 0,5 3 1,3 1-1,-1 0 0,1 2 1,1 2 0,1 0-1,-3 0 0,-3 2 1,-5-2-1,-6-1 0,-4 1 0,-10-2 0,-9 0 0,-10-3 0,-11 0 0,-11-3 0,-10 0 0,-10-2 0,-10-5 0,-7-4 0,-9-3 0,-5-5 1,-5-6-1,-6-7 0,0-5 1,-3-10-1,1-5 1,3-9-1,-1-7 0,5-8 0,1-6 1,6-5-1,2-7 1,-2-2 0,2-3-1,-5 1 1,1 1 0,-4 5 0,-3 5 0,-3 6-1,-7 8-1,0 11 1,-5 8-1,-3 11 0,-5 7 0,-5 9 0,-6 9 0,-9 7 1,-1 7 0,-11 5 0,-7 6 0,-7 5 0,-11 3 0,-5 2 0,-8 5 0,-4 1 1,-7 1-2,-2 1 1,-4-1 0,-6-1 0,1-1-1,-2-4 2,0-1-1,1-6-1,4-2 1,1-4 0,3-2 0,1-1 0,3-4 0,4 1 0,5-2 0,1-1 0,3 0-1,2 0 1,6 1 0,4 0 0,4 2 0,3 0 0,4 2 0,5 2 0,4 1 0,7 1 0,6 0 0,5 1 0,6 0 0,6 0 0,5-2 0,7 0 0,3-1-1,11-3-2,-10-2-6,10 2-30,12-5 0,-2 2 0,-2-7-1</inkml:trace>
  <inkml:trace contextRef="#ctx0" brushRef="#br0" timeOffset="1524">695 2254 67,'0'0'37,"0"0"0,-11-1-1,11 1-24,0 0-7,0 0-2,9-2-2,-9 2 0,15 3 0,-2 3-1,6 4 1,4 3-1,6 5 0,6 2 0,4 6 1,2 2-1,2 2 0,-1 2 0,-2 0 0,-3 0 1,-3-3-1,-4 0 1,-5-2-1,-4-1 1,-3-5-1,-3-1 0,-4-6 0,-2-1 1,-4-2-1,-5-11 0,7 11 0,-7-11 1,0 0-1,0 0 1,0 0-1,0 0 1,-10-9-1,10 9 1,-16-6-1,5 5 0,-3 3 0,-4 3 0,-1 6-1,-4 3 1,-2 6 0,-3 2 0,-2 2 0,0 2 0,-2 0 0,0 1 0,0-1 0,1-4-2,3-1 3,4-5-3,2-4 2,1-3-1,5-6 1,1-3 1,3-7-1,3-3 2,1-7-2,0-5 1,2-8 0,1-8 0,0-6-1,0-11 1,1-4-1,-2-7 0,1-3 1,0 3 0,-2 1 0,1 7 1,0 8-1,0 8-1,1 11 1,2 7 0,0 9 0,1 4-1,2 11 0,-2-10 0,2 10-2,0 0-1,9 1-31,-9-1-6,15-5 1,-3-7-2</inkml:trace>
  <inkml:trace contextRef="#ctx0" brushRef="#br0" timeOffset="4624">2008 2299 60,'-7'-21'40,"4"3"-2,-2-10-1,8 10-17,-5-15-11,9 6-3,1-3-2,7 2-1,1 3-1,6 6 0,0 6-1,5 12-1,0 10 1,2 10-1,-1 10 0,-1 10-1,1 8 1,-1 1 0,-4 1-1,-5-4 1,-1-4-1,-5-4 1,-4-6-1,-2-7 1,-4-7 0,-2-3 0,-1-2 0,1-12 0,-12 11 1,0-10-1,-4-4 0,-6-1 0,-6-1 0,-5 0 0,-4 0 0,-2 1-1,0 6 1,0 4-1,5 5 1,5 6 0,5 7-1,7 5 1,7 3 0,5 1 0,6-1 0,6-1 0,6-5 0,4-6 0,5-5 0,3-7 0,5-8 1,2-5-1,2-5 1,1-2-1,-2-2 1,-2-1 0,-4 0-1,-3 0-2,-3 4-2,-8-9-23,9 8-14,-3-9 1,10-1-1,2-9 1</inkml:trace>
  <inkml:trace contextRef="#ctx0" brushRef="#br0" timeOffset="5515">3555 2140 41,'-8'-13'38,"-5"-3"1,3 2 0,-10-9-16,20 23-9,-30-25-7,10 15-3,-8 1-1,2 5-1,-3 2 0,-3 9-2,0 5 1,1 13-1,4 8 0,4 13 0,9 9-1,9 7 1,8 8 0,10-1 0,10-2 0,9-5 0,7-11 0,10-11 0,8-11-1,2-13 1,6-15 0,-1-9-1,5-9 1,-3-11 0,-5-4 0,-6-5 0,-11-4 1,-8-2-1,-13-3 1,-12 1 0,-13-3 0,-12 4-1,-9 0 0,-9 7 0,-5 4 0,-6 8-1,-1 10 0,-1 5-1,4 14-4,-3-6-10,12 16-23,0-1 0,10 3 0,3-4 0</inkml:trace>
  <inkml:trace contextRef="#ctx0" brushRef="#br0" timeOffset="6079">3764 1887 33,'-7'-16'34,"-3"1"2,-2 3 0,-2 9-15,-12-11-9,7 13-6,-10-2-2,-1 7-1,-9-1 0,-1 5 0,-4-1-1,1 4 1,-3 1 0,1 1-1,-2 0 0,5 0 0,0-1-1,3 1 0,2 0-1,3 1 1,1-3-1,5 3 0,1 0 0,2 3 1,3 2-1,4 2 0,4 5 0,3 3 0,6 5 0,2 5 0,6 2 0,4 5 0,5 1 0,3 2 0,6 2 0,2-1 0,5-1 0,3-3 0,4 0 0,1-5 1,3-2-1,2-6 0,2-5 1,1-3-1,2-7 1,2-2-1,0-6 0,0-1 0,2-3 0,-2-1 0,1-1 0,-3-2 0,-2-1 0,-2 0 0,-2-1 0,-3-1 1,-3-1-1,-1-1 1,-2-5-1,-2 0 1,0-4 0,-2-5-1,0-3 1,-2-7-1,-2-4 0,-1-5 1,-4-5-1,-2-5 1,-5-4-1,-4-7 1,-2-2-1,-4 0 1,-2-2-1,-4-1 1,-4 2 0,-1 0-1,-7 7 1,0 4-1,-8 5 1,-3 6 0,-5 8-1,-6 6 0,-4 10 0,-6 10 0,-1 8 0,-5 7-1,0 9-1,-4 2-3,14 13-25,-7-7-11,11 1 1,5-8-2</inkml:trace>
  <inkml:trace contextRef="#ctx0" brushRef="#br0" timeOffset="9035">4265 2044 23,'0'0'31,"0"0"-2,0 0-4,0 0-7,7 9-3,-7-9-2,0 0-4,-11-2 0,11 2-4,0 0 0,0 0 0,0 0-1,0 0-1,0 0 0,0 0 0,0 0-1,0 0-1,0 0 1,0 0-2,0 0 1,0 0 0,0 0-1,14 0 1,-14 0-1,13 0 1,-13 0-1,22-1 0,-10-2 0,3-2 0,5-1 0,0-3 1,4-3-1,3-1 1,3-3 0,3-4 0,1-3 0,4 0 0,-2-5 0,5-1 0,-1 0 0,-1-4 0,3 0-1,-4 0 1,0 1-1,-5 1 1,0 1-1,-5 0 1,-5 0-1,0 1 1,-8-1-1,1 0 1,-7-5 0,1 1 0,-6-4 0,-4 0-1,2-5 1,-6 0 0,0-1-1,-4-2 1,-3 2-1,-2-1 1,-4 0 0,-1 1 0,-7 2 0,-5 1 0,-2-1 0,-5 3 0,2-2 0,-8 4 0,1 2-1,-3 1 0,-1 2 0,-2 1-1,-1 5 1,2 0 0,-7 3-1,1 2 0,0-1 1,-3 3 0,2 0 0,-4 2 0,0 0 1,-4 1-2,-1 0 0,-2-1 0,-7 3 0,-1-1 0,-5 3 0,-2 1 0,-3-1 0,-3 2 0,-1 3 1,-4 1 0,2 2-1,-4 1 1,2 2 0,-1 1 0,2 2-1,0 3 2,0-1-1,-1 5 0,1 1 1,0 0-1,0 2 0,-1 1 1,-2 4-1,0-3 0,0 5 1,0-2-1,1 5-1,3-1 2,-1 2-2,6 3 2,1-1-2,5 4 2,1-1-1,6 1 0,3 1 0,2 1 0,5 0 0,4 1 0,4-2 0,6 1-1,5 3 1,4-1-1,7-2 1,3 0-1,4 0 1,2-1-1,3 0 1,-1 0 0,3 0 0,-3 0-1,1 5 1,-2 0 0,-1 3 0,0 2 1,-2-1-1,-1 2 0,0 0 0,-1 1 1,0-3-1,1 4 0,2-2 0,-1-2-1,2 2 1,1-2-1,1 0 1,3 2 0,-1 0 0,2 0-1,1 1 1,1 3 1,1 2-2,1 0 2,2 4-2,1-3 2,0 0-1,3-1 0,2-1-1,1-2 1,2-4 0,1-2-1,1-6 1,2 0 0,0-2-1,1-5 1,0-4 0,3 0 0,0-4 0,1-1 0,2-3 0,3-2 0,2-3 0,4 1 1,1-4-2,4-2 2,1-2-1,3 0 0,0-1 0,1-1 0,0 0 0,-1 0 0,-2 0 0,-3 1 0,-1 0 0,-4 1 0,-1-1 0,-4 2 1,0-1-1,-4 0-1,-9-1 2,16 1-1,-16-1-1,12 2 1,-12-2 0,9 0 0,-9 0 0,0 0 0,9 0 0,-9 0 0,0 0 0,0 0 0,0 0 1,0 0-1,0-10 0,0 10 0,-10-14 1,2 5-1,-3-4 0,-1-1 0,-2-3 1,-2 0-1,1-2 0,0 2 1,1 0-1,3 3 0,0 5 0,4-1 0,7 10 0,0 0-1,0 0 1,0 0 0,0 0-1,10 16 1,3-6 0,2 1 0,4 3-1,0-3 1,4 1 0,-3-1 0,1-1 0,-1-2 0,-4-2 0,0 2 0,-5-1 0,-2 1 0,-4 1 0,-5-9 1,4 17-1,-4-17 0,-7 19 0,0-9 0,-3 0 0,-1 2 0,-2-4 0,-1 4 1,-3 0-1,1 0 0,-2-1 0,1 0 0,-2 2 0,3-2 0,-1 2 0,1-1 0,-1 1 0,1-3 0,1 1 0,2-4-1,2-1 0,0-5-1,11-1-4,-11-18-18,21 2-16,2-16-1,12-6 0,5-16 1</inkml:trace>
  <inkml:trace contextRef="#ctx0" brushRef="#br0" timeOffset="11660">4934 70 25,'-17'-9'35,"1"0"3,2-7-7,14 16-8,-15-20-4,15 20-5,0-14-5,0 14-3,9-9-2,1 12-1,2 4-2,3 9 0,8 6 0,0 10-1,0 7 1,6 8 0,-1 5 0,7 1 1,0-1 0,-2-1 0,-1-5 0,-1-3 0,1-5 0,-4-4 0,0-4-1,-6-5-1,-5-4 0,-1-4 0,-7-1-1,0-5 0,-6-1-1,-3-10-1,2 10-1,-2-10-3,0 0-3,-19-10-6,19 10-17,-9-10-5,1 1-1,-2-2 1</inkml:trace>
  <inkml:trace contextRef="#ctx0" brushRef="#br0" timeOffset="12061">5191 549 55,'-10'-3'38,"-2"-1"-1,12 4 1,-19-12-18,19 12-8,-9 5-8,9-5 0,-12 20-1,6-2 0,-6 6-2,-1 5 1,-6 2-1,-1 3 1,-3 0-1,-1-2 0,2-4-2,-2-9-2,15-1-35,-8-20-3,13-16 1,1-19-2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6T22:28:01.69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89 70 61,'6'-21'39,"-6"-2"-2,1 13-6,-12-7-13,11 17-10,-16 1-2,6 12-2,-5 4 0,2 8-3,0 8 1,4 10-2,3 8 1,5 9-2,4 11 2,8 10-2,4 6 2,6 9-1,5 3 0,5 7 0,4 5-1,2 6 2,1 1-2,1 2 0,1 3 0,1 2 0,-2 2 1,0-2 0,0-4 1,3-3-1,-2-6 2,1-6 0,-3-8 0,-2-9-1,-3-13 0,-2-10-1,-5-11 1,-4-13-1,-5-10 0,-3-9-1,-4-7-1,-10-16-2,14 22-5,-14-22-32,0 0 0,-10-8-2,10 8 2</inkml:trace>
  <inkml:trace contextRef="#ctx0" brushRef="#br0" timeOffset="790">1193 2538 66,'-27'-20'41,"0"9"-2,-8-4 1,3 14-34,-7 4-3,2 15-1,0 14-1,6 20 0,5 20 0,9 23-1,9 15 1,11 14 0,15 7-1,14 2 0,12-3-1,16-10 1,12-15-1,9-23 1,9-19-2,5-22 2,5-19-1,3-22 1,0-23 2,-5-18-2,-7-20 2,-5-10 0,-16-22 0,-11-14 0,-20-10 1,-20-10-1,-20-8 0,-17 0 1,-19 4-2,-16 4 1,-14 19-1,-11 16 0,-5 23 0,-6 26-1,-4 24 1,-1 22-1,5 19-1,3 11-1,13 12-2,6-3-3,23 14-19,4-16-17,25 1 1,9-14-1,20-4 2</inkml:trace>
  <inkml:trace contextRef="#ctx0" brushRef="#br0" timeOffset="1276">1583 2161 69,'-29'-38'41,"-1"9"-1,-15 0 0,-3 16-31,-13 4-6,-6 14-1,-4 16 0,-6 18-2,-4 20 1,2 18-1,1 14 2,7 19-2,7 18 1,11 16-1,13 9 1,19 1-1,18-3 0,17-7 0,24-5-1,19-20 1,23-21-1,18-24 1,18-17-1,13-19 0,9-15 0,9-14 1,2-20 0,-1-10-2,-6-12 2,-10-14-2,-13-15 2,-13-11 0,-19-21 1,-18-15 0,-23-12 1,-19-10 1,-25-14 0,-19-3 1,-20 2-1,-17 4-1,-16 16 0,-9 16 1,-12 15-2,-5 23 1,-3 21-2,-1 17-1,4 15-3,1 7-1,13 14-9,-3-9-30,18 6 2,4-9-2,17 0 3</inkml:trace>
  <inkml:trace contextRef="#ctx0" brushRef="#br0" timeOffset="2001">417 883 69,'-9'-9'38,"9"9"-1,-1-23-9,15 21-18,-5-5-5,14 9 0,3 3-2,7 9-1,4 7 0,5 12 0,2 9 0,0 12 0,-2 6-1,1 8 1,-8 0 0,-2 0-1,-6-4 0,-5-5 0,-4-10 0,-4-10-2,-3-10 1,-6-9-2,0-6 1,-5-14-3,2 9 0,-2-9-4,-8-12-1,-8-9-9,16 21-14,-16-27-6,3 11-1,-5-6 3</inkml:trace>
  <inkml:trace contextRef="#ctx0" brushRef="#br0" timeOffset="2285">791 1364 48,'-8'-11'37,"8"11"-1,-9-14-7,12 27-11,-16-8-7,7 18-4,-12 3-2,-1 13-2,-9 4 0,-3 8-1,-2 2-1,0 1-3,4 0-7,0-17-30,8-15-1,3-27 0,9-27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5T21:00:11.15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43 116 37,'-14'-20'21,"3"1"-1,3 4-1,-1 0-3,9 15-4,-8-17-3,8 17-3,0 0-2,0 0-2,0 0-1,0 0 0,7 18 0,5-1-1,3 5 0,7 6 0,4 5 0,6 5 0,2 6 1,2-2-1,2 2-1,-1-3 1,-1 1 0,-1-4 0,-4-1 0,-1-5 0,-2-4 0,-2-3 0,-5-4 1,-4-2-1,-1-6 1,-2 0-1,-4-4 0,-10-9 1,15 12-1,-15-12 1,0 0 0,10 9 0,-10-9 1,0 0-1,0 0 1,0 0-1,0 0 1,0 0-1,0 0 0,0 0-1,-12 11 1,6-2-1,-3 3 1,-1 3-1,-3 5 0,-1 5 0,-1 4 0,-1 4 0,-1 4 0,-3 2 0,1 5-1,-2 0 1,0 0 0,-1 1 0,1-1-1,-1 0 2,1-3-2,3-4 1,0-2 0,2-5 0,2-3 0,1-4 0,3-6 0,0-2 0,4-6 0,6-9 0,-8 12 0,8-12 0,0 0 1,0 0-1,0 0 0,0 0 0,0 0 0,0 0 0,0 0 1,0 0-1,0 0 0,0 0 1,0 0-1,-10 4 0,10-4 2,0 0-2,-12-1 1,12 1 0,-13-4 0,13 4-1,-12-9 1,12 9 0,-14-22 0,7-1-1,0-12 1,4-10-1,1-11 0,3-15 0,2-11 1,5-11-1,0-6 1,2 0-1,2-2 1,0 5 0,-3 5 1,0 8-1,-1 9 1,-1 5-1,-2 11 0,0 8 1,-1 12-1,-1 6 1,-1 6-1,0 11 1,-3 0 0,1 15-1,0 0 1,-1-9-1,1 9-1,0 0 1,0 0-2,0 0 1,0 0 0,0 0 0,0 0 0,0 0 0,0 0-1,0 0 1,0 0 0,0 0 0,0 0-1,0 0 1,0 0-1,0 0 1,0 0 0,0 0-1,0 0 1,0 0 0,0 0-1,0 0 0,0 0-1,0 0 0,0 0-1,0 0-2,0 0-2,0 0-8,0 0-7,0 0-13,0 0-1,0 0 1,-3-13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5T21:00:12.81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452 420 37,'0'0'25,"1"-9"-2,-1 9-3,2-14-5,-5 4-4,3 10-2,-2-19-2,2 9-2,-4-2-1,2 0 0,-3-3-1,-1 3 0,-2-4 1,2 4-3,-4 0 1,0 0-2,0 2 1,-2 1-1,-4 2 0,-1 0 0,-3 5-1,-2 3 1,-2 0 0,-2 6 0,-3 2-1,0 3 1,1 6 0,1 1-1,2 5 1,1 2 0,3 5-1,1 1 1,4 2 0,4 2 0,2-2 0,4 2 0,2-3 0,6 1 1,7-4-1,3-3 1,6-2-1,2-5 1,7-5 0,3-4 0,5-6 0,4-8 1,-1-6-2,3-4 1,0-5 0,0-2 0,-5-5 0,-2-1-1,-5 0 1,-5 2-1,-5-1 1,-5 4 0,-5 3 0,-3 2 0,-4 4 0,1 3-1,-3 9 1,0 0-1,0 0-1,0 0 0,0 0 1,-9 18-1,7 4 0,0 5 1,-1 10 0,1 10 0,-2 11 1,0 8-1,-2 10 0,-1 3 1,-1 5-1,0 2 0,-2-3 0,1-5 0,2-6 0,1-7 0,3-10 0,3-8 0,2-7 0,4-10 0,3-5-1,3-7 1,2-4 0,3-6 0,2-5 0,1-4 0,4-8 1,-1-3-1,3-7 0,0-5 0,-2-7 0,-2-8 0,-5-5 0,-3-4 0,-6 0 1,-9-4-1,-7-1 1,-7 4-1,-6 4 1,-5 10-1,-8 7 0,-4 7-1,-3 8 1,2 7-2,1 13-2,0 0-3,10 10-7,-4-5-4,16 7-12,5-1-6,8-3 1,7-2 1</inkml:trace>
  <inkml:trace contextRef="#ctx0" brushRef="#br0" timeOffset="1154">895 846 3,'0'0'12,"-13"10"-2,13-10-1,-14 13-1,4-2 0,-1 2 0,-3 2 1,2 5 0,-2 1 0,2 3-2,0 3-1,2 3-1,2-1-1,5 2 0,1-2-1,6-1 2,0-5-1,7 2 2,-2-10-1,7 3 1,-1-9 0,4 1 0,-3-7-1,6-1-1,-2-6 0,3-2-1,1-6 0,-1-5 0,-3-4-1,3-5-1,-3-5 0,-3-2 0,-4-2 1,-4 0-1,-6 1 0,-3 3 1,-4 1-1,-5 7 0,-6 1 0,-2 6 0,-5 5-1,-1 6 0,-1 2-1,1 2-2,2 7-1,-1-2-3,9 12-8,-3-7-11,8 4-9,4 2-1,4-4 1</inkml:trace>
  <inkml:trace contextRef="#ctx0" brushRef="#br0" timeOffset="1919">2000 657 11,'0'0'25,"-22"-4"2,5 2-9,0 2-6,-5-1-4,1 5 1,-5 1-2,0 4 1,-3 2-2,2 3-2,-3 4-1,1 4 0,-1 6-1,3 6-1,2 5 0,6 7-1,3 3 0,5 5 0,5-1 1,6 2 0,6-4-1,7-2 2,2-6-1,8-7 1,4-6 0,6-9 1,3-8 0,7-7-1,0-8 1,7-7-1,0-11 1,3-4-2,-3-9 1,-1-2-1,-5-4 1,-6-5 0,-9-2 0,-11-1-1,-8-1 1,-9 4 0,-10 1 0,-5 5 0,-5 0-1,-1 6 1,1 3-1,3 6 0,2 2 0,5 2 0,4 1-1,4 2 1,4 3-1,5 2-1,2 2 1,3 2-1,3 7 0,3 4 0,3 10 1,-3 5-1,0 8 1,-1 6 0,0 5 0,-2 4 0,-4 3 0,-2-1 0,-5-1 0,1 1 0,-4-3-1,-2-1 1,-3 0-1,-4-5 1,-1-2-2,-1-3 2,-1-3-2,-1-7 1,2-2 0,0-5 0,2-3 0,7-10 0,-11 5 0,11-5-1,-8-13 1,5-3 0,-1-6-1,2-10 1,1-5 0,0-7 1,1-6 0,2-3 1,-1-4 0,4 2 1,-3-1-1,4 6 0,0 2 0,4 6 0,3 4 0,2 4 0,5 5-1,3 6-1,5 6 2,1 4-2,2 8 1,0 5-1,-2 10 0,-3 3 1,-1 9 0,-7 2-1,-7 5 1,-8 1 0,-5 0 0,-7 0 0,-7-2 1,-2-3-1,-5-1 0,1-3 0,1-2 0,2-2 0,1 2 0,6 0 0,5 2 1,6 1 0,7-2 0,6 2 0,7 1 0,4 1 1,4-3-1,2 0 0,-1-5-1,0 1 1,-4-3-2,-3-4 1,-5-2-1,-4-2-1,-3-1-2,-9-5-4,11-1-19,-11 1-8,4-16-2,-5 2 2</inkml:trace>
  <inkml:trace contextRef="#ctx0" brushRef="#br0" timeOffset="3182">2256 376 17,'-7'-9'30,"0"-4"1,4 0 2,-1-4-14,-6-8-9,3-1-1,-5-7-2,3 2-1,-5-4-3,4 2 2,-3 0-4,2 3-1,3 5-5,-3 2-3,7 11-10,-2 2-14,6 10-3,0 0 1,-7 20 1</inkml:trace>
  <inkml:trace contextRef="#ctx0" brushRef="#br0" timeOffset="3479">1848 353 44,'-14'-15'36,"-1"-3"2,2-3-1,3 4-16,-7-7-13,5 5-4,-4-4-2,-1 4-1,-3-2 0,0 0-1,0 6-1,-1-4 0,1 4-2,0-6 0,3 10-4,-2-10-4,8 13-11,-1-3-14,4 0-1,8 11 1,0 0 3</inkml:trace>
  <inkml:trace contextRef="#ctx0" brushRef="#br0" timeOffset="3728">1589 376 30,'-41'5'30,"-1"-4"1,-4-6-6,0-6-15,9 3-4,1-5-1,8 5-2,5-1-2,9 2-3,14 7-2,-11-3-3,11 3-9,15 19-15,-2-7 0,8 10 0</inkml:trace>
  <inkml:trace contextRef="#ctx0" brushRef="#br0" timeOffset="3978">1531 982 9,'-10'20'27,"2"6"0,-6-8-3,2 2-13,-1 4-5,-1-2-4,1-1-2,1-3-3,-2-2-6,5-6-9,4 2-5,-4-9-3,9-3 0</inkml:trace>
  <inkml:trace contextRef="#ctx0" brushRef="#br0" timeOffset="4212">1552 1490 21,'5'38'26,"-11"-5"0,1 5-7,-2 0-11,0-1-4,1-3-2,-1-3-6,1-8-6,2-7-8,8-5-8,-4-11 0</inkml:trace>
  <inkml:trace contextRef="#ctx0" brushRef="#br0" timeOffset="4399">2073 1511 22,'17'21'28,"3"9"1,-12-3 0,-2 2-18,2-1-7,-2-1-4,0-7-1,1-3-1,-1-8-3,4-8-7,-1-6-16,-1-17 0,8 2 1</inkml:trace>
  <inkml:trace contextRef="#ctx0" brushRef="#br0" timeOffset="4602">2503 1308 27,'20'17'27,"7"5"-1,-6-5-7,6-6-16,1-4-8,0-10-13,7 0-8,-14-16 0,6 2 0</inkml:trace>
  <inkml:trace contextRef="#ctx0" brushRef="#br0" timeOffset="4789">2794 808 34,'13'10'30,"0"-2"0,9 4-4,-2 1-18,4-5-5,2-5-5,-1-4-10,-2-5-14,-6-13-5,1-3 2,-13-11 0</inkml:trace>
  <inkml:trace contextRef="#ctx0" brushRef="#br0" timeOffset="4976">2622 493 40,'-21'3'30,"21"-3"2,-12 11-13,12-11-9,11-7-2,-1-5-2,8-3-1,4-7-3,6-7 0,4-8-5,1-11-10,6-7-17,-1 1-3,0-5 0,3 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4T20:49:42.08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39 11 81,'-11'13'33,"-6"-7"-28,8-9-5,6-7-34,2-7-4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5T21:00:18.21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322 113 68,'-12'-36'36,"-4"6"-2,-8 7-9,-6 5-23,-2 12-1,-4 16 0,-3 14-2,1 16 1,4 9-1,6 7 1,9 4-1,8 0 1,12-5 0,11-13 0,12-11 1,10-12-1,5-12 1,1-10 1,3-11 0,-5-6 0,-3-8 0,-7-6 0,-7-1-1,-11 0 2,-4 5-1,-4 2 0,-5 12-1,3 16 0,-19 12-1,1 26 0,0 20 1,-1 21-2,-1 12 0,4 17 0,1 7 1,7 3-2,5-5 1,10-13-1,6-16 1,8-17-1,6-17 1,7-20-1,3-18 1,3-22 1,0-15 0,2-16 1,-7-12 0,-7-10 1,-10-6 0,-11-1 0,-8 6-1,-12 5 1,-8 13-1,-10 12 0,-3 12 0,-3 11-2,0 8-3,7 14-5,-4-6-14,9 6-12,9 2-1,16-13 0,0 0 0</inkml:trace>
  <inkml:trace contextRef="#ctx0" brushRef="#br0" timeOffset="592">724 564 17,'-1'12'28,"3"8"2,-7-2 3,-1 1-20,5 9-5,-5 0 0,6 8-2,-4-3 0,4 1 0,-2-3-3,1-2-3,3 0-7,-2-3-25,3-10-1,4-2-1,-7-14-1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5T21:00:46.16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8 0 25,'0'0'30,"0"0"-5,0 0-1,0 0-7,0 0-5,0 0-4,-9 12-2,9-12-1,0 0-1,-5 10 0,5-10-1,1 10-1,-1-10 1,9 10-1,0-4 0,1 1-1,5 2 0,2 0 0,3 4-1,4 2 1,1 4-1,3 2 0,3 2 0,1 5 1,4 5-1,1 0 0,3 6 1,3 2 0,3 3 0,1 5 0,4 3 0,0 4 0,0 4-1,-4 5 2,-1 1-1,-6 3-1,-4 3 1,-8 4-1,-7 3 1,-10 3-1,-11 3 1,-8 1 0,-10 5 0,-10 3 0,-7 3-1,-10 4 1,-6 2 0,-5 2 1,-3 1 0,-1-2-2,4 0 2,3-5-1,4-6 0,8-8 0,5-7 0,6-9-1,10-11 0,7-8 0,1-11-1,6-8 1,2-8-1,3-6 1,1-6-1,0-11 0,0 0-2,0 0-2,-1-11-7,3-3-18,-4-11-9,1-8 0,3-14 1</inkml:trace>
  <inkml:trace contextRef="#ctx0" brushRef="#br0" timeOffset="1029">1189 485 28,'0'0'25,"-9"15"-2,9-15-1,0 0-7,1 14-2,-1-14-1,12-5-3,-3-4 0,10-2-2,-3-10 0,11 0-2,-1-8-1,8-2-1,-2-6-1,1 2 0,-3-2 0,0 0 0,-4 5-1,-3 5 0,-5 4 0,-4 7 0,-7 5 0,-7 11-1,8-13 0,-8 13-1,0 0 1,0 0-1,2 18 1,-1-7 0,2 3 0,2 5 0,0 5 0,1 5 0,0 6 1,-1 4 0,-1 1-1,-1 8 0,0 3 1,-2 4-1,-1 1 1,-3 3-1,0 0 1,-1-2-1,-1 0 1,1-4 0,-3-6-1,2-5 0,-1-8 1,2-7 0,1-9-1,1-3 0,2-15 1,0 10-2,0-10 1,0 0-1,0 0-1,0 0-2,5-13-2,-7-2-5,2 15-7,0-27-9,2 9-12,0 0 1,-1-2 0</inkml:trace>
  <inkml:trace contextRef="#ctx0" brushRef="#br0" timeOffset="1700">1311 1167 37,'0'0'32,"-9"9"-4,9-9-6,0 0-4,-10 0-7,10 0-1,0 0-3,0 0 0,0 0-2,0 0-1,0 0-1,0 0-1,0 0 0,16-11-1,-6 7 0,9 0 0,4-4 0,7-1 0,7-4 0,10 0 1,7-2 0,5-1 0,0 0-1,4 0 0,0 2 1,0 3-2,-9 2 1,-7 3-1,-9 2 0,-8 3 1,-5 0-1,-11 2 0,-3 0 0,-11-1 1,0 0-1,0 0 1,0 0-1,0 0 1,0 0-1,0 0 1,0 0-1,0 0 0,0 0 0,0 0 0,0 0-1,0 0-1,9 2-2,-9-2-5,0 0-20,0 0-11,0 0 0,-7-10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5T21:01:00.31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624 70 26,'-7'-19'30,"2"4"-5,-4 4-5,-5-4-6,0 11-2,-10-2-2,0 9-1,-11 0-2,-3 11-2,-10 5-1,-3 11-1,-5 10-1,-3 9-2,1 10 1,2 10-1,7 3-1,9 3 1,14-2 0,15-3-1,16-6 1,17-11 0,15-11 1,17-14 0,13-15 2,13-13-2,6-14 2,6-12 0,-3-11 0,-2-9 0,-8-7 0,-10-1 0,-15-2 0,-13 4-1,-14 0 1,-10 6-2,-11 7 1,-6 9-1,-5 4 1,-4 10-2,-3 7 1,-1 15-1,-3 13 0,0 21 0,-3 15 0,-1 19 0,-2 20-1,0 16 0,1 15 0,1 7 1,7 3-2,4-2 1,4-7-1,6-11 0,6-13 1,5-14 0,5-15 0,2-15 0,3-14 0,1-16 1,1-12 0,0-15-1,0-10 1,-2-14 0,-5-12 0,-4-6 0,-8-5 1,-7-3-1,-11-1 2,-8 5-1,-7 2 0,-4 11 0,-4 7 0,1 7-2,5 4-5,-4 1-11,17 6-20,3 2 0,14 5-1,3-11 1</inkml:trace>
  <inkml:trace contextRef="#ctx0" brushRef="#br0" timeOffset="811">1300 803 57,'0'0'36,"0"0"-1,5 12-8,-10-3-16,4 11-4,-3 2-2,1 7-1,-2 4-2,2 4 1,-2-1 0,4-3 0,-1-5-1,3-6 0,-1-8 0,1-2-1,-1-12-1,0 0-2,3 9-1,-3-9-7,1-16-28,1 7 1,2-1-2,-1-5 1</inkml:trace>
  <inkml:trace contextRef="#ctx0" brushRef="#br0" timeOffset="1685">1982 558 35,'0'0'32,"-15"-19"3,3 8-9,-1 3-11,-8-3-9,-1 8-2,-3 3-1,-3 9-1,-3 8 0,2 11 0,1 9-1,5 12-1,3 4 0,9 5 0,6 1 0,8-2-1,8-7 0,9-5 1,9-13-1,6-10 2,7-14-1,6-9 1,4-13 0,1-7-1,-2-10 2,-2-8-2,-9-6 2,-9-3-1,-10-3 2,-11 2-1,-13 0 0,-6 7 0,-6 4-1,-1 9 1,-1 7-1,3 7-1,5 13 0,4 11 0,10 13-1,3 9 1,4 7-1,2 6 0,1 5 1,1 0-1,-2-3 1,0-6-1,-5-9 2,-2-9-1,-3-8 0,-4-14 1,0 0-1,6-11 1,-7-10 0,2-10 0,0-6 0,1-6 1,2-5-1,3-3 0,6-2 1,3 2-1,3 3 0,1 10 0,2 5-1,0 7-1,0 6 1,-4 11-1,-3 10 0,-6 10 1,-6 8 0,-5 6-1,-6 6 1,-3 6 0,-5 3 0,-3 5 1,0-2-1,0-1 0,6-2 0,3-3 0,8-2 0,6-4 1,8-4 0,5-8-1,6-4 1,6-9-1,4-6-1,2-10-5,8-1-13,-5-9-17,4-9-2,1-3 1,1-4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5T21:01:02.82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256 21 66,'12'-12'39,"-9"3"-1,-3 9-1,-29-6-30,2 14-5,-5 9-1,-5 9-1,0 10-1,2 7 1,4 3-1,6 3 1,11-2 0,10-5 0,10-9-1,10-9 2,8-9-1,6-8 0,5-8 0,5-7 1,-1-7-1,-2-7 0,-5-4 1,-3-4-1,-5-3 0,-7 0 1,-3 2 0,-7 4 1,-4 5-1,-1 7 0,-2 15 0,-4 13-1,-1 19 1,0 16-1,-2 16 0,0 12 0,1 10 0,0 12 0,4-1-1,2-4 1,5-10 0,4-9-1,6-15 1,3-13 0,7-16-1,4-16 1,4-18 0,0-14 1,0-14-1,-2-10-1,-5-7 2,-5-3-1,-9 1 0,-5 4 0,-11 9 1,-6 6-1,-9 13 0,-4 7-1,-3 12-2,-4 2-4,6 11-12,-5-3-18,6-1-1,5-3 0,8-4 0</inkml:trace>
  <inkml:trace contextRef="#ctx0" brushRef="#br0" timeOffset="592">687 433 59,'24'-2'37,"-1"-2"0,-3-1-7,4 8-17,-7-6-8,-1 3-3,-4 0 0,-2 2-1,-10-2 0,11 4 0,-11-4 0,-2 15 0,-6-2 0,-4 6-1,-3 2 1,-3 4-1,-1 1-1,0 2 1,2-3-1,2-2 1,9-1 0,7-5 0,8-3 1,9-2 0,5-4 0,4 0 0,6-4-2,2-4-3,4 0-9,-5-6-24,4-5-1,1-2 0,5-1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5T21:01:03.98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7366-3 24,'10'-3'34,"5"7"1,2 5 0,2 6-16,10 12-12,-1 12-3,6 13 0,2 11-1,3 15 0,1 7 1,1 9-1,-1 1 0,-3 2 1,-4-6-1,1-3 1,-7-10-1,0-5 0,-6-12-1,-3-8-1,-3-11-1,-5-9-2,0-7-1,-7-11-6,5 1-15,-8-16-14,0 0-3,-13 1 2,3-5 0</inkml:trace>
  <inkml:trace contextRef="#ctx0" brushRef="#br0" timeOffset="374">7761 1220 5,'0'0'31,"6"17"2,1-8-3,1 1-12,10 5-7,-6 0-3,9 4-1,-4 0-3,4 3-1,-3-3-1,0 1 0,-1-2 0,-2-2 0,-1-4 0,2-3 1,-4-8 0,4-4 1,1-12-1,1-4 0,2-10 1,3-3-2,-3-10 0,2 1 1,-2-3-3,-2 3 1,-2 6-2,-4 4 0,0 7-5,-8-1-8,6 10-21,-4 2-3,2 1 0,3 1 0</inkml:trace>
  <inkml:trace contextRef="#ctx0" brushRef="#br0" timeOffset="796">8615 438 37,'-19'17'35,"-7"7"0,0 12-1,3 12-20,-4 3-10,8 9-1,4 0-2,11 1 0,10-10 0,13-4 2,10-13 1,11-12-1,9-17 0,9-12 0,0-12-1,3-10 0,-6-10 0,-6-5-1,-12-6 0,-11-1 0,-18 1 0,-12 6 0,-16 8-2,-17 4-15,-9 23-23,-7 14 2,-10 11-4,2 15 1</inkml:trace>
  <inkml:trace contextRef="#ctx0" brushRef="#br0" timeOffset="71869">5234 1388 31,'-41'-11'30,"4"-2"-4,-2-1-11,-8-5-10,-2-1-3,-5 0-3,-5-3-1,-6 4 1,-6 0-1,-5 0 0,-8 2 1,-5 3-2,-7 2 0,-4 3-2,-10 3 1,-5 6-1,-13-1 0,-4 7 1,-11 1 1,-6 4 2,-9 3 1,-9 3 3,-7 3-1,-5 1 3,-2 6-1,-6 0 2,-1 7-1,1 0-1,1 4 0,2 1 0,6 6 0,2 0-1,8 3 0,3 2 0,9 1-1,6 4 0,12 4 0,10 1-1,12 3 0,16 2-1,12 2 1,16 1-1,16 0 0,18-3 1,16 1-1,13-1 1,15-2-1,13-1 1,15 0 0,15-1 1,14 1-1,12-1 1,12-1 0,12-4 0,13 0 0,14-4-1,11-3 0,11-4 0,12-5-1,14-4 1,8-4-1,13-3 1,8-2 0,9-5 0,7-2 0,4-2 0,5-2-1,1-5 1,9-3-1,1-5 1,6-7-2,1-6 1,0-7 0,-1-7-1,-1-8 2,-8-8-1,-6-6 1,-12-12-1,-12-5 1,-18-9-1,-15-5 0,-20-7 1,-21-5-2,-21-6 0,-27-7 0,-25-2-1,-27-3 0,-28 0 0,-31 0 1,-25 3-1,-29 1 0,-22 8 0,-23 8 1,-21 12-1,-20 7 1,-16 13-3,-16 7-9,-7 13-19,-10 16-1,-12 6 1</inkml:trace>
  <inkml:trace contextRef="#ctx0" brushRef="#br0" timeOffset="73461">1054 2080 36,'5'-18'27,"-7"4"-2,2 14-4,-6-22-4,6 22-5,-8-18-3,8 18-2,-20-10-3,7 11 0,-9 5-2,-3 7 0,-6 8-2,-3 4 0,-2 6-1,1 6 0,3 3 0,3 1-1,8 0 0,9-6 1,9-3 0,9-6 0,9-8 1,9-9 1,7-9 0,5-7 0,3-9 1,3-5 0,-3-4 0,0-3 0,-7 0 1,-4 4-1,-7 2 0,-2 6 0,-9 3-1,-10 13 1,10 2-1,-10 16-1,-3 7 0,-2 8 0,-1 8-1,-1 7 0,-2 8-1,1 0 1,1 1-1,0-5 1,4-3 0,1-4 0,5-8 1,5-7-2,4-7 4,8-9-2,4-7 0,5-9 1,5-9-1,2-5 1,-1-6 0,-2 0 0,-5-1 1,-4 1-1,-9 0 0,-6 5 0,-14 3 0,-9 5-2,-5 5 0,-6 2-1,-2 5-3,-6-1-5,8 9-12,-3-2-14,8 1-2,7-2 2</inkml:trace>
  <inkml:trace contextRef="#ctx0" brushRef="#br0" timeOffset="76347">1498 2517 19,'0'0'31,"13"-13"-3,-13 13-6,8-13-7,4 5-6,-1-6-2,6 3-3,-1-5-1,5 4 0,-1-2-1,1 4-1,1 4 0,-1 4-1,-3 6 0,-2 5-1,-4 8 0,-4 4-1,-3 7-1,-8 4 1,-5 4 0,-5 1-1,-5 0 1,-2-1 0,-1-2 0,0-4 2,4-6 0,1-1 1,5-8 0,3 2 2,8-17-1,-6 16 1,6-16 1,0 0-1,12 11 1,0-9-1,3-2 1,4-1-1,2 1-1,4 1 0,-2-3 0,2-1-1,-1-1-1,-1-1-2,-1 3-3,-7-8-11,3-1-19,-2-1-2,1-5 2</inkml:trace>
  <inkml:trace contextRef="#ctx0" brushRef="#br0" timeOffset="76908">2327 2286 18,'3'-22'33,"-5"12"-1,-8-3 2,-6-1-18,2 6-10,-7 3-3,0 4-2,-2 6 0,0 7-1,-1 7 0,1 7-1,6 5 0,1 4-1,7 4-2,4-1 0,10 1 0,4-6 0,12-3 1,5-11-1,8-5 2,5-8 1,4-10 2,5-9 1,-3-7 0,3-5 2,-7-8 0,0-3 1,-7-7 0,-6 0 1,-12-4-1,-4 6 1,-11 1-2,-6 6 1,-7 2-2,-2 9 1,-8 4-3,2 9 0,2 4 0,2 4-1,4 4-1,12-2 1,-6 17-1,12-4 0,6 5-2,6 6 1,7 6 0,0 4-1,4 6 1,-1-1-1,-1 2 0,-4-3 0,-1-1 1,-5-6 0,-4-6 2,-4-5-1,-2-9 1,-7-11 1,0 0 0,6-11 2,-9-11-1,0-4 2,-4-8-1,1 0 0,-2-4 0,2 3 0,2 3-2,3 6 2,5 5-2,4 7-1,7 6-1,4 3 1,4 4-1,3 0-2,6 2 0,-2-7-8,8 2-24,-1-3-2,-1-6 1,1 0 1</inkml:trace>
  <inkml:trace contextRef="#ctx0" brushRef="#br0" timeOffset="77766">3426 1945 25,'-1'-27'35,"-3"2"2,-4 3-11,4 9-6,-7-1-10,1 11-4,-3 7-3,-3 10-1,-2 7-2,1 7-1,3 3 1,4 3-1,4 3 0,6-5 1,6-2 0,7-8 1,5-6 0,2-6 1,3-8 0,2-5 1,-3-8-1,-2 1-1,-1-4 1,-4 2-1,-2 1 0,-4 3-1,-9 8 0,10 12 0,-7 15 0,-1 11-1,0 13 0,0 13-1,1 14-1,-2 8-4,4 13-1,-9-3 0,2 2 0,-5-11 1,3-3 1,-3-13 2,4-10 1,-1-10 3,2-19 3,5-10-1,-3-22 1,17 6-1,-6-18-1,2-9-1,2-9 1,0-5 0,0-7 0,0 0 1,0-3-1,0-1 1,-1 0 0,-2 4-1,-2 3 1,0 8-1,-4 4 1,-2 4-2,-6 9 0,-5 4-1,-5 7-1,-5 2-2,-1 10-8,-4-4-17,1 0-5,3 1 0</inkml:trace>
  <inkml:trace contextRef="#ctx0" brushRef="#br0" timeOffset="78453">3839 2581 42,'0'0'34,"0"0"1,0 0-15,-3 9-11,3-9-5,-9 21-3,5-6 0,1 7-1,3 2 0,4 0 1,5 2 0,4-1 1,11-2 1,4-10-1,7-4 1,4-8 0,2-5-1,0-9 0,1-3 0,-4-4-1,-5-4 1,-8-3 0,-8 1-1,-8 0 0,-9 5 0,-8 1 0,-6 4-1,-7 5-1,-8 3-3,3 11-26,-9 4-7,-2 5-2,0 2 1</inkml:trace>
  <inkml:trace contextRef="#ctx0" brushRef="#br0" timeOffset="85457">4310 1891 32,'0'0'29,"0"0"-3,9 4-4,-9-4-6,0 0-5,0 0-5,6 11-3,-6-11 0,-9 20-1,3-5-1,-2 3-1,1 4 0,2 1 0,2 2 0,8-2 1,8 0-1,11-6 1,8-3 1,9-5-1,10-3 1,4-5-1,5-5 1,-4-6-1,-4 0 0,-8-4 0,-7 1 1,-12-5-1,-11 1 0,-12-3 2,-10 1-2,-8 0 1,-6-1-2,-6 3 1,-2-1 0,1 5 0,4 2-1,5 2 0,3 4-1,7 0 1,10 5 0,0 0-1,12-7 0,6 7 0,0-1 0,6 3 0,2 1 0,3 4-1,0 5 1,-3 6-1,-2 6 0,-2 7 0,-3 2 0,-1 7-1,-3-2 1,-2 4 0,-2-6 0,0-2 1,-4-7 0,1-8 1,-4-5-1,-4-14 1,0 0-1,0 0 1,2-20-1,-7-5 1,-1-6 1,1-8 0,0-3 1,0-6 0,4 1 1,1-3-1,7 5 1,7 2-1,6 10 0,8 5-1,5 7 0,4 7-1,4 8 0,-1 7 0,0 4 0,-3 7-1,-7 4 1,-9 4 0,-9 5-1,-10 0 1,-8 4 0,-9 2 0,-7 1-1,-5 0 1,0 0 0,0-3 0,6 1 1,5-4-1,9 0 1,9-3 0,8-3 1,6-2-1,7-4 1,4-1-1,2-6-2,1 0-2,-3-9-5,4 3-20,-7-5-8,-3-3-2,-2-1 1</inkml:trace>
  <inkml:trace contextRef="#ctx0" brushRef="#br0" timeOffset="86549">5861 2038 49,'-4'-11'37,"4"11"0,0 0-13,-14-3-14,14 3-5,-23 6-3,4 5-1,-4 8-1,-6 3-1,-2 7 0,1 7 1,1 4-2,3 0 1,7 1 0,6-4 0,10-5 1,9-5 0,9-9-1,6-8 2,5-6-1,4-6 1,0-6 0,2-2 0,-6-3 1,-3-1-1,-6-1 2,-4 4 0,-13 11-1,13-11-1,-13 11 0,-5 18-1,-3 8-1,-1 9-1,-1 13-2,-3 6 1,2 11-1,-3 0-1,3 4 1,1-6 0,4-7 2,3-8 0,5-11 2,3-13-1,5-16 2,4-11 0,3-16 0,3-11 1,-2-9 0,0-8 0,-6-3 1,-2 1-1,-8 2 1,-5 8-1,-8 6 0,-6 10-2,-3 9-3,-7 2-8,8 10-25,-2 4-1,2 1 0,8 0 1</inkml:trace>
  <inkml:trace contextRef="#ctx0" brushRef="#br0" timeOffset="87360">6118 2375 20,'0'0'35,"0"0"0,0 0-5,0 0-11,0 0-9,0 0-5,0 19-1,0-6-1,3 7-1,-4 1 0,1 7-1,-2 0 0,0 3-1,-4-1 0,1-2-3,3 2-9,-2-8-25,4-6-1,4-4 1,-4-12 0</inkml:trace>
  <inkml:trace contextRef="#ctx0" brushRef="#br0" timeOffset="88452">7968 1207 32,'0'0'24,"9"9"-2,-3 1-1,-6-10-4,6 17-4,-6-17-4,7 19-1,-4-9-2,4 4-1,-2-2-1,5 5-1,-1-1-1,2 3 0,1 1 1,1 5-2,0 0 0,1 3 0,-1 2-1,-2 1 0,0 2 0,-1 0 1,-3 1-1,-2 0 0,-3 0 0,-2 1 1,-2-3-1,-3 4 1,-1-2 0,-3-2-1,-1-1 1,0-1-1,-3-3 1,1-4-1,-2 0 0,0-4 1,-3-5-1,-1-1 0,-4-4 1,-3-1-2,-3-3 1,-4-1 0,-3 1-1,-2-4 1,-4 1-1,-3-1 1,-1-2 0,-1 2 0,0-1 0,-1 1 0,3-1 0,-1 2 1,3-1-1,3 0 1,-1 2-2,6-1 2,2 1-1,3-1 0,1 0 0,5 0 0,0 0 0,2 2 0,3-2 0,-1 1 0,1 1 0,0 0 0,0 3-1,-3 0 1,1 2 0,-3-1 0,1 0 0,-1 2 0,-2-5 0,0 1 0,1-2 0,2-2 0,5-2-1,1-1 0,3-2 1,4-2-1,9 5 1,-3-19-1,10 5 1,5-4 0,4-1 0,5-4 0,5-3 0,3-2 0,3 1 1,1-2-1,-1 0 0,-1 3 1,-4 5 0,-4 2 0,-5 4 1,-4 3 0,-14 12-1,9-7 1,-9 7-1,-18 19 0,-2-4 0,-8 5-2,-6 3 1,-6 3 0,-7 3 0,0 1-1,-1-5 1,5 2 0,4-4 1,8-2-1,9 0 0,8-2 1,10-3 0,8 3 0,8 0-1,7 2 2,7 3-1,5 2 0,3 0-1,3 2 1,2-1-1,-2-1 0,-1 1 0,-4-6-1,-3-2-2,-7-7-2,5-5-35,-12-7 0,-2-7-1,-6-12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5T21:00:09.09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4114 533 6,'10'7'25,"-10"-7"-4,0 0-7,0 0-4,4-17-1,-6 8-2,-4-8-2,-3-3-1,-6-4 0,-6-2 0,-5-6-1,-9 2 0,-10-4-1,-5-1 0,-10-3 0,-9 3-1,-7-1 0,-9 3-1,-13 1-1,-3 3 1,-11 5 0,-8 3 0,-9 6-1,-9 4 2,-7 4-1,-4 5 1,-5 3 0,-6 7 0,0 3 1,1 5-1,0 8 2,5 5-2,4 8 2,2 6-2,7 8 1,4 9 0,6 5-1,2 8 0,8 5 1,7 4-2,8 4 1,9 2 0,9 4-1,11-1 1,10 1-1,9 0 0,12 2 0,11-3 0,8 0-1,10 0 1,11-3 0,10 0 0,12-4 0,8-2 0,11-3 0,7-2 0,11-4 1,8-3-1,7-3 1,7-4-1,8-2 1,8 0 0,7-8 0,10-2 1,6-3-1,10-4 0,5-5 1,9-2 0,6-4-1,5-3 0,2-6 0,4-1 0,3-6-1,0-1 1,1-3-1,1-3 0,1-3 0,3-3 0,4-1 1,2-2-1,3-1 0,4-2 0,5-3 0,5 0 0,2-4 0,-2-3 1,-1-6 0,2-1 0,-6-5-1,-7-3 2,-8-5-1,-9-5-1,-9-8 1,-6 1-1,-13-7 1,-11-4-1,-13-2 1,-10-3 0,-15-3 0,-11 2 0,-15 1 0,-11-1 0,-14 0 0,-9 1 0,-14-3 0,-9 1-1,-13 0 1,-8-2 0,-11-1-1,-9 0 1,-8 1-1,-7-3 1,-8 2-1,-3-1 0,-4-2 0,-6 1 1,-2 0 0,-4 3-1,-5-2 0,-4 4 0,-2 4 0,-5 1-1,-6 7 1,-1 1-1,-5 6 1,-5 1-1,-2 3 2,-4 6-1,-3 2 0,-3 5 1,-2 2-1,-4 5-1,1 6-3,-10-4-17,-3 10-16,-3 1 1,-6 3-3,-1 1 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5T21:00:48.64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6173 458 32,'-17'-17'34,"1"7"2,-9-6-2,-10-4-17,-4 4-12,-13-4-2,-7 3-1,-12-8 0,-8 1 1,-10-1 0,-8 0-1,-14-1 0,-9 0 1,-12 1-1,-9 1-1,-13 1 1,-9 3-2,-6 1 1,-9 0 0,-5 3-1,-2 2 1,-3 3-1,0 1 1,1 5 0,-2 1 0,-2 5 0,0 5 0,-3 4 0,-2 3 0,-3 5 0,-1 4 0,-1 5 0,3 7-1,5 5 1,8 3 0,10 8-1,12 6 1,10 5-1,11 6 1,14 6-2,11 0 1,13 6 0,11 1-1,12-1 1,13 2-1,15 2 1,14-1-1,12-1 1,14 0 0,11-1-1,10 1 1,14-1 0,8-2 0,10-2 0,10-1-1,9 1 1,10-1 0,9-2-1,7 0 2,9-1-1,8-3 0,7 1-1,10-3 1,5-5 0,7 0 0,8-4 0,8-4 0,4-4 0,6-6 0,5-6 0,5-6 0,7-7 0,3-9 0,3-7 0,3-4 0,3-12 0,5-4 1,3-10-1,1-4-1,0-8 1,3-7 0,-1-4 0,-4-3 0,-3-4 0,-3-3 0,-7-1 0,-8-2 1,-10 1 0,-8 0-1,-10-1 1,-9-2 0,-10-1 0,-11 1 0,-12-3 0,-6 1-1,-12-3 0,-8-1 1,-12-1 0,-7-1-1,-14-3 0,-11 2 1,-11-4-1,-14 0 1,-10 1-1,-10 0 0,-12 0 1,-8 2 0,-7 3 0,-3 1 0,-6 3 0,-2 4-1,-4 4 0,-4 2-2,-1 7-2,-9-4-9,0 9-28,-8 3 2,-5 5-2,-3 3 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5T21:05:00.50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1041 773 19,'-13'-17'18,"-5"-12"-14,7-12-9,2-8-3,3-12 0,1-5 0,2-4 2,-1-5 5,-4 1 2,-4 3 4,-6 7 3,-7 9 1,-6 12-1,-9 8-1,-5 15-1,-6 13-4,-6 19-1,-3 14 1,-3 17-2,-5 17 1,-3 18 1,1 18 0,-2 11 2,5 12 0,6 8 0,7 7 1,7 4 1,16-5 2,11-2 0,20-5 0,16-12-1,20-5 0,18-16 0,22-14-2,19-13-1,17-15 0,17-18-3,14-18 1,14-18 0,5-16-1,2-16 0,-2-8 1,-6-17-1,-9-5 1,-16-7-1,-16-2 1,-24-2-1,-17-2 0,-26-1 0,-19 0 0,-27 2-1,-22 3 1,-24-3 0,-16 4 0,-20 0 0,-16 6 0,-15 7 1,-12 5-1,-8 10 0,-6 10 1,-8 16-1,-2 13 0,1 16-3,-3 8-7,11 11-23,6 16-3,10-2-1,17 6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5T21:05:02.59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1175 109 57,'-67'2'34,"-4"6"0,-8 4-12,-12 3-14,-1 9-3,-7 7-2,2 11-1,-2 5 0,4 10 1,4 10-3,10 6 0,11 6 0,11 4-2,14 7 2,16 2-1,19 3 1,19-3-1,24-5 0,20-8 0,25-13 0,23-14 1,25-16-1,17-22 1,24-24 0,16-20 1,16-22 1,10-19 1,1-19 1,-2-13 1,-16-15 0,-14-5-1,-34-3 2,-32 4-2,-43 4 0,-43 11-1,-49 11-1,-46 18-1,-45 22-1,-38 20-1,-26 25-2,-24 19-4,-4 31-6,-9 17-9,14 28-15,19 23-1,22 19 0,26 19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5T21:05:03.23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1816 297 73,'-66'-59'39,"-10"0"-2,-11 3 1,-6 5-34,-13 10-4,-7 14-2,-3 21 1,-6 19-1,4 22 0,4 21 1,10 18 0,14 16 0,17 15 0,20 12 0,24 8 0,26 0 0,31-2 0,28-11 0,32-12 1,27-16-1,25-21 2,22-21 0,19-29 1,14-20 0,5-30 0,2-16 0,-8-21 0,-13-11 0,-21-14 0,-26-4 1,-36-6-1,-37-1 0,-47 4 0,-42 10 0,-45 10-1,-40 15 0,-33 20-3,-28 16-4,-11 34-12,-13 20-21,8 23 1,9 18 0,22 17-1</inkml:trace>
  <inkml:trace contextRef="#ctx0" brushRef="#br0" timeOffset="530">2267 2257 55,'-47'-24'38,"-18"-3"0,-20-2-1,-10 0-30,-28 1-5,-14 2-2,-11 8 0,-12 5 1,-2 10-1,-2 10 1,-1 11-1,6 10 1,7 9-1,13 13 1,8 9-1,17 10-1,22 9 1,19 8-2,31 8 1,28 1 0,33-1 0,30-5 0,35-6 1,33-9 2,28-16-1,25-21 1,22-18 0,15-13 1,8-15-1,5-12 0,-3-16 0,-9-9 0,-18-12-1,-16-1 0,-29-9 0,-25-7-1,-33-9 0,-32-6 0,-40-2-1,-42-2 1,-45 11-2,-52 8-2,-47 30-12,-56 19-24,-55 35 2,-54 36-3,-53 30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5539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430423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656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04" tIns="45002" rIns="90004" bIns="45002"/>
          <a:lstStyle/>
          <a:p>
            <a:fld id="{4065FDFF-D585-42ED-BA21-5F6FE3F4A73D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04" tIns="45002" rIns="90004" bIns="45002"/>
          <a:lstStyle/>
          <a:p>
            <a:fld id="{4065FDFF-D585-42ED-BA21-5F6FE3F4A73D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04" tIns="45002" rIns="90004" bIns="45002"/>
          <a:lstStyle/>
          <a:p>
            <a:fld id="{4065FDFF-D585-42ED-BA21-5F6FE3F4A73D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883" indent="-285724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2898" indent="-22858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057" indent="-22858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217" indent="-22858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376" indent="-22858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535" indent="-22858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8695" indent="-22858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5854" indent="-22858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8E551E58-5A1F-4C95-BBA3-430418039CB0}" type="slidenum">
              <a:rPr lang="en-US" altLang="en-US" sz="1200">
                <a:solidFill>
                  <a:prstClr val="black"/>
                </a:solidFill>
                <a:latin typeface="Arial" pitchFamily="34" charset="0"/>
              </a:rPr>
              <a:pPr/>
              <a:t>16</a:t>
            </a:fld>
            <a:endParaRPr lang="en-US" alt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10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7101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883" indent="-28572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2898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057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217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70E47C2-C5BC-45EB-B705-AA682B716D11}" type="slidenum">
              <a:rPr lang="en-US" altLang="en-US" sz="1200">
                <a:solidFill>
                  <a:prstClr val="black"/>
                </a:solidFill>
                <a:latin typeface="Arial" pitchFamily="34" charset="0"/>
              </a:rPr>
              <a:pPr eaLnBrk="1" hangingPunct="1"/>
              <a:t>17</a:t>
            </a:fld>
            <a:endParaRPr lang="en-US" alt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883" indent="-28572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2898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057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217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CE3CB9B-7609-4B75-B4AC-9576F60D0D94}" type="slidenum">
              <a:rPr lang="en-US" altLang="en-US" sz="1200">
                <a:solidFill>
                  <a:prstClr val="black"/>
                </a:solidFill>
                <a:latin typeface="Arial" pitchFamily="34" charset="0"/>
              </a:rPr>
              <a:pPr eaLnBrk="1" hangingPunct="1"/>
              <a:t>22</a:t>
            </a:fld>
            <a:endParaRPr lang="en-US" alt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758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883" indent="-28572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2898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057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217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815B247-E82F-4183-9820-0B0E97CC0162}" type="slidenum">
              <a:rPr lang="en-US" altLang="en-US" sz="1200">
                <a:solidFill>
                  <a:prstClr val="black"/>
                </a:solidFill>
                <a:latin typeface="Arial" pitchFamily="34" charset="0"/>
              </a:rPr>
              <a:pPr eaLnBrk="1" hangingPunct="1"/>
              <a:t>23</a:t>
            </a:fld>
            <a:endParaRPr lang="en-US" alt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883" indent="-28572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2898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057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217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815B247-E82F-4183-9820-0B0E97CC0162}" type="slidenum">
              <a:rPr lang="en-US" altLang="en-US" sz="1200">
                <a:solidFill>
                  <a:prstClr val="black"/>
                </a:solidFill>
                <a:latin typeface="Arial" pitchFamily="34" charset="0"/>
              </a:rPr>
              <a:pPr eaLnBrk="1" hangingPunct="1"/>
              <a:t>24</a:t>
            </a:fld>
            <a:endParaRPr lang="en-US" alt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8089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987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065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8397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/>
              <a:t>equivalent NFAs?</a:t>
            </a:r>
          </a:p>
          <a:p>
            <a:r>
              <a:rPr lang="en-US" altLang="en-US" smtClean="0"/>
              <a:t>is this possible?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8499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/>
              <a:t>good to have a lambda here at the start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065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065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9011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/>
              <a:t>Key property of NFA – multiple states at once….</a:t>
            </a:r>
          </a:p>
          <a:p>
            <a:r>
              <a:rPr lang="en-US" altLang="en-US" smtClean="0"/>
              <a:t>Key insight was that you could represent this deterministically by considering all different SUBSETS of states that you might be in!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9011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/>
              <a:t>Key property of NFA – multiple states at once….</a:t>
            </a:r>
          </a:p>
          <a:p>
            <a:r>
              <a:rPr lang="en-US" altLang="en-US" smtClean="0"/>
              <a:t>Key insight was that you could represent this deterministically by considering all different SUBSETS of states that you might be in!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065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9113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8397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/>
              <a:t>equivalent NFAs?</a:t>
            </a:r>
          </a:p>
          <a:p>
            <a:r>
              <a:rPr lang="en-US" altLang="en-US" smtClean="0"/>
              <a:t>is this possible?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9113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04" tIns="45002" rIns="90004" bIns="45002"/>
          <a:lstStyle/>
          <a:p>
            <a:fld id="{4065FDFF-D585-42ED-BA21-5F6FE3F4A73D}" type="slidenum">
              <a:rPr lang="en-US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8601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/>
              <a:t>Pimp my Ride from MTV - Corona is where the garage is…</a:t>
            </a:r>
          </a:p>
          <a:p>
            <a:r>
              <a:rPr lang="en-US" altLang="en-US" smtClean="0"/>
              <a:t>MTV + SciFi -- twilight zone…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8704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/>
              <a:t>Pimp my Ride from MTV - Corona is where the garage is…</a:t>
            </a:r>
          </a:p>
          <a:p>
            <a:r>
              <a:rPr lang="en-US" altLang="en-US" smtClean="0"/>
              <a:t>MTV + SciFi -- twilight zone…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8806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plan on board….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883" indent="-28572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2898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057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217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815B247-E82F-4183-9820-0B0E97CC0162}" type="slidenum">
              <a:rPr lang="en-US" altLang="en-US" sz="1200">
                <a:solidFill>
                  <a:prstClr val="black"/>
                </a:solidFill>
                <a:latin typeface="Arial" pitchFamily="34" charset="0"/>
              </a:rPr>
              <a:pPr eaLnBrk="1" hangingPunct="1"/>
              <a:t>48</a:t>
            </a:fld>
            <a:endParaRPr lang="en-US" alt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883" indent="-28572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2898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057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217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815B247-E82F-4183-9820-0B0E97CC0162}" type="slidenum">
              <a:rPr lang="en-US" altLang="en-US" sz="1200">
                <a:solidFill>
                  <a:prstClr val="black"/>
                </a:solidFill>
                <a:latin typeface="Arial" pitchFamily="34" charset="0"/>
              </a:rPr>
              <a:pPr eaLnBrk="1" hangingPunct="1"/>
              <a:t>49</a:t>
            </a:fld>
            <a:endParaRPr lang="en-US" alt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04" tIns="45002" rIns="90004" bIns="45002"/>
          <a:lstStyle/>
          <a:p>
            <a:fld id="{4065FDFF-D585-42ED-BA21-5F6FE3F4A73D}" type="slidenum">
              <a:rPr lang="en-US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270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373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475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577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680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782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885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8192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/>
              <a:t>Pimp my Ride from MTV - Corona is where the garage is…</a:t>
            </a:r>
          </a:p>
          <a:p>
            <a:r>
              <a:rPr lang="en-US" altLang="en-US" smtClean="0"/>
              <a:t>MTV + SciFi -- twilight zone…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8294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/>
              <a:t>Pimp my Ride from MTV - Corona is where the garage is…</a:t>
            </a:r>
          </a:p>
          <a:p>
            <a:r>
              <a:rPr lang="en-US" altLang="en-US" smtClean="0"/>
              <a:t>MTV + SciFi -- twilight zone…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9216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9318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9421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9523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9625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9728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883" indent="-28572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2898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057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217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CE3CB9B-7609-4B75-B4AC-9576F60D0D94}" type="slidenum">
              <a:rPr lang="en-US" altLang="en-US" sz="1200">
                <a:solidFill>
                  <a:prstClr val="black"/>
                </a:solidFill>
                <a:latin typeface="Arial" pitchFamily="34" charset="0"/>
              </a:rPr>
              <a:pPr eaLnBrk="1" hangingPunct="1"/>
              <a:t>73</a:t>
            </a:fld>
            <a:endParaRPr lang="en-US" alt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/>
              <a:t>Key property of NFA – multiple states at once….</a:t>
            </a:r>
          </a:p>
          <a:p>
            <a:r>
              <a:rPr lang="en-US" altLang="en-US" smtClean="0"/>
              <a:t>Key insight was that you could represent this deterministically by considering all different SUBSETS of states that you might be in!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137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240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/>
              <a:t>we've shown DFAs equiv. to NFAs (both ways!)</a:t>
            </a:r>
          </a:p>
          <a:p>
            <a:r>
              <a:rPr lang="en-US" altLang="en-US" smtClean="0"/>
              <a:t>…</a:t>
            </a:r>
          </a:p>
          <a:p>
            <a:r>
              <a:rPr lang="en-US" altLang="en-US" smtClean="0"/>
              <a:t>next only need to show NFAs can be written as regular expressions….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342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445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r">
              <a:spcBef>
                <a:spcPct val="0"/>
              </a:spcBef>
            </a:pPr>
            <a:fld id="{1E0499FA-075F-49F7-8840-B3CE57650588}" type="slidenum">
              <a:rPr lang="en-US" altLang="en-US" sz="1200">
                <a:latin typeface="Times" pitchFamily="1" charset="0"/>
              </a:rPr>
              <a:pPr algn="r">
                <a:spcBef>
                  <a:spcPct val="0"/>
                </a:spcBef>
              </a:pPr>
              <a:t>82</a:t>
            </a:fld>
            <a:endParaRPr lang="en-US" altLang="en-US" sz="1200">
              <a:latin typeface="Times" pitchFamily="1" charset="0"/>
            </a:endParaRPr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547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http://www.cs.duke.edu/csed/jflap/new/DOCS/gui.regular.EditorPane.html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b="1" smtClean="0">
                <a:latin typeface="Arial" charset="0"/>
              </a:rPr>
              <a:t>The Regular Expression Editor</a:t>
            </a:r>
            <a:r>
              <a:rPr lang="en-US" altLang="en-US" smtClean="0">
                <a:latin typeface="Arial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altLang="en-US" b="1" smtClean="0">
                <a:latin typeface="Arial" charset="0"/>
              </a:rPr>
              <a:t>In Haiku</a:t>
            </a:r>
            <a:r>
              <a:rPr lang="en-US" altLang="en-US" smtClean="0">
                <a:latin typeface="Arial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 </a:t>
            </a:r>
            <a:r>
              <a:rPr lang="en-US" altLang="en-US" b="1" smtClean="0">
                <a:latin typeface="Arial" charset="0"/>
              </a:rPr>
              <a:t>The Regular Expression Editor</a:t>
            </a:r>
            <a:r>
              <a:rPr lang="en-US" altLang="en-US" smtClean="0">
                <a:latin typeface="Arial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altLang="en-US" b="1" smtClean="0">
                <a:latin typeface="Arial" charset="0"/>
              </a:rPr>
              <a:t>In Haiku</a:t>
            </a:r>
            <a:r>
              <a:rPr lang="en-US" altLang="en-US" smtClean="0">
                <a:latin typeface="Arial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r">
              <a:spcBef>
                <a:spcPct val="0"/>
              </a:spcBef>
            </a:pPr>
            <a:fld id="{F46911D5-B2E4-46A6-92D1-EBA0CA146A77}" type="slidenum">
              <a:rPr lang="en-US" altLang="en-US" sz="1200">
                <a:latin typeface="Times" pitchFamily="1" charset="0"/>
              </a:rPr>
              <a:pPr algn="r">
                <a:spcBef>
                  <a:spcPct val="0"/>
                </a:spcBef>
              </a:pPr>
              <a:t>83</a:t>
            </a:fld>
            <a:endParaRPr lang="en-US" altLang="en-US" sz="1200">
              <a:latin typeface="Times" pitchFamily="1" charset="0"/>
            </a:endParaRPr>
          </a:p>
        </p:txBody>
      </p:sp>
      <p:sp>
        <p:nvSpPr>
          <p:cNvPr id="10649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650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http://www.cs.duke.edu/csed/jflap/new/DOCS/gui.regular.EditorPane.html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b="1" smtClean="0">
                <a:latin typeface="Arial" charset="0"/>
              </a:rPr>
              <a:t>The Regular Expression Editor</a:t>
            </a:r>
            <a:r>
              <a:rPr lang="en-US" altLang="en-US" smtClean="0">
                <a:latin typeface="Arial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altLang="en-US" b="1" smtClean="0">
                <a:latin typeface="Arial" charset="0"/>
              </a:rPr>
              <a:t>In Haiku</a:t>
            </a:r>
            <a:r>
              <a:rPr lang="en-US" altLang="en-US" smtClean="0">
                <a:latin typeface="Arial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 </a:t>
            </a:r>
            <a:r>
              <a:rPr lang="en-US" altLang="en-US" b="1" smtClean="0">
                <a:latin typeface="Arial" charset="0"/>
              </a:rPr>
              <a:t>The Regular Expression Editor</a:t>
            </a:r>
            <a:r>
              <a:rPr lang="en-US" altLang="en-US" smtClean="0">
                <a:latin typeface="Arial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altLang="en-US" b="1" smtClean="0">
                <a:latin typeface="Arial" charset="0"/>
              </a:rPr>
              <a:t>In Haiku</a:t>
            </a:r>
            <a:r>
              <a:rPr lang="en-US" altLang="en-US" smtClean="0">
                <a:latin typeface="Arial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r">
              <a:spcBef>
                <a:spcPct val="0"/>
              </a:spcBef>
            </a:pPr>
            <a:fld id="{8316B12D-2D05-441E-BBDF-FDBDFF0E0CDA}" type="slidenum">
              <a:rPr lang="en-US" altLang="en-US" sz="1200">
                <a:latin typeface="Times" pitchFamily="1" charset="0"/>
              </a:rPr>
              <a:pPr algn="r">
                <a:spcBef>
                  <a:spcPct val="0"/>
                </a:spcBef>
              </a:pPr>
              <a:t>84</a:t>
            </a:fld>
            <a:endParaRPr lang="en-US" altLang="en-US" sz="1200">
              <a:latin typeface="Times" pitchFamily="1" charset="0"/>
            </a:endParaRPr>
          </a:p>
        </p:txBody>
      </p:sp>
      <p:sp>
        <p:nvSpPr>
          <p:cNvPr id="10752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752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http://www.cs.duke.edu/csed/jflap/new/DOCS/gui.regular.EditorPane.html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b="1" smtClean="0">
                <a:latin typeface="Arial" charset="0"/>
              </a:rPr>
              <a:t>The Regular Expression Editor</a:t>
            </a:r>
            <a:r>
              <a:rPr lang="en-US" altLang="en-US" smtClean="0">
                <a:latin typeface="Arial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altLang="en-US" b="1" smtClean="0">
                <a:latin typeface="Arial" charset="0"/>
              </a:rPr>
              <a:t>In Haiku</a:t>
            </a:r>
            <a:r>
              <a:rPr lang="en-US" altLang="en-US" smtClean="0">
                <a:latin typeface="Arial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 </a:t>
            </a:r>
            <a:r>
              <a:rPr lang="en-US" altLang="en-US" b="1" smtClean="0">
                <a:latin typeface="Arial" charset="0"/>
              </a:rPr>
              <a:t>The Regular Expression Editor</a:t>
            </a:r>
            <a:r>
              <a:rPr lang="en-US" altLang="en-US" smtClean="0">
                <a:latin typeface="Arial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altLang="en-US" b="1" smtClean="0">
                <a:latin typeface="Arial" charset="0"/>
              </a:rPr>
              <a:t>In Haiku</a:t>
            </a:r>
            <a:r>
              <a:rPr lang="en-US" altLang="en-US" smtClean="0">
                <a:latin typeface="Arial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fld id="{5EE3851D-B352-4841-A30C-93390C68EA89}" type="slidenum">
              <a:rPr lang="en-US" altLang="en-US"/>
              <a:pPr/>
              <a:t>85</a:t>
            </a:fld>
            <a:endParaRPr lang="en-US" altLang="en-US"/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854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r">
              <a:spcBef>
                <a:spcPct val="0"/>
              </a:spcBef>
            </a:pPr>
            <a:fld id="{3A69DF83-69B3-4F98-8D67-436CEE18C87E}" type="slidenum">
              <a:rPr lang="en-US" altLang="en-US" sz="1200">
                <a:latin typeface="Times" pitchFamily="1" charset="0"/>
              </a:rPr>
              <a:pPr algn="r">
                <a:spcBef>
                  <a:spcPct val="0"/>
                </a:spcBef>
              </a:pPr>
              <a:t>86</a:t>
            </a:fld>
            <a:endParaRPr lang="en-US" altLang="en-US" sz="1200">
              <a:latin typeface="Times" pitchFamily="1" charset="0"/>
            </a:endParaRPr>
          </a:p>
        </p:txBody>
      </p:sp>
      <p:sp>
        <p:nvSpPr>
          <p:cNvPr id="1095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957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r">
              <a:spcBef>
                <a:spcPct val="0"/>
              </a:spcBef>
            </a:pPr>
            <a:fld id="{9177C258-6F0C-4399-8245-5484E80EC82E}" type="slidenum">
              <a:rPr lang="en-US" altLang="en-US" sz="1200">
                <a:latin typeface="Times" pitchFamily="1" charset="0"/>
              </a:rPr>
              <a:pPr algn="r">
                <a:spcBef>
                  <a:spcPct val="0"/>
                </a:spcBef>
              </a:pPr>
              <a:t>87</a:t>
            </a:fld>
            <a:endParaRPr lang="en-US" altLang="en-US" sz="1200">
              <a:latin typeface="Times" pitchFamily="1" charset="0"/>
            </a:endParaRPr>
          </a:p>
        </p:txBody>
      </p:sp>
      <p:sp>
        <p:nvSpPr>
          <p:cNvPr id="1105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1059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r">
              <a:spcBef>
                <a:spcPct val="0"/>
              </a:spcBef>
            </a:pPr>
            <a:fld id="{95FA0B5E-3623-4A0A-844A-F70632E1D9F9}" type="slidenum">
              <a:rPr lang="en-US" altLang="en-US" sz="1200">
                <a:latin typeface="Times" pitchFamily="1" charset="0"/>
              </a:rPr>
              <a:pPr algn="r">
                <a:spcBef>
                  <a:spcPct val="0"/>
                </a:spcBef>
              </a:pPr>
              <a:t>88</a:t>
            </a:fld>
            <a:endParaRPr lang="en-US" altLang="en-US" sz="1200">
              <a:latin typeface="Times" pitchFamily="1" charset="0"/>
            </a:endParaRPr>
          </a:p>
        </p:txBody>
      </p:sp>
      <p:sp>
        <p:nvSpPr>
          <p:cNvPr id="1116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1162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Pimp my Ride from MTV - Corona is where the garage is…</a:t>
            </a:r>
          </a:p>
          <a:p>
            <a:pPr eaLnBrk="1" hangingPunct="1"/>
            <a:r>
              <a:rPr lang="en-US" altLang="en-US" smtClean="0"/>
              <a:t>MTV + SciFi -- twilight zone…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1571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regexen?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1776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/>
              <a:t>good to have a lambda here at the start</a:t>
            </a: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0"/>
              </a:spcBef>
            </a:pPr>
            <a:fld id="{6C7F7E79-27AB-4371-A24E-D3F857AFD557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algn="r">
                <a:lnSpc>
                  <a:spcPct val="110000"/>
                </a:lnSpc>
                <a:spcBef>
                  <a:spcPct val="0"/>
                </a:spcBef>
              </a:pPr>
              <a:t>98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878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2083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/>
              <a:t>Pimp my Ride from MTV - Corona is where the garage is…</a:t>
            </a:r>
          </a:p>
          <a:p>
            <a:r>
              <a:rPr lang="en-US" altLang="en-US" smtClean="0"/>
              <a:t>MTV + SciFi -- twilight zone…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2185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/>
              <a:t>Pimp my Ride from MTV - Corona is where the garage is…</a:t>
            </a:r>
          </a:p>
          <a:p>
            <a:r>
              <a:rPr lang="en-US" altLang="en-US" smtClean="0"/>
              <a:t>MTV + SciFi -- twilight zone…</a:t>
            </a: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2288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2390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19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1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45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91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63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498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35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22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92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5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87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06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824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3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0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C93BB-EE6A-4C9B-9DDD-E5A3E577FB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97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D7E26-DE1C-43D5-85A8-2D4929C63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77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6F345-0A06-4561-9A27-B2AAE1E450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056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7D9EE-E5C9-47BC-BF9B-BCE32D6D83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2807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66C5C-F94A-4DA0-BFF2-5335DBA0F5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1236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E0B85-D403-4614-B11C-F47041AF5C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49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3007C-8AF9-40BD-80C3-6DC8CF64E8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73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2043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A65F8-8F85-4349-BD9E-AFD21CD11A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0503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51BE4-DB04-4BAA-8303-184EC1B80B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69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880E0-3A02-4000-93EB-37ABDA0427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3807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EB0F6-CB8B-41C5-9153-8483520383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672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0D0D5-4D25-43E1-8FA9-4213BC72A4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2674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45337-5714-4FB4-B221-ABB2D4FA2A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1015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BB129-EE5E-4117-9ACC-E7C40C7C6B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886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C5CE4-5742-42FF-98BE-96DACF77FD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5342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ABD6A-94F7-4534-B0ED-170A1C7DA9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79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CC2B1-AC7D-4B6B-96F6-3C2B6FE801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95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975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78CAA-2DCB-4191-A2BE-69B257F6A7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452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C0C51-8521-457A-85A9-C5B30E31B6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148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CD1FE-131A-485D-88E6-9FD82372EE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707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474F7-CEF7-45A9-994C-1EFC6E9F0A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4526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88D97-F582-4D2C-A7BA-355FCF6115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6379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497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618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34841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544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01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441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34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4650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99237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17338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084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5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7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59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970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798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1" charset="2"/>
        <a:buChar char="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 pitchFamily="1" charset="2"/>
        <a:buChar char="l"/>
        <a:defRPr sz="2800">
          <a:solidFill>
            <a:schemeClr val="tx1"/>
          </a:solidFill>
          <a:latin typeface="Helvetica" pitchFamily="1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pitchFamily="1" charset="2"/>
        <a:buChar char="l"/>
        <a:defRPr sz="2400">
          <a:solidFill>
            <a:schemeClr val="tx1"/>
          </a:solidFill>
          <a:latin typeface="Helvetica" pitchFamily="1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82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1" charset="2"/>
        <a:buChar char="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 pitchFamily="1" charset="2"/>
        <a:buChar char="l"/>
        <a:defRPr sz="2800">
          <a:solidFill>
            <a:schemeClr val="tx1"/>
          </a:solidFill>
          <a:latin typeface="Helvetica" pitchFamily="1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pitchFamily="1" charset="2"/>
        <a:buChar char="l"/>
        <a:defRPr sz="2400">
          <a:solidFill>
            <a:schemeClr val="tx1"/>
          </a:solidFill>
          <a:latin typeface="Helvetica" pitchFamily="1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  <a:ea typeface="ＭＳ Ｐゴシック" pitchFamily="-106" charset="-128"/>
              </a:defRPr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21C21436-FA4D-4FE0-B306-6678A75DD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6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 algn="l" eaLnBrk="1" hangingPunct="1">
              <a:spcBef>
                <a:spcPct val="0"/>
              </a:spcBef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MS PGothic" pitchFamily="34" charset="-128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189EA718-FAFB-48F1-A8F0-9A6FE1C874BE}" type="slidenum">
              <a:rPr 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26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charset="2"/>
        <a:buChar char="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 charset="2"/>
        <a:buChar char="l"/>
        <a:defRPr sz="2800">
          <a:solidFill>
            <a:schemeClr val="tx1"/>
          </a:solidFill>
          <a:latin typeface="Helvetica" pitchFamily="1" charset="0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charset="2"/>
        <a:buChar char="l"/>
        <a:defRPr sz="2400">
          <a:solidFill>
            <a:schemeClr val="tx1"/>
          </a:solidFill>
          <a:latin typeface="Helvetica" pitchFamily="1" charset="0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charset="2"/>
        <a:buChar char="l"/>
        <a:defRPr sz="2000">
          <a:solidFill>
            <a:schemeClr val="tx1"/>
          </a:solidFill>
          <a:latin typeface="Helvetica" pitchFamily="1" charset="0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charset="2"/>
        <a:buChar char="l"/>
        <a:defRPr sz="2000">
          <a:solidFill>
            <a:schemeClr val="tx1"/>
          </a:solidFill>
          <a:latin typeface="Helvetica" pitchFamily="1" charset="0"/>
          <a:ea typeface="ＭＳ Ｐゴシック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1.png"/><Relationship Id="rId2" Type="http://schemas.openxmlformats.org/officeDocument/2006/relationships/tags" Target="../tags/tag2.xml"/><Relationship Id="rId16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13" Type="http://schemas.openxmlformats.org/officeDocument/2006/relationships/tags" Target="../tags/tag153.xml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12" Type="http://schemas.openxmlformats.org/officeDocument/2006/relationships/tags" Target="../tags/tag152.xml"/><Relationship Id="rId17" Type="http://schemas.openxmlformats.org/officeDocument/2006/relationships/image" Target="../media/image57.png"/><Relationship Id="rId2" Type="http://schemas.openxmlformats.org/officeDocument/2006/relationships/tags" Target="../tags/tag142.xml"/><Relationship Id="rId16" Type="http://schemas.openxmlformats.org/officeDocument/2006/relationships/notesSlide" Target="../notesSlides/notesSlide89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tags" Target="../tags/tag151.xml"/><Relationship Id="rId5" Type="http://schemas.openxmlformats.org/officeDocument/2006/relationships/tags" Target="../tags/tag145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50.xml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tags" Target="../tags/tag154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3" Type="http://schemas.openxmlformats.org/officeDocument/2006/relationships/tags" Target="../tags/tag157.xml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2" Type="http://schemas.openxmlformats.org/officeDocument/2006/relationships/tags" Target="../tags/tag156.xml"/><Relationship Id="rId16" Type="http://schemas.openxmlformats.org/officeDocument/2006/relationships/notesSlide" Target="../notesSlides/notesSlide90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5" Type="http://schemas.openxmlformats.org/officeDocument/2006/relationships/tags" Target="../tags/tag159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64.xml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emf"/><Relationship Id="rId13" Type="http://schemas.openxmlformats.org/officeDocument/2006/relationships/customXml" Target="../ink/ink152.xml"/><Relationship Id="rId18" Type="http://schemas.openxmlformats.org/officeDocument/2006/relationships/image" Target="../media/image201.emf"/><Relationship Id="rId3" Type="http://schemas.openxmlformats.org/officeDocument/2006/relationships/customXml" Target="../ink/ink147.xml"/><Relationship Id="rId21" Type="http://schemas.openxmlformats.org/officeDocument/2006/relationships/customXml" Target="../ink/ink156.xml"/><Relationship Id="rId7" Type="http://schemas.openxmlformats.org/officeDocument/2006/relationships/customXml" Target="../ink/ink149.xml"/><Relationship Id="rId12" Type="http://schemas.openxmlformats.org/officeDocument/2006/relationships/image" Target="../media/image198.emf"/><Relationship Id="rId17" Type="http://schemas.openxmlformats.org/officeDocument/2006/relationships/customXml" Target="../ink/ink154.xml"/><Relationship Id="rId2" Type="http://schemas.openxmlformats.org/officeDocument/2006/relationships/notesSlide" Target="../notesSlides/notesSlide91.xml"/><Relationship Id="rId16" Type="http://schemas.openxmlformats.org/officeDocument/2006/relationships/image" Target="../media/image200.emf"/><Relationship Id="rId20" Type="http://schemas.openxmlformats.org/officeDocument/2006/relationships/image" Target="../media/image20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5.emf"/><Relationship Id="rId11" Type="http://schemas.openxmlformats.org/officeDocument/2006/relationships/customXml" Target="../ink/ink151.xml"/><Relationship Id="rId5" Type="http://schemas.openxmlformats.org/officeDocument/2006/relationships/customXml" Target="../ink/ink148.xml"/><Relationship Id="rId15" Type="http://schemas.openxmlformats.org/officeDocument/2006/relationships/customXml" Target="../ink/ink153.xml"/><Relationship Id="rId10" Type="http://schemas.openxmlformats.org/officeDocument/2006/relationships/image" Target="../media/image197.emf"/><Relationship Id="rId19" Type="http://schemas.openxmlformats.org/officeDocument/2006/relationships/customXml" Target="../ink/ink155.xml"/><Relationship Id="rId4" Type="http://schemas.openxmlformats.org/officeDocument/2006/relationships/image" Target="../media/image194.emf"/><Relationship Id="rId9" Type="http://schemas.openxmlformats.org/officeDocument/2006/relationships/customXml" Target="../ink/ink150.xml"/><Relationship Id="rId14" Type="http://schemas.openxmlformats.org/officeDocument/2006/relationships/image" Target="../media/image199.emf"/><Relationship Id="rId22" Type="http://schemas.openxmlformats.org/officeDocument/2006/relationships/image" Target="../media/image203.emf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emf"/><Relationship Id="rId3" Type="http://schemas.openxmlformats.org/officeDocument/2006/relationships/customXml" Target="../ink/ink157.xml"/><Relationship Id="rId7" Type="http://schemas.openxmlformats.org/officeDocument/2006/relationships/customXml" Target="../ink/ink159.xml"/><Relationship Id="rId12" Type="http://schemas.openxmlformats.org/officeDocument/2006/relationships/image" Target="../media/image208.emf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5.emf"/><Relationship Id="rId11" Type="http://schemas.openxmlformats.org/officeDocument/2006/relationships/customXml" Target="../ink/ink161.xml"/><Relationship Id="rId5" Type="http://schemas.openxmlformats.org/officeDocument/2006/relationships/customXml" Target="../ink/ink158.xml"/><Relationship Id="rId10" Type="http://schemas.openxmlformats.org/officeDocument/2006/relationships/image" Target="../media/image207.emf"/><Relationship Id="rId4" Type="http://schemas.openxmlformats.org/officeDocument/2006/relationships/image" Target="../media/image204.emf"/><Relationship Id="rId9" Type="http://schemas.openxmlformats.org/officeDocument/2006/relationships/customXml" Target="../ink/ink16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2" Type="http://schemas.openxmlformats.org/officeDocument/2006/relationships/tags" Target="../tags/tag30.xml"/><Relationship Id="rId16" Type="http://schemas.openxmlformats.org/officeDocument/2006/relationships/notesSlide" Target="../notesSlides/notesSlide14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slideLayout" Target="../slideLayouts/slideLayout13.xml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2" Type="http://schemas.openxmlformats.org/officeDocument/2006/relationships/tags" Target="../tags/tag44.xml"/><Relationship Id="rId16" Type="http://schemas.openxmlformats.org/officeDocument/2006/relationships/notesSlide" Target="../notesSlides/notesSlide15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slideLayout" Target="../slideLayouts/slideLayout13.xml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image" Target="../media/image3.png"/><Relationship Id="rId2" Type="http://schemas.openxmlformats.org/officeDocument/2006/relationships/tags" Target="../tags/tag16.xml"/><Relationship Id="rId16" Type="http://schemas.openxmlformats.org/officeDocument/2006/relationships/notesSlide" Target="../notesSlides/notesSlide2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8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5" Type="http://schemas.openxmlformats.org/officeDocument/2006/relationships/customXml" Target="../ink/ink4.xml"/><Relationship Id="rId10" Type="http://schemas.openxmlformats.org/officeDocument/2006/relationships/image" Target="../media/image22.emf"/><Relationship Id="rId4" Type="http://schemas.openxmlformats.org/officeDocument/2006/relationships/image" Target="../media/image19.emf"/><Relationship Id="rId9" Type="http://schemas.openxmlformats.org/officeDocument/2006/relationships/customXml" Target="../ink/ink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2" Type="http://schemas.openxmlformats.org/officeDocument/2006/relationships/tags" Target="../tags/tag58.xml"/><Relationship Id="rId16" Type="http://schemas.openxmlformats.org/officeDocument/2006/relationships/notesSlide" Target="../notesSlides/notesSlide32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66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8.xml"/><Relationship Id="rId1" Type="http://schemas.openxmlformats.org/officeDocument/2006/relationships/video" Target="file:///C:\Users\Owner\Desktop\bliz.mpeg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customXml" Target="../ink/ink8.xml"/><Relationship Id="rId4" Type="http://schemas.openxmlformats.org/officeDocument/2006/relationships/image" Target="../media/image29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customXml" Target="../ink/ink14.xml"/><Relationship Id="rId18" Type="http://schemas.openxmlformats.org/officeDocument/2006/relationships/image" Target="../media/image39.emf"/><Relationship Id="rId26" Type="http://schemas.openxmlformats.org/officeDocument/2006/relationships/image" Target="../media/image43.emf"/><Relationship Id="rId39" Type="http://schemas.openxmlformats.org/officeDocument/2006/relationships/customXml" Target="../ink/ink27.xml"/><Relationship Id="rId3" Type="http://schemas.openxmlformats.org/officeDocument/2006/relationships/customXml" Target="../ink/ink9.xml"/><Relationship Id="rId21" Type="http://schemas.openxmlformats.org/officeDocument/2006/relationships/customXml" Target="../ink/ink18.xml"/><Relationship Id="rId34" Type="http://schemas.openxmlformats.org/officeDocument/2006/relationships/image" Target="../media/image47.emf"/><Relationship Id="rId7" Type="http://schemas.openxmlformats.org/officeDocument/2006/relationships/customXml" Target="../ink/ink11.xml"/><Relationship Id="rId12" Type="http://schemas.openxmlformats.org/officeDocument/2006/relationships/image" Target="../media/image36.emf"/><Relationship Id="rId17" Type="http://schemas.openxmlformats.org/officeDocument/2006/relationships/customXml" Target="../ink/ink16.xml"/><Relationship Id="rId25" Type="http://schemas.openxmlformats.org/officeDocument/2006/relationships/customXml" Target="../ink/ink20.xml"/><Relationship Id="rId33" Type="http://schemas.openxmlformats.org/officeDocument/2006/relationships/customXml" Target="../ink/ink24.xml"/><Relationship Id="rId38" Type="http://schemas.openxmlformats.org/officeDocument/2006/relationships/image" Target="../media/image49.emf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38.emf"/><Relationship Id="rId20" Type="http://schemas.openxmlformats.org/officeDocument/2006/relationships/image" Target="../media/image40.emf"/><Relationship Id="rId29" Type="http://schemas.openxmlformats.org/officeDocument/2006/relationships/customXml" Target="../ink/ink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emf"/><Relationship Id="rId11" Type="http://schemas.openxmlformats.org/officeDocument/2006/relationships/customXml" Target="../ink/ink13.xml"/><Relationship Id="rId24" Type="http://schemas.openxmlformats.org/officeDocument/2006/relationships/image" Target="../media/image42.emf"/><Relationship Id="rId32" Type="http://schemas.openxmlformats.org/officeDocument/2006/relationships/image" Target="../media/image46.emf"/><Relationship Id="rId37" Type="http://schemas.openxmlformats.org/officeDocument/2006/relationships/customXml" Target="../ink/ink26.xml"/><Relationship Id="rId40" Type="http://schemas.openxmlformats.org/officeDocument/2006/relationships/image" Target="../media/image50.emf"/><Relationship Id="rId5" Type="http://schemas.openxmlformats.org/officeDocument/2006/relationships/customXml" Target="../ink/ink10.xml"/><Relationship Id="rId15" Type="http://schemas.openxmlformats.org/officeDocument/2006/relationships/customXml" Target="../ink/ink15.xml"/><Relationship Id="rId23" Type="http://schemas.openxmlformats.org/officeDocument/2006/relationships/customXml" Target="../ink/ink19.xml"/><Relationship Id="rId28" Type="http://schemas.openxmlformats.org/officeDocument/2006/relationships/image" Target="../media/image44.emf"/><Relationship Id="rId36" Type="http://schemas.openxmlformats.org/officeDocument/2006/relationships/image" Target="../media/image48.emf"/><Relationship Id="rId10" Type="http://schemas.openxmlformats.org/officeDocument/2006/relationships/image" Target="../media/image34.emf"/><Relationship Id="rId19" Type="http://schemas.openxmlformats.org/officeDocument/2006/relationships/customXml" Target="../ink/ink17.xml"/><Relationship Id="rId31" Type="http://schemas.openxmlformats.org/officeDocument/2006/relationships/customXml" Target="../ink/ink23.xml"/><Relationship Id="rId4" Type="http://schemas.openxmlformats.org/officeDocument/2006/relationships/image" Target="../media/image31.emf"/><Relationship Id="rId9" Type="http://schemas.openxmlformats.org/officeDocument/2006/relationships/customXml" Target="../ink/ink12.xml"/><Relationship Id="rId14" Type="http://schemas.openxmlformats.org/officeDocument/2006/relationships/image" Target="../media/image37.emf"/><Relationship Id="rId22" Type="http://schemas.openxmlformats.org/officeDocument/2006/relationships/image" Target="../media/image41.emf"/><Relationship Id="rId27" Type="http://schemas.openxmlformats.org/officeDocument/2006/relationships/customXml" Target="../ink/ink21.xml"/><Relationship Id="rId30" Type="http://schemas.openxmlformats.org/officeDocument/2006/relationships/image" Target="../media/image45.emf"/><Relationship Id="rId35" Type="http://schemas.openxmlformats.org/officeDocument/2006/relationships/customXml" Target="../ink/ink2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13" Type="http://schemas.openxmlformats.org/officeDocument/2006/relationships/customXml" Target="../ink/ink33.xml"/><Relationship Id="rId18" Type="http://schemas.openxmlformats.org/officeDocument/2006/relationships/image" Target="../media/image56.emf"/><Relationship Id="rId3" Type="http://schemas.openxmlformats.org/officeDocument/2006/relationships/customXml" Target="../ink/ink28.xml"/><Relationship Id="rId7" Type="http://schemas.openxmlformats.org/officeDocument/2006/relationships/customXml" Target="../ink/ink30.xml"/><Relationship Id="rId12" Type="http://schemas.openxmlformats.org/officeDocument/2006/relationships/image" Target="../media/image55.emf"/><Relationship Id="rId17" Type="http://schemas.openxmlformats.org/officeDocument/2006/relationships/customXml" Target="../ink/ink35.xml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emf"/><Relationship Id="rId11" Type="http://schemas.openxmlformats.org/officeDocument/2006/relationships/customXml" Target="../ink/ink32.xml"/><Relationship Id="rId5" Type="http://schemas.openxmlformats.org/officeDocument/2006/relationships/customXml" Target="../ink/ink29.xml"/><Relationship Id="rId15" Type="http://schemas.openxmlformats.org/officeDocument/2006/relationships/customXml" Target="../ink/ink34.xml"/><Relationship Id="rId10" Type="http://schemas.openxmlformats.org/officeDocument/2006/relationships/image" Target="../media/image54.emf"/><Relationship Id="rId4" Type="http://schemas.openxmlformats.org/officeDocument/2006/relationships/image" Target="../media/image51.emf"/><Relationship Id="rId9" Type="http://schemas.openxmlformats.org/officeDocument/2006/relationships/customXml" Target="../ink/ink31.xml"/><Relationship Id="rId14" Type="http://schemas.openxmlformats.org/officeDocument/2006/relationships/image" Target="../media/image29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image" Target="../media/image57.png"/><Relationship Id="rId2" Type="http://schemas.openxmlformats.org/officeDocument/2006/relationships/tags" Target="../tags/tag72.xml"/><Relationship Id="rId16" Type="http://schemas.openxmlformats.org/officeDocument/2006/relationships/notesSlide" Target="../notesSlides/notesSlide41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80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18" Type="http://schemas.openxmlformats.org/officeDocument/2006/relationships/image" Target="../media/image58.emf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customXml" Target="../ink/ink36.xml"/><Relationship Id="rId2" Type="http://schemas.openxmlformats.org/officeDocument/2006/relationships/tags" Target="../tags/tag86.xml"/><Relationship Id="rId16" Type="http://schemas.openxmlformats.org/officeDocument/2006/relationships/notesSlide" Target="../notesSlides/notesSlide42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5" Type="http://schemas.openxmlformats.org/officeDocument/2006/relationships/tags" Target="../tags/tag89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94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5.emf"/><Relationship Id="rId4" Type="http://schemas.openxmlformats.org/officeDocument/2006/relationships/customXml" Target="../ink/ink3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5.emf"/><Relationship Id="rId4" Type="http://schemas.openxmlformats.org/officeDocument/2006/relationships/customXml" Target="../ink/ink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6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9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00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3" Type="http://schemas.openxmlformats.org/officeDocument/2006/relationships/image" Target="../media/image64.png"/><Relationship Id="rId7" Type="http://schemas.openxmlformats.org/officeDocument/2006/relationships/image" Target="../media/image66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1.xml"/><Relationship Id="rId5" Type="http://schemas.openxmlformats.org/officeDocument/2006/relationships/image" Target="../media/image65.emf"/><Relationship Id="rId4" Type="http://schemas.openxmlformats.org/officeDocument/2006/relationships/customXml" Target="../ink/ink40.xml"/><Relationship Id="rId9" Type="http://schemas.openxmlformats.org/officeDocument/2006/relationships/image" Target="../media/image67.e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13" Type="http://schemas.openxmlformats.org/officeDocument/2006/relationships/customXml" Target="../ink/ink48.xml"/><Relationship Id="rId18" Type="http://schemas.openxmlformats.org/officeDocument/2006/relationships/image" Target="../media/image75.emf"/><Relationship Id="rId26" Type="http://schemas.openxmlformats.org/officeDocument/2006/relationships/image" Target="../media/image79.emf"/><Relationship Id="rId3" Type="http://schemas.openxmlformats.org/officeDocument/2006/relationships/customXml" Target="../ink/ink43.xml"/><Relationship Id="rId21" Type="http://schemas.openxmlformats.org/officeDocument/2006/relationships/customXml" Target="../ink/ink52.xml"/><Relationship Id="rId34" Type="http://schemas.openxmlformats.org/officeDocument/2006/relationships/image" Target="../media/image83.emf"/><Relationship Id="rId7" Type="http://schemas.openxmlformats.org/officeDocument/2006/relationships/customXml" Target="../ink/ink45.xml"/><Relationship Id="rId12" Type="http://schemas.openxmlformats.org/officeDocument/2006/relationships/image" Target="../media/image72.emf"/><Relationship Id="rId17" Type="http://schemas.openxmlformats.org/officeDocument/2006/relationships/customXml" Target="../ink/ink50.xml"/><Relationship Id="rId25" Type="http://schemas.openxmlformats.org/officeDocument/2006/relationships/customXml" Target="../ink/ink54.xml"/><Relationship Id="rId33" Type="http://schemas.openxmlformats.org/officeDocument/2006/relationships/customXml" Target="../ink/ink58.xml"/><Relationship Id="rId2" Type="http://schemas.openxmlformats.org/officeDocument/2006/relationships/notesSlide" Target="../notesSlides/notesSlide51.xml"/><Relationship Id="rId16" Type="http://schemas.openxmlformats.org/officeDocument/2006/relationships/image" Target="../media/image74.emf"/><Relationship Id="rId20" Type="http://schemas.openxmlformats.org/officeDocument/2006/relationships/image" Target="../media/image76.emf"/><Relationship Id="rId29" Type="http://schemas.openxmlformats.org/officeDocument/2006/relationships/customXml" Target="../ink/ink5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emf"/><Relationship Id="rId11" Type="http://schemas.openxmlformats.org/officeDocument/2006/relationships/customXml" Target="../ink/ink47.xml"/><Relationship Id="rId24" Type="http://schemas.openxmlformats.org/officeDocument/2006/relationships/image" Target="../media/image78.emf"/><Relationship Id="rId32" Type="http://schemas.openxmlformats.org/officeDocument/2006/relationships/image" Target="../media/image82.emf"/><Relationship Id="rId5" Type="http://schemas.openxmlformats.org/officeDocument/2006/relationships/customXml" Target="../ink/ink44.xml"/><Relationship Id="rId15" Type="http://schemas.openxmlformats.org/officeDocument/2006/relationships/customXml" Target="../ink/ink49.xml"/><Relationship Id="rId23" Type="http://schemas.openxmlformats.org/officeDocument/2006/relationships/customXml" Target="../ink/ink53.xml"/><Relationship Id="rId28" Type="http://schemas.openxmlformats.org/officeDocument/2006/relationships/image" Target="../media/image80.emf"/><Relationship Id="rId36" Type="http://schemas.openxmlformats.org/officeDocument/2006/relationships/image" Target="../media/image84.emf"/><Relationship Id="rId10" Type="http://schemas.openxmlformats.org/officeDocument/2006/relationships/image" Target="../media/image71.emf"/><Relationship Id="rId19" Type="http://schemas.openxmlformats.org/officeDocument/2006/relationships/customXml" Target="../ink/ink51.xml"/><Relationship Id="rId31" Type="http://schemas.openxmlformats.org/officeDocument/2006/relationships/customXml" Target="../ink/ink57.xml"/><Relationship Id="rId4" Type="http://schemas.openxmlformats.org/officeDocument/2006/relationships/image" Target="../media/image68.emf"/><Relationship Id="rId9" Type="http://schemas.openxmlformats.org/officeDocument/2006/relationships/customXml" Target="../ink/ink46.xml"/><Relationship Id="rId14" Type="http://schemas.openxmlformats.org/officeDocument/2006/relationships/image" Target="../media/image73.emf"/><Relationship Id="rId22" Type="http://schemas.openxmlformats.org/officeDocument/2006/relationships/image" Target="../media/image77.emf"/><Relationship Id="rId27" Type="http://schemas.openxmlformats.org/officeDocument/2006/relationships/customXml" Target="../ink/ink55.xml"/><Relationship Id="rId30" Type="http://schemas.openxmlformats.org/officeDocument/2006/relationships/image" Target="../media/image81.emf"/><Relationship Id="rId35" Type="http://schemas.openxmlformats.org/officeDocument/2006/relationships/customXml" Target="../ink/ink5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7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1.xml"/><Relationship Id="rId5" Type="http://schemas.openxmlformats.org/officeDocument/2006/relationships/image" Target="../media/image86.emf"/><Relationship Id="rId4" Type="http://schemas.openxmlformats.org/officeDocument/2006/relationships/customXml" Target="../ink/ink60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4.xml"/><Relationship Id="rId13" Type="http://schemas.openxmlformats.org/officeDocument/2006/relationships/image" Target="../media/image92.emf"/><Relationship Id="rId3" Type="http://schemas.openxmlformats.org/officeDocument/2006/relationships/image" Target="../media/image85.png"/><Relationship Id="rId7" Type="http://schemas.openxmlformats.org/officeDocument/2006/relationships/image" Target="../media/image89.emf"/><Relationship Id="rId12" Type="http://schemas.openxmlformats.org/officeDocument/2006/relationships/customXml" Target="../ink/ink66.xml"/><Relationship Id="rId17" Type="http://schemas.openxmlformats.org/officeDocument/2006/relationships/image" Target="../media/image94.emf"/><Relationship Id="rId2" Type="http://schemas.openxmlformats.org/officeDocument/2006/relationships/notesSlide" Target="../notesSlides/notesSlide53.xml"/><Relationship Id="rId16" Type="http://schemas.openxmlformats.org/officeDocument/2006/relationships/customXml" Target="../ink/ink6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3.xml"/><Relationship Id="rId11" Type="http://schemas.openxmlformats.org/officeDocument/2006/relationships/image" Target="../media/image91.emf"/><Relationship Id="rId5" Type="http://schemas.openxmlformats.org/officeDocument/2006/relationships/image" Target="../media/image88.emf"/><Relationship Id="rId15" Type="http://schemas.openxmlformats.org/officeDocument/2006/relationships/image" Target="../media/image93.emf"/><Relationship Id="rId10" Type="http://schemas.openxmlformats.org/officeDocument/2006/relationships/customXml" Target="../ink/ink65.xml"/><Relationship Id="rId4" Type="http://schemas.openxmlformats.org/officeDocument/2006/relationships/customXml" Target="../ink/ink62.xml"/><Relationship Id="rId9" Type="http://schemas.openxmlformats.org/officeDocument/2006/relationships/image" Target="../media/image90.emf"/><Relationship Id="rId14" Type="http://schemas.openxmlformats.org/officeDocument/2006/relationships/customXml" Target="../ink/ink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9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emf"/><Relationship Id="rId5" Type="http://schemas.openxmlformats.org/officeDocument/2006/relationships/customXml" Target="../ink/ink70.xml"/><Relationship Id="rId4" Type="http://schemas.openxmlformats.org/officeDocument/2006/relationships/image" Target="../media/image96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customXml" Target="../ink/ink71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emf"/><Relationship Id="rId13" Type="http://schemas.openxmlformats.org/officeDocument/2006/relationships/customXml" Target="../ink/ink77.xml"/><Relationship Id="rId3" Type="http://schemas.openxmlformats.org/officeDocument/2006/relationships/customXml" Target="../ink/ink72.xml"/><Relationship Id="rId7" Type="http://schemas.openxmlformats.org/officeDocument/2006/relationships/customXml" Target="../ink/ink74.xml"/><Relationship Id="rId12" Type="http://schemas.openxmlformats.org/officeDocument/2006/relationships/image" Target="../media/image104.emf"/><Relationship Id="rId2" Type="http://schemas.openxmlformats.org/officeDocument/2006/relationships/notesSlide" Target="../notesSlides/notesSlide57.xml"/><Relationship Id="rId16" Type="http://schemas.openxmlformats.org/officeDocument/2006/relationships/image" Target="../media/image10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emf"/><Relationship Id="rId11" Type="http://schemas.openxmlformats.org/officeDocument/2006/relationships/customXml" Target="../ink/ink76.xml"/><Relationship Id="rId5" Type="http://schemas.openxmlformats.org/officeDocument/2006/relationships/customXml" Target="../ink/ink73.xml"/><Relationship Id="rId15" Type="http://schemas.openxmlformats.org/officeDocument/2006/relationships/customXml" Target="../ink/ink78.xml"/><Relationship Id="rId10" Type="http://schemas.openxmlformats.org/officeDocument/2006/relationships/image" Target="../media/image103.emf"/><Relationship Id="rId4" Type="http://schemas.openxmlformats.org/officeDocument/2006/relationships/image" Target="../media/image100.emf"/><Relationship Id="rId9" Type="http://schemas.openxmlformats.org/officeDocument/2006/relationships/customXml" Target="../ink/ink75.xml"/><Relationship Id="rId14" Type="http://schemas.openxmlformats.org/officeDocument/2006/relationships/image" Target="../media/image105.e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emf"/><Relationship Id="rId13" Type="http://schemas.openxmlformats.org/officeDocument/2006/relationships/customXml" Target="../ink/ink84.xml"/><Relationship Id="rId18" Type="http://schemas.openxmlformats.org/officeDocument/2006/relationships/image" Target="../media/image114.emf"/><Relationship Id="rId3" Type="http://schemas.openxmlformats.org/officeDocument/2006/relationships/customXml" Target="../ink/ink79.xml"/><Relationship Id="rId7" Type="http://schemas.openxmlformats.org/officeDocument/2006/relationships/customXml" Target="../ink/ink81.xml"/><Relationship Id="rId12" Type="http://schemas.openxmlformats.org/officeDocument/2006/relationships/image" Target="../media/image111.emf"/><Relationship Id="rId17" Type="http://schemas.openxmlformats.org/officeDocument/2006/relationships/customXml" Target="../ink/ink86.xml"/><Relationship Id="rId2" Type="http://schemas.openxmlformats.org/officeDocument/2006/relationships/notesSlide" Target="../notesSlides/notesSlide59.xml"/><Relationship Id="rId16" Type="http://schemas.openxmlformats.org/officeDocument/2006/relationships/image" Target="../media/image113.emf"/><Relationship Id="rId20" Type="http://schemas.openxmlformats.org/officeDocument/2006/relationships/image" Target="../media/image1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emf"/><Relationship Id="rId11" Type="http://schemas.openxmlformats.org/officeDocument/2006/relationships/customXml" Target="../ink/ink83.xml"/><Relationship Id="rId5" Type="http://schemas.openxmlformats.org/officeDocument/2006/relationships/customXml" Target="../ink/ink80.xml"/><Relationship Id="rId15" Type="http://schemas.openxmlformats.org/officeDocument/2006/relationships/customXml" Target="../ink/ink85.xml"/><Relationship Id="rId10" Type="http://schemas.openxmlformats.org/officeDocument/2006/relationships/image" Target="../media/image110.emf"/><Relationship Id="rId19" Type="http://schemas.openxmlformats.org/officeDocument/2006/relationships/customXml" Target="../ink/ink87.xml"/><Relationship Id="rId4" Type="http://schemas.openxmlformats.org/officeDocument/2006/relationships/image" Target="../media/image107.emf"/><Relationship Id="rId9" Type="http://schemas.openxmlformats.org/officeDocument/2006/relationships/customXml" Target="../ink/ink82.xml"/><Relationship Id="rId14" Type="http://schemas.openxmlformats.org/officeDocument/2006/relationships/image" Target="../media/image112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2" Type="http://schemas.openxmlformats.org/officeDocument/2006/relationships/tags" Target="../tags/tag100.xml"/><Relationship Id="rId16" Type="http://schemas.openxmlformats.org/officeDocument/2006/relationships/notesSlide" Target="../notesSlides/notesSlide64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5" Type="http://schemas.openxmlformats.org/officeDocument/2006/relationships/tags" Target="../tags/tag103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08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tags" Target="../tags/tag125.xml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12" Type="http://schemas.openxmlformats.org/officeDocument/2006/relationships/tags" Target="../tags/tag124.xml"/><Relationship Id="rId2" Type="http://schemas.openxmlformats.org/officeDocument/2006/relationships/tags" Target="../tags/tag114.xml"/><Relationship Id="rId16" Type="http://schemas.openxmlformats.org/officeDocument/2006/relationships/notesSlide" Target="../notesSlides/notesSlide68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5" Type="http://schemas.openxmlformats.org/officeDocument/2006/relationships/tags" Target="../tags/tag117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22.xml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tags" Target="../tags/tag126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emf"/><Relationship Id="rId13" Type="http://schemas.openxmlformats.org/officeDocument/2006/relationships/customXml" Target="../ink/ink93.xml"/><Relationship Id="rId18" Type="http://schemas.openxmlformats.org/officeDocument/2006/relationships/image" Target="../media/image130.emf"/><Relationship Id="rId3" Type="http://schemas.openxmlformats.org/officeDocument/2006/relationships/customXml" Target="../ink/ink88.xml"/><Relationship Id="rId7" Type="http://schemas.openxmlformats.org/officeDocument/2006/relationships/customXml" Target="../ink/ink90.xml"/><Relationship Id="rId12" Type="http://schemas.openxmlformats.org/officeDocument/2006/relationships/image" Target="../media/image127.emf"/><Relationship Id="rId17" Type="http://schemas.openxmlformats.org/officeDocument/2006/relationships/customXml" Target="../ink/ink95.xml"/><Relationship Id="rId2" Type="http://schemas.openxmlformats.org/officeDocument/2006/relationships/notesSlide" Target="../notesSlides/notesSlide69.xml"/><Relationship Id="rId16" Type="http://schemas.openxmlformats.org/officeDocument/2006/relationships/image" Target="../media/image129.emf"/><Relationship Id="rId20" Type="http://schemas.openxmlformats.org/officeDocument/2006/relationships/image" Target="../media/image13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emf"/><Relationship Id="rId11" Type="http://schemas.openxmlformats.org/officeDocument/2006/relationships/customXml" Target="../ink/ink92.xml"/><Relationship Id="rId5" Type="http://schemas.openxmlformats.org/officeDocument/2006/relationships/customXml" Target="../ink/ink89.xml"/><Relationship Id="rId15" Type="http://schemas.openxmlformats.org/officeDocument/2006/relationships/customXml" Target="../ink/ink94.xml"/><Relationship Id="rId10" Type="http://schemas.openxmlformats.org/officeDocument/2006/relationships/image" Target="../media/image126.emf"/><Relationship Id="rId19" Type="http://schemas.openxmlformats.org/officeDocument/2006/relationships/customXml" Target="../ink/ink96.xml"/><Relationship Id="rId4" Type="http://schemas.openxmlformats.org/officeDocument/2006/relationships/image" Target="../media/image123.emf"/><Relationship Id="rId9" Type="http://schemas.openxmlformats.org/officeDocument/2006/relationships/customXml" Target="../ink/ink91.xml"/><Relationship Id="rId14" Type="http://schemas.openxmlformats.org/officeDocument/2006/relationships/image" Target="../media/image128.em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emf"/><Relationship Id="rId13" Type="http://schemas.openxmlformats.org/officeDocument/2006/relationships/customXml" Target="../ink/ink102.xml"/><Relationship Id="rId18" Type="http://schemas.openxmlformats.org/officeDocument/2006/relationships/image" Target="../media/image139.emf"/><Relationship Id="rId3" Type="http://schemas.openxmlformats.org/officeDocument/2006/relationships/customXml" Target="../ink/ink97.xml"/><Relationship Id="rId21" Type="http://schemas.openxmlformats.org/officeDocument/2006/relationships/customXml" Target="../ink/ink106.xml"/><Relationship Id="rId7" Type="http://schemas.openxmlformats.org/officeDocument/2006/relationships/customXml" Target="../ink/ink99.xml"/><Relationship Id="rId12" Type="http://schemas.openxmlformats.org/officeDocument/2006/relationships/image" Target="../media/image136.emf"/><Relationship Id="rId17" Type="http://schemas.openxmlformats.org/officeDocument/2006/relationships/customXml" Target="../ink/ink104.xml"/><Relationship Id="rId2" Type="http://schemas.openxmlformats.org/officeDocument/2006/relationships/notesSlide" Target="../notesSlides/notesSlide70.xml"/><Relationship Id="rId16" Type="http://schemas.openxmlformats.org/officeDocument/2006/relationships/image" Target="../media/image138.emf"/><Relationship Id="rId20" Type="http://schemas.openxmlformats.org/officeDocument/2006/relationships/image" Target="../media/image14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emf"/><Relationship Id="rId11" Type="http://schemas.openxmlformats.org/officeDocument/2006/relationships/customXml" Target="../ink/ink101.xml"/><Relationship Id="rId24" Type="http://schemas.openxmlformats.org/officeDocument/2006/relationships/image" Target="../media/image142.emf"/><Relationship Id="rId5" Type="http://schemas.openxmlformats.org/officeDocument/2006/relationships/customXml" Target="../ink/ink98.xml"/><Relationship Id="rId15" Type="http://schemas.openxmlformats.org/officeDocument/2006/relationships/customXml" Target="../ink/ink103.xml"/><Relationship Id="rId23" Type="http://schemas.openxmlformats.org/officeDocument/2006/relationships/customXml" Target="../ink/ink107.xml"/><Relationship Id="rId10" Type="http://schemas.openxmlformats.org/officeDocument/2006/relationships/image" Target="../media/image135.emf"/><Relationship Id="rId19" Type="http://schemas.openxmlformats.org/officeDocument/2006/relationships/customXml" Target="../ink/ink105.xml"/><Relationship Id="rId4" Type="http://schemas.openxmlformats.org/officeDocument/2006/relationships/image" Target="../media/image132.emf"/><Relationship Id="rId9" Type="http://schemas.openxmlformats.org/officeDocument/2006/relationships/customXml" Target="../ink/ink100.xml"/><Relationship Id="rId14" Type="http://schemas.openxmlformats.org/officeDocument/2006/relationships/image" Target="../media/image137.emf"/><Relationship Id="rId22" Type="http://schemas.openxmlformats.org/officeDocument/2006/relationships/image" Target="../media/image141.e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1.xml"/><Relationship Id="rId13" Type="http://schemas.openxmlformats.org/officeDocument/2006/relationships/image" Target="../media/image148.emf"/><Relationship Id="rId18" Type="http://schemas.openxmlformats.org/officeDocument/2006/relationships/customXml" Target="../ink/ink116.xml"/><Relationship Id="rId3" Type="http://schemas.openxmlformats.org/officeDocument/2006/relationships/image" Target="../media/image143.emf"/><Relationship Id="rId21" Type="http://schemas.openxmlformats.org/officeDocument/2006/relationships/image" Target="../media/image152.emf"/><Relationship Id="rId7" Type="http://schemas.openxmlformats.org/officeDocument/2006/relationships/image" Target="../media/image145.emf"/><Relationship Id="rId12" Type="http://schemas.openxmlformats.org/officeDocument/2006/relationships/customXml" Target="../ink/ink113.xml"/><Relationship Id="rId17" Type="http://schemas.openxmlformats.org/officeDocument/2006/relationships/image" Target="../media/image150.emf"/><Relationship Id="rId25" Type="http://schemas.openxmlformats.org/officeDocument/2006/relationships/image" Target="../media/image154.emf"/><Relationship Id="rId2" Type="http://schemas.openxmlformats.org/officeDocument/2006/relationships/customXml" Target="../ink/ink108.xml"/><Relationship Id="rId16" Type="http://schemas.openxmlformats.org/officeDocument/2006/relationships/customXml" Target="../ink/ink115.xml"/><Relationship Id="rId20" Type="http://schemas.openxmlformats.org/officeDocument/2006/relationships/customXml" Target="../ink/ink11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0.xml"/><Relationship Id="rId11" Type="http://schemas.openxmlformats.org/officeDocument/2006/relationships/image" Target="../media/image147.emf"/><Relationship Id="rId24" Type="http://schemas.openxmlformats.org/officeDocument/2006/relationships/customXml" Target="../ink/ink119.xml"/><Relationship Id="rId5" Type="http://schemas.openxmlformats.org/officeDocument/2006/relationships/image" Target="../media/image144.emf"/><Relationship Id="rId15" Type="http://schemas.openxmlformats.org/officeDocument/2006/relationships/image" Target="../media/image149.emf"/><Relationship Id="rId23" Type="http://schemas.openxmlformats.org/officeDocument/2006/relationships/image" Target="../media/image153.emf"/><Relationship Id="rId10" Type="http://schemas.openxmlformats.org/officeDocument/2006/relationships/customXml" Target="../ink/ink112.xml"/><Relationship Id="rId19" Type="http://schemas.openxmlformats.org/officeDocument/2006/relationships/image" Target="../media/image151.emf"/><Relationship Id="rId4" Type="http://schemas.openxmlformats.org/officeDocument/2006/relationships/customXml" Target="../ink/ink109.xml"/><Relationship Id="rId9" Type="http://schemas.openxmlformats.org/officeDocument/2006/relationships/image" Target="../media/image146.emf"/><Relationship Id="rId14" Type="http://schemas.openxmlformats.org/officeDocument/2006/relationships/customXml" Target="../ink/ink114.xml"/><Relationship Id="rId22" Type="http://schemas.openxmlformats.org/officeDocument/2006/relationships/customXml" Target="../ink/ink11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0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1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6.em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emf"/><Relationship Id="rId13" Type="http://schemas.openxmlformats.org/officeDocument/2006/relationships/customXml" Target="../ink/ink127.xml"/><Relationship Id="rId18" Type="http://schemas.openxmlformats.org/officeDocument/2006/relationships/image" Target="../media/image164.emf"/><Relationship Id="rId3" Type="http://schemas.openxmlformats.org/officeDocument/2006/relationships/customXml" Target="../ink/ink122.xml"/><Relationship Id="rId21" Type="http://schemas.openxmlformats.org/officeDocument/2006/relationships/customXml" Target="../ink/ink131.xml"/><Relationship Id="rId7" Type="http://schemas.openxmlformats.org/officeDocument/2006/relationships/customXml" Target="../ink/ink124.xml"/><Relationship Id="rId12" Type="http://schemas.openxmlformats.org/officeDocument/2006/relationships/image" Target="../media/image161.emf"/><Relationship Id="rId17" Type="http://schemas.openxmlformats.org/officeDocument/2006/relationships/customXml" Target="../ink/ink129.xml"/><Relationship Id="rId2" Type="http://schemas.openxmlformats.org/officeDocument/2006/relationships/notesSlide" Target="../notesSlides/notesSlide75.xml"/><Relationship Id="rId16" Type="http://schemas.openxmlformats.org/officeDocument/2006/relationships/image" Target="../media/image163.emf"/><Relationship Id="rId20" Type="http://schemas.openxmlformats.org/officeDocument/2006/relationships/image" Target="../media/image16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emf"/><Relationship Id="rId11" Type="http://schemas.openxmlformats.org/officeDocument/2006/relationships/customXml" Target="../ink/ink126.xml"/><Relationship Id="rId24" Type="http://schemas.openxmlformats.org/officeDocument/2006/relationships/image" Target="../media/image167.emf"/><Relationship Id="rId5" Type="http://schemas.openxmlformats.org/officeDocument/2006/relationships/customXml" Target="../ink/ink123.xml"/><Relationship Id="rId15" Type="http://schemas.openxmlformats.org/officeDocument/2006/relationships/customXml" Target="../ink/ink128.xml"/><Relationship Id="rId23" Type="http://schemas.openxmlformats.org/officeDocument/2006/relationships/customXml" Target="../ink/ink132.xml"/><Relationship Id="rId10" Type="http://schemas.openxmlformats.org/officeDocument/2006/relationships/image" Target="../media/image160.emf"/><Relationship Id="rId19" Type="http://schemas.openxmlformats.org/officeDocument/2006/relationships/customXml" Target="../ink/ink130.xml"/><Relationship Id="rId4" Type="http://schemas.openxmlformats.org/officeDocument/2006/relationships/image" Target="../media/image157.emf"/><Relationship Id="rId9" Type="http://schemas.openxmlformats.org/officeDocument/2006/relationships/customXml" Target="../ink/ink125.xml"/><Relationship Id="rId14" Type="http://schemas.openxmlformats.org/officeDocument/2006/relationships/image" Target="../media/image162.emf"/><Relationship Id="rId22" Type="http://schemas.openxmlformats.org/officeDocument/2006/relationships/image" Target="../media/image166.emf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emf"/><Relationship Id="rId3" Type="http://schemas.openxmlformats.org/officeDocument/2006/relationships/customXml" Target="../ink/ink133.xml"/><Relationship Id="rId7" Type="http://schemas.openxmlformats.org/officeDocument/2006/relationships/customXml" Target="../ink/ink135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9.emf"/><Relationship Id="rId5" Type="http://schemas.openxmlformats.org/officeDocument/2006/relationships/customXml" Target="../ink/ink134.xml"/><Relationship Id="rId10" Type="http://schemas.openxmlformats.org/officeDocument/2006/relationships/image" Target="../media/image171.emf"/><Relationship Id="rId4" Type="http://schemas.openxmlformats.org/officeDocument/2006/relationships/image" Target="../media/image168.emf"/><Relationship Id="rId9" Type="http://schemas.openxmlformats.org/officeDocument/2006/relationships/customXml" Target="../ink/ink13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4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2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emf"/><Relationship Id="rId13" Type="http://schemas.openxmlformats.org/officeDocument/2006/relationships/customXml" Target="../ink/ink142.xml"/><Relationship Id="rId18" Type="http://schemas.openxmlformats.org/officeDocument/2006/relationships/image" Target="../media/image190.emf"/><Relationship Id="rId3" Type="http://schemas.openxmlformats.org/officeDocument/2006/relationships/customXml" Target="../ink/ink137.xml"/><Relationship Id="rId21" Type="http://schemas.openxmlformats.org/officeDocument/2006/relationships/customXml" Target="../ink/ink146.xml"/><Relationship Id="rId7" Type="http://schemas.openxmlformats.org/officeDocument/2006/relationships/customXml" Target="../ink/ink139.xml"/><Relationship Id="rId12" Type="http://schemas.openxmlformats.org/officeDocument/2006/relationships/image" Target="../media/image187.emf"/><Relationship Id="rId17" Type="http://schemas.openxmlformats.org/officeDocument/2006/relationships/customXml" Target="../ink/ink144.xml"/><Relationship Id="rId2" Type="http://schemas.openxmlformats.org/officeDocument/2006/relationships/image" Target="../media/image98.png"/><Relationship Id="rId16" Type="http://schemas.openxmlformats.org/officeDocument/2006/relationships/image" Target="../media/image189.emf"/><Relationship Id="rId20" Type="http://schemas.openxmlformats.org/officeDocument/2006/relationships/image" Target="../media/image19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4.emf"/><Relationship Id="rId11" Type="http://schemas.openxmlformats.org/officeDocument/2006/relationships/customXml" Target="../ink/ink141.xml"/><Relationship Id="rId5" Type="http://schemas.openxmlformats.org/officeDocument/2006/relationships/customXml" Target="../ink/ink138.xml"/><Relationship Id="rId15" Type="http://schemas.openxmlformats.org/officeDocument/2006/relationships/customXml" Target="../ink/ink143.xml"/><Relationship Id="rId10" Type="http://schemas.openxmlformats.org/officeDocument/2006/relationships/image" Target="../media/image186.emf"/><Relationship Id="rId19" Type="http://schemas.openxmlformats.org/officeDocument/2006/relationships/customXml" Target="../ink/ink145.xml"/><Relationship Id="rId4" Type="http://schemas.openxmlformats.org/officeDocument/2006/relationships/image" Target="../media/image183.emf"/><Relationship Id="rId9" Type="http://schemas.openxmlformats.org/officeDocument/2006/relationships/customXml" Target="../ink/ink140.xml"/><Relationship Id="rId14" Type="http://schemas.openxmlformats.org/officeDocument/2006/relationships/image" Target="../media/image188.emf"/><Relationship Id="rId22" Type="http://schemas.openxmlformats.org/officeDocument/2006/relationships/image" Target="../media/image192.emf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2" Type="http://schemas.openxmlformats.org/officeDocument/2006/relationships/tags" Target="../tags/tag128.xml"/><Relationship Id="rId16" Type="http://schemas.openxmlformats.org/officeDocument/2006/relationships/image" Target="../media/image98.png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5" Type="http://schemas.openxmlformats.org/officeDocument/2006/relationships/tags" Target="../tags/tag131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36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4" y="353199"/>
            <a:ext cx="6589304" cy="61641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3512952" y="2409610"/>
            <a:ext cx="3497447" cy="414359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8" r="3017"/>
          <a:stretch/>
        </p:blipFill>
        <p:spPr>
          <a:xfrm>
            <a:off x="3635326" y="2753499"/>
            <a:ext cx="5017932" cy="3702911"/>
          </a:xfrm>
          <a:prstGeom prst="rect">
            <a:avLst/>
          </a:prstGeom>
        </p:spPr>
      </p:pic>
      <p:grpSp>
        <p:nvGrpSpPr>
          <p:cNvPr id="8" name="Group 1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613548" y="6318570"/>
            <a:ext cx="381000" cy="457200"/>
            <a:chOff x="2928" y="1051"/>
            <a:chExt cx="840" cy="957"/>
          </a:xfrm>
        </p:grpSpPr>
        <p:sp>
          <p:nvSpPr>
            <p:cNvPr id="9" name="Freeform 1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87 w 1048"/>
                <a:gd name="T1" fmla="*/ 21 h 250"/>
                <a:gd name="T2" fmla="*/ 150 w 1048"/>
                <a:gd name="T3" fmla="*/ 83 h 250"/>
                <a:gd name="T4" fmla="*/ 157 w 1048"/>
                <a:gd name="T5" fmla="*/ 111 h 250"/>
                <a:gd name="T6" fmla="*/ 164 w 1048"/>
                <a:gd name="T7" fmla="*/ 131 h 250"/>
                <a:gd name="T8" fmla="*/ 172 w 1048"/>
                <a:gd name="T9" fmla="*/ 172 h 250"/>
                <a:gd name="T10" fmla="*/ 123 w 1048"/>
                <a:gd name="T11" fmla="*/ 241 h 250"/>
                <a:gd name="T12" fmla="*/ 13 w 1048"/>
                <a:gd name="T13" fmla="*/ 221 h 250"/>
                <a:gd name="T14" fmla="*/ 0 w 1048"/>
                <a:gd name="T15" fmla="*/ 200 h 250"/>
                <a:gd name="T16" fmla="*/ 2 w 1048"/>
                <a:gd name="T17" fmla="*/ 166 h 250"/>
                <a:gd name="T18" fmla="*/ 15 w 1048"/>
                <a:gd name="T19" fmla="*/ 125 h 250"/>
                <a:gd name="T20" fmla="*/ 34 w 1048"/>
                <a:gd name="T21" fmla="*/ 76 h 250"/>
                <a:gd name="T22" fmla="*/ 46 w 1048"/>
                <a:gd name="T23" fmla="*/ 55 h 250"/>
                <a:gd name="T24" fmla="*/ 53 w 1048"/>
                <a:gd name="T25" fmla="*/ 28 h 250"/>
                <a:gd name="T26" fmla="*/ 62 w 1048"/>
                <a:gd name="T27" fmla="*/ 14 h 250"/>
                <a:gd name="T28" fmla="*/ 83 w 1048"/>
                <a:gd name="T29" fmla="*/ 28 h 250"/>
                <a:gd name="T30" fmla="*/ 8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>
                <a:latin typeface="Times" pitchFamily="1" charset="0"/>
              </a:endParaRPr>
            </a:p>
          </p:txBody>
        </p:sp>
        <p:sp>
          <p:nvSpPr>
            <p:cNvPr id="11" name="Oval 1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>
                <a:latin typeface="Times" pitchFamily="1" charset="0"/>
              </a:endParaRPr>
            </a:p>
          </p:txBody>
        </p:sp>
        <p:sp>
          <p:nvSpPr>
            <p:cNvPr id="12" name="Oval 1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>
                <a:latin typeface="Times" pitchFamily="1" charset="0"/>
              </a:endParaRPr>
            </a:p>
          </p:txBody>
        </p:sp>
        <p:sp>
          <p:nvSpPr>
            <p:cNvPr id="13" name="Oval 1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>
                <a:latin typeface="Times" pitchFamily="1" charset="0"/>
              </a:endParaRPr>
            </a:p>
          </p:txBody>
        </p:sp>
        <p:sp>
          <p:nvSpPr>
            <p:cNvPr id="14" name="Oval 1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>
                <a:latin typeface="Times" pitchFamily="1" charset="0"/>
              </a:endParaRPr>
            </a:p>
          </p:txBody>
        </p:sp>
        <p:sp>
          <p:nvSpPr>
            <p:cNvPr id="15" name="Oval 2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>
                <a:latin typeface="Times" pitchFamily="1" charset="0"/>
              </a:endParaRPr>
            </a:p>
          </p:txBody>
        </p:sp>
        <p:sp>
          <p:nvSpPr>
            <p:cNvPr id="16" name="Oval 2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>
                <a:latin typeface="Times" pitchFamily="1" charset="0"/>
              </a:endParaRPr>
            </a:p>
          </p:txBody>
        </p:sp>
        <p:sp>
          <p:nvSpPr>
            <p:cNvPr id="17" name="AutoShape 2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>
                <a:latin typeface="Times" pitchFamily="1" charset="0"/>
              </a:endParaRPr>
            </a:p>
          </p:txBody>
        </p:sp>
        <p:sp>
          <p:nvSpPr>
            <p:cNvPr id="18" name="Freeform 2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5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6874746" y="6128309"/>
            <a:ext cx="1819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900" dirty="0" smtClean="0">
                <a:solidFill>
                  <a:srgbClr val="04841C"/>
                </a:solidFill>
                <a:latin typeface="Trebuchet MS" pitchFamily="1" charset="0"/>
                <a:ea typeface="ＭＳ Ｐゴシック" pitchFamily="1" charset="-128"/>
              </a:rPr>
              <a:t>By any other name, this code would not nearly be so sweet!</a:t>
            </a:r>
            <a:endParaRPr lang="en-US" altLang="en-US" sz="900" dirty="0">
              <a:solidFill>
                <a:srgbClr val="04841C"/>
              </a:solidFill>
              <a:latin typeface="Trebuchet MS" pitchFamily="1" charset="0"/>
              <a:ea typeface="ＭＳ Ｐゴシック" pitchFamily="1" charset="-128"/>
            </a:endParaRPr>
          </a:p>
        </p:txBody>
      </p:sp>
      <p:sp>
        <p:nvSpPr>
          <p:cNvPr id="5" name="Down Arrow 4"/>
          <p:cNvSpPr/>
          <p:nvPr/>
        </p:nvSpPr>
        <p:spPr bwMode="auto">
          <a:xfrm rot="5400000">
            <a:off x="2582562" y="1618735"/>
            <a:ext cx="457200" cy="691978"/>
          </a:xfrm>
          <a:prstGeom prst="downArrow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6" name="Down Arrow 25"/>
          <p:cNvSpPr/>
          <p:nvPr/>
        </p:nvSpPr>
        <p:spPr bwMode="auto">
          <a:xfrm rot="3428441">
            <a:off x="5632891" y="714632"/>
            <a:ext cx="457200" cy="691978"/>
          </a:xfrm>
          <a:prstGeom prst="downArrow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497114" y="1902191"/>
            <a:ext cx="8418285" cy="2212609"/>
          </a:xfrm>
          <a:prstGeom prst="roundRect">
            <a:avLst/>
          </a:prstGeom>
          <a:solidFill>
            <a:srgbClr val="CCEC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497115" y="4191000"/>
            <a:ext cx="5065485" cy="660400"/>
          </a:xfrm>
          <a:prstGeom prst="roundRect">
            <a:avLst/>
          </a:prstGeom>
          <a:solidFill>
            <a:srgbClr val="FFCC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664709" y="904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Regular Languages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276225" y="1161763"/>
            <a:ext cx="7396163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A language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is 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itchFamily="-128" charset="0"/>
              </a:rPr>
              <a:t>regular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 if there is a DFA that accepts it.</a:t>
            </a: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560388" y="3473788"/>
            <a:ext cx="6901441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L = { w |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w is a binary number that’s divisible by 7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}</a:t>
            </a:r>
          </a:p>
        </p:txBody>
      </p:sp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560388" y="1966912"/>
            <a:ext cx="8295669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L = { w |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w is a binary number whose value is a power of two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}</a:t>
            </a:r>
          </a:p>
        </p:txBody>
      </p:sp>
      <p:sp>
        <p:nvSpPr>
          <p:cNvPr id="26631" name="Rectangle 10"/>
          <p:cNvSpPr>
            <a:spLocks noChangeArrowheads="1"/>
          </p:cNvSpPr>
          <p:nvPr/>
        </p:nvSpPr>
        <p:spPr bwMode="auto">
          <a:xfrm>
            <a:off x="560388" y="2720350"/>
            <a:ext cx="7978081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L = { w |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the third and third-to-last digits of w are identical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}</a:t>
            </a:r>
          </a:p>
        </p:txBody>
      </p:sp>
      <p:sp>
        <p:nvSpPr>
          <p:cNvPr id="26633" name="Text Box 12"/>
          <p:cNvSpPr txBox="1">
            <a:spLocks noChangeArrowheads="1"/>
          </p:cNvSpPr>
          <p:nvPr/>
        </p:nvSpPr>
        <p:spPr bwMode="auto">
          <a:xfrm>
            <a:off x="5760720" y="4021149"/>
            <a:ext cx="2938390" cy="73866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rgbClr val="000000"/>
                </a:solidFill>
                <a:latin typeface="Cambria" pitchFamily="18" charset="0"/>
                <a:ea typeface="ＭＳ Ｐゴシック" pitchFamily="1" charset="-128"/>
              </a:rPr>
              <a:t>All regular languages ~ </a:t>
            </a:r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  <a:ea typeface="ＭＳ Ｐゴシック" pitchFamily="1" charset="-128"/>
              </a:rPr>
              <a:t>so, a </a:t>
            </a:r>
            <a:r>
              <a:rPr lang="en-US" sz="2100" dirty="0">
                <a:solidFill>
                  <a:srgbClr val="000000"/>
                </a:solidFill>
                <a:latin typeface="Cambria" pitchFamily="18" charset="0"/>
                <a:ea typeface="ＭＳ Ｐゴシック" pitchFamily="1" charset="-128"/>
              </a:rPr>
              <a:t>DFA "is enough"</a:t>
            </a:r>
            <a:endParaRPr lang="en-US" sz="2100" dirty="0">
              <a:solidFill>
                <a:srgbClr val="000000"/>
              </a:solidFill>
              <a:latin typeface="Cambria" pitchFamily="18" charset="0"/>
              <a:ea typeface="ＭＳ Ｐゴシック" pitchFamily="1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7115" y="5319067"/>
            <a:ext cx="67149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but 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itchFamily="-128" charset="0"/>
              </a:rPr>
              <a:t>n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itchFamily="-128" charset="0"/>
              </a:rPr>
              <a:t>o DFA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 accepts this language!</a:t>
            </a:r>
            <a:endParaRPr lang="en-US" sz="900" dirty="0">
              <a:solidFill>
                <a:srgbClr val="000000"/>
              </a:solidFill>
              <a:latin typeface="Times New Roman" pitchFamily="-128" charset="0"/>
            </a:endParaRPr>
          </a:p>
        </p:txBody>
      </p:sp>
      <p:sp>
        <p:nvSpPr>
          <p:cNvPr id="4" name="Down Arrow 3"/>
          <p:cNvSpPr/>
          <p:nvPr/>
        </p:nvSpPr>
        <p:spPr bwMode="auto">
          <a:xfrm rot="10800000">
            <a:off x="1295400" y="4860110"/>
            <a:ext cx="352122" cy="467667"/>
          </a:xfrm>
          <a:prstGeom prst="downArrow">
            <a:avLst/>
          </a:prstGeom>
          <a:solidFill>
            <a:srgbClr val="FFCC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59400" y="6349999"/>
            <a:ext cx="370682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How could we </a:t>
            </a:r>
            <a:r>
              <a:rPr lang="en-US" sz="2400" b="1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prove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 this?</a:t>
            </a:r>
            <a:endParaRPr lang="en-US" sz="900" dirty="0">
              <a:solidFill>
                <a:srgbClr val="000000"/>
              </a:solidFill>
              <a:latin typeface="Times New Roman" pitchFamily="-128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560388" y="4227226"/>
            <a:ext cx="4932761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L = { </a:t>
            </a: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 |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w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has same # of 0's as 1's</a:t>
            </a: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}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74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436563" y="1108075"/>
            <a:ext cx="8218487" cy="180975"/>
            <a:chOff x="295" y="1311"/>
            <a:chExt cx="5177" cy="114"/>
          </a:xfrm>
        </p:grpSpPr>
        <p:sp>
          <p:nvSpPr>
            <p:cNvPr id="6251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  <p:sp>
          <p:nvSpPr>
            <p:cNvPr id="6251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</p:grpSp>
      <p:sp>
        <p:nvSpPr>
          <p:cNvPr id="62467" name="Text Box 5"/>
          <p:cNvSpPr txBox="1">
            <a:spLocks noChangeArrowheads="1"/>
          </p:cNvSpPr>
          <p:nvPr/>
        </p:nvSpPr>
        <p:spPr bwMode="auto">
          <a:xfrm>
            <a:off x="641350" y="228600"/>
            <a:ext cx="77819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>
                <a:latin typeface="Times" pitchFamily="1" charset="0"/>
              </a:rPr>
              <a:t>Four models</a:t>
            </a:r>
          </a:p>
        </p:txBody>
      </p:sp>
      <p:sp>
        <p:nvSpPr>
          <p:cNvPr id="62468" name="Rectangle 6"/>
          <p:cNvSpPr>
            <a:spLocks noChangeArrowheads="1"/>
          </p:cNvSpPr>
          <p:nvPr/>
        </p:nvSpPr>
        <p:spPr bwMode="auto">
          <a:xfrm>
            <a:off x="304800" y="2590800"/>
            <a:ext cx="1881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/>
              <a:t>can compute </a:t>
            </a:r>
            <a:r>
              <a:rPr lang="en-US" altLang="en-US" sz="1800" b="1" i="1"/>
              <a:t>regular </a:t>
            </a:r>
            <a:r>
              <a:rPr lang="en-US" altLang="en-US" sz="1800"/>
              <a:t>languages</a:t>
            </a:r>
          </a:p>
        </p:txBody>
      </p:sp>
      <p:sp>
        <p:nvSpPr>
          <p:cNvPr id="62469" name="Rectangle 7"/>
          <p:cNvSpPr>
            <a:spLocks noChangeArrowheads="1"/>
          </p:cNvSpPr>
          <p:nvPr/>
        </p:nvSpPr>
        <p:spPr bwMode="auto">
          <a:xfrm>
            <a:off x="1844675" y="1652588"/>
            <a:ext cx="1384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800" i="1">
                <a:solidFill>
                  <a:srgbClr val="0000FF"/>
                </a:solidFill>
              </a:rPr>
              <a:t>"can't count"</a:t>
            </a:r>
            <a:endParaRPr lang="en-US" altLang="en-US" sz="1800">
              <a:solidFill>
                <a:srgbClr val="0000FF"/>
              </a:solidFill>
            </a:endParaRPr>
          </a:p>
        </p:txBody>
      </p:sp>
      <p:sp>
        <p:nvSpPr>
          <p:cNvPr id="62470" name="Text Box 8"/>
          <p:cNvSpPr txBox="1">
            <a:spLocks noChangeArrowheads="1"/>
          </p:cNvSpPr>
          <p:nvPr/>
        </p:nvSpPr>
        <p:spPr bwMode="auto">
          <a:xfrm>
            <a:off x="7170738" y="1492250"/>
            <a:ext cx="13255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800">
                <a:solidFill>
                  <a:schemeClr val="folHlink"/>
                </a:solidFill>
              </a:rPr>
              <a:t>TMs</a:t>
            </a:r>
          </a:p>
        </p:txBody>
      </p:sp>
      <p:sp>
        <p:nvSpPr>
          <p:cNvPr id="62471" name="Rectangle 9"/>
          <p:cNvSpPr>
            <a:spLocks noChangeArrowheads="1"/>
          </p:cNvSpPr>
          <p:nvPr/>
        </p:nvSpPr>
        <p:spPr bwMode="auto">
          <a:xfrm>
            <a:off x="6629400" y="2590800"/>
            <a:ext cx="2211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/>
              <a:t>strictly more powerful than DFAs</a:t>
            </a:r>
          </a:p>
        </p:txBody>
      </p:sp>
      <p:sp>
        <p:nvSpPr>
          <p:cNvPr id="62472" name="Text Box 10"/>
          <p:cNvSpPr txBox="1">
            <a:spLocks noChangeArrowheads="1"/>
          </p:cNvSpPr>
          <p:nvPr/>
        </p:nvSpPr>
        <p:spPr bwMode="auto">
          <a:xfrm>
            <a:off x="7086600" y="1905000"/>
            <a:ext cx="157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i="1">
                <a:solidFill>
                  <a:schemeClr val="folHlink"/>
                </a:solidFill>
              </a:rPr>
              <a:t>Turing Machines</a:t>
            </a:r>
          </a:p>
        </p:txBody>
      </p:sp>
      <p:sp>
        <p:nvSpPr>
          <p:cNvPr id="62473" name="Line 11"/>
          <p:cNvSpPr>
            <a:spLocks noChangeShapeType="1"/>
          </p:cNvSpPr>
          <p:nvPr/>
        </p:nvSpPr>
        <p:spPr bwMode="auto">
          <a:xfrm>
            <a:off x="644525" y="2400300"/>
            <a:ext cx="7432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4" name="Rectangle 12"/>
          <p:cNvSpPr>
            <a:spLocks noChangeArrowheads="1"/>
          </p:cNvSpPr>
          <p:nvPr/>
        </p:nvSpPr>
        <p:spPr bwMode="auto">
          <a:xfrm>
            <a:off x="5638800" y="1676400"/>
            <a:ext cx="123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800" i="1">
                <a:solidFill>
                  <a:schemeClr val="folHlink"/>
                </a:solidFill>
                <a:latin typeface="Times" pitchFamily="1" charset="0"/>
              </a:rPr>
              <a:t>TMs count!</a:t>
            </a:r>
            <a:endParaRPr lang="en-US" altLang="en-US" sz="1800">
              <a:solidFill>
                <a:schemeClr val="folHlink"/>
              </a:solidFill>
              <a:latin typeface="Times" pitchFamily="1" charset="0"/>
            </a:endParaRPr>
          </a:p>
        </p:txBody>
      </p:sp>
      <p:sp>
        <p:nvSpPr>
          <p:cNvPr id="62475" name="AutoShape 13"/>
          <p:cNvSpPr>
            <a:spLocks noChangeArrowheads="1"/>
          </p:cNvSpPr>
          <p:nvPr/>
        </p:nvSpPr>
        <p:spPr bwMode="auto">
          <a:xfrm>
            <a:off x="4191000" y="2819400"/>
            <a:ext cx="762000" cy="609600"/>
          </a:xfrm>
          <a:prstGeom prst="upArrow">
            <a:avLst>
              <a:gd name="adj1" fmla="val 52500"/>
              <a:gd name="adj2" fmla="val 49481"/>
            </a:avLst>
          </a:prstGeom>
          <a:solidFill>
            <a:schemeClr val="bg2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62476" name="Text Box 14"/>
          <p:cNvSpPr txBox="1">
            <a:spLocks noChangeArrowheads="1"/>
          </p:cNvSpPr>
          <p:nvPr/>
        </p:nvSpPr>
        <p:spPr bwMode="auto">
          <a:xfrm>
            <a:off x="4411663" y="2913063"/>
            <a:ext cx="3190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200" b="1">
                <a:solidFill>
                  <a:schemeClr val="accent1"/>
                </a:solidFill>
                <a:latin typeface="Times" pitchFamily="1" charset="0"/>
              </a:rPr>
              <a:t>!</a:t>
            </a:r>
          </a:p>
        </p:txBody>
      </p:sp>
      <p:sp>
        <p:nvSpPr>
          <p:cNvPr id="62477" name="Rectangle 15"/>
          <p:cNvSpPr>
            <a:spLocks noChangeArrowheads="1"/>
          </p:cNvSpPr>
          <p:nvPr/>
        </p:nvSpPr>
        <p:spPr bwMode="auto">
          <a:xfrm>
            <a:off x="3124200" y="5410200"/>
            <a:ext cx="304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accent1"/>
                </a:solidFill>
                <a:latin typeface="Arial" charset="0"/>
              </a:rPr>
              <a:t>the ability to be in more than one state at once…!</a:t>
            </a:r>
          </a:p>
        </p:txBody>
      </p:sp>
      <p:sp>
        <p:nvSpPr>
          <p:cNvPr id="62478" name="Text Box 16"/>
          <p:cNvSpPr txBox="1">
            <a:spLocks noChangeArrowheads="1"/>
          </p:cNvSpPr>
          <p:nvPr/>
        </p:nvSpPr>
        <p:spPr bwMode="auto">
          <a:xfrm>
            <a:off x="393700" y="1466850"/>
            <a:ext cx="1517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 i="1">
                <a:solidFill>
                  <a:srgbClr val="0000FF"/>
                </a:solidFill>
              </a:rPr>
              <a:t>DFA</a:t>
            </a:r>
            <a:r>
              <a:rPr lang="en-US" altLang="en-US" sz="4200"/>
              <a:t>s</a:t>
            </a:r>
            <a:endParaRPr lang="en-US" altLang="en-US" sz="4200">
              <a:solidFill>
                <a:schemeClr val="accent1"/>
              </a:solidFill>
            </a:endParaRPr>
          </a:p>
        </p:txBody>
      </p:sp>
      <p:sp>
        <p:nvSpPr>
          <p:cNvPr id="62479" name="Text Box 17"/>
          <p:cNvSpPr txBox="1">
            <a:spLocks noChangeArrowheads="1"/>
          </p:cNvSpPr>
          <p:nvPr/>
        </p:nvSpPr>
        <p:spPr bwMode="auto">
          <a:xfrm>
            <a:off x="3810000" y="3657600"/>
            <a:ext cx="1517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 i="1">
                <a:solidFill>
                  <a:schemeClr val="accent1"/>
                </a:solidFill>
                <a:latin typeface="Times" pitchFamily="1" charset="0"/>
              </a:rPr>
              <a:t>NFA</a:t>
            </a:r>
            <a:r>
              <a:rPr lang="en-US" altLang="en-US" sz="4200">
                <a:latin typeface="Times" pitchFamily="1" charset="0"/>
              </a:rPr>
              <a:t>s</a:t>
            </a:r>
            <a:endParaRPr lang="en-US" altLang="en-US" sz="4200">
              <a:solidFill>
                <a:schemeClr val="accent1"/>
              </a:solidFill>
              <a:latin typeface="Times" pitchFamily="1" charset="0"/>
            </a:endParaRPr>
          </a:p>
        </p:txBody>
      </p:sp>
      <p:sp>
        <p:nvSpPr>
          <p:cNvPr id="62480" name="Text Box 18"/>
          <p:cNvSpPr txBox="1">
            <a:spLocks noChangeArrowheads="1"/>
          </p:cNvSpPr>
          <p:nvPr/>
        </p:nvSpPr>
        <p:spPr bwMode="auto">
          <a:xfrm>
            <a:off x="206375" y="5262563"/>
            <a:ext cx="215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 i="1">
                <a:solidFill>
                  <a:srgbClr val="0000FF"/>
                </a:solidFill>
              </a:rPr>
              <a:t>RegEx</a:t>
            </a:r>
            <a:r>
              <a:rPr lang="en-US" altLang="en-US" sz="4200"/>
              <a:t>'s</a:t>
            </a:r>
            <a:endParaRPr lang="en-US" altLang="en-US" sz="4200">
              <a:solidFill>
                <a:schemeClr val="accent1"/>
              </a:solidFill>
            </a:endParaRPr>
          </a:p>
        </p:txBody>
      </p:sp>
      <p:sp>
        <p:nvSpPr>
          <p:cNvPr id="62481" name="Rectangle 19"/>
          <p:cNvSpPr>
            <a:spLocks noChangeArrowheads="1"/>
          </p:cNvSpPr>
          <p:nvPr/>
        </p:nvSpPr>
        <p:spPr bwMode="auto">
          <a:xfrm>
            <a:off x="95250" y="5991225"/>
            <a:ext cx="226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/>
              <a:t>are computationally equivalent to DFAs!</a:t>
            </a:r>
          </a:p>
        </p:txBody>
      </p:sp>
      <p:sp>
        <p:nvSpPr>
          <p:cNvPr id="62482" name="Rectangle 20"/>
          <p:cNvSpPr>
            <a:spLocks noChangeArrowheads="1"/>
          </p:cNvSpPr>
          <p:nvPr/>
        </p:nvSpPr>
        <p:spPr bwMode="auto">
          <a:xfrm>
            <a:off x="733425" y="2025650"/>
            <a:ext cx="53975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200" i="1">
                <a:solidFill>
                  <a:srgbClr val="0000FF"/>
                </a:solidFill>
              </a:rPr>
              <a:t>FSM</a:t>
            </a:r>
            <a:r>
              <a:rPr lang="en-US" altLang="en-US" sz="1200"/>
              <a:t>s</a:t>
            </a:r>
            <a:endParaRPr lang="en-US" altLang="en-US" sz="1200" i="1">
              <a:solidFill>
                <a:srgbClr val="0000FF"/>
              </a:solidFill>
            </a:endParaRPr>
          </a:p>
        </p:txBody>
      </p:sp>
      <p:sp>
        <p:nvSpPr>
          <p:cNvPr id="62483" name="Rectangle 21"/>
          <p:cNvSpPr>
            <a:spLocks noChangeArrowheads="1"/>
          </p:cNvSpPr>
          <p:nvPr/>
        </p:nvSpPr>
        <p:spPr bwMode="auto">
          <a:xfrm>
            <a:off x="3544888" y="4522788"/>
            <a:ext cx="20510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800" b="1" i="1">
                <a:solidFill>
                  <a:schemeClr val="accent1"/>
                </a:solidFill>
                <a:latin typeface="Arial" charset="0"/>
              </a:rPr>
              <a:t>Nondeterministic</a:t>
            </a:r>
            <a:endParaRPr lang="en-US" altLang="en-US" sz="180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62484" name="Rectangle 22"/>
          <p:cNvSpPr>
            <a:spLocks noChangeArrowheads="1"/>
          </p:cNvSpPr>
          <p:nvPr/>
        </p:nvSpPr>
        <p:spPr bwMode="auto">
          <a:xfrm>
            <a:off x="3697288" y="4787900"/>
            <a:ext cx="168433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800">
                <a:solidFill>
                  <a:schemeClr val="accent1"/>
                </a:solidFill>
                <a:latin typeface="Arial" charset="0"/>
              </a:rPr>
              <a:t>finite automata</a:t>
            </a:r>
          </a:p>
        </p:txBody>
      </p:sp>
      <p:sp>
        <p:nvSpPr>
          <p:cNvPr id="62485" name="Text Box 23"/>
          <p:cNvSpPr txBox="1">
            <a:spLocks noChangeArrowheads="1"/>
          </p:cNvSpPr>
          <p:nvPr/>
        </p:nvSpPr>
        <p:spPr bwMode="auto">
          <a:xfrm>
            <a:off x="3962400" y="6172200"/>
            <a:ext cx="838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900" b="1">
                <a:solidFill>
                  <a:srgbClr val="008000"/>
                </a:solidFill>
                <a:latin typeface="Arial" charset="0"/>
              </a:rPr>
              <a:t>Where do NFAs go?</a:t>
            </a:r>
          </a:p>
        </p:txBody>
      </p:sp>
      <p:grpSp>
        <p:nvGrpSpPr>
          <p:cNvPr id="62486" name="Group 104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924800" y="4238625"/>
            <a:ext cx="430213" cy="542925"/>
            <a:chOff x="2928" y="1051"/>
            <a:chExt cx="840" cy="957"/>
          </a:xfrm>
        </p:grpSpPr>
        <p:sp>
          <p:nvSpPr>
            <p:cNvPr id="62504" name="Freeform 1048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67 w 1048"/>
                <a:gd name="T1" fmla="*/ 21 h 250"/>
                <a:gd name="T2" fmla="*/ 116 w 1048"/>
                <a:gd name="T3" fmla="*/ 83 h 250"/>
                <a:gd name="T4" fmla="*/ 121 w 1048"/>
                <a:gd name="T5" fmla="*/ 111 h 250"/>
                <a:gd name="T6" fmla="*/ 127 w 1048"/>
                <a:gd name="T7" fmla="*/ 130 h 250"/>
                <a:gd name="T8" fmla="*/ 133 w 1048"/>
                <a:gd name="T9" fmla="*/ 171 h 250"/>
                <a:gd name="T10" fmla="*/ 95 w 1048"/>
                <a:gd name="T11" fmla="*/ 240 h 250"/>
                <a:gd name="T12" fmla="*/ 10 w 1048"/>
                <a:gd name="T13" fmla="*/ 220 h 250"/>
                <a:gd name="T14" fmla="*/ 0 w 1048"/>
                <a:gd name="T15" fmla="*/ 199 h 250"/>
                <a:gd name="T16" fmla="*/ 2 w 1048"/>
                <a:gd name="T17" fmla="*/ 165 h 250"/>
                <a:gd name="T18" fmla="*/ 12 w 1048"/>
                <a:gd name="T19" fmla="*/ 125 h 250"/>
                <a:gd name="T20" fmla="*/ 26 w 1048"/>
                <a:gd name="T21" fmla="*/ 76 h 250"/>
                <a:gd name="T22" fmla="*/ 36 w 1048"/>
                <a:gd name="T23" fmla="*/ 55 h 250"/>
                <a:gd name="T24" fmla="*/ 41 w 1048"/>
                <a:gd name="T25" fmla="*/ 28 h 250"/>
                <a:gd name="T26" fmla="*/ 48 w 1048"/>
                <a:gd name="T27" fmla="*/ 14 h 250"/>
                <a:gd name="T28" fmla="*/ 64 w 1048"/>
                <a:gd name="T29" fmla="*/ 28 h 250"/>
                <a:gd name="T30" fmla="*/ 6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5" name="Oval 104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62506" name="Oval 105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62507" name="Oval 105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62508" name="Oval 105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62509" name="Oval 105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62510" name="Oval 105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62511" name="Oval 105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62512" name="AutoShape 105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62513" name="Freeform 105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14" name="Freeform 105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15" name="Freeform 105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16" name="Freeform 106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487" name="Text Box 38"/>
          <p:cNvSpPr txBox="1">
            <a:spLocks noChangeArrowheads="1"/>
          </p:cNvSpPr>
          <p:nvPr/>
        </p:nvSpPr>
        <p:spPr bwMode="auto">
          <a:xfrm>
            <a:off x="6742113" y="3514725"/>
            <a:ext cx="1981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200" b="1">
                <a:solidFill>
                  <a:srgbClr val="008000"/>
                </a:solidFill>
                <a:latin typeface="Courier New" pitchFamily="1" charset="0"/>
              </a:rPr>
              <a:t>an alien, a plan, a canal, paneilana!  </a:t>
            </a:r>
          </a:p>
        </p:txBody>
      </p:sp>
      <p:sp>
        <p:nvSpPr>
          <p:cNvPr id="62488" name="Rectangle 39"/>
          <p:cNvSpPr>
            <a:spLocks noChangeArrowheads="1"/>
          </p:cNvSpPr>
          <p:nvPr/>
        </p:nvSpPr>
        <p:spPr bwMode="auto">
          <a:xfrm>
            <a:off x="7086600" y="4116388"/>
            <a:ext cx="9842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900" b="1">
                <a:solidFill>
                  <a:srgbClr val="008000"/>
                </a:solidFill>
                <a:latin typeface="Arial" charset="0"/>
              </a:rPr>
              <a:t>I'd have named it Paneilana.</a:t>
            </a:r>
          </a:p>
        </p:txBody>
      </p:sp>
      <p:grpSp>
        <p:nvGrpSpPr>
          <p:cNvPr id="62489" name="Group 225"/>
          <p:cNvGrpSpPr>
            <a:grpSpLocks/>
          </p:cNvGrpSpPr>
          <p:nvPr/>
        </p:nvGrpSpPr>
        <p:grpSpPr bwMode="auto">
          <a:xfrm>
            <a:off x="4648200" y="6324600"/>
            <a:ext cx="444500" cy="419100"/>
            <a:chOff x="1824" y="4512"/>
            <a:chExt cx="528" cy="241"/>
          </a:xfrm>
        </p:grpSpPr>
        <p:sp>
          <p:nvSpPr>
            <p:cNvPr id="62492" name="Freeform 226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4 w 1048"/>
                <a:gd name="T1" fmla="*/ 0 h 250"/>
                <a:gd name="T2" fmla="*/ 7 w 1048"/>
                <a:gd name="T3" fmla="*/ 0 h 250"/>
                <a:gd name="T4" fmla="*/ 7 w 1048"/>
                <a:gd name="T5" fmla="*/ 0 h 250"/>
                <a:gd name="T6" fmla="*/ 7 w 1048"/>
                <a:gd name="T7" fmla="*/ 0 h 250"/>
                <a:gd name="T8" fmla="*/ 8 w 1048"/>
                <a:gd name="T9" fmla="*/ 0 h 250"/>
                <a:gd name="T10" fmla="*/ 5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2 w 1048"/>
                <a:gd name="T23" fmla="*/ 0 h 250"/>
                <a:gd name="T24" fmla="*/ 2 w 1048"/>
                <a:gd name="T25" fmla="*/ 0 h 250"/>
                <a:gd name="T26" fmla="*/ 2 w 1048"/>
                <a:gd name="T27" fmla="*/ 0 h 250"/>
                <a:gd name="T28" fmla="*/ 3 w 1048"/>
                <a:gd name="T29" fmla="*/ 0 h 250"/>
                <a:gd name="T30" fmla="*/ 4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3" name="Oval 227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62494" name="Oval 228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62495" name="Oval 229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62496" name="Oval 230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62497" name="Oval 231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62498" name="Oval 232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62499" name="Oval 233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62500" name="Freeform 234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2 w 293"/>
                <a:gd name="T3" fmla="*/ 0 h 188"/>
                <a:gd name="T4" fmla="*/ 3 w 293"/>
                <a:gd name="T5" fmla="*/ 0 h 188"/>
                <a:gd name="T6" fmla="*/ 3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1" name="Freeform 235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1 w 293"/>
                <a:gd name="T3" fmla="*/ 0 h 188"/>
                <a:gd name="T4" fmla="*/ 2 w 293"/>
                <a:gd name="T5" fmla="*/ 0 h 188"/>
                <a:gd name="T6" fmla="*/ 2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2" name="AutoShape 236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62503" name="AutoShape 237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2400"/>
            </a:p>
          </p:txBody>
        </p:sp>
      </p:grpSp>
      <p:sp>
        <p:nvSpPr>
          <p:cNvPr id="62490" name="Text Box 54"/>
          <p:cNvSpPr txBox="1">
            <a:spLocks noChangeArrowheads="1"/>
          </p:cNvSpPr>
          <p:nvPr/>
        </p:nvSpPr>
        <p:spPr bwMode="auto">
          <a:xfrm>
            <a:off x="6669088" y="4900613"/>
            <a:ext cx="2182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200">
                <a:solidFill>
                  <a:srgbClr val="008000"/>
                </a:solidFill>
              </a:rPr>
              <a:t>Palindromes are computable by TMs, but not by DFAs.</a:t>
            </a:r>
          </a:p>
        </p:txBody>
      </p:sp>
      <p:pic>
        <p:nvPicPr>
          <p:cNvPr id="62491" name="Picture 55" descr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38" y="219075"/>
            <a:ext cx="4244975" cy="58689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436563" y="1108075"/>
            <a:ext cx="8218487" cy="180975"/>
            <a:chOff x="295" y="1311"/>
            <a:chExt cx="5177" cy="114"/>
          </a:xfrm>
        </p:grpSpPr>
        <p:sp>
          <p:nvSpPr>
            <p:cNvPr id="6352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  <p:sp>
          <p:nvSpPr>
            <p:cNvPr id="6352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</p:grpSp>
      <p:sp>
        <p:nvSpPr>
          <p:cNvPr id="63491" name="Text Box 5"/>
          <p:cNvSpPr txBox="1">
            <a:spLocks noChangeArrowheads="1"/>
          </p:cNvSpPr>
          <p:nvPr/>
        </p:nvSpPr>
        <p:spPr bwMode="auto">
          <a:xfrm>
            <a:off x="641350" y="228600"/>
            <a:ext cx="77819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>
                <a:cs typeface="Times New Roman" pitchFamily="1" charset="0"/>
              </a:rPr>
              <a:t>Four models</a:t>
            </a:r>
          </a:p>
        </p:txBody>
      </p:sp>
      <p:sp>
        <p:nvSpPr>
          <p:cNvPr id="63492" name="Rectangle 7"/>
          <p:cNvSpPr>
            <a:spLocks noChangeArrowheads="1"/>
          </p:cNvSpPr>
          <p:nvPr/>
        </p:nvSpPr>
        <p:spPr bwMode="auto">
          <a:xfrm>
            <a:off x="304800" y="2590800"/>
            <a:ext cx="1881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/>
              <a:t>can compute </a:t>
            </a:r>
            <a:r>
              <a:rPr lang="en-US" altLang="en-US" sz="1800" b="1" i="1"/>
              <a:t>regular </a:t>
            </a:r>
            <a:r>
              <a:rPr lang="en-US" altLang="en-US" sz="1800"/>
              <a:t>languages</a:t>
            </a:r>
          </a:p>
        </p:txBody>
      </p:sp>
      <p:sp>
        <p:nvSpPr>
          <p:cNvPr id="63493" name="Rectangle 8"/>
          <p:cNvSpPr>
            <a:spLocks noChangeArrowheads="1"/>
          </p:cNvSpPr>
          <p:nvPr/>
        </p:nvSpPr>
        <p:spPr bwMode="auto">
          <a:xfrm>
            <a:off x="1844675" y="1652588"/>
            <a:ext cx="1384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800" i="1">
                <a:solidFill>
                  <a:srgbClr val="0000FF"/>
                </a:solidFill>
              </a:rPr>
              <a:t>"can't count"</a:t>
            </a:r>
            <a:endParaRPr lang="en-US" altLang="en-US" sz="1800">
              <a:solidFill>
                <a:srgbClr val="0000FF"/>
              </a:solidFill>
            </a:endParaRPr>
          </a:p>
        </p:txBody>
      </p:sp>
      <p:sp>
        <p:nvSpPr>
          <p:cNvPr id="63494" name="Text Box 9"/>
          <p:cNvSpPr txBox="1">
            <a:spLocks noChangeArrowheads="1"/>
          </p:cNvSpPr>
          <p:nvPr/>
        </p:nvSpPr>
        <p:spPr bwMode="auto">
          <a:xfrm>
            <a:off x="7170738" y="1492250"/>
            <a:ext cx="13255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800">
                <a:solidFill>
                  <a:schemeClr val="folHlink"/>
                </a:solidFill>
              </a:rPr>
              <a:t>TMs</a:t>
            </a:r>
          </a:p>
        </p:txBody>
      </p:sp>
      <p:sp>
        <p:nvSpPr>
          <p:cNvPr id="63495" name="Rectangle 10"/>
          <p:cNvSpPr>
            <a:spLocks noChangeArrowheads="1"/>
          </p:cNvSpPr>
          <p:nvPr/>
        </p:nvSpPr>
        <p:spPr bwMode="auto">
          <a:xfrm>
            <a:off x="6629400" y="2590800"/>
            <a:ext cx="2211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/>
              <a:t>strictly more powerful than DFAs</a:t>
            </a:r>
          </a:p>
        </p:txBody>
      </p:sp>
      <p:sp>
        <p:nvSpPr>
          <p:cNvPr id="63496" name="Text Box 11"/>
          <p:cNvSpPr txBox="1">
            <a:spLocks noChangeArrowheads="1"/>
          </p:cNvSpPr>
          <p:nvPr/>
        </p:nvSpPr>
        <p:spPr bwMode="auto">
          <a:xfrm>
            <a:off x="7086600" y="1905000"/>
            <a:ext cx="157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i="1">
                <a:solidFill>
                  <a:schemeClr val="folHlink"/>
                </a:solidFill>
              </a:rPr>
              <a:t>Turing Machines</a:t>
            </a:r>
          </a:p>
        </p:txBody>
      </p:sp>
      <p:sp>
        <p:nvSpPr>
          <p:cNvPr id="63497" name="Line 12"/>
          <p:cNvSpPr>
            <a:spLocks noChangeShapeType="1"/>
          </p:cNvSpPr>
          <p:nvPr/>
        </p:nvSpPr>
        <p:spPr bwMode="auto">
          <a:xfrm>
            <a:off x="644525" y="2400300"/>
            <a:ext cx="7432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8" name="Rectangle 13"/>
          <p:cNvSpPr>
            <a:spLocks noChangeArrowheads="1"/>
          </p:cNvSpPr>
          <p:nvPr/>
        </p:nvSpPr>
        <p:spPr bwMode="auto">
          <a:xfrm>
            <a:off x="5638800" y="1676400"/>
            <a:ext cx="123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800" i="1">
                <a:solidFill>
                  <a:schemeClr val="folHlink"/>
                </a:solidFill>
              </a:rPr>
              <a:t>TMs count!</a:t>
            </a:r>
            <a:endParaRPr lang="en-US" altLang="en-US" sz="1800">
              <a:solidFill>
                <a:schemeClr val="folHlink"/>
              </a:solidFill>
            </a:endParaRPr>
          </a:p>
        </p:txBody>
      </p:sp>
      <p:sp>
        <p:nvSpPr>
          <p:cNvPr id="63499" name="AutoShape 15"/>
          <p:cNvSpPr>
            <a:spLocks noChangeArrowheads="1"/>
          </p:cNvSpPr>
          <p:nvPr/>
        </p:nvSpPr>
        <p:spPr bwMode="auto">
          <a:xfrm>
            <a:off x="4191000" y="2819400"/>
            <a:ext cx="762000" cy="609600"/>
          </a:xfrm>
          <a:prstGeom prst="upArrow">
            <a:avLst>
              <a:gd name="adj1" fmla="val 52500"/>
              <a:gd name="adj2" fmla="val 49481"/>
            </a:avLst>
          </a:prstGeom>
          <a:solidFill>
            <a:schemeClr val="bg2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63500" name="Text Box 16"/>
          <p:cNvSpPr txBox="1">
            <a:spLocks noChangeArrowheads="1"/>
          </p:cNvSpPr>
          <p:nvPr/>
        </p:nvSpPr>
        <p:spPr bwMode="auto">
          <a:xfrm>
            <a:off x="4398963" y="291465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200" b="1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63501" name="Text Box 23"/>
          <p:cNvSpPr txBox="1">
            <a:spLocks noChangeArrowheads="1"/>
          </p:cNvSpPr>
          <p:nvPr/>
        </p:nvSpPr>
        <p:spPr bwMode="auto">
          <a:xfrm>
            <a:off x="393700" y="1466850"/>
            <a:ext cx="1517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 i="1">
                <a:solidFill>
                  <a:srgbClr val="0000FF"/>
                </a:solidFill>
              </a:rPr>
              <a:t>DFA</a:t>
            </a:r>
            <a:r>
              <a:rPr lang="en-US" altLang="en-US" sz="4200"/>
              <a:t>s</a:t>
            </a:r>
            <a:endParaRPr lang="en-US" altLang="en-US" sz="4200">
              <a:solidFill>
                <a:schemeClr val="accent1"/>
              </a:solidFill>
            </a:endParaRPr>
          </a:p>
        </p:txBody>
      </p:sp>
      <p:sp>
        <p:nvSpPr>
          <p:cNvPr id="63502" name="Text Box 25"/>
          <p:cNvSpPr txBox="1">
            <a:spLocks noChangeArrowheads="1"/>
          </p:cNvSpPr>
          <p:nvPr/>
        </p:nvSpPr>
        <p:spPr bwMode="auto">
          <a:xfrm>
            <a:off x="206375" y="5262563"/>
            <a:ext cx="215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 i="1">
                <a:solidFill>
                  <a:srgbClr val="0000FF"/>
                </a:solidFill>
              </a:rPr>
              <a:t>RegEx</a:t>
            </a:r>
            <a:r>
              <a:rPr lang="en-US" altLang="en-US" sz="4200"/>
              <a:t>'s</a:t>
            </a:r>
            <a:endParaRPr lang="en-US" altLang="en-US" sz="4200">
              <a:solidFill>
                <a:schemeClr val="accent1"/>
              </a:solidFill>
            </a:endParaRPr>
          </a:p>
        </p:txBody>
      </p:sp>
      <p:sp>
        <p:nvSpPr>
          <p:cNvPr id="63503" name="Rectangle 26"/>
          <p:cNvSpPr>
            <a:spLocks noChangeArrowheads="1"/>
          </p:cNvSpPr>
          <p:nvPr/>
        </p:nvSpPr>
        <p:spPr bwMode="auto">
          <a:xfrm>
            <a:off x="95250" y="5991225"/>
            <a:ext cx="226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/>
              <a:t>are computationally equivalent to DFAs!</a:t>
            </a:r>
          </a:p>
        </p:txBody>
      </p:sp>
      <p:sp>
        <p:nvSpPr>
          <p:cNvPr id="63504" name="Rectangle 27"/>
          <p:cNvSpPr>
            <a:spLocks noChangeArrowheads="1"/>
          </p:cNvSpPr>
          <p:nvPr/>
        </p:nvSpPr>
        <p:spPr bwMode="auto">
          <a:xfrm>
            <a:off x="733425" y="2025650"/>
            <a:ext cx="53975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200" i="1">
                <a:solidFill>
                  <a:srgbClr val="0000FF"/>
                </a:solidFill>
              </a:rPr>
              <a:t>FSM</a:t>
            </a:r>
            <a:r>
              <a:rPr lang="en-US" altLang="en-US" sz="1200"/>
              <a:t>s</a:t>
            </a:r>
            <a:endParaRPr lang="en-US" altLang="en-US" sz="1200" i="1">
              <a:solidFill>
                <a:srgbClr val="0000FF"/>
              </a:solidFill>
            </a:endParaRPr>
          </a:p>
        </p:txBody>
      </p:sp>
      <p:grpSp>
        <p:nvGrpSpPr>
          <p:cNvPr id="63505" name="Group 104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20088" y="4330700"/>
            <a:ext cx="384175" cy="485775"/>
            <a:chOff x="2928" y="1051"/>
            <a:chExt cx="840" cy="957"/>
          </a:xfrm>
        </p:grpSpPr>
        <p:sp>
          <p:nvSpPr>
            <p:cNvPr id="63509" name="Freeform 1048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67 w 1048"/>
                <a:gd name="T1" fmla="*/ 21 h 250"/>
                <a:gd name="T2" fmla="*/ 116 w 1048"/>
                <a:gd name="T3" fmla="*/ 83 h 250"/>
                <a:gd name="T4" fmla="*/ 121 w 1048"/>
                <a:gd name="T5" fmla="*/ 111 h 250"/>
                <a:gd name="T6" fmla="*/ 127 w 1048"/>
                <a:gd name="T7" fmla="*/ 130 h 250"/>
                <a:gd name="T8" fmla="*/ 133 w 1048"/>
                <a:gd name="T9" fmla="*/ 171 h 250"/>
                <a:gd name="T10" fmla="*/ 95 w 1048"/>
                <a:gd name="T11" fmla="*/ 240 h 250"/>
                <a:gd name="T12" fmla="*/ 10 w 1048"/>
                <a:gd name="T13" fmla="*/ 220 h 250"/>
                <a:gd name="T14" fmla="*/ 0 w 1048"/>
                <a:gd name="T15" fmla="*/ 199 h 250"/>
                <a:gd name="T16" fmla="*/ 2 w 1048"/>
                <a:gd name="T17" fmla="*/ 165 h 250"/>
                <a:gd name="T18" fmla="*/ 12 w 1048"/>
                <a:gd name="T19" fmla="*/ 125 h 250"/>
                <a:gd name="T20" fmla="*/ 26 w 1048"/>
                <a:gd name="T21" fmla="*/ 76 h 250"/>
                <a:gd name="T22" fmla="*/ 36 w 1048"/>
                <a:gd name="T23" fmla="*/ 55 h 250"/>
                <a:gd name="T24" fmla="*/ 41 w 1048"/>
                <a:gd name="T25" fmla="*/ 28 h 250"/>
                <a:gd name="T26" fmla="*/ 48 w 1048"/>
                <a:gd name="T27" fmla="*/ 14 h 250"/>
                <a:gd name="T28" fmla="*/ 64 w 1048"/>
                <a:gd name="T29" fmla="*/ 28 h 250"/>
                <a:gd name="T30" fmla="*/ 6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0" name="Oval 104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63511" name="Oval 105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63512" name="Oval 105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63513" name="Oval 105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63514" name="Oval 105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63515" name="Oval 105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63516" name="Oval 105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63517" name="AutoShape 105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63518" name="Freeform 105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9" name="Freeform 105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0" name="Freeform 105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1" name="Freeform 106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06" name="Text Box 60"/>
          <p:cNvSpPr txBox="1">
            <a:spLocks noChangeArrowheads="1"/>
          </p:cNvSpPr>
          <p:nvPr/>
        </p:nvSpPr>
        <p:spPr bwMode="auto">
          <a:xfrm>
            <a:off x="6742113" y="3514725"/>
            <a:ext cx="1981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200" b="1">
                <a:solidFill>
                  <a:srgbClr val="008000"/>
                </a:solidFill>
                <a:latin typeface="Courier New" pitchFamily="1" charset="0"/>
              </a:rPr>
              <a:t>an alien, a plan, a canal, paneilana!  </a:t>
            </a:r>
          </a:p>
        </p:txBody>
      </p:sp>
      <p:sp>
        <p:nvSpPr>
          <p:cNvPr id="63507" name="Rectangle 61"/>
          <p:cNvSpPr>
            <a:spLocks noChangeArrowheads="1"/>
          </p:cNvSpPr>
          <p:nvPr/>
        </p:nvSpPr>
        <p:spPr bwMode="auto">
          <a:xfrm>
            <a:off x="7359650" y="4267200"/>
            <a:ext cx="1066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900">
                <a:solidFill>
                  <a:srgbClr val="008000"/>
                </a:solidFill>
                <a:latin typeface="Comic Sans MS" pitchFamily="1" charset="0"/>
              </a:rPr>
              <a:t>I'd have named it Paneilana.</a:t>
            </a:r>
          </a:p>
        </p:txBody>
      </p:sp>
      <p:sp>
        <p:nvSpPr>
          <p:cNvPr id="63508" name="Text Box 76"/>
          <p:cNvSpPr txBox="1">
            <a:spLocks noChangeArrowheads="1"/>
          </p:cNvSpPr>
          <p:nvPr/>
        </p:nvSpPr>
        <p:spPr bwMode="auto">
          <a:xfrm>
            <a:off x="6669088" y="4900613"/>
            <a:ext cx="2182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200">
                <a:solidFill>
                  <a:srgbClr val="008000"/>
                </a:solidFill>
              </a:rPr>
              <a:t>Palindromes are computable by TMs, but not by DFAs.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484188" y="1322388"/>
            <a:ext cx="8050212" cy="188912"/>
            <a:chOff x="295" y="1311"/>
            <a:chExt cx="5177" cy="114"/>
          </a:xfrm>
        </p:grpSpPr>
        <p:sp>
          <p:nvSpPr>
            <p:cNvPr id="6453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  <p:sp>
          <p:nvSpPr>
            <p:cNvPr id="6453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</p:grpSp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2286000" y="381000"/>
            <a:ext cx="46529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400"/>
              <a:t>Today in CS 60</a:t>
            </a:r>
          </a:p>
        </p:txBody>
      </p:sp>
      <p:sp>
        <p:nvSpPr>
          <p:cNvPr id="64516" name="Text Box 6"/>
          <p:cNvSpPr txBox="1">
            <a:spLocks noChangeArrowheads="1"/>
          </p:cNvSpPr>
          <p:nvPr/>
        </p:nvSpPr>
        <p:spPr bwMode="auto">
          <a:xfrm>
            <a:off x="3276600" y="1905000"/>
            <a:ext cx="50133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2800"/>
              <a:t>Computability  and  complexity</a:t>
            </a:r>
            <a:endParaRPr lang="en-US" altLang="en-US" sz="2800" i="1"/>
          </a:p>
        </p:txBody>
      </p:sp>
      <p:sp>
        <p:nvSpPr>
          <p:cNvPr id="64517" name="Text Box 7"/>
          <p:cNvSpPr txBox="1">
            <a:spLocks noChangeArrowheads="1"/>
          </p:cNvSpPr>
          <p:nvPr/>
        </p:nvSpPr>
        <p:spPr bwMode="auto">
          <a:xfrm>
            <a:off x="304800" y="6132513"/>
            <a:ext cx="4724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2800">
                <a:latin typeface="Comic Sans MS" pitchFamily="1" charset="0"/>
              </a:rPr>
              <a:t>HW #11 due this evening…</a:t>
            </a:r>
            <a:endParaRPr lang="en-US" altLang="en-US" sz="1800" b="1" i="1">
              <a:latin typeface="Comic Sans MS" pitchFamily="1" charset="0"/>
            </a:endParaRPr>
          </a:p>
        </p:txBody>
      </p:sp>
      <p:sp>
        <p:nvSpPr>
          <p:cNvPr id="64518" name="Text Box 10"/>
          <p:cNvSpPr txBox="1">
            <a:spLocks noChangeArrowheads="1"/>
          </p:cNvSpPr>
          <p:nvPr/>
        </p:nvSpPr>
        <p:spPr bwMode="auto">
          <a:xfrm>
            <a:off x="6107113" y="2911475"/>
            <a:ext cx="2420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Arial" charset="0"/>
              </a:rPr>
              <a:t>efficiency of computation</a:t>
            </a:r>
          </a:p>
        </p:txBody>
      </p:sp>
      <p:sp>
        <p:nvSpPr>
          <p:cNvPr id="64519" name="Text Box 11"/>
          <p:cNvSpPr txBox="1">
            <a:spLocks noChangeArrowheads="1"/>
          </p:cNvSpPr>
          <p:nvPr/>
        </p:nvSpPr>
        <p:spPr bwMode="auto">
          <a:xfrm>
            <a:off x="7069138" y="114141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endParaRPr lang="en-US" altLang="en-US">
              <a:latin typeface="Times" pitchFamily="1" charset="0"/>
            </a:endParaRPr>
          </a:p>
        </p:txBody>
      </p:sp>
      <p:sp>
        <p:nvSpPr>
          <p:cNvPr id="64520" name="Text Box 12"/>
          <p:cNvSpPr txBox="1">
            <a:spLocks noChangeArrowheads="1"/>
          </p:cNvSpPr>
          <p:nvPr/>
        </p:nvSpPr>
        <p:spPr bwMode="auto">
          <a:xfrm>
            <a:off x="3171825" y="2911475"/>
            <a:ext cx="2454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Arial" charset="0"/>
              </a:rPr>
              <a:t>possibility of computation</a:t>
            </a:r>
          </a:p>
        </p:txBody>
      </p:sp>
      <p:sp>
        <p:nvSpPr>
          <p:cNvPr id="64521" name="Line 13"/>
          <p:cNvSpPr>
            <a:spLocks noChangeShapeType="1"/>
          </p:cNvSpPr>
          <p:nvPr/>
        </p:nvSpPr>
        <p:spPr bwMode="auto">
          <a:xfrm flipH="1">
            <a:off x="4278313" y="2430463"/>
            <a:ext cx="368300" cy="441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2" name="Line 14"/>
          <p:cNvSpPr>
            <a:spLocks noChangeShapeType="1"/>
          </p:cNvSpPr>
          <p:nvPr/>
        </p:nvSpPr>
        <p:spPr bwMode="auto">
          <a:xfrm>
            <a:off x="7113588" y="2438400"/>
            <a:ext cx="406400" cy="46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3" name="Text Box 15"/>
          <p:cNvSpPr txBox="1">
            <a:spLocks noChangeArrowheads="1"/>
          </p:cNvSpPr>
          <p:nvPr/>
        </p:nvSpPr>
        <p:spPr bwMode="auto">
          <a:xfrm>
            <a:off x="3516313" y="3521075"/>
            <a:ext cx="4494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800">
                <a:solidFill>
                  <a:srgbClr val="0000FF"/>
                </a:solidFill>
              </a:rPr>
              <a:t>Both depend on the computational model used.</a:t>
            </a:r>
          </a:p>
        </p:txBody>
      </p:sp>
      <p:sp>
        <p:nvSpPr>
          <p:cNvPr id="64524" name="AutoShape 19"/>
          <p:cNvSpPr>
            <a:spLocks/>
          </p:cNvSpPr>
          <p:nvPr/>
        </p:nvSpPr>
        <p:spPr bwMode="auto">
          <a:xfrm rot="5400000">
            <a:off x="5741194" y="838994"/>
            <a:ext cx="150813" cy="5057775"/>
          </a:xfrm>
          <a:prstGeom prst="rightBrace">
            <a:avLst>
              <a:gd name="adj1" fmla="val 279473"/>
              <a:gd name="adj2" fmla="val 50000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64525" name="Text Box 22"/>
          <p:cNvSpPr txBox="1">
            <a:spLocks noChangeArrowheads="1"/>
          </p:cNvSpPr>
          <p:nvPr/>
        </p:nvSpPr>
        <p:spPr bwMode="auto">
          <a:xfrm>
            <a:off x="555625" y="104457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endParaRPr lang="en-US" altLang="en-US">
              <a:latin typeface="Times" pitchFamily="1" charset="0"/>
            </a:endParaRPr>
          </a:p>
        </p:txBody>
      </p:sp>
      <p:sp>
        <p:nvSpPr>
          <p:cNvPr id="64526" name="Text Box 25"/>
          <p:cNvSpPr txBox="1">
            <a:spLocks noChangeArrowheads="1"/>
          </p:cNvSpPr>
          <p:nvPr/>
        </p:nvSpPr>
        <p:spPr bwMode="auto">
          <a:xfrm>
            <a:off x="5029200" y="6348413"/>
            <a:ext cx="1163638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altLang="en-US" sz="1200">
                <a:solidFill>
                  <a:srgbClr val="008000"/>
                </a:solidFill>
                <a:latin typeface="Arial" charset="0"/>
              </a:rPr>
              <a:t>Recognizing</a:t>
            </a:r>
            <a:endParaRPr lang="en-US" altLang="en-US" sz="1800">
              <a:solidFill>
                <a:srgbClr val="008000"/>
              </a:solidFill>
            </a:endParaRPr>
          </a:p>
        </p:txBody>
      </p:sp>
      <p:sp>
        <p:nvSpPr>
          <p:cNvPr id="64527" name="Rectangle 26"/>
          <p:cNvSpPr>
            <a:spLocks noChangeArrowheads="1"/>
          </p:cNvSpPr>
          <p:nvPr/>
        </p:nvSpPr>
        <p:spPr bwMode="auto">
          <a:xfrm>
            <a:off x="6238875" y="6215063"/>
            <a:ext cx="3968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2800" b="1">
                <a:solidFill>
                  <a:srgbClr val="008000"/>
                </a:solidFill>
                <a:latin typeface="Courier New" pitchFamily="1" charset="0"/>
              </a:rPr>
              <a:t>0</a:t>
            </a:r>
            <a:endParaRPr lang="en-US" altLang="en-US" sz="2800">
              <a:solidFill>
                <a:srgbClr val="008000"/>
              </a:solidFill>
            </a:endParaRPr>
          </a:p>
        </p:txBody>
      </p:sp>
      <p:sp>
        <p:nvSpPr>
          <p:cNvPr id="64528" name="Rectangle 27"/>
          <p:cNvSpPr>
            <a:spLocks noChangeArrowheads="1"/>
          </p:cNvSpPr>
          <p:nvPr/>
        </p:nvSpPr>
        <p:spPr bwMode="auto">
          <a:xfrm>
            <a:off x="6467475" y="6151563"/>
            <a:ext cx="320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800" b="1">
                <a:solidFill>
                  <a:srgbClr val="008000"/>
                </a:solidFill>
                <a:latin typeface="Courier New" pitchFamily="1" charset="0"/>
              </a:rPr>
              <a:t>2</a:t>
            </a:r>
            <a:endParaRPr lang="en-US" altLang="en-US" sz="2800">
              <a:solidFill>
                <a:srgbClr val="008000"/>
              </a:solidFill>
            </a:endParaRPr>
          </a:p>
        </p:txBody>
      </p:sp>
      <p:sp>
        <p:nvSpPr>
          <p:cNvPr id="64529" name="Rectangle 28"/>
          <p:cNvSpPr>
            <a:spLocks noChangeArrowheads="1"/>
          </p:cNvSpPr>
          <p:nvPr/>
        </p:nvSpPr>
        <p:spPr bwMode="auto">
          <a:xfrm>
            <a:off x="6619875" y="6075363"/>
            <a:ext cx="27622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200" b="1">
                <a:solidFill>
                  <a:srgbClr val="008000"/>
                </a:solidFill>
                <a:latin typeface="Courier New" pitchFamily="1" charset="0"/>
              </a:rPr>
              <a:t>N</a:t>
            </a:r>
            <a:endParaRPr lang="en-US" altLang="en-US" sz="1200">
              <a:solidFill>
                <a:srgbClr val="008000"/>
              </a:solidFill>
            </a:endParaRPr>
          </a:p>
        </p:txBody>
      </p:sp>
      <p:sp>
        <p:nvSpPr>
          <p:cNvPr id="64530" name="Text Box 29"/>
          <p:cNvSpPr txBox="1">
            <a:spLocks noChangeArrowheads="1"/>
          </p:cNvSpPr>
          <p:nvPr/>
        </p:nvSpPr>
        <p:spPr bwMode="auto">
          <a:xfrm>
            <a:off x="6853238" y="6276975"/>
            <a:ext cx="20574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>
                <a:solidFill>
                  <a:srgbClr val="008000"/>
                </a:solidFill>
                <a:latin typeface="Arial" charset="0"/>
              </a:rPr>
              <a:t>i.e., strings of zeros whose length is a power of two.</a:t>
            </a:r>
          </a:p>
        </p:txBody>
      </p:sp>
      <p:sp>
        <p:nvSpPr>
          <p:cNvPr id="64531" name="Text Box 30"/>
          <p:cNvSpPr txBox="1">
            <a:spLocks noChangeArrowheads="1"/>
          </p:cNvSpPr>
          <p:nvPr/>
        </p:nvSpPr>
        <p:spPr bwMode="auto">
          <a:xfrm>
            <a:off x="4953000" y="6096000"/>
            <a:ext cx="1163638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altLang="en-US" sz="1200" b="1" i="1">
                <a:solidFill>
                  <a:srgbClr val="008000"/>
                </a:solidFill>
                <a:latin typeface="Arial" charset="0"/>
              </a:rPr>
              <a:t>Problem #9:</a:t>
            </a:r>
            <a:endParaRPr lang="en-US" altLang="en-US" sz="1800" b="1" i="1">
              <a:solidFill>
                <a:srgbClr val="008000"/>
              </a:solidFill>
            </a:endParaRPr>
          </a:p>
        </p:txBody>
      </p:sp>
      <p:pic>
        <p:nvPicPr>
          <p:cNvPr id="64532" name="Picture 34" descr="tu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15208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33" name="Rectangle 35"/>
          <p:cNvSpPr>
            <a:spLocks noChangeArrowheads="1"/>
          </p:cNvSpPr>
          <p:nvPr/>
        </p:nvSpPr>
        <p:spPr bwMode="auto">
          <a:xfrm>
            <a:off x="304800" y="4565650"/>
            <a:ext cx="8647113" cy="11684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700">
                <a:cs typeface="Times New Roman" pitchFamily="1" charset="0"/>
              </a:rPr>
              <a:t>^(0|7|(1|8)5*4|(2|9|(1|8)5*6)(3|(2|9)5*6)*(1|8|(2|9)5*4)|(3|(1|8)5*(0|7)|(2|9|(1|8)5*6)(3|(2|9)5*6)*(4|(2|9)5*(0|7)))(1|8|65*(0|7)|(0|7|65*6)(3|(2|9)5*6)*(4|(2|9)5*(0|7)))*(5|65*4|(0|7|65*6)(3|(2|9)5*6)*(1|8|(2|9)5*4))|(4|(1|8)5*(1|8)|(2|9|(1|8)5*6)(3|(2|9)5*6)*(5|(2|9)5*(1|8))|(3|(1|8)5*(0|7)|(2|9|(1|8)5*6)(3|(2|9)5*6)*(4|(2|9)5*(0|7)))(1|8|65*(0|7)|(0|7|65*6)(3|(2|9)5*6)*(4|(2|9)5*(0|7)))*(2|9|65*(1|8)|(0|7|65*6)(3|(2|9)5*6)*(5|(2|9)5*(1|8))))(6|35*(1|8)|(4|35*6)(3|(2|9)5*6)*(5|(2|9)5*(1|8))|(5|35*(0|7)|(4|35*6)(3|(2|9)5*6)*(4|(2|9)5*(0|7)))(1|8|65*(0|7)|(0|7|65*6)(3|(2|9)5*6)*(4|(2|9)5*(0|7)))*(2|9|65*(1|8)|(0|7|65*6)(3|(2|9)5*6)*(5|(2|9)5*(1|8))))*(2|9|35*4|(4|35*6)(3|(2|9)5*6)*(1|8|(2|9)5*4)|(5|35*(0|7)|(4|35*6)(3|(2|9)5*6)*(4|(2|9)5*(0|7)))(1|8|65*(0|7)|(0|7|65*6)(3|(2|9)5*6)*(4|(2|9)5*(0|7)))*(5|65*4|(0|7|65*6)(3|(2|9)5*6)*(1|8|(2|9)5*4)))|(5|(1|8)5*(2|9)|(2|9|(1|8)5*6)(3|(2|9)5*6)*(6|(2|9)5*(2|9))|(3|(1|8)5*(0|7)|(2|9|(1|8)5*6)(3|(2|9)5*6)*(4|(2|9)5*(0|7)))(1|8|65*(0|7)|(0|7|65*6)(3|(2|9)5*6)*(4|(2|9)5*(0|7)))*(3|65*(2|9)|(0|7|65*6)(3|(2|9)5*6)*(6|(2|9)5*(2|9)))|(4|(1|8)5*(1|8)|(2|9|(1|8)5*6)(3|(2|9)5*6)*(5|(2|9)5*(1|8))|(3|(1|8)5*(0|7)|(2|9|(1|8)5*6)(3|(2|9)5*6)*(4|(2|9)5*(0|7)))(1|8|65*(0|7)|(0|7|65*6)(3|(2|9)5*6)*(4|(2|9)5*(0|7)))*(2|9|65*(1|8)|(0|7|65*6)(3|(2|9)5*6)*(5|(2|9)5*(1|8))))(6|35*(1|8)|(4|35*6)(3|(2|9)5*6)*(5|(2|9)5*(1|8))|(5|35*(0|7)|(4|35*6)(3|(2|9)5*6)*(4|(2|9)5*(0|7)))(1|8|65*(0|7)|(0|7|65*6)(3|(2|9)5*6)*(4|(2|9)5*(0|7)))*(2|9|65*(1|8)|(0|7|65*6)(3|(2|9)5*6)*(5|(2|9)5*(1|8))))*(0|7|35*(2|9)|(4|35*6)(3|(2|9)5*6)*(6|(2|9)5*(2|9))|(5|35*(0|7)|(4|35*6)(3|(2|9)5*6)*(4|(2|9)5*(0|7)))(1|8|65*(0|7)|(0|7|65*6)(3|(2|9)5*6)*(4|(2|9)5*(0|7)))*(3|65*(2|9)|(0|7|65*6)(3|(2|9)5*6)*(6|(2|9)5*(2|9)))))(4|(0|7)5*(2|9)|(1|8|(0|7)5*6)(3|(2|9)5*6)*(6|(2|9)5*(2|9))|(2|9|(0|7)5*(0|7)|(1|8|(0|7)5*6)(3|(2|9)5*6)*(4|(2|9)5*(0|7)))(1|8|65*(0|7)|(0|7|65*6)(3|(2|9)5*6)*(4|(2|9)5*(0|7)))*(3|65*(2|9)|(0|7|65*6)(3|(2|9)5*6)*(6|(2|9)5*(2|9)))|(3|(0|7)5*(1|8)|(1|8|(0|7)5*6)(3|(2|9)5*6)*(5|(2|9)5*(1|8))|(2|9|(0|7)5*(0|7)|(1|8|(0|7)5*6)(3|(2|9)5*6)*(4|(2|9)5*(0|7)))(1|8|65*(0|7)|(0|7|65*6)(3|(2|9)5*6)*(4|(2|9)5*(0|7)))*(2|9|65*(1|8)|(0|7|65*6)(3|(2|9)5*6)*(5|(2|9)5*(1|8))))(6|35*(1|8)|(4|35*6)(3|(2|9)5*6)*(5|(2|9)5*(1|8))|(5|35*(0|7)|(4|35*6)(3|(2|9)5*6)*(4|(2|9)5*(0|7)))(1|8|65*(0|7)|(0|7|65*6)(3|(2|9)5*6)*(4|(2|9)5*(0|7)))*(2|9|65*(1|8)|(0|7|65*6)(3|(2|9)5*6)*(5|(2|9)5*(1|8))))*(0|7|35*(2|9)|(4|35*6…</a:t>
            </a:r>
          </a:p>
        </p:txBody>
      </p:sp>
      <p:sp>
        <p:nvSpPr>
          <p:cNvPr id="64534" name="Text Box 36"/>
          <p:cNvSpPr txBox="1">
            <a:spLocks noChangeArrowheads="1"/>
          </p:cNvSpPr>
          <p:nvPr/>
        </p:nvSpPr>
        <p:spPr bwMode="auto">
          <a:xfrm>
            <a:off x="938213" y="4213225"/>
            <a:ext cx="7105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400">
                <a:solidFill>
                  <a:srgbClr val="0000FF"/>
                </a:solidFill>
                <a:latin typeface="Comic Sans MS" pitchFamily="1" charset="0"/>
              </a:rPr>
              <a:t>DFAs and regular expressions are equivalent </a:t>
            </a:r>
            <a:r>
              <a:rPr lang="en-US" altLang="en-US" sz="1400">
                <a:latin typeface="Comic Sans MS" pitchFamily="1" charset="0"/>
              </a:rPr>
              <a:t>computationally </a:t>
            </a:r>
            <a:r>
              <a:rPr lang="en-US" altLang="en-US" sz="1400">
                <a:solidFill>
                  <a:srgbClr val="0000FF"/>
                </a:solidFill>
                <a:latin typeface="Comic Sans MS" pitchFamily="1" charset="0"/>
              </a:rPr>
              <a:t>but not in complexity! </a:t>
            </a:r>
          </a:p>
        </p:txBody>
      </p:sp>
      <p:sp>
        <p:nvSpPr>
          <p:cNvPr id="64535" name="Rectangle 37"/>
          <p:cNvSpPr>
            <a:spLocks noChangeArrowheads="1"/>
          </p:cNvSpPr>
          <p:nvPr/>
        </p:nvSpPr>
        <p:spPr bwMode="auto">
          <a:xfrm>
            <a:off x="7086600" y="5202238"/>
            <a:ext cx="1466850" cy="325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>
                <a:solidFill>
                  <a:srgbClr val="0000FF"/>
                </a:solidFill>
                <a:latin typeface="Comic Sans MS" pitchFamily="1" charset="0"/>
              </a:rPr>
              <a:t>just the </a:t>
            </a:r>
            <a:r>
              <a:rPr lang="en-US" altLang="en-US" sz="1400" b="1" i="1">
                <a:solidFill>
                  <a:srgbClr val="0000FF"/>
                </a:solidFill>
                <a:latin typeface="Comic Sans MS" pitchFamily="1" charset="0"/>
              </a:rPr>
              <a:t>start</a:t>
            </a:r>
            <a:r>
              <a:rPr lang="en-US" altLang="en-US" sz="1400">
                <a:solidFill>
                  <a:srgbClr val="0000FF"/>
                </a:solidFill>
                <a:latin typeface="Comic Sans MS" pitchFamily="1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8" name="Text Box 2"/>
          <p:cNvSpPr txBox="1">
            <a:spLocks noChangeArrowheads="1"/>
          </p:cNvSpPr>
          <p:nvPr/>
        </p:nvSpPr>
        <p:spPr bwMode="auto">
          <a:xfrm>
            <a:off x="1216025" y="171450"/>
            <a:ext cx="49752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400"/>
              <a:t>Regex         NFA</a:t>
            </a:r>
          </a:p>
        </p:txBody>
      </p:sp>
      <p:sp>
        <p:nvSpPr>
          <p:cNvPr id="24589" name="Line 3"/>
          <p:cNvSpPr>
            <a:spLocks noChangeShapeType="1"/>
          </p:cNvSpPr>
          <p:nvPr/>
        </p:nvSpPr>
        <p:spPr bwMode="auto">
          <a:xfrm>
            <a:off x="3365500" y="609600"/>
            <a:ext cx="101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Rectangle 4"/>
          <p:cNvSpPr>
            <a:spLocks noChangeArrowheads="1"/>
          </p:cNvSpPr>
          <p:nvPr/>
        </p:nvSpPr>
        <p:spPr bwMode="auto">
          <a:xfrm>
            <a:off x="852488" y="3198813"/>
            <a:ext cx="601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a|b</a:t>
            </a:r>
          </a:p>
        </p:txBody>
      </p:sp>
      <p:sp>
        <p:nvSpPr>
          <p:cNvPr id="24591" name="Rectangle 5"/>
          <p:cNvSpPr>
            <a:spLocks noChangeArrowheads="1"/>
          </p:cNvSpPr>
          <p:nvPr/>
        </p:nvSpPr>
        <p:spPr bwMode="auto">
          <a:xfrm>
            <a:off x="7602538" y="3200400"/>
            <a:ext cx="47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a*</a:t>
            </a:r>
          </a:p>
        </p:txBody>
      </p:sp>
      <p:sp>
        <p:nvSpPr>
          <p:cNvPr id="24592" name="Rectangle 6"/>
          <p:cNvSpPr>
            <a:spLocks noChangeArrowheads="1"/>
          </p:cNvSpPr>
          <p:nvPr/>
        </p:nvSpPr>
        <p:spPr bwMode="auto">
          <a:xfrm>
            <a:off x="4146550" y="32004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ab</a:t>
            </a:r>
          </a:p>
        </p:txBody>
      </p:sp>
      <p:sp>
        <p:nvSpPr>
          <p:cNvPr id="24593" name="Text Box 7"/>
          <p:cNvSpPr txBox="1">
            <a:spLocks noChangeArrowheads="1"/>
          </p:cNvSpPr>
          <p:nvPr/>
        </p:nvSpPr>
        <p:spPr bwMode="auto">
          <a:xfrm>
            <a:off x="331788" y="1208088"/>
            <a:ext cx="8239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2400"/>
              <a:t>Suppose </a:t>
            </a: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altLang="en-US" sz="2400"/>
              <a:t> and </a:t>
            </a: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b</a:t>
            </a:r>
            <a:r>
              <a:rPr lang="en-US" altLang="en-US" sz="2400"/>
              <a:t> are regular expressions with equivalent NFAs:</a:t>
            </a:r>
          </a:p>
        </p:txBody>
      </p:sp>
      <p:sp>
        <p:nvSpPr>
          <p:cNvPr id="24594" name="Text Box 8"/>
          <p:cNvSpPr txBox="1">
            <a:spLocks noChangeArrowheads="1"/>
          </p:cNvSpPr>
          <p:nvPr/>
        </p:nvSpPr>
        <p:spPr bwMode="auto">
          <a:xfrm>
            <a:off x="6883400" y="249238"/>
            <a:ext cx="19367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200">
                <a:solidFill>
                  <a:schemeClr val="folHlink"/>
                </a:solidFill>
                <a:latin typeface="Arial" charset="0"/>
              </a:rPr>
              <a:t>building our machine from available components</a:t>
            </a:r>
          </a:p>
        </p:txBody>
      </p:sp>
      <p:sp>
        <p:nvSpPr>
          <p:cNvPr id="24595" name="Text Box 9"/>
          <p:cNvSpPr txBox="1">
            <a:spLocks noChangeArrowheads="1"/>
          </p:cNvSpPr>
          <p:nvPr/>
        </p:nvSpPr>
        <p:spPr bwMode="auto">
          <a:xfrm>
            <a:off x="304800" y="2743200"/>
            <a:ext cx="6253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1800">
                <a:solidFill>
                  <a:srgbClr val="0000FF"/>
                </a:solidFill>
                <a:latin typeface="Arial" charset="0"/>
              </a:rPr>
              <a:t>What NFAs will these </a:t>
            </a:r>
            <a:r>
              <a:rPr lang="en-US" altLang="en-US" sz="1800" u="sng">
                <a:solidFill>
                  <a:srgbClr val="0000FF"/>
                </a:solidFill>
                <a:latin typeface="Arial" charset="0"/>
              </a:rPr>
              <a:t>composite</a:t>
            </a:r>
            <a:r>
              <a:rPr lang="en-US" altLang="en-US" sz="1800">
                <a:solidFill>
                  <a:srgbClr val="0000FF"/>
                </a:solidFill>
                <a:latin typeface="Arial" charset="0"/>
              </a:rPr>
              <a:t> regular expressions be?</a:t>
            </a:r>
          </a:p>
        </p:txBody>
      </p:sp>
      <p:sp>
        <p:nvSpPr>
          <p:cNvPr id="24596" name="Line 10"/>
          <p:cNvSpPr>
            <a:spLocks noChangeShapeType="1"/>
          </p:cNvSpPr>
          <p:nvPr/>
        </p:nvSpPr>
        <p:spPr bwMode="auto">
          <a:xfrm>
            <a:off x="2770188" y="3322638"/>
            <a:ext cx="0" cy="3248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Line 11"/>
          <p:cNvSpPr>
            <a:spLocks noChangeShapeType="1"/>
          </p:cNvSpPr>
          <p:nvPr/>
        </p:nvSpPr>
        <p:spPr bwMode="auto">
          <a:xfrm>
            <a:off x="6373813" y="3322638"/>
            <a:ext cx="0" cy="3248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Rectangle 12"/>
          <p:cNvSpPr>
            <a:spLocks noChangeArrowheads="1"/>
          </p:cNvSpPr>
          <p:nvPr/>
        </p:nvSpPr>
        <p:spPr bwMode="auto">
          <a:xfrm>
            <a:off x="1657350" y="1817688"/>
            <a:ext cx="1208088" cy="698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24599" name="Rectangle 13"/>
          <p:cNvSpPr>
            <a:spLocks noChangeArrowheads="1"/>
          </p:cNvSpPr>
          <p:nvPr/>
        </p:nvSpPr>
        <p:spPr bwMode="auto">
          <a:xfrm>
            <a:off x="1828800" y="19431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a</a:t>
            </a:r>
          </a:p>
        </p:txBody>
      </p:sp>
      <p:sp>
        <p:nvSpPr>
          <p:cNvPr id="24600" name="Oval 15"/>
          <p:cNvSpPr>
            <a:spLocks noChangeArrowheads="1"/>
          </p:cNvSpPr>
          <p:nvPr/>
        </p:nvSpPr>
        <p:spPr bwMode="auto">
          <a:xfrm>
            <a:off x="2260600" y="1985963"/>
            <a:ext cx="439738" cy="3968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24601" name="Oval 16"/>
          <p:cNvSpPr>
            <a:spLocks noChangeArrowheads="1"/>
          </p:cNvSpPr>
          <p:nvPr/>
        </p:nvSpPr>
        <p:spPr bwMode="auto">
          <a:xfrm>
            <a:off x="2309813" y="2032000"/>
            <a:ext cx="342900" cy="3016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24602" name="Rectangle 17"/>
          <p:cNvSpPr>
            <a:spLocks noChangeArrowheads="1"/>
          </p:cNvSpPr>
          <p:nvPr/>
        </p:nvSpPr>
        <p:spPr bwMode="auto">
          <a:xfrm>
            <a:off x="5105400" y="1804988"/>
            <a:ext cx="1208088" cy="698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24603" name="Rectangle 18"/>
          <p:cNvSpPr>
            <a:spLocks noChangeArrowheads="1"/>
          </p:cNvSpPr>
          <p:nvPr/>
        </p:nvSpPr>
        <p:spPr bwMode="auto">
          <a:xfrm>
            <a:off x="5248275" y="19304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b</a:t>
            </a:r>
          </a:p>
        </p:txBody>
      </p:sp>
      <p:sp>
        <p:nvSpPr>
          <p:cNvPr id="24604" name="Freeform 20"/>
          <p:cNvSpPr>
            <a:spLocks/>
          </p:cNvSpPr>
          <p:nvPr/>
        </p:nvSpPr>
        <p:spPr bwMode="auto">
          <a:xfrm>
            <a:off x="1460500" y="2009775"/>
            <a:ext cx="180975" cy="331788"/>
          </a:xfrm>
          <a:custGeom>
            <a:avLst/>
            <a:gdLst>
              <a:gd name="T0" fmla="*/ 0 w 114"/>
              <a:gd name="T1" fmla="*/ 0 h 209"/>
              <a:gd name="T2" fmla="*/ 0 w 114"/>
              <a:gd name="T3" fmla="*/ 2147483647 h 209"/>
              <a:gd name="T4" fmla="*/ 2147483647 w 114"/>
              <a:gd name="T5" fmla="*/ 2147483647 h 209"/>
              <a:gd name="T6" fmla="*/ 0 w 114"/>
              <a:gd name="T7" fmla="*/ 0 h 209"/>
              <a:gd name="T8" fmla="*/ 0 60000 65536"/>
              <a:gd name="T9" fmla="*/ 0 60000 65536"/>
              <a:gd name="T10" fmla="*/ 0 60000 65536"/>
              <a:gd name="T11" fmla="*/ 0 60000 65536"/>
              <a:gd name="T12" fmla="*/ 0 w 114"/>
              <a:gd name="T13" fmla="*/ 0 h 209"/>
              <a:gd name="T14" fmla="*/ 114 w 114"/>
              <a:gd name="T15" fmla="*/ 209 h 2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" h="209">
                <a:moveTo>
                  <a:pt x="0" y="0"/>
                </a:moveTo>
                <a:lnTo>
                  <a:pt x="0" y="209"/>
                </a:lnTo>
                <a:lnTo>
                  <a:pt x="114" y="96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Freeform 21"/>
          <p:cNvSpPr>
            <a:spLocks/>
          </p:cNvSpPr>
          <p:nvPr/>
        </p:nvSpPr>
        <p:spPr bwMode="auto">
          <a:xfrm>
            <a:off x="4911725" y="1997075"/>
            <a:ext cx="180975" cy="331788"/>
          </a:xfrm>
          <a:custGeom>
            <a:avLst/>
            <a:gdLst>
              <a:gd name="T0" fmla="*/ 0 w 114"/>
              <a:gd name="T1" fmla="*/ 0 h 209"/>
              <a:gd name="T2" fmla="*/ 0 w 114"/>
              <a:gd name="T3" fmla="*/ 2147483647 h 209"/>
              <a:gd name="T4" fmla="*/ 2147483647 w 114"/>
              <a:gd name="T5" fmla="*/ 2147483647 h 209"/>
              <a:gd name="T6" fmla="*/ 0 w 114"/>
              <a:gd name="T7" fmla="*/ 0 h 209"/>
              <a:gd name="T8" fmla="*/ 0 60000 65536"/>
              <a:gd name="T9" fmla="*/ 0 60000 65536"/>
              <a:gd name="T10" fmla="*/ 0 60000 65536"/>
              <a:gd name="T11" fmla="*/ 0 60000 65536"/>
              <a:gd name="T12" fmla="*/ 0 w 114"/>
              <a:gd name="T13" fmla="*/ 0 h 209"/>
              <a:gd name="T14" fmla="*/ 114 w 114"/>
              <a:gd name="T15" fmla="*/ 209 h 2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" h="209">
                <a:moveTo>
                  <a:pt x="0" y="0"/>
                </a:moveTo>
                <a:lnTo>
                  <a:pt x="0" y="209"/>
                </a:lnTo>
                <a:lnTo>
                  <a:pt x="114" y="96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Line 22"/>
          <p:cNvSpPr>
            <a:spLocks noChangeShapeType="1"/>
          </p:cNvSpPr>
          <p:nvPr/>
        </p:nvSpPr>
        <p:spPr bwMode="auto">
          <a:xfrm>
            <a:off x="2203450" y="2022475"/>
            <a:ext cx="96838" cy="28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Line 23"/>
          <p:cNvSpPr>
            <a:spLocks noChangeShapeType="1"/>
          </p:cNvSpPr>
          <p:nvPr/>
        </p:nvSpPr>
        <p:spPr bwMode="auto">
          <a:xfrm>
            <a:off x="2655888" y="2303463"/>
            <a:ext cx="96837" cy="28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Oval 24"/>
          <p:cNvSpPr>
            <a:spLocks noChangeArrowheads="1"/>
          </p:cNvSpPr>
          <p:nvPr/>
        </p:nvSpPr>
        <p:spPr bwMode="auto">
          <a:xfrm>
            <a:off x="5675313" y="1985963"/>
            <a:ext cx="439737" cy="3968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24609" name="Oval 25"/>
          <p:cNvSpPr>
            <a:spLocks noChangeArrowheads="1"/>
          </p:cNvSpPr>
          <p:nvPr/>
        </p:nvSpPr>
        <p:spPr bwMode="auto">
          <a:xfrm>
            <a:off x="5724525" y="2032000"/>
            <a:ext cx="342900" cy="3016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24610" name="Line 26"/>
          <p:cNvSpPr>
            <a:spLocks noChangeShapeType="1"/>
          </p:cNvSpPr>
          <p:nvPr/>
        </p:nvSpPr>
        <p:spPr bwMode="auto">
          <a:xfrm>
            <a:off x="5618163" y="2022475"/>
            <a:ext cx="96837" cy="28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1" name="Line 27"/>
          <p:cNvSpPr>
            <a:spLocks noChangeShapeType="1"/>
          </p:cNvSpPr>
          <p:nvPr/>
        </p:nvSpPr>
        <p:spPr bwMode="auto">
          <a:xfrm>
            <a:off x="6070600" y="2303463"/>
            <a:ext cx="96838" cy="28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2" name="Text Box 28"/>
          <p:cNvSpPr txBox="1">
            <a:spLocks noChangeArrowheads="1"/>
          </p:cNvSpPr>
          <p:nvPr/>
        </p:nvSpPr>
        <p:spPr bwMode="auto">
          <a:xfrm>
            <a:off x="6740525" y="2408238"/>
            <a:ext cx="21320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r"/>
            <a:r>
              <a:rPr lang="en-US" altLang="en-US" sz="1200">
                <a:latin typeface="Arial" charset="0"/>
              </a:rPr>
              <a:t>0 or more accepting states…</a:t>
            </a:r>
          </a:p>
        </p:txBody>
      </p:sp>
      <p:grpSp>
        <p:nvGrpSpPr>
          <p:cNvPr id="24613" name="Group 29"/>
          <p:cNvGrpSpPr>
            <a:grpSpLocks/>
          </p:cNvGrpSpPr>
          <p:nvPr/>
        </p:nvGrpSpPr>
        <p:grpSpPr bwMode="auto">
          <a:xfrm>
            <a:off x="436563" y="1001713"/>
            <a:ext cx="8218487" cy="180975"/>
            <a:chOff x="295" y="1311"/>
            <a:chExt cx="5177" cy="114"/>
          </a:xfrm>
        </p:grpSpPr>
        <p:sp>
          <p:nvSpPr>
            <p:cNvPr id="24614" name="Rectangle 30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  <p:sp>
          <p:nvSpPr>
            <p:cNvPr id="24615" name="Rectangle 31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4578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31950" y="3573463"/>
              <a:ext cx="841375" cy="688975"/>
            </p14:xfrm>
          </p:contentPart>
        </mc:Choice>
        <mc:Fallback>
          <p:pic>
            <p:nvPicPr>
              <p:cNvPr id="24578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2593" y="3560137"/>
                <a:ext cx="862607" cy="7131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4579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8638" y="5756275"/>
              <a:ext cx="661987" cy="569913"/>
            </p14:xfrm>
          </p:contentPart>
        </mc:Choice>
        <mc:Fallback>
          <p:pic>
            <p:nvPicPr>
              <p:cNvPr id="24579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7839" y="5744011"/>
                <a:ext cx="683225" cy="5937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4580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013" y="5267325"/>
              <a:ext cx="954087" cy="852488"/>
            </p14:xfrm>
          </p:contentPart>
        </mc:Choice>
        <mc:Fallback>
          <p:pic>
            <p:nvPicPr>
              <p:cNvPr id="24580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2037" y="5254725"/>
                <a:ext cx="980039" cy="869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4581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7488" y="3944938"/>
              <a:ext cx="1303337" cy="1225550"/>
            </p14:xfrm>
          </p:contentPart>
        </mc:Choice>
        <mc:Fallback>
          <p:pic>
            <p:nvPicPr>
              <p:cNvPr id="24581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3086" y="3935217"/>
                <a:ext cx="1331780" cy="1248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4582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3713" y="4910138"/>
              <a:ext cx="311150" cy="254000"/>
            </p14:xfrm>
          </p:contentPart>
        </mc:Choice>
        <mc:Fallback>
          <p:pic>
            <p:nvPicPr>
              <p:cNvPr id="24582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57238" y="4903662"/>
                <a:ext cx="324100" cy="271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4583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97238" y="4489450"/>
              <a:ext cx="2455862" cy="660400"/>
            </p14:xfrm>
          </p:contentPart>
        </mc:Choice>
        <mc:Fallback>
          <p:pic>
            <p:nvPicPr>
              <p:cNvPr id="24583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89318" y="4479007"/>
                <a:ext cx="2475662" cy="682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4584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13225" y="5932488"/>
              <a:ext cx="357188" cy="287337"/>
            </p14:xfrm>
          </p:contentPart>
        </mc:Choice>
        <mc:Fallback>
          <p:pic>
            <p:nvPicPr>
              <p:cNvPr id="24584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00983" y="5925647"/>
                <a:ext cx="376272" cy="306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4585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31050" y="3730625"/>
              <a:ext cx="209550" cy="234950"/>
            </p14:xfrm>
          </p:contentPart>
        </mc:Choice>
        <mc:Fallback>
          <p:pic>
            <p:nvPicPr>
              <p:cNvPr id="24585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120248" y="3719831"/>
                <a:ext cx="231873" cy="2504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4586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0238" y="3840163"/>
              <a:ext cx="1779587" cy="1366837"/>
            </p14:xfrm>
          </p:contentPart>
        </mc:Choice>
        <mc:Fallback>
          <p:pic>
            <p:nvPicPr>
              <p:cNvPr id="24586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967637" y="3827204"/>
                <a:ext cx="1805509" cy="1391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4587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9563" y="4911725"/>
              <a:ext cx="749300" cy="1341438"/>
            </p14:xfrm>
          </p:contentPart>
        </mc:Choice>
        <mc:Fallback>
          <p:pic>
            <p:nvPicPr>
              <p:cNvPr id="24587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650561" y="4898404"/>
                <a:ext cx="771624" cy="136591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7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2566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  <p:sp>
          <p:nvSpPr>
            <p:cNvPr id="2566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</p:grpSp>
      <p:sp>
        <p:nvSpPr>
          <p:cNvPr id="25608" name="Text Box 5"/>
          <p:cNvSpPr txBox="1">
            <a:spLocks noChangeArrowheads="1"/>
          </p:cNvSpPr>
          <p:nvPr/>
        </p:nvSpPr>
        <p:spPr bwMode="auto">
          <a:xfrm>
            <a:off x="381000" y="1828800"/>
            <a:ext cx="3817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/>
              <a:t>DFAs can represent NFAs </a:t>
            </a:r>
          </a:p>
        </p:txBody>
      </p:sp>
      <p:sp>
        <p:nvSpPr>
          <p:cNvPr id="25609" name="Text Box 6"/>
          <p:cNvSpPr txBox="1">
            <a:spLocks noChangeArrowheads="1"/>
          </p:cNvSpPr>
          <p:nvPr/>
        </p:nvSpPr>
        <p:spPr bwMode="auto">
          <a:xfrm>
            <a:off x="723900" y="193675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400"/>
              <a:t>NFA         DFA</a:t>
            </a:r>
          </a:p>
        </p:txBody>
      </p:sp>
      <p:sp>
        <p:nvSpPr>
          <p:cNvPr id="25610" name="Line 7"/>
          <p:cNvSpPr>
            <a:spLocks noChangeShapeType="1"/>
          </p:cNvSpPr>
          <p:nvPr/>
        </p:nvSpPr>
        <p:spPr bwMode="auto">
          <a:xfrm>
            <a:off x="4102100" y="592138"/>
            <a:ext cx="101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Rectangle 8"/>
          <p:cNvSpPr>
            <a:spLocks noChangeArrowheads="1"/>
          </p:cNvSpPr>
          <p:nvPr/>
        </p:nvSpPr>
        <p:spPr bwMode="auto">
          <a:xfrm>
            <a:off x="457200" y="2590800"/>
            <a:ext cx="2927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0000FF"/>
                </a:solidFill>
                <a:latin typeface="Symbol" pitchFamily="1" charset="2"/>
              </a:rPr>
              <a:t>l</a:t>
            </a:r>
            <a:r>
              <a:rPr lang="en-US" altLang="en-US" sz="1800">
                <a:solidFill>
                  <a:srgbClr val="0000FF"/>
                </a:solidFill>
                <a:latin typeface="Arial" charset="0"/>
              </a:rPr>
              <a:t>, 0,  or multiple transitions</a:t>
            </a:r>
          </a:p>
        </p:txBody>
      </p:sp>
      <p:sp>
        <p:nvSpPr>
          <p:cNvPr id="25612" name="Oval 9"/>
          <p:cNvSpPr>
            <a:spLocks noChangeArrowheads="1"/>
          </p:cNvSpPr>
          <p:nvPr/>
        </p:nvSpPr>
        <p:spPr bwMode="auto">
          <a:xfrm>
            <a:off x="620713" y="413385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25613" name="Text Box 10"/>
          <p:cNvSpPr txBox="1">
            <a:spLocks noChangeArrowheads="1"/>
          </p:cNvSpPr>
          <p:nvPr/>
        </p:nvSpPr>
        <p:spPr bwMode="auto">
          <a:xfrm>
            <a:off x="752475" y="4303713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q0</a:t>
            </a:r>
          </a:p>
        </p:txBody>
      </p:sp>
      <p:sp>
        <p:nvSpPr>
          <p:cNvPr id="25614" name="Oval 11"/>
          <p:cNvSpPr>
            <a:spLocks noChangeArrowheads="1"/>
          </p:cNvSpPr>
          <p:nvPr/>
        </p:nvSpPr>
        <p:spPr bwMode="auto">
          <a:xfrm>
            <a:off x="2041525" y="3567113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25615" name="Text Box 12"/>
          <p:cNvSpPr txBox="1">
            <a:spLocks noChangeArrowheads="1"/>
          </p:cNvSpPr>
          <p:nvPr/>
        </p:nvSpPr>
        <p:spPr bwMode="auto">
          <a:xfrm>
            <a:off x="2173288" y="3736975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q1</a:t>
            </a:r>
          </a:p>
        </p:txBody>
      </p:sp>
      <p:sp>
        <p:nvSpPr>
          <p:cNvPr id="25616" name="Oval 13"/>
          <p:cNvSpPr>
            <a:spLocks noChangeArrowheads="1"/>
          </p:cNvSpPr>
          <p:nvPr/>
        </p:nvSpPr>
        <p:spPr bwMode="auto">
          <a:xfrm>
            <a:off x="1981200" y="480060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25617" name="Text Box 14"/>
          <p:cNvSpPr txBox="1">
            <a:spLocks noChangeArrowheads="1"/>
          </p:cNvSpPr>
          <p:nvPr/>
        </p:nvSpPr>
        <p:spPr bwMode="auto">
          <a:xfrm>
            <a:off x="2112963" y="4960938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q2</a:t>
            </a:r>
          </a:p>
        </p:txBody>
      </p:sp>
      <p:sp>
        <p:nvSpPr>
          <p:cNvPr id="25618" name="Line 15"/>
          <p:cNvSpPr>
            <a:spLocks noChangeShapeType="1"/>
          </p:cNvSpPr>
          <p:nvPr/>
        </p:nvSpPr>
        <p:spPr bwMode="auto">
          <a:xfrm flipV="1">
            <a:off x="1270000" y="3995738"/>
            <a:ext cx="727075" cy="339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Line 16"/>
          <p:cNvSpPr>
            <a:spLocks noChangeShapeType="1"/>
          </p:cNvSpPr>
          <p:nvPr/>
        </p:nvSpPr>
        <p:spPr bwMode="auto">
          <a:xfrm>
            <a:off x="1270000" y="4606925"/>
            <a:ext cx="71755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Text Box 17"/>
          <p:cNvSpPr txBox="1">
            <a:spLocks noChangeArrowheads="1"/>
          </p:cNvSpPr>
          <p:nvPr/>
        </p:nvSpPr>
        <p:spPr bwMode="auto">
          <a:xfrm>
            <a:off x="1387475" y="3884613"/>
            <a:ext cx="29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Symbol" pitchFamily="1" charset="2"/>
                <a:sym typeface="Symbol" pitchFamily="1" charset="2"/>
              </a:rPr>
              <a:t></a:t>
            </a:r>
            <a:endParaRPr lang="en-US" altLang="en-US">
              <a:latin typeface="Times" pitchFamily="1" charset="0"/>
            </a:endParaRPr>
          </a:p>
        </p:txBody>
      </p:sp>
      <p:sp>
        <p:nvSpPr>
          <p:cNvPr id="25621" name="Text Box 18"/>
          <p:cNvSpPr txBox="1">
            <a:spLocks noChangeArrowheads="1"/>
          </p:cNvSpPr>
          <p:nvPr/>
        </p:nvSpPr>
        <p:spPr bwMode="auto">
          <a:xfrm>
            <a:off x="1498600" y="4471988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1</a:t>
            </a:r>
          </a:p>
        </p:txBody>
      </p:sp>
      <p:sp>
        <p:nvSpPr>
          <p:cNvPr id="25622" name="Oval 19"/>
          <p:cNvSpPr>
            <a:spLocks noChangeArrowheads="1"/>
          </p:cNvSpPr>
          <p:nvPr/>
        </p:nvSpPr>
        <p:spPr bwMode="auto">
          <a:xfrm>
            <a:off x="1979613" y="3514725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25623" name="Freeform 20"/>
          <p:cNvSpPr>
            <a:spLocks/>
          </p:cNvSpPr>
          <p:nvPr/>
        </p:nvSpPr>
        <p:spPr bwMode="auto">
          <a:xfrm rot="5836100">
            <a:off x="2890838" y="3698875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Freeform 21"/>
          <p:cNvSpPr>
            <a:spLocks/>
          </p:cNvSpPr>
          <p:nvPr/>
        </p:nvSpPr>
        <p:spPr bwMode="auto">
          <a:xfrm rot="5836100">
            <a:off x="2747963" y="4935537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5" name="Text Box 22"/>
          <p:cNvSpPr txBox="1">
            <a:spLocks noChangeArrowheads="1"/>
          </p:cNvSpPr>
          <p:nvPr/>
        </p:nvSpPr>
        <p:spPr bwMode="auto">
          <a:xfrm>
            <a:off x="3059113" y="501015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0</a:t>
            </a:r>
          </a:p>
        </p:txBody>
      </p:sp>
      <p:sp>
        <p:nvSpPr>
          <p:cNvPr id="25626" name="Text Box 23"/>
          <p:cNvSpPr txBox="1">
            <a:spLocks noChangeArrowheads="1"/>
          </p:cNvSpPr>
          <p:nvPr/>
        </p:nvSpPr>
        <p:spPr bwMode="auto">
          <a:xfrm>
            <a:off x="3176588" y="383540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1</a:t>
            </a:r>
          </a:p>
        </p:txBody>
      </p:sp>
      <p:sp>
        <p:nvSpPr>
          <p:cNvPr id="25627" name="Freeform 24"/>
          <p:cNvSpPr>
            <a:spLocks/>
          </p:cNvSpPr>
          <p:nvPr/>
        </p:nvSpPr>
        <p:spPr bwMode="auto">
          <a:xfrm>
            <a:off x="436563" y="4276725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8" name="Line 25"/>
          <p:cNvSpPr>
            <a:spLocks noChangeShapeType="1"/>
          </p:cNvSpPr>
          <p:nvPr/>
        </p:nvSpPr>
        <p:spPr bwMode="auto">
          <a:xfrm flipH="1" flipV="1">
            <a:off x="1206500" y="4679950"/>
            <a:ext cx="7239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9" name="Text Box 26"/>
          <p:cNvSpPr txBox="1">
            <a:spLocks noChangeArrowheads="1"/>
          </p:cNvSpPr>
          <p:nvPr/>
        </p:nvSpPr>
        <p:spPr bwMode="auto">
          <a:xfrm>
            <a:off x="1358900" y="483235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0</a:t>
            </a:r>
          </a:p>
        </p:txBody>
      </p:sp>
      <p:grpSp>
        <p:nvGrpSpPr>
          <p:cNvPr id="25630" name="Group 27"/>
          <p:cNvGrpSpPr>
            <a:grpSpLocks/>
          </p:cNvGrpSpPr>
          <p:nvPr/>
        </p:nvGrpSpPr>
        <p:grpSpPr bwMode="auto">
          <a:xfrm>
            <a:off x="4864100" y="1524000"/>
            <a:ext cx="1016000" cy="468313"/>
            <a:chOff x="2823" y="1422"/>
            <a:chExt cx="640" cy="295"/>
          </a:xfrm>
        </p:grpSpPr>
        <p:sp>
          <p:nvSpPr>
            <p:cNvPr id="25658" name="Oval 28"/>
            <p:cNvSpPr>
              <a:spLocks noChangeArrowheads="1"/>
            </p:cNvSpPr>
            <p:nvPr/>
          </p:nvSpPr>
          <p:spPr bwMode="auto">
            <a:xfrm>
              <a:off x="2823" y="1422"/>
              <a:ext cx="640" cy="2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  <p:sp>
          <p:nvSpPr>
            <p:cNvPr id="25659" name="Text Box 29"/>
            <p:cNvSpPr txBox="1">
              <a:spLocks noChangeArrowheads="1"/>
            </p:cNvSpPr>
            <p:nvPr/>
          </p:nvSpPr>
          <p:spPr bwMode="auto">
            <a:xfrm>
              <a:off x="3021" y="1456"/>
              <a:ext cx="2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r>
                <a:rPr lang="en-US" altLang="en-US">
                  <a:latin typeface="Times" pitchFamily="1" charset="0"/>
                </a:rPr>
                <a:t>q0</a:t>
              </a:r>
            </a:p>
          </p:txBody>
        </p:sp>
      </p:grpSp>
      <p:grpSp>
        <p:nvGrpSpPr>
          <p:cNvPr id="25631" name="Group 30"/>
          <p:cNvGrpSpPr>
            <a:grpSpLocks/>
          </p:cNvGrpSpPr>
          <p:nvPr/>
        </p:nvGrpSpPr>
        <p:grpSpPr bwMode="auto">
          <a:xfrm>
            <a:off x="4864100" y="2181225"/>
            <a:ext cx="1016000" cy="468313"/>
            <a:chOff x="2823" y="1810"/>
            <a:chExt cx="640" cy="295"/>
          </a:xfrm>
        </p:grpSpPr>
        <p:sp>
          <p:nvSpPr>
            <p:cNvPr id="25656" name="Oval 31"/>
            <p:cNvSpPr>
              <a:spLocks noChangeArrowheads="1"/>
            </p:cNvSpPr>
            <p:nvPr/>
          </p:nvSpPr>
          <p:spPr bwMode="auto">
            <a:xfrm>
              <a:off x="2823" y="1810"/>
              <a:ext cx="640" cy="2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  <p:sp>
          <p:nvSpPr>
            <p:cNvPr id="25657" name="Text Box 32"/>
            <p:cNvSpPr txBox="1">
              <a:spLocks noChangeArrowheads="1"/>
            </p:cNvSpPr>
            <p:nvPr/>
          </p:nvSpPr>
          <p:spPr bwMode="auto">
            <a:xfrm>
              <a:off x="3021" y="1844"/>
              <a:ext cx="2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r>
                <a:rPr lang="en-US" altLang="en-US">
                  <a:latin typeface="Times" pitchFamily="1" charset="0"/>
                </a:rPr>
                <a:t>q1</a:t>
              </a:r>
            </a:p>
          </p:txBody>
        </p:sp>
      </p:grpSp>
      <p:grpSp>
        <p:nvGrpSpPr>
          <p:cNvPr id="25632" name="Group 33"/>
          <p:cNvGrpSpPr>
            <a:grpSpLocks/>
          </p:cNvGrpSpPr>
          <p:nvPr/>
        </p:nvGrpSpPr>
        <p:grpSpPr bwMode="auto">
          <a:xfrm>
            <a:off x="4864100" y="2838450"/>
            <a:ext cx="1016000" cy="468313"/>
            <a:chOff x="2823" y="2257"/>
            <a:chExt cx="640" cy="295"/>
          </a:xfrm>
        </p:grpSpPr>
        <p:sp>
          <p:nvSpPr>
            <p:cNvPr id="25654" name="Oval 34"/>
            <p:cNvSpPr>
              <a:spLocks noChangeArrowheads="1"/>
            </p:cNvSpPr>
            <p:nvPr/>
          </p:nvSpPr>
          <p:spPr bwMode="auto">
            <a:xfrm>
              <a:off x="2823" y="2257"/>
              <a:ext cx="640" cy="2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  <p:sp>
          <p:nvSpPr>
            <p:cNvPr id="25655" name="Text Box 35"/>
            <p:cNvSpPr txBox="1">
              <a:spLocks noChangeArrowheads="1"/>
            </p:cNvSpPr>
            <p:nvPr/>
          </p:nvSpPr>
          <p:spPr bwMode="auto">
            <a:xfrm>
              <a:off x="3021" y="2291"/>
              <a:ext cx="2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r>
                <a:rPr lang="en-US" altLang="en-US">
                  <a:latin typeface="Times" pitchFamily="1" charset="0"/>
                </a:rPr>
                <a:t>q2</a:t>
              </a:r>
            </a:p>
          </p:txBody>
        </p:sp>
      </p:grpSp>
      <p:grpSp>
        <p:nvGrpSpPr>
          <p:cNvPr id="25633" name="Group 36"/>
          <p:cNvGrpSpPr>
            <a:grpSpLocks/>
          </p:cNvGrpSpPr>
          <p:nvPr/>
        </p:nvGrpSpPr>
        <p:grpSpPr bwMode="auto">
          <a:xfrm>
            <a:off x="4864100" y="3495675"/>
            <a:ext cx="1016000" cy="468313"/>
            <a:chOff x="2823" y="2697"/>
            <a:chExt cx="640" cy="295"/>
          </a:xfrm>
        </p:grpSpPr>
        <p:sp>
          <p:nvSpPr>
            <p:cNvPr id="25652" name="Oval 37"/>
            <p:cNvSpPr>
              <a:spLocks noChangeArrowheads="1"/>
            </p:cNvSpPr>
            <p:nvPr/>
          </p:nvSpPr>
          <p:spPr bwMode="auto">
            <a:xfrm>
              <a:off x="2823" y="2697"/>
              <a:ext cx="640" cy="2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  <p:sp>
          <p:nvSpPr>
            <p:cNvPr id="25653" name="Text Box 38"/>
            <p:cNvSpPr txBox="1">
              <a:spLocks noChangeArrowheads="1"/>
            </p:cNvSpPr>
            <p:nvPr/>
          </p:nvSpPr>
          <p:spPr bwMode="auto">
            <a:xfrm>
              <a:off x="2973" y="2731"/>
              <a:ext cx="3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r>
                <a:rPr lang="en-US" altLang="en-US">
                  <a:latin typeface="Times" pitchFamily="1" charset="0"/>
                </a:rPr>
                <a:t>q0,1</a:t>
              </a:r>
            </a:p>
          </p:txBody>
        </p:sp>
      </p:grpSp>
      <p:grpSp>
        <p:nvGrpSpPr>
          <p:cNvPr id="25634" name="Group 39"/>
          <p:cNvGrpSpPr>
            <a:grpSpLocks/>
          </p:cNvGrpSpPr>
          <p:nvPr/>
        </p:nvGrpSpPr>
        <p:grpSpPr bwMode="auto">
          <a:xfrm>
            <a:off x="4864100" y="4152900"/>
            <a:ext cx="1016000" cy="468313"/>
            <a:chOff x="2823" y="3137"/>
            <a:chExt cx="640" cy="295"/>
          </a:xfrm>
        </p:grpSpPr>
        <p:sp>
          <p:nvSpPr>
            <p:cNvPr id="25650" name="Oval 40"/>
            <p:cNvSpPr>
              <a:spLocks noChangeArrowheads="1"/>
            </p:cNvSpPr>
            <p:nvPr/>
          </p:nvSpPr>
          <p:spPr bwMode="auto">
            <a:xfrm>
              <a:off x="2823" y="3137"/>
              <a:ext cx="640" cy="2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  <p:sp>
          <p:nvSpPr>
            <p:cNvPr id="25651" name="Text Box 41"/>
            <p:cNvSpPr txBox="1">
              <a:spLocks noChangeArrowheads="1"/>
            </p:cNvSpPr>
            <p:nvPr/>
          </p:nvSpPr>
          <p:spPr bwMode="auto">
            <a:xfrm>
              <a:off x="2973" y="3171"/>
              <a:ext cx="3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r>
                <a:rPr lang="en-US" altLang="en-US">
                  <a:latin typeface="Times" pitchFamily="1" charset="0"/>
                </a:rPr>
                <a:t>q0,2</a:t>
              </a:r>
            </a:p>
          </p:txBody>
        </p:sp>
      </p:grpSp>
      <p:grpSp>
        <p:nvGrpSpPr>
          <p:cNvPr id="25635" name="Group 42"/>
          <p:cNvGrpSpPr>
            <a:grpSpLocks/>
          </p:cNvGrpSpPr>
          <p:nvPr/>
        </p:nvGrpSpPr>
        <p:grpSpPr bwMode="auto">
          <a:xfrm>
            <a:off x="4864100" y="4810125"/>
            <a:ext cx="1016000" cy="468313"/>
            <a:chOff x="2823" y="3555"/>
            <a:chExt cx="640" cy="295"/>
          </a:xfrm>
        </p:grpSpPr>
        <p:sp>
          <p:nvSpPr>
            <p:cNvPr id="25648" name="Oval 43"/>
            <p:cNvSpPr>
              <a:spLocks noChangeArrowheads="1"/>
            </p:cNvSpPr>
            <p:nvPr/>
          </p:nvSpPr>
          <p:spPr bwMode="auto">
            <a:xfrm>
              <a:off x="2823" y="3555"/>
              <a:ext cx="640" cy="2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  <p:sp>
          <p:nvSpPr>
            <p:cNvPr id="25649" name="Text Box 44"/>
            <p:cNvSpPr txBox="1">
              <a:spLocks noChangeArrowheads="1"/>
            </p:cNvSpPr>
            <p:nvPr/>
          </p:nvSpPr>
          <p:spPr bwMode="auto">
            <a:xfrm>
              <a:off x="2973" y="3589"/>
              <a:ext cx="3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r>
                <a:rPr lang="en-US" altLang="en-US">
                  <a:latin typeface="Times" pitchFamily="1" charset="0"/>
                </a:rPr>
                <a:t>q1,2</a:t>
              </a:r>
            </a:p>
          </p:txBody>
        </p:sp>
      </p:grpSp>
      <p:grpSp>
        <p:nvGrpSpPr>
          <p:cNvPr id="25636" name="Group 45"/>
          <p:cNvGrpSpPr>
            <a:grpSpLocks/>
          </p:cNvGrpSpPr>
          <p:nvPr/>
        </p:nvGrpSpPr>
        <p:grpSpPr bwMode="auto">
          <a:xfrm>
            <a:off x="4864100" y="5467350"/>
            <a:ext cx="1016000" cy="468313"/>
            <a:chOff x="2823" y="3898"/>
            <a:chExt cx="640" cy="295"/>
          </a:xfrm>
        </p:grpSpPr>
        <p:sp>
          <p:nvSpPr>
            <p:cNvPr id="25646" name="Oval 46"/>
            <p:cNvSpPr>
              <a:spLocks noChangeArrowheads="1"/>
            </p:cNvSpPr>
            <p:nvPr/>
          </p:nvSpPr>
          <p:spPr bwMode="auto">
            <a:xfrm>
              <a:off x="2823" y="3898"/>
              <a:ext cx="640" cy="2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  <p:sp>
          <p:nvSpPr>
            <p:cNvPr id="25647" name="Text Box 47"/>
            <p:cNvSpPr txBox="1">
              <a:spLocks noChangeArrowheads="1"/>
            </p:cNvSpPr>
            <p:nvPr/>
          </p:nvSpPr>
          <p:spPr bwMode="auto">
            <a:xfrm>
              <a:off x="2925" y="3932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r>
                <a:rPr lang="en-US" altLang="en-US">
                  <a:latin typeface="Times" pitchFamily="1" charset="0"/>
                </a:rPr>
                <a:t>q0,1,2</a:t>
              </a:r>
            </a:p>
          </p:txBody>
        </p:sp>
      </p:grpSp>
      <p:grpSp>
        <p:nvGrpSpPr>
          <p:cNvPr id="25637" name="Group 48"/>
          <p:cNvGrpSpPr>
            <a:grpSpLocks/>
          </p:cNvGrpSpPr>
          <p:nvPr/>
        </p:nvGrpSpPr>
        <p:grpSpPr bwMode="auto">
          <a:xfrm>
            <a:off x="4852988" y="6135688"/>
            <a:ext cx="1016000" cy="468312"/>
            <a:chOff x="2823" y="3898"/>
            <a:chExt cx="640" cy="295"/>
          </a:xfrm>
        </p:grpSpPr>
        <p:sp>
          <p:nvSpPr>
            <p:cNvPr id="25644" name="Oval 49"/>
            <p:cNvSpPr>
              <a:spLocks noChangeArrowheads="1"/>
            </p:cNvSpPr>
            <p:nvPr/>
          </p:nvSpPr>
          <p:spPr bwMode="auto">
            <a:xfrm>
              <a:off x="2823" y="3898"/>
              <a:ext cx="640" cy="2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  <p:sp>
          <p:nvSpPr>
            <p:cNvPr id="25645" name="Text Box 50"/>
            <p:cNvSpPr txBox="1">
              <a:spLocks noChangeArrowheads="1"/>
            </p:cNvSpPr>
            <p:nvPr/>
          </p:nvSpPr>
          <p:spPr bwMode="auto">
            <a:xfrm>
              <a:off x="3087" y="3932"/>
              <a:ext cx="1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>
                <a:latin typeface="Times" pitchFamily="1" charset="0"/>
              </a:endParaRPr>
            </a:p>
          </p:txBody>
        </p:sp>
      </p:grpSp>
      <p:sp>
        <p:nvSpPr>
          <p:cNvPr id="25638" name="Text Box 51"/>
          <p:cNvSpPr txBox="1">
            <a:spLocks noChangeArrowheads="1"/>
          </p:cNvSpPr>
          <p:nvPr/>
        </p:nvSpPr>
        <p:spPr bwMode="auto">
          <a:xfrm>
            <a:off x="4940300" y="6343650"/>
            <a:ext cx="8794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900">
                <a:latin typeface="Times" pitchFamily="1" charset="0"/>
              </a:rPr>
              <a:t>graveyard state</a:t>
            </a:r>
          </a:p>
        </p:txBody>
      </p:sp>
      <p:sp>
        <p:nvSpPr>
          <p:cNvPr id="25639" name="Rectangle 52"/>
          <p:cNvSpPr>
            <a:spLocks noChangeArrowheads="1"/>
          </p:cNvSpPr>
          <p:nvPr/>
        </p:nvSpPr>
        <p:spPr bwMode="auto">
          <a:xfrm>
            <a:off x="5092700" y="6143625"/>
            <a:ext cx="520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Times" pitchFamily="1" charset="0"/>
              </a:rPr>
              <a:t>q-</a:t>
            </a:r>
            <a:r>
              <a:rPr lang="en-US" altLang="en-US">
                <a:latin typeface="Times" pitchFamily="1" charset="0"/>
                <a:sym typeface="Symbol" pitchFamily="1" charset="2"/>
              </a:rPr>
              <a:t></a:t>
            </a:r>
            <a:endParaRPr lang="en-US" altLang="en-US">
              <a:latin typeface="Times" pitchFamily="1" charset="0"/>
            </a:endParaRPr>
          </a:p>
        </p:txBody>
      </p:sp>
      <p:sp>
        <p:nvSpPr>
          <p:cNvPr id="25640" name="Rectangle 53"/>
          <p:cNvSpPr>
            <a:spLocks noChangeArrowheads="1"/>
          </p:cNvSpPr>
          <p:nvPr/>
        </p:nvSpPr>
        <p:spPr bwMode="auto">
          <a:xfrm>
            <a:off x="228600" y="1387475"/>
            <a:ext cx="13446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2400" b="1" i="1"/>
              <a:t>To show:</a:t>
            </a:r>
          </a:p>
        </p:txBody>
      </p:sp>
      <p:sp>
        <p:nvSpPr>
          <p:cNvPr id="25641" name="Text Box 55"/>
          <p:cNvSpPr txBox="1">
            <a:spLocks noChangeArrowheads="1"/>
          </p:cNvSpPr>
          <p:nvPr/>
        </p:nvSpPr>
        <p:spPr bwMode="auto">
          <a:xfrm>
            <a:off x="7239000" y="5943600"/>
            <a:ext cx="17494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en-US" sz="1200">
                <a:solidFill>
                  <a:srgbClr val="008000"/>
                </a:solidFill>
                <a:latin typeface="Comic Sans MS" pitchFamily="1" charset="0"/>
              </a:rPr>
              <a:t>Start State? </a:t>
            </a:r>
          </a:p>
          <a:p>
            <a:pPr algn="r">
              <a:lnSpc>
                <a:spcPct val="80000"/>
              </a:lnSpc>
            </a:pPr>
            <a:r>
              <a:rPr lang="en-US" altLang="en-US" sz="1200">
                <a:solidFill>
                  <a:srgbClr val="008000"/>
                </a:solidFill>
                <a:latin typeface="Comic Sans MS" pitchFamily="1" charset="0"/>
              </a:rPr>
              <a:t>Accepting states? </a:t>
            </a:r>
          </a:p>
          <a:p>
            <a:pPr algn="r">
              <a:lnSpc>
                <a:spcPct val="80000"/>
              </a:lnSpc>
            </a:pPr>
            <a:r>
              <a:rPr lang="en-US" altLang="en-US" sz="1200">
                <a:solidFill>
                  <a:srgbClr val="008000"/>
                </a:solidFill>
                <a:latin typeface="Comic Sans MS" pitchFamily="1" charset="0"/>
              </a:rPr>
              <a:t>Transitions?</a:t>
            </a:r>
          </a:p>
        </p:txBody>
      </p:sp>
      <p:sp>
        <p:nvSpPr>
          <p:cNvPr id="25642" name="Rectangle 56"/>
          <p:cNvSpPr>
            <a:spLocks noChangeArrowheads="1"/>
          </p:cNvSpPr>
          <p:nvPr/>
        </p:nvSpPr>
        <p:spPr bwMode="auto">
          <a:xfrm>
            <a:off x="1371600" y="5867400"/>
            <a:ext cx="16129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800">
                <a:solidFill>
                  <a:srgbClr val="008000"/>
                </a:solidFill>
                <a:latin typeface="Comic Sans MS" pitchFamily="1" charset="0"/>
              </a:rPr>
              <a:t>subset-state construction</a:t>
            </a:r>
          </a:p>
        </p:txBody>
      </p:sp>
      <p:sp>
        <p:nvSpPr>
          <p:cNvPr id="25643" name="AutoShape 74"/>
          <p:cNvSpPr>
            <a:spLocks noChangeArrowheads="1"/>
          </p:cNvSpPr>
          <p:nvPr/>
        </p:nvSpPr>
        <p:spPr bwMode="auto">
          <a:xfrm>
            <a:off x="3810000" y="3556000"/>
            <a:ext cx="371475" cy="1003300"/>
          </a:xfrm>
          <a:prstGeom prst="rightArrow">
            <a:avLst>
              <a:gd name="adj1" fmla="val 53296"/>
              <a:gd name="adj2" fmla="val 53417"/>
            </a:avLst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5602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2525" y="3367088"/>
              <a:ext cx="2867025" cy="2981325"/>
            </p14:xfrm>
          </p:contentPart>
        </mc:Choice>
        <mc:Fallback>
          <p:pic>
            <p:nvPicPr>
              <p:cNvPr id="25602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49205" y="3353767"/>
                <a:ext cx="2894385" cy="3008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5603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5225" y="2201863"/>
              <a:ext cx="2065338" cy="4054475"/>
            </p14:xfrm>
          </p:contentPart>
        </mc:Choice>
        <mc:Fallback>
          <p:pic>
            <p:nvPicPr>
              <p:cNvPr id="25603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91185" y="2195743"/>
                <a:ext cx="2093418" cy="4072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5604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6013" y="5492750"/>
              <a:ext cx="873125" cy="388938"/>
            </p14:xfrm>
          </p:contentPart>
        </mc:Choice>
        <mc:Fallback>
          <p:pic>
            <p:nvPicPr>
              <p:cNvPr id="25604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13411" y="5480866"/>
                <a:ext cx="898689" cy="4137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5605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1525" y="3413125"/>
              <a:ext cx="882650" cy="1693863"/>
            </p14:xfrm>
          </p:contentPart>
        </mc:Choice>
        <mc:Fallback>
          <p:pic>
            <p:nvPicPr>
              <p:cNvPr id="25605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37486" y="3409525"/>
                <a:ext cx="900649" cy="1707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5606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18200" y="5095875"/>
              <a:ext cx="387350" cy="796925"/>
            </p14:xfrm>
          </p:contentPart>
        </mc:Choice>
        <mc:Fallback>
          <p:pic>
            <p:nvPicPr>
              <p:cNvPr id="25606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04160" y="5082557"/>
                <a:ext cx="413629" cy="82068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664709" y="904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Regular Languages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276225" y="1223318"/>
            <a:ext cx="7396163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To show no DFA accepts   </a:t>
            </a:r>
            <a:endParaRPr lang="en-US" sz="2400" dirty="0">
              <a:solidFill>
                <a:srgbClr val="000000"/>
              </a:solidFill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76225" y="2087830"/>
            <a:ext cx="7396163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We 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show </a:t>
            </a:r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that no finite # of states will work …</a:t>
            </a:r>
            <a:endParaRPr lang="en-US" sz="2000" dirty="0">
              <a:solidFill>
                <a:srgbClr val="000000"/>
              </a:solidFill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455745" y="2513340"/>
            <a:ext cx="7396163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… </a:t>
            </a:r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by showing 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an </a:t>
            </a:r>
            <a:r>
              <a:rPr lang="en-US" sz="2000" b="1" i="1" dirty="0">
                <a:solidFill>
                  <a:srgbClr val="C00000"/>
                </a:solidFill>
                <a:latin typeface="Cambria" panose="02040503050406030204" pitchFamily="18" charset="0"/>
                <a:cs typeface="Times New Roman" pitchFamily="-128" charset="0"/>
              </a:rPr>
              <a:t>infinite</a:t>
            </a:r>
            <a:r>
              <a:rPr lang="en-US" sz="2000" b="1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pairwise distinguishable set!</a:t>
            </a:r>
            <a:endParaRPr lang="en-US" sz="2000" dirty="0">
              <a:solidFill>
                <a:srgbClr val="000000"/>
              </a:solidFill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857589" y="6336953"/>
            <a:ext cx="739616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What infinite set of strings </a:t>
            </a:r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is 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pairwise distinguishable w.r.t.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-128" charset="0"/>
              </a:rPr>
              <a:t>L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?</a:t>
            </a:r>
            <a:endParaRPr lang="en-US" sz="2000" dirty="0">
              <a:solidFill>
                <a:srgbClr val="000000"/>
              </a:solidFill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3786423" y="1125536"/>
            <a:ext cx="5065485" cy="660400"/>
          </a:xfrm>
          <a:prstGeom prst="roundRect">
            <a:avLst/>
          </a:prstGeom>
          <a:solidFill>
            <a:srgbClr val="FFCC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3849696" y="1161762"/>
            <a:ext cx="4932761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L = { </a:t>
            </a: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 |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w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has same # of 0's as 1's</a:t>
            </a: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}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 rot="20689377">
            <a:off x="5992774" y="4911603"/>
            <a:ext cx="2172839" cy="5078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2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Let's prove it!</a:t>
            </a:r>
            <a:endParaRPr lang="en-US" sz="27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55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172995" y="3052119"/>
            <a:ext cx="8835081" cy="3694670"/>
          </a:xfrm>
          <a:prstGeom prst="roundRect">
            <a:avLst/>
          </a:prstGeom>
          <a:solidFill>
            <a:srgbClr val="CCEC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664709" y="904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Regular Languages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276225" y="1223318"/>
            <a:ext cx="7396163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To show no DFA accepts   </a:t>
            </a:r>
            <a:endParaRPr lang="en-US" sz="2400" dirty="0">
              <a:solidFill>
                <a:srgbClr val="000000"/>
              </a:solidFill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76225" y="2087830"/>
            <a:ext cx="7396163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We 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show </a:t>
            </a:r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that no finite # of states will work …</a:t>
            </a:r>
            <a:endParaRPr lang="en-US" sz="2000" dirty="0">
              <a:solidFill>
                <a:srgbClr val="000000"/>
              </a:solidFill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455745" y="2513340"/>
            <a:ext cx="7396163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… </a:t>
            </a:r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by showing 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an </a:t>
            </a:r>
            <a:r>
              <a:rPr lang="en-US" sz="2000" b="1" i="1" dirty="0">
                <a:solidFill>
                  <a:srgbClr val="C00000"/>
                </a:solidFill>
                <a:latin typeface="Cambria" panose="02040503050406030204" pitchFamily="18" charset="0"/>
                <a:cs typeface="Times New Roman" pitchFamily="-128" charset="0"/>
              </a:rPr>
              <a:t>infinite</a:t>
            </a:r>
            <a:r>
              <a:rPr lang="en-US" sz="2000" b="1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pairwise distinguishable set!</a:t>
            </a:r>
            <a:endParaRPr lang="en-US" sz="2000" dirty="0">
              <a:solidFill>
                <a:srgbClr val="000000"/>
              </a:solidFill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3786423" y="1125536"/>
            <a:ext cx="5065485" cy="660400"/>
          </a:xfrm>
          <a:prstGeom prst="roundRect">
            <a:avLst/>
          </a:prstGeom>
          <a:solidFill>
            <a:srgbClr val="FFCC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3849696" y="1161762"/>
            <a:ext cx="4932761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L = { </a:t>
            </a: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 |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w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has same # of 0's as 1's</a:t>
            </a: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}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2041756" y="3365133"/>
            <a:ext cx="89479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 = {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1079311" y="4217981"/>
            <a:ext cx="2265023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two elements from S: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943503" y="5428265"/>
            <a:ext cx="2400831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 distinguishing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suffix z: 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787" y="3409267"/>
            <a:ext cx="144775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Engineer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 an infinite S.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69787" y="4242695"/>
            <a:ext cx="972067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Choose ANY 2 elements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69787" y="5350211"/>
            <a:ext cx="972067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Find a "fate" that sends them to different results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3154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48396" y="2223911"/>
            <a:ext cx="8674100" cy="1834444"/>
          </a:xfrm>
          <a:prstGeom prst="roundRect">
            <a:avLst/>
          </a:prstGeom>
          <a:solidFill>
            <a:srgbClr val="FFCC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06438" y="2301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The </a:t>
            </a:r>
            <a:r>
              <a:rPr lang="en-US" sz="4000" dirty="0" err="1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Nonregular</a:t>
            </a:r>
            <a:r>
              <a:rPr lang="en-US" sz="40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-language </a:t>
            </a:r>
            <a: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theorem</a:t>
            </a:r>
            <a:endParaRPr lang="en-US" sz="4000" dirty="0">
              <a:solidFill>
                <a:srgbClr val="000000"/>
              </a:solidFill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23955" y="931863"/>
            <a:ext cx="19094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kern="0" dirty="0" smtClean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or </a:t>
            </a:r>
            <a:r>
              <a:rPr lang="en-US" sz="1200" kern="0" dirty="0" err="1" smtClean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Myhill-Nerode</a:t>
            </a:r>
            <a:r>
              <a:rPr lang="en-US" sz="1200" kern="0" dirty="0" smtClean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theorem</a:t>
            </a:r>
            <a:endParaRPr lang="en-US" sz="3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252589" y="2555252"/>
            <a:ext cx="8620478" cy="107721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If </a:t>
            </a:r>
            <a:r>
              <a:rPr lang="en-US" sz="32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there's an 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infinite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 </a:t>
            </a:r>
            <a:r>
              <a:rPr lang="en-US" sz="3200" b="1" dirty="0" smtClean="0">
                <a:latin typeface="Cambria" panose="02040503050406030204" pitchFamily="18" charset="0"/>
                <a:cs typeface="Times New Roman" pitchFamily="-128" charset="0"/>
              </a:rPr>
              <a:t>pairwise-distinguishable</a:t>
            </a:r>
            <a:r>
              <a:rPr lang="en-US" sz="32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set of </a:t>
            </a:r>
            <a:r>
              <a:rPr lang="en-US" sz="32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strings </a:t>
            </a:r>
            <a:r>
              <a:rPr lang="en-US" sz="3200" dirty="0" err="1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wrt</a:t>
            </a:r>
            <a:r>
              <a:rPr lang="en-US" sz="32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 </a:t>
            </a:r>
            <a:r>
              <a:rPr lang="en-US" sz="3200" b="1" dirty="0" smtClean="0">
                <a:solidFill>
                  <a:srgbClr val="333399"/>
                </a:solidFill>
                <a:latin typeface="Calibri" panose="020F0502020204030204" pitchFamily="34" charset="0"/>
                <a:cs typeface="Times New Roman" pitchFamily="-128" charset="0"/>
              </a:rPr>
              <a:t>L</a:t>
            </a:r>
            <a:r>
              <a:rPr lang="en-US" sz="32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, then </a:t>
            </a:r>
            <a:r>
              <a:rPr lang="en-US" sz="3200" b="1" dirty="0" smtClean="0">
                <a:solidFill>
                  <a:srgbClr val="333399"/>
                </a:solidFill>
                <a:latin typeface="Calibri" panose="020F0502020204030204" pitchFamily="34" charset="0"/>
                <a:cs typeface="Times New Roman" pitchFamily="-128" charset="0"/>
              </a:rPr>
              <a:t>L</a:t>
            </a:r>
            <a:r>
              <a:rPr lang="en-US" sz="2800" dirty="0" smtClean="0">
                <a:solidFill>
                  <a:srgbClr val="333399"/>
                </a:solidFill>
                <a:latin typeface="Cambria" panose="02040503050406030204" pitchFamily="18" charset="0"/>
                <a:cs typeface="Times New Roman" pitchFamily="-12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is 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cs typeface="Times New Roman" pitchFamily="-128" charset="0"/>
              </a:rPr>
              <a:t>not 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itchFamily="-128" charset="0"/>
              </a:rPr>
              <a:t>regular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.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08083" y="5991078"/>
            <a:ext cx="581441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1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This proves  </a:t>
            </a:r>
            <a:r>
              <a:rPr lang="en-US" sz="2100" b="1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no </a:t>
            </a:r>
            <a:r>
              <a:rPr lang="en-US" sz="21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DFA</a:t>
            </a:r>
            <a:r>
              <a:rPr lang="en-US" sz="21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 can </a:t>
            </a:r>
            <a:r>
              <a:rPr lang="en-US" sz="21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compute </a:t>
            </a:r>
            <a:r>
              <a:rPr lang="en-US" sz="21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that </a:t>
            </a:r>
            <a:r>
              <a:rPr lang="en-US" sz="21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language. </a:t>
            </a:r>
            <a:endParaRPr lang="en-US" sz="2100" dirty="0">
              <a:solidFill>
                <a:srgbClr val="000000"/>
              </a:solidFill>
              <a:latin typeface="Times New Roman" pitchFamily="-12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00649" y="6293686"/>
            <a:ext cx="8120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"accept"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66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891977" y="272508"/>
            <a:ext cx="400094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  <a:cs typeface="Times New Roman" pitchFamily="-128" charset="0"/>
              </a:rPr>
              <a:t>Proving languages </a:t>
            </a:r>
            <a:r>
              <a:rPr lang="en-US" sz="2000" b="1" i="1" dirty="0" err="1">
                <a:latin typeface="Cambria" panose="02040503050406030204" pitchFamily="18" charset="0"/>
                <a:cs typeface="Times New Roman" pitchFamily="-128" charset="0"/>
              </a:rPr>
              <a:t>non</a:t>
            </a:r>
            <a:r>
              <a:rPr lang="en-US" sz="2000" dirty="0" err="1">
                <a:latin typeface="Cambria" panose="02040503050406030204" pitchFamily="18" charset="0"/>
                <a:cs typeface="Times New Roman" pitchFamily="-128" charset="0"/>
              </a:rPr>
              <a:t>regular</a:t>
            </a:r>
            <a:endParaRPr lang="en-US" sz="2000" dirty="0"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10014" y="1388229"/>
            <a:ext cx="4217821" cy="5078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FF0000"/>
              </a:buClr>
              <a:buSzPct val="75000"/>
              <a:defRPr/>
            </a:pPr>
            <a:r>
              <a:rPr lang="en-US" sz="27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 </a:t>
            </a:r>
            <a:r>
              <a:rPr lang="en-US" sz="27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7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{ </a:t>
            </a:r>
            <a:r>
              <a:rPr lang="en-US" sz="2700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ww</a:t>
            </a:r>
            <a:r>
              <a:rPr lang="en-US" sz="27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| w </a:t>
            </a:r>
            <a:r>
              <a:rPr lang="en-US" sz="27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 any </a:t>
            </a:r>
            <a:r>
              <a:rPr lang="en-US" sz="2700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bitstring</a:t>
            </a:r>
            <a:r>
              <a:rPr lang="en-US" sz="27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}</a:t>
            </a:r>
            <a:endParaRPr lang="en-US" sz="2700" b="1" i="1" kern="0" dirty="0">
              <a:solidFill>
                <a:srgbClr val="000000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328" y="987465"/>
            <a:ext cx="1705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i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k</a:t>
            </a:r>
            <a:r>
              <a:rPr lang="en-US" sz="1800" i="1" kern="0" dirty="0" smtClean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1s then k 0s:</a:t>
            </a:r>
            <a:endParaRPr lang="en-US" sz="600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657157" y="5304193"/>
            <a:ext cx="6951568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For each of these two languages above, find an infinite 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set of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strings, S, that is 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pairwise distinguishable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with respect to that language, then prove it!</a:t>
            </a:r>
            <a:endParaRPr lang="en-US" dirty="0">
              <a:solidFill>
                <a:srgbClr val="000000"/>
              </a:solidFill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88469" y="6264825"/>
            <a:ext cx="22044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750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 </a:t>
            </a:r>
            <a:r>
              <a:rPr lang="en-US" sz="1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1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{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 </a:t>
            </a:r>
            <a:r>
              <a:rPr lang="en-US" sz="1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| w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 a palindrome }</a:t>
            </a:r>
            <a:endParaRPr lang="en-US" sz="1400" b="1" i="1" kern="0" dirty="0">
              <a:solidFill>
                <a:srgbClr val="000000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47936" y="6498460"/>
            <a:ext cx="23150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750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 </a:t>
            </a:r>
            <a:r>
              <a:rPr lang="en-US" sz="1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1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{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 </a:t>
            </a:r>
            <a:r>
              <a:rPr lang="en-US" sz="1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| w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contains 2</a:t>
            </a:r>
            <a:r>
              <a:rPr lang="en-US" sz="1400" kern="0" baseline="4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zeros }</a:t>
            </a:r>
            <a:endParaRPr lang="en-US" sz="1400" b="1" i="1" kern="0" dirty="0">
              <a:solidFill>
                <a:srgbClr val="000000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69171" y="1388229"/>
            <a:ext cx="2510624" cy="50783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</a:rPr>
              <a:t>L = { </a:t>
            </a:r>
            <a:r>
              <a:rPr lang="en-US" sz="2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en-US" sz="2700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k</a:t>
            </a:r>
            <a:r>
              <a:rPr lang="en-US" sz="2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r>
              <a:rPr lang="en-US" sz="2700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k</a:t>
            </a:r>
            <a:r>
              <a:rPr lang="en-US" sz="2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</a:rPr>
              <a:t>| k </a:t>
            </a:r>
            <a: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  <a:sym typeface="Symbol" charset="2"/>
              </a:rPr>
              <a:t> </a:t>
            </a:r>
            <a: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</a:rPr>
              <a:t>0}</a:t>
            </a:r>
          </a:p>
        </p:txBody>
      </p:sp>
      <p:grpSp>
        <p:nvGrpSpPr>
          <p:cNvPr id="16" name="Group 1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85506" y="5484856"/>
            <a:ext cx="381000" cy="457200"/>
            <a:chOff x="2928" y="1051"/>
            <a:chExt cx="840" cy="957"/>
          </a:xfrm>
        </p:grpSpPr>
        <p:sp>
          <p:nvSpPr>
            <p:cNvPr id="17" name="Freeform 1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13 w 1048"/>
                <a:gd name="T1" fmla="*/ 21 h 250"/>
                <a:gd name="T2" fmla="*/ 194 w 1048"/>
                <a:gd name="T3" fmla="*/ 83 h 250"/>
                <a:gd name="T4" fmla="*/ 203 w 1048"/>
                <a:gd name="T5" fmla="*/ 111 h 250"/>
                <a:gd name="T6" fmla="*/ 212 w 1048"/>
                <a:gd name="T7" fmla="*/ 132 h 250"/>
                <a:gd name="T8" fmla="*/ 223 w 1048"/>
                <a:gd name="T9" fmla="*/ 173 h 250"/>
                <a:gd name="T10" fmla="*/ 159 w 1048"/>
                <a:gd name="T11" fmla="*/ 242 h 250"/>
                <a:gd name="T12" fmla="*/ 17 w 1048"/>
                <a:gd name="T13" fmla="*/ 222 h 250"/>
                <a:gd name="T14" fmla="*/ 0 w 1048"/>
                <a:gd name="T15" fmla="*/ 201 h 250"/>
                <a:gd name="T16" fmla="*/ 2 w 1048"/>
                <a:gd name="T17" fmla="*/ 167 h 250"/>
                <a:gd name="T18" fmla="*/ 20 w 1048"/>
                <a:gd name="T19" fmla="*/ 125 h 250"/>
                <a:gd name="T20" fmla="*/ 44 w 1048"/>
                <a:gd name="T21" fmla="*/ 76 h 250"/>
                <a:gd name="T22" fmla="*/ 60 w 1048"/>
                <a:gd name="T23" fmla="*/ 55 h 250"/>
                <a:gd name="T24" fmla="*/ 69 w 1048"/>
                <a:gd name="T25" fmla="*/ 28 h 250"/>
                <a:gd name="T26" fmla="*/ 80 w 1048"/>
                <a:gd name="T27" fmla="*/ 14 h 250"/>
                <a:gd name="T28" fmla="*/ 107 w 1048"/>
                <a:gd name="T29" fmla="*/ 28 h 250"/>
                <a:gd name="T30" fmla="*/ 113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900">
                <a:solidFill>
                  <a:srgbClr val="000000"/>
                </a:solidFill>
                <a:latin typeface="Times New Roman" pitchFamily="-128" charset="0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solidFill>
                  <a:srgbClr val="000000"/>
                </a:solidFill>
                <a:latin typeface="Times" pitchFamily="-128" charset="0"/>
              </a:endParaRPr>
            </a:p>
          </p:txBody>
        </p:sp>
        <p:sp>
          <p:nvSpPr>
            <p:cNvPr id="19" name="Oval 1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solidFill>
                  <a:srgbClr val="000000"/>
                </a:solidFill>
                <a:latin typeface="Times" pitchFamily="-128" charset="0"/>
              </a:endParaRPr>
            </a:p>
          </p:txBody>
        </p:sp>
        <p:sp>
          <p:nvSpPr>
            <p:cNvPr id="20" name="Oval 1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solidFill>
                  <a:srgbClr val="000000"/>
                </a:solidFill>
                <a:latin typeface="Times" pitchFamily="-128" charset="0"/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solidFill>
                  <a:srgbClr val="000000"/>
                </a:solidFill>
                <a:latin typeface="Times" pitchFamily="-128" charset="0"/>
              </a:endParaRPr>
            </a:p>
          </p:txBody>
        </p:sp>
        <p:sp>
          <p:nvSpPr>
            <p:cNvPr id="22" name="Oval 1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solidFill>
                  <a:srgbClr val="000000"/>
                </a:solidFill>
                <a:latin typeface="Times" pitchFamily="-128" charset="0"/>
              </a:endParaRPr>
            </a:p>
          </p:txBody>
        </p:sp>
        <p:sp>
          <p:nvSpPr>
            <p:cNvPr id="23" name="Oval 2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solidFill>
                  <a:srgbClr val="000000"/>
                </a:solidFill>
                <a:latin typeface="Times" pitchFamily="-128" charset="0"/>
              </a:endParaRPr>
            </a:p>
          </p:txBody>
        </p:sp>
        <p:sp>
          <p:nvSpPr>
            <p:cNvPr id="24" name="Oval 2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solidFill>
                  <a:srgbClr val="000000"/>
                </a:solidFill>
                <a:latin typeface="Times" pitchFamily="-128" charset="0"/>
              </a:endParaRPr>
            </a:p>
          </p:txBody>
        </p:sp>
        <p:sp>
          <p:nvSpPr>
            <p:cNvPr id="25" name="AutoShape 2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solidFill>
                  <a:srgbClr val="000000"/>
                </a:solidFill>
                <a:latin typeface="Times" pitchFamily="-128" charset="0"/>
              </a:endParaRPr>
            </a:p>
          </p:txBody>
        </p:sp>
        <p:sp>
          <p:nvSpPr>
            <p:cNvPr id="26" name="Freeform 2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900">
                <a:solidFill>
                  <a:srgbClr val="000000"/>
                </a:solidFill>
                <a:latin typeface="Times New Roman" pitchFamily="-128" charset="0"/>
              </a:endParaRPr>
            </a:p>
          </p:txBody>
        </p:sp>
        <p:sp>
          <p:nvSpPr>
            <p:cNvPr id="27" name="Freeform 2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900">
                <a:solidFill>
                  <a:srgbClr val="000000"/>
                </a:solidFill>
                <a:latin typeface="Times New Roman" pitchFamily="-128" charset="0"/>
              </a:endParaRPr>
            </a:p>
          </p:txBody>
        </p:sp>
        <p:sp>
          <p:nvSpPr>
            <p:cNvPr id="28" name="Freeform 25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900">
                <a:solidFill>
                  <a:srgbClr val="000000"/>
                </a:solidFill>
                <a:latin typeface="Times New Roman" pitchFamily="-128" charset="0"/>
              </a:endParaRPr>
            </a:p>
          </p:txBody>
        </p:sp>
        <p:sp>
          <p:nvSpPr>
            <p:cNvPr id="29" name="Freeform 2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900">
                <a:solidFill>
                  <a:srgbClr val="000000"/>
                </a:solidFill>
                <a:latin typeface="Times New Roman" pitchFamily="-128" charset="0"/>
              </a:endParaRPr>
            </a:p>
          </p:txBody>
        </p:sp>
      </p:grp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849673" y="5254628"/>
            <a:ext cx="5882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4841C"/>
                </a:solidFill>
                <a:latin typeface="Calibri" panose="020F0502020204030204" pitchFamily="34" charset="0"/>
                <a:ea typeface="ＭＳ Ｐゴシック" pitchFamily="1" charset="-128"/>
              </a:rPr>
              <a:t>O</a:t>
            </a:r>
            <a:r>
              <a:rPr lang="en-US" b="1" baseline="42000" dirty="0" smtClean="0">
                <a:solidFill>
                  <a:srgbClr val="04841C"/>
                </a:solidFill>
                <a:latin typeface="Calibri" panose="020F0502020204030204" pitchFamily="34" charset="0"/>
                <a:ea typeface="ＭＳ Ｐゴシック" pitchFamily="1" charset="-128"/>
              </a:rPr>
              <a:t>k</a:t>
            </a:r>
            <a:r>
              <a:rPr lang="en-US" b="1" dirty="0" smtClean="0">
                <a:solidFill>
                  <a:srgbClr val="04841C"/>
                </a:solidFill>
                <a:latin typeface="Calibri" panose="020F0502020204030204" pitchFamily="34" charset="0"/>
                <a:ea typeface="ＭＳ Ｐゴシック" pitchFamily="1" charset="-128"/>
              </a:rPr>
              <a:t> !</a:t>
            </a:r>
            <a:endParaRPr lang="en-US" b="1" dirty="0">
              <a:solidFill>
                <a:srgbClr val="04841C"/>
              </a:solidFill>
              <a:latin typeface="Calibri" panose="020F0502020204030204" pitchFamily="34" charset="0"/>
              <a:ea typeface="ＭＳ Ｐゴシック" pitchFamily="1" charset="-128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99730" y="6334929"/>
            <a:ext cx="6474064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en-US" b="1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Finished?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How would you tackle the two </a:t>
            </a:r>
            <a:r>
              <a:rPr lang="en-US" dirty="0" err="1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nonregular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 proofs on the </a:t>
            </a:r>
            <a:r>
              <a:rPr lang="en-US" dirty="0" err="1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hw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:</a:t>
            </a:r>
            <a:endParaRPr lang="en-US" dirty="0">
              <a:solidFill>
                <a:srgbClr val="000000"/>
              </a:solidFill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80308" y="987465"/>
            <a:ext cx="231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i="1" kern="0" dirty="0" smtClean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all "doubled" strings</a:t>
            </a:r>
            <a:endParaRPr lang="en-US" sz="600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3855310" y="1184488"/>
            <a:ext cx="0" cy="3692754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111213" y="272508"/>
            <a:ext cx="452021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latin typeface="Cambria" panose="02040503050406030204" pitchFamily="18" charset="0"/>
                <a:cs typeface="Times New Roman" pitchFamily="-128" charset="0"/>
              </a:rPr>
              <a:t>Name(s) __________________</a:t>
            </a:r>
            <a:endParaRPr lang="en-US" sz="2000" dirty="0"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3401491" y="99970"/>
            <a:ext cx="1303050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200" i="1" dirty="0" smtClean="0">
                <a:latin typeface="Cambria" panose="02040503050406030204" pitchFamily="18" charset="0"/>
                <a:cs typeface="Times New Roman" pitchFamily="-128" charset="0"/>
              </a:rPr>
              <a:t>Quiz</a:t>
            </a:r>
            <a:endParaRPr lang="en-US" sz="4200" i="1" dirty="0"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124444" y="2278072"/>
            <a:ext cx="782587" cy="5078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2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 = {</a:t>
            </a:r>
            <a:endParaRPr lang="en-US" sz="27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124444" y="3120470"/>
            <a:ext cx="2265023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two elements from S: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124444" y="4004495"/>
            <a:ext cx="2400831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 distinguishing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suffix z: 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4046361" y="2278072"/>
            <a:ext cx="782587" cy="5078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2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 = {</a:t>
            </a:r>
            <a:endParaRPr lang="en-US" sz="27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4046361" y="3120470"/>
            <a:ext cx="2265023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two elements from S: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4046361" y="4004495"/>
            <a:ext cx="2400831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 distinguishing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suffix z: 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286884" y="6221002"/>
            <a:ext cx="8614101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95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891977" y="272508"/>
            <a:ext cx="400094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  <a:cs typeface="Times New Roman" pitchFamily="-128" charset="0"/>
              </a:rPr>
              <a:t>Proving languages </a:t>
            </a:r>
            <a:r>
              <a:rPr lang="en-US" sz="2000" b="1" i="1" dirty="0" err="1">
                <a:latin typeface="Cambria" panose="02040503050406030204" pitchFamily="18" charset="0"/>
                <a:cs typeface="Times New Roman" pitchFamily="-128" charset="0"/>
              </a:rPr>
              <a:t>non</a:t>
            </a:r>
            <a:r>
              <a:rPr lang="en-US" sz="2000" dirty="0" err="1">
                <a:latin typeface="Cambria" panose="02040503050406030204" pitchFamily="18" charset="0"/>
                <a:cs typeface="Times New Roman" pitchFamily="-128" charset="0"/>
              </a:rPr>
              <a:t>regular</a:t>
            </a:r>
            <a:endParaRPr lang="en-US" sz="2000" dirty="0"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10014" y="1388229"/>
            <a:ext cx="4217821" cy="5078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FF0000"/>
              </a:buClr>
              <a:buSzPct val="75000"/>
              <a:defRPr/>
            </a:pPr>
            <a:r>
              <a:rPr lang="en-US" sz="27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 </a:t>
            </a:r>
            <a:r>
              <a:rPr lang="en-US" sz="27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7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{ </a:t>
            </a:r>
            <a:r>
              <a:rPr lang="en-US" sz="2700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ww</a:t>
            </a:r>
            <a:r>
              <a:rPr lang="en-US" sz="27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| w </a:t>
            </a:r>
            <a:r>
              <a:rPr lang="en-US" sz="27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 any </a:t>
            </a:r>
            <a:r>
              <a:rPr lang="en-US" sz="2700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bitstring</a:t>
            </a:r>
            <a:r>
              <a:rPr lang="en-US" sz="27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}</a:t>
            </a:r>
            <a:endParaRPr lang="en-US" sz="2700" b="1" i="1" kern="0" dirty="0">
              <a:solidFill>
                <a:srgbClr val="000000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328" y="987465"/>
            <a:ext cx="1705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i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k</a:t>
            </a:r>
            <a:r>
              <a:rPr lang="en-US" sz="1800" i="1" kern="0" dirty="0" smtClean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1s then k 0s:</a:t>
            </a:r>
            <a:endParaRPr lang="en-US" sz="600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657157" y="5304193"/>
            <a:ext cx="6951568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For each of these two languages above, find an infinite 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set of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strings, S, that is 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pairwise distinguishable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with respect to that language, then prove it!</a:t>
            </a:r>
            <a:endParaRPr lang="en-US" dirty="0">
              <a:solidFill>
                <a:srgbClr val="000000"/>
              </a:solidFill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88469" y="6264825"/>
            <a:ext cx="22044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750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 </a:t>
            </a:r>
            <a:r>
              <a:rPr lang="en-US" sz="1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1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{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 </a:t>
            </a:r>
            <a:r>
              <a:rPr lang="en-US" sz="1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| w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 a palindrome }</a:t>
            </a:r>
            <a:endParaRPr lang="en-US" sz="1400" b="1" i="1" kern="0" dirty="0">
              <a:solidFill>
                <a:srgbClr val="000000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47936" y="6498460"/>
            <a:ext cx="23150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750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 </a:t>
            </a:r>
            <a:r>
              <a:rPr lang="en-US" sz="1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1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{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 </a:t>
            </a:r>
            <a:r>
              <a:rPr lang="en-US" sz="1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| w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contains 2</a:t>
            </a:r>
            <a:r>
              <a:rPr lang="en-US" sz="1400" kern="0" baseline="4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zeros }</a:t>
            </a:r>
            <a:endParaRPr lang="en-US" sz="1400" b="1" i="1" kern="0" dirty="0">
              <a:solidFill>
                <a:srgbClr val="000000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69171" y="1388229"/>
            <a:ext cx="2510624" cy="50783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</a:rPr>
              <a:t>L = { </a:t>
            </a:r>
            <a:r>
              <a:rPr lang="en-US" sz="2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en-US" sz="2700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k</a:t>
            </a:r>
            <a:r>
              <a:rPr lang="en-US" sz="2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r>
              <a:rPr lang="en-US" sz="2700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k</a:t>
            </a:r>
            <a:r>
              <a:rPr lang="en-US" sz="2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</a:rPr>
              <a:t>| k </a:t>
            </a:r>
            <a: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  <a:sym typeface="Symbol" charset="2"/>
              </a:rPr>
              <a:t> </a:t>
            </a:r>
            <a: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</a:rPr>
              <a:t>0}</a:t>
            </a:r>
          </a:p>
        </p:txBody>
      </p:sp>
      <p:grpSp>
        <p:nvGrpSpPr>
          <p:cNvPr id="16" name="Group 1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85506" y="5484856"/>
            <a:ext cx="381000" cy="457200"/>
            <a:chOff x="2928" y="1051"/>
            <a:chExt cx="840" cy="957"/>
          </a:xfrm>
        </p:grpSpPr>
        <p:sp>
          <p:nvSpPr>
            <p:cNvPr id="17" name="Freeform 1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13 w 1048"/>
                <a:gd name="T1" fmla="*/ 21 h 250"/>
                <a:gd name="T2" fmla="*/ 194 w 1048"/>
                <a:gd name="T3" fmla="*/ 83 h 250"/>
                <a:gd name="T4" fmla="*/ 203 w 1048"/>
                <a:gd name="T5" fmla="*/ 111 h 250"/>
                <a:gd name="T6" fmla="*/ 212 w 1048"/>
                <a:gd name="T7" fmla="*/ 132 h 250"/>
                <a:gd name="T8" fmla="*/ 223 w 1048"/>
                <a:gd name="T9" fmla="*/ 173 h 250"/>
                <a:gd name="T10" fmla="*/ 159 w 1048"/>
                <a:gd name="T11" fmla="*/ 242 h 250"/>
                <a:gd name="T12" fmla="*/ 17 w 1048"/>
                <a:gd name="T13" fmla="*/ 222 h 250"/>
                <a:gd name="T14" fmla="*/ 0 w 1048"/>
                <a:gd name="T15" fmla="*/ 201 h 250"/>
                <a:gd name="T16" fmla="*/ 2 w 1048"/>
                <a:gd name="T17" fmla="*/ 167 h 250"/>
                <a:gd name="T18" fmla="*/ 20 w 1048"/>
                <a:gd name="T19" fmla="*/ 125 h 250"/>
                <a:gd name="T20" fmla="*/ 44 w 1048"/>
                <a:gd name="T21" fmla="*/ 76 h 250"/>
                <a:gd name="T22" fmla="*/ 60 w 1048"/>
                <a:gd name="T23" fmla="*/ 55 h 250"/>
                <a:gd name="T24" fmla="*/ 69 w 1048"/>
                <a:gd name="T25" fmla="*/ 28 h 250"/>
                <a:gd name="T26" fmla="*/ 80 w 1048"/>
                <a:gd name="T27" fmla="*/ 14 h 250"/>
                <a:gd name="T28" fmla="*/ 107 w 1048"/>
                <a:gd name="T29" fmla="*/ 28 h 250"/>
                <a:gd name="T30" fmla="*/ 113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900">
                <a:solidFill>
                  <a:srgbClr val="000000"/>
                </a:solidFill>
                <a:latin typeface="Times New Roman" pitchFamily="-128" charset="0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solidFill>
                  <a:srgbClr val="000000"/>
                </a:solidFill>
                <a:latin typeface="Times" pitchFamily="-128" charset="0"/>
              </a:endParaRPr>
            </a:p>
          </p:txBody>
        </p:sp>
        <p:sp>
          <p:nvSpPr>
            <p:cNvPr id="19" name="Oval 1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solidFill>
                  <a:srgbClr val="000000"/>
                </a:solidFill>
                <a:latin typeface="Times" pitchFamily="-128" charset="0"/>
              </a:endParaRPr>
            </a:p>
          </p:txBody>
        </p:sp>
        <p:sp>
          <p:nvSpPr>
            <p:cNvPr id="20" name="Oval 1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solidFill>
                  <a:srgbClr val="000000"/>
                </a:solidFill>
                <a:latin typeface="Times" pitchFamily="-128" charset="0"/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solidFill>
                  <a:srgbClr val="000000"/>
                </a:solidFill>
                <a:latin typeface="Times" pitchFamily="-128" charset="0"/>
              </a:endParaRPr>
            </a:p>
          </p:txBody>
        </p:sp>
        <p:sp>
          <p:nvSpPr>
            <p:cNvPr id="22" name="Oval 1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solidFill>
                  <a:srgbClr val="000000"/>
                </a:solidFill>
                <a:latin typeface="Times" pitchFamily="-128" charset="0"/>
              </a:endParaRPr>
            </a:p>
          </p:txBody>
        </p:sp>
        <p:sp>
          <p:nvSpPr>
            <p:cNvPr id="23" name="Oval 2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solidFill>
                  <a:srgbClr val="000000"/>
                </a:solidFill>
                <a:latin typeface="Times" pitchFamily="-128" charset="0"/>
              </a:endParaRPr>
            </a:p>
          </p:txBody>
        </p:sp>
        <p:sp>
          <p:nvSpPr>
            <p:cNvPr id="24" name="Oval 2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solidFill>
                  <a:srgbClr val="000000"/>
                </a:solidFill>
                <a:latin typeface="Times" pitchFamily="-128" charset="0"/>
              </a:endParaRPr>
            </a:p>
          </p:txBody>
        </p:sp>
        <p:sp>
          <p:nvSpPr>
            <p:cNvPr id="25" name="AutoShape 2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solidFill>
                  <a:srgbClr val="000000"/>
                </a:solidFill>
                <a:latin typeface="Times" pitchFamily="-128" charset="0"/>
              </a:endParaRPr>
            </a:p>
          </p:txBody>
        </p:sp>
        <p:sp>
          <p:nvSpPr>
            <p:cNvPr id="26" name="Freeform 2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900">
                <a:solidFill>
                  <a:srgbClr val="000000"/>
                </a:solidFill>
                <a:latin typeface="Times New Roman" pitchFamily="-128" charset="0"/>
              </a:endParaRPr>
            </a:p>
          </p:txBody>
        </p:sp>
        <p:sp>
          <p:nvSpPr>
            <p:cNvPr id="27" name="Freeform 2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900">
                <a:solidFill>
                  <a:srgbClr val="000000"/>
                </a:solidFill>
                <a:latin typeface="Times New Roman" pitchFamily="-128" charset="0"/>
              </a:endParaRPr>
            </a:p>
          </p:txBody>
        </p:sp>
        <p:sp>
          <p:nvSpPr>
            <p:cNvPr id="28" name="Freeform 25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900">
                <a:solidFill>
                  <a:srgbClr val="000000"/>
                </a:solidFill>
                <a:latin typeface="Times New Roman" pitchFamily="-128" charset="0"/>
              </a:endParaRPr>
            </a:p>
          </p:txBody>
        </p:sp>
        <p:sp>
          <p:nvSpPr>
            <p:cNvPr id="29" name="Freeform 2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900">
                <a:solidFill>
                  <a:srgbClr val="000000"/>
                </a:solidFill>
                <a:latin typeface="Times New Roman" pitchFamily="-128" charset="0"/>
              </a:endParaRPr>
            </a:p>
          </p:txBody>
        </p:sp>
      </p:grp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849673" y="5254628"/>
            <a:ext cx="5882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4841C"/>
                </a:solidFill>
                <a:latin typeface="Calibri" panose="020F0502020204030204" pitchFamily="34" charset="0"/>
                <a:ea typeface="ＭＳ Ｐゴシック" pitchFamily="1" charset="-128"/>
              </a:rPr>
              <a:t>O</a:t>
            </a:r>
            <a:r>
              <a:rPr lang="en-US" b="1" baseline="42000" dirty="0" smtClean="0">
                <a:solidFill>
                  <a:srgbClr val="04841C"/>
                </a:solidFill>
                <a:latin typeface="Calibri" panose="020F0502020204030204" pitchFamily="34" charset="0"/>
                <a:ea typeface="ＭＳ Ｐゴシック" pitchFamily="1" charset="-128"/>
              </a:rPr>
              <a:t>k</a:t>
            </a:r>
            <a:r>
              <a:rPr lang="en-US" b="1" dirty="0" smtClean="0">
                <a:solidFill>
                  <a:srgbClr val="04841C"/>
                </a:solidFill>
                <a:latin typeface="Calibri" panose="020F0502020204030204" pitchFamily="34" charset="0"/>
                <a:ea typeface="ＭＳ Ｐゴシック" pitchFamily="1" charset="-128"/>
              </a:rPr>
              <a:t> !</a:t>
            </a:r>
            <a:endParaRPr lang="en-US" b="1" dirty="0">
              <a:solidFill>
                <a:srgbClr val="04841C"/>
              </a:solidFill>
              <a:latin typeface="Calibri" panose="020F0502020204030204" pitchFamily="34" charset="0"/>
              <a:ea typeface="ＭＳ Ｐゴシック" pitchFamily="1" charset="-128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99730" y="6334929"/>
            <a:ext cx="6474064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en-US" b="1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Finished?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How would you tackle the two </a:t>
            </a:r>
            <a:r>
              <a:rPr lang="en-US" dirty="0" err="1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nonregular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 proofs on the </a:t>
            </a:r>
            <a:r>
              <a:rPr lang="en-US" dirty="0" err="1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hw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:</a:t>
            </a:r>
            <a:endParaRPr lang="en-US" dirty="0">
              <a:solidFill>
                <a:srgbClr val="000000"/>
              </a:solidFill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80308" y="987465"/>
            <a:ext cx="231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i="1" kern="0" dirty="0" smtClean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all "doubled" strings</a:t>
            </a:r>
            <a:endParaRPr lang="en-US" sz="600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3855310" y="1184488"/>
            <a:ext cx="0" cy="3692754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247140" y="272508"/>
            <a:ext cx="452021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latin typeface="Cambria" panose="02040503050406030204" pitchFamily="18" charset="0"/>
                <a:cs typeface="Times New Roman" pitchFamily="-128" charset="0"/>
              </a:rPr>
              <a:t>Try this on the back first…</a:t>
            </a:r>
            <a:endParaRPr lang="en-US" sz="2000" dirty="0"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3401491" y="99970"/>
            <a:ext cx="1303050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200" i="1" dirty="0" smtClean="0">
                <a:latin typeface="Cambria" panose="02040503050406030204" pitchFamily="18" charset="0"/>
                <a:cs typeface="Times New Roman" pitchFamily="-128" charset="0"/>
              </a:rPr>
              <a:t>Quiz</a:t>
            </a:r>
            <a:endParaRPr lang="en-US" sz="4200" i="1" dirty="0"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124444" y="2278072"/>
            <a:ext cx="782587" cy="5078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2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 = {</a:t>
            </a:r>
            <a:endParaRPr lang="en-US" sz="27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124444" y="3120470"/>
            <a:ext cx="2265023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two elements from S: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124444" y="4004495"/>
            <a:ext cx="2400831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 distinguishing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suffix z: 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286884" y="6221002"/>
            <a:ext cx="8614101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4046361" y="2278072"/>
            <a:ext cx="782587" cy="5078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2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 = {</a:t>
            </a:r>
            <a:endParaRPr lang="en-US" sz="27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Rectangle 11"/>
          <p:cNvSpPr>
            <a:spLocks noChangeArrowheads="1"/>
          </p:cNvSpPr>
          <p:nvPr/>
        </p:nvSpPr>
        <p:spPr bwMode="auto">
          <a:xfrm>
            <a:off x="4046361" y="3120470"/>
            <a:ext cx="2265023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two elements from S: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Rectangle 11"/>
          <p:cNvSpPr>
            <a:spLocks noChangeArrowheads="1"/>
          </p:cNvSpPr>
          <p:nvPr/>
        </p:nvSpPr>
        <p:spPr bwMode="auto">
          <a:xfrm>
            <a:off x="4046361" y="4004495"/>
            <a:ext cx="2400831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 distinguishing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suffix z: 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98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108200" y="1698165"/>
            <a:ext cx="4572000" cy="1531270"/>
          </a:xfrm>
          <a:prstGeom prst="round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2400">
              <a:solidFill>
                <a:srgbClr val="000000"/>
              </a:solidFill>
              <a:latin typeface="Times New Roman" pitchFamily="-106" charset="0"/>
            </a:endParaRPr>
          </a:p>
        </p:txBody>
      </p:sp>
      <p:sp>
        <p:nvSpPr>
          <p:cNvPr id="41986" name="Text Box 1030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State-machines </a:t>
            </a:r>
            <a:r>
              <a:rPr lang="en-US" altLang="en-US" sz="4400" u="sng" dirty="0" smtClean="0">
                <a:solidFill>
                  <a:srgbClr val="000000"/>
                </a:solidFill>
                <a:latin typeface="Cambria" panose="02040503050406030204" pitchFamily="18" charset="0"/>
              </a:rPr>
              <a:t>are</a:t>
            </a:r>
            <a:r>
              <a:rPr lang="en-US" altLang="en-US" sz="4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limited.</a:t>
            </a:r>
            <a:endParaRPr lang="en-US" altLang="en-US" sz="44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1988" name="Text Box 1038"/>
          <p:cNvSpPr txBox="1">
            <a:spLocks noChangeArrowheads="1"/>
          </p:cNvSpPr>
          <p:nvPr/>
        </p:nvSpPr>
        <p:spPr bwMode="auto">
          <a:xfrm>
            <a:off x="704850" y="5033963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We need a </a:t>
            </a:r>
            <a:r>
              <a:rPr lang="en-US" altLang="en-US" sz="2800" b="1" dirty="0">
                <a:solidFill>
                  <a:srgbClr val="000000"/>
                </a:solidFill>
                <a:latin typeface="Cambria" panose="02040503050406030204" pitchFamily="18" charset="0"/>
              </a:rPr>
              <a:t>more powerful model 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than 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DFAs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41989" name="Rectangle 18"/>
          <p:cNvSpPr>
            <a:spLocks noChangeArrowheads="1"/>
          </p:cNvSpPr>
          <p:nvPr/>
        </p:nvSpPr>
        <p:spPr bwMode="auto">
          <a:xfrm>
            <a:off x="1822450" y="1828800"/>
            <a:ext cx="53086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600" b="1" i="1" dirty="0" smtClean="0">
                <a:solidFill>
                  <a:srgbClr val="C00000"/>
                </a:solidFill>
                <a:latin typeface="Cambria" pitchFamily="18" charset="0"/>
              </a:rPr>
              <a:t>DFAs </a:t>
            </a:r>
            <a:r>
              <a:rPr lang="en-US" altLang="en-US" sz="3600" b="1" i="1" dirty="0">
                <a:solidFill>
                  <a:srgbClr val="C00000"/>
                </a:solidFill>
                <a:latin typeface="Cambria" pitchFamily="18" charset="0"/>
              </a:rPr>
              <a:t>can't count </a:t>
            </a:r>
          </a:p>
          <a:p>
            <a:r>
              <a:rPr lang="en-US" altLang="en-US" sz="2700" dirty="0" smtClean="0">
                <a:solidFill>
                  <a:srgbClr val="000000"/>
                </a:solidFill>
                <a:latin typeface="Cambria" pitchFamily="18" charset="0"/>
              </a:rPr>
              <a:t>at least, </a:t>
            </a:r>
            <a:r>
              <a:rPr lang="en-US" altLang="en-US" sz="2700" dirty="0">
                <a:solidFill>
                  <a:srgbClr val="000000"/>
                </a:solidFill>
                <a:latin typeface="Cambria" pitchFamily="18" charset="0"/>
              </a:rPr>
              <a:t>not arbitrarily high</a:t>
            </a:r>
            <a:r>
              <a:rPr lang="en-US" altLang="en-US" sz="2700" dirty="0" smtClean="0">
                <a:solidFill>
                  <a:srgbClr val="000000"/>
                </a:solidFill>
                <a:latin typeface="Cambria" pitchFamily="18" charset="0"/>
              </a:rPr>
              <a:t>...</a:t>
            </a:r>
            <a:endParaRPr lang="en-US" altLang="en-US" sz="27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1990" name="Rectangle 12"/>
          <p:cNvSpPr>
            <a:spLocks noChangeArrowheads="1"/>
          </p:cNvSpPr>
          <p:nvPr/>
        </p:nvSpPr>
        <p:spPr bwMode="auto">
          <a:xfrm rot="20832482">
            <a:off x="7520552" y="5552306"/>
            <a:ext cx="1182797" cy="553998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so, "we" add memory !</a:t>
            </a:r>
            <a:endParaRPr lang="en-US" altLang="en-US" sz="15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8610177" y="6320231"/>
            <a:ext cx="424744" cy="429506"/>
            <a:chOff x="2928" y="1051"/>
            <a:chExt cx="840" cy="957"/>
          </a:xfrm>
        </p:grpSpPr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3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7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2" name="Rectangle 33"/>
          <p:cNvSpPr>
            <a:spLocks noChangeArrowheads="1"/>
          </p:cNvSpPr>
          <p:nvPr/>
        </p:nvSpPr>
        <p:spPr bwMode="auto">
          <a:xfrm>
            <a:off x="7162094" y="6273374"/>
            <a:ext cx="1524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100" dirty="0">
                <a:solidFill>
                  <a:srgbClr val="008000"/>
                </a:solidFill>
                <a:latin typeface="Cambria" panose="02040503050406030204" pitchFamily="18" charset="0"/>
              </a:rPr>
              <a:t>w</a:t>
            </a:r>
            <a:r>
              <a:rPr lang="en-US" altLang="en-US" sz="11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here "we" == Turing</a:t>
            </a:r>
            <a:endParaRPr lang="en-US" altLang="en-US" sz="1100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10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6"/>
          <p:cNvSpPr txBox="1">
            <a:spLocks noChangeArrowheads="1"/>
          </p:cNvSpPr>
          <p:nvPr/>
        </p:nvSpPr>
        <p:spPr bwMode="auto">
          <a:xfrm>
            <a:off x="228600" y="304800"/>
            <a:ext cx="802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DFAs 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can't </a:t>
            </a:r>
            <a:r>
              <a:rPr lang="en-US" altLang="en-US" sz="3600" b="1" i="1" dirty="0">
                <a:solidFill>
                  <a:srgbClr val="000000"/>
                </a:solidFill>
                <a:latin typeface="Cambria" panose="02040503050406030204" pitchFamily="18" charset="0"/>
              </a:rPr>
              <a:t>count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533400" y="1219200"/>
            <a:ext cx="802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600" b="1" i="1" dirty="0">
                <a:solidFill>
                  <a:srgbClr val="008000"/>
                </a:solidFill>
                <a:latin typeface="Cambria" panose="02040503050406030204" pitchFamily="18" charset="0"/>
              </a:rPr>
              <a:t>So, let's build a better machine!</a:t>
            </a:r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1073878" y="4792262"/>
            <a:ext cx="678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6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Turing Machine</a:t>
            </a:r>
            <a:endParaRPr lang="en-US" altLang="en-US" sz="3600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49158" name="Group 81"/>
          <p:cNvGrpSpPr>
            <a:grpSpLocks/>
          </p:cNvGrpSpPr>
          <p:nvPr/>
        </p:nvGrpSpPr>
        <p:grpSpPr bwMode="auto">
          <a:xfrm>
            <a:off x="7793038" y="4822825"/>
            <a:ext cx="366712" cy="415925"/>
            <a:chOff x="2928" y="1051"/>
            <a:chExt cx="840" cy="957"/>
          </a:xfrm>
        </p:grpSpPr>
        <p:sp>
          <p:nvSpPr>
            <p:cNvPr id="49160" name="Freeform 8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49161" name="Oval 8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9162" name="Oval 8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9163" name="Oval 8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9164" name="Oval 8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9165" name="Oval 8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9166" name="Oval 8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9167" name="Oval 8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9168" name="AutoShape 9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9169" name="Freeform 9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49170" name="Freeform 9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49171" name="Freeform 9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49172" name="Freeform 9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</p:grpSp>
      <p:sp>
        <p:nvSpPr>
          <p:cNvPr id="49159" name="Text Box 96"/>
          <p:cNvSpPr txBox="1">
            <a:spLocks noChangeArrowheads="1"/>
          </p:cNvSpPr>
          <p:nvPr/>
        </p:nvSpPr>
        <p:spPr bwMode="auto">
          <a:xfrm>
            <a:off x="6629400" y="4724400"/>
            <a:ext cx="2241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Shiny!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1" y="2711401"/>
            <a:ext cx="8540094" cy="208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5"/>
          <p:cNvSpPr txBox="1">
            <a:spLocks noChangeArrowheads="1"/>
          </p:cNvSpPr>
          <p:nvPr/>
        </p:nvSpPr>
        <p:spPr bwMode="auto">
          <a:xfrm>
            <a:off x="4257675" y="76200"/>
            <a:ext cx="4200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 dirty="0">
                <a:solidFill>
                  <a:srgbClr val="000000"/>
                </a:solidFill>
                <a:latin typeface="Cambria" panose="02040503050406030204" pitchFamily="18" charset="0"/>
              </a:rPr>
              <a:t>Alan Turing</a:t>
            </a:r>
          </a:p>
        </p:txBody>
      </p:sp>
      <p:pic>
        <p:nvPicPr>
          <p:cNvPr id="52227" name="Picture 10" descr="tu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252413"/>
            <a:ext cx="19050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11" descr="AlanTuring19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2371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12" descr="enigma_machine_on_ebay_t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903" y="1121983"/>
            <a:ext cx="1908089" cy="254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13" descr="turingStat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9211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14"/>
          <p:cNvSpPr txBox="1">
            <a:spLocks noChangeArrowheads="1"/>
          </p:cNvSpPr>
          <p:nvPr/>
        </p:nvSpPr>
        <p:spPr bwMode="auto">
          <a:xfrm>
            <a:off x="1792816" y="6195673"/>
            <a:ext cx="8858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FFFFFF">
                    <a:lumMod val="50000"/>
                  </a:srgbClr>
                </a:solidFill>
                <a:latin typeface="Cambria" panose="02040503050406030204" pitchFamily="18" charset="0"/>
              </a:rPr>
              <a:t>1946</a:t>
            </a:r>
          </a:p>
        </p:txBody>
      </p:sp>
      <p:sp>
        <p:nvSpPr>
          <p:cNvPr id="52232" name="Text Box 15"/>
          <p:cNvSpPr txBox="1">
            <a:spLocks noChangeArrowheads="1"/>
          </p:cNvSpPr>
          <p:nvPr/>
        </p:nvSpPr>
        <p:spPr bwMode="auto">
          <a:xfrm>
            <a:off x="1334734" y="2209800"/>
            <a:ext cx="8858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FFFFFF">
                    <a:lumMod val="50000"/>
                  </a:srgbClr>
                </a:solidFill>
                <a:latin typeface="Cambria" panose="02040503050406030204" pitchFamily="18" charset="0"/>
              </a:rPr>
              <a:t>WWII</a:t>
            </a:r>
          </a:p>
        </p:txBody>
      </p:sp>
      <p:sp>
        <p:nvSpPr>
          <p:cNvPr id="52233" name="Text Box 16"/>
          <p:cNvSpPr txBox="1">
            <a:spLocks noChangeArrowheads="1"/>
          </p:cNvSpPr>
          <p:nvPr/>
        </p:nvSpPr>
        <p:spPr bwMode="auto">
          <a:xfrm>
            <a:off x="697441" y="3034303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200" dirty="0">
                <a:solidFill>
                  <a:srgbClr val="FFFFFF">
                    <a:lumMod val="50000"/>
                  </a:srgbClr>
                </a:solidFill>
                <a:latin typeface="Cambria" panose="02040503050406030204" pitchFamily="18" charset="0"/>
              </a:rPr>
              <a:t>Enigma machine ~ The axis's encryption engine</a:t>
            </a:r>
          </a:p>
        </p:txBody>
      </p:sp>
      <p:sp>
        <p:nvSpPr>
          <p:cNvPr id="52234" name="Text Box 17"/>
          <p:cNvSpPr txBox="1">
            <a:spLocks noChangeArrowheads="1"/>
          </p:cNvSpPr>
          <p:nvPr/>
        </p:nvSpPr>
        <p:spPr bwMode="auto">
          <a:xfrm>
            <a:off x="5099579" y="5955784"/>
            <a:ext cx="8858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FFFFFF">
                    <a:lumMod val="50000"/>
                  </a:srgbClr>
                </a:solidFill>
                <a:latin typeface="Cambria" panose="02040503050406030204" pitchFamily="18" charset="0"/>
              </a:rPr>
              <a:t>2007</a:t>
            </a:r>
          </a:p>
        </p:txBody>
      </p:sp>
      <p:sp>
        <p:nvSpPr>
          <p:cNvPr id="52235" name="Rectangle 18"/>
          <p:cNvSpPr>
            <a:spLocks noChangeArrowheads="1"/>
          </p:cNvSpPr>
          <p:nvPr/>
        </p:nvSpPr>
        <p:spPr bwMode="auto">
          <a:xfrm>
            <a:off x="5001225" y="6256744"/>
            <a:ext cx="1128642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200" dirty="0">
                <a:solidFill>
                  <a:srgbClr val="FFFFFF">
                    <a:lumMod val="50000"/>
                  </a:srgbClr>
                </a:solidFill>
                <a:latin typeface="Cambria" panose="02040503050406030204" pitchFamily="18" charset="0"/>
              </a:rPr>
              <a:t>Bletchley Park</a:t>
            </a:r>
          </a:p>
        </p:txBody>
      </p:sp>
      <p:sp>
        <p:nvSpPr>
          <p:cNvPr id="52236" name="Text Box 19"/>
          <p:cNvSpPr txBox="1">
            <a:spLocks noChangeArrowheads="1"/>
          </p:cNvSpPr>
          <p:nvPr/>
        </p:nvSpPr>
        <p:spPr bwMode="auto">
          <a:xfrm>
            <a:off x="8458200" y="87868"/>
            <a:ext cx="53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8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AI!</a:t>
            </a:r>
            <a:endParaRPr lang="en-US" altLang="en-US" sz="1800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52237" name="TextBox 15"/>
          <p:cNvSpPr txBox="1">
            <a:spLocks noChangeArrowheads="1"/>
          </p:cNvSpPr>
          <p:nvPr/>
        </p:nvSpPr>
        <p:spPr bwMode="auto">
          <a:xfrm>
            <a:off x="5768517" y="752651"/>
            <a:ext cx="12875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1912-1954</a:t>
            </a:r>
          </a:p>
        </p:txBody>
      </p:sp>
      <p:sp>
        <p:nvSpPr>
          <p:cNvPr id="2" name="Down Arrow 1"/>
          <p:cNvSpPr/>
          <p:nvPr/>
        </p:nvSpPr>
        <p:spPr>
          <a:xfrm rot="19543955">
            <a:off x="4572103" y="3404160"/>
            <a:ext cx="539750" cy="8382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09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5"/>
          <p:cNvSpPr txBox="1">
            <a:spLocks noChangeArrowheads="1"/>
          </p:cNvSpPr>
          <p:nvPr/>
        </p:nvSpPr>
        <p:spPr bwMode="auto">
          <a:xfrm>
            <a:off x="4257675" y="76200"/>
            <a:ext cx="4200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 dirty="0">
                <a:solidFill>
                  <a:srgbClr val="000000"/>
                </a:solidFill>
                <a:latin typeface="Cambria" panose="02040503050406030204" pitchFamily="18" charset="0"/>
              </a:rPr>
              <a:t>Alan Turing</a:t>
            </a:r>
          </a:p>
        </p:txBody>
      </p:sp>
      <p:pic>
        <p:nvPicPr>
          <p:cNvPr id="52227" name="Picture 10" descr="tu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252413"/>
            <a:ext cx="19050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11" descr="AlanTuring19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2371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12" descr="enigma_machine_on_ebay_t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903" y="1121983"/>
            <a:ext cx="1908089" cy="254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13" descr="turingStat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9211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14"/>
          <p:cNvSpPr txBox="1">
            <a:spLocks noChangeArrowheads="1"/>
          </p:cNvSpPr>
          <p:nvPr/>
        </p:nvSpPr>
        <p:spPr bwMode="auto">
          <a:xfrm>
            <a:off x="1792816" y="6195673"/>
            <a:ext cx="8858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FFFFFF">
                    <a:lumMod val="50000"/>
                  </a:srgbClr>
                </a:solidFill>
                <a:latin typeface="Cambria" panose="02040503050406030204" pitchFamily="18" charset="0"/>
              </a:rPr>
              <a:t>1946</a:t>
            </a:r>
          </a:p>
        </p:txBody>
      </p:sp>
      <p:sp>
        <p:nvSpPr>
          <p:cNvPr id="52232" name="Text Box 15"/>
          <p:cNvSpPr txBox="1">
            <a:spLocks noChangeArrowheads="1"/>
          </p:cNvSpPr>
          <p:nvPr/>
        </p:nvSpPr>
        <p:spPr bwMode="auto">
          <a:xfrm>
            <a:off x="1334734" y="2209800"/>
            <a:ext cx="8858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FFFFFF">
                    <a:lumMod val="50000"/>
                  </a:srgbClr>
                </a:solidFill>
                <a:latin typeface="Cambria" panose="02040503050406030204" pitchFamily="18" charset="0"/>
              </a:rPr>
              <a:t>WWII</a:t>
            </a:r>
          </a:p>
        </p:txBody>
      </p:sp>
      <p:sp>
        <p:nvSpPr>
          <p:cNvPr id="52233" name="Text Box 16"/>
          <p:cNvSpPr txBox="1">
            <a:spLocks noChangeArrowheads="1"/>
          </p:cNvSpPr>
          <p:nvPr/>
        </p:nvSpPr>
        <p:spPr bwMode="auto">
          <a:xfrm>
            <a:off x="697441" y="3034303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200" dirty="0">
                <a:solidFill>
                  <a:srgbClr val="FFFFFF">
                    <a:lumMod val="50000"/>
                  </a:srgbClr>
                </a:solidFill>
                <a:latin typeface="Cambria" panose="02040503050406030204" pitchFamily="18" charset="0"/>
              </a:rPr>
              <a:t>Enigma machine ~ The axis's encryption engine</a:t>
            </a:r>
          </a:p>
        </p:txBody>
      </p:sp>
      <p:sp>
        <p:nvSpPr>
          <p:cNvPr id="52234" name="Text Box 17"/>
          <p:cNvSpPr txBox="1">
            <a:spLocks noChangeArrowheads="1"/>
          </p:cNvSpPr>
          <p:nvPr/>
        </p:nvSpPr>
        <p:spPr bwMode="auto">
          <a:xfrm>
            <a:off x="5099579" y="5955784"/>
            <a:ext cx="8858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FFFFFF">
                    <a:lumMod val="50000"/>
                  </a:srgbClr>
                </a:solidFill>
                <a:latin typeface="Cambria" panose="02040503050406030204" pitchFamily="18" charset="0"/>
              </a:rPr>
              <a:t>2007</a:t>
            </a:r>
          </a:p>
        </p:txBody>
      </p:sp>
      <p:sp>
        <p:nvSpPr>
          <p:cNvPr id="52235" name="Rectangle 18"/>
          <p:cNvSpPr>
            <a:spLocks noChangeArrowheads="1"/>
          </p:cNvSpPr>
          <p:nvPr/>
        </p:nvSpPr>
        <p:spPr bwMode="auto">
          <a:xfrm>
            <a:off x="5001225" y="6256744"/>
            <a:ext cx="1128642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200" dirty="0">
                <a:solidFill>
                  <a:srgbClr val="FFFFFF">
                    <a:lumMod val="50000"/>
                  </a:srgbClr>
                </a:solidFill>
                <a:latin typeface="Cambria" panose="02040503050406030204" pitchFamily="18" charset="0"/>
              </a:rPr>
              <a:t>Bletchley Park</a:t>
            </a:r>
          </a:p>
        </p:txBody>
      </p:sp>
      <p:sp>
        <p:nvSpPr>
          <p:cNvPr id="52236" name="Text Box 19"/>
          <p:cNvSpPr txBox="1">
            <a:spLocks noChangeArrowheads="1"/>
          </p:cNvSpPr>
          <p:nvPr/>
        </p:nvSpPr>
        <p:spPr bwMode="auto">
          <a:xfrm>
            <a:off x="8458200" y="87868"/>
            <a:ext cx="53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8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AI!</a:t>
            </a:r>
            <a:endParaRPr lang="en-US" altLang="en-US" sz="1800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52237" name="TextBox 15"/>
          <p:cNvSpPr txBox="1">
            <a:spLocks noChangeArrowheads="1"/>
          </p:cNvSpPr>
          <p:nvPr/>
        </p:nvSpPr>
        <p:spPr bwMode="auto">
          <a:xfrm>
            <a:off x="5768517" y="752651"/>
            <a:ext cx="12875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1912-1954</a:t>
            </a:r>
          </a:p>
        </p:txBody>
      </p:sp>
      <p:sp>
        <p:nvSpPr>
          <p:cNvPr id="2" name="Down Arrow 1"/>
          <p:cNvSpPr/>
          <p:nvPr/>
        </p:nvSpPr>
        <p:spPr>
          <a:xfrm rot="19543955">
            <a:off x="4572103" y="3404160"/>
            <a:ext cx="539750" cy="8382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15" name="Picture 18" descr="http://upload.wikimedia.org/wikipedia/commons/thumb/b/ba/Sackville_Park_Turing_plaque.jpg/220px-Sackville_Park_Turing_plaqu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112838"/>
            <a:ext cx="7239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31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 bwMode="auto">
          <a:xfrm>
            <a:off x="856348" y="2055717"/>
            <a:ext cx="7444320" cy="832022"/>
          </a:xfrm>
          <a:prstGeom prst="roundRect">
            <a:avLst/>
          </a:prstGeom>
          <a:solidFill>
            <a:srgbClr val="CCFF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861480" y="3017141"/>
            <a:ext cx="7444320" cy="832022"/>
          </a:xfrm>
          <a:prstGeom prst="roundRect">
            <a:avLst/>
          </a:prstGeom>
          <a:solidFill>
            <a:srgbClr val="CCEC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61480" y="1149178"/>
            <a:ext cx="7444320" cy="832022"/>
          </a:xfrm>
          <a:prstGeom prst="roundRect">
            <a:avLst/>
          </a:prstGeom>
          <a:solidFill>
            <a:srgbClr val="FFCC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922123" y="168746"/>
            <a:ext cx="212325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400" dirty="0" smtClean="0">
                <a:latin typeface="Cambria" panose="02040503050406030204" pitchFamily="18" charset="0"/>
              </a:rPr>
              <a:t>TIC6</a:t>
            </a:r>
            <a:endParaRPr lang="en-US" altLang="en-US" sz="4400" dirty="0">
              <a:latin typeface="Cambria" panose="02040503050406030204" pitchFamily="18" charset="0"/>
            </a:endParaRP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3822516" y="235327"/>
            <a:ext cx="3878262" cy="7480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4200" i="1" dirty="0" smtClean="0">
                <a:latin typeface="Cambria" panose="02040503050406030204" pitchFamily="18" charset="0"/>
              </a:rPr>
              <a:t>Computability!</a:t>
            </a:r>
            <a:endParaRPr lang="en-US" altLang="en-US" sz="4200" i="1" dirty="0">
              <a:latin typeface="Cambria" panose="02040503050406030204" pitchFamily="18" charset="0"/>
            </a:endParaRP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1050324" y="3003695"/>
            <a:ext cx="43171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2400" b="1" u="sng" dirty="0">
                <a:latin typeface="Cambria" panose="02040503050406030204" pitchFamily="18" charset="0"/>
              </a:rPr>
              <a:t>D</a:t>
            </a:r>
            <a:r>
              <a:rPr lang="en-US" altLang="en-US" sz="2400" dirty="0">
                <a:latin typeface="Cambria" panose="02040503050406030204" pitchFamily="18" charset="0"/>
              </a:rPr>
              <a:t>eterministic  </a:t>
            </a:r>
            <a:r>
              <a:rPr lang="en-US" altLang="en-US" sz="2400" b="1" u="sng" dirty="0">
                <a:latin typeface="Cambria" panose="02040503050406030204" pitchFamily="18" charset="0"/>
              </a:rPr>
              <a:t>F</a:t>
            </a:r>
            <a:r>
              <a:rPr lang="en-US" altLang="en-US" sz="2400" dirty="0">
                <a:latin typeface="Cambria" panose="02040503050406030204" pitchFamily="18" charset="0"/>
              </a:rPr>
              <a:t>inite  </a:t>
            </a:r>
            <a:r>
              <a:rPr lang="en-US" altLang="en-US" sz="2400" b="1" u="sng" dirty="0">
                <a:latin typeface="Cambria" panose="02040503050406030204" pitchFamily="18" charset="0"/>
              </a:rPr>
              <a:t>A</a:t>
            </a:r>
            <a:r>
              <a:rPr lang="en-US" altLang="en-US" sz="2400" dirty="0">
                <a:latin typeface="Cambria" panose="02040503050406030204" pitchFamily="18" charset="0"/>
              </a:rPr>
              <a:t>utomata</a:t>
            </a:r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5785661" y="3260446"/>
            <a:ext cx="1608438" cy="336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>
                <a:latin typeface="Cambria" panose="02040503050406030204" pitchFamily="18" charset="0"/>
              </a:rPr>
              <a:t>not all-powerful</a:t>
            </a:r>
          </a:p>
        </p:txBody>
      </p:sp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1050324" y="2019964"/>
            <a:ext cx="48156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2400" b="1" u="sng" dirty="0">
                <a:latin typeface="Cambria" panose="02040503050406030204" pitchFamily="18" charset="0"/>
              </a:rPr>
              <a:t>N</a:t>
            </a:r>
            <a:r>
              <a:rPr lang="en-US" altLang="en-US" sz="2400" dirty="0">
                <a:latin typeface="Cambria" panose="02040503050406030204" pitchFamily="18" charset="0"/>
              </a:rPr>
              <a:t>ondeterministic  </a:t>
            </a:r>
            <a:r>
              <a:rPr lang="en-US" altLang="en-US" sz="2400" b="1" u="sng" dirty="0">
                <a:latin typeface="Cambria" panose="02040503050406030204" pitchFamily="18" charset="0"/>
              </a:rPr>
              <a:t>F</a:t>
            </a:r>
            <a:r>
              <a:rPr lang="en-US" altLang="en-US" sz="2400" dirty="0">
                <a:latin typeface="Cambria" panose="02040503050406030204" pitchFamily="18" charset="0"/>
              </a:rPr>
              <a:t>inite  </a:t>
            </a:r>
            <a:r>
              <a:rPr lang="en-US" altLang="en-US" sz="2400" b="1" u="sng" dirty="0">
                <a:latin typeface="Cambria" panose="02040503050406030204" pitchFamily="18" charset="0"/>
              </a:rPr>
              <a:t>A</a:t>
            </a:r>
            <a:r>
              <a:rPr lang="en-US" altLang="en-US" sz="2400" dirty="0">
                <a:latin typeface="Cambria" panose="02040503050406030204" pitchFamily="18" charset="0"/>
              </a:rPr>
              <a:t>utomata</a:t>
            </a:r>
          </a:p>
        </p:txBody>
      </p:sp>
      <p:sp>
        <p:nvSpPr>
          <p:cNvPr id="27656" name="Text Box 10"/>
          <p:cNvSpPr txBox="1">
            <a:spLocks noChangeArrowheads="1"/>
          </p:cNvSpPr>
          <p:nvPr/>
        </p:nvSpPr>
        <p:spPr bwMode="auto">
          <a:xfrm>
            <a:off x="1050324" y="2423982"/>
            <a:ext cx="31722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2400" b="1" u="sng">
                <a:latin typeface="Cambria" panose="02040503050406030204" pitchFamily="18" charset="0"/>
              </a:rPr>
              <a:t>Reg</a:t>
            </a:r>
            <a:r>
              <a:rPr lang="en-US" altLang="en-US" sz="2400">
                <a:latin typeface="Cambria" panose="02040503050406030204" pitchFamily="18" charset="0"/>
              </a:rPr>
              <a:t>ular  </a:t>
            </a:r>
            <a:r>
              <a:rPr lang="en-US" altLang="en-US" sz="2400" b="1" u="sng">
                <a:latin typeface="Cambria" panose="02040503050406030204" pitchFamily="18" charset="0"/>
              </a:rPr>
              <a:t>Ex</a:t>
            </a:r>
            <a:r>
              <a:rPr lang="en-US" altLang="en-US" sz="2400">
                <a:latin typeface="Cambria" panose="02040503050406030204" pitchFamily="18" charset="0"/>
              </a:rPr>
              <a:t>pressions ?</a:t>
            </a:r>
          </a:p>
        </p:txBody>
      </p:sp>
      <p:sp>
        <p:nvSpPr>
          <p:cNvPr id="27658" name="Text Box 12"/>
          <p:cNvSpPr txBox="1">
            <a:spLocks noChangeArrowheads="1"/>
          </p:cNvSpPr>
          <p:nvPr/>
        </p:nvSpPr>
        <p:spPr bwMode="auto">
          <a:xfrm>
            <a:off x="832602" y="4801324"/>
            <a:ext cx="53276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1800" dirty="0">
                <a:latin typeface="Cambria" panose="02040503050406030204" pitchFamily="18" charset="0"/>
              </a:rPr>
              <a:t>due this coming </a:t>
            </a:r>
            <a:r>
              <a:rPr lang="en-US" altLang="en-US" sz="1800" dirty="0" smtClean="0">
                <a:latin typeface="Cambria" panose="02040503050406030204" pitchFamily="18" charset="0"/>
              </a:rPr>
              <a:t>Tuesday evening, 4/22 </a:t>
            </a:r>
            <a:r>
              <a:rPr lang="en-US" altLang="en-US" sz="1800" dirty="0">
                <a:latin typeface="Cambria" panose="02040503050406030204" pitchFamily="18" charset="0"/>
              </a:rPr>
              <a:t>by 11:59 pm</a:t>
            </a:r>
          </a:p>
        </p:txBody>
      </p:sp>
      <p:sp>
        <p:nvSpPr>
          <p:cNvPr id="27659" name="Text Box 13"/>
          <p:cNvSpPr txBox="1">
            <a:spLocks noChangeArrowheads="1"/>
          </p:cNvSpPr>
          <p:nvPr/>
        </p:nvSpPr>
        <p:spPr bwMode="auto">
          <a:xfrm>
            <a:off x="832602" y="5231537"/>
            <a:ext cx="42486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1800" b="1" dirty="0">
                <a:solidFill>
                  <a:srgbClr val="008000"/>
                </a:solidFill>
                <a:latin typeface="Cambria" panose="02040503050406030204" pitchFamily="18" charset="0"/>
              </a:rPr>
              <a:t>to do:  </a:t>
            </a:r>
            <a:r>
              <a:rPr lang="en-US" altLang="en-US" sz="1800" dirty="0" smtClean="0">
                <a:latin typeface="Cambria" panose="02040503050406030204" pitchFamily="18" charset="0"/>
              </a:rPr>
              <a:t>seven </a:t>
            </a:r>
            <a:r>
              <a:rPr lang="en-US" altLang="en-US" sz="1800" dirty="0">
                <a:latin typeface="Cambria" panose="02040503050406030204" pitchFamily="18" charset="0"/>
              </a:rPr>
              <a:t>machines and </a:t>
            </a:r>
            <a:r>
              <a:rPr lang="en-US" altLang="en-US" sz="1800" dirty="0" smtClean="0">
                <a:latin typeface="Cambria" panose="02040503050406030204" pitchFamily="18" charset="0"/>
              </a:rPr>
              <a:t>three proofs</a:t>
            </a:r>
            <a:r>
              <a:rPr lang="en-US" altLang="en-US" sz="1800" dirty="0">
                <a:latin typeface="Cambria" panose="02040503050406030204" pitchFamily="18" charset="0"/>
              </a:rPr>
              <a:t>…</a:t>
            </a:r>
          </a:p>
        </p:txBody>
      </p:sp>
      <p:sp>
        <p:nvSpPr>
          <p:cNvPr id="27662" name="Text Box 16"/>
          <p:cNvSpPr txBox="1">
            <a:spLocks noChangeArrowheads="1"/>
          </p:cNvSpPr>
          <p:nvPr/>
        </p:nvSpPr>
        <p:spPr bwMode="auto">
          <a:xfrm>
            <a:off x="1050324" y="1354802"/>
            <a:ext cx="2411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2400" b="1" u="sng">
                <a:latin typeface="Cambria" panose="02040503050406030204" pitchFamily="18" charset="0"/>
              </a:rPr>
              <a:t>T</a:t>
            </a:r>
            <a:r>
              <a:rPr lang="en-US" altLang="en-US" sz="2400">
                <a:latin typeface="Cambria" panose="02040503050406030204" pitchFamily="18" charset="0"/>
              </a:rPr>
              <a:t>uring </a:t>
            </a:r>
            <a:r>
              <a:rPr lang="en-US" altLang="en-US" sz="2400" b="1" u="sng">
                <a:latin typeface="Cambria" panose="02040503050406030204" pitchFamily="18" charset="0"/>
              </a:rPr>
              <a:t>M</a:t>
            </a:r>
            <a:r>
              <a:rPr lang="en-US" altLang="en-US" sz="2400">
                <a:latin typeface="Cambria" panose="02040503050406030204" pitchFamily="18" charset="0"/>
              </a:rPr>
              <a:t>achines</a:t>
            </a:r>
          </a:p>
        </p:txBody>
      </p:sp>
      <p:sp>
        <p:nvSpPr>
          <p:cNvPr id="27663" name="Text Box 17"/>
          <p:cNvSpPr txBox="1">
            <a:spLocks noChangeArrowheads="1"/>
          </p:cNvSpPr>
          <p:nvPr/>
        </p:nvSpPr>
        <p:spPr bwMode="auto">
          <a:xfrm>
            <a:off x="3945126" y="1269336"/>
            <a:ext cx="1828800" cy="581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 i="1" dirty="0" smtClean="0">
                <a:latin typeface="Cambria" panose="02040503050406030204" pitchFamily="18" charset="0"/>
              </a:rPr>
              <a:t>universal! </a:t>
            </a:r>
            <a:r>
              <a:rPr lang="en-US" altLang="en-US" dirty="0">
                <a:latin typeface="Cambria" panose="02040503050406030204" pitchFamily="18" charset="0"/>
              </a:rPr>
              <a:t>model of computation</a:t>
            </a:r>
          </a:p>
        </p:txBody>
      </p:sp>
      <p:sp>
        <p:nvSpPr>
          <p:cNvPr id="27666" name="Text Box 20"/>
          <p:cNvSpPr txBox="1">
            <a:spLocks noChangeArrowheads="1"/>
          </p:cNvSpPr>
          <p:nvPr/>
        </p:nvSpPr>
        <p:spPr bwMode="auto">
          <a:xfrm>
            <a:off x="6589880" y="6223796"/>
            <a:ext cx="1896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400" dirty="0" smtClean="0">
                <a:latin typeface="Cambria" panose="02040503050406030204" pitchFamily="18" charset="0"/>
              </a:rPr>
              <a:t>Duke's Susan Rodger ~ JFLAP's author</a:t>
            </a:r>
            <a:endParaRPr lang="en-US" altLang="en-US" sz="1400" dirty="0">
              <a:latin typeface="Cambria" panose="02040503050406030204" pitchFamily="18" charset="0"/>
            </a:endParaRPr>
          </a:p>
        </p:txBody>
      </p:sp>
      <p:sp>
        <p:nvSpPr>
          <p:cNvPr id="27669" name="Text Box 23"/>
          <p:cNvSpPr txBox="1">
            <a:spLocks noChangeArrowheads="1"/>
          </p:cNvSpPr>
          <p:nvPr/>
        </p:nvSpPr>
        <p:spPr bwMode="auto">
          <a:xfrm>
            <a:off x="6044573" y="2191116"/>
            <a:ext cx="1516063" cy="581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>
                <a:latin typeface="Cambria" panose="02040503050406030204" pitchFamily="18" charset="0"/>
              </a:rPr>
              <a:t>somewhere in the middle?</a:t>
            </a: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 rot="16200000">
            <a:off x="-605054" y="2311939"/>
            <a:ext cx="2265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 dirty="0" err="1" smtClean="0">
                <a:latin typeface="Cambria" panose="02040503050406030204" pitchFamily="18" charset="0"/>
              </a:rPr>
              <a:t>Acronymania</a:t>
            </a:r>
            <a:r>
              <a:rPr lang="en-US" altLang="en-US" sz="2400" dirty="0" smtClean="0">
                <a:latin typeface="Cambria" panose="02040503050406030204" pitchFamily="18" charset="0"/>
              </a:rPr>
              <a:t>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187" y="4030191"/>
            <a:ext cx="1628897" cy="2210272"/>
          </a:xfrm>
          <a:prstGeom prst="rect">
            <a:avLst/>
          </a:prstGeom>
        </p:spPr>
      </p:pic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425826" y="799941"/>
            <a:ext cx="311585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100" dirty="0" smtClean="0">
                <a:latin typeface="Cambria" panose="02040503050406030204" pitchFamily="18" charset="0"/>
              </a:rPr>
              <a:t>acronymically,  Today </a:t>
            </a:r>
            <a:r>
              <a:rPr lang="en-US" altLang="en-US" sz="1100" dirty="0">
                <a:latin typeface="Cambria" panose="02040503050406030204" pitchFamily="18" charset="0"/>
              </a:rPr>
              <a:t>I</a:t>
            </a:r>
            <a:r>
              <a:rPr lang="en-US" altLang="en-US" sz="1100" dirty="0" smtClean="0">
                <a:latin typeface="Cambria" panose="02040503050406030204" pitchFamily="18" charset="0"/>
              </a:rPr>
              <a:t>n CS 60!!</a:t>
            </a:r>
            <a:endParaRPr lang="en-US" altLang="en-US" sz="1100" dirty="0">
              <a:latin typeface="Cambria" panose="020405030504060302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5011284" y="4427859"/>
            <a:ext cx="1500727" cy="0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Text Box 13"/>
          <p:cNvSpPr txBox="1">
            <a:spLocks noChangeArrowheads="1"/>
          </p:cNvSpPr>
          <p:nvPr/>
        </p:nvSpPr>
        <p:spPr bwMode="auto">
          <a:xfrm>
            <a:off x="296794" y="5817555"/>
            <a:ext cx="40529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dirty="0" smtClean="0">
                <a:solidFill>
                  <a:srgbClr val="CC3300"/>
                </a:solidFill>
                <a:latin typeface="Calibri" panose="020F0502020204030204" pitchFamily="34" charset="0"/>
              </a:rPr>
              <a:t>Proofs?  Machines?  I thought this was CS!!?  </a:t>
            </a:r>
            <a:endParaRPr lang="en-US" altLang="en-US" dirty="0">
              <a:solidFill>
                <a:srgbClr val="CC3300"/>
              </a:solidFill>
              <a:latin typeface="Calibri" panose="020F0502020204030204" pitchFamily="34" charset="0"/>
            </a:endParaRPr>
          </a:p>
        </p:txBody>
      </p:sp>
      <p:sp>
        <p:nvSpPr>
          <p:cNvPr id="27657" name="Text Box 11"/>
          <p:cNvSpPr txBox="1">
            <a:spLocks noChangeArrowheads="1"/>
          </p:cNvSpPr>
          <p:nvPr/>
        </p:nvSpPr>
        <p:spPr bwMode="auto">
          <a:xfrm>
            <a:off x="527628" y="4169651"/>
            <a:ext cx="4803775" cy="4669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2400" dirty="0">
                <a:latin typeface="Cambria" panose="02040503050406030204" pitchFamily="18" charset="0"/>
              </a:rPr>
              <a:t>Assignment #</a:t>
            </a:r>
            <a:r>
              <a:rPr lang="en-US" altLang="en-US" sz="2400" dirty="0" smtClean="0">
                <a:latin typeface="Cambria" panose="02040503050406030204" pitchFamily="18" charset="0"/>
              </a:rPr>
              <a:t>10:    </a:t>
            </a:r>
            <a:r>
              <a:rPr lang="en-US" altLang="en-US" sz="2400" b="1" i="1" dirty="0">
                <a:latin typeface="Cambria" panose="02040503050406030204" pitchFamily="18" charset="0"/>
              </a:rPr>
              <a:t>JFLAP</a:t>
            </a:r>
          </a:p>
        </p:txBody>
      </p:sp>
      <p:sp>
        <p:nvSpPr>
          <p:cNvPr id="9" name="Rectangle 8"/>
          <p:cNvSpPr/>
          <p:nvPr/>
        </p:nvSpPr>
        <p:spPr>
          <a:xfrm>
            <a:off x="1857713" y="6284117"/>
            <a:ext cx="4035207" cy="369332"/>
          </a:xfrm>
          <a:prstGeom prst="rect">
            <a:avLst/>
          </a:prstGeom>
          <a:solidFill>
            <a:srgbClr val="FFCC99"/>
          </a:solidFill>
        </p:spPr>
        <p:txBody>
          <a:bodyPr wrap="none">
            <a:spAutoFit/>
          </a:bodyPr>
          <a:lstStyle/>
          <a:p>
            <a:pPr lvl="0" algn="l"/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Come visit us on Friday in the LAC, 2-4!</a:t>
            </a:r>
            <a:endParaRPr lang="en-US" altLang="en-US" sz="18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57" name="Group 1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35326" y="6124030"/>
            <a:ext cx="381000" cy="457200"/>
            <a:chOff x="2928" y="1051"/>
            <a:chExt cx="840" cy="957"/>
          </a:xfrm>
        </p:grpSpPr>
        <p:sp>
          <p:nvSpPr>
            <p:cNvPr id="58" name="Freeform 1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87 w 1048"/>
                <a:gd name="T1" fmla="*/ 21 h 250"/>
                <a:gd name="T2" fmla="*/ 150 w 1048"/>
                <a:gd name="T3" fmla="*/ 83 h 250"/>
                <a:gd name="T4" fmla="*/ 157 w 1048"/>
                <a:gd name="T5" fmla="*/ 111 h 250"/>
                <a:gd name="T6" fmla="*/ 164 w 1048"/>
                <a:gd name="T7" fmla="*/ 131 h 250"/>
                <a:gd name="T8" fmla="*/ 172 w 1048"/>
                <a:gd name="T9" fmla="*/ 172 h 250"/>
                <a:gd name="T10" fmla="*/ 123 w 1048"/>
                <a:gd name="T11" fmla="*/ 241 h 250"/>
                <a:gd name="T12" fmla="*/ 13 w 1048"/>
                <a:gd name="T13" fmla="*/ 221 h 250"/>
                <a:gd name="T14" fmla="*/ 0 w 1048"/>
                <a:gd name="T15" fmla="*/ 200 h 250"/>
                <a:gd name="T16" fmla="*/ 2 w 1048"/>
                <a:gd name="T17" fmla="*/ 166 h 250"/>
                <a:gd name="T18" fmla="*/ 15 w 1048"/>
                <a:gd name="T19" fmla="*/ 125 h 250"/>
                <a:gd name="T20" fmla="*/ 34 w 1048"/>
                <a:gd name="T21" fmla="*/ 76 h 250"/>
                <a:gd name="T22" fmla="*/ 46 w 1048"/>
                <a:gd name="T23" fmla="*/ 55 h 250"/>
                <a:gd name="T24" fmla="*/ 53 w 1048"/>
                <a:gd name="T25" fmla="*/ 28 h 250"/>
                <a:gd name="T26" fmla="*/ 62 w 1048"/>
                <a:gd name="T27" fmla="*/ 14 h 250"/>
                <a:gd name="T28" fmla="*/ 83 w 1048"/>
                <a:gd name="T29" fmla="*/ 28 h 250"/>
                <a:gd name="T30" fmla="*/ 8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1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>
                <a:latin typeface="Times" pitchFamily="1" charset="0"/>
              </a:endParaRPr>
            </a:p>
          </p:txBody>
        </p:sp>
        <p:sp>
          <p:nvSpPr>
            <p:cNvPr id="60" name="Oval 1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>
                <a:latin typeface="Times" pitchFamily="1" charset="0"/>
              </a:endParaRPr>
            </a:p>
          </p:txBody>
        </p:sp>
        <p:sp>
          <p:nvSpPr>
            <p:cNvPr id="61" name="Oval 1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>
                <a:latin typeface="Times" pitchFamily="1" charset="0"/>
              </a:endParaRPr>
            </a:p>
          </p:txBody>
        </p:sp>
        <p:sp>
          <p:nvSpPr>
            <p:cNvPr id="62" name="Oval 1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>
                <a:latin typeface="Times" pitchFamily="1" charset="0"/>
              </a:endParaRPr>
            </a:p>
          </p:txBody>
        </p:sp>
        <p:sp>
          <p:nvSpPr>
            <p:cNvPr id="63" name="Oval 1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>
                <a:latin typeface="Times" pitchFamily="1" charset="0"/>
              </a:endParaRPr>
            </a:p>
          </p:txBody>
        </p:sp>
        <p:sp>
          <p:nvSpPr>
            <p:cNvPr id="64" name="Oval 2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>
                <a:latin typeface="Times" pitchFamily="1" charset="0"/>
              </a:endParaRPr>
            </a:p>
          </p:txBody>
        </p:sp>
        <p:sp>
          <p:nvSpPr>
            <p:cNvPr id="65" name="Oval 2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>
                <a:latin typeface="Times" pitchFamily="1" charset="0"/>
              </a:endParaRPr>
            </a:p>
          </p:txBody>
        </p:sp>
        <p:sp>
          <p:nvSpPr>
            <p:cNvPr id="66" name="AutoShape 2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>
                <a:latin typeface="Times" pitchFamily="1" charset="0"/>
              </a:endParaRPr>
            </a:p>
          </p:txBody>
        </p:sp>
        <p:sp>
          <p:nvSpPr>
            <p:cNvPr id="67" name="Freeform 2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2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25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2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" name="Down Arrow 70"/>
          <p:cNvSpPr/>
          <p:nvPr/>
        </p:nvSpPr>
        <p:spPr bwMode="auto">
          <a:xfrm rot="19347289">
            <a:off x="4084561" y="5988070"/>
            <a:ext cx="275955" cy="397906"/>
          </a:xfrm>
          <a:prstGeom prst="downArrow">
            <a:avLst/>
          </a:prstGeom>
          <a:solidFill>
            <a:srgbClr val="FFCC99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1042083" y="3366164"/>
            <a:ext cx="30727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2400" b="1" u="sng" dirty="0" smtClean="0">
                <a:latin typeface="Cambria" panose="02040503050406030204" pitchFamily="18" charset="0"/>
              </a:rPr>
              <a:t>F</a:t>
            </a:r>
            <a:r>
              <a:rPr lang="en-US" altLang="en-US" sz="2400" dirty="0" smtClean="0">
                <a:latin typeface="Cambria" panose="02040503050406030204" pitchFamily="18" charset="0"/>
              </a:rPr>
              <a:t>inite  </a:t>
            </a:r>
            <a:r>
              <a:rPr lang="en-US" altLang="en-US" sz="2400" b="1" u="sng" dirty="0" smtClean="0">
                <a:latin typeface="Cambria" panose="02040503050406030204" pitchFamily="18" charset="0"/>
              </a:rPr>
              <a:t>S</a:t>
            </a:r>
            <a:r>
              <a:rPr lang="en-US" altLang="en-US" sz="2400" dirty="0" smtClean="0">
                <a:latin typeface="Cambria" panose="02040503050406030204" pitchFamily="18" charset="0"/>
              </a:rPr>
              <a:t>tate </a:t>
            </a:r>
            <a:r>
              <a:rPr lang="en-US" altLang="en-US" sz="2400" b="1" u="sng" dirty="0" smtClean="0">
                <a:latin typeface="Cambria" panose="02040503050406030204" pitchFamily="18" charset="0"/>
              </a:rPr>
              <a:t>M</a:t>
            </a:r>
            <a:r>
              <a:rPr lang="en-US" altLang="en-US" sz="2400" dirty="0" smtClean="0">
                <a:latin typeface="Cambria" panose="02040503050406030204" pitchFamily="18" charset="0"/>
              </a:rPr>
              <a:t>achines</a:t>
            </a:r>
            <a:endParaRPr lang="en-US" altLang="en-US" sz="240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5"/>
          <p:cNvSpPr txBox="1">
            <a:spLocks noChangeArrowheads="1"/>
          </p:cNvSpPr>
          <p:nvPr/>
        </p:nvSpPr>
        <p:spPr bwMode="auto">
          <a:xfrm>
            <a:off x="4257675" y="76200"/>
            <a:ext cx="4200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 dirty="0">
                <a:solidFill>
                  <a:srgbClr val="000000"/>
                </a:solidFill>
                <a:latin typeface="Cambria" panose="02040503050406030204" pitchFamily="18" charset="0"/>
              </a:rPr>
              <a:t>Alan Turing</a:t>
            </a:r>
          </a:p>
        </p:txBody>
      </p:sp>
      <p:pic>
        <p:nvPicPr>
          <p:cNvPr id="52227" name="Picture 10" descr="tu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252413"/>
            <a:ext cx="19050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11" descr="AlanTuring19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2371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12" descr="enigma_machine_on_ebay_t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903" y="1121983"/>
            <a:ext cx="1908089" cy="254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13" descr="turingStat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9211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14"/>
          <p:cNvSpPr txBox="1">
            <a:spLocks noChangeArrowheads="1"/>
          </p:cNvSpPr>
          <p:nvPr/>
        </p:nvSpPr>
        <p:spPr bwMode="auto">
          <a:xfrm>
            <a:off x="1792816" y="6195673"/>
            <a:ext cx="8858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FFFFFF">
                    <a:lumMod val="50000"/>
                  </a:srgbClr>
                </a:solidFill>
                <a:latin typeface="Cambria" panose="02040503050406030204" pitchFamily="18" charset="0"/>
              </a:rPr>
              <a:t>1946</a:t>
            </a:r>
          </a:p>
        </p:txBody>
      </p:sp>
      <p:sp>
        <p:nvSpPr>
          <p:cNvPr id="52232" name="Text Box 15"/>
          <p:cNvSpPr txBox="1">
            <a:spLocks noChangeArrowheads="1"/>
          </p:cNvSpPr>
          <p:nvPr/>
        </p:nvSpPr>
        <p:spPr bwMode="auto">
          <a:xfrm>
            <a:off x="1334734" y="2209800"/>
            <a:ext cx="8858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FFFFFF">
                    <a:lumMod val="50000"/>
                  </a:srgbClr>
                </a:solidFill>
                <a:latin typeface="Cambria" panose="02040503050406030204" pitchFamily="18" charset="0"/>
              </a:rPr>
              <a:t>WWII</a:t>
            </a:r>
          </a:p>
        </p:txBody>
      </p:sp>
      <p:sp>
        <p:nvSpPr>
          <p:cNvPr id="52233" name="Text Box 16"/>
          <p:cNvSpPr txBox="1">
            <a:spLocks noChangeArrowheads="1"/>
          </p:cNvSpPr>
          <p:nvPr/>
        </p:nvSpPr>
        <p:spPr bwMode="auto">
          <a:xfrm>
            <a:off x="697441" y="3034303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200" dirty="0">
                <a:solidFill>
                  <a:srgbClr val="FFFFFF">
                    <a:lumMod val="50000"/>
                  </a:srgbClr>
                </a:solidFill>
                <a:latin typeface="Cambria" panose="02040503050406030204" pitchFamily="18" charset="0"/>
              </a:rPr>
              <a:t>Enigma machine ~ The axis's encryption engine</a:t>
            </a:r>
          </a:p>
        </p:txBody>
      </p:sp>
      <p:sp>
        <p:nvSpPr>
          <p:cNvPr id="52234" name="Text Box 17"/>
          <p:cNvSpPr txBox="1">
            <a:spLocks noChangeArrowheads="1"/>
          </p:cNvSpPr>
          <p:nvPr/>
        </p:nvSpPr>
        <p:spPr bwMode="auto">
          <a:xfrm>
            <a:off x="5099579" y="5955784"/>
            <a:ext cx="8858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FFFFFF">
                    <a:lumMod val="50000"/>
                  </a:srgbClr>
                </a:solidFill>
                <a:latin typeface="Cambria" panose="02040503050406030204" pitchFamily="18" charset="0"/>
              </a:rPr>
              <a:t>2007</a:t>
            </a:r>
          </a:p>
        </p:txBody>
      </p:sp>
      <p:sp>
        <p:nvSpPr>
          <p:cNvPr id="52235" name="Rectangle 18"/>
          <p:cNvSpPr>
            <a:spLocks noChangeArrowheads="1"/>
          </p:cNvSpPr>
          <p:nvPr/>
        </p:nvSpPr>
        <p:spPr bwMode="auto">
          <a:xfrm>
            <a:off x="5001225" y="6256744"/>
            <a:ext cx="1128642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200" dirty="0">
                <a:solidFill>
                  <a:srgbClr val="FFFFFF">
                    <a:lumMod val="50000"/>
                  </a:srgbClr>
                </a:solidFill>
                <a:latin typeface="Cambria" panose="02040503050406030204" pitchFamily="18" charset="0"/>
              </a:rPr>
              <a:t>Bletchley Park</a:t>
            </a:r>
          </a:p>
        </p:txBody>
      </p:sp>
      <p:sp>
        <p:nvSpPr>
          <p:cNvPr id="52236" name="Text Box 19"/>
          <p:cNvSpPr txBox="1">
            <a:spLocks noChangeArrowheads="1"/>
          </p:cNvSpPr>
          <p:nvPr/>
        </p:nvSpPr>
        <p:spPr bwMode="auto">
          <a:xfrm>
            <a:off x="8458200" y="87868"/>
            <a:ext cx="53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8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AI!</a:t>
            </a:r>
            <a:endParaRPr lang="en-US" altLang="en-US" sz="1800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52237" name="TextBox 15"/>
          <p:cNvSpPr txBox="1">
            <a:spLocks noChangeArrowheads="1"/>
          </p:cNvSpPr>
          <p:nvPr/>
        </p:nvSpPr>
        <p:spPr bwMode="auto">
          <a:xfrm>
            <a:off x="5768517" y="752651"/>
            <a:ext cx="12875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1912-1954</a:t>
            </a:r>
          </a:p>
        </p:txBody>
      </p:sp>
      <p:sp>
        <p:nvSpPr>
          <p:cNvPr id="2" name="Down Arrow 1"/>
          <p:cNvSpPr/>
          <p:nvPr/>
        </p:nvSpPr>
        <p:spPr>
          <a:xfrm rot="19543955">
            <a:off x="4572103" y="3404160"/>
            <a:ext cx="539750" cy="8382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15" name="Picture 18" descr="http://upload.wikimedia.org/wikipedia/commons/thumb/b/ba/Sackville_Park_Turing_plaque.jpg/220px-Sackville_Park_Turing_plaqu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112838"/>
            <a:ext cx="7239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3244850"/>
            <a:ext cx="6223000" cy="2895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83024">
            <a:off x="963001" y="5959329"/>
            <a:ext cx="20193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unfortunately, no…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43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888085" y="1638651"/>
            <a:ext cx="3977203" cy="912638"/>
          </a:xfrm>
          <a:prstGeom prst="roundRect">
            <a:avLst/>
          </a:prstGeom>
          <a:solidFill>
            <a:srgbClr val="CCEC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5722839" y="5762781"/>
            <a:ext cx="2772111" cy="838200"/>
          </a:xfrm>
          <a:prstGeom prst="roundRect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55298" name="Text Box 5"/>
          <p:cNvSpPr txBox="1">
            <a:spLocks noChangeArrowheads="1"/>
          </p:cNvSpPr>
          <p:nvPr/>
        </p:nvSpPr>
        <p:spPr bwMode="auto">
          <a:xfrm>
            <a:off x="706438" y="152400"/>
            <a:ext cx="77819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Turing Machine</a:t>
            </a:r>
          </a:p>
        </p:txBody>
      </p:sp>
      <p:sp>
        <p:nvSpPr>
          <p:cNvPr id="55299" name="Text Box 6"/>
          <p:cNvSpPr txBox="1">
            <a:spLocks noChangeArrowheads="1"/>
          </p:cNvSpPr>
          <p:nvPr/>
        </p:nvSpPr>
        <p:spPr bwMode="auto">
          <a:xfrm>
            <a:off x="1676400" y="965199"/>
            <a:ext cx="573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A simple model of </a:t>
            </a:r>
            <a:r>
              <a:rPr lang="en-US" altLang="en-US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universal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computation.</a:t>
            </a:r>
          </a:p>
        </p:txBody>
      </p:sp>
      <p:pic>
        <p:nvPicPr>
          <p:cNvPr id="5530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30" y="1901117"/>
            <a:ext cx="3843337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8"/>
          <p:cNvSpPr>
            <a:spLocks noChangeArrowheads="1"/>
          </p:cNvSpPr>
          <p:nvPr/>
        </p:nvSpPr>
        <p:spPr bwMode="auto">
          <a:xfrm>
            <a:off x="4860571" y="1638651"/>
            <a:ext cx="3900135" cy="100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Monotype Sorts" charset="2"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The </a:t>
            </a:r>
            <a:r>
              <a:rPr lang="en-US" altLang="en-US" sz="1800" b="1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tape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: an </a:t>
            </a:r>
            <a:r>
              <a:rPr lang="en-US" altLang="en-US" sz="1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expandable amount 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of </a:t>
            </a:r>
            <a:r>
              <a:rPr lang="en-US" altLang="en-US" sz="1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memory made </a:t>
            </a:r>
            <a:r>
              <a:rPr lang="en-US" altLang="en-US" sz="1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of </a:t>
            </a:r>
            <a:r>
              <a:rPr lang="en-US" altLang="en-US" sz="180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cells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, each </a:t>
            </a:r>
            <a:r>
              <a:rPr lang="en-US" altLang="en-US" sz="1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with exactly 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one </a:t>
            </a:r>
            <a:r>
              <a:rPr lang="en-US" altLang="en-US" sz="1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character: 0, 1, blank…</a:t>
            </a:r>
            <a:endParaRPr lang="en-US" altLang="en-US" sz="1800" dirty="0">
              <a:solidFill>
                <a:srgbClr val="0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5302" name="Line 9"/>
          <p:cNvSpPr>
            <a:spLocks noChangeShapeType="1"/>
          </p:cNvSpPr>
          <p:nvPr/>
        </p:nvSpPr>
        <p:spPr bwMode="auto">
          <a:xfrm flipH="1">
            <a:off x="4236330" y="1880480"/>
            <a:ext cx="781050" cy="3095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 eaLnBrk="1" hangingPunct="1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5303" name="Line 10"/>
          <p:cNvSpPr>
            <a:spLocks noChangeShapeType="1"/>
          </p:cNvSpPr>
          <p:nvPr/>
        </p:nvSpPr>
        <p:spPr bwMode="auto">
          <a:xfrm flipH="1">
            <a:off x="2493255" y="3967248"/>
            <a:ext cx="2524125" cy="92869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 eaLnBrk="1" hangingPunct="1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5304" name="Line 11"/>
          <p:cNvSpPr>
            <a:spLocks noChangeShapeType="1"/>
          </p:cNvSpPr>
          <p:nvPr/>
        </p:nvSpPr>
        <p:spPr bwMode="auto">
          <a:xfrm flipH="1" flipV="1">
            <a:off x="2501192" y="2847267"/>
            <a:ext cx="3098350" cy="17145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 eaLnBrk="1" hangingPunct="1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5305" name="Line 12"/>
          <p:cNvSpPr>
            <a:spLocks noChangeShapeType="1"/>
          </p:cNvSpPr>
          <p:nvPr/>
        </p:nvSpPr>
        <p:spPr bwMode="auto">
          <a:xfrm flipH="1">
            <a:off x="2537705" y="4734805"/>
            <a:ext cx="2616200" cy="3111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 eaLnBrk="1" hangingPunct="1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5306" name="Rectangle 13"/>
          <p:cNvSpPr>
            <a:spLocks noChangeArrowheads="1"/>
          </p:cNvSpPr>
          <p:nvPr/>
        </p:nvSpPr>
        <p:spPr bwMode="auto">
          <a:xfrm>
            <a:off x="5335394" y="5762781"/>
            <a:ext cx="3575050" cy="8248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Monotype Sorts" charset="2"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The control </a:t>
            </a:r>
            <a:r>
              <a:rPr lang="en-US" altLang="en-US" sz="14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state of the DFA</a:t>
            </a:r>
            <a:endParaRPr lang="en-US" altLang="en-US" sz="1400" dirty="0">
              <a:solidFill>
                <a:srgbClr val="000000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6C5BE9"/>
              </a:buClr>
              <a:buSzPct val="80000"/>
              <a:buFont typeface="Monotype Sorts" charset="2"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The location of the R/W head</a:t>
            </a:r>
            <a:endParaRPr lang="en-US" altLang="en-US" sz="1400" dirty="0">
              <a:solidFill>
                <a:srgbClr val="000000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6C5BE9"/>
              </a:buClr>
              <a:buSzPct val="80000"/>
              <a:buFont typeface="Monotype Sorts" charset="2"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The symbols </a:t>
            </a:r>
            <a:r>
              <a:rPr lang="en-US" altLang="en-US" sz="14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on the tape</a:t>
            </a:r>
            <a:endParaRPr lang="en-US" altLang="en-US" sz="1400" dirty="0">
              <a:solidFill>
                <a:srgbClr val="0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5307" name="Rectangle 14"/>
          <p:cNvSpPr>
            <a:spLocks noChangeArrowheads="1"/>
          </p:cNvSpPr>
          <p:nvPr/>
        </p:nvSpPr>
        <p:spPr bwMode="auto">
          <a:xfrm>
            <a:off x="5599542" y="2815998"/>
            <a:ext cx="30369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Monotype Sorts" charset="2"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Read/write head for the tape</a:t>
            </a:r>
          </a:p>
        </p:txBody>
      </p:sp>
      <p:sp>
        <p:nvSpPr>
          <p:cNvPr id="55308" name="Rectangle 15"/>
          <p:cNvSpPr>
            <a:spLocks noChangeArrowheads="1"/>
          </p:cNvSpPr>
          <p:nvPr/>
        </p:nvSpPr>
        <p:spPr bwMode="auto">
          <a:xfrm>
            <a:off x="4933241" y="3782582"/>
            <a:ext cx="40110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The control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altLang="en-US" sz="1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the DFA running things… </a:t>
            </a:r>
            <a:endParaRPr lang="en-US" altLang="en-US" sz="1800" dirty="0">
              <a:solidFill>
                <a:srgbClr val="0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5309" name="Rectangle 16"/>
          <p:cNvSpPr>
            <a:spLocks noChangeArrowheads="1"/>
          </p:cNvSpPr>
          <p:nvPr/>
        </p:nvSpPr>
        <p:spPr bwMode="auto">
          <a:xfrm>
            <a:off x="5177526" y="4530295"/>
            <a:ext cx="30007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Ability to move left and right</a:t>
            </a:r>
          </a:p>
        </p:txBody>
      </p:sp>
      <p:sp>
        <p:nvSpPr>
          <p:cNvPr id="55310" name="Rectangle 17"/>
          <p:cNvSpPr>
            <a:spLocks noChangeArrowheads="1"/>
          </p:cNvSpPr>
          <p:nvPr/>
        </p:nvSpPr>
        <p:spPr bwMode="auto">
          <a:xfrm>
            <a:off x="1659469" y="5831222"/>
            <a:ext cx="3820615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The complete </a:t>
            </a:r>
            <a:r>
              <a:rPr lang="en-US" altLang="en-US" sz="1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working of 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a </a:t>
            </a:r>
            <a:r>
              <a:rPr lang="en-US" altLang="en-US" sz="1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Turing Machine 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is determined by:</a:t>
            </a:r>
          </a:p>
        </p:txBody>
      </p:sp>
      <p:sp>
        <p:nvSpPr>
          <p:cNvPr id="55312" name="Line 19"/>
          <p:cNvSpPr>
            <a:spLocks noChangeShapeType="1"/>
          </p:cNvSpPr>
          <p:nvPr/>
        </p:nvSpPr>
        <p:spPr bwMode="auto">
          <a:xfrm flipH="1">
            <a:off x="1026405" y="1793167"/>
            <a:ext cx="298450" cy="201613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 eaLnBrk="1" hangingPunct="1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5313" name="Rectangle 20"/>
          <p:cNvSpPr>
            <a:spLocks noChangeArrowheads="1"/>
          </p:cNvSpPr>
          <p:nvPr/>
        </p:nvSpPr>
        <p:spPr bwMode="auto">
          <a:xfrm>
            <a:off x="1335967" y="1579133"/>
            <a:ext cx="32820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20000"/>
              </a:spcBef>
              <a:buClr>
                <a:srgbClr val="FF0000"/>
              </a:buClr>
              <a:buSzPct val="75000"/>
              <a:buFont typeface="Monotype Sorts" charset="2"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Starts on the leftmost character</a:t>
            </a:r>
          </a:p>
        </p:txBody>
      </p:sp>
    </p:spTree>
    <p:extLst>
      <p:ext uri="{BB962C8B-B14F-4D97-AF65-F5344CB8AC3E}">
        <p14:creationId xmlns:p14="http://schemas.microsoft.com/office/powerpoint/2010/main" val="18429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1" y="2711401"/>
            <a:ext cx="8540094" cy="2082504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 bwMode="auto">
          <a:xfrm rot="1736633">
            <a:off x="8183582" y="3145186"/>
            <a:ext cx="420634" cy="539370"/>
          </a:xfrm>
          <a:prstGeom prst="downArrow">
            <a:avLst/>
          </a:prstGeom>
          <a:solidFill>
            <a:srgbClr val="FFCC99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" pitchFamily="1" charset="0"/>
              <a:ea typeface="ＭＳ Ｐゴシック" pitchFamily="34" charset="-128"/>
            </a:endParaRPr>
          </a:p>
        </p:txBody>
      </p:sp>
      <p:sp>
        <p:nvSpPr>
          <p:cNvPr id="2" name="Up Arrow 31"/>
          <p:cNvSpPr>
            <a:spLocks noChangeArrowheads="1"/>
          </p:cNvSpPr>
          <p:nvPr/>
        </p:nvSpPr>
        <p:spPr bwMode="auto">
          <a:xfrm>
            <a:off x="1828800" y="1828800"/>
            <a:ext cx="9906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algn="l">
              <a:spcBef>
                <a:spcPct val="0"/>
              </a:spcBef>
              <a:defRPr/>
            </a:pPr>
            <a:endParaRPr lang="en-US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-5334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z="16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6322" name="Rounded Rectangle 1"/>
          <p:cNvSpPr>
            <a:spLocks noChangeArrowheads="1"/>
          </p:cNvSpPr>
          <p:nvPr/>
        </p:nvSpPr>
        <p:spPr bwMode="auto">
          <a:xfrm>
            <a:off x="4349043" y="5873046"/>
            <a:ext cx="42291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z="16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386643" y="5952068"/>
            <a:ext cx="3657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2700" dirty="0">
                <a:solidFill>
                  <a:srgbClr val="000000"/>
                </a:solidFill>
                <a:latin typeface="Cambria" pitchFamily="18" charset="0"/>
              </a:rPr>
              <a:t>a Turing Machine rule: 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609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z="16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1752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z="16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2895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z="16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4038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z="16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5181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z="16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6330" name="Rectangle 9"/>
          <p:cNvSpPr>
            <a:spLocks noChangeArrowheads="1"/>
          </p:cNvSpPr>
          <p:nvPr/>
        </p:nvSpPr>
        <p:spPr bwMode="auto">
          <a:xfrm>
            <a:off x="6324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z="16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6331" name="Rectangle 10"/>
          <p:cNvSpPr>
            <a:spLocks noChangeArrowheads="1"/>
          </p:cNvSpPr>
          <p:nvPr/>
        </p:nvSpPr>
        <p:spPr bwMode="auto">
          <a:xfrm>
            <a:off x="7467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z="16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6333" name="Rectangle 12"/>
          <p:cNvSpPr>
            <a:spLocks noChangeArrowheads="1"/>
          </p:cNvSpPr>
          <p:nvPr/>
        </p:nvSpPr>
        <p:spPr bwMode="auto">
          <a:xfrm>
            <a:off x="1905000" y="1905000"/>
            <a:ext cx="83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500" dirty="0">
                <a:solidFill>
                  <a:srgbClr val="000000"/>
                </a:solidFill>
                <a:latin typeface="Cambria" pitchFamily="18" charset="0"/>
              </a:rPr>
              <a:t>R/W head</a:t>
            </a: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1876446" y="273039"/>
            <a:ext cx="931665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1500" dirty="0">
                <a:solidFill>
                  <a:srgbClr val="000AF9"/>
                </a:solidFill>
                <a:latin typeface="Cambria" panose="02040503050406030204" pitchFamily="18" charset="0"/>
              </a:rPr>
              <a:t>the input</a:t>
            </a: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1963738" y="476250"/>
            <a:ext cx="696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3114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4257675" y="476250"/>
            <a:ext cx="6960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7200" dirty="0" smtClean="0">
                <a:solidFill>
                  <a:srgbClr val="000AF9"/>
                </a:solidFill>
                <a:latin typeface="Cambria" pitchFamily="18" charset="0"/>
              </a:rPr>
              <a:t>1</a:t>
            </a:r>
            <a:endParaRPr lang="en-US" altLang="en-US" sz="7200" dirty="0">
              <a:solidFill>
                <a:srgbClr val="000AF9"/>
              </a:solidFill>
              <a:latin typeface="Cambria" pitchFamily="18" charset="0"/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5400675" y="476250"/>
            <a:ext cx="6960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7200" dirty="0" smtClean="0">
                <a:solidFill>
                  <a:srgbClr val="000AF9"/>
                </a:solidFill>
                <a:latin typeface="Cambria" pitchFamily="18" charset="0"/>
              </a:rPr>
              <a:t>0</a:t>
            </a:r>
            <a:endParaRPr lang="en-US" altLang="en-US" sz="7200" dirty="0">
              <a:solidFill>
                <a:srgbClr val="000AF9"/>
              </a:solidFill>
              <a:latin typeface="Cambria" pitchFamily="18" charset="0"/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6543675" y="476250"/>
            <a:ext cx="6960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7200" dirty="0">
                <a:solidFill>
                  <a:srgbClr val="000AF9"/>
                </a:solidFill>
                <a:latin typeface="Cambria" pitchFamily="18" charset="0"/>
              </a:rPr>
              <a:t>1</a:t>
            </a:r>
            <a:endParaRPr lang="en-US" altLang="en-US" sz="7200" dirty="0">
              <a:solidFill>
                <a:srgbClr val="000AF9"/>
              </a:solidFill>
              <a:latin typeface="Cambria" pitchFamily="18" charset="0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46566" y="1995346"/>
            <a:ext cx="167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200" dirty="0">
                <a:solidFill>
                  <a:srgbClr val="000000"/>
                </a:solidFill>
                <a:latin typeface="Cambria" pitchFamily="18" charset="0"/>
              </a:rPr>
              <a:t>"blanks" are everywhere </a:t>
            </a:r>
            <a:r>
              <a:rPr lang="en-US" altLang="en-US" sz="1200" dirty="0" smtClean="0">
                <a:solidFill>
                  <a:srgbClr val="000000"/>
                </a:solidFill>
                <a:latin typeface="Cambria" pitchFamily="18" charset="0"/>
              </a:rPr>
              <a:t> else</a:t>
            </a:r>
            <a:endParaRPr lang="en-US" altLang="en-US" sz="1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4044243" y="6536268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500" dirty="0" smtClean="0">
                <a:solidFill>
                  <a:srgbClr val="FFFFFF">
                    <a:lumMod val="50000"/>
                  </a:srgbClr>
                </a:solidFill>
                <a:latin typeface="Cambria" pitchFamily="18" charset="0"/>
              </a:rPr>
              <a:t>READ</a:t>
            </a:r>
            <a:endParaRPr lang="en-US" altLang="en-US" sz="1500" dirty="0">
              <a:solidFill>
                <a:srgbClr val="FFFFFF">
                  <a:lumMod val="50000"/>
                </a:srgbClr>
              </a:solidFill>
              <a:latin typeface="Cambria" pitchFamily="18" charset="0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5446887" y="6536268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500" dirty="0" smtClean="0">
                <a:solidFill>
                  <a:srgbClr val="FFFFFF">
                    <a:lumMod val="50000"/>
                  </a:srgbClr>
                </a:solidFill>
                <a:latin typeface="Cambria" pitchFamily="18" charset="0"/>
              </a:rPr>
              <a:t>WRITE</a:t>
            </a:r>
            <a:endParaRPr lang="en-US" altLang="en-US" sz="1500" dirty="0">
              <a:solidFill>
                <a:srgbClr val="FFFFFF">
                  <a:lumMod val="50000"/>
                </a:srgbClr>
              </a:solidFill>
              <a:latin typeface="Cambria" pitchFamily="18" charset="0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7072488" y="6536268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500">
                <a:solidFill>
                  <a:srgbClr val="FFFFFF">
                    <a:lumMod val="50000"/>
                  </a:srgbClr>
                </a:solidFill>
                <a:latin typeface="Cambria" pitchFamily="18" charset="0"/>
              </a:rPr>
              <a:t>MOTION</a:t>
            </a: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4044243" y="5850468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4653843" y="5850468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200">
                <a:solidFill>
                  <a:srgbClr val="000000"/>
                </a:solidFill>
                <a:latin typeface="Cambria" pitchFamily="18" charset="0"/>
              </a:rPr>
              <a:t>;</a:t>
            </a: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6406443" y="5850468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200">
                <a:solidFill>
                  <a:srgbClr val="000000"/>
                </a:solidFill>
                <a:latin typeface="Cambria" pitchFamily="18" charset="0"/>
              </a:rPr>
              <a:t>,</a:t>
            </a: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5720643" y="5850468"/>
            <a:ext cx="1143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200" dirty="0" smtClean="0">
                <a:solidFill>
                  <a:srgbClr val="000AF9"/>
                </a:solidFill>
                <a:latin typeface="Cambria" pitchFamily="18" charset="0"/>
              </a:rPr>
              <a:t>0</a:t>
            </a:r>
            <a:endParaRPr lang="en-US" altLang="en-US" sz="4200" dirty="0">
              <a:solidFill>
                <a:srgbClr val="000AF9"/>
              </a:solidFill>
              <a:latin typeface="Cambria" pitchFamily="18" charset="0"/>
            </a:endParaRP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7092243" y="5850468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R</a:t>
            </a: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5963354" y="4664699"/>
            <a:ext cx="280528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500" dirty="0">
                <a:solidFill>
                  <a:srgbClr val="000000"/>
                </a:solidFill>
                <a:latin typeface="Cambria" pitchFamily="18" charset="0"/>
              </a:rPr>
              <a:t>if a transition is missing, the input 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FAILS, i.e., is </a:t>
            </a:r>
            <a:r>
              <a:rPr lang="en-US" altLang="en-US" sz="1500" b="1" dirty="0" smtClean="0">
                <a:solidFill>
                  <a:srgbClr val="000000"/>
                </a:solidFill>
                <a:latin typeface="Cambria" pitchFamily="18" charset="0"/>
              </a:rPr>
              <a:t>rejected</a:t>
            </a:r>
            <a:endParaRPr lang="en-US" altLang="en-US" sz="15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6543676" y="2459038"/>
            <a:ext cx="2431694" cy="78483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500" dirty="0">
                <a:solidFill>
                  <a:srgbClr val="000000"/>
                </a:solidFill>
                <a:latin typeface="Cambria" pitchFamily="18" charset="0"/>
              </a:rPr>
              <a:t>an </a:t>
            </a:r>
            <a:r>
              <a:rPr lang="en-US" altLang="en-US" sz="1500" b="1" dirty="0">
                <a:solidFill>
                  <a:srgbClr val="000000"/>
                </a:solidFill>
                <a:latin typeface="Cambria" pitchFamily="18" charset="0"/>
              </a:rPr>
              <a:t>accepting</a:t>
            </a:r>
            <a:r>
              <a:rPr lang="en-US" altLang="en-US" sz="1500" dirty="0">
                <a:solidFill>
                  <a:srgbClr val="000000"/>
                </a:solidFill>
                <a:latin typeface="Cambria" pitchFamily="18" charset="0"/>
              </a:rPr>
              <a:t> state </a:t>
            </a:r>
            <a:r>
              <a:rPr lang="en-US" altLang="en-US" sz="1500" b="1" dirty="0">
                <a:solidFill>
                  <a:srgbClr val="B8082E"/>
                </a:solidFill>
                <a:latin typeface="Cambria" pitchFamily="18" charset="0"/>
              </a:rPr>
              <a:t>always halts </a:t>
            </a:r>
            <a:r>
              <a:rPr lang="en-US" altLang="en-US" sz="1500" b="1" dirty="0" smtClean="0">
                <a:solidFill>
                  <a:srgbClr val="B8082E"/>
                </a:solidFill>
                <a:latin typeface="Cambria" pitchFamily="18" charset="0"/>
              </a:rPr>
              <a:t> 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--  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and then just basks </a:t>
            </a:r>
            <a:r>
              <a:rPr lang="en-US" altLang="en-US" sz="1500" dirty="0">
                <a:solidFill>
                  <a:srgbClr val="000000"/>
                </a:solidFill>
                <a:latin typeface="Cambria" pitchFamily="18" charset="0"/>
              </a:rPr>
              <a:t>in its success!</a:t>
            </a:r>
          </a:p>
        </p:txBody>
      </p:sp>
      <p:sp>
        <p:nvSpPr>
          <p:cNvPr id="35" name="Down Arrow 34"/>
          <p:cNvSpPr/>
          <p:nvPr/>
        </p:nvSpPr>
        <p:spPr bwMode="auto">
          <a:xfrm rot="12515336">
            <a:off x="909884" y="1545003"/>
            <a:ext cx="346075" cy="43497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" pitchFamily="1" charset="0"/>
              <a:ea typeface="ＭＳ Ｐゴシック" pitchFamily="34" charset="-128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8610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z="16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6332" name="Rectangle 11"/>
          <p:cNvSpPr>
            <a:spLocks noChangeArrowheads="1"/>
          </p:cNvSpPr>
          <p:nvPr/>
        </p:nvSpPr>
        <p:spPr bwMode="auto">
          <a:xfrm>
            <a:off x="8138583" y="1505634"/>
            <a:ext cx="876300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500" dirty="0">
                <a:solidFill>
                  <a:srgbClr val="000000"/>
                </a:solidFill>
                <a:latin typeface="Cambria" pitchFamily="18" charset="0"/>
              </a:rPr>
              <a:t>the tape</a:t>
            </a:r>
          </a:p>
        </p:txBody>
      </p:sp>
      <p:sp>
        <p:nvSpPr>
          <p:cNvPr id="38" name="Down Arrow 37"/>
          <p:cNvSpPr/>
          <p:nvPr/>
        </p:nvSpPr>
        <p:spPr bwMode="auto">
          <a:xfrm rot="8963640">
            <a:off x="176901" y="1546517"/>
            <a:ext cx="346075" cy="43497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" pitchFamily="1" charset="0"/>
              <a:ea typeface="ＭＳ Ｐゴシック" pitchFamily="34" charset="-128"/>
            </a:endParaRPr>
          </a:p>
        </p:txBody>
      </p:sp>
      <p:sp>
        <p:nvSpPr>
          <p:cNvPr id="39" name="Rectangle 19"/>
          <p:cNvSpPr>
            <a:spLocks noChangeArrowheads="1"/>
          </p:cNvSpPr>
          <p:nvPr/>
        </p:nvSpPr>
        <p:spPr bwMode="auto">
          <a:xfrm>
            <a:off x="7691088" y="457200"/>
            <a:ext cx="38824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7200" dirty="0" smtClean="0">
                <a:solidFill>
                  <a:srgbClr val="000AF9"/>
                </a:solidFill>
                <a:latin typeface="Cambria" pitchFamily="18" charset="0"/>
              </a:rPr>
              <a:t> </a:t>
            </a:r>
            <a:endParaRPr lang="en-US" altLang="en-US" sz="7200" dirty="0">
              <a:solidFill>
                <a:srgbClr val="000AF9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82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6"/>
          <p:cNvSpPr txBox="1">
            <a:spLocks noChangeArrowheads="1"/>
          </p:cNvSpPr>
          <p:nvPr/>
        </p:nvSpPr>
        <p:spPr bwMode="auto">
          <a:xfrm>
            <a:off x="1457679" y="158046"/>
            <a:ext cx="62286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600" dirty="0" smtClean="0">
                <a:solidFill>
                  <a:srgbClr val="000000"/>
                </a:solidFill>
                <a:latin typeface="Cambria" pitchFamily="18" charset="0"/>
              </a:rPr>
              <a:t>TM </a:t>
            </a:r>
            <a:r>
              <a:rPr lang="en-US" altLang="en-US" sz="3600" i="1" dirty="0" smtClean="0">
                <a:solidFill>
                  <a:srgbClr val="000000"/>
                </a:solidFill>
                <a:latin typeface="Cambria" pitchFamily="18" charset="0"/>
              </a:rPr>
              <a:t>programming </a:t>
            </a:r>
            <a:r>
              <a:rPr lang="en-US" altLang="en-US" sz="3600" dirty="0" smtClean="0">
                <a:solidFill>
                  <a:srgbClr val="000000"/>
                </a:solidFill>
                <a:latin typeface="Cambria" pitchFamily="18" charset="0"/>
              </a:rPr>
              <a:t>!?</a:t>
            </a:r>
            <a:endParaRPr lang="en-US" altLang="en-US" sz="36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7360" name="Text Box 6"/>
          <p:cNvSpPr txBox="1">
            <a:spLocks noChangeArrowheads="1"/>
          </p:cNvSpPr>
          <p:nvPr/>
        </p:nvSpPr>
        <p:spPr bwMode="auto">
          <a:xfrm>
            <a:off x="651929" y="2208496"/>
            <a:ext cx="4114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2100" b="1" i="1" dirty="0" smtClean="0">
                <a:solidFill>
                  <a:srgbClr val="000000"/>
                </a:solidFill>
                <a:latin typeface="Cambria" pitchFamily="18" charset="0"/>
              </a:rPr>
              <a:t>Strategy:  </a:t>
            </a:r>
            <a:r>
              <a:rPr lang="en-US" altLang="en-US" sz="2100" i="1" dirty="0" smtClean="0">
                <a:solidFill>
                  <a:srgbClr val="000000"/>
                </a:solidFill>
                <a:latin typeface="Cambria" pitchFamily="18" charset="0"/>
              </a:rPr>
              <a:t>  let's go to the tape…</a:t>
            </a:r>
            <a:endParaRPr lang="en-US" altLang="en-US" sz="2100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7361" name="Text Box 6"/>
          <p:cNvSpPr txBox="1">
            <a:spLocks noChangeArrowheads="1"/>
          </p:cNvSpPr>
          <p:nvPr/>
        </p:nvSpPr>
        <p:spPr bwMode="auto">
          <a:xfrm>
            <a:off x="651929" y="1072701"/>
            <a:ext cx="7840142" cy="830997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How could we build a TM to accept all and only strings with the </a:t>
            </a:r>
            <a:r>
              <a:rPr lang="en-US" altLang="en-US" b="1" u="sng" dirty="0" smtClean="0">
                <a:solidFill>
                  <a:srgbClr val="000000"/>
                </a:solidFill>
                <a:latin typeface="Cambria" pitchFamily="18" charset="0"/>
              </a:rPr>
              <a:t>same #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 of 0s and 1s?</a:t>
            </a:r>
            <a:endParaRPr lang="en-US" altLang="en-US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015541" y="3426819"/>
            <a:ext cx="519291" cy="519291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534832" y="3426818"/>
            <a:ext cx="519291" cy="519291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051306" y="3426820"/>
            <a:ext cx="519291" cy="519291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570597" y="3426819"/>
            <a:ext cx="519291" cy="519291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092684" y="3426820"/>
            <a:ext cx="519291" cy="519291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611975" y="3426819"/>
            <a:ext cx="519291" cy="519291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128449" y="3426821"/>
            <a:ext cx="519291" cy="519291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647740" y="3426820"/>
            <a:ext cx="519291" cy="519291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9366" y="3385596"/>
            <a:ext cx="79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</a:rPr>
              <a:t>0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15840" y="3385596"/>
            <a:ext cx="79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</a:rPr>
              <a:t>1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40744" y="3385596"/>
            <a:ext cx="79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</a:rPr>
              <a:t>0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57218" y="3385596"/>
            <a:ext cx="79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</a:rPr>
              <a:t>0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79318" y="3385596"/>
            <a:ext cx="79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</a:rPr>
              <a:t>1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95792" y="3385596"/>
            <a:ext cx="79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</a:rPr>
              <a:t>1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64" name="Text Box 6"/>
          <p:cNvSpPr txBox="1">
            <a:spLocks noChangeArrowheads="1"/>
          </p:cNvSpPr>
          <p:nvPr/>
        </p:nvSpPr>
        <p:spPr bwMode="auto">
          <a:xfrm>
            <a:off x="399353" y="3469716"/>
            <a:ext cx="1317973" cy="41592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100" b="1" i="1" dirty="0" smtClean="0">
                <a:solidFill>
                  <a:srgbClr val="000000"/>
                </a:solidFill>
                <a:latin typeface="Cambria" pitchFamily="18" charset="0"/>
              </a:rPr>
              <a:t>Ideas?</a:t>
            </a:r>
            <a:endParaRPr lang="en-US" altLang="en-US" sz="2100" i="1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43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 Box 6"/>
          <p:cNvSpPr txBox="1">
            <a:spLocks noChangeArrowheads="1"/>
          </p:cNvSpPr>
          <p:nvPr/>
        </p:nvSpPr>
        <p:spPr bwMode="auto">
          <a:xfrm>
            <a:off x="2003783" y="5908620"/>
            <a:ext cx="6970889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 How would you change it so that it </a:t>
            </a:r>
            <a:r>
              <a:rPr lang="en-US" altLang="en-US" sz="1800" b="1" i="1" dirty="0" smtClean="0">
                <a:solidFill>
                  <a:srgbClr val="000000"/>
                </a:solidFill>
                <a:latin typeface="Cambria" pitchFamily="18" charset="0"/>
              </a:rPr>
              <a:t>did </a:t>
            </a:r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work… ?</a:t>
            </a:r>
            <a:endParaRPr lang="en-US" altLang="en-US" sz="18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7347" name="Text Box 6"/>
          <p:cNvSpPr txBox="1">
            <a:spLocks noChangeArrowheads="1"/>
          </p:cNvSpPr>
          <p:nvPr/>
        </p:nvSpPr>
        <p:spPr bwMode="auto">
          <a:xfrm>
            <a:off x="152399" y="158045"/>
            <a:ext cx="28617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3600" dirty="0" smtClean="0">
                <a:solidFill>
                  <a:srgbClr val="000000"/>
                </a:solidFill>
                <a:latin typeface="Cambria" pitchFamily="18" charset="0"/>
              </a:rPr>
              <a:t>Try this TM…</a:t>
            </a:r>
            <a:endParaRPr lang="en-US" altLang="en-US" sz="36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7360" name="Text Box 6"/>
          <p:cNvSpPr txBox="1">
            <a:spLocks noChangeArrowheads="1"/>
          </p:cNvSpPr>
          <p:nvPr/>
        </p:nvSpPr>
        <p:spPr bwMode="auto">
          <a:xfrm>
            <a:off x="4842933" y="131425"/>
            <a:ext cx="4114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How does the tape change here?</a:t>
            </a:r>
            <a:endParaRPr lang="en-US" altLang="en-US" sz="2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7361" name="Text Box 6"/>
          <p:cNvSpPr txBox="1">
            <a:spLocks noChangeArrowheads="1"/>
          </p:cNvSpPr>
          <p:nvPr/>
        </p:nvSpPr>
        <p:spPr bwMode="auto">
          <a:xfrm>
            <a:off x="152400" y="974509"/>
            <a:ext cx="25738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000000"/>
                </a:solidFill>
                <a:latin typeface="Cambria" pitchFamily="18" charset="0"/>
              </a:rPr>
              <a:t>T</a:t>
            </a:r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his machine </a:t>
            </a:r>
            <a:r>
              <a:rPr lang="en-US" altLang="en-US" sz="1800" i="1" dirty="0" smtClean="0">
                <a:solidFill>
                  <a:srgbClr val="000000"/>
                </a:solidFill>
                <a:latin typeface="Cambria" pitchFamily="18" charset="0"/>
              </a:rPr>
              <a:t>"wants"  </a:t>
            </a:r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to accept all strings with the </a:t>
            </a:r>
            <a:r>
              <a:rPr lang="en-US" altLang="en-US" sz="1800" b="1" u="sng" dirty="0" smtClean="0">
                <a:solidFill>
                  <a:srgbClr val="000000"/>
                </a:solidFill>
                <a:latin typeface="Cambria" pitchFamily="18" charset="0"/>
              </a:rPr>
              <a:t>same #</a:t>
            </a:r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 of 0s and 1s:</a:t>
            </a:r>
            <a:endParaRPr lang="en-US" altLang="en-US" sz="18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7366" name="Rectangle 1"/>
          <p:cNvSpPr>
            <a:spLocks noChangeArrowheads="1"/>
          </p:cNvSpPr>
          <p:nvPr/>
        </p:nvSpPr>
        <p:spPr bwMode="auto">
          <a:xfrm>
            <a:off x="6801536" y="5954379"/>
            <a:ext cx="1997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1200" dirty="0">
                <a:solidFill>
                  <a:srgbClr val="C00000"/>
                </a:solidFill>
                <a:latin typeface="Cambria" pitchFamily="18" charset="0"/>
              </a:rPr>
              <a:t>(just a thought experiment)</a:t>
            </a:r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825986" y="603163"/>
            <a:ext cx="519291" cy="519291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345277" y="603162"/>
            <a:ext cx="519291" cy="519291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861751" y="603164"/>
            <a:ext cx="519291" cy="519291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381042" y="603163"/>
            <a:ext cx="519291" cy="519291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903129" y="603164"/>
            <a:ext cx="519291" cy="519291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422420" y="603163"/>
            <a:ext cx="519291" cy="519291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938894" y="603165"/>
            <a:ext cx="519291" cy="519291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458185" y="603164"/>
            <a:ext cx="519291" cy="519291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9811" y="561940"/>
            <a:ext cx="79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</a:rPr>
              <a:t>1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26285" y="561940"/>
            <a:ext cx="79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</a:rPr>
              <a:t>1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51189" y="561940"/>
            <a:ext cx="79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</a:rPr>
              <a:t>0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67663" y="561940"/>
            <a:ext cx="79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</a:rPr>
              <a:t>0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89763" y="561940"/>
            <a:ext cx="79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</a:rPr>
              <a:t>0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06237" y="561940"/>
            <a:ext cx="79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</a:rPr>
              <a:t>1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825988" y="1321718"/>
            <a:ext cx="4151490" cy="519294"/>
            <a:chOff x="4825988" y="1186250"/>
            <a:chExt cx="4151490" cy="519294"/>
          </a:xfrm>
        </p:grpSpPr>
        <p:sp>
          <p:nvSpPr>
            <p:cNvPr id="40" name="Rectangle 39"/>
            <p:cNvSpPr/>
            <p:nvPr/>
          </p:nvSpPr>
          <p:spPr bwMode="auto">
            <a:xfrm>
              <a:off x="4825988" y="1186251"/>
              <a:ext cx="519291" cy="519291"/>
            </a:xfrm>
            <a:prstGeom prst="rect">
              <a:avLst/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5345279" y="1186250"/>
              <a:ext cx="519291" cy="519291"/>
            </a:xfrm>
            <a:prstGeom prst="rect">
              <a:avLst/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5861753" y="1186252"/>
              <a:ext cx="519291" cy="519291"/>
            </a:xfrm>
            <a:prstGeom prst="rect">
              <a:avLst/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6381044" y="1186251"/>
              <a:ext cx="519291" cy="519291"/>
            </a:xfrm>
            <a:prstGeom prst="rect">
              <a:avLst/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6903131" y="1186252"/>
              <a:ext cx="519291" cy="519291"/>
            </a:xfrm>
            <a:prstGeom prst="rect">
              <a:avLst/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7422422" y="1186251"/>
              <a:ext cx="519291" cy="519291"/>
            </a:xfrm>
            <a:prstGeom prst="rect">
              <a:avLst/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7938896" y="1186253"/>
              <a:ext cx="519291" cy="519291"/>
            </a:xfrm>
            <a:prstGeom prst="rect">
              <a:avLst/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8458187" y="1186252"/>
              <a:ext cx="519291" cy="519291"/>
            </a:xfrm>
            <a:prstGeom prst="rect">
              <a:avLst/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"/>
          <a:stretch/>
        </p:blipFill>
        <p:spPr>
          <a:xfrm>
            <a:off x="220134" y="2075010"/>
            <a:ext cx="4151493" cy="3267561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 bwMode="auto">
          <a:xfrm>
            <a:off x="4955810" y="1124204"/>
            <a:ext cx="259646" cy="26782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08" name="Down Arrow 107"/>
          <p:cNvSpPr/>
          <p:nvPr/>
        </p:nvSpPr>
        <p:spPr bwMode="auto">
          <a:xfrm>
            <a:off x="5475101" y="1124204"/>
            <a:ext cx="259646" cy="26782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09" name="Down Arrow 108"/>
          <p:cNvSpPr/>
          <p:nvPr/>
        </p:nvSpPr>
        <p:spPr bwMode="auto">
          <a:xfrm>
            <a:off x="5997216" y="1124204"/>
            <a:ext cx="259646" cy="26782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10" name="Down Arrow 109"/>
          <p:cNvSpPr/>
          <p:nvPr/>
        </p:nvSpPr>
        <p:spPr bwMode="auto">
          <a:xfrm>
            <a:off x="6516507" y="1124204"/>
            <a:ext cx="259646" cy="26782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11" name="Down Arrow 110"/>
          <p:cNvSpPr/>
          <p:nvPr/>
        </p:nvSpPr>
        <p:spPr bwMode="auto">
          <a:xfrm>
            <a:off x="7032951" y="1124204"/>
            <a:ext cx="259646" cy="26782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12" name="Down Arrow 111"/>
          <p:cNvSpPr/>
          <p:nvPr/>
        </p:nvSpPr>
        <p:spPr bwMode="auto">
          <a:xfrm>
            <a:off x="7552242" y="1124204"/>
            <a:ext cx="259646" cy="26782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13" name="Down Arrow 112"/>
          <p:cNvSpPr/>
          <p:nvPr/>
        </p:nvSpPr>
        <p:spPr bwMode="auto">
          <a:xfrm>
            <a:off x="8068716" y="1124204"/>
            <a:ext cx="259646" cy="26782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14" name="Down Arrow 113"/>
          <p:cNvSpPr/>
          <p:nvPr/>
        </p:nvSpPr>
        <p:spPr bwMode="auto">
          <a:xfrm>
            <a:off x="8588007" y="1124204"/>
            <a:ext cx="259646" cy="26782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15" name="Down Arrow 114"/>
          <p:cNvSpPr/>
          <p:nvPr/>
        </p:nvSpPr>
        <p:spPr bwMode="auto">
          <a:xfrm>
            <a:off x="4961453" y="1807187"/>
            <a:ext cx="259646" cy="26782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16" name="Down Arrow 115"/>
          <p:cNvSpPr/>
          <p:nvPr/>
        </p:nvSpPr>
        <p:spPr bwMode="auto">
          <a:xfrm>
            <a:off x="5480744" y="1807187"/>
            <a:ext cx="259646" cy="26782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17" name="Down Arrow 116"/>
          <p:cNvSpPr/>
          <p:nvPr/>
        </p:nvSpPr>
        <p:spPr bwMode="auto">
          <a:xfrm>
            <a:off x="6002859" y="1807187"/>
            <a:ext cx="259646" cy="26782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18" name="Down Arrow 117"/>
          <p:cNvSpPr/>
          <p:nvPr/>
        </p:nvSpPr>
        <p:spPr bwMode="auto">
          <a:xfrm>
            <a:off x="6522150" y="1807187"/>
            <a:ext cx="259646" cy="26782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19" name="Down Arrow 118"/>
          <p:cNvSpPr/>
          <p:nvPr/>
        </p:nvSpPr>
        <p:spPr bwMode="auto">
          <a:xfrm>
            <a:off x="7038594" y="1807187"/>
            <a:ext cx="259646" cy="26782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20" name="Down Arrow 119"/>
          <p:cNvSpPr/>
          <p:nvPr/>
        </p:nvSpPr>
        <p:spPr bwMode="auto">
          <a:xfrm>
            <a:off x="7557885" y="1807187"/>
            <a:ext cx="259646" cy="26782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21" name="Down Arrow 120"/>
          <p:cNvSpPr/>
          <p:nvPr/>
        </p:nvSpPr>
        <p:spPr bwMode="auto">
          <a:xfrm>
            <a:off x="8074359" y="1807187"/>
            <a:ext cx="259646" cy="26782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22" name="Down Arrow 121"/>
          <p:cNvSpPr/>
          <p:nvPr/>
        </p:nvSpPr>
        <p:spPr bwMode="auto">
          <a:xfrm>
            <a:off x="8593650" y="1807187"/>
            <a:ext cx="259646" cy="26782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23" name="Text Box 6"/>
          <p:cNvSpPr txBox="1">
            <a:spLocks noChangeArrowheads="1"/>
          </p:cNvSpPr>
          <p:nvPr/>
        </p:nvSpPr>
        <p:spPr bwMode="auto">
          <a:xfrm>
            <a:off x="4673601" y="4966572"/>
            <a:ext cx="4301072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Does it accept the above input, </a:t>
            </a:r>
            <a:r>
              <a:rPr lang="en-US" altLang="en-US" sz="1800" b="1" dirty="0" smtClean="0">
                <a:solidFill>
                  <a:srgbClr val="000000"/>
                </a:solidFill>
                <a:latin typeface="Cambria" pitchFamily="18" charset="0"/>
              </a:rPr>
              <a:t>110001</a:t>
            </a:r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 ? </a:t>
            </a:r>
            <a:endParaRPr lang="en-US" altLang="en-US" sz="18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25" name="Text Box 6"/>
          <p:cNvSpPr txBox="1">
            <a:spLocks noChangeArrowheads="1"/>
          </p:cNvSpPr>
          <p:nvPr/>
        </p:nvSpPr>
        <p:spPr bwMode="auto">
          <a:xfrm>
            <a:off x="4673601" y="5437988"/>
            <a:ext cx="4301071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What's an input where it </a:t>
            </a:r>
            <a:r>
              <a:rPr lang="en-US" altLang="en-US" sz="1800" b="1" i="1" dirty="0" smtClean="0">
                <a:solidFill>
                  <a:srgbClr val="000000"/>
                </a:solidFill>
                <a:latin typeface="Cambria" pitchFamily="18" charset="0"/>
              </a:rPr>
              <a:t>doesn't work</a:t>
            </a:r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?</a:t>
            </a:r>
            <a:endParaRPr lang="en-US" altLang="en-US" sz="18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09323"/>
            <a:ext cx="89746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en-US" sz="1400" b="1" dirty="0" smtClean="0">
                <a:solidFill>
                  <a:srgbClr val="000000"/>
                </a:solidFill>
                <a:latin typeface="Cambria" pitchFamily="18" charset="0"/>
              </a:rPr>
              <a:t>Extra! </a:t>
            </a:r>
            <a:r>
              <a:rPr lang="en-US" alt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(hw10pr7)</a:t>
            </a:r>
            <a:r>
              <a:rPr lang="en-US" altLang="en-US" sz="1400" dirty="0" smtClean="0">
                <a:solidFill>
                  <a:srgbClr val="000000"/>
                </a:solidFill>
                <a:latin typeface="Cambria" pitchFamily="18" charset="0"/>
              </a:rPr>
              <a:t>  how could you build a TM that accepts all and only those strings with exactly </a:t>
            </a:r>
            <a:r>
              <a:rPr lang="en-US" alt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1400" baseline="4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k</a:t>
            </a:r>
            <a:r>
              <a:rPr lang="en-US" altLang="en-US" sz="1400" dirty="0" smtClean="0">
                <a:solidFill>
                  <a:srgbClr val="000000"/>
                </a:solidFill>
                <a:latin typeface="Cambria" pitchFamily="18" charset="0"/>
              </a:rPr>
              <a:t> zeros for some </a:t>
            </a:r>
            <a:r>
              <a:rPr lang="en-US" alt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k</a:t>
            </a:r>
            <a:r>
              <a:rPr lang="en-US" altLang="en-US" sz="1400" dirty="0" smtClean="0">
                <a:solidFill>
                  <a:srgbClr val="000000"/>
                </a:solidFill>
                <a:latin typeface="Cambria" pitchFamily="18" charset="0"/>
              </a:rPr>
              <a:t>?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106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t="6364" r="34258" b="19791"/>
          <a:stretch>
            <a:fillRect/>
          </a:stretch>
        </p:blipFill>
        <p:spPr bwMode="auto">
          <a:xfrm>
            <a:off x="585788" y="247650"/>
            <a:ext cx="7813675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83"/>
          <p:cNvSpPr>
            <a:spLocks noChangeArrowheads="1"/>
          </p:cNvSpPr>
          <p:nvPr/>
        </p:nvSpPr>
        <p:spPr bwMode="auto">
          <a:xfrm>
            <a:off x="5521325" y="6599238"/>
            <a:ext cx="3597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000"/>
              <a:t>C:\Zach\Robotics\Lec23\Lec23_2008_movies\turingmachine.mpg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Text Box 5"/>
          <p:cNvSpPr txBox="1">
            <a:spLocks noChangeArrowheads="1"/>
          </p:cNvSpPr>
          <p:nvPr/>
        </p:nvSpPr>
        <p:spPr bwMode="auto">
          <a:xfrm>
            <a:off x="378530" y="105302"/>
            <a:ext cx="85124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400" dirty="0" smtClean="0">
                <a:latin typeface="Cambria" panose="02040503050406030204" pitchFamily="18" charset="0"/>
              </a:rPr>
              <a:t>hw10  </a:t>
            </a:r>
            <a:r>
              <a:rPr lang="en-US" altLang="en-US" sz="4400" dirty="0">
                <a:latin typeface="Cambria" panose="02040503050406030204" pitchFamily="18" charset="0"/>
              </a:rPr>
              <a:t>T</a:t>
            </a:r>
            <a:r>
              <a:rPr lang="en-US" altLang="en-US" sz="4400" dirty="0" smtClean="0">
                <a:latin typeface="Cambria" panose="02040503050406030204" pitchFamily="18" charset="0"/>
              </a:rPr>
              <a:t>uring  machine</a:t>
            </a:r>
            <a:endParaRPr lang="en-US" altLang="en-US" sz="4400" dirty="0">
              <a:latin typeface="Cambria" panose="02040503050406030204" pitchFamily="18" charset="0"/>
            </a:endParaRPr>
          </a:p>
        </p:txBody>
      </p:sp>
      <p:sp>
        <p:nvSpPr>
          <p:cNvPr id="6157" name="Text Box 6"/>
          <p:cNvSpPr txBox="1">
            <a:spLocks noChangeArrowheads="1"/>
          </p:cNvSpPr>
          <p:nvPr/>
        </p:nvSpPr>
        <p:spPr bwMode="auto">
          <a:xfrm>
            <a:off x="378530" y="1122363"/>
            <a:ext cx="6292567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 dirty="0" smtClean="0">
                <a:latin typeface="Cambria" panose="02040503050406030204" pitchFamily="18" charset="0"/>
              </a:rPr>
              <a:t>Create </a:t>
            </a:r>
            <a:r>
              <a:rPr lang="en-US" altLang="en-US" sz="2400" dirty="0">
                <a:latin typeface="Cambria" panose="02040503050406030204" pitchFamily="18" charset="0"/>
              </a:rPr>
              <a:t>a </a:t>
            </a:r>
            <a:r>
              <a:rPr lang="en-US" altLang="en-US" sz="2400" dirty="0" smtClean="0">
                <a:latin typeface="Cambria" panose="02040503050406030204" pitchFamily="18" charset="0"/>
              </a:rPr>
              <a:t>TM </a:t>
            </a:r>
            <a:r>
              <a:rPr lang="en-US" altLang="en-US" sz="2400" dirty="0">
                <a:latin typeface="Cambria" panose="02040503050406030204" pitchFamily="18" charset="0"/>
              </a:rPr>
              <a:t>that accepts strings of </a:t>
            </a:r>
            <a:r>
              <a:rPr lang="en-US" altLang="en-US" sz="2400" dirty="0" smtClean="0">
                <a:latin typeface="Cambria" panose="02040503050406030204" pitchFamily="18" charset="0"/>
              </a:rPr>
              <a:t>2</a:t>
            </a:r>
            <a:r>
              <a:rPr lang="en-US" altLang="en-US" sz="2400" baseline="42000" dirty="0" smtClean="0">
                <a:latin typeface="Cambria" panose="02040503050406030204" pitchFamily="18" charset="0"/>
              </a:rPr>
              <a:t>k</a:t>
            </a:r>
            <a:r>
              <a:rPr lang="en-US" altLang="en-US" sz="2400" dirty="0" smtClean="0">
                <a:latin typeface="Cambria" panose="02040503050406030204" pitchFamily="18" charset="0"/>
              </a:rPr>
              <a:t> </a:t>
            </a:r>
            <a:r>
              <a:rPr lang="en-US" altLang="en-US" sz="2400" dirty="0">
                <a:latin typeface="Cambria" panose="02040503050406030204" pitchFamily="18" charset="0"/>
              </a:rPr>
              <a:t>zeros. </a:t>
            </a:r>
          </a:p>
        </p:txBody>
      </p:sp>
      <p:grpSp>
        <p:nvGrpSpPr>
          <p:cNvPr id="6158" name="Group 7"/>
          <p:cNvGrpSpPr>
            <a:grpSpLocks/>
          </p:cNvGrpSpPr>
          <p:nvPr/>
        </p:nvGrpSpPr>
        <p:grpSpPr bwMode="auto">
          <a:xfrm>
            <a:off x="715434" y="1941686"/>
            <a:ext cx="5600700" cy="627063"/>
            <a:chOff x="238" y="1408"/>
            <a:chExt cx="3528" cy="395"/>
          </a:xfrm>
        </p:grpSpPr>
        <p:sp>
          <p:nvSpPr>
            <p:cNvPr id="6224" name="Rectangle 8"/>
            <p:cNvSpPr>
              <a:spLocks noChangeArrowheads="1"/>
            </p:cNvSpPr>
            <p:nvPr/>
          </p:nvSpPr>
          <p:spPr bwMode="auto">
            <a:xfrm>
              <a:off x="238" y="1414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25" name="Rectangle 9"/>
            <p:cNvSpPr>
              <a:spLocks noChangeArrowheads="1"/>
            </p:cNvSpPr>
            <p:nvPr/>
          </p:nvSpPr>
          <p:spPr bwMode="auto">
            <a:xfrm>
              <a:off x="600" y="1412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26" name="Rectangle 10"/>
            <p:cNvSpPr>
              <a:spLocks noChangeArrowheads="1"/>
            </p:cNvSpPr>
            <p:nvPr/>
          </p:nvSpPr>
          <p:spPr bwMode="auto">
            <a:xfrm>
              <a:off x="958" y="1411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27" name="Rectangle 11"/>
            <p:cNvSpPr>
              <a:spLocks noChangeArrowheads="1"/>
            </p:cNvSpPr>
            <p:nvPr/>
          </p:nvSpPr>
          <p:spPr bwMode="auto">
            <a:xfrm>
              <a:off x="1320" y="1409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28" name="Rectangle 12"/>
            <p:cNvSpPr>
              <a:spLocks noChangeArrowheads="1"/>
            </p:cNvSpPr>
            <p:nvPr/>
          </p:nvSpPr>
          <p:spPr bwMode="auto">
            <a:xfrm>
              <a:off x="1678" y="1408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29" name="Rectangle 13"/>
            <p:cNvSpPr>
              <a:spLocks noChangeArrowheads="1"/>
            </p:cNvSpPr>
            <p:nvPr/>
          </p:nvSpPr>
          <p:spPr bwMode="auto">
            <a:xfrm>
              <a:off x="2034" y="1409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30" name="Rectangle 14"/>
            <p:cNvSpPr>
              <a:spLocks noChangeArrowheads="1"/>
            </p:cNvSpPr>
            <p:nvPr/>
          </p:nvSpPr>
          <p:spPr bwMode="auto">
            <a:xfrm>
              <a:off x="2393" y="1414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31" name="Rectangle 15"/>
            <p:cNvSpPr>
              <a:spLocks noChangeArrowheads="1"/>
            </p:cNvSpPr>
            <p:nvPr/>
          </p:nvSpPr>
          <p:spPr bwMode="auto">
            <a:xfrm>
              <a:off x="2749" y="1412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32" name="Rectangle 16"/>
            <p:cNvSpPr>
              <a:spLocks noChangeArrowheads="1"/>
            </p:cNvSpPr>
            <p:nvPr/>
          </p:nvSpPr>
          <p:spPr bwMode="auto">
            <a:xfrm>
              <a:off x="3100" y="1412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33" name="Rectangle 17"/>
            <p:cNvSpPr>
              <a:spLocks noChangeArrowheads="1"/>
            </p:cNvSpPr>
            <p:nvPr/>
          </p:nvSpPr>
          <p:spPr bwMode="auto">
            <a:xfrm>
              <a:off x="3456" y="1410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159" name="Group 18"/>
          <p:cNvGrpSpPr>
            <a:grpSpLocks/>
          </p:cNvGrpSpPr>
          <p:nvPr/>
        </p:nvGrpSpPr>
        <p:grpSpPr bwMode="auto">
          <a:xfrm>
            <a:off x="717022" y="2751311"/>
            <a:ext cx="5600700" cy="627063"/>
            <a:chOff x="239" y="1939"/>
            <a:chExt cx="3528" cy="395"/>
          </a:xfrm>
        </p:grpSpPr>
        <p:sp>
          <p:nvSpPr>
            <p:cNvPr id="6214" name="Rectangle 19"/>
            <p:cNvSpPr>
              <a:spLocks noChangeArrowheads="1"/>
            </p:cNvSpPr>
            <p:nvPr/>
          </p:nvSpPr>
          <p:spPr bwMode="auto">
            <a:xfrm>
              <a:off x="239" y="1945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15" name="Rectangle 20"/>
            <p:cNvSpPr>
              <a:spLocks noChangeArrowheads="1"/>
            </p:cNvSpPr>
            <p:nvPr/>
          </p:nvSpPr>
          <p:spPr bwMode="auto">
            <a:xfrm>
              <a:off x="601" y="1943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16" name="Rectangle 21"/>
            <p:cNvSpPr>
              <a:spLocks noChangeArrowheads="1"/>
            </p:cNvSpPr>
            <p:nvPr/>
          </p:nvSpPr>
          <p:spPr bwMode="auto">
            <a:xfrm>
              <a:off x="959" y="1942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17" name="Rectangle 22"/>
            <p:cNvSpPr>
              <a:spLocks noChangeArrowheads="1"/>
            </p:cNvSpPr>
            <p:nvPr/>
          </p:nvSpPr>
          <p:spPr bwMode="auto">
            <a:xfrm>
              <a:off x="1321" y="1940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18" name="Rectangle 23"/>
            <p:cNvSpPr>
              <a:spLocks noChangeArrowheads="1"/>
            </p:cNvSpPr>
            <p:nvPr/>
          </p:nvSpPr>
          <p:spPr bwMode="auto">
            <a:xfrm>
              <a:off x="1679" y="1939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19" name="Rectangle 24"/>
            <p:cNvSpPr>
              <a:spLocks noChangeArrowheads="1"/>
            </p:cNvSpPr>
            <p:nvPr/>
          </p:nvSpPr>
          <p:spPr bwMode="auto">
            <a:xfrm>
              <a:off x="2035" y="1940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20" name="Rectangle 25"/>
            <p:cNvSpPr>
              <a:spLocks noChangeArrowheads="1"/>
            </p:cNvSpPr>
            <p:nvPr/>
          </p:nvSpPr>
          <p:spPr bwMode="auto">
            <a:xfrm>
              <a:off x="2394" y="1945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21" name="Rectangle 26"/>
            <p:cNvSpPr>
              <a:spLocks noChangeArrowheads="1"/>
            </p:cNvSpPr>
            <p:nvPr/>
          </p:nvSpPr>
          <p:spPr bwMode="auto">
            <a:xfrm>
              <a:off x="2750" y="1943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22" name="Rectangle 27"/>
            <p:cNvSpPr>
              <a:spLocks noChangeArrowheads="1"/>
            </p:cNvSpPr>
            <p:nvPr/>
          </p:nvSpPr>
          <p:spPr bwMode="auto">
            <a:xfrm>
              <a:off x="3101" y="1943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23" name="Rectangle 28"/>
            <p:cNvSpPr>
              <a:spLocks noChangeArrowheads="1"/>
            </p:cNvSpPr>
            <p:nvPr/>
          </p:nvSpPr>
          <p:spPr bwMode="auto">
            <a:xfrm>
              <a:off x="3457" y="1941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160" name="Group 29"/>
          <p:cNvGrpSpPr>
            <a:grpSpLocks/>
          </p:cNvGrpSpPr>
          <p:nvPr/>
        </p:nvGrpSpPr>
        <p:grpSpPr bwMode="auto">
          <a:xfrm>
            <a:off x="718609" y="3560936"/>
            <a:ext cx="5600700" cy="627063"/>
            <a:chOff x="240" y="2565"/>
            <a:chExt cx="3528" cy="395"/>
          </a:xfrm>
        </p:grpSpPr>
        <p:sp>
          <p:nvSpPr>
            <p:cNvPr id="6204" name="Rectangle 30"/>
            <p:cNvSpPr>
              <a:spLocks noChangeArrowheads="1"/>
            </p:cNvSpPr>
            <p:nvPr/>
          </p:nvSpPr>
          <p:spPr bwMode="auto">
            <a:xfrm>
              <a:off x="240" y="2571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05" name="Rectangle 31"/>
            <p:cNvSpPr>
              <a:spLocks noChangeArrowheads="1"/>
            </p:cNvSpPr>
            <p:nvPr/>
          </p:nvSpPr>
          <p:spPr bwMode="auto">
            <a:xfrm>
              <a:off x="602" y="2569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06" name="Rectangle 32"/>
            <p:cNvSpPr>
              <a:spLocks noChangeArrowheads="1"/>
            </p:cNvSpPr>
            <p:nvPr/>
          </p:nvSpPr>
          <p:spPr bwMode="auto">
            <a:xfrm>
              <a:off x="960" y="2568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07" name="Rectangle 33"/>
            <p:cNvSpPr>
              <a:spLocks noChangeArrowheads="1"/>
            </p:cNvSpPr>
            <p:nvPr/>
          </p:nvSpPr>
          <p:spPr bwMode="auto">
            <a:xfrm>
              <a:off x="1322" y="2566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08" name="Rectangle 34"/>
            <p:cNvSpPr>
              <a:spLocks noChangeArrowheads="1"/>
            </p:cNvSpPr>
            <p:nvPr/>
          </p:nvSpPr>
          <p:spPr bwMode="auto">
            <a:xfrm>
              <a:off x="1680" y="2565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09" name="Rectangle 35"/>
            <p:cNvSpPr>
              <a:spLocks noChangeArrowheads="1"/>
            </p:cNvSpPr>
            <p:nvPr/>
          </p:nvSpPr>
          <p:spPr bwMode="auto">
            <a:xfrm>
              <a:off x="2036" y="2566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10" name="Rectangle 36"/>
            <p:cNvSpPr>
              <a:spLocks noChangeArrowheads="1"/>
            </p:cNvSpPr>
            <p:nvPr/>
          </p:nvSpPr>
          <p:spPr bwMode="auto">
            <a:xfrm>
              <a:off x="2395" y="2571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11" name="Rectangle 37"/>
            <p:cNvSpPr>
              <a:spLocks noChangeArrowheads="1"/>
            </p:cNvSpPr>
            <p:nvPr/>
          </p:nvSpPr>
          <p:spPr bwMode="auto">
            <a:xfrm>
              <a:off x="2751" y="2569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12" name="Rectangle 38"/>
            <p:cNvSpPr>
              <a:spLocks noChangeArrowheads="1"/>
            </p:cNvSpPr>
            <p:nvPr/>
          </p:nvSpPr>
          <p:spPr bwMode="auto">
            <a:xfrm>
              <a:off x="3102" y="2569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13" name="Rectangle 39"/>
            <p:cNvSpPr>
              <a:spLocks noChangeArrowheads="1"/>
            </p:cNvSpPr>
            <p:nvPr/>
          </p:nvSpPr>
          <p:spPr bwMode="auto">
            <a:xfrm>
              <a:off x="3458" y="2567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161" name="Group 40"/>
          <p:cNvGrpSpPr>
            <a:grpSpLocks/>
          </p:cNvGrpSpPr>
          <p:nvPr/>
        </p:nvGrpSpPr>
        <p:grpSpPr bwMode="auto">
          <a:xfrm>
            <a:off x="712259" y="4359449"/>
            <a:ext cx="5600700" cy="627062"/>
            <a:chOff x="236" y="3111"/>
            <a:chExt cx="3528" cy="395"/>
          </a:xfrm>
        </p:grpSpPr>
        <p:sp>
          <p:nvSpPr>
            <p:cNvPr id="6194" name="Rectangle 41"/>
            <p:cNvSpPr>
              <a:spLocks noChangeArrowheads="1"/>
            </p:cNvSpPr>
            <p:nvPr/>
          </p:nvSpPr>
          <p:spPr bwMode="auto">
            <a:xfrm>
              <a:off x="236" y="3117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95" name="Rectangle 42"/>
            <p:cNvSpPr>
              <a:spLocks noChangeArrowheads="1"/>
            </p:cNvSpPr>
            <p:nvPr/>
          </p:nvSpPr>
          <p:spPr bwMode="auto">
            <a:xfrm>
              <a:off x="598" y="3115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96" name="Rectangle 43"/>
            <p:cNvSpPr>
              <a:spLocks noChangeArrowheads="1"/>
            </p:cNvSpPr>
            <p:nvPr/>
          </p:nvSpPr>
          <p:spPr bwMode="auto">
            <a:xfrm>
              <a:off x="956" y="3114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97" name="Rectangle 44"/>
            <p:cNvSpPr>
              <a:spLocks noChangeArrowheads="1"/>
            </p:cNvSpPr>
            <p:nvPr/>
          </p:nvSpPr>
          <p:spPr bwMode="auto">
            <a:xfrm>
              <a:off x="1318" y="3112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98" name="Rectangle 45"/>
            <p:cNvSpPr>
              <a:spLocks noChangeArrowheads="1"/>
            </p:cNvSpPr>
            <p:nvPr/>
          </p:nvSpPr>
          <p:spPr bwMode="auto">
            <a:xfrm>
              <a:off x="1676" y="3111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99" name="Rectangle 46"/>
            <p:cNvSpPr>
              <a:spLocks noChangeArrowheads="1"/>
            </p:cNvSpPr>
            <p:nvPr/>
          </p:nvSpPr>
          <p:spPr bwMode="auto">
            <a:xfrm>
              <a:off x="2032" y="3112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00" name="Rectangle 47"/>
            <p:cNvSpPr>
              <a:spLocks noChangeArrowheads="1"/>
            </p:cNvSpPr>
            <p:nvPr/>
          </p:nvSpPr>
          <p:spPr bwMode="auto">
            <a:xfrm>
              <a:off x="2391" y="3117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01" name="Rectangle 48"/>
            <p:cNvSpPr>
              <a:spLocks noChangeArrowheads="1"/>
            </p:cNvSpPr>
            <p:nvPr/>
          </p:nvSpPr>
          <p:spPr bwMode="auto">
            <a:xfrm>
              <a:off x="2747" y="3115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02" name="Rectangle 49"/>
            <p:cNvSpPr>
              <a:spLocks noChangeArrowheads="1"/>
            </p:cNvSpPr>
            <p:nvPr/>
          </p:nvSpPr>
          <p:spPr bwMode="auto">
            <a:xfrm>
              <a:off x="3098" y="3115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03" name="Rectangle 50"/>
            <p:cNvSpPr>
              <a:spLocks noChangeArrowheads="1"/>
            </p:cNvSpPr>
            <p:nvPr/>
          </p:nvSpPr>
          <p:spPr bwMode="auto">
            <a:xfrm>
              <a:off x="3454" y="3113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162" name="Group 51"/>
          <p:cNvGrpSpPr>
            <a:grpSpLocks/>
          </p:cNvGrpSpPr>
          <p:nvPr/>
        </p:nvGrpSpPr>
        <p:grpSpPr bwMode="auto">
          <a:xfrm>
            <a:off x="697972" y="5441774"/>
            <a:ext cx="5600700" cy="627062"/>
            <a:chOff x="227" y="3617"/>
            <a:chExt cx="3528" cy="395"/>
          </a:xfrm>
        </p:grpSpPr>
        <p:sp>
          <p:nvSpPr>
            <p:cNvPr id="6184" name="Rectangle 52"/>
            <p:cNvSpPr>
              <a:spLocks noChangeArrowheads="1"/>
            </p:cNvSpPr>
            <p:nvPr/>
          </p:nvSpPr>
          <p:spPr bwMode="auto">
            <a:xfrm>
              <a:off x="227" y="3623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85" name="Rectangle 53"/>
            <p:cNvSpPr>
              <a:spLocks noChangeArrowheads="1"/>
            </p:cNvSpPr>
            <p:nvPr/>
          </p:nvSpPr>
          <p:spPr bwMode="auto">
            <a:xfrm>
              <a:off x="589" y="3621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86" name="Rectangle 54"/>
            <p:cNvSpPr>
              <a:spLocks noChangeArrowheads="1"/>
            </p:cNvSpPr>
            <p:nvPr/>
          </p:nvSpPr>
          <p:spPr bwMode="auto">
            <a:xfrm>
              <a:off x="947" y="3620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87" name="Rectangle 55"/>
            <p:cNvSpPr>
              <a:spLocks noChangeArrowheads="1"/>
            </p:cNvSpPr>
            <p:nvPr/>
          </p:nvSpPr>
          <p:spPr bwMode="auto">
            <a:xfrm>
              <a:off x="1309" y="3618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88" name="Rectangle 56"/>
            <p:cNvSpPr>
              <a:spLocks noChangeArrowheads="1"/>
            </p:cNvSpPr>
            <p:nvPr/>
          </p:nvSpPr>
          <p:spPr bwMode="auto">
            <a:xfrm>
              <a:off x="1667" y="3617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89" name="Rectangle 57"/>
            <p:cNvSpPr>
              <a:spLocks noChangeArrowheads="1"/>
            </p:cNvSpPr>
            <p:nvPr/>
          </p:nvSpPr>
          <p:spPr bwMode="auto">
            <a:xfrm>
              <a:off x="2023" y="3618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90" name="Rectangle 58"/>
            <p:cNvSpPr>
              <a:spLocks noChangeArrowheads="1"/>
            </p:cNvSpPr>
            <p:nvPr/>
          </p:nvSpPr>
          <p:spPr bwMode="auto">
            <a:xfrm>
              <a:off x="2382" y="3623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91" name="Rectangle 59"/>
            <p:cNvSpPr>
              <a:spLocks noChangeArrowheads="1"/>
            </p:cNvSpPr>
            <p:nvPr/>
          </p:nvSpPr>
          <p:spPr bwMode="auto">
            <a:xfrm>
              <a:off x="2738" y="3621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92" name="Rectangle 60"/>
            <p:cNvSpPr>
              <a:spLocks noChangeArrowheads="1"/>
            </p:cNvSpPr>
            <p:nvPr/>
          </p:nvSpPr>
          <p:spPr bwMode="auto">
            <a:xfrm>
              <a:off x="3089" y="3621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93" name="Rectangle 61"/>
            <p:cNvSpPr>
              <a:spLocks noChangeArrowheads="1"/>
            </p:cNvSpPr>
            <p:nvPr/>
          </p:nvSpPr>
          <p:spPr bwMode="auto">
            <a:xfrm>
              <a:off x="3445" y="3619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6163" name="Text Box 62"/>
          <p:cNvSpPr txBox="1">
            <a:spLocks noChangeArrowheads="1"/>
          </p:cNvSpPr>
          <p:nvPr/>
        </p:nvSpPr>
        <p:spPr bwMode="auto">
          <a:xfrm>
            <a:off x="763059" y="2803699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200">
                <a:latin typeface="Times" pitchFamily="1" charset="0"/>
              </a:rPr>
              <a:t>0</a:t>
            </a:r>
          </a:p>
        </p:txBody>
      </p:sp>
      <p:sp>
        <p:nvSpPr>
          <p:cNvPr id="6164" name="Text Box 63"/>
          <p:cNvSpPr txBox="1">
            <a:spLocks noChangeArrowheads="1"/>
          </p:cNvSpPr>
          <p:nvPr/>
        </p:nvSpPr>
        <p:spPr bwMode="auto">
          <a:xfrm>
            <a:off x="737725" y="1725829"/>
            <a:ext cx="44595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050" b="1" dirty="0">
                <a:latin typeface="Calibri" panose="020F0502020204030204" pitchFamily="34" charset="0"/>
              </a:rPr>
              <a:t>start</a:t>
            </a:r>
            <a:endParaRPr lang="en-US" altLang="en-US" sz="1000" b="1" dirty="0">
              <a:latin typeface="Calibri" panose="020F0502020204030204" pitchFamily="34" charset="0"/>
            </a:endParaRPr>
          </a:p>
        </p:txBody>
      </p:sp>
      <p:sp>
        <p:nvSpPr>
          <p:cNvPr id="6165" name="Text Box 64"/>
          <p:cNvSpPr txBox="1">
            <a:spLocks noChangeArrowheads="1"/>
          </p:cNvSpPr>
          <p:nvPr/>
        </p:nvSpPr>
        <p:spPr bwMode="auto">
          <a:xfrm>
            <a:off x="756709" y="3595861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200">
                <a:latin typeface="Times" pitchFamily="1" charset="0"/>
              </a:rPr>
              <a:t>0</a:t>
            </a:r>
          </a:p>
        </p:txBody>
      </p:sp>
      <p:sp>
        <p:nvSpPr>
          <p:cNvPr id="6166" name="Text Box 65"/>
          <p:cNvSpPr txBox="1">
            <a:spLocks noChangeArrowheads="1"/>
          </p:cNvSpPr>
          <p:nvPr/>
        </p:nvSpPr>
        <p:spPr bwMode="auto">
          <a:xfrm>
            <a:off x="758297" y="4400724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200">
                <a:latin typeface="Times" pitchFamily="1" charset="0"/>
              </a:rPr>
              <a:t>0</a:t>
            </a:r>
          </a:p>
        </p:txBody>
      </p:sp>
      <p:sp>
        <p:nvSpPr>
          <p:cNvPr id="6167" name="Text Box 66"/>
          <p:cNvSpPr txBox="1">
            <a:spLocks noChangeArrowheads="1"/>
          </p:cNvSpPr>
          <p:nvPr/>
        </p:nvSpPr>
        <p:spPr bwMode="auto">
          <a:xfrm>
            <a:off x="744009" y="5479874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200" dirty="0">
                <a:latin typeface="Times" pitchFamily="1" charset="0"/>
              </a:rPr>
              <a:t>0</a:t>
            </a:r>
          </a:p>
        </p:txBody>
      </p:sp>
      <p:sp>
        <p:nvSpPr>
          <p:cNvPr id="6168" name="Text Box 67"/>
          <p:cNvSpPr txBox="1">
            <a:spLocks noChangeArrowheads="1"/>
          </p:cNvSpPr>
          <p:nvPr/>
        </p:nvSpPr>
        <p:spPr bwMode="auto">
          <a:xfrm>
            <a:off x="1321859" y="3597449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200">
                <a:latin typeface="Times" pitchFamily="1" charset="0"/>
              </a:rPr>
              <a:t>0</a:t>
            </a:r>
          </a:p>
        </p:txBody>
      </p:sp>
      <p:sp>
        <p:nvSpPr>
          <p:cNvPr id="6169" name="Text Box 68"/>
          <p:cNvSpPr txBox="1">
            <a:spLocks noChangeArrowheads="1"/>
          </p:cNvSpPr>
          <p:nvPr/>
        </p:nvSpPr>
        <p:spPr bwMode="auto">
          <a:xfrm>
            <a:off x="1323447" y="4402311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200">
                <a:latin typeface="Times" pitchFamily="1" charset="0"/>
              </a:rPr>
              <a:t>0</a:t>
            </a:r>
          </a:p>
        </p:txBody>
      </p:sp>
      <p:sp>
        <p:nvSpPr>
          <p:cNvPr id="6170" name="Text Box 69"/>
          <p:cNvSpPr txBox="1">
            <a:spLocks noChangeArrowheads="1"/>
          </p:cNvSpPr>
          <p:nvPr/>
        </p:nvSpPr>
        <p:spPr bwMode="auto">
          <a:xfrm>
            <a:off x="1309159" y="5481461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200">
                <a:latin typeface="Times" pitchFamily="1" charset="0"/>
              </a:rPr>
              <a:t>0</a:t>
            </a:r>
          </a:p>
        </p:txBody>
      </p:sp>
      <p:sp>
        <p:nvSpPr>
          <p:cNvPr id="6171" name="Text Box 70"/>
          <p:cNvSpPr txBox="1">
            <a:spLocks noChangeArrowheads="1"/>
          </p:cNvSpPr>
          <p:nvPr/>
        </p:nvSpPr>
        <p:spPr bwMode="auto">
          <a:xfrm>
            <a:off x="1896534" y="4403899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200">
                <a:latin typeface="Times" pitchFamily="1" charset="0"/>
              </a:rPr>
              <a:t>0</a:t>
            </a:r>
          </a:p>
        </p:txBody>
      </p:sp>
      <p:sp>
        <p:nvSpPr>
          <p:cNvPr id="6172" name="Text Box 71"/>
          <p:cNvSpPr txBox="1">
            <a:spLocks noChangeArrowheads="1"/>
          </p:cNvSpPr>
          <p:nvPr/>
        </p:nvSpPr>
        <p:spPr bwMode="auto">
          <a:xfrm>
            <a:off x="1882247" y="5483049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200">
                <a:latin typeface="Times" pitchFamily="1" charset="0"/>
              </a:rPr>
              <a:t>0</a:t>
            </a:r>
          </a:p>
        </p:txBody>
      </p:sp>
      <p:sp>
        <p:nvSpPr>
          <p:cNvPr id="6173" name="Text Box 72"/>
          <p:cNvSpPr txBox="1">
            <a:spLocks noChangeArrowheads="1"/>
          </p:cNvSpPr>
          <p:nvPr/>
        </p:nvSpPr>
        <p:spPr bwMode="auto">
          <a:xfrm>
            <a:off x="2463272" y="5484636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200">
                <a:latin typeface="Times" pitchFamily="1" charset="0"/>
              </a:rPr>
              <a:t>0</a:t>
            </a:r>
          </a:p>
        </p:txBody>
      </p:sp>
      <p:sp>
        <p:nvSpPr>
          <p:cNvPr id="6174" name="Text Box 73"/>
          <p:cNvSpPr txBox="1">
            <a:spLocks noChangeArrowheads="1"/>
          </p:cNvSpPr>
          <p:nvPr/>
        </p:nvSpPr>
        <p:spPr bwMode="auto">
          <a:xfrm>
            <a:off x="6735640" y="2015654"/>
            <a:ext cx="999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 b="1">
                <a:solidFill>
                  <a:schemeClr val="accent1"/>
                </a:solidFill>
                <a:latin typeface="Cambria" panose="02040503050406030204" pitchFamily="18" charset="0"/>
              </a:rPr>
              <a:t>reject</a:t>
            </a:r>
          </a:p>
        </p:txBody>
      </p:sp>
      <p:sp>
        <p:nvSpPr>
          <p:cNvPr id="6175" name="Text Box 74"/>
          <p:cNvSpPr txBox="1">
            <a:spLocks noChangeArrowheads="1"/>
          </p:cNvSpPr>
          <p:nvPr/>
        </p:nvSpPr>
        <p:spPr bwMode="auto">
          <a:xfrm>
            <a:off x="6738831" y="2791942"/>
            <a:ext cx="10945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 b="1">
                <a:solidFill>
                  <a:schemeClr val="hlink"/>
                </a:solidFill>
                <a:latin typeface="Cambria" panose="02040503050406030204" pitchFamily="18" charset="0"/>
              </a:rPr>
              <a:t>accept</a:t>
            </a:r>
          </a:p>
        </p:txBody>
      </p:sp>
      <p:sp>
        <p:nvSpPr>
          <p:cNvPr id="6176" name="Text Box 75"/>
          <p:cNvSpPr txBox="1">
            <a:spLocks noChangeArrowheads="1"/>
          </p:cNvSpPr>
          <p:nvPr/>
        </p:nvSpPr>
        <p:spPr bwMode="auto">
          <a:xfrm>
            <a:off x="6738831" y="3639667"/>
            <a:ext cx="10945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 b="1">
                <a:solidFill>
                  <a:schemeClr val="hlink"/>
                </a:solidFill>
                <a:latin typeface="Cambria" panose="02040503050406030204" pitchFamily="18" charset="0"/>
              </a:rPr>
              <a:t>accept</a:t>
            </a:r>
          </a:p>
        </p:txBody>
      </p:sp>
      <p:sp>
        <p:nvSpPr>
          <p:cNvPr id="6177" name="Text Box 76"/>
          <p:cNvSpPr txBox="1">
            <a:spLocks noChangeArrowheads="1"/>
          </p:cNvSpPr>
          <p:nvPr/>
        </p:nvSpPr>
        <p:spPr bwMode="auto">
          <a:xfrm>
            <a:off x="6738831" y="5537967"/>
            <a:ext cx="10945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 b="1">
                <a:solidFill>
                  <a:schemeClr val="hlink"/>
                </a:solidFill>
                <a:latin typeface="Cambria" panose="02040503050406030204" pitchFamily="18" charset="0"/>
              </a:rPr>
              <a:t>accept</a:t>
            </a:r>
          </a:p>
        </p:txBody>
      </p:sp>
      <p:sp>
        <p:nvSpPr>
          <p:cNvPr id="6178" name="Text Box 77"/>
          <p:cNvSpPr txBox="1">
            <a:spLocks noChangeArrowheads="1"/>
          </p:cNvSpPr>
          <p:nvPr/>
        </p:nvSpPr>
        <p:spPr bwMode="auto">
          <a:xfrm>
            <a:off x="6735640" y="4441354"/>
            <a:ext cx="999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 b="1">
                <a:solidFill>
                  <a:schemeClr val="accent1"/>
                </a:solidFill>
                <a:latin typeface="Cambria" panose="02040503050406030204" pitchFamily="18" charset="0"/>
              </a:rPr>
              <a:t>reject</a:t>
            </a:r>
          </a:p>
        </p:txBody>
      </p:sp>
      <p:sp>
        <p:nvSpPr>
          <p:cNvPr id="6179" name="Text Box 78"/>
          <p:cNvSpPr txBox="1">
            <a:spLocks noChangeArrowheads="1"/>
          </p:cNvSpPr>
          <p:nvPr/>
        </p:nvSpPr>
        <p:spPr bwMode="auto">
          <a:xfrm>
            <a:off x="6773546" y="1108928"/>
            <a:ext cx="16561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200" dirty="0" smtClean="0">
                <a:latin typeface="Calibri" panose="020F0502020204030204" pitchFamily="34" charset="0"/>
              </a:rPr>
              <a:t>You </a:t>
            </a:r>
            <a:r>
              <a:rPr lang="en-US" altLang="en-US" sz="1200" dirty="0">
                <a:latin typeface="Calibri" panose="020F0502020204030204" pitchFamily="34" charset="0"/>
              </a:rPr>
              <a:t>may assume the input is all </a:t>
            </a:r>
            <a:r>
              <a:rPr lang="en-US" altLang="en-US" sz="1200" dirty="0" smtClean="0">
                <a:latin typeface="Calibri" panose="020F0502020204030204" pitchFamily="34" charset="0"/>
              </a:rPr>
              <a:t>zeros</a:t>
            </a:r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6182" name="Text Box 81"/>
          <p:cNvSpPr txBox="1">
            <a:spLocks noChangeArrowheads="1"/>
          </p:cNvSpPr>
          <p:nvPr/>
        </p:nvSpPr>
        <p:spPr bwMode="auto">
          <a:xfrm>
            <a:off x="2353734" y="6417568"/>
            <a:ext cx="66275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r"/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Extra:   </a:t>
            </a:r>
            <a:r>
              <a:rPr lang="en-US" altLang="en-US" dirty="0" smtClean="0">
                <a:latin typeface="Calibri" panose="020F0502020204030204" pitchFamily="34" charset="0"/>
              </a:rPr>
              <a:t>in as few states as possible; min is 3; but you may </a:t>
            </a:r>
            <a:r>
              <a:rPr lang="en-US" altLang="en-US" i="1" u="sng" dirty="0" smtClean="0">
                <a:latin typeface="Calibri" panose="020F0502020204030204" pitchFamily="34" charset="0"/>
              </a:rPr>
              <a:t>add symbols</a:t>
            </a:r>
            <a:r>
              <a:rPr lang="en-US" altLang="en-US" dirty="0" smtClean="0">
                <a:latin typeface="Calibri" panose="020F0502020204030204" pitchFamily="34" charset="0"/>
              </a:rPr>
              <a:t>…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153" name="Ink 9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09972" y="3100561"/>
              <a:ext cx="17462" cy="1588"/>
            </p14:xfrm>
          </p:contentPart>
        </mc:Choice>
        <mc:Fallback>
          <p:pic>
            <p:nvPicPr>
              <p:cNvPr id="6153" name="Ink 9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/>
        </p:nvSpPr>
        <p:spPr>
          <a:xfrm>
            <a:off x="3115153" y="4370588"/>
            <a:ext cx="8418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7200" b="1" dirty="0" smtClean="0">
                <a:latin typeface="Calibri" panose="020F0502020204030204" pitchFamily="34" charset="0"/>
              </a:rPr>
              <a:t>…</a:t>
            </a:r>
            <a:endParaRPr lang="en-US" sz="7200" dirty="0"/>
          </a:p>
        </p:txBody>
      </p:sp>
      <p:sp>
        <p:nvSpPr>
          <p:cNvPr id="94" name="Text Box 66"/>
          <p:cNvSpPr txBox="1">
            <a:spLocks noChangeArrowheads="1"/>
          </p:cNvSpPr>
          <p:nvPr/>
        </p:nvSpPr>
        <p:spPr bwMode="auto">
          <a:xfrm>
            <a:off x="3017309" y="5485343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200" dirty="0">
                <a:latin typeface="Times" pitchFamily="1" charset="0"/>
              </a:rPr>
              <a:t>0</a:t>
            </a:r>
          </a:p>
        </p:txBody>
      </p:sp>
      <p:sp>
        <p:nvSpPr>
          <p:cNvPr id="95" name="Text Box 69"/>
          <p:cNvSpPr txBox="1">
            <a:spLocks noChangeArrowheads="1"/>
          </p:cNvSpPr>
          <p:nvPr/>
        </p:nvSpPr>
        <p:spPr bwMode="auto">
          <a:xfrm>
            <a:off x="3582459" y="548693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200">
                <a:latin typeface="Times" pitchFamily="1" charset="0"/>
              </a:rPr>
              <a:t>0</a:t>
            </a:r>
          </a:p>
        </p:txBody>
      </p:sp>
      <p:sp>
        <p:nvSpPr>
          <p:cNvPr id="96" name="Text Box 71"/>
          <p:cNvSpPr txBox="1">
            <a:spLocks noChangeArrowheads="1"/>
          </p:cNvSpPr>
          <p:nvPr/>
        </p:nvSpPr>
        <p:spPr bwMode="auto">
          <a:xfrm>
            <a:off x="4155547" y="5488518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200">
                <a:latin typeface="Times" pitchFamily="1" charset="0"/>
              </a:rPr>
              <a:t>0</a:t>
            </a:r>
          </a:p>
        </p:txBody>
      </p:sp>
      <p:sp>
        <p:nvSpPr>
          <p:cNvPr id="97" name="Text Box 72"/>
          <p:cNvSpPr txBox="1">
            <a:spLocks noChangeArrowheads="1"/>
          </p:cNvSpPr>
          <p:nvPr/>
        </p:nvSpPr>
        <p:spPr bwMode="auto">
          <a:xfrm>
            <a:off x="4736572" y="5490105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200">
                <a:latin typeface="Times" pitchFamily="1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0188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creen shot 2011-11-21 at 3.04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74788"/>
            <a:ext cx="7966075" cy="515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509588" y="76200"/>
            <a:ext cx="8099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 dirty="0">
                <a:solidFill>
                  <a:srgbClr val="000000"/>
                </a:solidFill>
                <a:latin typeface="Cambria" panose="02040503050406030204" pitchFamily="18" charset="0"/>
              </a:rPr>
              <a:t>Can TMs compute </a:t>
            </a:r>
            <a:r>
              <a:rPr lang="en-US" altLang="en-US" sz="4400" i="1" dirty="0">
                <a:solidFill>
                  <a:srgbClr val="000000"/>
                </a:solidFill>
                <a:latin typeface="Cambria" panose="02040503050406030204" pitchFamily="18" charset="0"/>
              </a:rPr>
              <a:t>everything</a:t>
            </a:r>
            <a:r>
              <a:rPr lang="en-US" altLang="en-US" sz="4400" dirty="0">
                <a:solidFill>
                  <a:srgbClr val="000000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50180" name="Rectangle 6"/>
          <p:cNvSpPr>
            <a:spLocks noChangeArrowheads="1"/>
          </p:cNvSpPr>
          <p:nvPr/>
        </p:nvSpPr>
        <p:spPr bwMode="auto">
          <a:xfrm>
            <a:off x="2971800" y="909935"/>
            <a:ext cx="3074945" cy="461665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BBE0E3"/>
              </a:buClr>
              <a:buSzPct val="75000"/>
              <a:buFont typeface="Monotype Sorts" charset="2"/>
              <a:buNone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Alan Turing says </a:t>
            </a:r>
            <a:r>
              <a:rPr lang="en-US" altLang="en-US" b="1" dirty="0">
                <a:solidFill>
                  <a:srgbClr val="008000"/>
                </a:solidFill>
                <a:latin typeface="Cambria" panose="02040503050406030204" pitchFamily="18" charset="0"/>
              </a:rPr>
              <a:t>yes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50181" name="Rectangle 1"/>
          <p:cNvSpPr>
            <a:spLocks noChangeArrowheads="1"/>
          </p:cNvSpPr>
          <p:nvPr/>
        </p:nvSpPr>
        <p:spPr bwMode="auto">
          <a:xfrm>
            <a:off x="4510088" y="6615113"/>
            <a:ext cx="45720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900">
                <a:solidFill>
                  <a:srgbClr val="000000"/>
                </a:solidFill>
              </a:rPr>
              <a:t>http://www.alanturing.net/turing_archive/archive/l/l32/L32-005.html</a:t>
            </a:r>
          </a:p>
        </p:txBody>
      </p:sp>
      <p:sp>
        <p:nvSpPr>
          <p:cNvPr id="50182" name="Line 10"/>
          <p:cNvSpPr>
            <a:spLocks noChangeShapeType="1"/>
          </p:cNvSpPr>
          <p:nvPr/>
        </p:nvSpPr>
        <p:spPr bwMode="auto">
          <a:xfrm flipH="1">
            <a:off x="5105400" y="4294188"/>
            <a:ext cx="1143000" cy="1295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 eaLnBrk="1" hangingPunct="1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0183" name="Rounded Rectangle 3"/>
          <p:cNvSpPr>
            <a:spLocks noChangeArrowheads="1"/>
          </p:cNvSpPr>
          <p:nvPr/>
        </p:nvSpPr>
        <p:spPr bwMode="auto">
          <a:xfrm>
            <a:off x="579438" y="5513388"/>
            <a:ext cx="7878762" cy="1066800"/>
          </a:xfrm>
          <a:prstGeom prst="roundRect">
            <a:avLst>
              <a:gd name="adj" fmla="val 16667"/>
            </a:avLst>
          </a:prstGeom>
          <a:solidFill>
            <a:srgbClr val="00800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 type="triangle" w="lg" len="lg"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0184" name="Rectangle 4"/>
          <p:cNvSpPr>
            <a:spLocks noChangeArrowheads="1"/>
          </p:cNvSpPr>
          <p:nvPr/>
        </p:nvSpPr>
        <p:spPr bwMode="auto">
          <a:xfrm>
            <a:off x="3962400" y="3913188"/>
            <a:ext cx="432117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2100">
                <a:solidFill>
                  <a:srgbClr val="008000"/>
                </a:solidFill>
                <a:latin typeface="Arial" pitchFamily="34" charset="0"/>
              </a:rPr>
              <a:t>Turing’s </a:t>
            </a:r>
            <a:r>
              <a:rPr lang="en-US" altLang="en-US" sz="2100" i="1">
                <a:solidFill>
                  <a:srgbClr val="008000"/>
                </a:solidFill>
                <a:latin typeface="Arial" pitchFamily="34" charset="0"/>
              </a:rPr>
              <a:t>Intelligent Machines, 1948</a:t>
            </a:r>
            <a:endParaRPr lang="en-US" altLang="en-US" sz="2100">
              <a:solidFill>
                <a:srgbClr val="000000"/>
              </a:solidFill>
            </a:endParaRPr>
          </a:p>
        </p:txBody>
      </p:sp>
      <p:sp>
        <p:nvSpPr>
          <p:cNvPr id="50185" name="Line 10"/>
          <p:cNvSpPr>
            <a:spLocks noChangeShapeType="1"/>
          </p:cNvSpPr>
          <p:nvPr/>
        </p:nvSpPr>
        <p:spPr bwMode="auto">
          <a:xfrm flipH="1" flipV="1">
            <a:off x="5791200" y="3074988"/>
            <a:ext cx="838200" cy="838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 eaLnBrk="1" hangingPunct="1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0186" name="Rectangle 4"/>
          <p:cNvSpPr>
            <a:spLocks noChangeArrowheads="1"/>
          </p:cNvSpPr>
          <p:nvPr/>
        </p:nvSpPr>
        <p:spPr bwMode="auto">
          <a:xfrm>
            <a:off x="1143000" y="1828800"/>
            <a:ext cx="590867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2100">
                <a:solidFill>
                  <a:srgbClr val="008000"/>
                </a:solidFill>
                <a:latin typeface="Arial" pitchFamily="34" charset="0"/>
              </a:rPr>
              <a:t>Turing called them </a:t>
            </a:r>
            <a:r>
              <a:rPr lang="en-US" altLang="en-US" sz="2100" i="1">
                <a:solidFill>
                  <a:srgbClr val="008000"/>
                </a:solidFill>
                <a:latin typeface="Arial" pitchFamily="34" charset="0"/>
              </a:rPr>
              <a:t>Logical Computing Machines</a:t>
            </a:r>
            <a:endParaRPr lang="en-US" altLang="en-US" sz="2100">
              <a:solidFill>
                <a:srgbClr val="000000"/>
              </a:solidFill>
            </a:endParaRPr>
          </a:p>
        </p:txBody>
      </p:sp>
      <p:sp>
        <p:nvSpPr>
          <p:cNvPr id="50187" name="Line 10"/>
          <p:cNvSpPr>
            <a:spLocks noChangeShapeType="1"/>
          </p:cNvSpPr>
          <p:nvPr/>
        </p:nvSpPr>
        <p:spPr bwMode="auto">
          <a:xfrm flipH="1">
            <a:off x="4876800" y="2244725"/>
            <a:ext cx="320675" cy="1936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 eaLnBrk="1" hangingPunct="1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889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9"/>
          <p:cNvSpPr txBox="1">
            <a:spLocks noChangeArrowheads="1"/>
          </p:cNvSpPr>
          <p:nvPr/>
        </p:nvSpPr>
        <p:spPr bwMode="auto">
          <a:xfrm>
            <a:off x="381000" y="4324350"/>
            <a:ext cx="5427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altLang="en-US" sz="280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Electromechanical computation</a:t>
            </a:r>
            <a:endParaRPr lang="en-US" altLang="en-US" sz="1800">
              <a:solidFill>
                <a:srgbClr val="0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1203" name="Text Box 10"/>
          <p:cNvSpPr txBox="1">
            <a:spLocks noChangeArrowheads="1"/>
          </p:cNvSpPr>
          <p:nvPr/>
        </p:nvSpPr>
        <p:spPr bwMode="auto">
          <a:xfrm>
            <a:off x="381000" y="5057775"/>
            <a:ext cx="5427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altLang="en-US" sz="280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Water-based computation</a:t>
            </a:r>
            <a:endParaRPr lang="en-US" altLang="en-US" sz="1800">
              <a:solidFill>
                <a:srgbClr val="0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1204" name="Text Box 11"/>
          <p:cNvSpPr txBox="1">
            <a:spLocks noChangeArrowheads="1"/>
          </p:cNvSpPr>
          <p:nvPr/>
        </p:nvSpPr>
        <p:spPr bwMode="auto">
          <a:xfrm>
            <a:off x="381000" y="3592513"/>
            <a:ext cx="40306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altLang="en-US" sz="280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Integrated circuits</a:t>
            </a:r>
            <a:endParaRPr lang="en-US" altLang="en-US" sz="1800">
              <a:solidFill>
                <a:srgbClr val="0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1205" name="Text Box 12"/>
          <p:cNvSpPr txBox="1">
            <a:spLocks noChangeArrowheads="1"/>
          </p:cNvSpPr>
          <p:nvPr/>
        </p:nvSpPr>
        <p:spPr bwMode="auto">
          <a:xfrm>
            <a:off x="381000" y="5791200"/>
            <a:ext cx="5554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altLang="en-US" sz="28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Tinkertoy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computation</a:t>
            </a:r>
            <a:endParaRPr lang="en-US" altLang="en-US" sz="1800" dirty="0">
              <a:solidFill>
                <a:srgbClr val="0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1206" name="Text Box 13"/>
          <p:cNvSpPr txBox="1">
            <a:spLocks noChangeArrowheads="1"/>
          </p:cNvSpPr>
          <p:nvPr/>
        </p:nvSpPr>
        <p:spPr bwMode="auto">
          <a:xfrm>
            <a:off x="381000" y="2916238"/>
            <a:ext cx="40306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altLang="en-US" sz="280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Parallel computers</a:t>
            </a:r>
            <a:endParaRPr lang="en-US" altLang="en-US" sz="1800">
              <a:solidFill>
                <a:srgbClr val="0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1207" name="Text Box 14"/>
          <p:cNvSpPr txBox="1">
            <a:spLocks noChangeArrowheads="1"/>
          </p:cNvSpPr>
          <p:nvPr/>
        </p:nvSpPr>
        <p:spPr bwMode="auto">
          <a:xfrm>
            <a:off x="381000" y="2182813"/>
            <a:ext cx="40306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altLang="en-US" sz="280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Molecular computation</a:t>
            </a:r>
            <a:endParaRPr lang="en-US" altLang="en-US" sz="1800">
              <a:solidFill>
                <a:srgbClr val="0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1208" name="Text Box 15"/>
          <p:cNvSpPr txBox="1">
            <a:spLocks noChangeArrowheads="1"/>
          </p:cNvSpPr>
          <p:nvPr/>
        </p:nvSpPr>
        <p:spPr bwMode="auto">
          <a:xfrm>
            <a:off x="381000" y="1524000"/>
            <a:ext cx="4030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altLang="en-US" sz="280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Quantum computation</a:t>
            </a:r>
            <a:endParaRPr lang="en-US" altLang="en-US" sz="1800">
              <a:solidFill>
                <a:srgbClr val="0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51209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"/>
          <a:stretch>
            <a:fillRect/>
          </a:stretch>
        </p:blipFill>
        <p:spPr bwMode="auto">
          <a:xfrm>
            <a:off x="5999163" y="1447800"/>
            <a:ext cx="294957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0" name="Line 17"/>
          <p:cNvSpPr>
            <a:spLocks noChangeShapeType="1"/>
          </p:cNvSpPr>
          <p:nvPr/>
        </p:nvSpPr>
        <p:spPr bwMode="auto">
          <a:xfrm flipV="1">
            <a:off x="4165424" y="5757332"/>
            <a:ext cx="1677105" cy="331788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 eaLnBrk="1" hangingPunct="1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1212" name="Rectangle 21"/>
          <p:cNvSpPr>
            <a:spLocks noChangeArrowheads="1"/>
          </p:cNvSpPr>
          <p:nvPr/>
        </p:nvSpPr>
        <p:spPr bwMode="auto">
          <a:xfrm>
            <a:off x="1212850" y="1957859"/>
            <a:ext cx="382508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900">
                <a:solidFill>
                  <a:srgbClr val="000000"/>
                </a:solidFill>
                <a:latin typeface="Calibri" panose="020F0502020204030204" pitchFamily="34" charset="0"/>
              </a:rPr>
              <a:t>http://www.cs.virginia.edu/~robins/The_Limits_of_Quantum_Computers.pdf</a:t>
            </a:r>
          </a:p>
        </p:txBody>
      </p:sp>
      <p:sp>
        <p:nvSpPr>
          <p:cNvPr id="51213" name="Rectangle 22"/>
          <p:cNvSpPr>
            <a:spLocks noChangeArrowheads="1"/>
          </p:cNvSpPr>
          <p:nvPr/>
        </p:nvSpPr>
        <p:spPr bwMode="auto">
          <a:xfrm>
            <a:off x="1212850" y="2570634"/>
            <a:ext cx="301396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900">
                <a:solidFill>
                  <a:srgbClr val="000000"/>
                </a:solidFill>
                <a:latin typeface="Calibri" panose="020F0502020204030204" pitchFamily="34" charset="0"/>
              </a:rPr>
              <a:t>http://www.arstechnica.com/reviews/2q00/dna/dna-1.html</a:t>
            </a:r>
          </a:p>
        </p:txBody>
      </p:sp>
      <p:sp>
        <p:nvSpPr>
          <p:cNvPr id="51214" name="Line 23"/>
          <p:cNvSpPr>
            <a:spLocks noChangeShapeType="1"/>
          </p:cNvSpPr>
          <p:nvPr/>
        </p:nvSpPr>
        <p:spPr bwMode="auto">
          <a:xfrm>
            <a:off x="3409245" y="3921125"/>
            <a:ext cx="646112" cy="0"/>
          </a:xfrm>
          <a:prstGeom prst="line">
            <a:avLst/>
          </a:prstGeom>
          <a:noFill/>
          <a:ln w="19050">
            <a:solidFill>
              <a:srgbClr val="AF1EE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 eaLnBrk="1" hangingPunct="1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1215" name="Rectangle 6"/>
          <p:cNvSpPr>
            <a:spLocks noChangeArrowheads="1"/>
          </p:cNvSpPr>
          <p:nvPr/>
        </p:nvSpPr>
        <p:spPr bwMode="auto">
          <a:xfrm>
            <a:off x="838200" y="152400"/>
            <a:ext cx="7550150" cy="92333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BBE0E3"/>
              </a:buClr>
              <a:buSzPct val="75000"/>
              <a:buFont typeface="Monotype Sorts" charset="2"/>
              <a:buNone/>
            </a:pPr>
            <a:r>
              <a:rPr lang="en-US" altLang="en-US" sz="2700" b="1" i="1" dirty="0">
                <a:solidFill>
                  <a:srgbClr val="000000"/>
                </a:solidFill>
                <a:latin typeface="Cambria" panose="02040503050406030204" pitchFamily="18" charset="0"/>
              </a:rPr>
              <a:t>So far</a:t>
            </a:r>
            <a:r>
              <a:rPr lang="en-US" altLang="en-US" sz="2700" dirty="0">
                <a:solidFill>
                  <a:srgbClr val="000000"/>
                </a:solidFill>
                <a:latin typeface="Cambria" panose="02040503050406030204" pitchFamily="18" charset="0"/>
              </a:rPr>
              <a:t>, all known computational devices can compute </a:t>
            </a:r>
            <a:r>
              <a:rPr lang="en-US" altLang="en-US" sz="2700" u="sng" dirty="0">
                <a:solidFill>
                  <a:srgbClr val="000000"/>
                </a:solidFill>
                <a:latin typeface="Cambria" panose="02040503050406030204" pitchFamily="18" charset="0"/>
              </a:rPr>
              <a:t>only</a:t>
            </a:r>
            <a:r>
              <a:rPr lang="en-US" altLang="en-US" sz="2700" dirty="0">
                <a:solidFill>
                  <a:srgbClr val="000000"/>
                </a:solidFill>
                <a:latin typeface="Cambria" panose="02040503050406030204" pitchFamily="18" charset="0"/>
              </a:rPr>
              <a:t> what Turing Machines can...</a:t>
            </a:r>
          </a:p>
        </p:txBody>
      </p:sp>
      <p:sp>
        <p:nvSpPr>
          <p:cNvPr id="51216" name="Rectangle 20"/>
          <p:cNvSpPr>
            <a:spLocks noChangeArrowheads="1"/>
          </p:cNvSpPr>
          <p:nvPr/>
        </p:nvSpPr>
        <p:spPr bwMode="auto">
          <a:xfrm>
            <a:off x="6696236" y="1154112"/>
            <a:ext cx="1779654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BBE0E3"/>
              </a:buClr>
              <a:buSzPct val="75000"/>
              <a:buFont typeface="Monotype Sorts" charset="2"/>
              <a:buNone/>
            </a:pPr>
            <a:r>
              <a:rPr lang="en-US" altLang="en-US" sz="10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some are faster than others…</a:t>
            </a:r>
            <a:endParaRPr lang="en-US" altLang="en-US" sz="1000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http://raisoturu.com/wp-content/uploads/2013/10/mac-computer-laptop2013-pink-laptops-pink-notebook-computer-guide-pink-apple-mac-nytoqny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18" y="3193566"/>
            <a:ext cx="1500187" cy="112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93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Line 12"/>
          <p:cNvSpPr>
            <a:spLocks noChangeShapeType="1"/>
          </p:cNvSpPr>
          <p:nvPr/>
        </p:nvSpPr>
        <p:spPr bwMode="auto">
          <a:xfrm>
            <a:off x="1143000" y="4916664"/>
            <a:ext cx="7034213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Text Box 17"/>
          <p:cNvSpPr txBox="1">
            <a:spLocks noChangeArrowheads="1"/>
          </p:cNvSpPr>
          <p:nvPr/>
        </p:nvSpPr>
        <p:spPr bwMode="auto">
          <a:xfrm>
            <a:off x="793749" y="5764992"/>
            <a:ext cx="75422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 b="1" i="1" dirty="0">
                <a:latin typeface="Cambria" panose="02040503050406030204" pitchFamily="18" charset="0"/>
                <a:cs typeface="Times New Roman" pitchFamily="1" charset="0"/>
              </a:rPr>
              <a:t>Computability </a:t>
            </a:r>
            <a:r>
              <a:rPr lang="en-US" altLang="en-US" sz="2400" dirty="0">
                <a:latin typeface="Cambria" panose="02040503050406030204" pitchFamily="18" charset="0"/>
                <a:cs typeface="Times New Roman" pitchFamily="1" charset="0"/>
              </a:rPr>
              <a:t>is the "power" required to </a:t>
            </a:r>
            <a:r>
              <a:rPr lang="en-US" altLang="en-US" sz="2400" dirty="0" smtClean="0">
                <a:latin typeface="Cambria" panose="02040503050406030204" pitchFamily="18" charset="0"/>
                <a:cs typeface="Times New Roman" pitchFamily="1" charset="0"/>
              </a:rPr>
              <a:t>solve a particular problem, i.e., accept a particular language.</a:t>
            </a:r>
            <a:endParaRPr lang="en-US" altLang="en-US" sz="2400" dirty="0">
              <a:latin typeface="Cambria" panose="02040503050406030204" pitchFamily="18" charset="0"/>
              <a:cs typeface="Times New Roman" pitchFamily="1" charset="0"/>
            </a:endParaRPr>
          </a:p>
        </p:txBody>
      </p:sp>
      <p:sp>
        <p:nvSpPr>
          <p:cNvPr id="29706" name="Rectangle 17"/>
          <p:cNvSpPr>
            <a:spLocks noChangeArrowheads="1"/>
          </p:cNvSpPr>
          <p:nvPr/>
        </p:nvSpPr>
        <p:spPr bwMode="auto">
          <a:xfrm>
            <a:off x="3133725" y="4671396"/>
            <a:ext cx="2862263" cy="461962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 b="1" dirty="0">
                <a:latin typeface="Trebuchet MS" pitchFamily="1" charset="0"/>
                <a:cs typeface="Times New Roman" pitchFamily="1" charset="0"/>
              </a:rPr>
              <a:t>computability axis</a:t>
            </a:r>
          </a:p>
        </p:txBody>
      </p:sp>
      <p:sp>
        <p:nvSpPr>
          <p:cNvPr id="29707" name="Rectangle 17"/>
          <p:cNvSpPr>
            <a:spLocks noChangeArrowheads="1"/>
          </p:cNvSpPr>
          <p:nvPr/>
        </p:nvSpPr>
        <p:spPr bwMode="auto">
          <a:xfrm>
            <a:off x="573087" y="5017867"/>
            <a:ext cx="11398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500" b="1" dirty="0">
                <a:solidFill>
                  <a:srgbClr val="008000"/>
                </a:solidFill>
                <a:latin typeface="Trebuchet MS" pitchFamily="1" charset="0"/>
                <a:cs typeface="Times New Roman" pitchFamily="1" charset="0"/>
              </a:rPr>
              <a:t>less power</a:t>
            </a:r>
          </a:p>
        </p:txBody>
      </p:sp>
      <p:sp>
        <p:nvSpPr>
          <p:cNvPr id="29708" name="Rectangle 18"/>
          <p:cNvSpPr>
            <a:spLocks noChangeArrowheads="1"/>
          </p:cNvSpPr>
          <p:nvPr/>
        </p:nvSpPr>
        <p:spPr bwMode="auto">
          <a:xfrm>
            <a:off x="7336543" y="5017867"/>
            <a:ext cx="1273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500" b="1">
                <a:solidFill>
                  <a:srgbClr val="008000"/>
                </a:solidFill>
                <a:latin typeface="Trebuchet MS" pitchFamily="1" charset="0"/>
                <a:cs typeface="Times New Roman" pitchFamily="1" charset="0"/>
              </a:rPr>
              <a:t>more power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7435" y="2088438"/>
            <a:ext cx="1431130" cy="738664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Calibri" panose="020F0502020204030204" pitchFamily="34" charset="0"/>
              </a:rPr>
              <a:t>DFAs</a:t>
            </a:r>
            <a:endParaRPr lang="en-US" sz="4200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57565" y="2088438"/>
            <a:ext cx="1431130" cy="738664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Calibri" panose="020F0502020204030204" pitchFamily="34" charset="0"/>
              </a:rPr>
              <a:t>TMs</a:t>
            </a:r>
            <a:endParaRPr lang="en-US" sz="4200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31106" y="279457"/>
            <a:ext cx="345799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200" dirty="0" smtClean="0">
                <a:latin typeface="Cambria" panose="02040503050406030204" pitchFamily="18" charset="0"/>
                <a:cs typeface="Times New Roman" pitchFamily="1" charset="0"/>
              </a:rPr>
              <a:t>Computability</a:t>
            </a:r>
            <a:endParaRPr lang="en-US" sz="4200" dirty="0"/>
          </a:p>
        </p:txBody>
      </p:sp>
      <p:sp>
        <p:nvSpPr>
          <p:cNvPr id="19" name="TextBox 18"/>
          <p:cNvSpPr txBox="1"/>
          <p:nvPr/>
        </p:nvSpPr>
        <p:spPr>
          <a:xfrm rot="20753659">
            <a:off x="3849289" y="2088438"/>
            <a:ext cx="1431130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Calibri" panose="020F0502020204030204" pitchFamily="34" charset="0"/>
              </a:rPr>
              <a:t>???</a:t>
            </a:r>
            <a:endParaRPr lang="en-US" sz="4200" dirty="0">
              <a:latin typeface="Calibri" panose="020F0502020204030204" pitchFamily="34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1858565" y="2265859"/>
            <a:ext cx="715565" cy="383822"/>
          </a:xfrm>
          <a:prstGeom prst="rightArrow">
            <a:avLst>
              <a:gd name="adj1" fmla="val 50000"/>
              <a:gd name="adj2" fmla="val 67647"/>
            </a:avLst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 flipH="1">
            <a:off x="6573903" y="2265859"/>
            <a:ext cx="715565" cy="383822"/>
          </a:xfrm>
          <a:prstGeom prst="rightArrow">
            <a:avLst>
              <a:gd name="adj1" fmla="val 50000"/>
              <a:gd name="adj2" fmla="val 67647"/>
            </a:avLst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14300" y="4965700"/>
            <a:ext cx="8877300" cy="1816100"/>
          </a:xfrm>
          <a:prstGeom prst="roundRect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654844" y="1539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Where were we… ?</a:t>
            </a:r>
            <a:endParaRPr lang="en-US" sz="4000" dirty="0">
              <a:solidFill>
                <a:srgbClr val="000000"/>
              </a:solidFill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716" y="5105400"/>
            <a:ext cx="19075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We proved that </a:t>
            </a:r>
            <a:endParaRPr lang="en-US" sz="800" dirty="0">
              <a:solidFill>
                <a:srgbClr val="000000"/>
              </a:solidFill>
              <a:latin typeface="Times New Roman" pitchFamily="-12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44533" y="6270327"/>
            <a:ext cx="3009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requires  </a:t>
            </a:r>
            <a:r>
              <a:rPr lang="en-US" sz="2000" b="1" i="1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at least 5 states</a:t>
            </a:r>
            <a:endParaRPr lang="en-US" sz="800" b="1" i="1" dirty="0">
              <a:solidFill>
                <a:srgbClr val="000000"/>
              </a:solidFill>
              <a:latin typeface="Times New Roman" pitchFamily="-128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890021" y="5657296"/>
            <a:ext cx="5312865" cy="52322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L = { w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| w's first bit == w's last bit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}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8" y="1152206"/>
            <a:ext cx="5778573" cy="36633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980727" y="1152206"/>
            <a:ext cx="28667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rgbClr val="CC3300"/>
                </a:solidFill>
                <a:latin typeface="Cambria" panose="02040503050406030204" pitchFamily="18" charset="0"/>
                <a:cs typeface="Times New Roman" pitchFamily="-128" charset="0"/>
              </a:rPr>
              <a:t>We built </a:t>
            </a:r>
            <a:r>
              <a:rPr lang="en-US" sz="2800" i="1" dirty="0" smtClean="0">
                <a:solidFill>
                  <a:srgbClr val="CC3300"/>
                </a:solidFill>
                <a:latin typeface="Cambria" panose="02040503050406030204" pitchFamily="18" charset="0"/>
                <a:cs typeface="Times New Roman" pitchFamily="-128" charset="0"/>
              </a:rPr>
              <a:t>programmed?</a:t>
            </a:r>
            <a:r>
              <a:rPr lang="en-US" sz="2800" dirty="0" smtClean="0">
                <a:solidFill>
                  <a:srgbClr val="CC3300"/>
                </a:solidFill>
                <a:latin typeface="Cambria" panose="02040503050406030204" pitchFamily="18" charset="0"/>
                <a:cs typeface="Times New Roman" pitchFamily="-128" charset="0"/>
              </a:rPr>
              <a:t> several DFAs…</a:t>
            </a:r>
            <a:endParaRPr lang="en-US" sz="1000" dirty="0">
              <a:solidFill>
                <a:srgbClr val="CC3300"/>
              </a:solidFill>
              <a:latin typeface="Times New Roman" pitchFamily="-12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73797" y="2983875"/>
            <a:ext cx="2480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and proved lower-bounds on their state-complexity</a:t>
            </a:r>
            <a:endParaRPr lang="en-US" sz="500" dirty="0">
              <a:solidFill>
                <a:srgbClr val="000000"/>
              </a:solidFill>
              <a:latin typeface="Times New Roman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77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5" name="Text Box 5"/>
          <p:cNvSpPr txBox="1">
            <a:spLocks noChangeArrowheads="1"/>
          </p:cNvSpPr>
          <p:nvPr/>
        </p:nvSpPr>
        <p:spPr bwMode="auto">
          <a:xfrm>
            <a:off x="685800" y="190500"/>
            <a:ext cx="7781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600" dirty="0">
                <a:latin typeface="Cambria" panose="02040503050406030204" pitchFamily="18" charset="0"/>
              </a:rPr>
              <a:t>Adding </a:t>
            </a:r>
            <a:r>
              <a:rPr lang="en-US" altLang="en-US" sz="3600" dirty="0" smtClean="0">
                <a:latin typeface="Cambria" panose="020405030504060302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CC0066"/>
                </a:solidFill>
                <a:latin typeface="Cambria" panose="02040503050406030204" pitchFamily="18" charset="0"/>
              </a:rPr>
              <a:t>nondeterminism</a:t>
            </a:r>
            <a:r>
              <a:rPr lang="en-US" altLang="en-US" sz="3600" i="1" dirty="0" smtClean="0">
                <a:latin typeface="Cambria" panose="02040503050406030204" pitchFamily="18" charset="0"/>
              </a:rPr>
              <a:t> </a:t>
            </a:r>
            <a:r>
              <a:rPr lang="en-US" altLang="en-US" sz="3600" dirty="0" smtClean="0">
                <a:latin typeface="Cambria" panose="02040503050406030204" pitchFamily="18" charset="0"/>
              </a:rPr>
              <a:t> </a:t>
            </a:r>
            <a:r>
              <a:rPr lang="en-US" altLang="en-US" sz="3600" dirty="0">
                <a:latin typeface="Cambria" panose="02040503050406030204" pitchFamily="18" charset="0"/>
              </a:rPr>
              <a:t>to DFAs</a:t>
            </a:r>
          </a:p>
        </p:txBody>
      </p:sp>
      <p:sp>
        <p:nvSpPr>
          <p:cNvPr id="8216" name="Text Box 6"/>
          <p:cNvSpPr txBox="1">
            <a:spLocks noChangeArrowheads="1"/>
          </p:cNvSpPr>
          <p:nvPr/>
        </p:nvSpPr>
        <p:spPr bwMode="auto">
          <a:xfrm>
            <a:off x="552075" y="1473622"/>
            <a:ext cx="158670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400" dirty="0">
                <a:latin typeface="Cambria" panose="02040503050406030204" pitchFamily="18" charset="0"/>
              </a:rPr>
              <a:t>NFA</a:t>
            </a:r>
            <a:r>
              <a:rPr lang="en-US" altLang="en-US" sz="4400" dirty="0">
                <a:solidFill>
                  <a:srgbClr val="CC0066"/>
                </a:solidFill>
                <a:latin typeface="Cambria" panose="02040503050406030204" pitchFamily="18" charset="0"/>
              </a:rPr>
              <a:t>s</a:t>
            </a:r>
          </a:p>
        </p:txBody>
      </p:sp>
      <p:sp>
        <p:nvSpPr>
          <p:cNvPr id="8217" name="Text Box 7"/>
          <p:cNvSpPr txBox="1">
            <a:spLocks noChangeArrowheads="1"/>
          </p:cNvSpPr>
          <p:nvPr/>
        </p:nvSpPr>
        <p:spPr bwMode="auto">
          <a:xfrm>
            <a:off x="472700" y="2197234"/>
            <a:ext cx="17454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dirty="0" smtClean="0">
                <a:latin typeface="Calibri" panose="020F0502020204030204" pitchFamily="34" charset="0"/>
              </a:rPr>
              <a:t>nondeterministic </a:t>
            </a:r>
            <a:r>
              <a:rPr lang="en-US" altLang="en-US" dirty="0">
                <a:latin typeface="Calibri" panose="020F0502020204030204" pitchFamily="34" charset="0"/>
              </a:rPr>
              <a:t>finite </a:t>
            </a:r>
            <a:r>
              <a:rPr lang="en-US" altLang="en-US" dirty="0" smtClean="0">
                <a:latin typeface="Calibri" panose="020F0502020204030204" pitchFamily="34" charset="0"/>
              </a:rPr>
              <a:t>automata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8218" name="Oval 8"/>
          <p:cNvSpPr>
            <a:spLocks noChangeArrowheads="1"/>
          </p:cNvSpPr>
          <p:nvPr/>
        </p:nvSpPr>
        <p:spPr bwMode="auto">
          <a:xfrm>
            <a:off x="3189191" y="1914947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endParaRPr lang="en-US" altLang="en-US"/>
          </a:p>
        </p:txBody>
      </p:sp>
      <p:sp>
        <p:nvSpPr>
          <p:cNvPr id="8219" name="Text Box 9"/>
          <p:cNvSpPr txBox="1">
            <a:spLocks noChangeArrowheads="1"/>
          </p:cNvSpPr>
          <p:nvPr/>
        </p:nvSpPr>
        <p:spPr bwMode="auto">
          <a:xfrm>
            <a:off x="6689309" y="1126545"/>
            <a:ext cx="2063750" cy="338554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dirty="0" smtClean="0">
                <a:latin typeface="Calibri" panose="020F0502020204030204" pitchFamily="34" charset="0"/>
              </a:rPr>
              <a:t>What's different!?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8220" name="Text Box 10"/>
          <p:cNvSpPr txBox="1">
            <a:spLocks noChangeArrowheads="1"/>
          </p:cNvSpPr>
          <p:nvPr/>
        </p:nvSpPr>
        <p:spPr bwMode="auto">
          <a:xfrm>
            <a:off x="3320953" y="2084810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q0</a:t>
            </a:r>
          </a:p>
        </p:txBody>
      </p:sp>
      <p:sp>
        <p:nvSpPr>
          <p:cNvPr id="8221" name="Oval 11"/>
          <p:cNvSpPr>
            <a:spLocks noChangeArrowheads="1"/>
          </p:cNvSpPr>
          <p:nvPr/>
        </p:nvSpPr>
        <p:spPr bwMode="auto">
          <a:xfrm>
            <a:off x="4610003" y="134821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endParaRPr lang="en-US" altLang="en-US"/>
          </a:p>
        </p:txBody>
      </p:sp>
      <p:sp>
        <p:nvSpPr>
          <p:cNvPr id="8222" name="Text Box 12"/>
          <p:cNvSpPr txBox="1">
            <a:spLocks noChangeArrowheads="1"/>
          </p:cNvSpPr>
          <p:nvPr/>
        </p:nvSpPr>
        <p:spPr bwMode="auto">
          <a:xfrm>
            <a:off x="4741766" y="1518072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q1</a:t>
            </a:r>
          </a:p>
        </p:txBody>
      </p:sp>
      <p:sp>
        <p:nvSpPr>
          <p:cNvPr id="8223" name="Oval 13"/>
          <p:cNvSpPr>
            <a:spLocks noChangeArrowheads="1"/>
          </p:cNvSpPr>
          <p:nvPr/>
        </p:nvSpPr>
        <p:spPr bwMode="auto">
          <a:xfrm>
            <a:off x="4549678" y="2581697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endParaRPr lang="en-US" altLang="en-US"/>
          </a:p>
        </p:txBody>
      </p:sp>
      <p:sp>
        <p:nvSpPr>
          <p:cNvPr id="8224" name="Text Box 14"/>
          <p:cNvSpPr txBox="1">
            <a:spLocks noChangeArrowheads="1"/>
          </p:cNvSpPr>
          <p:nvPr/>
        </p:nvSpPr>
        <p:spPr bwMode="auto">
          <a:xfrm>
            <a:off x="4681441" y="2742035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q2</a:t>
            </a:r>
          </a:p>
        </p:txBody>
      </p:sp>
      <p:sp>
        <p:nvSpPr>
          <p:cNvPr id="8225" name="Line 15"/>
          <p:cNvSpPr>
            <a:spLocks noChangeShapeType="1"/>
          </p:cNvSpPr>
          <p:nvPr/>
        </p:nvSpPr>
        <p:spPr bwMode="auto">
          <a:xfrm flipV="1">
            <a:off x="3838478" y="1776835"/>
            <a:ext cx="727075" cy="339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6" name="Line 16"/>
          <p:cNvSpPr>
            <a:spLocks noChangeShapeType="1"/>
          </p:cNvSpPr>
          <p:nvPr/>
        </p:nvSpPr>
        <p:spPr bwMode="auto">
          <a:xfrm>
            <a:off x="3838478" y="2388022"/>
            <a:ext cx="71755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7" name="Text Box 17"/>
          <p:cNvSpPr txBox="1">
            <a:spLocks noChangeArrowheads="1"/>
          </p:cNvSpPr>
          <p:nvPr/>
        </p:nvSpPr>
        <p:spPr bwMode="auto">
          <a:xfrm>
            <a:off x="3955953" y="1665710"/>
            <a:ext cx="29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Symbol" pitchFamily="1" charset="2"/>
                <a:sym typeface="Symbol" pitchFamily="1" charset="2"/>
              </a:rPr>
              <a:t></a:t>
            </a:r>
            <a:endParaRPr lang="en-US" altLang="en-US">
              <a:latin typeface="Times" pitchFamily="1" charset="0"/>
            </a:endParaRPr>
          </a:p>
        </p:txBody>
      </p:sp>
      <p:sp>
        <p:nvSpPr>
          <p:cNvPr id="8228" name="Text Box 18"/>
          <p:cNvSpPr txBox="1">
            <a:spLocks noChangeArrowheads="1"/>
          </p:cNvSpPr>
          <p:nvPr/>
        </p:nvSpPr>
        <p:spPr bwMode="auto">
          <a:xfrm>
            <a:off x="4067078" y="225308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1</a:t>
            </a:r>
          </a:p>
        </p:txBody>
      </p:sp>
      <p:sp>
        <p:nvSpPr>
          <p:cNvPr id="8229" name="Oval 19"/>
          <p:cNvSpPr>
            <a:spLocks noChangeArrowheads="1"/>
          </p:cNvSpPr>
          <p:nvPr/>
        </p:nvSpPr>
        <p:spPr bwMode="auto">
          <a:xfrm>
            <a:off x="4548091" y="1295822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endParaRPr lang="en-US" altLang="en-US"/>
          </a:p>
        </p:txBody>
      </p:sp>
      <p:sp>
        <p:nvSpPr>
          <p:cNvPr id="8230" name="Freeform 21"/>
          <p:cNvSpPr>
            <a:spLocks/>
          </p:cNvSpPr>
          <p:nvPr/>
        </p:nvSpPr>
        <p:spPr bwMode="auto">
          <a:xfrm rot="5836100">
            <a:off x="5459316" y="1479972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1" name="Freeform 22"/>
          <p:cNvSpPr>
            <a:spLocks/>
          </p:cNvSpPr>
          <p:nvPr/>
        </p:nvSpPr>
        <p:spPr bwMode="auto">
          <a:xfrm rot="5836100">
            <a:off x="5316441" y="2716634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2" name="Text Box 23"/>
          <p:cNvSpPr txBox="1">
            <a:spLocks noChangeArrowheads="1"/>
          </p:cNvSpPr>
          <p:nvPr/>
        </p:nvSpPr>
        <p:spPr bwMode="auto">
          <a:xfrm>
            <a:off x="5627591" y="2791247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0</a:t>
            </a:r>
          </a:p>
        </p:txBody>
      </p:sp>
      <p:sp>
        <p:nvSpPr>
          <p:cNvPr id="8233" name="Text Box 24"/>
          <p:cNvSpPr txBox="1">
            <a:spLocks noChangeArrowheads="1"/>
          </p:cNvSpPr>
          <p:nvPr/>
        </p:nvSpPr>
        <p:spPr bwMode="auto">
          <a:xfrm>
            <a:off x="5745066" y="1616497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1</a:t>
            </a:r>
          </a:p>
        </p:txBody>
      </p:sp>
      <p:sp>
        <p:nvSpPr>
          <p:cNvPr id="8234" name="Text Box 26"/>
          <p:cNvSpPr txBox="1">
            <a:spLocks noChangeArrowheads="1"/>
          </p:cNvSpPr>
          <p:nvPr/>
        </p:nvSpPr>
        <p:spPr bwMode="auto">
          <a:xfrm>
            <a:off x="304800" y="4321085"/>
            <a:ext cx="174513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2400" dirty="0">
                <a:latin typeface="Cambria" panose="02040503050406030204" pitchFamily="18" charset="0"/>
              </a:rPr>
              <a:t>What happens with …</a:t>
            </a:r>
          </a:p>
        </p:txBody>
      </p:sp>
      <p:sp>
        <p:nvSpPr>
          <p:cNvPr id="8235" name="Freeform 27"/>
          <p:cNvSpPr>
            <a:spLocks/>
          </p:cNvSpPr>
          <p:nvPr/>
        </p:nvSpPr>
        <p:spPr bwMode="auto">
          <a:xfrm>
            <a:off x="3005041" y="2057822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6" name="Rectangle 28"/>
          <p:cNvSpPr>
            <a:spLocks noChangeArrowheads="1"/>
          </p:cNvSpPr>
          <p:nvPr/>
        </p:nvSpPr>
        <p:spPr bwMode="auto">
          <a:xfrm>
            <a:off x="4887473" y="6437870"/>
            <a:ext cx="41465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5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Is L = { all strings beginning with </a:t>
            </a:r>
            <a:r>
              <a:rPr lang="en-US" altLang="en-US" sz="15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</a:t>
            </a:r>
            <a:r>
              <a:rPr lang="en-US" altLang="en-US" sz="15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} ?</a:t>
            </a:r>
          </a:p>
        </p:txBody>
      </p:sp>
      <p:sp>
        <p:nvSpPr>
          <p:cNvPr id="8240" name="Text Box 35"/>
          <p:cNvSpPr txBox="1">
            <a:spLocks noChangeArrowheads="1"/>
          </p:cNvSpPr>
          <p:nvPr/>
        </p:nvSpPr>
        <p:spPr bwMode="auto">
          <a:xfrm>
            <a:off x="2008804" y="3651332"/>
            <a:ext cx="4187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3600" b="1" dirty="0">
                <a:latin typeface="Calibri" panose="020F0502020204030204" pitchFamily="34" charset="0"/>
                <a:cs typeface="Courier New" pitchFamily="1" charset="0"/>
              </a:rPr>
              <a:t>1</a:t>
            </a:r>
            <a:endParaRPr lang="en-US" altLang="en-US" sz="3600" b="1" dirty="0">
              <a:latin typeface="Calibri" panose="020F0502020204030204" pitchFamily="34" charset="0"/>
            </a:endParaRPr>
          </a:p>
        </p:txBody>
      </p:sp>
      <p:sp>
        <p:nvSpPr>
          <p:cNvPr id="8241" name="Line 37"/>
          <p:cNvSpPr>
            <a:spLocks noChangeShapeType="1"/>
          </p:cNvSpPr>
          <p:nvPr/>
        </p:nvSpPr>
        <p:spPr bwMode="auto">
          <a:xfrm flipH="1" flipV="1">
            <a:off x="3774978" y="2461047"/>
            <a:ext cx="7239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2" name="Text Box 38"/>
          <p:cNvSpPr txBox="1">
            <a:spLocks noChangeArrowheads="1"/>
          </p:cNvSpPr>
          <p:nvPr/>
        </p:nvSpPr>
        <p:spPr bwMode="auto">
          <a:xfrm>
            <a:off x="3927378" y="2613447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0</a:t>
            </a:r>
          </a:p>
        </p:txBody>
      </p:sp>
      <p:sp>
        <p:nvSpPr>
          <p:cNvPr id="54" name="Text Box 35"/>
          <p:cNvSpPr txBox="1">
            <a:spLocks noChangeArrowheads="1"/>
          </p:cNvSpPr>
          <p:nvPr/>
        </p:nvSpPr>
        <p:spPr bwMode="auto">
          <a:xfrm>
            <a:off x="2008804" y="4185945"/>
            <a:ext cx="4187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3600" b="1" dirty="0" smtClean="0">
                <a:latin typeface="Calibri" panose="020F0502020204030204" pitchFamily="34" charset="0"/>
                <a:cs typeface="Courier New" pitchFamily="1" charset="0"/>
              </a:rPr>
              <a:t>0</a:t>
            </a:r>
            <a:endParaRPr lang="en-US" altLang="en-US" sz="3600" b="1" dirty="0">
              <a:latin typeface="Calibri" panose="020F0502020204030204" pitchFamily="34" charset="0"/>
            </a:endParaRPr>
          </a:p>
        </p:txBody>
      </p:sp>
      <p:sp>
        <p:nvSpPr>
          <p:cNvPr id="55" name="Text Box 35"/>
          <p:cNvSpPr txBox="1">
            <a:spLocks noChangeArrowheads="1"/>
          </p:cNvSpPr>
          <p:nvPr/>
        </p:nvSpPr>
        <p:spPr bwMode="auto">
          <a:xfrm>
            <a:off x="2008804" y="4720559"/>
            <a:ext cx="6527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3600" b="1" dirty="0" smtClean="0">
                <a:latin typeface="Calibri" panose="020F0502020204030204" pitchFamily="34" charset="0"/>
                <a:cs typeface="Courier New" pitchFamily="1" charset="0"/>
              </a:rPr>
              <a:t>11</a:t>
            </a:r>
            <a:endParaRPr lang="en-US" altLang="en-US" sz="3600" b="1" dirty="0">
              <a:latin typeface="Calibri" panose="020F0502020204030204" pitchFamily="34" charset="0"/>
            </a:endParaRPr>
          </a:p>
        </p:txBody>
      </p:sp>
      <p:sp>
        <p:nvSpPr>
          <p:cNvPr id="56" name="Text Box 35"/>
          <p:cNvSpPr txBox="1">
            <a:spLocks noChangeArrowheads="1"/>
          </p:cNvSpPr>
          <p:nvPr/>
        </p:nvSpPr>
        <p:spPr bwMode="auto">
          <a:xfrm>
            <a:off x="2008804" y="5255172"/>
            <a:ext cx="8867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3600" b="1" dirty="0" smtClean="0">
                <a:latin typeface="Calibri" panose="020F0502020204030204" pitchFamily="34" charset="0"/>
                <a:cs typeface="Courier New" pitchFamily="1" charset="0"/>
              </a:rPr>
              <a:t>101</a:t>
            </a:r>
            <a:endParaRPr lang="en-US" altLang="en-US" sz="3600" b="1" dirty="0">
              <a:latin typeface="Calibri" panose="020F0502020204030204" pitchFamily="34" charset="0"/>
            </a:endParaRPr>
          </a:p>
        </p:txBody>
      </p:sp>
      <p:sp>
        <p:nvSpPr>
          <p:cNvPr id="57" name="Text Box 35"/>
          <p:cNvSpPr txBox="1">
            <a:spLocks noChangeArrowheads="1"/>
          </p:cNvSpPr>
          <p:nvPr/>
        </p:nvSpPr>
        <p:spPr bwMode="auto">
          <a:xfrm>
            <a:off x="2008804" y="5789786"/>
            <a:ext cx="4379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3600" b="1" dirty="0" smtClean="0">
                <a:latin typeface="Symbol" pitchFamily="1" charset="2"/>
              </a:rPr>
              <a:t>l</a:t>
            </a:r>
            <a:endParaRPr lang="en-US" altLang="en-US" sz="36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31339" y="1423656"/>
            <a:ext cx="5782962" cy="1146547"/>
          </a:xfrm>
          <a:prstGeom prst="roundRect">
            <a:avLst/>
          </a:prstGeom>
          <a:solidFill>
            <a:srgbClr val="CCFF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9233" name="Text Box 5"/>
          <p:cNvSpPr txBox="1">
            <a:spLocks noChangeArrowheads="1"/>
          </p:cNvSpPr>
          <p:nvPr/>
        </p:nvSpPr>
        <p:spPr bwMode="auto">
          <a:xfrm>
            <a:off x="706438" y="265113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400" dirty="0" smtClean="0">
                <a:latin typeface="Cambria" panose="02040503050406030204" pitchFamily="18" charset="0"/>
              </a:rPr>
              <a:t>DFA</a:t>
            </a:r>
            <a:r>
              <a:rPr lang="en-US" altLang="en-US" sz="44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s</a:t>
            </a:r>
            <a:r>
              <a:rPr lang="en-US" altLang="en-US" sz="4400" dirty="0" smtClean="0">
                <a:latin typeface="Cambria" panose="02040503050406030204" pitchFamily="18" charset="0"/>
              </a:rPr>
              <a:t>  </a:t>
            </a:r>
            <a:r>
              <a:rPr lang="en-US" altLang="en-US" sz="4400" dirty="0">
                <a:latin typeface="Cambria" panose="02040503050406030204" pitchFamily="18" charset="0"/>
              </a:rPr>
              <a:t>vs.  </a:t>
            </a:r>
            <a:r>
              <a:rPr lang="en-US" altLang="en-US" sz="4400" dirty="0" smtClean="0">
                <a:latin typeface="Cambria" panose="02040503050406030204" pitchFamily="18" charset="0"/>
              </a:rPr>
              <a:t> NFA</a:t>
            </a:r>
            <a:r>
              <a:rPr lang="en-US" altLang="en-US" sz="44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s</a:t>
            </a:r>
            <a:r>
              <a:rPr lang="en-US" altLang="en-US" sz="4400" dirty="0" smtClean="0">
                <a:latin typeface="Cambria" panose="02040503050406030204" pitchFamily="18" charset="0"/>
              </a:rPr>
              <a:t>   vs.   TMs  ?</a:t>
            </a:r>
            <a:endParaRPr lang="en-US" altLang="en-US" sz="4400" dirty="0">
              <a:latin typeface="Cambria" panose="02040503050406030204" pitchFamily="18" charset="0"/>
            </a:endParaRPr>
          </a:p>
        </p:txBody>
      </p:sp>
      <p:sp>
        <p:nvSpPr>
          <p:cNvPr id="9234" name="Text Box 8"/>
          <p:cNvSpPr txBox="1">
            <a:spLocks noChangeArrowheads="1"/>
          </p:cNvSpPr>
          <p:nvPr/>
        </p:nvSpPr>
        <p:spPr bwMode="auto">
          <a:xfrm>
            <a:off x="7199299" y="1600015"/>
            <a:ext cx="1226618" cy="122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r">
              <a:lnSpc>
                <a:spcPct val="50000"/>
              </a:lnSpc>
            </a:pPr>
            <a:r>
              <a:rPr lang="en-US" altLang="en-US" b="1" dirty="0">
                <a:latin typeface="Calibri" panose="020F0502020204030204" pitchFamily="34" charset="0"/>
                <a:sym typeface="Symbol" pitchFamily="1" charset="2"/>
              </a:rPr>
              <a:t></a:t>
            </a:r>
            <a:endParaRPr lang="en-US" altLang="en-US" b="1" dirty="0">
              <a:latin typeface="Calibri" panose="020F0502020204030204" pitchFamily="34" charset="0"/>
            </a:endParaRPr>
          </a:p>
          <a:p>
            <a:pPr algn="r">
              <a:lnSpc>
                <a:spcPct val="50000"/>
              </a:lnSpc>
            </a:pPr>
            <a:r>
              <a:rPr lang="en-US" altLang="en-US" b="1" dirty="0">
                <a:latin typeface="Calibri" panose="020F0502020204030204" pitchFamily="34" charset="0"/>
              </a:rPr>
              <a:t>11</a:t>
            </a:r>
          </a:p>
          <a:p>
            <a:pPr algn="r">
              <a:lnSpc>
                <a:spcPct val="50000"/>
              </a:lnSpc>
            </a:pPr>
            <a:r>
              <a:rPr lang="en-US" altLang="en-US" b="1" dirty="0">
                <a:latin typeface="Calibri" panose="020F0502020204030204" pitchFamily="34" charset="0"/>
              </a:rPr>
              <a:t>01</a:t>
            </a:r>
          </a:p>
          <a:p>
            <a:pPr algn="r">
              <a:lnSpc>
                <a:spcPct val="50000"/>
              </a:lnSpc>
            </a:pPr>
            <a:r>
              <a:rPr lang="en-US" altLang="en-US" b="1" dirty="0">
                <a:latin typeface="Calibri" panose="020F0502020204030204" pitchFamily="34" charset="0"/>
              </a:rPr>
              <a:t>01011001</a:t>
            </a:r>
          </a:p>
          <a:p>
            <a:pPr algn="r">
              <a:lnSpc>
                <a:spcPct val="50000"/>
              </a:lnSpc>
            </a:pPr>
            <a:r>
              <a:rPr lang="en-US" altLang="en-US" b="1" dirty="0">
                <a:latin typeface="Calibri" panose="020F0502020204030204" pitchFamily="34" charset="0"/>
              </a:rPr>
              <a:t>1111111011</a:t>
            </a:r>
          </a:p>
        </p:txBody>
      </p:sp>
      <p:sp>
        <p:nvSpPr>
          <p:cNvPr id="9235" name="Text Box 9"/>
          <p:cNvSpPr txBox="1">
            <a:spLocks noChangeArrowheads="1"/>
          </p:cNvSpPr>
          <p:nvPr/>
        </p:nvSpPr>
        <p:spPr bwMode="auto">
          <a:xfrm>
            <a:off x="7289207" y="3582646"/>
            <a:ext cx="112242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r">
              <a:lnSpc>
                <a:spcPct val="50000"/>
              </a:lnSpc>
            </a:pPr>
            <a:r>
              <a:rPr lang="en-US" altLang="en-US" b="1">
                <a:latin typeface="Calibri" panose="020F0502020204030204" pitchFamily="34" charset="0"/>
              </a:rPr>
              <a:t>110</a:t>
            </a:r>
          </a:p>
          <a:p>
            <a:pPr algn="r">
              <a:lnSpc>
                <a:spcPct val="50000"/>
              </a:lnSpc>
            </a:pPr>
            <a:r>
              <a:rPr lang="en-US" altLang="en-US" b="1">
                <a:latin typeface="Calibri" panose="020F0502020204030204" pitchFamily="34" charset="0"/>
              </a:rPr>
              <a:t>100</a:t>
            </a:r>
          </a:p>
          <a:p>
            <a:pPr algn="r">
              <a:lnSpc>
                <a:spcPct val="50000"/>
              </a:lnSpc>
            </a:pPr>
            <a:r>
              <a:rPr lang="en-US" altLang="en-US" b="1">
                <a:latin typeface="Calibri" panose="020F0502020204030204" pitchFamily="34" charset="0"/>
              </a:rPr>
              <a:t>0000100</a:t>
            </a:r>
          </a:p>
          <a:p>
            <a:pPr algn="r">
              <a:lnSpc>
                <a:spcPct val="50000"/>
              </a:lnSpc>
            </a:pPr>
            <a:r>
              <a:rPr lang="en-US" altLang="en-US" b="1">
                <a:latin typeface="Calibri" panose="020F0502020204030204" pitchFamily="34" charset="0"/>
              </a:rPr>
              <a:t>111111111</a:t>
            </a:r>
          </a:p>
        </p:txBody>
      </p:sp>
      <p:sp>
        <p:nvSpPr>
          <p:cNvPr id="9236" name="Text Box 10"/>
          <p:cNvSpPr txBox="1">
            <a:spLocks noChangeArrowheads="1"/>
          </p:cNvSpPr>
          <p:nvPr/>
        </p:nvSpPr>
        <p:spPr bwMode="auto">
          <a:xfrm>
            <a:off x="7115298" y="1269767"/>
            <a:ext cx="12518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r"/>
            <a:r>
              <a:rPr lang="en-US" altLang="en-US" sz="1400">
                <a:latin typeface="Calibri" panose="020F0502020204030204" pitchFamily="34" charset="0"/>
              </a:rPr>
              <a:t>strings </a:t>
            </a:r>
            <a:r>
              <a:rPr lang="en-US" altLang="en-US" sz="1400" b="1" i="1">
                <a:latin typeface="Calibri" panose="020F0502020204030204" pitchFamily="34" charset="0"/>
              </a:rPr>
              <a:t>not</a:t>
            </a:r>
            <a:r>
              <a:rPr lang="en-US" altLang="en-US" sz="1400">
                <a:latin typeface="Calibri" panose="020F0502020204030204" pitchFamily="34" charset="0"/>
              </a:rPr>
              <a:t> in L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9237" name="Text Box 11"/>
          <p:cNvSpPr txBox="1">
            <a:spLocks noChangeArrowheads="1"/>
          </p:cNvSpPr>
          <p:nvPr/>
        </p:nvSpPr>
        <p:spPr bwMode="auto">
          <a:xfrm>
            <a:off x="7488007" y="3203342"/>
            <a:ext cx="9601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r"/>
            <a:r>
              <a:rPr lang="en-US" altLang="en-US" sz="1400">
                <a:latin typeface="Calibri" panose="020F0502020204030204" pitchFamily="34" charset="0"/>
              </a:rPr>
              <a:t>strings in L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9238" name="Text Box 12"/>
          <p:cNvSpPr txBox="1">
            <a:spLocks noChangeArrowheads="1"/>
          </p:cNvSpPr>
          <p:nvPr/>
        </p:nvSpPr>
        <p:spPr bwMode="auto">
          <a:xfrm>
            <a:off x="959708" y="1556705"/>
            <a:ext cx="472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2400" dirty="0">
                <a:latin typeface="Calibri" panose="020F0502020204030204" pitchFamily="34" charset="0"/>
              </a:rPr>
              <a:t>L = { w | w’s third-to-last character </a:t>
            </a:r>
            <a:r>
              <a:rPr lang="en-US" altLang="en-US" sz="2400" dirty="0" smtClean="0">
                <a:latin typeface="Calibri" panose="020F0502020204030204" pitchFamily="34" charset="0"/>
              </a:rPr>
              <a:t>		</a:t>
            </a:r>
            <a:r>
              <a:rPr lang="en-US" altLang="en-US" sz="2400" i="1" dirty="0" smtClean="0">
                <a:latin typeface="Calibri" panose="020F0502020204030204" pitchFamily="34" charset="0"/>
              </a:rPr>
              <a:t>(</a:t>
            </a:r>
            <a:r>
              <a:rPr lang="en-US" altLang="en-US" sz="2400" i="1" dirty="0">
                <a:latin typeface="Calibri" panose="020F0502020204030204" pitchFamily="34" charset="0"/>
              </a:rPr>
              <a:t>from the right)</a:t>
            </a:r>
            <a:r>
              <a:rPr lang="en-US" altLang="en-US" sz="2400" dirty="0">
                <a:latin typeface="Calibri" panose="020F0502020204030204" pitchFamily="34" charset="0"/>
              </a:rPr>
              <a:t> is a 1}</a:t>
            </a:r>
            <a:endParaRPr lang="en-US" altLang="en-US" sz="2000" dirty="0">
              <a:latin typeface="Calibri" panose="020F0502020204030204" pitchFamily="34" charset="0"/>
            </a:endParaRPr>
          </a:p>
        </p:txBody>
      </p:sp>
      <p:sp>
        <p:nvSpPr>
          <p:cNvPr id="9239" name="Rectangle 14"/>
          <p:cNvSpPr>
            <a:spLocks noChangeArrowheads="1"/>
          </p:cNvSpPr>
          <p:nvPr/>
        </p:nvSpPr>
        <p:spPr bwMode="auto">
          <a:xfrm>
            <a:off x="304800" y="6288218"/>
            <a:ext cx="266700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800" dirty="0"/>
              <a:t>a </a:t>
            </a:r>
            <a:r>
              <a:rPr lang="en-US" altLang="en-US" sz="1800" b="1" i="1" dirty="0"/>
              <a:t>D</a:t>
            </a:r>
            <a:r>
              <a:rPr lang="en-US" altLang="en-US" sz="1800" dirty="0"/>
              <a:t>FA </a:t>
            </a:r>
            <a:r>
              <a:rPr lang="en-US" altLang="en-US" sz="1800" dirty="0" smtClean="0"/>
              <a:t>requires </a:t>
            </a:r>
            <a:r>
              <a:rPr lang="en-US" altLang="en-US" sz="1800" dirty="0"/>
              <a:t>8 states </a:t>
            </a:r>
          </a:p>
        </p:txBody>
      </p:sp>
      <p:sp>
        <p:nvSpPr>
          <p:cNvPr id="9240" name="Text Box 15"/>
          <p:cNvSpPr txBox="1">
            <a:spLocks noChangeArrowheads="1"/>
          </p:cNvSpPr>
          <p:nvPr/>
        </p:nvSpPr>
        <p:spPr bwMode="auto">
          <a:xfrm>
            <a:off x="3227173" y="6273802"/>
            <a:ext cx="2667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dirty="0"/>
              <a:t>efficiency vs. computability ?!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21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95725" y="3498850"/>
              <a:ext cx="3175" cy="9525"/>
            </p14:xfrm>
          </p:contentPart>
        </mc:Choice>
        <mc:Fallback>
          <p:pic>
            <p:nvPicPr>
              <p:cNvPr id="921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85803" y="3494969"/>
                <a:ext cx="25797" cy="24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22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16342" y="1898318"/>
              <a:ext cx="42862" cy="84137"/>
            </p14:xfrm>
          </p:contentPart>
        </mc:Choice>
        <mc:Fallback>
          <p:pic>
            <p:nvPicPr>
              <p:cNvPr id="922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06617" y="1887531"/>
                <a:ext cx="56909" cy="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22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9204" y="2217405"/>
              <a:ext cx="1588" cy="12700"/>
            </p14:xfrm>
          </p:contentPart>
        </mc:Choice>
        <mc:Fallback>
          <p:pic>
            <p:nvPicPr>
              <p:cNvPr id="922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56425" y="2214865"/>
                <a:ext cx="7146" cy="17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22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17888" y="4027488"/>
              <a:ext cx="4762" cy="6350"/>
            </p14:xfrm>
          </p:contentPart>
        </mc:Choice>
        <mc:Fallback>
          <p:pic>
            <p:nvPicPr>
              <p:cNvPr id="922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10562" y="4015141"/>
                <a:ext cx="24909" cy="27869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6114977" y="6269853"/>
            <a:ext cx="266700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800" dirty="0" smtClean="0"/>
              <a:t>a TM could use &lt;4 states</a:t>
            </a: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Line 12"/>
          <p:cNvSpPr>
            <a:spLocks noChangeShapeType="1"/>
          </p:cNvSpPr>
          <p:nvPr/>
        </p:nvSpPr>
        <p:spPr bwMode="auto">
          <a:xfrm>
            <a:off x="1143000" y="4916664"/>
            <a:ext cx="7034213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Text Box 17"/>
          <p:cNvSpPr txBox="1">
            <a:spLocks noChangeArrowheads="1"/>
          </p:cNvSpPr>
          <p:nvPr/>
        </p:nvSpPr>
        <p:spPr bwMode="auto">
          <a:xfrm>
            <a:off x="793749" y="5764992"/>
            <a:ext cx="75422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 b="1" i="1" dirty="0">
                <a:latin typeface="Cambria" panose="02040503050406030204" pitchFamily="18" charset="0"/>
                <a:cs typeface="Times New Roman" pitchFamily="1" charset="0"/>
              </a:rPr>
              <a:t>Computability </a:t>
            </a:r>
            <a:r>
              <a:rPr lang="en-US" altLang="en-US" sz="2400" dirty="0">
                <a:latin typeface="Cambria" panose="02040503050406030204" pitchFamily="18" charset="0"/>
                <a:cs typeface="Times New Roman" pitchFamily="1" charset="0"/>
              </a:rPr>
              <a:t>is the "power" required to </a:t>
            </a:r>
            <a:r>
              <a:rPr lang="en-US" altLang="en-US" sz="2400" dirty="0" smtClean="0">
                <a:latin typeface="Cambria" panose="02040503050406030204" pitchFamily="18" charset="0"/>
                <a:cs typeface="Times New Roman" pitchFamily="1" charset="0"/>
              </a:rPr>
              <a:t>solve a particular problem, i.e., accept a particular language.</a:t>
            </a:r>
            <a:endParaRPr lang="en-US" altLang="en-US" sz="2400" dirty="0">
              <a:latin typeface="Cambria" panose="02040503050406030204" pitchFamily="18" charset="0"/>
              <a:cs typeface="Times New Roman" pitchFamily="1" charset="0"/>
            </a:endParaRPr>
          </a:p>
        </p:txBody>
      </p:sp>
      <p:sp>
        <p:nvSpPr>
          <p:cNvPr id="29706" name="Rectangle 17"/>
          <p:cNvSpPr>
            <a:spLocks noChangeArrowheads="1"/>
          </p:cNvSpPr>
          <p:nvPr/>
        </p:nvSpPr>
        <p:spPr bwMode="auto">
          <a:xfrm>
            <a:off x="3133725" y="4671396"/>
            <a:ext cx="2862263" cy="461962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 b="1" dirty="0">
                <a:latin typeface="Trebuchet MS" pitchFamily="1" charset="0"/>
                <a:cs typeface="Times New Roman" pitchFamily="1" charset="0"/>
              </a:rPr>
              <a:t>computability axis</a:t>
            </a:r>
          </a:p>
        </p:txBody>
      </p:sp>
      <p:sp>
        <p:nvSpPr>
          <p:cNvPr id="29707" name="Rectangle 17"/>
          <p:cNvSpPr>
            <a:spLocks noChangeArrowheads="1"/>
          </p:cNvSpPr>
          <p:nvPr/>
        </p:nvSpPr>
        <p:spPr bwMode="auto">
          <a:xfrm>
            <a:off x="573087" y="5017867"/>
            <a:ext cx="11398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500" b="1" dirty="0">
                <a:solidFill>
                  <a:srgbClr val="008000"/>
                </a:solidFill>
                <a:latin typeface="Trebuchet MS" pitchFamily="1" charset="0"/>
                <a:cs typeface="Times New Roman" pitchFamily="1" charset="0"/>
              </a:rPr>
              <a:t>less power</a:t>
            </a:r>
          </a:p>
        </p:txBody>
      </p:sp>
      <p:sp>
        <p:nvSpPr>
          <p:cNvPr id="29708" name="Rectangle 18"/>
          <p:cNvSpPr>
            <a:spLocks noChangeArrowheads="1"/>
          </p:cNvSpPr>
          <p:nvPr/>
        </p:nvSpPr>
        <p:spPr bwMode="auto">
          <a:xfrm>
            <a:off x="7336543" y="5017867"/>
            <a:ext cx="1273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500" b="1">
                <a:solidFill>
                  <a:srgbClr val="008000"/>
                </a:solidFill>
                <a:latin typeface="Trebuchet MS" pitchFamily="1" charset="0"/>
                <a:cs typeface="Times New Roman" pitchFamily="1" charset="0"/>
              </a:rPr>
              <a:t>more power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7435" y="2088438"/>
            <a:ext cx="1431130" cy="738664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Calibri" panose="020F0502020204030204" pitchFamily="34" charset="0"/>
              </a:rPr>
              <a:t>DFAs</a:t>
            </a:r>
            <a:endParaRPr lang="en-US" sz="4200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57565" y="2088438"/>
            <a:ext cx="1431130" cy="738664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Calibri" panose="020F0502020204030204" pitchFamily="34" charset="0"/>
              </a:rPr>
              <a:t>TMs</a:t>
            </a:r>
            <a:endParaRPr lang="en-US" sz="4200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31106" y="279457"/>
            <a:ext cx="345799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200" dirty="0" smtClean="0">
                <a:latin typeface="Cambria" panose="02040503050406030204" pitchFamily="18" charset="0"/>
                <a:cs typeface="Times New Roman" pitchFamily="1" charset="0"/>
              </a:rPr>
              <a:t>Computability</a:t>
            </a:r>
            <a:endParaRPr lang="en-US" sz="4200" dirty="0"/>
          </a:p>
        </p:txBody>
      </p:sp>
      <p:sp>
        <p:nvSpPr>
          <p:cNvPr id="19" name="TextBox 18"/>
          <p:cNvSpPr txBox="1"/>
          <p:nvPr/>
        </p:nvSpPr>
        <p:spPr>
          <a:xfrm rot="20753659">
            <a:off x="3849289" y="1765273"/>
            <a:ext cx="1431130" cy="138499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Calibri" panose="020F0502020204030204" pitchFamily="34" charset="0"/>
              </a:rPr>
              <a:t>NFAs</a:t>
            </a:r>
            <a:r>
              <a:rPr lang="en-US" sz="42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?</a:t>
            </a:r>
            <a:endParaRPr lang="en-US" sz="42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1858565" y="2265859"/>
            <a:ext cx="715565" cy="383822"/>
          </a:xfrm>
          <a:prstGeom prst="rightArrow">
            <a:avLst>
              <a:gd name="adj1" fmla="val 50000"/>
              <a:gd name="adj2" fmla="val 67647"/>
            </a:avLst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 flipH="1">
            <a:off x="6573903" y="2265859"/>
            <a:ext cx="715565" cy="383822"/>
          </a:xfrm>
          <a:prstGeom prst="rightArrow">
            <a:avLst>
              <a:gd name="adj1" fmla="val 50000"/>
              <a:gd name="adj2" fmla="val 67647"/>
            </a:avLst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5069830" y="2226348"/>
            <a:ext cx="715565" cy="383822"/>
          </a:xfrm>
          <a:prstGeom prst="rightArrow">
            <a:avLst>
              <a:gd name="adj1" fmla="val 50000"/>
              <a:gd name="adj2" fmla="val 67647"/>
            </a:avLst>
          </a:prstGeom>
          <a:solidFill>
            <a:srgbClr val="CCFF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flipH="1">
            <a:off x="3344312" y="2460664"/>
            <a:ext cx="715565" cy="383822"/>
          </a:xfrm>
          <a:prstGeom prst="rightArrow">
            <a:avLst>
              <a:gd name="adj1" fmla="val 50000"/>
              <a:gd name="adj2" fmla="val 67647"/>
            </a:avLst>
          </a:prstGeom>
          <a:solidFill>
            <a:srgbClr val="CCFF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2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Line 12"/>
          <p:cNvSpPr>
            <a:spLocks noChangeShapeType="1"/>
          </p:cNvSpPr>
          <p:nvPr/>
        </p:nvSpPr>
        <p:spPr bwMode="auto">
          <a:xfrm>
            <a:off x="1143000" y="4916664"/>
            <a:ext cx="7034213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Text Box 17"/>
          <p:cNvSpPr txBox="1">
            <a:spLocks noChangeArrowheads="1"/>
          </p:cNvSpPr>
          <p:nvPr/>
        </p:nvSpPr>
        <p:spPr bwMode="auto">
          <a:xfrm>
            <a:off x="793749" y="5764992"/>
            <a:ext cx="75422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 b="1" i="1" dirty="0">
                <a:latin typeface="Cambria" panose="02040503050406030204" pitchFamily="18" charset="0"/>
                <a:cs typeface="Times New Roman" pitchFamily="1" charset="0"/>
              </a:rPr>
              <a:t>Computability </a:t>
            </a:r>
            <a:r>
              <a:rPr lang="en-US" altLang="en-US" sz="2400" dirty="0">
                <a:latin typeface="Cambria" panose="02040503050406030204" pitchFamily="18" charset="0"/>
                <a:cs typeface="Times New Roman" pitchFamily="1" charset="0"/>
              </a:rPr>
              <a:t>is the "power" required to </a:t>
            </a:r>
            <a:r>
              <a:rPr lang="en-US" altLang="en-US" sz="2400" dirty="0" smtClean="0">
                <a:latin typeface="Cambria" panose="02040503050406030204" pitchFamily="18" charset="0"/>
                <a:cs typeface="Times New Roman" pitchFamily="1" charset="0"/>
              </a:rPr>
              <a:t>solve a particular problem, i.e., accept a particular language.</a:t>
            </a:r>
            <a:endParaRPr lang="en-US" altLang="en-US" sz="2400" dirty="0">
              <a:latin typeface="Cambria" panose="02040503050406030204" pitchFamily="18" charset="0"/>
              <a:cs typeface="Times New Roman" pitchFamily="1" charset="0"/>
            </a:endParaRPr>
          </a:p>
        </p:txBody>
      </p:sp>
      <p:sp>
        <p:nvSpPr>
          <p:cNvPr id="29706" name="Rectangle 17"/>
          <p:cNvSpPr>
            <a:spLocks noChangeArrowheads="1"/>
          </p:cNvSpPr>
          <p:nvPr/>
        </p:nvSpPr>
        <p:spPr bwMode="auto">
          <a:xfrm>
            <a:off x="3133725" y="4671396"/>
            <a:ext cx="2862263" cy="461962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 b="1" dirty="0">
                <a:latin typeface="Trebuchet MS" pitchFamily="1" charset="0"/>
                <a:cs typeface="Times New Roman" pitchFamily="1" charset="0"/>
              </a:rPr>
              <a:t>computability axis</a:t>
            </a:r>
          </a:p>
        </p:txBody>
      </p:sp>
      <p:sp>
        <p:nvSpPr>
          <p:cNvPr id="29707" name="Rectangle 17"/>
          <p:cNvSpPr>
            <a:spLocks noChangeArrowheads="1"/>
          </p:cNvSpPr>
          <p:nvPr/>
        </p:nvSpPr>
        <p:spPr bwMode="auto">
          <a:xfrm>
            <a:off x="573087" y="5017867"/>
            <a:ext cx="11398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500" b="1" dirty="0">
                <a:solidFill>
                  <a:srgbClr val="008000"/>
                </a:solidFill>
                <a:latin typeface="Trebuchet MS" pitchFamily="1" charset="0"/>
                <a:cs typeface="Times New Roman" pitchFamily="1" charset="0"/>
              </a:rPr>
              <a:t>less power</a:t>
            </a:r>
          </a:p>
        </p:txBody>
      </p:sp>
      <p:sp>
        <p:nvSpPr>
          <p:cNvPr id="29708" name="Rectangle 18"/>
          <p:cNvSpPr>
            <a:spLocks noChangeArrowheads="1"/>
          </p:cNvSpPr>
          <p:nvPr/>
        </p:nvSpPr>
        <p:spPr bwMode="auto">
          <a:xfrm>
            <a:off x="7336543" y="5017867"/>
            <a:ext cx="1273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500" b="1">
                <a:solidFill>
                  <a:srgbClr val="008000"/>
                </a:solidFill>
                <a:latin typeface="Trebuchet MS" pitchFamily="1" charset="0"/>
                <a:cs typeface="Times New Roman" pitchFamily="1" charset="0"/>
              </a:rPr>
              <a:t>more power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7435" y="2088438"/>
            <a:ext cx="1431130" cy="738664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Calibri" panose="020F0502020204030204" pitchFamily="34" charset="0"/>
              </a:rPr>
              <a:t>DFAs</a:t>
            </a:r>
            <a:endParaRPr lang="en-US" sz="4200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57565" y="2088438"/>
            <a:ext cx="1431130" cy="738664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Calibri" panose="020F0502020204030204" pitchFamily="34" charset="0"/>
              </a:rPr>
              <a:t>TMs</a:t>
            </a:r>
            <a:endParaRPr lang="en-US" sz="4200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31106" y="279457"/>
            <a:ext cx="345799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200" dirty="0" smtClean="0">
                <a:latin typeface="Cambria" panose="02040503050406030204" pitchFamily="18" charset="0"/>
                <a:cs typeface="Times New Roman" pitchFamily="1" charset="0"/>
              </a:rPr>
              <a:t>Computability</a:t>
            </a:r>
            <a:endParaRPr lang="en-US" sz="4200" dirty="0"/>
          </a:p>
        </p:txBody>
      </p:sp>
      <p:sp>
        <p:nvSpPr>
          <p:cNvPr id="19" name="TextBox 18"/>
          <p:cNvSpPr txBox="1"/>
          <p:nvPr/>
        </p:nvSpPr>
        <p:spPr>
          <a:xfrm rot="20753659">
            <a:off x="3849289" y="2088438"/>
            <a:ext cx="1431130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Calibri" panose="020F0502020204030204" pitchFamily="34" charset="0"/>
              </a:rPr>
              <a:t>???</a:t>
            </a:r>
            <a:endParaRPr lang="en-US" sz="4200" dirty="0">
              <a:latin typeface="Calibri" panose="020F0502020204030204" pitchFamily="34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1858565" y="2265859"/>
            <a:ext cx="715565" cy="383822"/>
          </a:xfrm>
          <a:prstGeom prst="rightArrow">
            <a:avLst>
              <a:gd name="adj1" fmla="val 50000"/>
              <a:gd name="adj2" fmla="val 67647"/>
            </a:avLst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 flipH="1">
            <a:off x="6573903" y="2265859"/>
            <a:ext cx="715565" cy="383822"/>
          </a:xfrm>
          <a:prstGeom prst="rightArrow">
            <a:avLst>
              <a:gd name="adj1" fmla="val 50000"/>
              <a:gd name="adj2" fmla="val 67647"/>
            </a:avLst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pic>
        <p:nvPicPr>
          <p:cNvPr id="13" name="Picture 26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239713"/>
            <a:ext cx="6940550" cy="64293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0"/>
          <p:cNvSpPr>
            <a:spLocks noChangeArrowheads="1"/>
          </p:cNvSpPr>
          <p:nvPr/>
        </p:nvSpPr>
        <p:spPr bwMode="auto">
          <a:xfrm>
            <a:off x="4816475" y="5489575"/>
            <a:ext cx="3048000" cy="59055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58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282144" y="1507518"/>
            <a:ext cx="3817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every NFA has an == DFA</a:t>
            </a:r>
            <a:endParaRPr lang="en-US" altLang="en-US" sz="24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723900" y="193675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NFAs == DFAs !</a:t>
            </a:r>
            <a:endParaRPr lang="en-US" altLang="en-US" sz="44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1274" name="Rectangle 24"/>
          <p:cNvSpPr>
            <a:spLocks noChangeArrowheads="1"/>
          </p:cNvSpPr>
          <p:nvPr/>
        </p:nvSpPr>
        <p:spPr bwMode="auto">
          <a:xfrm>
            <a:off x="900906" y="5677628"/>
            <a:ext cx="2927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008000"/>
                </a:solidFill>
                <a:latin typeface="Symbol" pitchFamily="1" charset="2"/>
              </a:rPr>
              <a:t>l</a:t>
            </a:r>
            <a:r>
              <a:rPr lang="en-US" altLang="en-US" sz="1800" dirty="0">
                <a:solidFill>
                  <a:srgbClr val="008000"/>
                </a:solidFill>
                <a:latin typeface="Arial" charset="0"/>
              </a:rPr>
              <a:t>, 0,  or multiple transitions</a:t>
            </a:r>
          </a:p>
        </p:txBody>
      </p:sp>
      <p:sp>
        <p:nvSpPr>
          <p:cNvPr id="11275" name="Oval 28"/>
          <p:cNvSpPr>
            <a:spLocks noChangeArrowheads="1"/>
          </p:cNvSpPr>
          <p:nvPr/>
        </p:nvSpPr>
        <p:spPr bwMode="auto">
          <a:xfrm>
            <a:off x="747713" y="3760787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1276" name="Text Box 29"/>
          <p:cNvSpPr txBox="1">
            <a:spLocks noChangeArrowheads="1"/>
          </p:cNvSpPr>
          <p:nvPr/>
        </p:nvSpPr>
        <p:spPr bwMode="auto">
          <a:xfrm>
            <a:off x="879475" y="3930650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Times" pitchFamily="1" charset="0"/>
              </a:rPr>
              <a:t>q0</a:t>
            </a:r>
          </a:p>
        </p:txBody>
      </p:sp>
      <p:sp>
        <p:nvSpPr>
          <p:cNvPr id="11277" name="Oval 30"/>
          <p:cNvSpPr>
            <a:spLocks noChangeArrowheads="1"/>
          </p:cNvSpPr>
          <p:nvPr/>
        </p:nvSpPr>
        <p:spPr bwMode="auto">
          <a:xfrm>
            <a:off x="2168525" y="319405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1278" name="Text Box 31"/>
          <p:cNvSpPr txBox="1">
            <a:spLocks noChangeArrowheads="1"/>
          </p:cNvSpPr>
          <p:nvPr/>
        </p:nvSpPr>
        <p:spPr bwMode="auto">
          <a:xfrm>
            <a:off x="2300288" y="3363912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Times" pitchFamily="1" charset="0"/>
              </a:rPr>
              <a:t>q1</a:t>
            </a:r>
          </a:p>
        </p:txBody>
      </p:sp>
      <p:sp>
        <p:nvSpPr>
          <p:cNvPr id="11279" name="Oval 32"/>
          <p:cNvSpPr>
            <a:spLocks noChangeArrowheads="1"/>
          </p:cNvSpPr>
          <p:nvPr/>
        </p:nvSpPr>
        <p:spPr bwMode="auto">
          <a:xfrm>
            <a:off x="2108200" y="4427537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1280" name="Text Box 33"/>
          <p:cNvSpPr txBox="1">
            <a:spLocks noChangeArrowheads="1"/>
          </p:cNvSpPr>
          <p:nvPr/>
        </p:nvSpPr>
        <p:spPr bwMode="auto">
          <a:xfrm>
            <a:off x="2239963" y="4587875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Times" pitchFamily="1" charset="0"/>
              </a:rPr>
              <a:t>q2</a:t>
            </a:r>
          </a:p>
        </p:txBody>
      </p:sp>
      <p:sp>
        <p:nvSpPr>
          <p:cNvPr id="11281" name="Line 34"/>
          <p:cNvSpPr>
            <a:spLocks noChangeShapeType="1"/>
          </p:cNvSpPr>
          <p:nvPr/>
        </p:nvSpPr>
        <p:spPr bwMode="auto">
          <a:xfrm flipV="1">
            <a:off x="1397000" y="3622675"/>
            <a:ext cx="727075" cy="339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82" name="Line 35"/>
          <p:cNvSpPr>
            <a:spLocks noChangeShapeType="1"/>
          </p:cNvSpPr>
          <p:nvPr/>
        </p:nvSpPr>
        <p:spPr bwMode="auto">
          <a:xfrm>
            <a:off x="1397000" y="4233862"/>
            <a:ext cx="71755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83" name="Text Box 36"/>
          <p:cNvSpPr txBox="1">
            <a:spLocks noChangeArrowheads="1"/>
          </p:cNvSpPr>
          <p:nvPr/>
        </p:nvSpPr>
        <p:spPr bwMode="auto">
          <a:xfrm>
            <a:off x="1514475" y="3511550"/>
            <a:ext cx="29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ymbol" pitchFamily="1" charset="2"/>
                <a:sym typeface="Symbol" pitchFamily="1" charset="2"/>
              </a:rPr>
              <a:t></a:t>
            </a:r>
            <a:endParaRPr lang="en-US" altLang="en-US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11284" name="Text Box 37"/>
          <p:cNvSpPr txBox="1">
            <a:spLocks noChangeArrowheads="1"/>
          </p:cNvSpPr>
          <p:nvPr/>
        </p:nvSpPr>
        <p:spPr bwMode="auto">
          <a:xfrm>
            <a:off x="1625600" y="409892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Times" pitchFamily="1" charset="0"/>
              </a:rPr>
              <a:t>1</a:t>
            </a:r>
          </a:p>
        </p:txBody>
      </p:sp>
      <p:sp>
        <p:nvSpPr>
          <p:cNvPr id="11285" name="Oval 38"/>
          <p:cNvSpPr>
            <a:spLocks noChangeArrowheads="1"/>
          </p:cNvSpPr>
          <p:nvPr/>
        </p:nvSpPr>
        <p:spPr bwMode="auto">
          <a:xfrm>
            <a:off x="2106613" y="3141662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1286" name="Freeform 39"/>
          <p:cNvSpPr>
            <a:spLocks/>
          </p:cNvSpPr>
          <p:nvPr/>
        </p:nvSpPr>
        <p:spPr bwMode="auto">
          <a:xfrm rot="5836100">
            <a:off x="3017838" y="3325812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87" name="Freeform 40"/>
          <p:cNvSpPr>
            <a:spLocks/>
          </p:cNvSpPr>
          <p:nvPr/>
        </p:nvSpPr>
        <p:spPr bwMode="auto">
          <a:xfrm rot="5836100">
            <a:off x="2874963" y="4562474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88" name="Text Box 41"/>
          <p:cNvSpPr txBox="1">
            <a:spLocks noChangeArrowheads="1"/>
          </p:cNvSpPr>
          <p:nvPr/>
        </p:nvSpPr>
        <p:spPr bwMode="auto">
          <a:xfrm>
            <a:off x="3186113" y="4637087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Times" pitchFamily="1" charset="0"/>
              </a:rPr>
              <a:t>0</a:t>
            </a:r>
          </a:p>
        </p:txBody>
      </p:sp>
      <p:sp>
        <p:nvSpPr>
          <p:cNvPr id="11289" name="Text Box 42"/>
          <p:cNvSpPr txBox="1">
            <a:spLocks noChangeArrowheads="1"/>
          </p:cNvSpPr>
          <p:nvPr/>
        </p:nvSpPr>
        <p:spPr bwMode="auto">
          <a:xfrm>
            <a:off x="3303588" y="3462337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Times" pitchFamily="1" charset="0"/>
              </a:rPr>
              <a:t>1</a:t>
            </a:r>
          </a:p>
        </p:txBody>
      </p:sp>
      <p:sp>
        <p:nvSpPr>
          <p:cNvPr id="11290" name="Freeform 43"/>
          <p:cNvSpPr>
            <a:spLocks/>
          </p:cNvSpPr>
          <p:nvPr/>
        </p:nvSpPr>
        <p:spPr bwMode="auto">
          <a:xfrm>
            <a:off x="563563" y="3903662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91" name="Line 44"/>
          <p:cNvSpPr>
            <a:spLocks noChangeShapeType="1"/>
          </p:cNvSpPr>
          <p:nvPr/>
        </p:nvSpPr>
        <p:spPr bwMode="auto">
          <a:xfrm flipH="1" flipV="1">
            <a:off x="1333500" y="4306887"/>
            <a:ext cx="7239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92" name="Text Box 45"/>
          <p:cNvSpPr txBox="1">
            <a:spLocks noChangeArrowheads="1"/>
          </p:cNvSpPr>
          <p:nvPr/>
        </p:nvSpPr>
        <p:spPr bwMode="auto">
          <a:xfrm>
            <a:off x="1485900" y="4459287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Times" pitchFamily="1" charset="0"/>
              </a:rPr>
              <a:t>0</a:t>
            </a:r>
          </a:p>
        </p:txBody>
      </p:sp>
      <p:sp>
        <p:nvSpPr>
          <p:cNvPr id="11293" name="Rectangle 72"/>
          <p:cNvSpPr>
            <a:spLocks noChangeArrowheads="1"/>
          </p:cNvSpPr>
          <p:nvPr/>
        </p:nvSpPr>
        <p:spPr bwMode="auto">
          <a:xfrm>
            <a:off x="154089" y="1110750"/>
            <a:ext cx="1180451" cy="40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altLang="en-US" sz="2000" b="1" i="1" dirty="0">
                <a:solidFill>
                  <a:srgbClr val="008000"/>
                </a:solidFill>
                <a:latin typeface="Cambria" panose="02040503050406030204" pitchFamily="18" charset="0"/>
              </a:rPr>
              <a:t>To show:</a:t>
            </a:r>
          </a:p>
        </p:txBody>
      </p:sp>
      <p:sp>
        <p:nvSpPr>
          <p:cNvPr id="11294" name="AutoShape 74"/>
          <p:cNvSpPr>
            <a:spLocks noChangeArrowheads="1"/>
          </p:cNvSpPr>
          <p:nvPr/>
        </p:nvSpPr>
        <p:spPr bwMode="auto">
          <a:xfrm>
            <a:off x="3902891" y="3676650"/>
            <a:ext cx="647828" cy="1003300"/>
          </a:xfrm>
          <a:prstGeom prst="rightArrow">
            <a:avLst>
              <a:gd name="adj1" fmla="val 53296"/>
              <a:gd name="adj2" fmla="val 53417"/>
            </a:avLst>
          </a:prstGeom>
          <a:solidFill>
            <a:srgbClr val="CCFFCC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1295" name="Rectangle 79"/>
          <p:cNvSpPr>
            <a:spLocks noChangeArrowheads="1"/>
          </p:cNvSpPr>
          <p:nvPr/>
        </p:nvSpPr>
        <p:spPr bwMode="auto">
          <a:xfrm>
            <a:off x="4614862" y="1545232"/>
            <a:ext cx="4194175" cy="381771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800" b="1" dirty="0" smtClean="0">
                <a:latin typeface="Calibri" panose="020F0502020204030204" pitchFamily="34" charset="0"/>
              </a:rPr>
              <a:t>What DFA states might we need!?</a:t>
            </a:r>
            <a:endParaRPr lang="en-US" altLang="en-US" sz="1800" b="1" dirty="0">
              <a:latin typeface="Calibri" panose="020F0502020204030204" pitchFamily="34" charset="0"/>
            </a:endParaRPr>
          </a:p>
        </p:txBody>
      </p:sp>
      <p:sp>
        <p:nvSpPr>
          <p:cNvPr id="34" name="Rectangle 72"/>
          <p:cNvSpPr>
            <a:spLocks noChangeArrowheads="1"/>
          </p:cNvSpPr>
          <p:nvPr/>
        </p:nvSpPr>
        <p:spPr bwMode="auto">
          <a:xfrm>
            <a:off x="154089" y="2534150"/>
            <a:ext cx="1726627" cy="40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altLang="en-US" sz="2000" b="1" i="1" dirty="0" smtClean="0">
                <a:solidFill>
                  <a:srgbClr val="008000"/>
                </a:solidFill>
                <a:latin typeface="Cambria" panose="02040503050406030204" pitchFamily="18" charset="0"/>
              </a:rPr>
              <a:t>NFA example:</a:t>
            </a:r>
            <a:endParaRPr lang="en-US" altLang="en-US" sz="2000" b="1" i="1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00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282144" y="1507518"/>
            <a:ext cx="3817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every NFA has an == DFA</a:t>
            </a:r>
            <a:endParaRPr lang="en-US" altLang="en-US" sz="24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723900" y="193675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NFAs == DFAs !</a:t>
            </a:r>
            <a:endParaRPr lang="en-US" altLang="en-US" sz="44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1274" name="Rectangle 24"/>
          <p:cNvSpPr>
            <a:spLocks noChangeArrowheads="1"/>
          </p:cNvSpPr>
          <p:nvPr/>
        </p:nvSpPr>
        <p:spPr bwMode="auto">
          <a:xfrm>
            <a:off x="900906" y="5677628"/>
            <a:ext cx="2927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008000"/>
                </a:solidFill>
                <a:latin typeface="Symbol" pitchFamily="1" charset="2"/>
              </a:rPr>
              <a:t>l</a:t>
            </a:r>
            <a:r>
              <a:rPr lang="en-US" altLang="en-US" sz="1800" dirty="0">
                <a:solidFill>
                  <a:srgbClr val="008000"/>
                </a:solidFill>
                <a:latin typeface="Arial" charset="0"/>
              </a:rPr>
              <a:t>, 0,  or multiple transitions</a:t>
            </a:r>
          </a:p>
        </p:txBody>
      </p:sp>
      <p:sp>
        <p:nvSpPr>
          <p:cNvPr id="11275" name="Oval 28"/>
          <p:cNvSpPr>
            <a:spLocks noChangeArrowheads="1"/>
          </p:cNvSpPr>
          <p:nvPr/>
        </p:nvSpPr>
        <p:spPr bwMode="auto">
          <a:xfrm>
            <a:off x="747713" y="3760787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1276" name="Text Box 29"/>
          <p:cNvSpPr txBox="1">
            <a:spLocks noChangeArrowheads="1"/>
          </p:cNvSpPr>
          <p:nvPr/>
        </p:nvSpPr>
        <p:spPr bwMode="auto">
          <a:xfrm>
            <a:off x="879475" y="3930650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Times" pitchFamily="1" charset="0"/>
              </a:rPr>
              <a:t>q0</a:t>
            </a:r>
          </a:p>
        </p:txBody>
      </p:sp>
      <p:sp>
        <p:nvSpPr>
          <p:cNvPr id="11277" name="Oval 30"/>
          <p:cNvSpPr>
            <a:spLocks noChangeArrowheads="1"/>
          </p:cNvSpPr>
          <p:nvPr/>
        </p:nvSpPr>
        <p:spPr bwMode="auto">
          <a:xfrm>
            <a:off x="2168525" y="319405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1278" name="Text Box 31"/>
          <p:cNvSpPr txBox="1">
            <a:spLocks noChangeArrowheads="1"/>
          </p:cNvSpPr>
          <p:nvPr/>
        </p:nvSpPr>
        <p:spPr bwMode="auto">
          <a:xfrm>
            <a:off x="2300288" y="3363912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Times" pitchFamily="1" charset="0"/>
              </a:rPr>
              <a:t>q1</a:t>
            </a:r>
          </a:p>
        </p:txBody>
      </p:sp>
      <p:sp>
        <p:nvSpPr>
          <p:cNvPr id="11279" name="Oval 32"/>
          <p:cNvSpPr>
            <a:spLocks noChangeArrowheads="1"/>
          </p:cNvSpPr>
          <p:nvPr/>
        </p:nvSpPr>
        <p:spPr bwMode="auto">
          <a:xfrm>
            <a:off x="2108200" y="4427537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1280" name="Text Box 33"/>
          <p:cNvSpPr txBox="1">
            <a:spLocks noChangeArrowheads="1"/>
          </p:cNvSpPr>
          <p:nvPr/>
        </p:nvSpPr>
        <p:spPr bwMode="auto">
          <a:xfrm>
            <a:off x="2239963" y="4587875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Times" pitchFamily="1" charset="0"/>
              </a:rPr>
              <a:t>q2</a:t>
            </a:r>
          </a:p>
        </p:txBody>
      </p:sp>
      <p:sp>
        <p:nvSpPr>
          <p:cNvPr id="11281" name="Line 34"/>
          <p:cNvSpPr>
            <a:spLocks noChangeShapeType="1"/>
          </p:cNvSpPr>
          <p:nvPr/>
        </p:nvSpPr>
        <p:spPr bwMode="auto">
          <a:xfrm flipV="1">
            <a:off x="1397000" y="3622675"/>
            <a:ext cx="727075" cy="339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82" name="Line 35"/>
          <p:cNvSpPr>
            <a:spLocks noChangeShapeType="1"/>
          </p:cNvSpPr>
          <p:nvPr/>
        </p:nvSpPr>
        <p:spPr bwMode="auto">
          <a:xfrm>
            <a:off x="1397000" y="4233862"/>
            <a:ext cx="71755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83" name="Text Box 36"/>
          <p:cNvSpPr txBox="1">
            <a:spLocks noChangeArrowheads="1"/>
          </p:cNvSpPr>
          <p:nvPr/>
        </p:nvSpPr>
        <p:spPr bwMode="auto">
          <a:xfrm>
            <a:off x="1514475" y="3511550"/>
            <a:ext cx="29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ymbol" pitchFamily="1" charset="2"/>
                <a:sym typeface="Symbol" pitchFamily="1" charset="2"/>
              </a:rPr>
              <a:t></a:t>
            </a:r>
            <a:endParaRPr lang="en-US" altLang="en-US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11284" name="Text Box 37"/>
          <p:cNvSpPr txBox="1">
            <a:spLocks noChangeArrowheads="1"/>
          </p:cNvSpPr>
          <p:nvPr/>
        </p:nvSpPr>
        <p:spPr bwMode="auto">
          <a:xfrm>
            <a:off x="1625600" y="409892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Times" pitchFamily="1" charset="0"/>
              </a:rPr>
              <a:t>1</a:t>
            </a:r>
          </a:p>
        </p:txBody>
      </p:sp>
      <p:sp>
        <p:nvSpPr>
          <p:cNvPr id="11285" name="Oval 38"/>
          <p:cNvSpPr>
            <a:spLocks noChangeArrowheads="1"/>
          </p:cNvSpPr>
          <p:nvPr/>
        </p:nvSpPr>
        <p:spPr bwMode="auto">
          <a:xfrm>
            <a:off x="2106613" y="3141662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1286" name="Freeform 39"/>
          <p:cNvSpPr>
            <a:spLocks/>
          </p:cNvSpPr>
          <p:nvPr/>
        </p:nvSpPr>
        <p:spPr bwMode="auto">
          <a:xfrm rot="5836100">
            <a:off x="3017838" y="3325812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87" name="Freeform 40"/>
          <p:cNvSpPr>
            <a:spLocks/>
          </p:cNvSpPr>
          <p:nvPr/>
        </p:nvSpPr>
        <p:spPr bwMode="auto">
          <a:xfrm rot="5836100">
            <a:off x="2874963" y="4562474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88" name="Text Box 41"/>
          <p:cNvSpPr txBox="1">
            <a:spLocks noChangeArrowheads="1"/>
          </p:cNvSpPr>
          <p:nvPr/>
        </p:nvSpPr>
        <p:spPr bwMode="auto">
          <a:xfrm>
            <a:off x="3186113" y="4637087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Times" pitchFamily="1" charset="0"/>
              </a:rPr>
              <a:t>0</a:t>
            </a:r>
          </a:p>
        </p:txBody>
      </p:sp>
      <p:sp>
        <p:nvSpPr>
          <p:cNvPr id="11289" name="Text Box 42"/>
          <p:cNvSpPr txBox="1">
            <a:spLocks noChangeArrowheads="1"/>
          </p:cNvSpPr>
          <p:nvPr/>
        </p:nvSpPr>
        <p:spPr bwMode="auto">
          <a:xfrm>
            <a:off x="3303588" y="3462337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Times" pitchFamily="1" charset="0"/>
              </a:rPr>
              <a:t>1</a:t>
            </a:r>
          </a:p>
        </p:txBody>
      </p:sp>
      <p:sp>
        <p:nvSpPr>
          <p:cNvPr id="11290" name="Freeform 43"/>
          <p:cNvSpPr>
            <a:spLocks/>
          </p:cNvSpPr>
          <p:nvPr/>
        </p:nvSpPr>
        <p:spPr bwMode="auto">
          <a:xfrm>
            <a:off x="563563" y="3903662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91" name="Line 44"/>
          <p:cNvSpPr>
            <a:spLocks noChangeShapeType="1"/>
          </p:cNvSpPr>
          <p:nvPr/>
        </p:nvSpPr>
        <p:spPr bwMode="auto">
          <a:xfrm flipH="1" flipV="1">
            <a:off x="1333500" y="4306887"/>
            <a:ext cx="7239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92" name="Text Box 45"/>
          <p:cNvSpPr txBox="1">
            <a:spLocks noChangeArrowheads="1"/>
          </p:cNvSpPr>
          <p:nvPr/>
        </p:nvSpPr>
        <p:spPr bwMode="auto">
          <a:xfrm>
            <a:off x="1485900" y="4459287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Times" pitchFamily="1" charset="0"/>
              </a:rPr>
              <a:t>0</a:t>
            </a:r>
          </a:p>
        </p:txBody>
      </p:sp>
      <p:sp>
        <p:nvSpPr>
          <p:cNvPr id="11293" name="Rectangle 72"/>
          <p:cNvSpPr>
            <a:spLocks noChangeArrowheads="1"/>
          </p:cNvSpPr>
          <p:nvPr/>
        </p:nvSpPr>
        <p:spPr bwMode="auto">
          <a:xfrm>
            <a:off x="154089" y="1110750"/>
            <a:ext cx="1180451" cy="40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altLang="en-US" sz="2000" b="1" i="1" dirty="0">
                <a:solidFill>
                  <a:srgbClr val="008000"/>
                </a:solidFill>
                <a:latin typeface="Cambria" panose="02040503050406030204" pitchFamily="18" charset="0"/>
              </a:rPr>
              <a:t>To show:</a:t>
            </a:r>
          </a:p>
        </p:txBody>
      </p:sp>
      <p:sp>
        <p:nvSpPr>
          <p:cNvPr id="11294" name="AutoShape 74"/>
          <p:cNvSpPr>
            <a:spLocks noChangeArrowheads="1"/>
          </p:cNvSpPr>
          <p:nvPr/>
        </p:nvSpPr>
        <p:spPr bwMode="auto">
          <a:xfrm>
            <a:off x="3902891" y="3676650"/>
            <a:ext cx="647828" cy="1003300"/>
          </a:xfrm>
          <a:prstGeom prst="rightArrow">
            <a:avLst>
              <a:gd name="adj1" fmla="val 53296"/>
              <a:gd name="adj2" fmla="val 53417"/>
            </a:avLst>
          </a:prstGeom>
          <a:solidFill>
            <a:srgbClr val="CCFFCC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1295" name="Rectangle 79"/>
          <p:cNvSpPr>
            <a:spLocks noChangeArrowheads="1"/>
          </p:cNvSpPr>
          <p:nvPr/>
        </p:nvSpPr>
        <p:spPr bwMode="auto">
          <a:xfrm>
            <a:off x="4614861" y="948045"/>
            <a:ext cx="4194175" cy="397032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800" b="1" dirty="0" smtClean="0">
                <a:latin typeface="Calibri" panose="020F0502020204030204" pitchFamily="34" charset="0"/>
              </a:rPr>
              <a:t>"Subset-state    Construction"</a:t>
            </a:r>
            <a:endParaRPr lang="en-US" altLang="en-US" sz="1800" b="1" dirty="0">
              <a:latin typeface="Calibri" panose="020F0502020204030204" pitchFamily="34" charset="0"/>
            </a:endParaRPr>
          </a:p>
        </p:txBody>
      </p:sp>
      <p:sp>
        <p:nvSpPr>
          <p:cNvPr id="34" name="Rectangle 72"/>
          <p:cNvSpPr>
            <a:spLocks noChangeArrowheads="1"/>
          </p:cNvSpPr>
          <p:nvPr/>
        </p:nvSpPr>
        <p:spPr bwMode="auto">
          <a:xfrm>
            <a:off x="154089" y="2534150"/>
            <a:ext cx="1726627" cy="40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altLang="en-US" sz="2000" b="1" i="1" dirty="0" smtClean="0">
                <a:solidFill>
                  <a:srgbClr val="008000"/>
                </a:solidFill>
                <a:latin typeface="Cambria" panose="02040503050406030204" pitchFamily="18" charset="0"/>
              </a:rPr>
              <a:t>NFA example:</a:t>
            </a:r>
            <a:endParaRPr lang="en-US" altLang="en-US" sz="2000" b="1" i="1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  <p:grpSp>
        <p:nvGrpSpPr>
          <p:cNvPr id="27" name="Group 27"/>
          <p:cNvGrpSpPr>
            <a:grpSpLocks/>
          </p:cNvGrpSpPr>
          <p:nvPr/>
        </p:nvGrpSpPr>
        <p:grpSpPr bwMode="auto">
          <a:xfrm>
            <a:off x="4864100" y="1524000"/>
            <a:ext cx="1016000" cy="468313"/>
            <a:chOff x="2823" y="1422"/>
            <a:chExt cx="640" cy="29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2823" y="1422"/>
              <a:ext cx="640" cy="2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3021" y="1456"/>
              <a:ext cx="2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Times" pitchFamily="1" charset="0"/>
                </a:rPr>
                <a:t>q0</a:t>
              </a:r>
            </a:p>
          </p:txBody>
        </p:sp>
      </p:grpSp>
      <p:grpSp>
        <p:nvGrpSpPr>
          <p:cNvPr id="30" name="Group 30"/>
          <p:cNvGrpSpPr>
            <a:grpSpLocks/>
          </p:cNvGrpSpPr>
          <p:nvPr/>
        </p:nvGrpSpPr>
        <p:grpSpPr bwMode="auto">
          <a:xfrm>
            <a:off x="4864100" y="2181225"/>
            <a:ext cx="1016000" cy="468313"/>
            <a:chOff x="2823" y="1810"/>
            <a:chExt cx="640" cy="295"/>
          </a:xfrm>
        </p:grpSpPr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2823" y="1810"/>
              <a:ext cx="640" cy="2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3021" y="1844"/>
              <a:ext cx="2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Times" pitchFamily="1" charset="0"/>
                </a:rPr>
                <a:t>q1</a:t>
              </a:r>
            </a:p>
          </p:txBody>
        </p:sp>
      </p:grpSp>
      <p:grpSp>
        <p:nvGrpSpPr>
          <p:cNvPr id="33" name="Group 33"/>
          <p:cNvGrpSpPr>
            <a:grpSpLocks/>
          </p:cNvGrpSpPr>
          <p:nvPr/>
        </p:nvGrpSpPr>
        <p:grpSpPr bwMode="auto">
          <a:xfrm>
            <a:off x="4864100" y="2838450"/>
            <a:ext cx="1016000" cy="468313"/>
            <a:chOff x="2823" y="2257"/>
            <a:chExt cx="640" cy="295"/>
          </a:xfrm>
        </p:grpSpPr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823" y="2257"/>
              <a:ext cx="640" cy="2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36" name="Text Box 35"/>
            <p:cNvSpPr txBox="1">
              <a:spLocks noChangeArrowheads="1"/>
            </p:cNvSpPr>
            <p:nvPr/>
          </p:nvSpPr>
          <p:spPr bwMode="auto">
            <a:xfrm>
              <a:off x="3021" y="2291"/>
              <a:ext cx="2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Times" pitchFamily="1" charset="0"/>
                </a:rPr>
                <a:t>q2</a:t>
              </a:r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4864100" y="3495675"/>
            <a:ext cx="1016000" cy="468313"/>
            <a:chOff x="2823" y="2697"/>
            <a:chExt cx="640" cy="295"/>
          </a:xfrm>
        </p:grpSpPr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823" y="2697"/>
              <a:ext cx="640" cy="2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39" name="Text Box 38"/>
            <p:cNvSpPr txBox="1">
              <a:spLocks noChangeArrowheads="1"/>
            </p:cNvSpPr>
            <p:nvPr/>
          </p:nvSpPr>
          <p:spPr bwMode="auto">
            <a:xfrm>
              <a:off x="2973" y="2731"/>
              <a:ext cx="3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Times" pitchFamily="1" charset="0"/>
                </a:rPr>
                <a:t>q0,1</a:t>
              </a:r>
            </a:p>
          </p:txBody>
        </p:sp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4864100" y="4152900"/>
            <a:ext cx="1016000" cy="468313"/>
            <a:chOff x="2823" y="3137"/>
            <a:chExt cx="640" cy="295"/>
          </a:xfrm>
        </p:grpSpPr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823" y="3137"/>
              <a:ext cx="640" cy="2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42" name="Text Box 41"/>
            <p:cNvSpPr txBox="1">
              <a:spLocks noChangeArrowheads="1"/>
            </p:cNvSpPr>
            <p:nvPr/>
          </p:nvSpPr>
          <p:spPr bwMode="auto">
            <a:xfrm>
              <a:off x="2973" y="3171"/>
              <a:ext cx="3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Times" pitchFamily="1" charset="0"/>
                </a:rPr>
                <a:t>q0,2</a:t>
              </a:r>
            </a:p>
          </p:txBody>
        </p:sp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4864100" y="4810125"/>
            <a:ext cx="1016000" cy="468313"/>
            <a:chOff x="2823" y="3555"/>
            <a:chExt cx="640" cy="295"/>
          </a:xfrm>
        </p:grpSpPr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823" y="3555"/>
              <a:ext cx="640" cy="2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45" name="Text Box 44"/>
            <p:cNvSpPr txBox="1">
              <a:spLocks noChangeArrowheads="1"/>
            </p:cNvSpPr>
            <p:nvPr/>
          </p:nvSpPr>
          <p:spPr bwMode="auto">
            <a:xfrm>
              <a:off x="2973" y="3589"/>
              <a:ext cx="3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Times" pitchFamily="1" charset="0"/>
                </a:rPr>
                <a:t>q1,2</a:t>
              </a: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4864100" y="5467350"/>
            <a:ext cx="1016000" cy="468313"/>
            <a:chOff x="2823" y="3898"/>
            <a:chExt cx="640" cy="295"/>
          </a:xfrm>
        </p:grpSpPr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823" y="3898"/>
              <a:ext cx="640" cy="2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48" name="Text Box 47"/>
            <p:cNvSpPr txBox="1">
              <a:spLocks noChangeArrowheads="1"/>
            </p:cNvSpPr>
            <p:nvPr/>
          </p:nvSpPr>
          <p:spPr bwMode="auto">
            <a:xfrm>
              <a:off x="2925" y="3932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Times" pitchFamily="1" charset="0"/>
                </a:rPr>
                <a:t>q0,1,2</a:t>
              </a:r>
            </a:p>
          </p:txBody>
        </p:sp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4852988" y="6135688"/>
            <a:ext cx="1016000" cy="468312"/>
            <a:chOff x="2823" y="3898"/>
            <a:chExt cx="640" cy="295"/>
          </a:xfrm>
        </p:grpSpPr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823" y="3898"/>
              <a:ext cx="640" cy="2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51" name="Text Box 50"/>
            <p:cNvSpPr txBox="1">
              <a:spLocks noChangeArrowheads="1"/>
            </p:cNvSpPr>
            <p:nvPr/>
          </p:nvSpPr>
          <p:spPr bwMode="auto">
            <a:xfrm>
              <a:off x="3087" y="3932"/>
              <a:ext cx="1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" pitchFamily="1" charset="0"/>
              </a:endParaRPr>
            </a:p>
          </p:txBody>
        </p:sp>
      </p:grpSp>
      <p:sp>
        <p:nvSpPr>
          <p:cNvPr id="52" name="Text Box 51"/>
          <p:cNvSpPr txBox="1">
            <a:spLocks noChangeArrowheads="1"/>
          </p:cNvSpPr>
          <p:nvPr/>
        </p:nvSpPr>
        <p:spPr bwMode="auto">
          <a:xfrm>
            <a:off x="4940300" y="6343650"/>
            <a:ext cx="8794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900">
                <a:solidFill>
                  <a:srgbClr val="000000"/>
                </a:solidFill>
                <a:latin typeface="Times" pitchFamily="1" charset="0"/>
              </a:rPr>
              <a:t>graveyard state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5092700" y="6143625"/>
            <a:ext cx="520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latin typeface="Times" pitchFamily="1" charset="0"/>
              </a:rPr>
              <a:t>q-</a:t>
            </a:r>
            <a:r>
              <a:rPr lang="en-US" altLang="en-US">
                <a:solidFill>
                  <a:srgbClr val="000000"/>
                </a:solidFill>
                <a:latin typeface="Times" pitchFamily="1" charset="0"/>
                <a:sym typeface="Symbol" pitchFamily="1" charset="2"/>
              </a:rPr>
              <a:t></a:t>
            </a:r>
            <a:endParaRPr lang="en-US" altLang="en-US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54" name="Text Box 55"/>
          <p:cNvSpPr txBox="1">
            <a:spLocks noChangeArrowheads="1"/>
          </p:cNvSpPr>
          <p:nvPr/>
        </p:nvSpPr>
        <p:spPr bwMode="auto">
          <a:xfrm>
            <a:off x="7239000" y="5943600"/>
            <a:ext cx="17494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en-US" sz="1200" b="1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Start State? </a:t>
            </a:r>
          </a:p>
          <a:p>
            <a:pPr algn="r">
              <a:lnSpc>
                <a:spcPct val="80000"/>
              </a:lnSpc>
            </a:pPr>
            <a:r>
              <a:rPr lang="en-US" altLang="en-US" sz="1200" b="1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Accepting states? </a:t>
            </a:r>
          </a:p>
          <a:p>
            <a:pPr algn="r">
              <a:lnSpc>
                <a:spcPct val="80000"/>
              </a:lnSpc>
            </a:pPr>
            <a:r>
              <a:rPr lang="en-US" altLang="en-US" sz="1200" b="1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Transitions?</a:t>
            </a:r>
          </a:p>
        </p:txBody>
      </p:sp>
    </p:spTree>
    <p:extLst>
      <p:ext uri="{BB962C8B-B14F-4D97-AF65-F5344CB8AC3E}">
        <p14:creationId xmlns:p14="http://schemas.microsoft.com/office/powerpoint/2010/main" val="427269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Line 12"/>
          <p:cNvSpPr>
            <a:spLocks noChangeShapeType="1"/>
          </p:cNvSpPr>
          <p:nvPr/>
        </p:nvSpPr>
        <p:spPr bwMode="auto">
          <a:xfrm>
            <a:off x="1143000" y="4916664"/>
            <a:ext cx="7034213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Text Box 17"/>
          <p:cNvSpPr txBox="1">
            <a:spLocks noChangeArrowheads="1"/>
          </p:cNvSpPr>
          <p:nvPr/>
        </p:nvSpPr>
        <p:spPr bwMode="auto">
          <a:xfrm>
            <a:off x="793749" y="5764992"/>
            <a:ext cx="75422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 b="1" i="1" dirty="0">
                <a:latin typeface="Cambria" panose="02040503050406030204" pitchFamily="18" charset="0"/>
                <a:cs typeface="Times New Roman" pitchFamily="1" charset="0"/>
              </a:rPr>
              <a:t>Computability </a:t>
            </a:r>
            <a:r>
              <a:rPr lang="en-US" altLang="en-US" sz="2400" dirty="0">
                <a:latin typeface="Cambria" panose="02040503050406030204" pitchFamily="18" charset="0"/>
                <a:cs typeface="Times New Roman" pitchFamily="1" charset="0"/>
              </a:rPr>
              <a:t>is the "power" required to </a:t>
            </a:r>
            <a:r>
              <a:rPr lang="en-US" altLang="en-US" sz="2400" dirty="0" smtClean="0">
                <a:latin typeface="Cambria" panose="02040503050406030204" pitchFamily="18" charset="0"/>
                <a:cs typeface="Times New Roman" pitchFamily="1" charset="0"/>
              </a:rPr>
              <a:t>solve a particular problem, i.e., accept a particular language.</a:t>
            </a:r>
            <a:endParaRPr lang="en-US" altLang="en-US" sz="2400" dirty="0">
              <a:latin typeface="Cambria" panose="02040503050406030204" pitchFamily="18" charset="0"/>
              <a:cs typeface="Times New Roman" pitchFamily="1" charset="0"/>
            </a:endParaRPr>
          </a:p>
        </p:txBody>
      </p:sp>
      <p:sp>
        <p:nvSpPr>
          <p:cNvPr id="29706" name="Rectangle 17"/>
          <p:cNvSpPr>
            <a:spLocks noChangeArrowheads="1"/>
          </p:cNvSpPr>
          <p:nvPr/>
        </p:nvSpPr>
        <p:spPr bwMode="auto">
          <a:xfrm>
            <a:off x="3133725" y="4671396"/>
            <a:ext cx="2862263" cy="461962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 b="1" dirty="0">
                <a:latin typeface="Trebuchet MS" pitchFamily="1" charset="0"/>
                <a:cs typeface="Times New Roman" pitchFamily="1" charset="0"/>
              </a:rPr>
              <a:t>computability axis</a:t>
            </a:r>
          </a:p>
        </p:txBody>
      </p:sp>
      <p:sp>
        <p:nvSpPr>
          <p:cNvPr id="29707" name="Rectangle 17"/>
          <p:cNvSpPr>
            <a:spLocks noChangeArrowheads="1"/>
          </p:cNvSpPr>
          <p:nvPr/>
        </p:nvSpPr>
        <p:spPr bwMode="auto">
          <a:xfrm>
            <a:off x="573087" y="5017867"/>
            <a:ext cx="11398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500" b="1" dirty="0">
                <a:solidFill>
                  <a:srgbClr val="008000"/>
                </a:solidFill>
                <a:latin typeface="Trebuchet MS" pitchFamily="1" charset="0"/>
                <a:cs typeface="Times New Roman" pitchFamily="1" charset="0"/>
              </a:rPr>
              <a:t>less power</a:t>
            </a:r>
          </a:p>
        </p:txBody>
      </p:sp>
      <p:sp>
        <p:nvSpPr>
          <p:cNvPr id="29708" name="Rectangle 18"/>
          <p:cNvSpPr>
            <a:spLocks noChangeArrowheads="1"/>
          </p:cNvSpPr>
          <p:nvPr/>
        </p:nvSpPr>
        <p:spPr bwMode="auto">
          <a:xfrm>
            <a:off x="7336543" y="5017867"/>
            <a:ext cx="1273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500" b="1">
                <a:solidFill>
                  <a:srgbClr val="008000"/>
                </a:solidFill>
                <a:latin typeface="Trebuchet MS" pitchFamily="1" charset="0"/>
                <a:cs typeface="Times New Roman" pitchFamily="1" charset="0"/>
              </a:rPr>
              <a:t>more power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7435" y="2088438"/>
            <a:ext cx="1431130" cy="738664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Calibri" panose="020F0502020204030204" pitchFamily="34" charset="0"/>
              </a:rPr>
              <a:t>DFAs</a:t>
            </a:r>
            <a:endParaRPr lang="en-US" sz="4200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57565" y="2088438"/>
            <a:ext cx="1431130" cy="738664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Calibri" panose="020F0502020204030204" pitchFamily="34" charset="0"/>
              </a:rPr>
              <a:t>TMs</a:t>
            </a:r>
            <a:endParaRPr lang="en-US" sz="4200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31106" y="279457"/>
            <a:ext cx="345799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200" dirty="0" smtClean="0">
                <a:latin typeface="Cambria" panose="02040503050406030204" pitchFamily="18" charset="0"/>
                <a:cs typeface="Times New Roman" pitchFamily="1" charset="0"/>
              </a:rPr>
              <a:t>Computability</a:t>
            </a:r>
            <a:endParaRPr lang="en-US" sz="4200" dirty="0"/>
          </a:p>
        </p:txBody>
      </p:sp>
      <p:sp>
        <p:nvSpPr>
          <p:cNvPr id="19" name="TextBox 18"/>
          <p:cNvSpPr txBox="1"/>
          <p:nvPr/>
        </p:nvSpPr>
        <p:spPr>
          <a:xfrm>
            <a:off x="427434" y="3112159"/>
            <a:ext cx="1431130" cy="738664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Calibri" panose="020F0502020204030204" pitchFamily="34" charset="0"/>
              </a:rPr>
              <a:t>NFAs</a:t>
            </a:r>
            <a:endParaRPr lang="en-US" sz="42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1858565" y="2265859"/>
            <a:ext cx="715565" cy="383822"/>
          </a:xfrm>
          <a:prstGeom prst="rightArrow">
            <a:avLst>
              <a:gd name="adj1" fmla="val 50000"/>
              <a:gd name="adj2" fmla="val 67647"/>
            </a:avLst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 flipH="1">
            <a:off x="6573903" y="2265859"/>
            <a:ext cx="715565" cy="383822"/>
          </a:xfrm>
          <a:prstGeom prst="rightArrow">
            <a:avLst>
              <a:gd name="adj1" fmla="val 50000"/>
              <a:gd name="adj2" fmla="val 67647"/>
            </a:avLst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 flipH="1">
            <a:off x="2215541" y="3289580"/>
            <a:ext cx="715565" cy="383822"/>
          </a:xfrm>
          <a:prstGeom prst="rightArrow">
            <a:avLst>
              <a:gd name="adj1" fmla="val 50000"/>
              <a:gd name="adj2" fmla="val 67647"/>
            </a:avLst>
          </a:prstGeom>
          <a:solidFill>
            <a:srgbClr val="CCFFCC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860032">
            <a:off x="2743199" y="2173564"/>
            <a:ext cx="4090087" cy="1754326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mbria" panose="02040503050406030204" pitchFamily="18" charset="0"/>
              </a:rPr>
              <a:t>NFAs can compute exactly what DFAs can, </a:t>
            </a:r>
            <a:r>
              <a:rPr lang="en-US" sz="3600" b="1" i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but…</a:t>
            </a:r>
            <a:endParaRPr lang="en-US" sz="3600" dirty="0">
              <a:solidFill>
                <a:srgbClr val="CC3300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6216160" y="3291692"/>
            <a:ext cx="1819991" cy="52322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400" dirty="0" smtClean="0">
                <a:latin typeface="Calibri" panose="020F0502020204030204" pitchFamily="34" charset="0"/>
                <a:ea typeface="ＭＳ Ｐゴシック" pitchFamily="1" charset="-128"/>
              </a:rPr>
              <a:t>This </a:t>
            </a:r>
            <a:r>
              <a:rPr lang="en-US" altLang="en-US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itchFamily="1" charset="-128"/>
              </a:rPr>
              <a:t>BUT</a:t>
            </a:r>
            <a:r>
              <a:rPr lang="en-US" altLang="en-US" sz="1400" dirty="0" smtClean="0">
                <a:latin typeface="Calibri" panose="020F0502020204030204" pitchFamily="34" charset="0"/>
                <a:ea typeface="ＭＳ Ｐゴシック" pitchFamily="1" charset="-128"/>
              </a:rPr>
              <a:t> is the million dollar question!</a:t>
            </a:r>
            <a:endParaRPr lang="en-US" altLang="en-US" sz="1400" dirty="0">
              <a:latin typeface="Calibri" panose="020F0502020204030204" pitchFamily="34" charset="0"/>
              <a:ea typeface="ＭＳ Ｐゴシック" pitchFamily="1" charset="-128"/>
            </a:endParaRPr>
          </a:p>
        </p:txBody>
      </p:sp>
      <p:grpSp>
        <p:nvGrpSpPr>
          <p:cNvPr id="18" name="Group 1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807189" y="3617393"/>
            <a:ext cx="381000" cy="457200"/>
            <a:chOff x="2928" y="1051"/>
            <a:chExt cx="840" cy="957"/>
          </a:xfrm>
        </p:grpSpPr>
        <p:sp>
          <p:nvSpPr>
            <p:cNvPr id="20" name="Freeform 1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87 w 1048"/>
                <a:gd name="T1" fmla="*/ 21 h 250"/>
                <a:gd name="T2" fmla="*/ 150 w 1048"/>
                <a:gd name="T3" fmla="*/ 83 h 250"/>
                <a:gd name="T4" fmla="*/ 157 w 1048"/>
                <a:gd name="T5" fmla="*/ 111 h 250"/>
                <a:gd name="T6" fmla="*/ 164 w 1048"/>
                <a:gd name="T7" fmla="*/ 131 h 250"/>
                <a:gd name="T8" fmla="*/ 172 w 1048"/>
                <a:gd name="T9" fmla="*/ 172 h 250"/>
                <a:gd name="T10" fmla="*/ 123 w 1048"/>
                <a:gd name="T11" fmla="*/ 241 h 250"/>
                <a:gd name="T12" fmla="*/ 13 w 1048"/>
                <a:gd name="T13" fmla="*/ 221 h 250"/>
                <a:gd name="T14" fmla="*/ 0 w 1048"/>
                <a:gd name="T15" fmla="*/ 200 h 250"/>
                <a:gd name="T16" fmla="*/ 2 w 1048"/>
                <a:gd name="T17" fmla="*/ 166 h 250"/>
                <a:gd name="T18" fmla="*/ 15 w 1048"/>
                <a:gd name="T19" fmla="*/ 125 h 250"/>
                <a:gd name="T20" fmla="*/ 34 w 1048"/>
                <a:gd name="T21" fmla="*/ 76 h 250"/>
                <a:gd name="T22" fmla="*/ 46 w 1048"/>
                <a:gd name="T23" fmla="*/ 55 h 250"/>
                <a:gd name="T24" fmla="*/ 53 w 1048"/>
                <a:gd name="T25" fmla="*/ 28 h 250"/>
                <a:gd name="T26" fmla="*/ 62 w 1048"/>
                <a:gd name="T27" fmla="*/ 14 h 250"/>
                <a:gd name="T28" fmla="*/ 83 w 1048"/>
                <a:gd name="T29" fmla="*/ 28 h 250"/>
                <a:gd name="T30" fmla="*/ 8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>
                <a:latin typeface="Times" pitchFamily="1" charset="0"/>
              </a:endParaRPr>
            </a:p>
          </p:txBody>
        </p:sp>
        <p:sp>
          <p:nvSpPr>
            <p:cNvPr id="23" name="Oval 1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>
                <a:latin typeface="Times" pitchFamily="1" charset="0"/>
              </a:endParaRPr>
            </a:p>
          </p:txBody>
        </p:sp>
        <p:sp>
          <p:nvSpPr>
            <p:cNvPr id="24" name="Oval 1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>
                <a:latin typeface="Times" pitchFamily="1" charset="0"/>
              </a:endParaRPr>
            </a:p>
          </p:txBody>
        </p:sp>
        <p:sp>
          <p:nvSpPr>
            <p:cNvPr id="25" name="Oval 1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>
                <a:latin typeface="Times" pitchFamily="1" charset="0"/>
              </a:endParaRPr>
            </a:p>
          </p:txBody>
        </p:sp>
        <p:sp>
          <p:nvSpPr>
            <p:cNvPr id="26" name="Oval 1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>
                <a:latin typeface="Times" pitchFamily="1" charset="0"/>
              </a:endParaRPr>
            </a:p>
          </p:txBody>
        </p:sp>
        <p:sp>
          <p:nvSpPr>
            <p:cNvPr id="27" name="Oval 2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>
                <a:latin typeface="Times" pitchFamily="1" charset="0"/>
              </a:endParaRPr>
            </a:p>
          </p:txBody>
        </p:sp>
        <p:sp>
          <p:nvSpPr>
            <p:cNvPr id="28" name="Oval 2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>
                <a:latin typeface="Times" pitchFamily="1" charset="0"/>
              </a:endParaRPr>
            </a:p>
          </p:txBody>
        </p:sp>
        <p:sp>
          <p:nvSpPr>
            <p:cNvPr id="29" name="AutoShape 2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>
                <a:latin typeface="Times" pitchFamily="1" charset="0"/>
              </a:endParaRPr>
            </a:p>
          </p:txBody>
        </p:sp>
        <p:sp>
          <p:nvSpPr>
            <p:cNvPr id="30" name="Freeform 2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6620536" y="3827050"/>
            <a:ext cx="1011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itchFamily="1" charset="-128"/>
              </a:rPr>
              <a:t>literally…!</a:t>
            </a:r>
            <a:endParaRPr 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3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295400" y="192088"/>
            <a:ext cx="655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Robots </a:t>
            </a:r>
            <a:r>
              <a:rPr lang="en-US" sz="36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~ DFA or </a:t>
            </a:r>
            <a:r>
              <a:rPr lang="en-US" sz="3600" u="sng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N</a:t>
            </a:r>
            <a:r>
              <a:rPr lang="en-US" sz="36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FA ?!</a:t>
            </a:r>
            <a:endParaRPr lang="en-US" sz="3600" dirty="0">
              <a:solidFill>
                <a:srgbClr val="000000"/>
              </a:solidFill>
              <a:latin typeface="Cambria" panose="02040503050406030204" pitchFamily="18" charset="0"/>
              <a:cs typeface="Times New Roman" pitchFamily="-128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66800"/>
            <a:ext cx="7556500" cy="55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886325"/>
            <a:ext cx="2689225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558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438" y="1137446"/>
            <a:ext cx="5083175" cy="2690812"/>
          </a:xfrm>
          <a:prstGeom prst="rect">
            <a:avLst/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5" cstate="print"/>
          <a:srcRect l="35249" t="4070" r="35689" b="3490"/>
          <a:stretch>
            <a:fillRect/>
          </a:stretch>
        </p:blipFill>
        <p:spPr bwMode="auto">
          <a:xfrm>
            <a:off x="6091238" y="2101057"/>
            <a:ext cx="2757487" cy="1490662"/>
          </a:xfrm>
          <a:prstGeom prst="rect">
            <a:avLst/>
          </a:prstGeom>
          <a:noFill/>
          <a:ln w="38100">
            <a:solidFill>
              <a:srgbClr val="008A00"/>
            </a:solidFill>
            <a:miter lim="800000"/>
            <a:headEnd/>
            <a:tailEnd/>
          </a:ln>
        </p:spPr>
      </p:pic>
      <p:pic>
        <p:nvPicPr>
          <p:cNvPr id="38917" name="Picture 6"/>
          <p:cNvPicPr>
            <a:picLocks noChangeArrowheads="1"/>
          </p:cNvPicPr>
          <p:nvPr/>
        </p:nvPicPr>
        <p:blipFill>
          <a:blip r:embed="rId5" cstate="print"/>
          <a:srcRect l="1025" t="3198" r="69762" b="6976"/>
          <a:stretch>
            <a:fillRect/>
          </a:stretch>
        </p:blipFill>
        <p:spPr bwMode="auto">
          <a:xfrm>
            <a:off x="6091238" y="272257"/>
            <a:ext cx="2792412" cy="15621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8918" name="Picture 7"/>
          <p:cNvPicPr>
            <a:picLocks noChangeAspect="1" noChangeArrowheads="1"/>
          </p:cNvPicPr>
          <p:nvPr/>
        </p:nvPicPr>
        <p:blipFill>
          <a:blip r:embed="rId5" cstate="print"/>
          <a:srcRect l="69505" t="3255" r="755" b="4405"/>
          <a:stretch>
            <a:fillRect/>
          </a:stretch>
        </p:blipFill>
        <p:spPr bwMode="auto">
          <a:xfrm>
            <a:off x="6091238" y="3845719"/>
            <a:ext cx="2770187" cy="14636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cxnSp>
        <p:nvCxnSpPr>
          <p:cNvPr id="38919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4979987" y="1756570"/>
            <a:ext cx="1547813" cy="37941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8921" name="Straight Arrow Connector 14"/>
          <p:cNvCxnSpPr>
            <a:cxnSpLocks noChangeShapeType="1"/>
          </p:cNvCxnSpPr>
          <p:nvPr/>
        </p:nvCxnSpPr>
        <p:spPr bwMode="auto">
          <a:xfrm rot="16200000" flipH="1">
            <a:off x="4867275" y="3585370"/>
            <a:ext cx="1773237" cy="379412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</p:spPr>
      </p:cxnSp>
      <p:pic>
        <p:nvPicPr>
          <p:cNvPr id="13" name="bliz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43024" y="42926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92137" y="284035"/>
            <a:ext cx="4549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AAAI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office-cleaning event</a:t>
            </a:r>
          </a:p>
          <a:p>
            <a:pPr>
              <a:lnSpc>
                <a:spcPct val="50000"/>
              </a:lnSpc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Winner '94:   </a:t>
            </a:r>
            <a:r>
              <a:rPr lang="en-US" sz="2400" b="1" i="1" dirty="0">
                <a:solidFill>
                  <a:srgbClr val="000000"/>
                </a:solidFill>
                <a:latin typeface="Cambria" panose="02040503050406030204" pitchFamily="18" charset="0"/>
              </a:rPr>
              <a:t>Georgia </a:t>
            </a:r>
            <a:r>
              <a:rPr lang="en-US" sz="2400" b="1" i="1" dirty="0">
                <a:solidFill>
                  <a:srgbClr val="000000"/>
                </a:solidFill>
                <a:latin typeface="Cambria" panose="02040503050406030204" pitchFamily="18" charset="0"/>
              </a:rPr>
              <a:t>Tech</a:t>
            </a:r>
          </a:p>
        </p:txBody>
      </p:sp>
      <p:cxnSp>
        <p:nvCxnSpPr>
          <p:cNvPr id="14" name="Straight Arrow Connector 10"/>
          <p:cNvCxnSpPr>
            <a:cxnSpLocks noChangeShapeType="1"/>
          </p:cNvCxnSpPr>
          <p:nvPr/>
        </p:nvCxnSpPr>
        <p:spPr bwMode="auto">
          <a:xfrm>
            <a:off x="5576544" y="2821674"/>
            <a:ext cx="379415" cy="181017"/>
          </a:xfrm>
          <a:prstGeom prst="straightConnector1">
            <a:avLst/>
          </a:prstGeom>
          <a:noFill/>
          <a:ln w="28575" algn="ctr">
            <a:solidFill>
              <a:srgbClr val="008000"/>
            </a:solidFill>
            <a:round/>
            <a:headEnd/>
            <a:tailEnd type="arrow" w="med" len="med"/>
          </a:ln>
        </p:spPr>
      </p:cxnSp>
      <p:sp>
        <p:nvSpPr>
          <p:cNvPr id="5" name="Rectangle 4"/>
          <p:cNvSpPr/>
          <p:nvPr/>
        </p:nvSpPr>
        <p:spPr>
          <a:xfrm>
            <a:off x="4391024" y="6347768"/>
            <a:ext cx="6623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bliz.mpeg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9617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295400" y="192088"/>
            <a:ext cx="655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Robots </a:t>
            </a:r>
            <a:r>
              <a:rPr lang="en-US" sz="36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~ DFA or </a:t>
            </a:r>
            <a:r>
              <a:rPr lang="en-US" sz="3600" u="sng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N</a:t>
            </a:r>
            <a:r>
              <a:rPr lang="en-US" sz="36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FA ?!</a:t>
            </a:r>
            <a:endParaRPr lang="en-US" sz="3600" dirty="0">
              <a:solidFill>
                <a:srgbClr val="000000"/>
              </a:solidFill>
              <a:latin typeface="Cambria" panose="02040503050406030204" pitchFamily="18" charset="0"/>
              <a:cs typeface="Times New Roman" pitchFamily="-128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66800"/>
            <a:ext cx="7556500" cy="55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886325"/>
            <a:ext cx="2689225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277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14300" y="4965700"/>
            <a:ext cx="8877300" cy="1816100"/>
          </a:xfrm>
          <a:prstGeom prst="roundRect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654844" y="1539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Where were we… ?</a:t>
            </a:r>
            <a:endParaRPr lang="en-US" sz="4000" dirty="0">
              <a:solidFill>
                <a:srgbClr val="000000"/>
              </a:solidFill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1629341" y="2130674"/>
            <a:ext cx="5794829" cy="193899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Thus, given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a language </a:t>
            </a:r>
            <a:r>
              <a:rPr lang="en-US" sz="2400" dirty="0">
                <a:solidFill>
                  <a:srgbClr val="333399"/>
                </a:solidFill>
                <a:latin typeface="Cambria" panose="02040503050406030204" pitchFamily="18" charset="0"/>
                <a:cs typeface="Times New Roman" pitchFamily="-128" charset="0"/>
              </a:rPr>
              <a:t>L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, if you can show a </a:t>
            </a:r>
            <a:r>
              <a:rPr lang="en-US" sz="2400" b="1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pairwise distinguishable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set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 of </a:t>
            </a:r>
            <a:r>
              <a:rPr lang="en-US" sz="2000" dirty="0">
                <a:solidFill>
                  <a:srgbClr val="333399"/>
                </a:solidFill>
                <a:latin typeface="Cambria" panose="02040503050406030204" pitchFamily="18" charset="0"/>
                <a:cs typeface="Times New Roman" pitchFamily="-128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strings</a:t>
            </a:r>
          </a:p>
          <a:p>
            <a:endParaRPr lang="en-US" sz="2400" dirty="0">
              <a:solidFill>
                <a:srgbClr val="000000"/>
              </a:solidFill>
              <a:latin typeface="Cambria" panose="02040503050406030204" pitchFamily="18" charset="0"/>
              <a:cs typeface="Times New Roman" pitchFamily="-12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then </a:t>
            </a:r>
            <a:r>
              <a:rPr lang="en-US" sz="2400" dirty="0">
                <a:solidFill>
                  <a:srgbClr val="333399"/>
                </a:solidFill>
                <a:latin typeface="Cambria" panose="02040503050406030204" pitchFamily="18" charset="0"/>
                <a:cs typeface="Times New Roman" pitchFamily="-128" charset="0"/>
              </a:rPr>
              <a:t>L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's DFA </a:t>
            </a:r>
            <a:r>
              <a:rPr lang="en-US" sz="240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must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 have </a:t>
            </a:r>
            <a:r>
              <a:rPr lang="en-US" sz="2400" dirty="0">
                <a:solidFill>
                  <a:srgbClr val="333399"/>
                </a:solidFill>
                <a:latin typeface="Cambria" panose="02040503050406030204" pitchFamily="18" charset="0"/>
                <a:cs typeface="Times New Roman" pitchFamily="-128" charset="0"/>
                <a:sym typeface="Symbol" charset="2"/>
              </a:rPr>
              <a:t>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 </a:t>
            </a:r>
            <a:r>
              <a:rPr lang="en-US" sz="2000" dirty="0">
                <a:solidFill>
                  <a:srgbClr val="333399"/>
                </a:solidFill>
                <a:latin typeface="Cambria" panose="02040503050406030204" pitchFamily="18" charset="0"/>
                <a:cs typeface="Times New Roman" pitchFamily="-128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 states.</a:t>
            </a:r>
          </a:p>
        </p:txBody>
      </p:sp>
      <p:sp>
        <p:nvSpPr>
          <p:cNvPr id="23558" name="AutoShape 8"/>
          <p:cNvSpPr>
            <a:spLocks noChangeArrowheads="1"/>
          </p:cNvSpPr>
          <p:nvPr/>
        </p:nvSpPr>
        <p:spPr bwMode="auto">
          <a:xfrm>
            <a:off x="2202655" y="3561621"/>
            <a:ext cx="4648200" cy="5334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 New Roman" pitchFamily="-128" charset="0"/>
              <a:cs typeface="Times New Roman" pitchFamily="-12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0054" y="1382454"/>
            <a:ext cx="7053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Distinguishable pairs </a:t>
            </a:r>
            <a:r>
              <a:rPr lang="en-US" sz="2400" b="1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must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   "live"  in different states.</a:t>
            </a:r>
            <a:endParaRPr lang="en-US" sz="9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716" y="5105400"/>
            <a:ext cx="19075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We proved that </a:t>
            </a:r>
            <a:endParaRPr lang="en-US" sz="800" dirty="0">
              <a:solidFill>
                <a:srgbClr val="000000"/>
              </a:solidFill>
              <a:latin typeface="Times New Roman" pitchFamily="-12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44533" y="6270327"/>
            <a:ext cx="3009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requires  </a:t>
            </a:r>
            <a:r>
              <a:rPr lang="en-US" sz="2000" b="1" i="1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at least 5 states</a:t>
            </a:r>
            <a:endParaRPr lang="en-US" sz="800" b="1" i="1" dirty="0">
              <a:solidFill>
                <a:srgbClr val="000000"/>
              </a:solidFill>
              <a:latin typeface="Times New Roman" pitchFamily="-128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890021" y="5657296"/>
            <a:ext cx="5312865" cy="52322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L = { w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| w's first bit == w's last bit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1400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295400" y="192088"/>
            <a:ext cx="655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Robots </a:t>
            </a:r>
            <a:r>
              <a:rPr lang="en-US" sz="36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~ DFA or </a:t>
            </a:r>
            <a:r>
              <a:rPr lang="en-US" sz="3600" u="sng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N</a:t>
            </a:r>
            <a:r>
              <a:rPr lang="en-US" sz="36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FA ?!</a:t>
            </a:r>
            <a:endParaRPr lang="en-US" sz="3600" dirty="0">
              <a:solidFill>
                <a:srgbClr val="000000"/>
              </a:solidFill>
              <a:latin typeface="Cambria" panose="02040503050406030204" pitchFamily="18" charset="0"/>
              <a:cs typeface="Times New Roman" pitchFamily="-128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66800"/>
            <a:ext cx="7556500" cy="55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886325"/>
            <a:ext cx="2689225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 bwMode="auto">
          <a:xfrm rot="20871585">
            <a:off x="853969" y="1946276"/>
            <a:ext cx="7523912" cy="2841240"/>
          </a:xfrm>
          <a:prstGeom prst="roundRect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 rot="20786772">
            <a:off x="1053601" y="2625661"/>
            <a:ext cx="722350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en-US" sz="7200" dirty="0" smtClean="0">
                <a:latin typeface="Calibri" panose="020F0502020204030204" pitchFamily="34" charset="0"/>
              </a:rPr>
              <a:t>Happy </a:t>
            </a:r>
            <a:r>
              <a:rPr lang="en-US" sz="7200" dirty="0" err="1" smtClean="0">
                <a:solidFill>
                  <a:srgbClr val="CC3300"/>
                </a:solidFill>
                <a:latin typeface="Calibri" panose="020F0502020204030204" pitchFamily="34" charset="0"/>
              </a:rPr>
              <a:t>JFLAP</a:t>
            </a:r>
            <a:r>
              <a:rPr lang="en-US" sz="7200" dirty="0" err="1" smtClean="0">
                <a:latin typeface="Calibri" panose="020F0502020204030204" pitchFamily="34" charset="0"/>
              </a:rPr>
              <a:t>ping</a:t>
            </a:r>
            <a:endParaRPr lang="en-US" sz="7200" dirty="0" smtClean="0">
              <a:latin typeface="Calibri" panose="020F0502020204030204" pitchFamily="34" charset="0"/>
            </a:endParaRPr>
          </a:p>
          <a:p>
            <a:pPr>
              <a:lnSpc>
                <a:spcPct val="50000"/>
              </a:lnSpc>
            </a:pPr>
            <a:r>
              <a:rPr lang="en-US" sz="7200" dirty="0" smtClean="0">
                <a:latin typeface="Calibri" panose="020F0502020204030204" pitchFamily="34" charset="0"/>
              </a:rPr>
              <a:t> this weekend!</a:t>
            </a:r>
            <a:endParaRPr lang="en-US" sz="72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1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8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1235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235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>
                <a:solidFill>
                  <a:srgbClr val="000000"/>
                </a:solidFill>
              </a:endParaRPr>
            </a:p>
          </p:txBody>
        </p:sp>
      </p:grpSp>
      <p:sp>
        <p:nvSpPr>
          <p:cNvPr id="12299" name="Text Box 5"/>
          <p:cNvSpPr txBox="1">
            <a:spLocks noChangeArrowheads="1"/>
          </p:cNvSpPr>
          <p:nvPr/>
        </p:nvSpPr>
        <p:spPr bwMode="auto">
          <a:xfrm>
            <a:off x="381000" y="1828800"/>
            <a:ext cx="3817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</a:rPr>
              <a:t>DFAs can represent NFAs </a:t>
            </a:r>
          </a:p>
        </p:txBody>
      </p:sp>
      <p:sp>
        <p:nvSpPr>
          <p:cNvPr id="12300" name="Text Box 6"/>
          <p:cNvSpPr txBox="1">
            <a:spLocks noChangeArrowheads="1"/>
          </p:cNvSpPr>
          <p:nvPr/>
        </p:nvSpPr>
        <p:spPr bwMode="auto">
          <a:xfrm>
            <a:off x="723900" y="193675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400">
                <a:solidFill>
                  <a:srgbClr val="000000"/>
                </a:solidFill>
              </a:rPr>
              <a:t>NFA         DFA</a:t>
            </a:r>
          </a:p>
        </p:txBody>
      </p:sp>
      <p:sp>
        <p:nvSpPr>
          <p:cNvPr id="12301" name="Line 7"/>
          <p:cNvSpPr>
            <a:spLocks noChangeShapeType="1"/>
          </p:cNvSpPr>
          <p:nvPr/>
        </p:nvSpPr>
        <p:spPr bwMode="auto">
          <a:xfrm>
            <a:off x="4102100" y="592138"/>
            <a:ext cx="101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302" name="Rectangle 8"/>
          <p:cNvSpPr>
            <a:spLocks noChangeArrowheads="1"/>
          </p:cNvSpPr>
          <p:nvPr/>
        </p:nvSpPr>
        <p:spPr bwMode="auto">
          <a:xfrm>
            <a:off x="457200" y="2590800"/>
            <a:ext cx="2927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0000FF"/>
                </a:solidFill>
                <a:latin typeface="Symbol" pitchFamily="1" charset="2"/>
              </a:rPr>
              <a:t>l</a:t>
            </a:r>
            <a:r>
              <a:rPr lang="en-US" altLang="en-US" sz="1800">
                <a:solidFill>
                  <a:srgbClr val="0000FF"/>
                </a:solidFill>
                <a:latin typeface="Arial" charset="0"/>
              </a:rPr>
              <a:t>, 0,  or multiple transitions</a:t>
            </a:r>
          </a:p>
        </p:txBody>
      </p:sp>
      <p:sp>
        <p:nvSpPr>
          <p:cNvPr id="12303" name="Oval 9"/>
          <p:cNvSpPr>
            <a:spLocks noChangeArrowheads="1"/>
          </p:cNvSpPr>
          <p:nvPr/>
        </p:nvSpPr>
        <p:spPr bwMode="auto">
          <a:xfrm>
            <a:off x="620713" y="413385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2304" name="Text Box 10"/>
          <p:cNvSpPr txBox="1">
            <a:spLocks noChangeArrowheads="1"/>
          </p:cNvSpPr>
          <p:nvPr/>
        </p:nvSpPr>
        <p:spPr bwMode="auto">
          <a:xfrm>
            <a:off x="752475" y="4303713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Times" pitchFamily="1" charset="0"/>
              </a:rPr>
              <a:t>q0</a:t>
            </a:r>
          </a:p>
        </p:txBody>
      </p:sp>
      <p:sp>
        <p:nvSpPr>
          <p:cNvPr id="12305" name="Oval 11"/>
          <p:cNvSpPr>
            <a:spLocks noChangeArrowheads="1"/>
          </p:cNvSpPr>
          <p:nvPr/>
        </p:nvSpPr>
        <p:spPr bwMode="auto">
          <a:xfrm>
            <a:off x="2041525" y="3567113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2306" name="Text Box 12"/>
          <p:cNvSpPr txBox="1">
            <a:spLocks noChangeArrowheads="1"/>
          </p:cNvSpPr>
          <p:nvPr/>
        </p:nvSpPr>
        <p:spPr bwMode="auto">
          <a:xfrm>
            <a:off x="2173288" y="3736975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Times" pitchFamily="1" charset="0"/>
              </a:rPr>
              <a:t>q1</a:t>
            </a:r>
          </a:p>
        </p:txBody>
      </p:sp>
      <p:sp>
        <p:nvSpPr>
          <p:cNvPr id="12307" name="Oval 13"/>
          <p:cNvSpPr>
            <a:spLocks noChangeArrowheads="1"/>
          </p:cNvSpPr>
          <p:nvPr/>
        </p:nvSpPr>
        <p:spPr bwMode="auto">
          <a:xfrm>
            <a:off x="1981200" y="480060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2308" name="Text Box 14"/>
          <p:cNvSpPr txBox="1">
            <a:spLocks noChangeArrowheads="1"/>
          </p:cNvSpPr>
          <p:nvPr/>
        </p:nvSpPr>
        <p:spPr bwMode="auto">
          <a:xfrm>
            <a:off x="2112963" y="4960938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Times" pitchFamily="1" charset="0"/>
              </a:rPr>
              <a:t>q2</a:t>
            </a:r>
          </a:p>
        </p:txBody>
      </p:sp>
      <p:sp>
        <p:nvSpPr>
          <p:cNvPr id="12309" name="Line 15"/>
          <p:cNvSpPr>
            <a:spLocks noChangeShapeType="1"/>
          </p:cNvSpPr>
          <p:nvPr/>
        </p:nvSpPr>
        <p:spPr bwMode="auto">
          <a:xfrm flipV="1">
            <a:off x="1270000" y="3995738"/>
            <a:ext cx="727075" cy="339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310" name="Line 16"/>
          <p:cNvSpPr>
            <a:spLocks noChangeShapeType="1"/>
          </p:cNvSpPr>
          <p:nvPr/>
        </p:nvSpPr>
        <p:spPr bwMode="auto">
          <a:xfrm>
            <a:off x="1270000" y="4606925"/>
            <a:ext cx="71755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311" name="Text Box 17"/>
          <p:cNvSpPr txBox="1">
            <a:spLocks noChangeArrowheads="1"/>
          </p:cNvSpPr>
          <p:nvPr/>
        </p:nvSpPr>
        <p:spPr bwMode="auto">
          <a:xfrm>
            <a:off x="1387475" y="3884613"/>
            <a:ext cx="29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ymbol" pitchFamily="1" charset="2"/>
                <a:sym typeface="Symbol" pitchFamily="1" charset="2"/>
              </a:rPr>
              <a:t></a:t>
            </a:r>
            <a:endParaRPr lang="en-US" altLang="en-US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12312" name="Text Box 18"/>
          <p:cNvSpPr txBox="1">
            <a:spLocks noChangeArrowheads="1"/>
          </p:cNvSpPr>
          <p:nvPr/>
        </p:nvSpPr>
        <p:spPr bwMode="auto">
          <a:xfrm>
            <a:off x="1498600" y="4471988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Times" pitchFamily="1" charset="0"/>
              </a:rPr>
              <a:t>1</a:t>
            </a:r>
          </a:p>
        </p:txBody>
      </p:sp>
      <p:sp>
        <p:nvSpPr>
          <p:cNvPr id="12313" name="Oval 19"/>
          <p:cNvSpPr>
            <a:spLocks noChangeArrowheads="1"/>
          </p:cNvSpPr>
          <p:nvPr/>
        </p:nvSpPr>
        <p:spPr bwMode="auto">
          <a:xfrm>
            <a:off x="1979613" y="3514725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2314" name="Freeform 20"/>
          <p:cNvSpPr>
            <a:spLocks/>
          </p:cNvSpPr>
          <p:nvPr/>
        </p:nvSpPr>
        <p:spPr bwMode="auto">
          <a:xfrm rot="5836100">
            <a:off x="2890838" y="3698875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315" name="Freeform 21"/>
          <p:cNvSpPr>
            <a:spLocks/>
          </p:cNvSpPr>
          <p:nvPr/>
        </p:nvSpPr>
        <p:spPr bwMode="auto">
          <a:xfrm rot="5836100">
            <a:off x="2747963" y="4935537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316" name="Text Box 22"/>
          <p:cNvSpPr txBox="1">
            <a:spLocks noChangeArrowheads="1"/>
          </p:cNvSpPr>
          <p:nvPr/>
        </p:nvSpPr>
        <p:spPr bwMode="auto">
          <a:xfrm>
            <a:off x="3059113" y="501015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Times" pitchFamily="1" charset="0"/>
              </a:rPr>
              <a:t>0</a:t>
            </a:r>
          </a:p>
        </p:txBody>
      </p:sp>
      <p:sp>
        <p:nvSpPr>
          <p:cNvPr id="12317" name="Text Box 23"/>
          <p:cNvSpPr txBox="1">
            <a:spLocks noChangeArrowheads="1"/>
          </p:cNvSpPr>
          <p:nvPr/>
        </p:nvSpPr>
        <p:spPr bwMode="auto">
          <a:xfrm>
            <a:off x="3176588" y="383540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Times" pitchFamily="1" charset="0"/>
              </a:rPr>
              <a:t>1</a:t>
            </a:r>
          </a:p>
        </p:txBody>
      </p:sp>
      <p:sp>
        <p:nvSpPr>
          <p:cNvPr id="12318" name="Freeform 24"/>
          <p:cNvSpPr>
            <a:spLocks/>
          </p:cNvSpPr>
          <p:nvPr/>
        </p:nvSpPr>
        <p:spPr bwMode="auto">
          <a:xfrm>
            <a:off x="436563" y="4276725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319" name="Line 25"/>
          <p:cNvSpPr>
            <a:spLocks noChangeShapeType="1"/>
          </p:cNvSpPr>
          <p:nvPr/>
        </p:nvSpPr>
        <p:spPr bwMode="auto">
          <a:xfrm flipH="1" flipV="1">
            <a:off x="1206500" y="4679950"/>
            <a:ext cx="7239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320" name="Text Box 26"/>
          <p:cNvSpPr txBox="1">
            <a:spLocks noChangeArrowheads="1"/>
          </p:cNvSpPr>
          <p:nvPr/>
        </p:nvSpPr>
        <p:spPr bwMode="auto">
          <a:xfrm>
            <a:off x="1358900" y="483235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Times" pitchFamily="1" charset="0"/>
              </a:rPr>
              <a:t>0</a:t>
            </a:r>
          </a:p>
        </p:txBody>
      </p:sp>
      <p:grpSp>
        <p:nvGrpSpPr>
          <p:cNvPr id="12321" name="Group 27"/>
          <p:cNvGrpSpPr>
            <a:grpSpLocks/>
          </p:cNvGrpSpPr>
          <p:nvPr/>
        </p:nvGrpSpPr>
        <p:grpSpPr bwMode="auto">
          <a:xfrm>
            <a:off x="4864100" y="1524000"/>
            <a:ext cx="1016000" cy="468313"/>
            <a:chOff x="2823" y="1422"/>
            <a:chExt cx="640" cy="295"/>
          </a:xfrm>
        </p:grpSpPr>
        <p:sp>
          <p:nvSpPr>
            <p:cNvPr id="12349" name="Oval 28"/>
            <p:cNvSpPr>
              <a:spLocks noChangeArrowheads="1"/>
            </p:cNvSpPr>
            <p:nvPr/>
          </p:nvSpPr>
          <p:spPr bwMode="auto">
            <a:xfrm>
              <a:off x="2823" y="1422"/>
              <a:ext cx="640" cy="2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2350" name="Text Box 29"/>
            <p:cNvSpPr txBox="1">
              <a:spLocks noChangeArrowheads="1"/>
            </p:cNvSpPr>
            <p:nvPr/>
          </p:nvSpPr>
          <p:spPr bwMode="auto">
            <a:xfrm>
              <a:off x="3021" y="1456"/>
              <a:ext cx="2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Times" pitchFamily="1" charset="0"/>
                </a:rPr>
                <a:t>q0</a:t>
              </a:r>
            </a:p>
          </p:txBody>
        </p:sp>
      </p:grpSp>
      <p:grpSp>
        <p:nvGrpSpPr>
          <p:cNvPr id="12322" name="Group 30"/>
          <p:cNvGrpSpPr>
            <a:grpSpLocks/>
          </p:cNvGrpSpPr>
          <p:nvPr/>
        </p:nvGrpSpPr>
        <p:grpSpPr bwMode="auto">
          <a:xfrm>
            <a:off x="4864100" y="2181225"/>
            <a:ext cx="1016000" cy="468313"/>
            <a:chOff x="2823" y="1810"/>
            <a:chExt cx="640" cy="295"/>
          </a:xfrm>
        </p:grpSpPr>
        <p:sp>
          <p:nvSpPr>
            <p:cNvPr id="12347" name="Oval 31"/>
            <p:cNvSpPr>
              <a:spLocks noChangeArrowheads="1"/>
            </p:cNvSpPr>
            <p:nvPr/>
          </p:nvSpPr>
          <p:spPr bwMode="auto">
            <a:xfrm>
              <a:off x="2823" y="1810"/>
              <a:ext cx="640" cy="2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2348" name="Text Box 32"/>
            <p:cNvSpPr txBox="1">
              <a:spLocks noChangeArrowheads="1"/>
            </p:cNvSpPr>
            <p:nvPr/>
          </p:nvSpPr>
          <p:spPr bwMode="auto">
            <a:xfrm>
              <a:off x="3021" y="1844"/>
              <a:ext cx="2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Times" pitchFamily="1" charset="0"/>
                </a:rPr>
                <a:t>q1</a:t>
              </a:r>
            </a:p>
          </p:txBody>
        </p:sp>
      </p:grpSp>
      <p:grpSp>
        <p:nvGrpSpPr>
          <p:cNvPr id="12323" name="Group 33"/>
          <p:cNvGrpSpPr>
            <a:grpSpLocks/>
          </p:cNvGrpSpPr>
          <p:nvPr/>
        </p:nvGrpSpPr>
        <p:grpSpPr bwMode="auto">
          <a:xfrm>
            <a:off x="4864100" y="2838450"/>
            <a:ext cx="1016000" cy="468313"/>
            <a:chOff x="2823" y="2257"/>
            <a:chExt cx="640" cy="295"/>
          </a:xfrm>
        </p:grpSpPr>
        <p:sp>
          <p:nvSpPr>
            <p:cNvPr id="12345" name="Oval 34"/>
            <p:cNvSpPr>
              <a:spLocks noChangeArrowheads="1"/>
            </p:cNvSpPr>
            <p:nvPr/>
          </p:nvSpPr>
          <p:spPr bwMode="auto">
            <a:xfrm>
              <a:off x="2823" y="2257"/>
              <a:ext cx="640" cy="2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2346" name="Text Box 35"/>
            <p:cNvSpPr txBox="1">
              <a:spLocks noChangeArrowheads="1"/>
            </p:cNvSpPr>
            <p:nvPr/>
          </p:nvSpPr>
          <p:spPr bwMode="auto">
            <a:xfrm>
              <a:off x="3021" y="2291"/>
              <a:ext cx="2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Times" pitchFamily="1" charset="0"/>
                </a:rPr>
                <a:t>q2</a:t>
              </a:r>
            </a:p>
          </p:txBody>
        </p:sp>
      </p:grpSp>
      <p:grpSp>
        <p:nvGrpSpPr>
          <p:cNvPr id="12324" name="Group 36"/>
          <p:cNvGrpSpPr>
            <a:grpSpLocks/>
          </p:cNvGrpSpPr>
          <p:nvPr/>
        </p:nvGrpSpPr>
        <p:grpSpPr bwMode="auto">
          <a:xfrm>
            <a:off x="4864100" y="3495675"/>
            <a:ext cx="1016000" cy="468313"/>
            <a:chOff x="2823" y="2697"/>
            <a:chExt cx="640" cy="295"/>
          </a:xfrm>
        </p:grpSpPr>
        <p:sp>
          <p:nvSpPr>
            <p:cNvPr id="12343" name="Oval 37"/>
            <p:cNvSpPr>
              <a:spLocks noChangeArrowheads="1"/>
            </p:cNvSpPr>
            <p:nvPr/>
          </p:nvSpPr>
          <p:spPr bwMode="auto">
            <a:xfrm>
              <a:off x="2823" y="2697"/>
              <a:ext cx="640" cy="2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2344" name="Text Box 38"/>
            <p:cNvSpPr txBox="1">
              <a:spLocks noChangeArrowheads="1"/>
            </p:cNvSpPr>
            <p:nvPr/>
          </p:nvSpPr>
          <p:spPr bwMode="auto">
            <a:xfrm>
              <a:off x="2973" y="2731"/>
              <a:ext cx="3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Times" pitchFamily="1" charset="0"/>
                </a:rPr>
                <a:t>q0,1</a:t>
              </a:r>
            </a:p>
          </p:txBody>
        </p:sp>
      </p:grpSp>
      <p:grpSp>
        <p:nvGrpSpPr>
          <p:cNvPr id="12325" name="Group 39"/>
          <p:cNvGrpSpPr>
            <a:grpSpLocks/>
          </p:cNvGrpSpPr>
          <p:nvPr/>
        </p:nvGrpSpPr>
        <p:grpSpPr bwMode="auto">
          <a:xfrm>
            <a:off x="4864100" y="4152900"/>
            <a:ext cx="1016000" cy="468313"/>
            <a:chOff x="2823" y="3137"/>
            <a:chExt cx="640" cy="295"/>
          </a:xfrm>
        </p:grpSpPr>
        <p:sp>
          <p:nvSpPr>
            <p:cNvPr id="12341" name="Oval 40"/>
            <p:cNvSpPr>
              <a:spLocks noChangeArrowheads="1"/>
            </p:cNvSpPr>
            <p:nvPr/>
          </p:nvSpPr>
          <p:spPr bwMode="auto">
            <a:xfrm>
              <a:off x="2823" y="3137"/>
              <a:ext cx="640" cy="2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2342" name="Text Box 41"/>
            <p:cNvSpPr txBox="1">
              <a:spLocks noChangeArrowheads="1"/>
            </p:cNvSpPr>
            <p:nvPr/>
          </p:nvSpPr>
          <p:spPr bwMode="auto">
            <a:xfrm>
              <a:off x="2973" y="3171"/>
              <a:ext cx="3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Times" pitchFamily="1" charset="0"/>
                </a:rPr>
                <a:t>q0,2</a:t>
              </a:r>
            </a:p>
          </p:txBody>
        </p:sp>
      </p:grpSp>
      <p:grpSp>
        <p:nvGrpSpPr>
          <p:cNvPr id="12326" name="Group 42"/>
          <p:cNvGrpSpPr>
            <a:grpSpLocks/>
          </p:cNvGrpSpPr>
          <p:nvPr/>
        </p:nvGrpSpPr>
        <p:grpSpPr bwMode="auto">
          <a:xfrm>
            <a:off x="4864100" y="4810125"/>
            <a:ext cx="1016000" cy="468313"/>
            <a:chOff x="2823" y="3555"/>
            <a:chExt cx="640" cy="295"/>
          </a:xfrm>
        </p:grpSpPr>
        <p:sp>
          <p:nvSpPr>
            <p:cNvPr id="12339" name="Oval 43"/>
            <p:cNvSpPr>
              <a:spLocks noChangeArrowheads="1"/>
            </p:cNvSpPr>
            <p:nvPr/>
          </p:nvSpPr>
          <p:spPr bwMode="auto">
            <a:xfrm>
              <a:off x="2823" y="3555"/>
              <a:ext cx="640" cy="2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2340" name="Text Box 44"/>
            <p:cNvSpPr txBox="1">
              <a:spLocks noChangeArrowheads="1"/>
            </p:cNvSpPr>
            <p:nvPr/>
          </p:nvSpPr>
          <p:spPr bwMode="auto">
            <a:xfrm>
              <a:off x="2973" y="3589"/>
              <a:ext cx="3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Times" pitchFamily="1" charset="0"/>
                </a:rPr>
                <a:t>q1,2</a:t>
              </a:r>
            </a:p>
          </p:txBody>
        </p:sp>
      </p:grpSp>
      <p:grpSp>
        <p:nvGrpSpPr>
          <p:cNvPr id="12327" name="Group 45"/>
          <p:cNvGrpSpPr>
            <a:grpSpLocks/>
          </p:cNvGrpSpPr>
          <p:nvPr/>
        </p:nvGrpSpPr>
        <p:grpSpPr bwMode="auto">
          <a:xfrm>
            <a:off x="4864100" y="5467350"/>
            <a:ext cx="1016000" cy="468313"/>
            <a:chOff x="2823" y="3898"/>
            <a:chExt cx="640" cy="295"/>
          </a:xfrm>
        </p:grpSpPr>
        <p:sp>
          <p:nvSpPr>
            <p:cNvPr id="12337" name="Oval 46"/>
            <p:cNvSpPr>
              <a:spLocks noChangeArrowheads="1"/>
            </p:cNvSpPr>
            <p:nvPr/>
          </p:nvSpPr>
          <p:spPr bwMode="auto">
            <a:xfrm>
              <a:off x="2823" y="3898"/>
              <a:ext cx="640" cy="2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2338" name="Text Box 47"/>
            <p:cNvSpPr txBox="1">
              <a:spLocks noChangeArrowheads="1"/>
            </p:cNvSpPr>
            <p:nvPr/>
          </p:nvSpPr>
          <p:spPr bwMode="auto">
            <a:xfrm>
              <a:off x="2925" y="3932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Times" pitchFamily="1" charset="0"/>
                </a:rPr>
                <a:t>q0,1,2</a:t>
              </a:r>
            </a:p>
          </p:txBody>
        </p:sp>
      </p:grpSp>
      <p:grpSp>
        <p:nvGrpSpPr>
          <p:cNvPr id="12328" name="Group 48"/>
          <p:cNvGrpSpPr>
            <a:grpSpLocks/>
          </p:cNvGrpSpPr>
          <p:nvPr/>
        </p:nvGrpSpPr>
        <p:grpSpPr bwMode="auto">
          <a:xfrm>
            <a:off x="4852988" y="6135688"/>
            <a:ext cx="1016000" cy="468312"/>
            <a:chOff x="2823" y="3898"/>
            <a:chExt cx="640" cy="295"/>
          </a:xfrm>
        </p:grpSpPr>
        <p:sp>
          <p:nvSpPr>
            <p:cNvPr id="12335" name="Oval 49"/>
            <p:cNvSpPr>
              <a:spLocks noChangeArrowheads="1"/>
            </p:cNvSpPr>
            <p:nvPr/>
          </p:nvSpPr>
          <p:spPr bwMode="auto">
            <a:xfrm>
              <a:off x="2823" y="3898"/>
              <a:ext cx="640" cy="2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2336" name="Text Box 50"/>
            <p:cNvSpPr txBox="1">
              <a:spLocks noChangeArrowheads="1"/>
            </p:cNvSpPr>
            <p:nvPr/>
          </p:nvSpPr>
          <p:spPr bwMode="auto">
            <a:xfrm>
              <a:off x="3087" y="3932"/>
              <a:ext cx="1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" pitchFamily="1" charset="0"/>
              </a:endParaRPr>
            </a:p>
          </p:txBody>
        </p:sp>
      </p:grpSp>
      <p:sp>
        <p:nvSpPr>
          <p:cNvPr id="12329" name="Text Box 51"/>
          <p:cNvSpPr txBox="1">
            <a:spLocks noChangeArrowheads="1"/>
          </p:cNvSpPr>
          <p:nvPr/>
        </p:nvSpPr>
        <p:spPr bwMode="auto">
          <a:xfrm>
            <a:off x="4940300" y="6343650"/>
            <a:ext cx="8794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900">
                <a:solidFill>
                  <a:srgbClr val="000000"/>
                </a:solidFill>
                <a:latin typeface="Times" pitchFamily="1" charset="0"/>
              </a:rPr>
              <a:t>graveyard state</a:t>
            </a:r>
          </a:p>
        </p:txBody>
      </p:sp>
      <p:sp>
        <p:nvSpPr>
          <p:cNvPr id="12330" name="Rectangle 52"/>
          <p:cNvSpPr>
            <a:spLocks noChangeArrowheads="1"/>
          </p:cNvSpPr>
          <p:nvPr/>
        </p:nvSpPr>
        <p:spPr bwMode="auto">
          <a:xfrm>
            <a:off x="5092700" y="6143625"/>
            <a:ext cx="520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latin typeface="Times" pitchFamily="1" charset="0"/>
              </a:rPr>
              <a:t>q-</a:t>
            </a:r>
            <a:r>
              <a:rPr lang="en-US" altLang="en-US">
                <a:solidFill>
                  <a:srgbClr val="000000"/>
                </a:solidFill>
                <a:latin typeface="Times" pitchFamily="1" charset="0"/>
                <a:sym typeface="Symbol" pitchFamily="1" charset="2"/>
              </a:rPr>
              <a:t></a:t>
            </a:r>
            <a:endParaRPr lang="en-US" altLang="en-US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12331" name="Rectangle 53"/>
          <p:cNvSpPr>
            <a:spLocks noChangeArrowheads="1"/>
          </p:cNvSpPr>
          <p:nvPr/>
        </p:nvSpPr>
        <p:spPr bwMode="auto">
          <a:xfrm>
            <a:off x="228600" y="1387475"/>
            <a:ext cx="13446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2400" b="1" i="1">
                <a:solidFill>
                  <a:srgbClr val="000000"/>
                </a:solidFill>
              </a:rPr>
              <a:t>To show:</a:t>
            </a:r>
          </a:p>
        </p:txBody>
      </p:sp>
      <p:sp>
        <p:nvSpPr>
          <p:cNvPr id="12332" name="Text Box 55"/>
          <p:cNvSpPr txBox="1">
            <a:spLocks noChangeArrowheads="1"/>
          </p:cNvSpPr>
          <p:nvPr/>
        </p:nvSpPr>
        <p:spPr bwMode="auto">
          <a:xfrm>
            <a:off x="7239000" y="5943600"/>
            <a:ext cx="17494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en-US" sz="1200" b="1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Start State? </a:t>
            </a:r>
          </a:p>
          <a:p>
            <a:pPr algn="r">
              <a:lnSpc>
                <a:spcPct val="80000"/>
              </a:lnSpc>
            </a:pPr>
            <a:r>
              <a:rPr lang="en-US" altLang="en-US" sz="1200" b="1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Accepting states? </a:t>
            </a:r>
          </a:p>
          <a:p>
            <a:pPr algn="r">
              <a:lnSpc>
                <a:spcPct val="80000"/>
              </a:lnSpc>
            </a:pPr>
            <a:r>
              <a:rPr lang="en-US" altLang="en-US" sz="1200" b="1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Transitions?</a:t>
            </a:r>
          </a:p>
        </p:txBody>
      </p:sp>
      <p:sp>
        <p:nvSpPr>
          <p:cNvPr id="12333" name="Rectangle 56"/>
          <p:cNvSpPr>
            <a:spLocks noChangeArrowheads="1"/>
          </p:cNvSpPr>
          <p:nvPr/>
        </p:nvSpPr>
        <p:spPr bwMode="auto">
          <a:xfrm>
            <a:off x="2351088" y="5889625"/>
            <a:ext cx="2273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8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"subset-state" construction</a:t>
            </a:r>
          </a:p>
        </p:txBody>
      </p:sp>
      <p:sp>
        <p:nvSpPr>
          <p:cNvPr id="12334" name="AutoShape 74"/>
          <p:cNvSpPr>
            <a:spLocks noChangeArrowheads="1"/>
          </p:cNvSpPr>
          <p:nvPr/>
        </p:nvSpPr>
        <p:spPr bwMode="auto">
          <a:xfrm>
            <a:off x="3810000" y="3556000"/>
            <a:ext cx="371475" cy="1003300"/>
          </a:xfrm>
          <a:prstGeom prst="rightArrow">
            <a:avLst>
              <a:gd name="adj1" fmla="val 53296"/>
              <a:gd name="adj2" fmla="val 53417"/>
            </a:avLst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295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5675" y="5284788"/>
              <a:ext cx="144463" cy="20637"/>
            </p14:xfrm>
          </p:contentPart>
        </mc:Choice>
        <mc:Fallback>
          <p:pic>
            <p:nvPicPr>
              <p:cNvPr id="12295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13426" y="5276461"/>
                <a:ext cx="170041" cy="41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296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18300" y="6477000"/>
              <a:ext cx="66675" cy="88900"/>
            </p14:xfrm>
          </p:contentPart>
        </mc:Choice>
        <mc:Fallback>
          <p:pic>
            <p:nvPicPr>
              <p:cNvPr id="12296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04320" y="6462243"/>
                <a:ext cx="94994" cy="11805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427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5" name="Text Box 5"/>
          <p:cNvSpPr txBox="1">
            <a:spLocks noChangeArrowheads="1"/>
          </p:cNvSpPr>
          <p:nvPr/>
        </p:nvSpPr>
        <p:spPr bwMode="auto">
          <a:xfrm>
            <a:off x="685800" y="190500"/>
            <a:ext cx="7781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600" dirty="0">
                <a:latin typeface="Cambria" panose="02040503050406030204" pitchFamily="18" charset="0"/>
              </a:rPr>
              <a:t>Adding </a:t>
            </a:r>
            <a:r>
              <a:rPr lang="en-US" altLang="en-US" sz="3600" i="1" dirty="0" err="1">
                <a:latin typeface="Cambria" panose="02040503050406030204" pitchFamily="18" charset="0"/>
              </a:rPr>
              <a:t>nondeterminism</a:t>
            </a:r>
            <a:r>
              <a:rPr lang="en-US" altLang="en-US" sz="3600" dirty="0">
                <a:latin typeface="Cambria" panose="02040503050406030204" pitchFamily="18" charset="0"/>
              </a:rPr>
              <a:t> to DFAs</a:t>
            </a:r>
          </a:p>
        </p:txBody>
      </p:sp>
      <p:sp>
        <p:nvSpPr>
          <p:cNvPr id="8216" name="Text Box 6"/>
          <p:cNvSpPr txBox="1">
            <a:spLocks noChangeArrowheads="1"/>
          </p:cNvSpPr>
          <p:nvPr/>
        </p:nvSpPr>
        <p:spPr bwMode="auto">
          <a:xfrm>
            <a:off x="304800" y="1257300"/>
            <a:ext cx="38528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4400"/>
              <a:t>NFAs</a:t>
            </a:r>
          </a:p>
        </p:txBody>
      </p:sp>
      <p:sp>
        <p:nvSpPr>
          <p:cNvPr id="8217" name="Text Box 7"/>
          <p:cNvSpPr txBox="1">
            <a:spLocks noChangeArrowheads="1"/>
          </p:cNvSpPr>
          <p:nvPr/>
        </p:nvSpPr>
        <p:spPr bwMode="auto">
          <a:xfrm>
            <a:off x="323850" y="1895475"/>
            <a:ext cx="43068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/>
              <a:t>(nondeterministic finite automata)</a:t>
            </a:r>
          </a:p>
        </p:txBody>
      </p:sp>
      <p:sp>
        <p:nvSpPr>
          <p:cNvPr id="8218" name="Oval 8"/>
          <p:cNvSpPr>
            <a:spLocks noChangeArrowheads="1"/>
          </p:cNvSpPr>
          <p:nvPr/>
        </p:nvSpPr>
        <p:spPr bwMode="auto">
          <a:xfrm>
            <a:off x="3757613" y="227330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endParaRPr lang="en-US" altLang="en-US"/>
          </a:p>
        </p:txBody>
      </p:sp>
      <p:sp>
        <p:nvSpPr>
          <p:cNvPr id="8219" name="Text Box 9"/>
          <p:cNvSpPr txBox="1">
            <a:spLocks noChangeArrowheads="1"/>
          </p:cNvSpPr>
          <p:nvPr/>
        </p:nvSpPr>
        <p:spPr bwMode="auto">
          <a:xfrm>
            <a:off x="7010400" y="1438275"/>
            <a:ext cx="20637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dirty="0"/>
              <a:t>States can have </a:t>
            </a:r>
            <a:r>
              <a:rPr lang="en-US" altLang="en-US" b="1" dirty="0"/>
              <a:t>any</a:t>
            </a:r>
            <a:r>
              <a:rPr lang="en-US" altLang="en-US" dirty="0"/>
              <a:t> number of transitions for a single character. (zero, one, more...) </a:t>
            </a:r>
          </a:p>
        </p:txBody>
      </p:sp>
      <p:sp>
        <p:nvSpPr>
          <p:cNvPr id="8220" name="Text Box 10"/>
          <p:cNvSpPr txBox="1">
            <a:spLocks noChangeArrowheads="1"/>
          </p:cNvSpPr>
          <p:nvPr/>
        </p:nvSpPr>
        <p:spPr bwMode="auto">
          <a:xfrm>
            <a:off x="3889375" y="2443163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q0</a:t>
            </a:r>
          </a:p>
        </p:txBody>
      </p:sp>
      <p:sp>
        <p:nvSpPr>
          <p:cNvPr id="8221" name="Oval 11"/>
          <p:cNvSpPr>
            <a:spLocks noChangeArrowheads="1"/>
          </p:cNvSpPr>
          <p:nvPr/>
        </p:nvSpPr>
        <p:spPr bwMode="auto">
          <a:xfrm>
            <a:off x="5178425" y="1706563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endParaRPr lang="en-US" altLang="en-US"/>
          </a:p>
        </p:txBody>
      </p:sp>
      <p:sp>
        <p:nvSpPr>
          <p:cNvPr id="8222" name="Text Box 12"/>
          <p:cNvSpPr txBox="1">
            <a:spLocks noChangeArrowheads="1"/>
          </p:cNvSpPr>
          <p:nvPr/>
        </p:nvSpPr>
        <p:spPr bwMode="auto">
          <a:xfrm>
            <a:off x="5310188" y="1876425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q1</a:t>
            </a:r>
          </a:p>
        </p:txBody>
      </p:sp>
      <p:sp>
        <p:nvSpPr>
          <p:cNvPr id="8223" name="Oval 13"/>
          <p:cNvSpPr>
            <a:spLocks noChangeArrowheads="1"/>
          </p:cNvSpPr>
          <p:nvPr/>
        </p:nvSpPr>
        <p:spPr bwMode="auto">
          <a:xfrm>
            <a:off x="5118100" y="294005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endParaRPr lang="en-US" altLang="en-US"/>
          </a:p>
        </p:txBody>
      </p:sp>
      <p:sp>
        <p:nvSpPr>
          <p:cNvPr id="8224" name="Text Box 14"/>
          <p:cNvSpPr txBox="1">
            <a:spLocks noChangeArrowheads="1"/>
          </p:cNvSpPr>
          <p:nvPr/>
        </p:nvSpPr>
        <p:spPr bwMode="auto">
          <a:xfrm>
            <a:off x="5249863" y="3100388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q2</a:t>
            </a:r>
          </a:p>
        </p:txBody>
      </p:sp>
      <p:sp>
        <p:nvSpPr>
          <p:cNvPr id="8225" name="Line 15"/>
          <p:cNvSpPr>
            <a:spLocks noChangeShapeType="1"/>
          </p:cNvSpPr>
          <p:nvPr/>
        </p:nvSpPr>
        <p:spPr bwMode="auto">
          <a:xfrm flipV="1">
            <a:off x="4406900" y="2135188"/>
            <a:ext cx="727075" cy="339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6" name="Line 16"/>
          <p:cNvSpPr>
            <a:spLocks noChangeShapeType="1"/>
          </p:cNvSpPr>
          <p:nvPr/>
        </p:nvSpPr>
        <p:spPr bwMode="auto">
          <a:xfrm>
            <a:off x="4406900" y="2746375"/>
            <a:ext cx="71755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7" name="Text Box 17"/>
          <p:cNvSpPr txBox="1">
            <a:spLocks noChangeArrowheads="1"/>
          </p:cNvSpPr>
          <p:nvPr/>
        </p:nvSpPr>
        <p:spPr bwMode="auto">
          <a:xfrm>
            <a:off x="4524375" y="2024063"/>
            <a:ext cx="29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Symbol" pitchFamily="1" charset="2"/>
                <a:sym typeface="Symbol" pitchFamily="1" charset="2"/>
              </a:rPr>
              <a:t></a:t>
            </a:r>
            <a:endParaRPr lang="en-US" altLang="en-US">
              <a:latin typeface="Times" pitchFamily="1" charset="0"/>
            </a:endParaRPr>
          </a:p>
        </p:txBody>
      </p:sp>
      <p:sp>
        <p:nvSpPr>
          <p:cNvPr id="8228" name="Text Box 18"/>
          <p:cNvSpPr txBox="1">
            <a:spLocks noChangeArrowheads="1"/>
          </p:cNvSpPr>
          <p:nvPr/>
        </p:nvSpPr>
        <p:spPr bwMode="auto">
          <a:xfrm>
            <a:off x="4635500" y="2611438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1</a:t>
            </a:r>
          </a:p>
        </p:txBody>
      </p:sp>
      <p:sp>
        <p:nvSpPr>
          <p:cNvPr id="8229" name="Oval 19"/>
          <p:cNvSpPr>
            <a:spLocks noChangeArrowheads="1"/>
          </p:cNvSpPr>
          <p:nvPr/>
        </p:nvSpPr>
        <p:spPr bwMode="auto">
          <a:xfrm>
            <a:off x="5116513" y="1654175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endParaRPr lang="en-US" altLang="en-US"/>
          </a:p>
        </p:txBody>
      </p:sp>
      <p:sp>
        <p:nvSpPr>
          <p:cNvPr id="8230" name="Freeform 21"/>
          <p:cNvSpPr>
            <a:spLocks/>
          </p:cNvSpPr>
          <p:nvPr/>
        </p:nvSpPr>
        <p:spPr bwMode="auto">
          <a:xfrm rot="5836100">
            <a:off x="6027738" y="1838325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1" name="Freeform 22"/>
          <p:cNvSpPr>
            <a:spLocks/>
          </p:cNvSpPr>
          <p:nvPr/>
        </p:nvSpPr>
        <p:spPr bwMode="auto">
          <a:xfrm rot="5836100">
            <a:off x="5884863" y="3074987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2" name="Text Box 23"/>
          <p:cNvSpPr txBox="1">
            <a:spLocks noChangeArrowheads="1"/>
          </p:cNvSpPr>
          <p:nvPr/>
        </p:nvSpPr>
        <p:spPr bwMode="auto">
          <a:xfrm>
            <a:off x="6196013" y="314960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0</a:t>
            </a:r>
          </a:p>
        </p:txBody>
      </p:sp>
      <p:sp>
        <p:nvSpPr>
          <p:cNvPr id="8233" name="Text Box 24"/>
          <p:cNvSpPr txBox="1">
            <a:spLocks noChangeArrowheads="1"/>
          </p:cNvSpPr>
          <p:nvPr/>
        </p:nvSpPr>
        <p:spPr bwMode="auto">
          <a:xfrm>
            <a:off x="6313488" y="197485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1</a:t>
            </a:r>
          </a:p>
        </p:txBody>
      </p:sp>
      <p:sp>
        <p:nvSpPr>
          <p:cNvPr id="8234" name="Text Box 26"/>
          <p:cNvSpPr txBox="1">
            <a:spLocks noChangeArrowheads="1"/>
          </p:cNvSpPr>
          <p:nvPr/>
        </p:nvSpPr>
        <p:spPr bwMode="auto">
          <a:xfrm>
            <a:off x="338138" y="3417888"/>
            <a:ext cx="3106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 b="1">
                <a:solidFill>
                  <a:srgbClr val="009900"/>
                </a:solidFill>
              </a:rPr>
              <a:t>What happens with …</a:t>
            </a:r>
          </a:p>
        </p:txBody>
      </p:sp>
      <p:sp>
        <p:nvSpPr>
          <p:cNvPr id="8235" name="Freeform 27"/>
          <p:cNvSpPr>
            <a:spLocks/>
          </p:cNvSpPr>
          <p:nvPr/>
        </p:nvSpPr>
        <p:spPr bwMode="auto">
          <a:xfrm>
            <a:off x="3573463" y="2416175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6" name="Rectangle 28"/>
          <p:cNvSpPr>
            <a:spLocks noChangeArrowheads="1"/>
          </p:cNvSpPr>
          <p:nvPr/>
        </p:nvSpPr>
        <p:spPr bwMode="auto">
          <a:xfrm>
            <a:off x="4876800" y="6400800"/>
            <a:ext cx="41465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500">
                <a:solidFill>
                  <a:srgbClr val="777777"/>
                </a:solidFill>
              </a:rPr>
              <a:t>Is L = { all strings beginning with </a:t>
            </a:r>
            <a:r>
              <a:rPr lang="en-US" altLang="en-US" sz="1500" b="1">
                <a:solidFill>
                  <a:srgbClr val="777777"/>
                </a:solidFill>
                <a:latin typeface="Courier New" pitchFamily="1" charset="0"/>
              </a:rPr>
              <a:t>1</a:t>
            </a:r>
            <a:r>
              <a:rPr lang="en-US" altLang="en-US" sz="1500">
                <a:solidFill>
                  <a:srgbClr val="777777"/>
                </a:solidFill>
              </a:rPr>
              <a:t> } ?</a:t>
            </a:r>
          </a:p>
        </p:txBody>
      </p:sp>
      <p:sp>
        <p:nvSpPr>
          <p:cNvPr id="8237" name="Text Box 30"/>
          <p:cNvSpPr txBox="1">
            <a:spLocks noChangeArrowheads="1"/>
          </p:cNvSpPr>
          <p:nvPr/>
        </p:nvSpPr>
        <p:spPr bwMode="auto">
          <a:xfrm>
            <a:off x="658813" y="4464050"/>
            <a:ext cx="2820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 b="1">
                <a:solidFill>
                  <a:srgbClr val="0000FF"/>
                </a:solidFill>
              </a:rPr>
              <a:t>- an input of </a:t>
            </a:r>
            <a:r>
              <a:rPr lang="en-US" altLang="en-US" sz="2400" b="1">
                <a:solidFill>
                  <a:srgbClr val="0000FF"/>
                </a:solidFill>
                <a:latin typeface="Courier New" pitchFamily="1" charset="0"/>
                <a:cs typeface="Courier New" pitchFamily="1" charset="0"/>
              </a:rPr>
              <a:t>   0</a:t>
            </a:r>
            <a:r>
              <a:rPr lang="en-US" altLang="en-US" sz="2400" b="1">
                <a:solidFill>
                  <a:srgbClr val="0000FF"/>
                </a:solidFill>
              </a:rPr>
              <a:t> ?</a:t>
            </a:r>
          </a:p>
        </p:txBody>
      </p:sp>
      <p:sp>
        <p:nvSpPr>
          <p:cNvPr id="8238" name="Text Box 31"/>
          <p:cNvSpPr txBox="1">
            <a:spLocks noChangeArrowheads="1"/>
          </p:cNvSpPr>
          <p:nvPr/>
        </p:nvSpPr>
        <p:spPr bwMode="auto">
          <a:xfrm>
            <a:off x="660400" y="4959350"/>
            <a:ext cx="3003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 b="1">
                <a:solidFill>
                  <a:srgbClr val="0000FF"/>
                </a:solidFill>
              </a:rPr>
              <a:t>- an input of </a:t>
            </a:r>
            <a:r>
              <a:rPr lang="en-US" altLang="en-US" sz="2400" b="1">
                <a:solidFill>
                  <a:srgbClr val="0000FF"/>
                </a:solidFill>
                <a:latin typeface="Courier New" pitchFamily="1" charset="0"/>
                <a:cs typeface="Courier New" pitchFamily="1" charset="0"/>
              </a:rPr>
              <a:t>   11</a:t>
            </a:r>
            <a:r>
              <a:rPr lang="en-US" altLang="en-US" sz="2400" b="1">
                <a:solidFill>
                  <a:srgbClr val="0000FF"/>
                </a:solidFill>
              </a:rPr>
              <a:t> ?</a:t>
            </a:r>
          </a:p>
        </p:txBody>
      </p:sp>
      <p:sp>
        <p:nvSpPr>
          <p:cNvPr id="8239" name="Text Box 32"/>
          <p:cNvSpPr txBox="1">
            <a:spLocks noChangeArrowheads="1"/>
          </p:cNvSpPr>
          <p:nvPr/>
        </p:nvSpPr>
        <p:spPr bwMode="auto">
          <a:xfrm>
            <a:off x="660400" y="5453063"/>
            <a:ext cx="318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 b="1">
                <a:solidFill>
                  <a:srgbClr val="0000FF"/>
                </a:solidFill>
              </a:rPr>
              <a:t>- an input of </a:t>
            </a:r>
            <a:r>
              <a:rPr lang="en-US" altLang="en-US" sz="2400" b="1">
                <a:solidFill>
                  <a:srgbClr val="0000FF"/>
                </a:solidFill>
                <a:latin typeface="Courier New" pitchFamily="1" charset="0"/>
                <a:cs typeface="Courier New" pitchFamily="1" charset="0"/>
              </a:rPr>
              <a:t>   101</a:t>
            </a:r>
            <a:r>
              <a:rPr lang="en-US" altLang="en-US" sz="2400" b="1">
                <a:solidFill>
                  <a:srgbClr val="0000FF"/>
                </a:solidFill>
              </a:rPr>
              <a:t> ?</a:t>
            </a:r>
          </a:p>
        </p:txBody>
      </p:sp>
      <p:sp>
        <p:nvSpPr>
          <p:cNvPr id="8240" name="Text Box 35"/>
          <p:cNvSpPr txBox="1">
            <a:spLocks noChangeArrowheads="1"/>
          </p:cNvSpPr>
          <p:nvPr/>
        </p:nvSpPr>
        <p:spPr bwMode="auto">
          <a:xfrm>
            <a:off x="681038" y="3970338"/>
            <a:ext cx="2913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 b="1">
                <a:solidFill>
                  <a:srgbClr val="0000FF"/>
                </a:solidFill>
              </a:rPr>
              <a:t>- an input of        </a:t>
            </a:r>
            <a:r>
              <a:rPr lang="en-US" altLang="en-US" sz="2400" b="1">
                <a:solidFill>
                  <a:srgbClr val="0000FF"/>
                </a:solidFill>
                <a:latin typeface="Courier New" pitchFamily="1" charset="0"/>
                <a:cs typeface="Courier New" pitchFamily="1" charset="0"/>
              </a:rPr>
              <a:t>1 </a:t>
            </a:r>
            <a:r>
              <a:rPr lang="en-US" altLang="en-US" sz="2400" b="1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8241" name="Line 37"/>
          <p:cNvSpPr>
            <a:spLocks noChangeShapeType="1"/>
          </p:cNvSpPr>
          <p:nvPr/>
        </p:nvSpPr>
        <p:spPr bwMode="auto">
          <a:xfrm flipH="1" flipV="1">
            <a:off x="4343400" y="2819400"/>
            <a:ext cx="7239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2" name="Text Box 38"/>
          <p:cNvSpPr txBox="1">
            <a:spLocks noChangeArrowheads="1"/>
          </p:cNvSpPr>
          <p:nvPr/>
        </p:nvSpPr>
        <p:spPr bwMode="auto">
          <a:xfrm>
            <a:off x="4495800" y="297180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0</a:t>
            </a:r>
          </a:p>
        </p:txBody>
      </p:sp>
      <p:sp>
        <p:nvSpPr>
          <p:cNvPr id="8243" name="Text Box 32"/>
          <p:cNvSpPr txBox="1">
            <a:spLocks noChangeArrowheads="1"/>
          </p:cNvSpPr>
          <p:nvPr/>
        </p:nvSpPr>
        <p:spPr bwMode="auto">
          <a:xfrm>
            <a:off x="641350" y="5946775"/>
            <a:ext cx="271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 b="1">
                <a:solidFill>
                  <a:srgbClr val="0000FF"/>
                </a:solidFill>
              </a:rPr>
              <a:t>- an input of        </a:t>
            </a:r>
            <a:r>
              <a:rPr lang="en-US" altLang="en-US" sz="2400" b="1">
                <a:solidFill>
                  <a:srgbClr val="0000FF"/>
                </a:solidFill>
                <a:latin typeface="Symbol" pitchFamily="1" charset="2"/>
              </a:rPr>
              <a:t>l</a:t>
            </a:r>
            <a:r>
              <a:rPr lang="en-US" altLang="en-US" sz="2400" b="1">
                <a:solidFill>
                  <a:srgbClr val="0000FF"/>
                </a:solidFill>
              </a:rPr>
              <a:t>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194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1000" y="4419600"/>
              <a:ext cx="14288" cy="11113"/>
            </p14:xfrm>
          </p:contentPart>
        </mc:Choice>
        <mc:Fallback>
          <p:pic>
            <p:nvPicPr>
              <p:cNvPr id="8194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83499" y="4414581"/>
                <a:ext cx="28576" cy="25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19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03888" y="1192213"/>
              <a:ext cx="611187" cy="134937"/>
            </p14:xfrm>
          </p:contentPart>
        </mc:Choice>
        <mc:Fallback>
          <p:pic>
            <p:nvPicPr>
              <p:cNvPr id="819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92370" y="1184636"/>
                <a:ext cx="625225" cy="156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197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4688" y="4035425"/>
              <a:ext cx="26987" cy="6350"/>
            </p14:xfrm>
          </p:contentPart>
        </mc:Choice>
        <mc:Fallback>
          <p:pic>
            <p:nvPicPr>
              <p:cNvPr id="8197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39215" y="4012671"/>
                <a:ext cx="47497" cy="40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198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82988" y="3873500"/>
              <a:ext cx="1562100" cy="566738"/>
            </p14:xfrm>
          </p:contentPart>
        </mc:Choice>
        <mc:Fallback>
          <p:pic>
            <p:nvPicPr>
              <p:cNvPr id="8198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67507" y="3859098"/>
                <a:ext cx="1593781" cy="595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199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7513" y="3835400"/>
              <a:ext cx="593725" cy="504825"/>
            </p14:xfrm>
          </p:contentPart>
        </mc:Choice>
        <mc:Fallback>
          <p:pic>
            <p:nvPicPr>
              <p:cNvPr id="8199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85271" y="3826038"/>
                <a:ext cx="621449" cy="5260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200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35563" y="4659313"/>
              <a:ext cx="4762" cy="12700"/>
            </p14:xfrm>
          </p:contentPart>
        </mc:Choice>
        <mc:Fallback>
          <p:pic>
            <p:nvPicPr>
              <p:cNvPr id="8200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28603" y="4652419"/>
                <a:ext cx="17583" cy="24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201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7588" y="4446588"/>
              <a:ext cx="1671637" cy="508000"/>
            </p14:xfrm>
          </p:contentPart>
        </mc:Choice>
        <mc:Fallback>
          <p:pic>
            <p:nvPicPr>
              <p:cNvPr id="8201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42110" y="4436867"/>
                <a:ext cx="1696474" cy="532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202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3325" y="5149850"/>
              <a:ext cx="417513" cy="180975"/>
            </p14:xfrm>
          </p:contentPart>
        </mc:Choice>
        <mc:Fallback>
          <p:pic>
            <p:nvPicPr>
              <p:cNvPr id="8202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28568" y="5143734"/>
                <a:ext cx="441988" cy="198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203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8313" y="4926013"/>
              <a:ext cx="514350" cy="369887"/>
            </p14:xfrm>
          </p:contentPart>
        </mc:Choice>
        <mc:Fallback>
          <p:pic>
            <p:nvPicPr>
              <p:cNvPr id="8203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534275" y="4918450"/>
                <a:ext cx="543145" cy="391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8204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51488" y="5467350"/>
              <a:ext cx="565150" cy="379413"/>
            </p14:xfrm>
          </p:contentPart>
        </mc:Choice>
        <mc:Fallback>
          <p:pic>
            <p:nvPicPr>
              <p:cNvPr id="8204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536720" y="5457991"/>
                <a:ext cx="593606" cy="4031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8205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25775" y="5761038"/>
              <a:ext cx="447675" cy="149225"/>
            </p14:xfrm>
          </p:contentPart>
        </mc:Choice>
        <mc:Fallback>
          <p:pic>
            <p:nvPicPr>
              <p:cNvPr id="8205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012460" y="5756004"/>
                <a:ext cx="476105" cy="1646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8206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9875" y="5556250"/>
              <a:ext cx="307975" cy="776288"/>
            </p14:xfrm>
          </p:contentPart>
        </mc:Choice>
        <mc:Fallback>
          <p:pic>
            <p:nvPicPr>
              <p:cNvPr id="8206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69429" y="5543648"/>
                <a:ext cx="323104" cy="802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8207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8063" y="4260850"/>
              <a:ext cx="415925" cy="303213"/>
            </p14:xfrm>
          </p:contentPart>
        </mc:Choice>
        <mc:Fallback>
          <p:pic>
            <p:nvPicPr>
              <p:cNvPr id="8207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343659" y="4246806"/>
                <a:ext cx="445094" cy="331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8208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67575" y="3681413"/>
              <a:ext cx="522288" cy="311150"/>
            </p14:xfrm>
          </p:contentPart>
        </mc:Choice>
        <mc:Fallback>
          <p:pic>
            <p:nvPicPr>
              <p:cNvPr id="8208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53177" y="3667368"/>
                <a:ext cx="542085" cy="3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8209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39013" y="3017838"/>
              <a:ext cx="509587" cy="385762"/>
            </p14:xfrm>
          </p:contentPart>
        </mc:Choice>
        <mc:Fallback>
          <p:pic>
            <p:nvPicPr>
              <p:cNvPr id="8209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325698" y="3004164"/>
                <a:ext cx="538017" cy="4134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8210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31138" y="4308475"/>
              <a:ext cx="274637" cy="274638"/>
            </p14:xfrm>
          </p:contentPart>
        </mc:Choice>
        <mc:Fallback>
          <p:pic>
            <p:nvPicPr>
              <p:cNvPr id="8210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817100" y="4294437"/>
                <a:ext cx="304512" cy="303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8211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1313" y="3802063"/>
              <a:ext cx="207962" cy="227012"/>
            </p14:xfrm>
          </p:contentPart>
        </mc:Choice>
        <mc:Fallback>
          <p:pic>
            <p:nvPicPr>
              <p:cNvPr id="8211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956652" y="3789831"/>
                <a:ext cx="224456" cy="252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8212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08950" y="3113088"/>
              <a:ext cx="222250" cy="288925"/>
            </p14:xfrm>
          </p:contentPart>
        </mc:Choice>
        <mc:Fallback>
          <p:pic>
            <p:nvPicPr>
              <p:cNvPr id="8212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095622" y="3101560"/>
                <a:ext cx="247465" cy="315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8213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37550" y="4427538"/>
              <a:ext cx="325438" cy="119062"/>
            </p14:xfrm>
          </p:contentPart>
        </mc:Choice>
        <mc:Fallback>
          <p:pic>
            <p:nvPicPr>
              <p:cNvPr id="8213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323134" y="4415993"/>
                <a:ext cx="349585" cy="14503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09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8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1235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235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>
                <a:solidFill>
                  <a:srgbClr val="000000"/>
                </a:solidFill>
              </a:endParaRPr>
            </a:p>
          </p:txBody>
        </p:sp>
      </p:grpSp>
      <p:sp>
        <p:nvSpPr>
          <p:cNvPr id="12299" name="Text Box 5"/>
          <p:cNvSpPr txBox="1">
            <a:spLocks noChangeArrowheads="1"/>
          </p:cNvSpPr>
          <p:nvPr/>
        </p:nvSpPr>
        <p:spPr bwMode="auto">
          <a:xfrm>
            <a:off x="381000" y="1828800"/>
            <a:ext cx="3817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</a:rPr>
              <a:t>DFAs can represent NFAs </a:t>
            </a:r>
          </a:p>
        </p:txBody>
      </p:sp>
      <p:sp>
        <p:nvSpPr>
          <p:cNvPr id="12300" name="Text Box 6"/>
          <p:cNvSpPr txBox="1">
            <a:spLocks noChangeArrowheads="1"/>
          </p:cNvSpPr>
          <p:nvPr/>
        </p:nvSpPr>
        <p:spPr bwMode="auto">
          <a:xfrm>
            <a:off x="723900" y="193675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400">
                <a:solidFill>
                  <a:srgbClr val="000000"/>
                </a:solidFill>
              </a:rPr>
              <a:t>NFA         DFA</a:t>
            </a:r>
          </a:p>
        </p:txBody>
      </p:sp>
      <p:sp>
        <p:nvSpPr>
          <p:cNvPr id="12301" name="Line 7"/>
          <p:cNvSpPr>
            <a:spLocks noChangeShapeType="1"/>
          </p:cNvSpPr>
          <p:nvPr/>
        </p:nvSpPr>
        <p:spPr bwMode="auto">
          <a:xfrm>
            <a:off x="4102100" y="592138"/>
            <a:ext cx="101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302" name="Rectangle 8"/>
          <p:cNvSpPr>
            <a:spLocks noChangeArrowheads="1"/>
          </p:cNvSpPr>
          <p:nvPr/>
        </p:nvSpPr>
        <p:spPr bwMode="auto">
          <a:xfrm>
            <a:off x="457200" y="2590800"/>
            <a:ext cx="2927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0000FF"/>
                </a:solidFill>
                <a:latin typeface="Symbol" pitchFamily="1" charset="2"/>
              </a:rPr>
              <a:t>l</a:t>
            </a:r>
            <a:r>
              <a:rPr lang="en-US" altLang="en-US" sz="1800">
                <a:solidFill>
                  <a:srgbClr val="0000FF"/>
                </a:solidFill>
                <a:latin typeface="Arial" charset="0"/>
              </a:rPr>
              <a:t>, 0,  or multiple transitions</a:t>
            </a:r>
          </a:p>
        </p:txBody>
      </p:sp>
      <p:sp>
        <p:nvSpPr>
          <p:cNvPr id="12303" name="Oval 9"/>
          <p:cNvSpPr>
            <a:spLocks noChangeArrowheads="1"/>
          </p:cNvSpPr>
          <p:nvPr/>
        </p:nvSpPr>
        <p:spPr bwMode="auto">
          <a:xfrm>
            <a:off x="620713" y="413385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2304" name="Text Box 10"/>
          <p:cNvSpPr txBox="1">
            <a:spLocks noChangeArrowheads="1"/>
          </p:cNvSpPr>
          <p:nvPr/>
        </p:nvSpPr>
        <p:spPr bwMode="auto">
          <a:xfrm>
            <a:off x="752475" y="4303713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Times" pitchFamily="1" charset="0"/>
              </a:rPr>
              <a:t>q0</a:t>
            </a:r>
          </a:p>
        </p:txBody>
      </p:sp>
      <p:sp>
        <p:nvSpPr>
          <p:cNvPr id="12305" name="Oval 11"/>
          <p:cNvSpPr>
            <a:spLocks noChangeArrowheads="1"/>
          </p:cNvSpPr>
          <p:nvPr/>
        </p:nvSpPr>
        <p:spPr bwMode="auto">
          <a:xfrm>
            <a:off x="2041525" y="3567113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2306" name="Text Box 12"/>
          <p:cNvSpPr txBox="1">
            <a:spLocks noChangeArrowheads="1"/>
          </p:cNvSpPr>
          <p:nvPr/>
        </p:nvSpPr>
        <p:spPr bwMode="auto">
          <a:xfrm>
            <a:off x="2173288" y="3736975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Times" pitchFamily="1" charset="0"/>
              </a:rPr>
              <a:t>q1</a:t>
            </a:r>
          </a:p>
        </p:txBody>
      </p:sp>
      <p:sp>
        <p:nvSpPr>
          <p:cNvPr id="12307" name="Oval 13"/>
          <p:cNvSpPr>
            <a:spLocks noChangeArrowheads="1"/>
          </p:cNvSpPr>
          <p:nvPr/>
        </p:nvSpPr>
        <p:spPr bwMode="auto">
          <a:xfrm>
            <a:off x="1981200" y="480060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2308" name="Text Box 14"/>
          <p:cNvSpPr txBox="1">
            <a:spLocks noChangeArrowheads="1"/>
          </p:cNvSpPr>
          <p:nvPr/>
        </p:nvSpPr>
        <p:spPr bwMode="auto">
          <a:xfrm>
            <a:off x="2112963" y="4960938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Times" pitchFamily="1" charset="0"/>
              </a:rPr>
              <a:t>q2</a:t>
            </a:r>
          </a:p>
        </p:txBody>
      </p:sp>
      <p:sp>
        <p:nvSpPr>
          <p:cNvPr id="12309" name="Line 15"/>
          <p:cNvSpPr>
            <a:spLocks noChangeShapeType="1"/>
          </p:cNvSpPr>
          <p:nvPr/>
        </p:nvSpPr>
        <p:spPr bwMode="auto">
          <a:xfrm flipV="1">
            <a:off x="1270000" y="3995738"/>
            <a:ext cx="727075" cy="339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310" name="Line 16"/>
          <p:cNvSpPr>
            <a:spLocks noChangeShapeType="1"/>
          </p:cNvSpPr>
          <p:nvPr/>
        </p:nvSpPr>
        <p:spPr bwMode="auto">
          <a:xfrm>
            <a:off x="1270000" y="4606925"/>
            <a:ext cx="71755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311" name="Text Box 17"/>
          <p:cNvSpPr txBox="1">
            <a:spLocks noChangeArrowheads="1"/>
          </p:cNvSpPr>
          <p:nvPr/>
        </p:nvSpPr>
        <p:spPr bwMode="auto">
          <a:xfrm>
            <a:off x="1387475" y="3884613"/>
            <a:ext cx="29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ymbol" pitchFamily="1" charset="2"/>
                <a:sym typeface="Symbol" pitchFamily="1" charset="2"/>
              </a:rPr>
              <a:t></a:t>
            </a:r>
            <a:endParaRPr lang="en-US" altLang="en-US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12312" name="Text Box 18"/>
          <p:cNvSpPr txBox="1">
            <a:spLocks noChangeArrowheads="1"/>
          </p:cNvSpPr>
          <p:nvPr/>
        </p:nvSpPr>
        <p:spPr bwMode="auto">
          <a:xfrm>
            <a:off x="1498600" y="4471988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Times" pitchFamily="1" charset="0"/>
              </a:rPr>
              <a:t>1</a:t>
            </a:r>
          </a:p>
        </p:txBody>
      </p:sp>
      <p:sp>
        <p:nvSpPr>
          <p:cNvPr id="12313" name="Oval 19"/>
          <p:cNvSpPr>
            <a:spLocks noChangeArrowheads="1"/>
          </p:cNvSpPr>
          <p:nvPr/>
        </p:nvSpPr>
        <p:spPr bwMode="auto">
          <a:xfrm>
            <a:off x="1979613" y="3514725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2314" name="Freeform 20"/>
          <p:cNvSpPr>
            <a:spLocks/>
          </p:cNvSpPr>
          <p:nvPr/>
        </p:nvSpPr>
        <p:spPr bwMode="auto">
          <a:xfrm rot="5836100">
            <a:off x="2890838" y="3698875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315" name="Freeform 21"/>
          <p:cNvSpPr>
            <a:spLocks/>
          </p:cNvSpPr>
          <p:nvPr/>
        </p:nvSpPr>
        <p:spPr bwMode="auto">
          <a:xfrm rot="5836100">
            <a:off x="2747963" y="4935537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316" name="Text Box 22"/>
          <p:cNvSpPr txBox="1">
            <a:spLocks noChangeArrowheads="1"/>
          </p:cNvSpPr>
          <p:nvPr/>
        </p:nvSpPr>
        <p:spPr bwMode="auto">
          <a:xfrm>
            <a:off x="3059113" y="501015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Times" pitchFamily="1" charset="0"/>
              </a:rPr>
              <a:t>0</a:t>
            </a:r>
          </a:p>
        </p:txBody>
      </p:sp>
      <p:sp>
        <p:nvSpPr>
          <p:cNvPr id="12317" name="Text Box 23"/>
          <p:cNvSpPr txBox="1">
            <a:spLocks noChangeArrowheads="1"/>
          </p:cNvSpPr>
          <p:nvPr/>
        </p:nvSpPr>
        <p:spPr bwMode="auto">
          <a:xfrm>
            <a:off x="3176588" y="383540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Times" pitchFamily="1" charset="0"/>
              </a:rPr>
              <a:t>1</a:t>
            </a:r>
          </a:p>
        </p:txBody>
      </p:sp>
      <p:sp>
        <p:nvSpPr>
          <p:cNvPr id="12318" name="Freeform 24"/>
          <p:cNvSpPr>
            <a:spLocks/>
          </p:cNvSpPr>
          <p:nvPr/>
        </p:nvSpPr>
        <p:spPr bwMode="auto">
          <a:xfrm>
            <a:off x="436563" y="4276725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319" name="Line 25"/>
          <p:cNvSpPr>
            <a:spLocks noChangeShapeType="1"/>
          </p:cNvSpPr>
          <p:nvPr/>
        </p:nvSpPr>
        <p:spPr bwMode="auto">
          <a:xfrm flipH="1" flipV="1">
            <a:off x="1206500" y="4679950"/>
            <a:ext cx="7239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320" name="Text Box 26"/>
          <p:cNvSpPr txBox="1">
            <a:spLocks noChangeArrowheads="1"/>
          </p:cNvSpPr>
          <p:nvPr/>
        </p:nvSpPr>
        <p:spPr bwMode="auto">
          <a:xfrm>
            <a:off x="1358900" y="483235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Times" pitchFamily="1" charset="0"/>
              </a:rPr>
              <a:t>0</a:t>
            </a:r>
          </a:p>
        </p:txBody>
      </p:sp>
      <p:grpSp>
        <p:nvGrpSpPr>
          <p:cNvPr id="12321" name="Group 27"/>
          <p:cNvGrpSpPr>
            <a:grpSpLocks/>
          </p:cNvGrpSpPr>
          <p:nvPr/>
        </p:nvGrpSpPr>
        <p:grpSpPr bwMode="auto">
          <a:xfrm>
            <a:off x="4864100" y="1524000"/>
            <a:ext cx="1016000" cy="468313"/>
            <a:chOff x="2823" y="1422"/>
            <a:chExt cx="640" cy="295"/>
          </a:xfrm>
        </p:grpSpPr>
        <p:sp>
          <p:nvSpPr>
            <p:cNvPr id="12349" name="Oval 28"/>
            <p:cNvSpPr>
              <a:spLocks noChangeArrowheads="1"/>
            </p:cNvSpPr>
            <p:nvPr/>
          </p:nvSpPr>
          <p:spPr bwMode="auto">
            <a:xfrm>
              <a:off x="2823" y="1422"/>
              <a:ext cx="640" cy="2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2350" name="Text Box 29"/>
            <p:cNvSpPr txBox="1">
              <a:spLocks noChangeArrowheads="1"/>
            </p:cNvSpPr>
            <p:nvPr/>
          </p:nvSpPr>
          <p:spPr bwMode="auto">
            <a:xfrm>
              <a:off x="3021" y="1456"/>
              <a:ext cx="2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Times" pitchFamily="1" charset="0"/>
                </a:rPr>
                <a:t>q0</a:t>
              </a:r>
            </a:p>
          </p:txBody>
        </p:sp>
      </p:grpSp>
      <p:grpSp>
        <p:nvGrpSpPr>
          <p:cNvPr id="12322" name="Group 30"/>
          <p:cNvGrpSpPr>
            <a:grpSpLocks/>
          </p:cNvGrpSpPr>
          <p:nvPr/>
        </p:nvGrpSpPr>
        <p:grpSpPr bwMode="auto">
          <a:xfrm>
            <a:off x="4864100" y="2181225"/>
            <a:ext cx="1016000" cy="468313"/>
            <a:chOff x="2823" y="1810"/>
            <a:chExt cx="640" cy="295"/>
          </a:xfrm>
        </p:grpSpPr>
        <p:sp>
          <p:nvSpPr>
            <p:cNvPr id="12347" name="Oval 31"/>
            <p:cNvSpPr>
              <a:spLocks noChangeArrowheads="1"/>
            </p:cNvSpPr>
            <p:nvPr/>
          </p:nvSpPr>
          <p:spPr bwMode="auto">
            <a:xfrm>
              <a:off x="2823" y="1810"/>
              <a:ext cx="640" cy="2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2348" name="Text Box 32"/>
            <p:cNvSpPr txBox="1">
              <a:spLocks noChangeArrowheads="1"/>
            </p:cNvSpPr>
            <p:nvPr/>
          </p:nvSpPr>
          <p:spPr bwMode="auto">
            <a:xfrm>
              <a:off x="3021" y="1844"/>
              <a:ext cx="2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Times" pitchFamily="1" charset="0"/>
                </a:rPr>
                <a:t>q1</a:t>
              </a:r>
            </a:p>
          </p:txBody>
        </p:sp>
      </p:grpSp>
      <p:grpSp>
        <p:nvGrpSpPr>
          <p:cNvPr id="12323" name="Group 33"/>
          <p:cNvGrpSpPr>
            <a:grpSpLocks/>
          </p:cNvGrpSpPr>
          <p:nvPr/>
        </p:nvGrpSpPr>
        <p:grpSpPr bwMode="auto">
          <a:xfrm>
            <a:off x="4864100" y="2838450"/>
            <a:ext cx="1016000" cy="468313"/>
            <a:chOff x="2823" y="2257"/>
            <a:chExt cx="640" cy="295"/>
          </a:xfrm>
        </p:grpSpPr>
        <p:sp>
          <p:nvSpPr>
            <p:cNvPr id="12345" name="Oval 34"/>
            <p:cNvSpPr>
              <a:spLocks noChangeArrowheads="1"/>
            </p:cNvSpPr>
            <p:nvPr/>
          </p:nvSpPr>
          <p:spPr bwMode="auto">
            <a:xfrm>
              <a:off x="2823" y="2257"/>
              <a:ext cx="640" cy="2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2346" name="Text Box 35"/>
            <p:cNvSpPr txBox="1">
              <a:spLocks noChangeArrowheads="1"/>
            </p:cNvSpPr>
            <p:nvPr/>
          </p:nvSpPr>
          <p:spPr bwMode="auto">
            <a:xfrm>
              <a:off x="3021" y="2291"/>
              <a:ext cx="2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Times" pitchFamily="1" charset="0"/>
                </a:rPr>
                <a:t>q2</a:t>
              </a:r>
            </a:p>
          </p:txBody>
        </p:sp>
      </p:grpSp>
      <p:grpSp>
        <p:nvGrpSpPr>
          <p:cNvPr id="12324" name="Group 36"/>
          <p:cNvGrpSpPr>
            <a:grpSpLocks/>
          </p:cNvGrpSpPr>
          <p:nvPr/>
        </p:nvGrpSpPr>
        <p:grpSpPr bwMode="auto">
          <a:xfrm>
            <a:off x="4864100" y="3495675"/>
            <a:ext cx="1016000" cy="468313"/>
            <a:chOff x="2823" y="2697"/>
            <a:chExt cx="640" cy="295"/>
          </a:xfrm>
        </p:grpSpPr>
        <p:sp>
          <p:nvSpPr>
            <p:cNvPr id="12343" name="Oval 37"/>
            <p:cNvSpPr>
              <a:spLocks noChangeArrowheads="1"/>
            </p:cNvSpPr>
            <p:nvPr/>
          </p:nvSpPr>
          <p:spPr bwMode="auto">
            <a:xfrm>
              <a:off x="2823" y="2697"/>
              <a:ext cx="640" cy="2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2344" name="Text Box 38"/>
            <p:cNvSpPr txBox="1">
              <a:spLocks noChangeArrowheads="1"/>
            </p:cNvSpPr>
            <p:nvPr/>
          </p:nvSpPr>
          <p:spPr bwMode="auto">
            <a:xfrm>
              <a:off x="2973" y="2731"/>
              <a:ext cx="3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Times" pitchFamily="1" charset="0"/>
                </a:rPr>
                <a:t>q0,1</a:t>
              </a:r>
            </a:p>
          </p:txBody>
        </p:sp>
      </p:grpSp>
      <p:grpSp>
        <p:nvGrpSpPr>
          <p:cNvPr id="12325" name="Group 39"/>
          <p:cNvGrpSpPr>
            <a:grpSpLocks/>
          </p:cNvGrpSpPr>
          <p:nvPr/>
        </p:nvGrpSpPr>
        <p:grpSpPr bwMode="auto">
          <a:xfrm>
            <a:off x="4864100" y="4152900"/>
            <a:ext cx="1016000" cy="468313"/>
            <a:chOff x="2823" y="3137"/>
            <a:chExt cx="640" cy="295"/>
          </a:xfrm>
        </p:grpSpPr>
        <p:sp>
          <p:nvSpPr>
            <p:cNvPr id="12341" name="Oval 40"/>
            <p:cNvSpPr>
              <a:spLocks noChangeArrowheads="1"/>
            </p:cNvSpPr>
            <p:nvPr/>
          </p:nvSpPr>
          <p:spPr bwMode="auto">
            <a:xfrm>
              <a:off x="2823" y="3137"/>
              <a:ext cx="640" cy="2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2342" name="Text Box 41"/>
            <p:cNvSpPr txBox="1">
              <a:spLocks noChangeArrowheads="1"/>
            </p:cNvSpPr>
            <p:nvPr/>
          </p:nvSpPr>
          <p:spPr bwMode="auto">
            <a:xfrm>
              <a:off x="2973" y="3171"/>
              <a:ext cx="3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Times" pitchFamily="1" charset="0"/>
                </a:rPr>
                <a:t>q0,2</a:t>
              </a:r>
            </a:p>
          </p:txBody>
        </p:sp>
      </p:grpSp>
      <p:grpSp>
        <p:nvGrpSpPr>
          <p:cNvPr id="12326" name="Group 42"/>
          <p:cNvGrpSpPr>
            <a:grpSpLocks/>
          </p:cNvGrpSpPr>
          <p:nvPr/>
        </p:nvGrpSpPr>
        <p:grpSpPr bwMode="auto">
          <a:xfrm>
            <a:off x="4864100" y="4810125"/>
            <a:ext cx="1016000" cy="468313"/>
            <a:chOff x="2823" y="3555"/>
            <a:chExt cx="640" cy="295"/>
          </a:xfrm>
        </p:grpSpPr>
        <p:sp>
          <p:nvSpPr>
            <p:cNvPr id="12339" name="Oval 43"/>
            <p:cNvSpPr>
              <a:spLocks noChangeArrowheads="1"/>
            </p:cNvSpPr>
            <p:nvPr/>
          </p:nvSpPr>
          <p:spPr bwMode="auto">
            <a:xfrm>
              <a:off x="2823" y="3555"/>
              <a:ext cx="640" cy="2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2340" name="Text Box 44"/>
            <p:cNvSpPr txBox="1">
              <a:spLocks noChangeArrowheads="1"/>
            </p:cNvSpPr>
            <p:nvPr/>
          </p:nvSpPr>
          <p:spPr bwMode="auto">
            <a:xfrm>
              <a:off x="2973" y="3589"/>
              <a:ext cx="3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Times" pitchFamily="1" charset="0"/>
                </a:rPr>
                <a:t>q1,2</a:t>
              </a:r>
            </a:p>
          </p:txBody>
        </p:sp>
      </p:grpSp>
      <p:grpSp>
        <p:nvGrpSpPr>
          <p:cNvPr id="12327" name="Group 45"/>
          <p:cNvGrpSpPr>
            <a:grpSpLocks/>
          </p:cNvGrpSpPr>
          <p:nvPr/>
        </p:nvGrpSpPr>
        <p:grpSpPr bwMode="auto">
          <a:xfrm>
            <a:off x="4864100" y="5467350"/>
            <a:ext cx="1016000" cy="468313"/>
            <a:chOff x="2823" y="3898"/>
            <a:chExt cx="640" cy="295"/>
          </a:xfrm>
        </p:grpSpPr>
        <p:sp>
          <p:nvSpPr>
            <p:cNvPr id="12337" name="Oval 46"/>
            <p:cNvSpPr>
              <a:spLocks noChangeArrowheads="1"/>
            </p:cNvSpPr>
            <p:nvPr/>
          </p:nvSpPr>
          <p:spPr bwMode="auto">
            <a:xfrm>
              <a:off x="2823" y="3898"/>
              <a:ext cx="640" cy="2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2338" name="Text Box 47"/>
            <p:cNvSpPr txBox="1">
              <a:spLocks noChangeArrowheads="1"/>
            </p:cNvSpPr>
            <p:nvPr/>
          </p:nvSpPr>
          <p:spPr bwMode="auto">
            <a:xfrm>
              <a:off x="2925" y="3932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Times" pitchFamily="1" charset="0"/>
                </a:rPr>
                <a:t>q0,1,2</a:t>
              </a:r>
            </a:p>
          </p:txBody>
        </p:sp>
      </p:grpSp>
      <p:grpSp>
        <p:nvGrpSpPr>
          <p:cNvPr id="12328" name="Group 48"/>
          <p:cNvGrpSpPr>
            <a:grpSpLocks/>
          </p:cNvGrpSpPr>
          <p:nvPr/>
        </p:nvGrpSpPr>
        <p:grpSpPr bwMode="auto">
          <a:xfrm>
            <a:off x="4852988" y="6135688"/>
            <a:ext cx="1016000" cy="468312"/>
            <a:chOff x="2823" y="3898"/>
            <a:chExt cx="640" cy="295"/>
          </a:xfrm>
        </p:grpSpPr>
        <p:sp>
          <p:nvSpPr>
            <p:cNvPr id="12335" name="Oval 49"/>
            <p:cNvSpPr>
              <a:spLocks noChangeArrowheads="1"/>
            </p:cNvSpPr>
            <p:nvPr/>
          </p:nvSpPr>
          <p:spPr bwMode="auto">
            <a:xfrm>
              <a:off x="2823" y="3898"/>
              <a:ext cx="640" cy="2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2336" name="Text Box 50"/>
            <p:cNvSpPr txBox="1">
              <a:spLocks noChangeArrowheads="1"/>
            </p:cNvSpPr>
            <p:nvPr/>
          </p:nvSpPr>
          <p:spPr bwMode="auto">
            <a:xfrm>
              <a:off x="3087" y="3932"/>
              <a:ext cx="1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" pitchFamily="1" charset="0"/>
              </a:endParaRPr>
            </a:p>
          </p:txBody>
        </p:sp>
      </p:grpSp>
      <p:sp>
        <p:nvSpPr>
          <p:cNvPr id="12329" name="Text Box 51"/>
          <p:cNvSpPr txBox="1">
            <a:spLocks noChangeArrowheads="1"/>
          </p:cNvSpPr>
          <p:nvPr/>
        </p:nvSpPr>
        <p:spPr bwMode="auto">
          <a:xfrm>
            <a:off x="4940300" y="6343650"/>
            <a:ext cx="8794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900">
                <a:solidFill>
                  <a:srgbClr val="000000"/>
                </a:solidFill>
                <a:latin typeface="Times" pitchFamily="1" charset="0"/>
              </a:rPr>
              <a:t>graveyard state</a:t>
            </a:r>
          </a:p>
        </p:txBody>
      </p:sp>
      <p:sp>
        <p:nvSpPr>
          <p:cNvPr id="12330" name="Rectangle 52"/>
          <p:cNvSpPr>
            <a:spLocks noChangeArrowheads="1"/>
          </p:cNvSpPr>
          <p:nvPr/>
        </p:nvSpPr>
        <p:spPr bwMode="auto">
          <a:xfrm>
            <a:off x="5092700" y="6143625"/>
            <a:ext cx="520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latin typeface="Times" pitchFamily="1" charset="0"/>
              </a:rPr>
              <a:t>q-</a:t>
            </a:r>
            <a:r>
              <a:rPr lang="en-US" altLang="en-US">
                <a:solidFill>
                  <a:srgbClr val="000000"/>
                </a:solidFill>
                <a:latin typeface="Times" pitchFamily="1" charset="0"/>
                <a:sym typeface="Symbol" pitchFamily="1" charset="2"/>
              </a:rPr>
              <a:t></a:t>
            </a:r>
            <a:endParaRPr lang="en-US" altLang="en-US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12331" name="Rectangle 53"/>
          <p:cNvSpPr>
            <a:spLocks noChangeArrowheads="1"/>
          </p:cNvSpPr>
          <p:nvPr/>
        </p:nvSpPr>
        <p:spPr bwMode="auto">
          <a:xfrm>
            <a:off x="228600" y="1387475"/>
            <a:ext cx="13446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2400" b="1" i="1">
                <a:solidFill>
                  <a:srgbClr val="000000"/>
                </a:solidFill>
              </a:rPr>
              <a:t>To show:</a:t>
            </a:r>
          </a:p>
        </p:txBody>
      </p:sp>
      <p:sp>
        <p:nvSpPr>
          <p:cNvPr id="12332" name="Text Box 55"/>
          <p:cNvSpPr txBox="1">
            <a:spLocks noChangeArrowheads="1"/>
          </p:cNvSpPr>
          <p:nvPr/>
        </p:nvSpPr>
        <p:spPr bwMode="auto">
          <a:xfrm>
            <a:off x="7239000" y="5943600"/>
            <a:ext cx="17494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en-US" sz="1200" b="1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Start State? </a:t>
            </a:r>
          </a:p>
          <a:p>
            <a:pPr algn="r">
              <a:lnSpc>
                <a:spcPct val="80000"/>
              </a:lnSpc>
            </a:pPr>
            <a:r>
              <a:rPr lang="en-US" altLang="en-US" sz="1200" b="1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Accepting states? </a:t>
            </a:r>
          </a:p>
          <a:p>
            <a:pPr algn="r">
              <a:lnSpc>
                <a:spcPct val="80000"/>
              </a:lnSpc>
            </a:pPr>
            <a:r>
              <a:rPr lang="en-US" altLang="en-US" sz="1200" b="1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Transitions?</a:t>
            </a:r>
          </a:p>
        </p:txBody>
      </p:sp>
      <p:sp>
        <p:nvSpPr>
          <p:cNvPr id="12333" name="Rectangle 56"/>
          <p:cNvSpPr>
            <a:spLocks noChangeArrowheads="1"/>
          </p:cNvSpPr>
          <p:nvPr/>
        </p:nvSpPr>
        <p:spPr bwMode="auto">
          <a:xfrm>
            <a:off x="2351088" y="5889625"/>
            <a:ext cx="2273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800" b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"subset-state" construction</a:t>
            </a:r>
          </a:p>
        </p:txBody>
      </p:sp>
      <p:sp>
        <p:nvSpPr>
          <p:cNvPr id="12334" name="AutoShape 74"/>
          <p:cNvSpPr>
            <a:spLocks noChangeArrowheads="1"/>
          </p:cNvSpPr>
          <p:nvPr/>
        </p:nvSpPr>
        <p:spPr bwMode="auto">
          <a:xfrm>
            <a:off x="3810000" y="3556000"/>
            <a:ext cx="371475" cy="1003300"/>
          </a:xfrm>
          <a:prstGeom prst="rightArrow">
            <a:avLst>
              <a:gd name="adj1" fmla="val 53296"/>
              <a:gd name="adj2" fmla="val 53417"/>
            </a:avLst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290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25988" y="2081213"/>
              <a:ext cx="1219200" cy="644525"/>
            </p14:xfrm>
          </p:contentPart>
        </mc:Choice>
        <mc:Fallback>
          <p:pic>
            <p:nvPicPr>
              <p:cNvPr id="12290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10865" y="2066450"/>
                <a:ext cx="1249446" cy="6747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291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7138" y="273050"/>
              <a:ext cx="1376362" cy="2084388"/>
            </p14:xfrm>
          </p:contentPart>
        </mc:Choice>
        <mc:Fallback>
          <p:pic>
            <p:nvPicPr>
              <p:cNvPr id="12291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91297" y="257549"/>
                <a:ext cx="1405524" cy="2114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292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1375" y="2220913"/>
              <a:ext cx="3671888" cy="3170237"/>
            </p14:xfrm>
          </p:contentPart>
        </mc:Choice>
        <mc:Fallback>
          <p:pic>
            <p:nvPicPr>
              <p:cNvPr id="12292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35895" y="2206153"/>
                <a:ext cx="3702127" cy="3199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293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02100" y="3889375"/>
              <a:ext cx="792163" cy="2416175"/>
            </p14:xfrm>
          </p:contentPart>
        </mc:Choice>
        <mc:Fallback>
          <p:pic>
            <p:nvPicPr>
              <p:cNvPr id="12293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87697" y="3877856"/>
                <a:ext cx="818088" cy="2442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294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95838" y="4673600"/>
              <a:ext cx="2457450" cy="1919288"/>
            </p14:xfrm>
          </p:contentPart>
        </mc:Choice>
        <mc:Fallback>
          <p:pic>
            <p:nvPicPr>
              <p:cNvPr id="12294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80357" y="4671080"/>
                <a:ext cx="2486251" cy="19358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295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5675" y="5284788"/>
              <a:ext cx="144463" cy="20637"/>
            </p14:xfrm>
          </p:contentPart>
        </mc:Choice>
        <mc:Fallback>
          <p:pic>
            <p:nvPicPr>
              <p:cNvPr id="12295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13426" y="5276461"/>
                <a:ext cx="170041" cy="41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296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18300" y="6477000"/>
              <a:ext cx="66675" cy="88900"/>
            </p14:xfrm>
          </p:contentPart>
        </mc:Choice>
        <mc:Fallback>
          <p:pic>
            <p:nvPicPr>
              <p:cNvPr id="12296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704320" y="6462243"/>
                <a:ext cx="94994" cy="118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297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7913" y="2954338"/>
              <a:ext cx="350837" cy="357187"/>
            </p14:xfrm>
          </p:contentPart>
        </mc:Choice>
        <mc:Fallback>
          <p:pic>
            <p:nvPicPr>
              <p:cNvPr id="12297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65319" y="2937775"/>
                <a:ext cx="379983" cy="39031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821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6208889" y="1483574"/>
            <a:ext cx="2297289" cy="627448"/>
          </a:xfrm>
          <a:prstGeom prst="roundRect">
            <a:avLst/>
          </a:prstGeom>
          <a:solidFill>
            <a:srgbClr val="FFCC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06438" y="1158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Proving a language </a:t>
            </a:r>
            <a:r>
              <a:rPr lang="en-US" sz="4000" b="1" i="1" dirty="0" err="1">
                <a:solidFill>
                  <a:srgbClr val="C00000"/>
                </a:solidFill>
                <a:latin typeface="Cambria" panose="02040503050406030204" pitchFamily="18" charset="0"/>
                <a:cs typeface="Times New Roman" pitchFamily="-128" charset="0"/>
              </a:rPr>
              <a:t>non</a:t>
            </a:r>
            <a:r>
              <a:rPr lang="en-US" sz="40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regular</a:t>
            </a:r>
            <a:endParaRPr lang="en-US" sz="4000" dirty="0">
              <a:solidFill>
                <a:srgbClr val="000000"/>
              </a:solidFill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8243" y="1506152"/>
            <a:ext cx="830708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FF0000"/>
              </a:buClr>
              <a:buSzPct val="75000"/>
              <a:defRPr/>
            </a:pPr>
            <a:r>
              <a:rPr lang="en-US" sz="27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 </a:t>
            </a:r>
            <a:r>
              <a:rPr lang="en-US" sz="27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7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{ </a:t>
            </a:r>
            <a:r>
              <a:rPr lang="en-US" sz="27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 </a:t>
            </a:r>
            <a:r>
              <a:rPr lang="en-US" sz="27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| w </a:t>
            </a:r>
            <a:r>
              <a:rPr lang="en-US" sz="27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 the </a:t>
            </a:r>
            <a:r>
              <a:rPr lang="en-US" sz="2700" b="1" i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same # </a:t>
            </a:r>
            <a:r>
              <a:rPr lang="en-US" sz="27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 0s and 1s </a:t>
            </a:r>
            <a:r>
              <a:rPr lang="en-US" sz="27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}   </a:t>
            </a:r>
            <a:r>
              <a:rPr lang="en-US" sz="27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700" kern="0" dirty="0" smtClean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is </a:t>
            </a:r>
            <a:r>
              <a:rPr lang="en-US" sz="2700" b="1" i="1" kern="0" dirty="0" smtClean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not regular</a:t>
            </a:r>
            <a:endParaRPr lang="en-US" sz="2700" b="1" i="1" kern="0" dirty="0">
              <a:solidFill>
                <a:srgbClr val="000000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490" y="1107376"/>
            <a:ext cx="4564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i="1" kern="0" dirty="0" smtClean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Same number of 0s and 1s:</a:t>
            </a:r>
            <a:endParaRPr lang="en-US" sz="600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Down Arrow 2"/>
          <p:cNvSpPr/>
          <p:nvPr/>
        </p:nvSpPr>
        <p:spPr bwMode="auto">
          <a:xfrm rot="10631612">
            <a:off x="7653867" y="1964077"/>
            <a:ext cx="485423" cy="677333"/>
          </a:xfrm>
          <a:prstGeom prst="downArrow">
            <a:avLst/>
          </a:prstGeom>
          <a:solidFill>
            <a:srgbClr val="FFCCCC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47466" y="2652888"/>
            <a:ext cx="1433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i="1" kern="0" dirty="0" smtClean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this is an odd name…</a:t>
            </a:r>
            <a:endParaRPr lang="en-US" sz="400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79489" y="6325663"/>
            <a:ext cx="79929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What infinite set of </a:t>
            </a:r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strings, S, is 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pairwise distinguishable w.r.t</a:t>
            </a:r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. </a:t>
            </a:r>
            <a:r>
              <a:rPr lang="en-US" sz="2000" i="1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this </a:t>
            </a:r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-128" charset="0"/>
              </a:rPr>
              <a:t>L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?</a:t>
            </a:r>
            <a:endParaRPr lang="en-US" sz="2000" dirty="0">
              <a:solidFill>
                <a:srgbClr val="000000"/>
              </a:solidFill>
              <a:latin typeface="Cambria" panose="02040503050406030204" pitchFamily="18" charset="0"/>
              <a:cs typeface="Times New Roman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94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436563" y="1108075"/>
            <a:ext cx="8218487" cy="180975"/>
            <a:chOff x="295" y="1311"/>
            <a:chExt cx="5177" cy="114"/>
          </a:xfrm>
        </p:grpSpPr>
        <p:sp>
          <p:nvSpPr>
            <p:cNvPr id="3692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  <p:sp>
          <p:nvSpPr>
            <p:cNvPr id="3692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</p:grp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641350" y="228600"/>
            <a:ext cx="77819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>
                <a:cs typeface="Times New Roman" pitchFamily="1" charset="0"/>
              </a:rPr>
              <a:t>Four models</a:t>
            </a:r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304800" y="2590800"/>
            <a:ext cx="1881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/>
              <a:t>can compute </a:t>
            </a:r>
            <a:r>
              <a:rPr lang="en-US" altLang="en-US" sz="1800" b="1" i="1"/>
              <a:t>regular </a:t>
            </a:r>
            <a:r>
              <a:rPr lang="en-US" altLang="en-US" sz="1800"/>
              <a:t>languages</a:t>
            </a:r>
          </a:p>
        </p:txBody>
      </p:sp>
      <p:sp>
        <p:nvSpPr>
          <p:cNvPr id="36869" name="Rectangle 8"/>
          <p:cNvSpPr>
            <a:spLocks noChangeArrowheads="1"/>
          </p:cNvSpPr>
          <p:nvPr/>
        </p:nvSpPr>
        <p:spPr bwMode="auto">
          <a:xfrm>
            <a:off x="1844675" y="1652588"/>
            <a:ext cx="1384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800" i="1">
                <a:solidFill>
                  <a:srgbClr val="0000FF"/>
                </a:solidFill>
              </a:rPr>
              <a:t>"can't count"</a:t>
            </a:r>
            <a:endParaRPr lang="en-US" altLang="en-US" sz="1800">
              <a:solidFill>
                <a:srgbClr val="0000FF"/>
              </a:solidFill>
            </a:endParaRPr>
          </a:p>
        </p:txBody>
      </p:sp>
      <p:sp>
        <p:nvSpPr>
          <p:cNvPr id="36870" name="Text Box 9"/>
          <p:cNvSpPr txBox="1">
            <a:spLocks noChangeArrowheads="1"/>
          </p:cNvSpPr>
          <p:nvPr/>
        </p:nvSpPr>
        <p:spPr bwMode="auto">
          <a:xfrm>
            <a:off x="7170738" y="1492250"/>
            <a:ext cx="13255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800">
                <a:solidFill>
                  <a:schemeClr val="accent1"/>
                </a:solidFill>
              </a:rPr>
              <a:t>TMs</a:t>
            </a:r>
          </a:p>
        </p:txBody>
      </p:sp>
      <p:sp>
        <p:nvSpPr>
          <p:cNvPr id="36871" name="Rectangle 10"/>
          <p:cNvSpPr>
            <a:spLocks noChangeArrowheads="1"/>
          </p:cNvSpPr>
          <p:nvPr/>
        </p:nvSpPr>
        <p:spPr bwMode="auto">
          <a:xfrm>
            <a:off x="6629400" y="2590800"/>
            <a:ext cx="2211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/>
              <a:t>strictly </a:t>
            </a:r>
            <a:r>
              <a:rPr lang="en-US" altLang="en-US" sz="1800" b="1" i="1"/>
              <a:t>more</a:t>
            </a:r>
            <a:r>
              <a:rPr lang="en-US" altLang="en-US" sz="1800"/>
              <a:t> powerful than DFAs</a:t>
            </a:r>
          </a:p>
        </p:txBody>
      </p:sp>
      <p:sp>
        <p:nvSpPr>
          <p:cNvPr id="36872" name="Text Box 11"/>
          <p:cNvSpPr txBox="1">
            <a:spLocks noChangeArrowheads="1"/>
          </p:cNvSpPr>
          <p:nvPr/>
        </p:nvSpPr>
        <p:spPr bwMode="auto">
          <a:xfrm>
            <a:off x="7086600" y="1905000"/>
            <a:ext cx="157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i="1">
                <a:solidFill>
                  <a:schemeClr val="accent1"/>
                </a:solidFill>
              </a:rPr>
              <a:t>Turing Machines</a:t>
            </a:r>
          </a:p>
        </p:txBody>
      </p:sp>
      <p:sp>
        <p:nvSpPr>
          <p:cNvPr id="36873" name="Line 12"/>
          <p:cNvSpPr>
            <a:spLocks noChangeShapeType="1"/>
          </p:cNvSpPr>
          <p:nvPr/>
        </p:nvSpPr>
        <p:spPr bwMode="auto">
          <a:xfrm>
            <a:off x="644525" y="2400300"/>
            <a:ext cx="7432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Rectangle 13"/>
          <p:cNvSpPr>
            <a:spLocks noChangeArrowheads="1"/>
          </p:cNvSpPr>
          <p:nvPr/>
        </p:nvSpPr>
        <p:spPr bwMode="auto">
          <a:xfrm>
            <a:off x="5638800" y="1676400"/>
            <a:ext cx="123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800" i="1">
                <a:solidFill>
                  <a:schemeClr val="accent1"/>
                </a:solidFill>
              </a:rPr>
              <a:t>TMs count!</a:t>
            </a:r>
            <a:endParaRPr lang="en-US" altLang="en-US" sz="1800">
              <a:solidFill>
                <a:schemeClr val="accent1"/>
              </a:solidFill>
            </a:endParaRPr>
          </a:p>
        </p:txBody>
      </p:sp>
      <p:sp>
        <p:nvSpPr>
          <p:cNvPr id="36875" name="AutoShape 15"/>
          <p:cNvSpPr>
            <a:spLocks noChangeArrowheads="1"/>
          </p:cNvSpPr>
          <p:nvPr/>
        </p:nvSpPr>
        <p:spPr bwMode="auto">
          <a:xfrm>
            <a:off x="4191000" y="2819400"/>
            <a:ext cx="762000" cy="609600"/>
          </a:xfrm>
          <a:prstGeom prst="upArrow">
            <a:avLst>
              <a:gd name="adj1" fmla="val 52500"/>
              <a:gd name="adj2" fmla="val 49481"/>
            </a:avLst>
          </a:prstGeom>
          <a:solidFill>
            <a:schemeClr val="bg2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36876" name="Text Box 16"/>
          <p:cNvSpPr txBox="1">
            <a:spLocks noChangeArrowheads="1"/>
          </p:cNvSpPr>
          <p:nvPr/>
        </p:nvSpPr>
        <p:spPr bwMode="auto">
          <a:xfrm>
            <a:off x="4378325" y="2913063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200" b="1">
                <a:solidFill>
                  <a:srgbClr val="008000"/>
                </a:solidFill>
              </a:rPr>
              <a:t>?</a:t>
            </a:r>
            <a:endParaRPr lang="en-US" altLang="en-US" sz="3200" b="1">
              <a:solidFill>
                <a:schemeClr val="accent1"/>
              </a:solidFill>
            </a:endParaRPr>
          </a:p>
        </p:txBody>
      </p:sp>
      <p:sp>
        <p:nvSpPr>
          <p:cNvPr id="36877" name="Rectangle 20"/>
          <p:cNvSpPr>
            <a:spLocks noChangeArrowheads="1"/>
          </p:cNvSpPr>
          <p:nvPr/>
        </p:nvSpPr>
        <p:spPr bwMode="auto">
          <a:xfrm>
            <a:off x="3124200" y="5410200"/>
            <a:ext cx="304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rgbClr val="008000"/>
                </a:solidFill>
                <a:latin typeface="Arial" charset="0"/>
              </a:rPr>
              <a:t>the ability to be in more than one state at once…!</a:t>
            </a:r>
          </a:p>
        </p:txBody>
      </p:sp>
      <p:sp>
        <p:nvSpPr>
          <p:cNvPr id="36878" name="Text Box 23"/>
          <p:cNvSpPr txBox="1">
            <a:spLocks noChangeArrowheads="1"/>
          </p:cNvSpPr>
          <p:nvPr/>
        </p:nvSpPr>
        <p:spPr bwMode="auto">
          <a:xfrm>
            <a:off x="393700" y="1466850"/>
            <a:ext cx="1517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 i="1">
                <a:solidFill>
                  <a:srgbClr val="0000FF"/>
                </a:solidFill>
              </a:rPr>
              <a:t>DFA</a:t>
            </a:r>
            <a:r>
              <a:rPr lang="en-US" altLang="en-US" sz="4200"/>
              <a:t>s</a:t>
            </a:r>
            <a:endParaRPr lang="en-US" altLang="en-US" sz="4200">
              <a:solidFill>
                <a:schemeClr val="accent1"/>
              </a:solidFill>
            </a:endParaRPr>
          </a:p>
        </p:txBody>
      </p:sp>
      <p:sp>
        <p:nvSpPr>
          <p:cNvPr id="36879" name="Text Box 24"/>
          <p:cNvSpPr txBox="1">
            <a:spLocks noChangeArrowheads="1"/>
          </p:cNvSpPr>
          <p:nvPr/>
        </p:nvSpPr>
        <p:spPr bwMode="auto">
          <a:xfrm>
            <a:off x="3810000" y="3657600"/>
            <a:ext cx="1517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 i="1">
                <a:solidFill>
                  <a:srgbClr val="008000"/>
                </a:solidFill>
              </a:rPr>
              <a:t>NFA</a:t>
            </a:r>
            <a:r>
              <a:rPr lang="en-US" altLang="en-US" sz="4200"/>
              <a:t>s</a:t>
            </a:r>
            <a:endParaRPr lang="en-US" altLang="en-US" sz="4200">
              <a:solidFill>
                <a:schemeClr val="accent1"/>
              </a:solidFill>
            </a:endParaRPr>
          </a:p>
        </p:txBody>
      </p:sp>
      <p:sp>
        <p:nvSpPr>
          <p:cNvPr id="36880" name="Rectangle 27"/>
          <p:cNvSpPr>
            <a:spLocks noChangeArrowheads="1"/>
          </p:cNvSpPr>
          <p:nvPr/>
        </p:nvSpPr>
        <p:spPr bwMode="auto">
          <a:xfrm>
            <a:off x="733425" y="2025650"/>
            <a:ext cx="53975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200" i="1">
                <a:solidFill>
                  <a:srgbClr val="0000FF"/>
                </a:solidFill>
              </a:rPr>
              <a:t>FSM</a:t>
            </a:r>
            <a:r>
              <a:rPr lang="en-US" altLang="en-US" sz="1200"/>
              <a:t>s</a:t>
            </a:r>
            <a:endParaRPr lang="en-US" altLang="en-US" sz="1200" i="1">
              <a:solidFill>
                <a:srgbClr val="0000FF"/>
              </a:solidFill>
            </a:endParaRPr>
          </a:p>
        </p:txBody>
      </p:sp>
      <p:sp>
        <p:nvSpPr>
          <p:cNvPr id="36881" name="Rectangle 28"/>
          <p:cNvSpPr>
            <a:spLocks noChangeArrowheads="1"/>
          </p:cNvSpPr>
          <p:nvPr/>
        </p:nvSpPr>
        <p:spPr bwMode="auto">
          <a:xfrm>
            <a:off x="3544888" y="4522788"/>
            <a:ext cx="20510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800" b="1" i="1">
                <a:solidFill>
                  <a:srgbClr val="008000"/>
                </a:solidFill>
                <a:latin typeface="Arial" charset="0"/>
              </a:rPr>
              <a:t>Nondeterministic</a:t>
            </a:r>
            <a:endParaRPr lang="en-US" altLang="en-US" sz="180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36882" name="Rectangle 29"/>
          <p:cNvSpPr>
            <a:spLocks noChangeArrowheads="1"/>
          </p:cNvSpPr>
          <p:nvPr/>
        </p:nvSpPr>
        <p:spPr bwMode="auto">
          <a:xfrm>
            <a:off x="3697288" y="4787900"/>
            <a:ext cx="168433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800">
                <a:solidFill>
                  <a:srgbClr val="008000"/>
                </a:solidFill>
                <a:latin typeface="Arial" charset="0"/>
              </a:rPr>
              <a:t>finite automata</a:t>
            </a:r>
          </a:p>
        </p:txBody>
      </p:sp>
      <p:sp>
        <p:nvSpPr>
          <p:cNvPr id="36883" name="Text Box 30"/>
          <p:cNvSpPr txBox="1">
            <a:spLocks noChangeArrowheads="1"/>
          </p:cNvSpPr>
          <p:nvPr/>
        </p:nvSpPr>
        <p:spPr bwMode="auto">
          <a:xfrm>
            <a:off x="3962400" y="6172200"/>
            <a:ext cx="838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900" b="1">
                <a:solidFill>
                  <a:srgbClr val="008000"/>
                </a:solidFill>
                <a:latin typeface="Arial" charset="0"/>
              </a:rPr>
              <a:t>Where do NFAs go?</a:t>
            </a:r>
          </a:p>
        </p:txBody>
      </p:sp>
      <p:grpSp>
        <p:nvGrpSpPr>
          <p:cNvPr id="36884" name="Group 104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20088" y="4330700"/>
            <a:ext cx="384175" cy="485775"/>
            <a:chOff x="2928" y="1051"/>
            <a:chExt cx="840" cy="957"/>
          </a:xfrm>
        </p:grpSpPr>
        <p:sp>
          <p:nvSpPr>
            <p:cNvPr id="36907" name="Freeform 1048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67 w 1048"/>
                <a:gd name="T1" fmla="*/ 21 h 250"/>
                <a:gd name="T2" fmla="*/ 116 w 1048"/>
                <a:gd name="T3" fmla="*/ 83 h 250"/>
                <a:gd name="T4" fmla="*/ 121 w 1048"/>
                <a:gd name="T5" fmla="*/ 111 h 250"/>
                <a:gd name="T6" fmla="*/ 127 w 1048"/>
                <a:gd name="T7" fmla="*/ 130 h 250"/>
                <a:gd name="T8" fmla="*/ 133 w 1048"/>
                <a:gd name="T9" fmla="*/ 171 h 250"/>
                <a:gd name="T10" fmla="*/ 95 w 1048"/>
                <a:gd name="T11" fmla="*/ 240 h 250"/>
                <a:gd name="T12" fmla="*/ 10 w 1048"/>
                <a:gd name="T13" fmla="*/ 220 h 250"/>
                <a:gd name="T14" fmla="*/ 0 w 1048"/>
                <a:gd name="T15" fmla="*/ 199 h 250"/>
                <a:gd name="T16" fmla="*/ 2 w 1048"/>
                <a:gd name="T17" fmla="*/ 165 h 250"/>
                <a:gd name="T18" fmla="*/ 12 w 1048"/>
                <a:gd name="T19" fmla="*/ 125 h 250"/>
                <a:gd name="T20" fmla="*/ 26 w 1048"/>
                <a:gd name="T21" fmla="*/ 76 h 250"/>
                <a:gd name="T22" fmla="*/ 36 w 1048"/>
                <a:gd name="T23" fmla="*/ 55 h 250"/>
                <a:gd name="T24" fmla="*/ 41 w 1048"/>
                <a:gd name="T25" fmla="*/ 28 h 250"/>
                <a:gd name="T26" fmla="*/ 48 w 1048"/>
                <a:gd name="T27" fmla="*/ 14 h 250"/>
                <a:gd name="T28" fmla="*/ 64 w 1048"/>
                <a:gd name="T29" fmla="*/ 28 h 250"/>
                <a:gd name="T30" fmla="*/ 6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8" name="Oval 104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6909" name="Oval 105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6910" name="Oval 105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6911" name="Oval 105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6912" name="Oval 105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6913" name="Oval 105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6914" name="Oval 105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6915" name="AutoShape 105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6916" name="Freeform 105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7" name="Freeform 105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8" name="Freeform 105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9" name="Freeform 106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85" name="Text Box 60"/>
          <p:cNvSpPr txBox="1">
            <a:spLocks noChangeArrowheads="1"/>
          </p:cNvSpPr>
          <p:nvPr/>
        </p:nvSpPr>
        <p:spPr bwMode="auto">
          <a:xfrm>
            <a:off x="6742113" y="3514725"/>
            <a:ext cx="1981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200" b="1">
                <a:solidFill>
                  <a:srgbClr val="B8082E"/>
                </a:solidFill>
                <a:latin typeface="Courier New" pitchFamily="1" charset="0"/>
              </a:rPr>
              <a:t>an alien, a plan, a canal, paneilana!  </a:t>
            </a:r>
          </a:p>
        </p:txBody>
      </p:sp>
      <p:sp>
        <p:nvSpPr>
          <p:cNvPr id="36886" name="Rectangle 61"/>
          <p:cNvSpPr>
            <a:spLocks noChangeArrowheads="1"/>
          </p:cNvSpPr>
          <p:nvPr/>
        </p:nvSpPr>
        <p:spPr bwMode="auto">
          <a:xfrm>
            <a:off x="7359650" y="4267200"/>
            <a:ext cx="1066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900">
                <a:solidFill>
                  <a:srgbClr val="B8082E"/>
                </a:solidFill>
                <a:latin typeface="Comic Sans MS" pitchFamily="1" charset="0"/>
              </a:rPr>
              <a:t>I'd have named it Paneilana.</a:t>
            </a:r>
          </a:p>
        </p:txBody>
      </p:sp>
      <p:grpSp>
        <p:nvGrpSpPr>
          <p:cNvPr id="36887" name="Group 225"/>
          <p:cNvGrpSpPr>
            <a:grpSpLocks/>
          </p:cNvGrpSpPr>
          <p:nvPr/>
        </p:nvGrpSpPr>
        <p:grpSpPr bwMode="auto">
          <a:xfrm>
            <a:off x="4648200" y="6324600"/>
            <a:ext cx="444500" cy="419100"/>
            <a:chOff x="1824" y="4512"/>
            <a:chExt cx="528" cy="241"/>
          </a:xfrm>
        </p:grpSpPr>
        <p:sp>
          <p:nvSpPr>
            <p:cNvPr id="36895" name="Freeform 226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4 w 1048"/>
                <a:gd name="T1" fmla="*/ 0 h 250"/>
                <a:gd name="T2" fmla="*/ 7 w 1048"/>
                <a:gd name="T3" fmla="*/ 0 h 250"/>
                <a:gd name="T4" fmla="*/ 7 w 1048"/>
                <a:gd name="T5" fmla="*/ 0 h 250"/>
                <a:gd name="T6" fmla="*/ 7 w 1048"/>
                <a:gd name="T7" fmla="*/ 0 h 250"/>
                <a:gd name="T8" fmla="*/ 8 w 1048"/>
                <a:gd name="T9" fmla="*/ 0 h 250"/>
                <a:gd name="T10" fmla="*/ 5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2 w 1048"/>
                <a:gd name="T23" fmla="*/ 0 h 250"/>
                <a:gd name="T24" fmla="*/ 2 w 1048"/>
                <a:gd name="T25" fmla="*/ 0 h 250"/>
                <a:gd name="T26" fmla="*/ 2 w 1048"/>
                <a:gd name="T27" fmla="*/ 0 h 250"/>
                <a:gd name="T28" fmla="*/ 3 w 1048"/>
                <a:gd name="T29" fmla="*/ 0 h 250"/>
                <a:gd name="T30" fmla="*/ 4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6" name="Oval 227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36897" name="Oval 228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36898" name="Oval 229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36899" name="Oval 230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36900" name="Oval 231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36901" name="Oval 232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36902" name="Oval 233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36903" name="Freeform 234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2 w 293"/>
                <a:gd name="T3" fmla="*/ 0 h 188"/>
                <a:gd name="T4" fmla="*/ 3 w 293"/>
                <a:gd name="T5" fmla="*/ 0 h 188"/>
                <a:gd name="T6" fmla="*/ 3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4" name="Freeform 235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1 w 293"/>
                <a:gd name="T3" fmla="*/ 0 h 188"/>
                <a:gd name="T4" fmla="*/ 2 w 293"/>
                <a:gd name="T5" fmla="*/ 0 h 188"/>
                <a:gd name="T6" fmla="*/ 2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5" name="AutoShape 236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36906" name="AutoShape 237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2400"/>
            </a:p>
          </p:txBody>
        </p:sp>
      </p:grpSp>
      <p:sp>
        <p:nvSpPr>
          <p:cNvPr id="36888" name="Text Box 76"/>
          <p:cNvSpPr txBox="1">
            <a:spLocks noChangeArrowheads="1"/>
          </p:cNvSpPr>
          <p:nvPr/>
        </p:nvSpPr>
        <p:spPr bwMode="auto">
          <a:xfrm>
            <a:off x="6669088" y="4900613"/>
            <a:ext cx="2182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200">
                <a:solidFill>
                  <a:srgbClr val="B8082E"/>
                </a:solidFill>
              </a:rPr>
              <a:t>Palindromes are computable by TMs, but not by DFAs.</a:t>
            </a:r>
          </a:p>
        </p:txBody>
      </p:sp>
      <p:sp>
        <p:nvSpPr>
          <p:cNvPr id="36889" name="Line 52"/>
          <p:cNvSpPr>
            <a:spLocks noChangeShapeType="1"/>
          </p:cNvSpPr>
          <p:nvPr/>
        </p:nvSpPr>
        <p:spPr bwMode="auto">
          <a:xfrm flipH="1">
            <a:off x="2136775" y="6515100"/>
            <a:ext cx="120015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890" name="Line 53"/>
          <p:cNvSpPr>
            <a:spLocks noChangeShapeType="1"/>
          </p:cNvSpPr>
          <p:nvPr/>
        </p:nvSpPr>
        <p:spPr bwMode="auto">
          <a:xfrm>
            <a:off x="5959475" y="6515100"/>
            <a:ext cx="120015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891" name="Rectangle 54"/>
          <p:cNvSpPr>
            <a:spLocks noChangeArrowheads="1"/>
          </p:cNvSpPr>
          <p:nvPr/>
        </p:nvSpPr>
        <p:spPr bwMode="auto">
          <a:xfrm>
            <a:off x="2584450" y="5986463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200" b="1">
                <a:solidFill>
                  <a:srgbClr val="008000"/>
                </a:solidFill>
              </a:rPr>
              <a:t>?</a:t>
            </a:r>
          </a:p>
        </p:txBody>
      </p:sp>
      <p:sp>
        <p:nvSpPr>
          <p:cNvPr id="36892" name="Rectangle 55"/>
          <p:cNvSpPr>
            <a:spLocks noChangeArrowheads="1"/>
          </p:cNvSpPr>
          <p:nvPr/>
        </p:nvSpPr>
        <p:spPr bwMode="auto">
          <a:xfrm>
            <a:off x="6318250" y="5986463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200" b="1">
                <a:solidFill>
                  <a:srgbClr val="008000"/>
                </a:solidFill>
              </a:rPr>
              <a:t>?</a:t>
            </a:r>
          </a:p>
        </p:txBody>
      </p:sp>
      <p:pic>
        <p:nvPicPr>
          <p:cNvPr id="36893" name="Picture 55" descr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38" y="142875"/>
            <a:ext cx="4244975" cy="5868988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94" name="Text Box 23"/>
          <p:cNvSpPr txBox="1">
            <a:spLocks noChangeArrowheads="1"/>
          </p:cNvSpPr>
          <p:nvPr/>
        </p:nvSpPr>
        <p:spPr bwMode="auto">
          <a:xfrm>
            <a:off x="4911725" y="1141413"/>
            <a:ext cx="1828800" cy="7397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 b="1" i="1">
                <a:solidFill>
                  <a:srgbClr val="008000"/>
                </a:solidFill>
              </a:rPr>
              <a:t>NFA</a:t>
            </a:r>
            <a:r>
              <a:rPr lang="en-US" altLang="en-US" sz="4200"/>
              <a:t>s ?</a:t>
            </a:r>
            <a:endParaRPr lang="en-US" altLang="en-US" sz="42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Group 2"/>
          <p:cNvGrpSpPr>
            <a:grpSpLocks/>
          </p:cNvGrpSpPr>
          <p:nvPr/>
        </p:nvGrpSpPr>
        <p:grpSpPr bwMode="auto">
          <a:xfrm>
            <a:off x="436563" y="1108075"/>
            <a:ext cx="8218487" cy="180975"/>
            <a:chOff x="295" y="1311"/>
            <a:chExt cx="5177" cy="114"/>
          </a:xfrm>
        </p:grpSpPr>
        <p:sp>
          <p:nvSpPr>
            <p:cNvPr id="1029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  <p:sp>
          <p:nvSpPr>
            <p:cNvPr id="1029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</p:grp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641350" y="228600"/>
            <a:ext cx="77819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>
                <a:cs typeface="Times New Roman" pitchFamily="1" charset="0"/>
              </a:rPr>
              <a:t>Four models</a:t>
            </a:r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304800" y="2590800"/>
            <a:ext cx="1881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/>
              <a:t>can compute </a:t>
            </a:r>
            <a:r>
              <a:rPr lang="en-US" altLang="en-US" sz="1800" b="1" i="1"/>
              <a:t>regular </a:t>
            </a:r>
            <a:r>
              <a:rPr lang="en-US" altLang="en-US" sz="1800"/>
              <a:t>languages</a:t>
            </a:r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1844675" y="1652588"/>
            <a:ext cx="1384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800" i="1">
                <a:solidFill>
                  <a:srgbClr val="0000FF"/>
                </a:solidFill>
              </a:rPr>
              <a:t>"can't count"</a:t>
            </a:r>
            <a:endParaRPr lang="en-US" altLang="en-US" sz="1800">
              <a:solidFill>
                <a:srgbClr val="0000FF"/>
              </a:solidFill>
            </a:endParaRP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7170738" y="1492250"/>
            <a:ext cx="13255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800">
                <a:solidFill>
                  <a:schemeClr val="accent1"/>
                </a:solidFill>
              </a:rPr>
              <a:t>TMs</a:t>
            </a:r>
          </a:p>
        </p:txBody>
      </p:sp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6629400" y="2590800"/>
            <a:ext cx="2211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/>
              <a:t>strictly </a:t>
            </a:r>
            <a:r>
              <a:rPr lang="en-US" altLang="en-US" sz="1800" b="1" i="1"/>
              <a:t>more</a:t>
            </a:r>
            <a:r>
              <a:rPr lang="en-US" altLang="en-US" sz="1800"/>
              <a:t> powerful than DFAs</a:t>
            </a:r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7086600" y="1905000"/>
            <a:ext cx="157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i="1">
                <a:solidFill>
                  <a:schemeClr val="accent1"/>
                </a:solidFill>
              </a:rPr>
              <a:t>Turing Machines</a:t>
            </a:r>
          </a:p>
        </p:txBody>
      </p:sp>
      <p:sp>
        <p:nvSpPr>
          <p:cNvPr id="10250" name="Line 12"/>
          <p:cNvSpPr>
            <a:spLocks noChangeShapeType="1"/>
          </p:cNvSpPr>
          <p:nvPr/>
        </p:nvSpPr>
        <p:spPr bwMode="auto">
          <a:xfrm>
            <a:off x="644525" y="2400300"/>
            <a:ext cx="7432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Rectangle 13"/>
          <p:cNvSpPr>
            <a:spLocks noChangeArrowheads="1"/>
          </p:cNvSpPr>
          <p:nvPr/>
        </p:nvSpPr>
        <p:spPr bwMode="auto">
          <a:xfrm>
            <a:off x="5638800" y="1676400"/>
            <a:ext cx="123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800" i="1">
                <a:solidFill>
                  <a:schemeClr val="accent1"/>
                </a:solidFill>
              </a:rPr>
              <a:t>TMs count!</a:t>
            </a:r>
            <a:endParaRPr lang="en-US" altLang="en-US" sz="1800">
              <a:solidFill>
                <a:schemeClr val="accent1"/>
              </a:solidFill>
            </a:endParaRPr>
          </a:p>
        </p:txBody>
      </p:sp>
      <p:sp>
        <p:nvSpPr>
          <p:cNvPr id="10252" name="AutoShape 15"/>
          <p:cNvSpPr>
            <a:spLocks noChangeArrowheads="1"/>
          </p:cNvSpPr>
          <p:nvPr/>
        </p:nvSpPr>
        <p:spPr bwMode="auto">
          <a:xfrm>
            <a:off x="4191000" y="2819400"/>
            <a:ext cx="762000" cy="609600"/>
          </a:xfrm>
          <a:prstGeom prst="upArrow">
            <a:avLst>
              <a:gd name="adj1" fmla="val 52500"/>
              <a:gd name="adj2" fmla="val 49481"/>
            </a:avLst>
          </a:prstGeom>
          <a:solidFill>
            <a:schemeClr val="bg2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10253" name="Text Box 16"/>
          <p:cNvSpPr txBox="1">
            <a:spLocks noChangeArrowheads="1"/>
          </p:cNvSpPr>
          <p:nvPr/>
        </p:nvSpPr>
        <p:spPr bwMode="auto">
          <a:xfrm>
            <a:off x="4378325" y="2913063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200" b="1">
                <a:solidFill>
                  <a:srgbClr val="008000"/>
                </a:solidFill>
              </a:rPr>
              <a:t>?</a:t>
            </a:r>
            <a:endParaRPr lang="en-US" altLang="en-US" sz="3200" b="1">
              <a:solidFill>
                <a:schemeClr val="accent1"/>
              </a:solidFill>
            </a:endParaRPr>
          </a:p>
        </p:txBody>
      </p:sp>
      <p:sp>
        <p:nvSpPr>
          <p:cNvPr id="10254" name="Rectangle 20"/>
          <p:cNvSpPr>
            <a:spLocks noChangeArrowheads="1"/>
          </p:cNvSpPr>
          <p:nvPr/>
        </p:nvSpPr>
        <p:spPr bwMode="auto">
          <a:xfrm>
            <a:off x="3124200" y="5410200"/>
            <a:ext cx="304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rgbClr val="008000"/>
                </a:solidFill>
                <a:latin typeface="Arial" charset="0"/>
              </a:rPr>
              <a:t>the ability to be in more than one state at once…!</a:t>
            </a:r>
          </a:p>
        </p:txBody>
      </p:sp>
      <p:sp>
        <p:nvSpPr>
          <p:cNvPr id="10255" name="Text Box 23"/>
          <p:cNvSpPr txBox="1">
            <a:spLocks noChangeArrowheads="1"/>
          </p:cNvSpPr>
          <p:nvPr/>
        </p:nvSpPr>
        <p:spPr bwMode="auto">
          <a:xfrm>
            <a:off x="393700" y="1466850"/>
            <a:ext cx="1517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 i="1">
                <a:solidFill>
                  <a:srgbClr val="0000FF"/>
                </a:solidFill>
              </a:rPr>
              <a:t>DFA</a:t>
            </a:r>
            <a:r>
              <a:rPr lang="en-US" altLang="en-US" sz="4200"/>
              <a:t>s</a:t>
            </a:r>
            <a:endParaRPr lang="en-US" altLang="en-US" sz="4200">
              <a:solidFill>
                <a:schemeClr val="accent1"/>
              </a:solidFill>
            </a:endParaRPr>
          </a:p>
        </p:txBody>
      </p:sp>
      <p:sp>
        <p:nvSpPr>
          <p:cNvPr id="10256" name="Text Box 24"/>
          <p:cNvSpPr txBox="1">
            <a:spLocks noChangeArrowheads="1"/>
          </p:cNvSpPr>
          <p:nvPr/>
        </p:nvSpPr>
        <p:spPr bwMode="auto">
          <a:xfrm>
            <a:off x="3810000" y="3657600"/>
            <a:ext cx="1517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 i="1">
                <a:solidFill>
                  <a:srgbClr val="008000"/>
                </a:solidFill>
              </a:rPr>
              <a:t>NFA</a:t>
            </a:r>
            <a:r>
              <a:rPr lang="en-US" altLang="en-US" sz="4200"/>
              <a:t>s</a:t>
            </a:r>
            <a:endParaRPr lang="en-US" altLang="en-US" sz="4200">
              <a:solidFill>
                <a:schemeClr val="accent1"/>
              </a:solidFill>
            </a:endParaRPr>
          </a:p>
        </p:txBody>
      </p:sp>
      <p:sp>
        <p:nvSpPr>
          <p:cNvPr id="10257" name="Rectangle 27"/>
          <p:cNvSpPr>
            <a:spLocks noChangeArrowheads="1"/>
          </p:cNvSpPr>
          <p:nvPr/>
        </p:nvSpPr>
        <p:spPr bwMode="auto">
          <a:xfrm>
            <a:off x="733425" y="2025650"/>
            <a:ext cx="53975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200" i="1">
                <a:solidFill>
                  <a:srgbClr val="0000FF"/>
                </a:solidFill>
              </a:rPr>
              <a:t>FSM</a:t>
            </a:r>
            <a:r>
              <a:rPr lang="en-US" altLang="en-US" sz="1200"/>
              <a:t>s</a:t>
            </a:r>
            <a:endParaRPr lang="en-US" altLang="en-US" sz="1200" i="1">
              <a:solidFill>
                <a:srgbClr val="0000FF"/>
              </a:solidFill>
            </a:endParaRPr>
          </a:p>
        </p:txBody>
      </p:sp>
      <p:sp>
        <p:nvSpPr>
          <p:cNvPr id="10258" name="Rectangle 28"/>
          <p:cNvSpPr>
            <a:spLocks noChangeArrowheads="1"/>
          </p:cNvSpPr>
          <p:nvPr/>
        </p:nvSpPr>
        <p:spPr bwMode="auto">
          <a:xfrm>
            <a:off x="3544888" y="4522788"/>
            <a:ext cx="20510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800" b="1" i="1">
                <a:solidFill>
                  <a:srgbClr val="008000"/>
                </a:solidFill>
                <a:latin typeface="Arial" charset="0"/>
              </a:rPr>
              <a:t>Nondeterministic</a:t>
            </a:r>
            <a:endParaRPr lang="en-US" altLang="en-US" sz="180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0259" name="Rectangle 29"/>
          <p:cNvSpPr>
            <a:spLocks noChangeArrowheads="1"/>
          </p:cNvSpPr>
          <p:nvPr/>
        </p:nvSpPr>
        <p:spPr bwMode="auto">
          <a:xfrm>
            <a:off x="3697288" y="4787900"/>
            <a:ext cx="168433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800">
                <a:solidFill>
                  <a:srgbClr val="008000"/>
                </a:solidFill>
                <a:latin typeface="Arial" charset="0"/>
              </a:rPr>
              <a:t>finite automata</a:t>
            </a:r>
          </a:p>
        </p:txBody>
      </p:sp>
      <p:sp>
        <p:nvSpPr>
          <p:cNvPr id="10260" name="Text Box 30"/>
          <p:cNvSpPr txBox="1">
            <a:spLocks noChangeArrowheads="1"/>
          </p:cNvSpPr>
          <p:nvPr/>
        </p:nvSpPr>
        <p:spPr bwMode="auto">
          <a:xfrm>
            <a:off x="3962400" y="6172200"/>
            <a:ext cx="838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900" b="1">
                <a:solidFill>
                  <a:srgbClr val="008000"/>
                </a:solidFill>
                <a:latin typeface="Arial" charset="0"/>
              </a:rPr>
              <a:t>Where do NFAs go?</a:t>
            </a:r>
          </a:p>
        </p:txBody>
      </p:sp>
      <p:grpSp>
        <p:nvGrpSpPr>
          <p:cNvPr id="10261" name="Group 104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20088" y="4330700"/>
            <a:ext cx="384175" cy="485775"/>
            <a:chOff x="2928" y="1051"/>
            <a:chExt cx="840" cy="957"/>
          </a:xfrm>
        </p:grpSpPr>
        <p:sp>
          <p:nvSpPr>
            <p:cNvPr id="10282" name="Freeform 1048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67 w 1048"/>
                <a:gd name="T1" fmla="*/ 21 h 250"/>
                <a:gd name="T2" fmla="*/ 116 w 1048"/>
                <a:gd name="T3" fmla="*/ 83 h 250"/>
                <a:gd name="T4" fmla="*/ 121 w 1048"/>
                <a:gd name="T5" fmla="*/ 111 h 250"/>
                <a:gd name="T6" fmla="*/ 127 w 1048"/>
                <a:gd name="T7" fmla="*/ 130 h 250"/>
                <a:gd name="T8" fmla="*/ 133 w 1048"/>
                <a:gd name="T9" fmla="*/ 171 h 250"/>
                <a:gd name="T10" fmla="*/ 95 w 1048"/>
                <a:gd name="T11" fmla="*/ 240 h 250"/>
                <a:gd name="T12" fmla="*/ 10 w 1048"/>
                <a:gd name="T13" fmla="*/ 220 h 250"/>
                <a:gd name="T14" fmla="*/ 0 w 1048"/>
                <a:gd name="T15" fmla="*/ 199 h 250"/>
                <a:gd name="T16" fmla="*/ 2 w 1048"/>
                <a:gd name="T17" fmla="*/ 165 h 250"/>
                <a:gd name="T18" fmla="*/ 12 w 1048"/>
                <a:gd name="T19" fmla="*/ 125 h 250"/>
                <a:gd name="T20" fmla="*/ 26 w 1048"/>
                <a:gd name="T21" fmla="*/ 76 h 250"/>
                <a:gd name="T22" fmla="*/ 36 w 1048"/>
                <a:gd name="T23" fmla="*/ 55 h 250"/>
                <a:gd name="T24" fmla="*/ 41 w 1048"/>
                <a:gd name="T25" fmla="*/ 28 h 250"/>
                <a:gd name="T26" fmla="*/ 48 w 1048"/>
                <a:gd name="T27" fmla="*/ 14 h 250"/>
                <a:gd name="T28" fmla="*/ 64 w 1048"/>
                <a:gd name="T29" fmla="*/ 28 h 250"/>
                <a:gd name="T30" fmla="*/ 6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3" name="Oval 104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0284" name="Oval 105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0285" name="Oval 105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0286" name="Oval 105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0287" name="Oval 105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0288" name="Oval 105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0289" name="Oval 105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0290" name="AutoShape 105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0291" name="Freeform 105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Freeform 105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3" name="Freeform 105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4" name="Freeform 106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62" name="Text Box 60"/>
          <p:cNvSpPr txBox="1">
            <a:spLocks noChangeArrowheads="1"/>
          </p:cNvSpPr>
          <p:nvPr/>
        </p:nvSpPr>
        <p:spPr bwMode="auto">
          <a:xfrm>
            <a:off x="6742113" y="3514725"/>
            <a:ext cx="1981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200" b="1">
                <a:solidFill>
                  <a:srgbClr val="B8082E"/>
                </a:solidFill>
                <a:latin typeface="Courier New" pitchFamily="1" charset="0"/>
              </a:rPr>
              <a:t>an alien, a plan, a canal, paneilana!  </a:t>
            </a:r>
          </a:p>
        </p:txBody>
      </p:sp>
      <p:sp>
        <p:nvSpPr>
          <p:cNvPr id="10263" name="Rectangle 61"/>
          <p:cNvSpPr>
            <a:spLocks noChangeArrowheads="1"/>
          </p:cNvSpPr>
          <p:nvPr/>
        </p:nvSpPr>
        <p:spPr bwMode="auto">
          <a:xfrm>
            <a:off x="7359650" y="4267200"/>
            <a:ext cx="1066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900">
                <a:solidFill>
                  <a:srgbClr val="B8082E"/>
                </a:solidFill>
                <a:latin typeface="Comic Sans MS" pitchFamily="1" charset="0"/>
              </a:rPr>
              <a:t>I'd have named it Paneilana.</a:t>
            </a:r>
          </a:p>
        </p:txBody>
      </p:sp>
      <p:grpSp>
        <p:nvGrpSpPr>
          <p:cNvPr id="10264" name="Group 225"/>
          <p:cNvGrpSpPr>
            <a:grpSpLocks/>
          </p:cNvGrpSpPr>
          <p:nvPr/>
        </p:nvGrpSpPr>
        <p:grpSpPr bwMode="auto">
          <a:xfrm>
            <a:off x="4648200" y="6324600"/>
            <a:ext cx="444500" cy="419100"/>
            <a:chOff x="1824" y="4512"/>
            <a:chExt cx="528" cy="241"/>
          </a:xfrm>
        </p:grpSpPr>
        <p:sp>
          <p:nvSpPr>
            <p:cNvPr id="10270" name="Freeform 226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4 w 1048"/>
                <a:gd name="T1" fmla="*/ 0 h 250"/>
                <a:gd name="T2" fmla="*/ 7 w 1048"/>
                <a:gd name="T3" fmla="*/ 0 h 250"/>
                <a:gd name="T4" fmla="*/ 7 w 1048"/>
                <a:gd name="T5" fmla="*/ 0 h 250"/>
                <a:gd name="T6" fmla="*/ 7 w 1048"/>
                <a:gd name="T7" fmla="*/ 0 h 250"/>
                <a:gd name="T8" fmla="*/ 8 w 1048"/>
                <a:gd name="T9" fmla="*/ 0 h 250"/>
                <a:gd name="T10" fmla="*/ 5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2 w 1048"/>
                <a:gd name="T23" fmla="*/ 0 h 250"/>
                <a:gd name="T24" fmla="*/ 2 w 1048"/>
                <a:gd name="T25" fmla="*/ 0 h 250"/>
                <a:gd name="T26" fmla="*/ 2 w 1048"/>
                <a:gd name="T27" fmla="*/ 0 h 250"/>
                <a:gd name="T28" fmla="*/ 3 w 1048"/>
                <a:gd name="T29" fmla="*/ 0 h 250"/>
                <a:gd name="T30" fmla="*/ 4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1" name="Oval 227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10272" name="Oval 228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10273" name="Oval 229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10274" name="Oval 230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10275" name="Oval 231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10276" name="Oval 232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10277" name="Oval 233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10278" name="Freeform 234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2 w 293"/>
                <a:gd name="T3" fmla="*/ 0 h 188"/>
                <a:gd name="T4" fmla="*/ 3 w 293"/>
                <a:gd name="T5" fmla="*/ 0 h 188"/>
                <a:gd name="T6" fmla="*/ 3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9" name="Freeform 235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1 w 293"/>
                <a:gd name="T3" fmla="*/ 0 h 188"/>
                <a:gd name="T4" fmla="*/ 2 w 293"/>
                <a:gd name="T5" fmla="*/ 0 h 188"/>
                <a:gd name="T6" fmla="*/ 2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0" name="AutoShape 236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10281" name="AutoShape 237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2400"/>
            </a:p>
          </p:txBody>
        </p:sp>
      </p:grpSp>
      <p:sp>
        <p:nvSpPr>
          <p:cNvPr id="10265" name="Text Box 76"/>
          <p:cNvSpPr txBox="1">
            <a:spLocks noChangeArrowheads="1"/>
          </p:cNvSpPr>
          <p:nvPr/>
        </p:nvSpPr>
        <p:spPr bwMode="auto">
          <a:xfrm>
            <a:off x="6669088" y="4900613"/>
            <a:ext cx="2182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200">
                <a:solidFill>
                  <a:srgbClr val="B8082E"/>
                </a:solidFill>
              </a:rPr>
              <a:t>Palindromes are computable by TMs, but not by DFAs.</a:t>
            </a:r>
          </a:p>
        </p:txBody>
      </p:sp>
      <p:sp>
        <p:nvSpPr>
          <p:cNvPr id="10266" name="Line 54"/>
          <p:cNvSpPr>
            <a:spLocks noChangeShapeType="1"/>
          </p:cNvSpPr>
          <p:nvPr/>
        </p:nvSpPr>
        <p:spPr bwMode="auto">
          <a:xfrm flipH="1">
            <a:off x="2136775" y="6515100"/>
            <a:ext cx="120015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67" name="Line 55"/>
          <p:cNvSpPr>
            <a:spLocks noChangeShapeType="1"/>
          </p:cNvSpPr>
          <p:nvPr/>
        </p:nvSpPr>
        <p:spPr bwMode="auto">
          <a:xfrm>
            <a:off x="5959475" y="6515100"/>
            <a:ext cx="120015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68" name="Rectangle 56"/>
          <p:cNvSpPr>
            <a:spLocks noChangeArrowheads="1"/>
          </p:cNvSpPr>
          <p:nvPr/>
        </p:nvSpPr>
        <p:spPr bwMode="auto">
          <a:xfrm>
            <a:off x="2584450" y="5986463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200" b="1">
                <a:solidFill>
                  <a:srgbClr val="008000"/>
                </a:solidFill>
              </a:rPr>
              <a:t>?</a:t>
            </a:r>
          </a:p>
        </p:txBody>
      </p:sp>
      <p:sp>
        <p:nvSpPr>
          <p:cNvPr id="10269" name="Rectangle 57"/>
          <p:cNvSpPr>
            <a:spLocks noChangeArrowheads="1"/>
          </p:cNvSpPr>
          <p:nvPr/>
        </p:nvSpPr>
        <p:spPr bwMode="auto">
          <a:xfrm>
            <a:off x="6318250" y="5986463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200" b="1">
                <a:solidFill>
                  <a:srgbClr val="008000"/>
                </a:solidFill>
              </a:rPr>
              <a:t>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242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56300" y="1323975"/>
              <a:ext cx="571500" cy="3768725"/>
            </p14:xfrm>
          </p:contentPart>
        </mc:Choice>
        <mc:Fallback>
          <p:pic>
            <p:nvPicPr>
              <p:cNvPr id="10242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41147" y="1309575"/>
                <a:ext cx="600724" cy="378852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436563" y="1108075"/>
            <a:ext cx="8218487" cy="180975"/>
            <a:chOff x="295" y="1311"/>
            <a:chExt cx="5177" cy="114"/>
          </a:xfrm>
        </p:grpSpPr>
        <p:sp>
          <p:nvSpPr>
            <p:cNvPr id="3791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  <p:sp>
          <p:nvSpPr>
            <p:cNvPr id="3791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</p:grp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617538" y="228600"/>
            <a:ext cx="77819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/>
              <a:t>Computability</a:t>
            </a:r>
          </a:p>
        </p:txBody>
      </p:sp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312738" y="2590800"/>
            <a:ext cx="18811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/>
              <a:t>can compute </a:t>
            </a:r>
            <a:r>
              <a:rPr lang="en-US" altLang="en-US" sz="1800" b="1" i="1"/>
              <a:t>regular </a:t>
            </a:r>
            <a:r>
              <a:rPr lang="en-US" altLang="en-US" sz="1800"/>
              <a:t>languages</a:t>
            </a:r>
          </a:p>
        </p:txBody>
      </p:sp>
      <p:sp>
        <p:nvSpPr>
          <p:cNvPr id="37893" name="Text Box 8"/>
          <p:cNvSpPr txBox="1">
            <a:spLocks noChangeArrowheads="1"/>
          </p:cNvSpPr>
          <p:nvPr/>
        </p:nvSpPr>
        <p:spPr bwMode="auto">
          <a:xfrm>
            <a:off x="7170738" y="1492250"/>
            <a:ext cx="13255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800">
                <a:solidFill>
                  <a:schemeClr val="accent1"/>
                </a:solidFill>
              </a:rPr>
              <a:t>TMs</a:t>
            </a:r>
          </a:p>
        </p:txBody>
      </p:sp>
      <p:sp>
        <p:nvSpPr>
          <p:cNvPr id="37894" name="Rectangle 9"/>
          <p:cNvSpPr>
            <a:spLocks noChangeArrowheads="1"/>
          </p:cNvSpPr>
          <p:nvPr/>
        </p:nvSpPr>
        <p:spPr bwMode="auto">
          <a:xfrm>
            <a:off x="6629400" y="2590800"/>
            <a:ext cx="2211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/>
              <a:t>strictly more powerful than DFAs</a:t>
            </a:r>
          </a:p>
        </p:txBody>
      </p:sp>
      <p:sp>
        <p:nvSpPr>
          <p:cNvPr id="37895" name="Text Box 10"/>
          <p:cNvSpPr txBox="1">
            <a:spLocks noChangeArrowheads="1"/>
          </p:cNvSpPr>
          <p:nvPr/>
        </p:nvSpPr>
        <p:spPr bwMode="auto">
          <a:xfrm>
            <a:off x="7086600" y="1905000"/>
            <a:ext cx="157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i="1">
                <a:solidFill>
                  <a:schemeClr val="accent1"/>
                </a:solidFill>
              </a:rPr>
              <a:t>Turing Machines</a:t>
            </a:r>
          </a:p>
        </p:txBody>
      </p:sp>
      <p:sp>
        <p:nvSpPr>
          <p:cNvPr id="37896" name="Line 11"/>
          <p:cNvSpPr>
            <a:spLocks noChangeShapeType="1"/>
          </p:cNvSpPr>
          <p:nvPr/>
        </p:nvSpPr>
        <p:spPr bwMode="auto">
          <a:xfrm>
            <a:off x="644525" y="2400300"/>
            <a:ext cx="7432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Rectangle 12"/>
          <p:cNvSpPr>
            <a:spLocks noChangeArrowheads="1"/>
          </p:cNvSpPr>
          <p:nvPr/>
        </p:nvSpPr>
        <p:spPr bwMode="auto">
          <a:xfrm>
            <a:off x="5638800" y="1676400"/>
            <a:ext cx="123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800" i="1">
                <a:solidFill>
                  <a:schemeClr val="accent1"/>
                </a:solidFill>
              </a:rPr>
              <a:t>TMs count!</a:t>
            </a:r>
            <a:endParaRPr lang="en-US" altLang="en-US" sz="1800">
              <a:solidFill>
                <a:schemeClr val="accent1"/>
              </a:solidFill>
            </a:endParaRPr>
          </a:p>
        </p:txBody>
      </p:sp>
      <p:sp>
        <p:nvSpPr>
          <p:cNvPr id="37898" name="Text Box 13"/>
          <p:cNvSpPr txBox="1">
            <a:spLocks noChangeArrowheads="1"/>
          </p:cNvSpPr>
          <p:nvPr/>
        </p:nvSpPr>
        <p:spPr bwMode="auto">
          <a:xfrm>
            <a:off x="519113" y="4500563"/>
            <a:ext cx="1517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 i="1">
                <a:solidFill>
                  <a:srgbClr val="0000FF"/>
                </a:solidFill>
              </a:rPr>
              <a:t>NFA</a:t>
            </a:r>
            <a:r>
              <a:rPr lang="en-US" altLang="en-US" sz="4200"/>
              <a:t>s</a:t>
            </a:r>
            <a:endParaRPr lang="en-US" altLang="en-US" sz="4200">
              <a:solidFill>
                <a:schemeClr val="accent1"/>
              </a:solidFill>
            </a:endParaRPr>
          </a:p>
        </p:txBody>
      </p:sp>
      <p:sp>
        <p:nvSpPr>
          <p:cNvPr id="37899" name="AutoShape 14"/>
          <p:cNvSpPr>
            <a:spLocks noChangeArrowheads="1"/>
          </p:cNvSpPr>
          <p:nvPr/>
        </p:nvSpPr>
        <p:spPr bwMode="auto">
          <a:xfrm>
            <a:off x="850900" y="3584575"/>
            <a:ext cx="762000" cy="609600"/>
          </a:xfrm>
          <a:prstGeom prst="upArrow">
            <a:avLst>
              <a:gd name="adj1" fmla="val 52500"/>
              <a:gd name="adj2" fmla="val 49481"/>
            </a:avLst>
          </a:prstGeom>
          <a:solidFill>
            <a:schemeClr val="bg2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37900" name="Text Box 15"/>
          <p:cNvSpPr txBox="1">
            <a:spLocks noChangeArrowheads="1"/>
          </p:cNvSpPr>
          <p:nvPr/>
        </p:nvSpPr>
        <p:spPr bwMode="auto">
          <a:xfrm>
            <a:off x="1079500" y="3678238"/>
            <a:ext cx="3190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200" b="1">
                <a:solidFill>
                  <a:srgbClr val="0000FF"/>
                </a:solidFill>
              </a:rPr>
              <a:t>!</a:t>
            </a:r>
            <a:endParaRPr lang="en-US" altLang="en-US" sz="3200" b="1">
              <a:solidFill>
                <a:schemeClr val="accent1"/>
              </a:solidFill>
            </a:endParaRPr>
          </a:p>
        </p:txBody>
      </p:sp>
      <p:sp>
        <p:nvSpPr>
          <p:cNvPr id="37901" name="Rectangle 17"/>
          <p:cNvSpPr>
            <a:spLocks noChangeArrowheads="1"/>
          </p:cNvSpPr>
          <p:nvPr/>
        </p:nvSpPr>
        <p:spPr bwMode="auto">
          <a:xfrm>
            <a:off x="138113" y="5286375"/>
            <a:ext cx="226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/>
              <a:t>are computationally equivalent to DFAs!</a:t>
            </a:r>
          </a:p>
        </p:txBody>
      </p:sp>
      <p:sp>
        <p:nvSpPr>
          <p:cNvPr id="37902" name="Rectangle 19"/>
          <p:cNvSpPr>
            <a:spLocks noChangeArrowheads="1"/>
          </p:cNvSpPr>
          <p:nvPr/>
        </p:nvSpPr>
        <p:spPr bwMode="auto">
          <a:xfrm>
            <a:off x="3048000" y="3657600"/>
            <a:ext cx="33051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these all compute the SAME languages !</a:t>
            </a:r>
          </a:p>
        </p:txBody>
      </p:sp>
      <p:sp>
        <p:nvSpPr>
          <p:cNvPr id="37903" name="Rectangle 20"/>
          <p:cNvSpPr>
            <a:spLocks noChangeArrowheads="1"/>
          </p:cNvSpPr>
          <p:nvPr/>
        </p:nvSpPr>
        <p:spPr bwMode="auto">
          <a:xfrm>
            <a:off x="2865438" y="4452938"/>
            <a:ext cx="38179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/>
              <a:t>though not necessarily as </a:t>
            </a:r>
            <a:r>
              <a:rPr lang="en-US" altLang="en-US" sz="1800" b="1" i="1">
                <a:solidFill>
                  <a:srgbClr val="008000"/>
                </a:solidFill>
              </a:rPr>
              <a:t>efficiently</a:t>
            </a:r>
            <a:r>
              <a:rPr lang="en-US" altLang="en-US" sz="1800" b="1" i="1"/>
              <a:t>…</a:t>
            </a:r>
            <a:endParaRPr lang="en-US" altLang="en-US" sz="1800"/>
          </a:p>
        </p:txBody>
      </p:sp>
      <p:sp>
        <p:nvSpPr>
          <p:cNvPr id="37904" name="Text Box 21"/>
          <p:cNvSpPr txBox="1">
            <a:spLocks noChangeArrowheads="1"/>
          </p:cNvSpPr>
          <p:nvPr/>
        </p:nvSpPr>
        <p:spPr bwMode="auto">
          <a:xfrm>
            <a:off x="6248400" y="6248400"/>
            <a:ext cx="2757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r"/>
            <a:r>
              <a:rPr lang="en-US" altLang="en-US"/>
              <a:t>Prove it!?</a:t>
            </a:r>
          </a:p>
        </p:txBody>
      </p:sp>
      <p:sp>
        <p:nvSpPr>
          <p:cNvPr id="37905" name="Text Box 22"/>
          <p:cNvSpPr txBox="1">
            <a:spLocks noChangeArrowheads="1"/>
          </p:cNvSpPr>
          <p:nvPr/>
        </p:nvSpPr>
        <p:spPr bwMode="auto">
          <a:xfrm>
            <a:off x="401638" y="1466850"/>
            <a:ext cx="1517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 i="1">
                <a:solidFill>
                  <a:srgbClr val="0000FF"/>
                </a:solidFill>
              </a:rPr>
              <a:t>DFA</a:t>
            </a:r>
            <a:r>
              <a:rPr lang="en-US" altLang="en-US" sz="4200"/>
              <a:t>s</a:t>
            </a:r>
            <a:endParaRPr lang="en-US" altLang="en-US" sz="4200">
              <a:solidFill>
                <a:schemeClr val="accent1"/>
              </a:solidFill>
            </a:endParaRPr>
          </a:p>
        </p:txBody>
      </p:sp>
      <p:sp>
        <p:nvSpPr>
          <p:cNvPr id="37906" name="Rectangle 23"/>
          <p:cNvSpPr>
            <a:spLocks noChangeArrowheads="1"/>
          </p:cNvSpPr>
          <p:nvPr/>
        </p:nvSpPr>
        <p:spPr bwMode="auto">
          <a:xfrm>
            <a:off x="6019800" y="609600"/>
            <a:ext cx="1574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800" b="1" i="1">
                <a:solidFill>
                  <a:srgbClr val="008000"/>
                </a:solidFill>
                <a:latin typeface="Times" pitchFamily="1" charset="0"/>
              </a:rPr>
              <a:t>not</a:t>
            </a:r>
            <a:r>
              <a:rPr lang="en-US" altLang="en-US" sz="1800">
                <a:solidFill>
                  <a:srgbClr val="008000"/>
                </a:solidFill>
                <a:latin typeface="Times" pitchFamily="1" charset="0"/>
              </a:rPr>
              <a:t> complexity</a:t>
            </a:r>
          </a:p>
        </p:txBody>
      </p:sp>
      <p:sp>
        <p:nvSpPr>
          <p:cNvPr id="37907" name="Rectangle 24"/>
          <p:cNvSpPr>
            <a:spLocks noChangeArrowheads="1"/>
          </p:cNvSpPr>
          <p:nvPr/>
        </p:nvSpPr>
        <p:spPr bwMode="auto">
          <a:xfrm>
            <a:off x="741363" y="2025650"/>
            <a:ext cx="53975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200" i="1">
                <a:solidFill>
                  <a:srgbClr val="0000FF"/>
                </a:solidFill>
              </a:rPr>
              <a:t>FSM</a:t>
            </a:r>
            <a:r>
              <a:rPr lang="en-US" altLang="en-US" sz="1200"/>
              <a:t>s</a:t>
            </a:r>
            <a:endParaRPr lang="en-US" altLang="en-US" sz="1200" i="1">
              <a:solidFill>
                <a:srgbClr val="0000FF"/>
              </a:solidFill>
            </a:endParaRPr>
          </a:p>
        </p:txBody>
      </p:sp>
      <p:sp>
        <p:nvSpPr>
          <p:cNvPr id="37908" name="Text Box 25"/>
          <p:cNvSpPr txBox="1">
            <a:spLocks noChangeArrowheads="1"/>
          </p:cNvSpPr>
          <p:nvPr/>
        </p:nvSpPr>
        <p:spPr bwMode="auto">
          <a:xfrm>
            <a:off x="8153400" y="6477000"/>
            <a:ext cx="838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r"/>
            <a:r>
              <a:rPr lang="en-US" altLang="en-US" sz="900" b="1">
                <a:solidFill>
                  <a:srgbClr val="0000FF"/>
                </a:solidFill>
                <a:latin typeface="Arial" charset="0"/>
              </a:rPr>
              <a:t>plan?</a:t>
            </a:r>
          </a:p>
        </p:txBody>
      </p:sp>
      <p:sp>
        <p:nvSpPr>
          <p:cNvPr id="37909" name="AutoShape 42"/>
          <p:cNvSpPr>
            <a:spLocks/>
          </p:cNvSpPr>
          <p:nvPr/>
        </p:nvSpPr>
        <p:spPr bwMode="auto">
          <a:xfrm>
            <a:off x="2514600" y="3806825"/>
            <a:ext cx="212725" cy="615950"/>
          </a:xfrm>
          <a:prstGeom prst="rightBrace">
            <a:avLst>
              <a:gd name="adj1" fmla="val 24129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37910" name="Rectangle 8"/>
          <p:cNvSpPr>
            <a:spLocks noChangeArrowheads="1"/>
          </p:cNvSpPr>
          <p:nvPr/>
        </p:nvSpPr>
        <p:spPr bwMode="auto">
          <a:xfrm>
            <a:off x="1844675" y="1652588"/>
            <a:ext cx="1384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800" i="1">
                <a:solidFill>
                  <a:srgbClr val="0000FF"/>
                </a:solidFill>
              </a:rPr>
              <a:t>"can't count"</a:t>
            </a:r>
            <a:endParaRPr lang="en-US" altLang="en-US" sz="18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9" descr="Screen shot 2011-12-01 at 1.16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1" t="23663" r="20705" b="33469"/>
          <a:stretch>
            <a:fillRect/>
          </a:stretch>
        </p:blipFill>
        <p:spPr bwMode="auto">
          <a:xfrm>
            <a:off x="1828800" y="1905000"/>
            <a:ext cx="6705600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6"/>
          <p:cNvSpPr txBox="1">
            <a:spLocks noChangeArrowheads="1"/>
          </p:cNvSpPr>
          <p:nvPr/>
        </p:nvSpPr>
        <p:spPr bwMode="auto">
          <a:xfrm>
            <a:off x="76200" y="152400"/>
            <a:ext cx="7010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2700">
                <a:solidFill>
                  <a:srgbClr val="000000"/>
                </a:solidFill>
                <a:latin typeface="Cambria" pitchFamily="18" charset="0"/>
              </a:rPr>
              <a:t>Run this TM on this input: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685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z="16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828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z="16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2971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z="16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4114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z="16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5257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z="16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6400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z="16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7543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z="16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7355" name="Rectangle 15"/>
          <p:cNvSpPr>
            <a:spLocks noChangeArrowheads="1"/>
          </p:cNvSpPr>
          <p:nvPr/>
        </p:nvSpPr>
        <p:spPr bwMode="auto">
          <a:xfrm>
            <a:off x="2122488" y="1000125"/>
            <a:ext cx="6953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7356" name="Rectangle 16"/>
          <p:cNvSpPr>
            <a:spLocks noChangeArrowheads="1"/>
          </p:cNvSpPr>
          <p:nvPr/>
        </p:nvSpPr>
        <p:spPr bwMode="auto">
          <a:xfrm>
            <a:off x="3271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7357" name="Rectangle 17"/>
          <p:cNvSpPr>
            <a:spLocks noChangeArrowheads="1"/>
          </p:cNvSpPr>
          <p:nvPr/>
        </p:nvSpPr>
        <p:spPr bwMode="auto">
          <a:xfrm>
            <a:off x="4414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7358" name="Rectangle 18"/>
          <p:cNvSpPr>
            <a:spLocks noChangeArrowheads="1"/>
          </p:cNvSpPr>
          <p:nvPr/>
        </p:nvSpPr>
        <p:spPr bwMode="auto">
          <a:xfrm>
            <a:off x="5557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7359" name="Rectangle 19"/>
          <p:cNvSpPr>
            <a:spLocks noChangeArrowheads="1"/>
          </p:cNvSpPr>
          <p:nvPr/>
        </p:nvSpPr>
        <p:spPr bwMode="auto">
          <a:xfrm>
            <a:off x="6700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7360" name="Text Box 6"/>
          <p:cNvSpPr txBox="1">
            <a:spLocks noChangeArrowheads="1"/>
          </p:cNvSpPr>
          <p:nvPr/>
        </p:nvSpPr>
        <p:spPr bwMode="auto">
          <a:xfrm>
            <a:off x="152400" y="2209800"/>
            <a:ext cx="4114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2100" dirty="0">
                <a:solidFill>
                  <a:srgbClr val="000000"/>
                </a:solidFill>
                <a:latin typeface="Cambria" pitchFamily="18" charset="0"/>
              </a:rPr>
              <a:t>Is </a:t>
            </a:r>
            <a:r>
              <a:rPr lang="en-US" altLang="en-US" sz="2100" i="1" dirty="0">
                <a:solidFill>
                  <a:srgbClr val="000AF9"/>
                </a:solidFill>
                <a:latin typeface="Cambria" pitchFamily="18" charset="0"/>
              </a:rPr>
              <a:t>this</a:t>
            </a:r>
            <a:r>
              <a:rPr lang="en-US" altLang="en-US" sz="2100" i="1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 sz="2100" dirty="0">
                <a:solidFill>
                  <a:srgbClr val="000000"/>
                </a:solidFill>
                <a:latin typeface="Cambria" pitchFamily="18" charset="0"/>
              </a:rPr>
              <a:t>input accepted or rejected? </a:t>
            </a:r>
          </a:p>
        </p:txBody>
      </p:sp>
      <p:sp>
        <p:nvSpPr>
          <p:cNvPr id="57361" name="Text Box 6"/>
          <p:cNvSpPr txBox="1">
            <a:spLocks noChangeArrowheads="1"/>
          </p:cNvSpPr>
          <p:nvPr/>
        </p:nvSpPr>
        <p:spPr bwMode="auto">
          <a:xfrm>
            <a:off x="152400" y="5909469"/>
            <a:ext cx="6858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2100">
                <a:solidFill>
                  <a:srgbClr val="000000"/>
                </a:solidFill>
                <a:latin typeface="Cambria" pitchFamily="18" charset="0"/>
              </a:rPr>
              <a:t>What inputs are accepted </a:t>
            </a:r>
            <a:r>
              <a:rPr lang="en-US" altLang="en-US" sz="2100" i="1">
                <a:solidFill>
                  <a:srgbClr val="000000"/>
                </a:solidFill>
                <a:latin typeface="Cambria" pitchFamily="18" charset="0"/>
              </a:rPr>
              <a:t>in general</a:t>
            </a:r>
            <a:r>
              <a:rPr lang="en-US" altLang="en-US" sz="2100">
                <a:solidFill>
                  <a:srgbClr val="000000"/>
                </a:solidFill>
                <a:latin typeface="Cambria" pitchFamily="18" charset="0"/>
              </a:rPr>
              <a:t>?  How does it work?</a:t>
            </a:r>
          </a:p>
        </p:txBody>
      </p:sp>
      <p:sp>
        <p:nvSpPr>
          <p:cNvPr id="57362" name="Text Box 6"/>
          <p:cNvSpPr txBox="1">
            <a:spLocks noChangeArrowheads="1"/>
          </p:cNvSpPr>
          <p:nvPr/>
        </p:nvSpPr>
        <p:spPr bwMode="auto">
          <a:xfrm>
            <a:off x="152400" y="6365875"/>
            <a:ext cx="7848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2100" b="1" dirty="0">
                <a:solidFill>
                  <a:srgbClr val="C00000"/>
                </a:solidFill>
                <a:latin typeface="Cambria" pitchFamily="18" charset="0"/>
              </a:rPr>
              <a:t>Extra:  </a:t>
            </a:r>
            <a:r>
              <a:rPr lang="en-US" altLang="en-US" sz="2100" dirty="0">
                <a:solidFill>
                  <a:srgbClr val="000000"/>
                </a:solidFill>
                <a:latin typeface="Cambria" pitchFamily="18" charset="0"/>
              </a:rPr>
              <a:t>How could you change this to accept </a:t>
            </a:r>
            <a:r>
              <a:rPr lang="en-US" altLang="en-US" sz="2100" i="1" dirty="0">
                <a:solidFill>
                  <a:srgbClr val="000000"/>
                </a:solidFill>
                <a:latin typeface="Cambria" pitchFamily="18" charset="0"/>
              </a:rPr>
              <a:t>palindromes?</a:t>
            </a:r>
            <a:endParaRPr lang="en-US" altLang="en-US" sz="2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9410" name="Up Arrow 36"/>
          <p:cNvSpPr>
            <a:spLocks noChangeArrowheads="1"/>
          </p:cNvSpPr>
          <p:nvPr/>
        </p:nvSpPr>
        <p:spPr bwMode="auto">
          <a:xfrm>
            <a:off x="2155825" y="1752600"/>
            <a:ext cx="3810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0"/>
              </a:spcBef>
              <a:defRPr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64" name="Text Box 6"/>
          <p:cNvSpPr txBox="1">
            <a:spLocks noChangeArrowheads="1"/>
          </p:cNvSpPr>
          <p:nvPr/>
        </p:nvSpPr>
        <p:spPr bwMode="auto">
          <a:xfrm>
            <a:off x="1981200" y="23813"/>
            <a:ext cx="7010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500" i="1">
                <a:solidFill>
                  <a:srgbClr val="000000"/>
                </a:solidFill>
                <a:latin typeface="Cambria" pitchFamily="18" charset="0"/>
              </a:rPr>
              <a:t>Name(s) __________________________________</a:t>
            </a:r>
            <a:r>
              <a:rPr lang="en-US" altLang="en-US" sz="2700" i="1">
                <a:solidFill>
                  <a:srgbClr val="000000"/>
                </a:solidFill>
                <a:latin typeface="Cambria" pitchFamily="18" charset="0"/>
              </a:rPr>
              <a:t>    </a:t>
            </a:r>
            <a:r>
              <a:rPr lang="en-US" altLang="en-US" sz="4200" i="1">
                <a:solidFill>
                  <a:srgbClr val="000000"/>
                </a:solidFill>
                <a:latin typeface="Cambria" pitchFamily="18" charset="0"/>
              </a:rPr>
              <a:t>Quiz</a:t>
            </a:r>
          </a:p>
        </p:txBody>
      </p:sp>
      <p:sp>
        <p:nvSpPr>
          <p:cNvPr id="57366" name="Rectangle 1"/>
          <p:cNvSpPr>
            <a:spLocks noChangeArrowheads="1"/>
          </p:cNvSpPr>
          <p:nvPr/>
        </p:nvSpPr>
        <p:spPr bwMode="auto">
          <a:xfrm>
            <a:off x="6994525" y="6461125"/>
            <a:ext cx="1997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1200">
                <a:solidFill>
                  <a:srgbClr val="C00000"/>
                </a:solidFill>
                <a:latin typeface="Cambria" pitchFamily="18" charset="0"/>
              </a:rPr>
              <a:t>(just a thought experiment)</a:t>
            </a:r>
            <a:endParaRPr lang="en-US" altLang="en-US" sz="12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152720" y="638280"/>
              <a:ext cx="7134480" cy="5000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3360" y="628920"/>
                <a:ext cx="7153200" cy="501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068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9" descr="Screen shot 2011-12-01 at 1.16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1" t="23663" r="20705" b="33469"/>
          <a:stretch>
            <a:fillRect/>
          </a:stretch>
        </p:blipFill>
        <p:spPr bwMode="auto">
          <a:xfrm>
            <a:off x="1828800" y="1905000"/>
            <a:ext cx="6705600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6"/>
          <p:cNvSpPr txBox="1">
            <a:spLocks noChangeArrowheads="1"/>
          </p:cNvSpPr>
          <p:nvPr/>
        </p:nvSpPr>
        <p:spPr bwMode="auto">
          <a:xfrm>
            <a:off x="76200" y="152400"/>
            <a:ext cx="7010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2700">
                <a:solidFill>
                  <a:srgbClr val="000000"/>
                </a:solidFill>
                <a:latin typeface="Cambria" pitchFamily="18" charset="0"/>
              </a:rPr>
              <a:t>Run this TM on this input: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685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z="16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828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z="16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2971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z="16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4114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z="16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5257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z="16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6400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z="16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7543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z="16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7355" name="Rectangle 15"/>
          <p:cNvSpPr>
            <a:spLocks noChangeArrowheads="1"/>
          </p:cNvSpPr>
          <p:nvPr/>
        </p:nvSpPr>
        <p:spPr bwMode="auto">
          <a:xfrm>
            <a:off x="2122488" y="1000125"/>
            <a:ext cx="6953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7356" name="Rectangle 16"/>
          <p:cNvSpPr>
            <a:spLocks noChangeArrowheads="1"/>
          </p:cNvSpPr>
          <p:nvPr/>
        </p:nvSpPr>
        <p:spPr bwMode="auto">
          <a:xfrm>
            <a:off x="3271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7357" name="Rectangle 17"/>
          <p:cNvSpPr>
            <a:spLocks noChangeArrowheads="1"/>
          </p:cNvSpPr>
          <p:nvPr/>
        </p:nvSpPr>
        <p:spPr bwMode="auto">
          <a:xfrm>
            <a:off x="4414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7358" name="Rectangle 18"/>
          <p:cNvSpPr>
            <a:spLocks noChangeArrowheads="1"/>
          </p:cNvSpPr>
          <p:nvPr/>
        </p:nvSpPr>
        <p:spPr bwMode="auto">
          <a:xfrm>
            <a:off x="5557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7359" name="Rectangle 19"/>
          <p:cNvSpPr>
            <a:spLocks noChangeArrowheads="1"/>
          </p:cNvSpPr>
          <p:nvPr/>
        </p:nvSpPr>
        <p:spPr bwMode="auto">
          <a:xfrm>
            <a:off x="6700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7360" name="Text Box 6"/>
          <p:cNvSpPr txBox="1">
            <a:spLocks noChangeArrowheads="1"/>
          </p:cNvSpPr>
          <p:nvPr/>
        </p:nvSpPr>
        <p:spPr bwMode="auto">
          <a:xfrm>
            <a:off x="152400" y="2209800"/>
            <a:ext cx="4114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2100" dirty="0">
                <a:solidFill>
                  <a:srgbClr val="000000"/>
                </a:solidFill>
                <a:latin typeface="Cambria" pitchFamily="18" charset="0"/>
              </a:rPr>
              <a:t>Is </a:t>
            </a:r>
            <a:r>
              <a:rPr lang="en-US" altLang="en-US" sz="2100" i="1" dirty="0">
                <a:solidFill>
                  <a:srgbClr val="000AF9"/>
                </a:solidFill>
                <a:latin typeface="Cambria" pitchFamily="18" charset="0"/>
              </a:rPr>
              <a:t>this</a:t>
            </a:r>
            <a:r>
              <a:rPr lang="en-US" altLang="en-US" sz="2100" i="1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 sz="2100" dirty="0">
                <a:solidFill>
                  <a:srgbClr val="000000"/>
                </a:solidFill>
                <a:latin typeface="Cambria" pitchFamily="18" charset="0"/>
              </a:rPr>
              <a:t>input accepted or rejected? </a:t>
            </a:r>
          </a:p>
        </p:txBody>
      </p:sp>
      <p:sp>
        <p:nvSpPr>
          <p:cNvPr id="57361" name="Text Box 6"/>
          <p:cNvSpPr txBox="1">
            <a:spLocks noChangeArrowheads="1"/>
          </p:cNvSpPr>
          <p:nvPr/>
        </p:nvSpPr>
        <p:spPr bwMode="auto">
          <a:xfrm>
            <a:off x="152400" y="5909469"/>
            <a:ext cx="6858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2100">
                <a:solidFill>
                  <a:srgbClr val="000000"/>
                </a:solidFill>
                <a:latin typeface="Cambria" pitchFamily="18" charset="0"/>
              </a:rPr>
              <a:t>What inputs are accepted </a:t>
            </a:r>
            <a:r>
              <a:rPr lang="en-US" altLang="en-US" sz="2100" i="1">
                <a:solidFill>
                  <a:srgbClr val="000000"/>
                </a:solidFill>
                <a:latin typeface="Cambria" pitchFamily="18" charset="0"/>
              </a:rPr>
              <a:t>in general</a:t>
            </a:r>
            <a:r>
              <a:rPr lang="en-US" altLang="en-US" sz="2100">
                <a:solidFill>
                  <a:srgbClr val="000000"/>
                </a:solidFill>
                <a:latin typeface="Cambria" pitchFamily="18" charset="0"/>
              </a:rPr>
              <a:t>?  How does it work?</a:t>
            </a:r>
          </a:p>
        </p:txBody>
      </p:sp>
      <p:sp>
        <p:nvSpPr>
          <p:cNvPr id="57362" name="Text Box 6"/>
          <p:cNvSpPr txBox="1">
            <a:spLocks noChangeArrowheads="1"/>
          </p:cNvSpPr>
          <p:nvPr/>
        </p:nvSpPr>
        <p:spPr bwMode="auto">
          <a:xfrm>
            <a:off x="152400" y="6365875"/>
            <a:ext cx="7848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2100" b="1" dirty="0">
                <a:solidFill>
                  <a:srgbClr val="C00000"/>
                </a:solidFill>
                <a:latin typeface="Cambria" pitchFamily="18" charset="0"/>
              </a:rPr>
              <a:t>Extra:  </a:t>
            </a:r>
            <a:r>
              <a:rPr lang="en-US" altLang="en-US" sz="2100" dirty="0">
                <a:solidFill>
                  <a:srgbClr val="000000"/>
                </a:solidFill>
                <a:latin typeface="Cambria" pitchFamily="18" charset="0"/>
              </a:rPr>
              <a:t>How could you change this to accept </a:t>
            </a:r>
            <a:r>
              <a:rPr lang="en-US" altLang="en-US" sz="2100" i="1" dirty="0">
                <a:solidFill>
                  <a:srgbClr val="000000"/>
                </a:solidFill>
                <a:latin typeface="Cambria" pitchFamily="18" charset="0"/>
              </a:rPr>
              <a:t>palindromes?</a:t>
            </a:r>
            <a:endParaRPr lang="en-US" altLang="en-US" sz="2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9410" name="Up Arrow 36"/>
          <p:cNvSpPr>
            <a:spLocks noChangeArrowheads="1"/>
          </p:cNvSpPr>
          <p:nvPr/>
        </p:nvSpPr>
        <p:spPr bwMode="auto">
          <a:xfrm>
            <a:off x="2155825" y="1752600"/>
            <a:ext cx="3810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0"/>
              </a:spcBef>
              <a:defRPr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64" name="Text Box 6"/>
          <p:cNvSpPr txBox="1">
            <a:spLocks noChangeArrowheads="1"/>
          </p:cNvSpPr>
          <p:nvPr/>
        </p:nvSpPr>
        <p:spPr bwMode="auto">
          <a:xfrm>
            <a:off x="1981200" y="23813"/>
            <a:ext cx="7010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500" i="1">
                <a:solidFill>
                  <a:srgbClr val="000000"/>
                </a:solidFill>
                <a:latin typeface="Cambria" pitchFamily="18" charset="0"/>
              </a:rPr>
              <a:t>Name(s) __________________________________</a:t>
            </a:r>
            <a:r>
              <a:rPr lang="en-US" altLang="en-US" sz="2700" i="1">
                <a:solidFill>
                  <a:srgbClr val="000000"/>
                </a:solidFill>
                <a:latin typeface="Cambria" pitchFamily="18" charset="0"/>
              </a:rPr>
              <a:t>    </a:t>
            </a:r>
            <a:r>
              <a:rPr lang="en-US" altLang="en-US" sz="4200" i="1">
                <a:solidFill>
                  <a:srgbClr val="000000"/>
                </a:solidFill>
                <a:latin typeface="Cambria" pitchFamily="18" charset="0"/>
              </a:rPr>
              <a:t>Quiz</a:t>
            </a:r>
          </a:p>
        </p:txBody>
      </p:sp>
      <p:sp>
        <p:nvSpPr>
          <p:cNvPr id="57366" name="Rectangle 1"/>
          <p:cNvSpPr>
            <a:spLocks noChangeArrowheads="1"/>
          </p:cNvSpPr>
          <p:nvPr/>
        </p:nvSpPr>
        <p:spPr bwMode="auto">
          <a:xfrm>
            <a:off x="6994525" y="6461125"/>
            <a:ext cx="1997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1200">
                <a:solidFill>
                  <a:srgbClr val="C00000"/>
                </a:solidFill>
                <a:latin typeface="Cambria" pitchFamily="18" charset="0"/>
              </a:rPr>
              <a:t>(just a thought experiment)</a:t>
            </a:r>
            <a:endParaRPr lang="en-US" altLang="en-US" sz="12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152720" y="638280"/>
              <a:ext cx="7134480" cy="5000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3360" y="628920"/>
                <a:ext cx="7153200" cy="501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045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14300" y="1016000"/>
            <a:ext cx="8877300" cy="1816100"/>
          </a:xfrm>
          <a:prstGeom prst="roundRect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654844" y="1539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The Distinguishability Theorem</a:t>
            </a:r>
          </a:p>
        </p:txBody>
      </p:sp>
      <p:sp>
        <p:nvSpPr>
          <p:cNvPr id="3" name="Rectangle 2"/>
          <p:cNvSpPr/>
          <p:nvPr/>
        </p:nvSpPr>
        <p:spPr>
          <a:xfrm>
            <a:off x="230716" y="1155700"/>
            <a:ext cx="168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To 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prove that </a:t>
            </a:r>
            <a:endParaRPr lang="en-US" sz="800" dirty="0">
              <a:solidFill>
                <a:srgbClr val="000000"/>
              </a:solidFill>
              <a:latin typeface="Times New Roman" pitchFamily="-128" charset="0"/>
            </a:endParaRP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2025487" y="1643062"/>
            <a:ext cx="5312865" cy="52322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L = { w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| w's first bit == w's last bit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806618" y="2327032"/>
            <a:ext cx="3063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requires  </a:t>
            </a:r>
            <a:r>
              <a:rPr lang="en-US" sz="2000" b="1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at least 5 states</a:t>
            </a:r>
            <a:endParaRPr lang="en-US" sz="800" b="1" i="1" dirty="0">
              <a:solidFill>
                <a:srgbClr val="000000"/>
              </a:solidFill>
              <a:latin typeface="Times New Roman" pitchFamily="-12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069" y="2933700"/>
            <a:ext cx="819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… we need to show a set of five strings, all </a:t>
            </a:r>
            <a:r>
              <a:rPr lang="en-US" sz="2000" b="1" i="1" dirty="0">
                <a:solidFill>
                  <a:srgbClr val="B8082E"/>
                </a:solidFill>
                <a:latin typeface="Cambria" panose="02040503050406030204" pitchFamily="18" charset="0"/>
                <a:cs typeface="Times New Roman" pitchFamily="18" charset="0"/>
              </a:rPr>
              <a:t>pairwise distinguishable</a:t>
            </a:r>
            <a:endParaRPr lang="en-US" sz="2000" dirty="0">
              <a:solidFill>
                <a:srgbClr val="B8082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8500" y="3584545"/>
            <a:ext cx="16256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O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ur five strings:</a:t>
            </a:r>
            <a:endParaRPr lang="en-US" dirty="0">
              <a:solidFill>
                <a:srgbClr val="B8082E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749299" y="4165600"/>
            <a:ext cx="780177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76090" y="4400490"/>
            <a:ext cx="1617641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Our P.D. proof:</a:t>
            </a:r>
            <a:endParaRPr lang="en-US" dirty="0">
              <a:solidFill>
                <a:srgbClr val="B8082E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885960" y="3286080"/>
              <a:ext cx="8020440" cy="32104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6600" y="3276720"/>
                <a:ext cx="8039160" cy="322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027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5"/>
          <p:cNvSpPr txBox="1">
            <a:spLocks noChangeArrowheads="1"/>
          </p:cNvSpPr>
          <p:nvPr/>
        </p:nvSpPr>
        <p:spPr bwMode="auto">
          <a:xfrm>
            <a:off x="509588" y="76200"/>
            <a:ext cx="8099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Turing Machine </a:t>
            </a:r>
            <a:r>
              <a:rPr lang="en-US" altLang="en-US" sz="3600" i="1" dirty="0">
                <a:solidFill>
                  <a:srgbClr val="000000"/>
                </a:solidFill>
                <a:latin typeface="Cambria" panose="02040503050406030204" pitchFamily="18" charset="0"/>
              </a:rPr>
              <a:t>machines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!</a:t>
            </a:r>
          </a:p>
        </p:txBody>
      </p:sp>
      <p:pic>
        <p:nvPicPr>
          <p:cNvPr id="5837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14800"/>
            <a:ext cx="289560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34877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914525"/>
            <a:ext cx="4637087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76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5"/>
          <p:cNvSpPr txBox="1">
            <a:spLocks noChangeArrowheads="1"/>
          </p:cNvSpPr>
          <p:nvPr/>
        </p:nvSpPr>
        <p:spPr bwMode="auto">
          <a:xfrm>
            <a:off x="509588" y="76200"/>
            <a:ext cx="8099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Can TMs compute everything?</a:t>
            </a:r>
          </a:p>
        </p:txBody>
      </p:sp>
      <p:sp>
        <p:nvSpPr>
          <p:cNvPr id="59395" name="Rectangle 6"/>
          <p:cNvSpPr>
            <a:spLocks noChangeArrowheads="1"/>
          </p:cNvSpPr>
          <p:nvPr/>
        </p:nvSpPr>
        <p:spPr bwMode="auto">
          <a:xfrm>
            <a:off x="3144496" y="914549"/>
            <a:ext cx="2913746" cy="461665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SzPct val="75000"/>
              <a:buFont typeface="Monotype Sorts" charset="2"/>
              <a:buNone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Alan Turing says 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</a:rPr>
              <a:t>No</a:t>
            </a:r>
            <a:r>
              <a:rPr lang="en-US" altLang="en-US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!</a:t>
            </a:r>
            <a:endParaRPr lang="en-US" alt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9396" name="Rectangle 23"/>
          <p:cNvSpPr>
            <a:spLocks noChangeArrowheads="1"/>
          </p:cNvSpPr>
          <p:nvPr/>
        </p:nvSpPr>
        <p:spPr bwMode="auto">
          <a:xfrm>
            <a:off x="5145088" y="6545263"/>
            <a:ext cx="3846512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http://www.cs.virginia.edu/~robins/Turing_Paper_1936.pdf</a:t>
            </a:r>
          </a:p>
        </p:txBody>
      </p:sp>
      <p:pic>
        <p:nvPicPr>
          <p:cNvPr id="59397" name="Picture 24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484313"/>
            <a:ext cx="8040687" cy="5018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8" name="Rounded Rectangle 11"/>
          <p:cNvSpPr>
            <a:spLocks noChangeArrowheads="1"/>
          </p:cNvSpPr>
          <p:nvPr/>
        </p:nvSpPr>
        <p:spPr bwMode="auto">
          <a:xfrm>
            <a:off x="685800" y="4662488"/>
            <a:ext cx="7772400" cy="914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z="1600">
              <a:solidFill>
                <a:srgbClr val="000000"/>
              </a:solidFill>
              <a:latin typeface="Times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524240" y="228600"/>
              <a:ext cx="1810080" cy="1381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4880" y="219240"/>
                <a:ext cx="1828800" cy="140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40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06438" y="1158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Proving a language </a:t>
            </a:r>
            <a:r>
              <a:rPr lang="en-US" sz="4000" b="1" i="1" dirty="0" err="1">
                <a:solidFill>
                  <a:srgbClr val="C00000"/>
                </a:solidFill>
                <a:latin typeface="Cambria" panose="02040503050406030204" pitchFamily="18" charset="0"/>
                <a:cs typeface="Times New Roman" pitchFamily="-128" charset="0"/>
              </a:rPr>
              <a:t>non</a:t>
            </a:r>
            <a:r>
              <a:rPr lang="en-US" sz="40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regular</a:t>
            </a:r>
            <a:endParaRPr lang="en-US" sz="4000" dirty="0">
              <a:solidFill>
                <a:srgbClr val="000000"/>
              </a:solidFill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320800" y="1534336"/>
            <a:ext cx="2438400" cy="497664"/>
          </a:xfrm>
          <a:prstGeom prst="roundRect">
            <a:avLst/>
          </a:prstGeom>
          <a:solidFill>
            <a:srgbClr val="FFCC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9843" y="1534336"/>
            <a:ext cx="538801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FF0000"/>
              </a:buClr>
              <a:buSzPct val="75000"/>
              <a:defRPr/>
            </a:pPr>
            <a:r>
              <a:rPr lang="en-US" sz="27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Show   L = {</a:t>
            </a:r>
            <a:r>
              <a:rPr lang="en-US" sz="27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en-US" sz="2700" kern="0" baseline="30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sz="27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| n &gt;= 0}  </a:t>
            </a:r>
            <a:r>
              <a:rPr lang="en-US" sz="27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b="1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non</a:t>
            </a:r>
            <a:r>
              <a:rPr lang="en-US" sz="2700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regular</a:t>
            </a:r>
            <a:r>
              <a:rPr lang="en-US" sz="27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62157" y="1521636"/>
            <a:ext cx="2712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 kern="0" baseline="30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700" b="1" dirty="0">
              <a:solidFill>
                <a:srgbClr val="000000"/>
              </a:solidFill>
              <a:latin typeface="Times New Roman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45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000" dirty="0" smtClean="0">
                <a:latin typeface="Cambria" panose="02040503050406030204" pitchFamily="18" charset="0"/>
                <a:cs typeface="Times New Roman" pitchFamily="1" charset="0"/>
              </a:rPr>
              <a:t>Summary…</a:t>
            </a:r>
            <a:endParaRPr lang="en-US" altLang="en-US" sz="4000" dirty="0">
              <a:latin typeface="Cambria" panose="02040503050406030204" pitchFamily="18" charset="0"/>
              <a:cs typeface="Times New Roman" pitchFamily="1" charset="0"/>
            </a:endParaRP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1752600" y="1657349"/>
            <a:ext cx="535305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>
                <a:cs typeface="Times New Roman" pitchFamily="1" charset="0"/>
              </a:rPr>
              <a:t>Given a language </a:t>
            </a:r>
            <a:r>
              <a:rPr lang="en-US" altLang="en-US" sz="2400">
                <a:solidFill>
                  <a:srgbClr val="333399"/>
                </a:solidFill>
                <a:cs typeface="Times New Roman" pitchFamily="1" charset="0"/>
              </a:rPr>
              <a:t>L</a:t>
            </a:r>
            <a:r>
              <a:rPr lang="en-US" altLang="en-US" sz="2400">
                <a:cs typeface="Times New Roman" pitchFamily="1" charset="0"/>
              </a:rPr>
              <a:t>, if you can show a </a:t>
            </a:r>
            <a:r>
              <a:rPr lang="en-US" altLang="en-US" sz="2400" b="1" i="1">
                <a:cs typeface="Times New Roman" pitchFamily="1" charset="0"/>
              </a:rPr>
              <a:t>pairwise distinguishable</a:t>
            </a:r>
            <a:r>
              <a:rPr lang="en-US" altLang="en-US" sz="2400">
                <a:cs typeface="Times New Roman" pitchFamily="1" charset="0"/>
              </a:rPr>
              <a:t> </a:t>
            </a:r>
            <a:r>
              <a:rPr lang="en-US" altLang="en-US" sz="2400" b="1" i="1">
                <a:cs typeface="Times New Roman" pitchFamily="1" charset="0"/>
              </a:rPr>
              <a:t>set</a:t>
            </a:r>
            <a:r>
              <a:rPr lang="en-US" altLang="en-US" sz="2400">
                <a:cs typeface="Times New Roman" pitchFamily="1" charset="0"/>
              </a:rPr>
              <a:t> of </a:t>
            </a:r>
            <a:r>
              <a:rPr lang="en-US" altLang="en-US" sz="2000">
                <a:solidFill>
                  <a:srgbClr val="333399"/>
                </a:solidFill>
                <a:cs typeface="Times New Roman" pitchFamily="1" charset="0"/>
              </a:rPr>
              <a:t>N</a:t>
            </a:r>
            <a:r>
              <a:rPr lang="en-US" altLang="en-US" sz="2400">
                <a:cs typeface="Times New Roman" pitchFamily="1" charset="0"/>
              </a:rPr>
              <a:t> strings</a:t>
            </a:r>
          </a:p>
          <a:p>
            <a:r>
              <a:rPr lang="en-US" altLang="en-US" sz="2400">
                <a:cs typeface="Times New Roman" pitchFamily="1" charset="0"/>
              </a:rPr>
              <a:t>then </a:t>
            </a:r>
            <a:r>
              <a:rPr lang="en-US" altLang="en-US" sz="2400">
                <a:solidFill>
                  <a:srgbClr val="333399"/>
                </a:solidFill>
                <a:cs typeface="Times New Roman" pitchFamily="1" charset="0"/>
              </a:rPr>
              <a:t>L</a:t>
            </a:r>
            <a:r>
              <a:rPr lang="en-US" altLang="en-US" sz="2400">
                <a:cs typeface="Times New Roman" pitchFamily="1" charset="0"/>
              </a:rPr>
              <a:t>'s DFA </a:t>
            </a:r>
            <a:r>
              <a:rPr lang="en-US" altLang="en-US" sz="2400" i="1">
                <a:cs typeface="Times New Roman" pitchFamily="1" charset="0"/>
              </a:rPr>
              <a:t>must</a:t>
            </a:r>
            <a:r>
              <a:rPr lang="en-US" altLang="en-US" sz="2400">
                <a:cs typeface="Times New Roman" pitchFamily="1" charset="0"/>
              </a:rPr>
              <a:t> have </a:t>
            </a:r>
            <a:r>
              <a:rPr lang="en-US" altLang="en-US" sz="2400">
                <a:solidFill>
                  <a:srgbClr val="333399"/>
                </a:solidFill>
                <a:cs typeface="Times New Roman" pitchFamily="1" charset="0"/>
                <a:sym typeface="Symbol" pitchFamily="1" charset="2"/>
              </a:rPr>
              <a:t></a:t>
            </a:r>
            <a:r>
              <a:rPr lang="en-US" altLang="en-US" sz="2400">
                <a:cs typeface="Times New Roman" pitchFamily="1" charset="0"/>
              </a:rPr>
              <a:t> </a:t>
            </a:r>
            <a:r>
              <a:rPr lang="en-US" altLang="en-US" sz="2000">
                <a:solidFill>
                  <a:srgbClr val="333399"/>
                </a:solidFill>
                <a:cs typeface="Times New Roman" pitchFamily="1" charset="0"/>
              </a:rPr>
              <a:t>N</a:t>
            </a:r>
            <a:r>
              <a:rPr lang="en-US" altLang="en-US" sz="2400">
                <a:cs typeface="Times New Roman" pitchFamily="1" charset="0"/>
              </a:rPr>
              <a:t> states.</a:t>
            </a:r>
          </a:p>
        </p:txBody>
      </p:sp>
      <p:sp>
        <p:nvSpPr>
          <p:cNvPr id="28677" name="AutoShape 8"/>
          <p:cNvSpPr>
            <a:spLocks noChangeArrowheads="1"/>
          </p:cNvSpPr>
          <p:nvPr/>
        </p:nvSpPr>
        <p:spPr bwMode="auto">
          <a:xfrm>
            <a:off x="2093913" y="2509837"/>
            <a:ext cx="4648200" cy="5334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>
              <a:cs typeface="Times New Roman" pitchFamily="1" charset="0"/>
            </a:endParaRPr>
          </a:p>
        </p:txBody>
      </p:sp>
      <p:sp>
        <p:nvSpPr>
          <p:cNvPr id="28678" name="Text Box 16"/>
          <p:cNvSpPr txBox="1">
            <a:spLocks noChangeArrowheads="1"/>
          </p:cNvSpPr>
          <p:nvPr/>
        </p:nvSpPr>
        <p:spPr bwMode="auto">
          <a:xfrm>
            <a:off x="1473200" y="4595812"/>
            <a:ext cx="63642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>
                <a:cs typeface="Times New Roman" pitchFamily="1" charset="0"/>
              </a:rPr>
              <a:t>If there is an </a:t>
            </a:r>
            <a:r>
              <a:rPr lang="en-US" altLang="en-US" sz="2400" b="1" i="1">
                <a:cs typeface="Times New Roman" pitchFamily="1" charset="0"/>
              </a:rPr>
              <a:t>infinite</a:t>
            </a:r>
            <a:r>
              <a:rPr lang="en-US" altLang="en-US" sz="2400">
                <a:cs typeface="Times New Roman" pitchFamily="1" charset="0"/>
              </a:rPr>
              <a:t> pairwise distinguishable set of strings (w.r.t. </a:t>
            </a:r>
            <a:r>
              <a:rPr lang="en-US" altLang="en-US" sz="2000">
                <a:solidFill>
                  <a:srgbClr val="333399"/>
                </a:solidFill>
                <a:cs typeface="Times New Roman" pitchFamily="1" charset="0"/>
              </a:rPr>
              <a:t>L</a:t>
            </a:r>
            <a:r>
              <a:rPr lang="en-US" altLang="en-US" sz="2400">
                <a:cs typeface="Times New Roman" pitchFamily="1" charset="0"/>
              </a:rPr>
              <a:t>), it must be that </a:t>
            </a:r>
            <a:r>
              <a:rPr lang="en-US" altLang="en-US" sz="2000">
                <a:solidFill>
                  <a:srgbClr val="333399"/>
                </a:solidFill>
                <a:cs typeface="Times New Roman" pitchFamily="1" charset="0"/>
              </a:rPr>
              <a:t>L </a:t>
            </a:r>
            <a:r>
              <a:rPr lang="en-US" altLang="en-US" sz="2400">
                <a:cs typeface="Times New Roman" pitchFamily="1" charset="0"/>
              </a:rPr>
              <a:t>is not regular!</a:t>
            </a:r>
          </a:p>
        </p:txBody>
      </p:sp>
      <p:sp>
        <p:nvSpPr>
          <p:cNvPr id="28679" name="Text Box 17"/>
          <p:cNvSpPr txBox="1">
            <a:spLocks noChangeArrowheads="1"/>
          </p:cNvSpPr>
          <p:nvPr/>
        </p:nvSpPr>
        <p:spPr bwMode="auto">
          <a:xfrm>
            <a:off x="1601788" y="5613399"/>
            <a:ext cx="60404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200">
                <a:solidFill>
                  <a:srgbClr val="008000"/>
                </a:solidFill>
                <a:cs typeface="Times New Roman" pitchFamily="1" charset="0"/>
              </a:rPr>
              <a:t>The Nonregular Language Theorem</a:t>
            </a:r>
          </a:p>
        </p:txBody>
      </p:sp>
      <p:sp>
        <p:nvSpPr>
          <p:cNvPr id="28680" name="Rectangle 18"/>
          <p:cNvSpPr>
            <a:spLocks noChangeArrowheads="1"/>
          </p:cNvSpPr>
          <p:nvPr/>
        </p:nvSpPr>
        <p:spPr bwMode="auto">
          <a:xfrm>
            <a:off x="1066800" y="4470399"/>
            <a:ext cx="7010400" cy="182880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>
              <a:latin typeface="Times" pitchFamily="1" charset="0"/>
            </a:endParaRPr>
          </a:p>
        </p:txBody>
      </p:sp>
      <p:sp>
        <p:nvSpPr>
          <p:cNvPr id="28681" name="Text Box 20"/>
          <p:cNvSpPr txBox="1">
            <a:spLocks noChangeArrowheads="1"/>
          </p:cNvSpPr>
          <p:nvPr/>
        </p:nvSpPr>
        <p:spPr bwMode="auto">
          <a:xfrm>
            <a:off x="6211888" y="6057899"/>
            <a:ext cx="12731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900">
                <a:latin typeface="Times" pitchFamily="1" charset="0"/>
              </a:rPr>
              <a:t>Myhill-Nerode theorem</a:t>
            </a:r>
          </a:p>
        </p:txBody>
      </p:sp>
      <p:sp>
        <p:nvSpPr>
          <p:cNvPr id="28682" name="Rectangle 18"/>
          <p:cNvSpPr>
            <a:spLocks noChangeArrowheads="1"/>
          </p:cNvSpPr>
          <p:nvPr/>
        </p:nvSpPr>
        <p:spPr bwMode="auto">
          <a:xfrm>
            <a:off x="1066800" y="1498599"/>
            <a:ext cx="7010400" cy="23987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>
              <a:solidFill>
                <a:srgbClr val="0000FF"/>
              </a:solidFill>
              <a:latin typeface="Times" pitchFamily="1" charset="0"/>
            </a:endParaRPr>
          </a:p>
        </p:txBody>
      </p:sp>
      <p:sp>
        <p:nvSpPr>
          <p:cNvPr id="28683" name="Text Box 17"/>
          <p:cNvSpPr txBox="1">
            <a:spLocks noChangeArrowheads="1"/>
          </p:cNvSpPr>
          <p:nvPr/>
        </p:nvSpPr>
        <p:spPr bwMode="auto">
          <a:xfrm>
            <a:off x="1852613" y="3174999"/>
            <a:ext cx="53990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200">
                <a:solidFill>
                  <a:srgbClr val="0000FF"/>
                </a:solidFill>
                <a:cs typeface="Times New Roman" pitchFamily="1" charset="0"/>
              </a:rPr>
              <a:t>The Distinguishability Theorem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ounded Rectangle 25"/>
          <p:cNvSpPr>
            <a:spLocks noChangeArrowheads="1"/>
          </p:cNvSpPr>
          <p:nvPr/>
        </p:nvSpPr>
        <p:spPr bwMode="auto">
          <a:xfrm>
            <a:off x="6583363" y="4767263"/>
            <a:ext cx="1724025" cy="954087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>
              <a:latin typeface="Times" pitchFamily="1" charset="0"/>
            </a:endParaRPr>
          </a:p>
        </p:txBody>
      </p:sp>
      <p:sp>
        <p:nvSpPr>
          <p:cNvPr id="31747" name="Rounded Rectangle 24"/>
          <p:cNvSpPr>
            <a:spLocks noChangeArrowheads="1"/>
          </p:cNvSpPr>
          <p:nvPr/>
        </p:nvSpPr>
        <p:spPr bwMode="auto">
          <a:xfrm>
            <a:off x="939800" y="4976813"/>
            <a:ext cx="2443163" cy="39211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>
              <a:latin typeface="Times" pitchFamily="1" charset="0"/>
            </a:endParaRPr>
          </a:p>
        </p:txBody>
      </p:sp>
      <p:sp>
        <p:nvSpPr>
          <p:cNvPr id="31748" name="Rounded Rectangle 19"/>
          <p:cNvSpPr>
            <a:spLocks noChangeArrowheads="1"/>
          </p:cNvSpPr>
          <p:nvPr/>
        </p:nvSpPr>
        <p:spPr bwMode="auto">
          <a:xfrm>
            <a:off x="927100" y="4154488"/>
            <a:ext cx="2495550" cy="7175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>
              <a:latin typeface="Times" pitchFamily="1" charset="0"/>
            </a:endParaRP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969963" y="4394200"/>
            <a:ext cx="237331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en-US" altLang="en-US" sz="2400">
                <a:solidFill>
                  <a:srgbClr val="0000FF"/>
                </a:solidFill>
                <a:latin typeface="Times" pitchFamily="1" charset="0"/>
              </a:rPr>
              <a:t>FSMs      DFAs</a:t>
            </a:r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1216025" y="1954213"/>
            <a:ext cx="1881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cs typeface="Times New Roman" pitchFamily="1" charset="0"/>
              </a:rPr>
              <a:t>DFAs </a:t>
            </a:r>
            <a:r>
              <a:rPr lang="en-US" altLang="en-US" sz="1800" b="1" i="1">
                <a:cs typeface="Times New Roman" pitchFamily="1" charset="0"/>
              </a:rPr>
              <a:t>can</a:t>
            </a:r>
            <a:r>
              <a:rPr lang="en-US" altLang="en-US" sz="1800">
                <a:cs typeface="Times New Roman" pitchFamily="1" charset="0"/>
              </a:rPr>
              <a:t> </a:t>
            </a:r>
            <a:r>
              <a:rPr lang="en-US" altLang="en-US">
                <a:cs typeface="Times New Roman" pitchFamily="1" charset="0"/>
              </a:rPr>
              <a:t>compute </a:t>
            </a:r>
            <a:r>
              <a:rPr lang="en-US" altLang="en-US" sz="1800" b="1" i="1">
                <a:cs typeface="Times New Roman" pitchFamily="1" charset="0"/>
              </a:rPr>
              <a:t>regular </a:t>
            </a:r>
            <a:r>
              <a:rPr lang="en-US" altLang="en-US" sz="1800">
                <a:cs typeface="Times New Roman" pitchFamily="1" charset="0"/>
              </a:rPr>
              <a:t>languages</a:t>
            </a:r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6303963" y="4295775"/>
            <a:ext cx="223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i="1">
                <a:solidFill>
                  <a:srgbClr val="FF0000"/>
                </a:solidFill>
                <a:latin typeface="Times" pitchFamily="1" charset="0"/>
              </a:rPr>
              <a:t>"FSMs can't count"</a:t>
            </a:r>
            <a:endParaRPr lang="en-US" altLang="en-US" sz="1800">
              <a:solidFill>
                <a:srgbClr val="FF0000"/>
              </a:solidFill>
              <a:latin typeface="Times" pitchFamily="1" charset="0"/>
            </a:endParaRPr>
          </a:p>
        </p:txBody>
      </p:sp>
      <p:sp>
        <p:nvSpPr>
          <p:cNvPr id="31752" name="Line 12"/>
          <p:cNvSpPr>
            <a:spLocks noChangeShapeType="1"/>
          </p:cNvSpPr>
          <p:nvPr/>
        </p:nvSpPr>
        <p:spPr bwMode="auto">
          <a:xfrm>
            <a:off x="1219200" y="1146175"/>
            <a:ext cx="7034213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Rectangle 14"/>
          <p:cNvSpPr>
            <a:spLocks noChangeArrowheads="1"/>
          </p:cNvSpPr>
          <p:nvPr/>
        </p:nvSpPr>
        <p:spPr bwMode="auto">
          <a:xfrm>
            <a:off x="193675" y="2908300"/>
            <a:ext cx="3925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000">
                <a:solidFill>
                  <a:srgbClr val="0000FF"/>
                </a:solidFill>
                <a:latin typeface="Arial" charset="0"/>
              </a:rPr>
              <a:t>L</a:t>
            </a:r>
            <a:r>
              <a:rPr lang="en-US" altLang="en-US" sz="2000" baseline="-25000">
                <a:solidFill>
                  <a:srgbClr val="0000FF"/>
                </a:solidFill>
                <a:latin typeface="Arial" charset="0"/>
              </a:rPr>
              <a:t>1</a:t>
            </a:r>
            <a:r>
              <a:rPr lang="en-US" altLang="en-US" sz="2000">
                <a:solidFill>
                  <a:srgbClr val="0000FF"/>
                </a:solidFill>
                <a:latin typeface="Arial" charset="0"/>
              </a:rPr>
              <a:t> = { w | </a:t>
            </a:r>
            <a:r>
              <a:rPr lang="en-US" altLang="en-US">
                <a:solidFill>
                  <a:srgbClr val="0000FF"/>
                </a:solidFill>
                <a:latin typeface="Arial" charset="0"/>
              </a:rPr>
              <a:t>w is a binary # divisible by 7</a:t>
            </a:r>
            <a:r>
              <a:rPr lang="en-US" altLang="en-US" sz="2000">
                <a:solidFill>
                  <a:srgbClr val="0000FF"/>
                </a:solidFill>
                <a:latin typeface="Arial" charset="0"/>
              </a:rPr>
              <a:t> }</a:t>
            </a:r>
          </a:p>
        </p:txBody>
      </p:sp>
      <p:sp>
        <p:nvSpPr>
          <p:cNvPr id="31754" name="Rectangle 15"/>
          <p:cNvSpPr>
            <a:spLocks noChangeArrowheads="1"/>
          </p:cNvSpPr>
          <p:nvPr/>
        </p:nvSpPr>
        <p:spPr bwMode="auto">
          <a:xfrm>
            <a:off x="6351588" y="2908300"/>
            <a:ext cx="2151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000">
                <a:solidFill>
                  <a:schemeClr val="accent1"/>
                </a:solidFill>
                <a:latin typeface="Arial" charset="0"/>
              </a:rPr>
              <a:t>L</a:t>
            </a:r>
            <a:r>
              <a:rPr lang="en-US" altLang="en-US" sz="2000" baseline="-25000">
                <a:solidFill>
                  <a:schemeClr val="accent1"/>
                </a:solidFill>
                <a:latin typeface="Arial" charset="0"/>
              </a:rPr>
              <a:t>2</a:t>
            </a:r>
            <a:r>
              <a:rPr lang="en-US" altLang="en-US" sz="2000">
                <a:solidFill>
                  <a:schemeClr val="accent1"/>
                </a:solidFill>
                <a:latin typeface="Arial" charset="0"/>
              </a:rPr>
              <a:t> = { 0</a:t>
            </a:r>
            <a:r>
              <a:rPr lang="en-US" altLang="en-US" sz="2000" baseline="30000">
                <a:solidFill>
                  <a:schemeClr val="accent1"/>
                </a:solidFill>
                <a:latin typeface="Arial" charset="0"/>
              </a:rPr>
              <a:t>k</a:t>
            </a:r>
            <a:r>
              <a:rPr lang="en-US" altLang="en-US" sz="2000">
                <a:solidFill>
                  <a:schemeClr val="accent1"/>
                </a:solidFill>
                <a:latin typeface="Arial" charset="0"/>
              </a:rPr>
              <a:t>1</a:t>
            </a:r>
            <a:r>
              <a:rPr lang="en-US" altLang="en-US" sz="2000" baseline="30000">
                <a:solidFill>
                  <a:schemeClr val="accent1"/>
                </a:solidFill>
                <a:latin typeface="Arial" charset="0"/>
              </a:rPr>
              <a:t>k</a:t>
            </a:r>
            <a:r>
              <a:rPr lang="en-US" altLang="en-US" sz="2000">
                <a:solidFill>
                  <a:schemeClr val="accent1"/>
                </a:solidFill>
                <a:latin typeface="Arial" charset="0"/>
              </a:rPr>
              <a:t> | k </a:t>
            </a:r>
            <a:r>
              <a:rPr lang="en-US" altLang="en-US" sz="2000">
                <a:solidFill>
                  <a:schemeClr val="accent1"/>
                </a:solidFill>
                <a:latin typeface="Arial" charset="0"/>
                <a:sym typeface="Symbol" pitchFamily="1" charset="2"/>
              </a:rPr>
              <a:t> </a:t>
            </a:r>
            <a:r>
              <a:rPr lang="en-US" altLang="en-US" sz="2000">
                <a:solidFill>
                  <a:schemeClr val="accent1"/>
                </a:solidFill>
                <a:latin typeface="Arial" charset="0"/>
              </a:rPr>
              <a:t>0}</a:t>
            </a:r>
          </a:p>
        </p:txBody>
      </p:sp>
      <p:sp>
        <p:nvSpPr>
          <p:cNvPr id="31755" name="Text Box 18"/>
          <p:cNvSpPr txBox="1">
            <a:spLocks noChangeArrowheads="1"/>
          </p:cNvSpPr>
          <p:nvPr/>
        </p:nvSpPr>
        <p:spPr bwMode="auto">
          <a:xfrm>
            <a:off x="1187450" y="3452813"/>
            <a:ext cx="19383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000">
                <a:solidFill>
                  <a:srgbClr val="0000FF"/>
                </a:solidFill>
                <a:latin typeface="Arial" charset="0"/>
              </a:rPr>
              <a:t>L</a:t>
            </a:r>
            <a:r>
              <a:rPr lang="en-US" altLang="en-US" sz="2000" baseline="-25000">
                <a:solidFill>
                  <a:srgbClr val="0000FF"/>
                </a:solidFill>
                <a:latin typeface="Arial" charset="0"/>
              </a:rPr>
              <a:t>1</a:t>
            </a:r>
            <a:r>
              <a:rPr lang="en-US" altLang="en-US">
                <a:latin typeface="Times" pitchFamily="1" charset="0"/>
              </a:rPr>
              <a:t> </a:t>
            </a:r>
            <a:r>
              <a:rPr lang="en-US" altLang="en-US" b="1" i="1">
                <a:latin typeface="Times" pitchFamily="1" charset="0"/>
              </a:rPr>
              <a:t>is</a:t>
            </a:r>
            <a:r>
              <a:rPr lang="en-US" altLang="en-US">
                <a:latin typeface="Times" pitchFamily="1" charset="0"/>
              </a:rPr>
              <a:t> computable by the DFA model.</a:t>
            </a:r>
          </a:p>
        </p:txBody>
      </p:sp>
      <p:sp>
        <p:nvSpPr>
          <p:cNvPr id="31756" name="Text Box 20"/>
          <p:cNvSpPr txBox="1">
            <a:spLocks noChangeArrowheads="1"/>
          </p:cNvSpPr>
          <p:nvPr/>
        </p:nvSpPr>
        <p:spPr bwMode="auto">
          <a:xfrm>
            <a:off x="6446838" y="3452813"/>
            <a:ext cx="20304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000">
                <a:solidFill>
                  <a:schemeClr val="accent1"/>
                </a:solidFill>
                <a:latin typeface="Arial" charset="0"/>
              </a:rPr>
              <a:t>L</a:t>
            </a:r>
            <a:r>
              <a:rPr lang="en-US" altLang="en-US" sz="2000" baseline="-25000">
                <a:solidFill>
                  <a:schemeClr val="accent1"/>
                </a:solidFill>
                <a:latin typeface="Arial" charset="0"/>
              </a:rPr>
              <a:t>2</a:t>
            </a:r>
            <a:r>
              <a:rPr lang="en-US" altLang="en-US">
                <a:latin typeface="Times" pitchFamily="1" charset="0"/>
              </a:rPr>
              <a:t> is </a:t>
            </a:r>
            <a:r>
              <a:rPr lang="en-US" altLang="en-US" b="1" i="1">
                <a:latin typeface="Times" pitchFamily="1" charset="0"/>
              </a:rPr>
              <a:t>not </a:t>
            </a:r>
            <a:r>
              <a:rPr lang="en-US" altLang="en-US">
                <a:latin typeface="Times" pitchFamily="1" charset="0"/>
              </a:rPr>
              <a:t>computable by the DFA model.</a:t>
            </a:r>
          </a:p>
        </p:txBody>
      </p:sp>
      <p:sp>
        <p:nvSpPr>
          <p:cNvPr id="31757" name="Rectangle 24"/>
          <p:cNvSpPr>
            <a:spLocks noChangeArrowheads="1"/>
          </p:cNvSpPr>
          <p:nvPr/>
        </p:nvSpPr>
        <p:spPr bwMode="auto">
          <a:xfrm>
            <a:off x="6246813" y="1851025"/>
            <a:ext cx="243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 i="1">
                <a:cs typeface="Times New Roman" pitchFamily="1" charset="0"/>
              </a:rPr>
              <a:t>can't</a:t>
            </a:r>
            <a:r>
              <a:rPr lang="en-US" altLang="en-US" sz="1800">
                <a:cs typeface="Times New Roman" pitchFamily="1" charset="0"/>
              </a:rPr>
              <a:t> </a:t>
            </a:r>
            <a:r>
              <a:rPr lang="en-US" altLang="en-US">
                <a:cs typeface="Times New Roman" pitchFamily="1" charset="0"/>
              </a:rPr>
              <a:t>compute </a:t>
            </a:r>
            <a:r>
              <a:rPr lang="en-US" altLang="en-US" sz="1800" b="1" i="1">
                <a:cs typeface="Times New Roman" pitchFamily="1" charset="0"/>
              </a:rPr>
              <a:t>nonregular </a:t>
            </a:r>
            <a:r>
              <a:rPr lang="en-US" altLang="en-US" sz="1800">
                <a:cs typeface="Times New Roman" pitchFamily="1" charset="0"/>
              </a:rPr>
              <a:t>languages</a:t>
            </a:r>
          </a:p>
        </p:txBody>
      </p:sp>
      <p:sp>
        <p:nvSpPr>
          <p:cNvPr id="31758" name="Rectangle 17"/>
          <p:cNvSpPr>
            <a:spLocks noChangeArrowheads="1"/>
          </p:cNvSpPr>
          <p:nvPr/>
        </p:nvSpPr>
        <p:spPr bwMode="auto">
          <a:xfrm>
            <a:off x="3133725" y="519113"/>
            <a:ext cx="2862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 b="1">
                <a:solidFill>
                  <a:srgbClr val="008000"/>
                </a:solidFill>
                <a:latin typeface="Trebuchet MS" pitchFamily="1" charset="0"/>
                <a:cs typeface="Times New Roman" pitchFamily="1" charset="0"/>
              </a:rPr>
              <a:t>computability axis</a:t>
            </a:r>
          </a:p>
        </p:txBody>
      </p:sp>
      <p:sp>
        <p:nvSpPr>
          <p:cNvPr id="31759" name="Rectangle 17"/>
          <p:cNvSpPr>
            <a:spLocks noChangeArrowheads="1"/>
          </p:cNvSpPr>
          <p:nvPr/>
        </p:nvSpPr>
        <p:spPr bwMode="auto">
          <a:xfrm>
            <a:off x="1143000" y="1131888"/>
            <a:ext cx="11398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500" b="1">
                <a:solidFill>
                  <a:srgbClr val="008000"/>
                </a:solidFill>
                <a:latin typeface="Trebuchet MS" pitchFamily="1" charset="0"/>
                <a:cs typeface="Times New Roman" pitchFamily="1" charset="0"/>
              </a:rPr>
              <a:t>less power</a:t>
            </a:r>
          </a:p>
        </p:txBody>
      </p:sp>
      <p:sp>
        <p:nvSpPr>
          <p:cNvPr id="31760" name="Rectangle 18"/>
          <p:cNvSpPr>
            <a:spLocks noChangeArrowheads="1"/>
          </p:cNvSpPr>
          <p:nvPr/>
        </p:nvSpPr>
        <p:spPr bwMode="auto">
          <a:xfrm>
            <a:off x="6859588" y="1131888"/>
            <a:ext cx="1273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500" b="1">
                <a:solidFill>
                  <a:srgbClr val="008000"/>
                </a:solidFill>
                <a:latin typeface="Trebuchet MS" pitchFamily="1" charset="0"/>
                <a:cs typeface="Times New Roman" pitchFamily="1" charset="0"/>
              </a:rPr>
              <a:t>more power</a:t>
            </a:r>
          </a:p>
        </p:txBody>
      </p:sp>
      <p:sp>
        <p:nvSpPr>
          <p:cNvPr id="31761" name="Text Box 9"/>
          <p:cNvSpPr txBox="1">
            <a:spLocks noChangeArrowheads="1"/>
          </p:cNvSpPr>
          <p:nvPr/>
        </p:nvSpPr>
        <p:spPr bwMode="auto">
          <a:xfrm>
            <a:off x="6738938" y="4862513"/>
            <a:ext cx="13255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800">
                <a:solidFill>
                  <a:schemeClr val="accent1"/>
                </a:solidFill>
                <a:latin typeface="Times" pitchFamily="1" charset="0"/>
              </a:rPr>
              <a:t>TMs</a:t>
            </a:r>
          </a:p>
        </p:txBody>
      </p:sp>
      <p:sp>
        <p:nvSpPr>
          <p:cNvPr id="31762" name="Text Box 11"/>
          <p:cNvSpPr txBox="1">
            <a:spLocks noChangeArrowheads="1"/>
          </p:cNvSpPr>
          <p:nvPr/>
        </p:nvSpPr>
        <p:spPr bwMode="auto">
          <a:xfrm>
            <a:off x="6654800" y="5275263"/>
            <a:ext cx="157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i="1">
                <a:solidFill>
                  <a:schemeClr val="accent1"/>
                </a:solidFill>
                <a:latin typeface="Times" pitchFamily="1" charset="0"/>
              </a:rPr>
              <a:t>Turing Machines</a:t>
            </a:r>
          </a:p>
        </p:txBody>
      </p:sp>
      <p:sp>
        <p:nvSpPr>
          <p:cNvPr id="31763" name="Text Box 17"/>
          <p:cNvSpPr txBox="1">
            <a:spLocks noChangeArrowheads="1"/>
          </p:cNvSpPr>
          <p:nvPr/>
        </p:nvSpPr>
        <p:spPr bwMode="auto">
          <a:xfrm>
            <a:off x="1709738" y="5907088"/>
            <a:ext cx="6337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 b="1">
                <a:cs typeface="Times New Roman" pitchFamily="1" charset="0"/>
              </a:rPr>
              <a:t>Turing machines are a </a:t>
            </a:r>
            <a:r>
              <a:rPr lang="en-US" altLang="en-US" sz="2400" b="1" i="1">
                <a:cs typeface="Times New Roman" pitchFamily="1" charset="0"/>
              </a:rPr>
              <a:t>strictly more powerful</a:t>
            </a:r>
            <a:r>
              <a:rPr lang="en-US" altLang="en-US" sz="2400" b="1">
                <a:cs typeface="Times New Roman" pitchFamily="1" charset="0"/>
              </a:rPr>
              <a:t> model of computation than DFAs</a:t>
            </a:r>
            <a:endParaRPr lang="en-US" altLang="en-US" sz="2400">
              <a:cs typeface="Times New Roman" pitchFamily="1" charset="0"/>
            </a:endParaRPr>
          </a:p>
        </p:txBody>
      </p:sp>
      <p:sp>
        <p:nvSpPr>
          <p:cNvPr id="31764" name="Text Box 23"/>
          <p:cNvSpPr txBox="1">
            <a:spLocks noChangeArrowheads="1"/>
          </p:cNvSpPr>
          <p:nvPr/>
        </p:nvSpPr>
        <p:spPr bwMode="auto">
          <a:xfrm>
            <a:off x="984250" y="5064125"/>
            <a:ext cx="239077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en-US" altLang="en-US" sz="1800" b="1">
                <a:solidFill>
                  <a:srgbClr val="008000"/>
                </a:solidFill>
                <a:latin typeface="Times" pitchFamily="1" charset="0"/>
              </a:rPr>
              <a:t>Regular Expressions</a:t>
            </a:r>
          </a:p>
        </p:txBody>
      </p:sp>
      <p:pic>
        <p:nvPicPr>
          <p:cNvPr id="31765" name="Picture 34" descr="tur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4413250"/>
            <a:ext cx="10334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6" name="Rectangle 26"/>
          <p:cNvSpPr>
            <a:spLocks noChangeArrowheads="1"/>
          </p:cNvSpPr>
          <p:nvPr/>
        </p:nvSpPr>
        <p:spPr bwMode="auto">
          <a:xfrm>
            <a:off x="5210175" y="5559425"/>
            <a:ext cx="969963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200" b="1" i="1">
                <a:cs typeface="Times New Roman" pitchFamily="1" charset="0"/>
              </a:rPr>
              <a:t>Alan Turing</a:t>
            </a:r>
            <a:endParaRPr lang="en-US" altLang="en-US" sz="1200"/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3902075" y="6232525"/>
            <a:ext cx="5048250" cy="3492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/>
              <a:t>http://www.cs.virginia.edu/~robins/Turing_Paper_1936.pdf</a:t>
            </a:r>
          </a:p>
        </p:txBody>
      </p:sp>
      <p:pic>
        <p:nvPicPr>
          <p:cNvPr id="31768" name="Picture 24" descr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208088"/>
            <a:ext cx="8040687" cy="5018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3278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78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706438" y="265113"/>
            <a:ext cx="77819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>
                <a:cs typeface="Times New Roman" pitchFamily="1" charset="0"/>
              </a:rPr>
              <a:t>Turing Machines…</a:t>
            </a: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373063" y="1387475"/>
            <a:ext cx="573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2400">
                <a:cs typeface="Times New Roman" pitchFamily="1" charset="0"/>
              </a:rPr>
              <a:t>A simple model of </a:t>
            </a:r>
            <a:r>
              <a:rPr lang="en-US" altLang="en-US" sz="2400" i="1">
                <a:cs typeface="Times New Roman" pitchFamily="1" charset="0"/>
              </a:rPr>
              <a:t>universal</a:t>
            </a:r>
            <a:r>
              <a:rPr lang="en-US" altLang="en-US" sz="2400">
                <a:cs typeface="Times New Roman" pitchFamily="1" charset="0"/>
              </a:rPr>
              <a:t> computation.</a:t>
            </a:r>
          </a:p>
        </p:txBody>
      </p:sp>
      <p:pic>
        <p:nvPicPr>
          <p:cNvPr id="3277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2295525"/>
            <a:ext cx="3843338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8"/>
          <p:cNvSpPr>
            <a:spLocks noChangeArrowheads="1"/>
          </p:cNvSpPr>
          <p:nvPr/>
        </p:nvSpPr>
        <p:spPr bwMode="auto">
          <a:xfrm>
            <a:off x="4994275" y="2062163"/>
            <a:ext cx="408305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1" charset="2"/>
              <a:buNone/>
            </a:pPr>
            <a:r>
              <a:rPr lang="en-US" altLang="en-US" sz="1800">
                <a:cs typeface="Times New Roman" pitchFamily="1" charset="0"/>
              </a:rPr>
              <a:t>The </a:t>
            </a:r>
            <a:r>
              <a:rPr lang="en-US" altLang="en-US" sz="1800" i="1">
                <a:cs typeface="Times New Roman" pitchFamily="1" charset="0"/>
              </a:rPr>
              <a:t>tape</a:t>
            </a:r>
            <a:r>
              <a:rPr lang="en-US" altLang="en-US" sz="1800">
                <a:cs typeface="Times New Roman" pitchFamily="1" charset="0"/>
              </a:rPr>
              <a:t>: an unbounded amount of memory. Consists of </a:t>
            </a:r>
            <a:r>
              <a:rPr lang="en-US" altLang="en-US" sz="1800" i="1">
                <a:cs typeface="Times New Roman" pitchFamily="1" charset="0"/>
              </a:rPr>
              <a:t>cells</a:t>
            </a:r>
            <a:r>
              <a:rPr lang="en-US" altLang="en-US" sz="1800">
                <a:cs typeface="Times New Roman" pitchFamily="1" charset="0"/>
              </a:rPr>
              <a:t>, each containing exactly one character characters  (e.g. 0, 1, or </a:t>
            </a:r>
            <a:r>
              <a:rPr lang="en-US" altLang="en-US" sz="1800">
                <a:ea typeface="AppleGothic" pitchFamily="1" charset="-127"/>
              </a:rPr>
              <a:t></a:t>
            </a:r>
            <a:r>
              <a:rPr lang="en-US" altLang="en-US" sz="1800">
                <a:cs typeface="Times New Roman" pitchFamily="1" charset="0"/>
              </a:rPr>
              <a:t> (blank))</a:t>
            </a:r>
          </a:p>
        </p:txBody>
      </p:sp>
      <p:sp>
        <p:nvSpPr>
          <p:cNvPr id="32775" name="Line 9"/>
          <p:cNvSpPr>
            <a:spLocks noChangeShapeType="1"/>
          </p:cNvSpPr>
          <p:nvPr/>
        </p:nvSpPr>
        <p:spPr bwMode="auto">
          <a:xfrm flipH="1">
            <a:off x="4562475" y="2274888"/>
            <a:ext cx="781050" cy="4762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Line 10"/>
          <p:cNvSpPr>
            <a:spLocks noChangeShapeType="1"/>
          </p:cNvSpPr>
          <p:nvPr/>
        </p:nvSpPr>
        <p:spPr bwMode="auto">
          <a:xfrm flipH="1">
            <a:off x="2819400" y="4141788"/>
            <a:ext cx="2584450" cy="31273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Line 11"/>
          <p:cNvSpPr>
            <a:spLocks noChangeShapeType="1"/>
          </p:cNvSpPr>
          <p:nvPr/>
        </p:nvSpPr>
        <p:spPr bwMode="auto">
          <a:xfrm flipH="1" flipV="1">
            <a:off x="2827338" y="3241675"/>
            <a:ext cx="2840037" cy="3429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Line 12"/>
          <p:cNvSpPr>
            <a:spLocks noChangeShapeType="1"/>
          </p:cNvSpPr>
          <p:nvPr/>
        </p:nvSpPr>
        <p:spPr bwMode="auto">
          <a:xfrm flipH="1">
            <a:off x="2863850" y="5129213"/>
            <a:ext cx="2616200" cy="3111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Rectangle 13"/>
          <p:cNvSpPr>
            <a:spLocks noChangeArrowheads="1"/>
          </p:cNvSpPr>
          <p:nvPr/>
        </p:nvSpPr>
        <p:spPr bwMode="auto">
          <a:xfrm>
            <a:off x="4889500" y="5684838"/>
            <a:ext cx="289242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1" charset="2"/>
              <a:buNone/>
            </a:pPr>
            <a:r>
              <a:rPr lang="en-US" altLang="en-US" sz="1400">
                <a:solidFill>
                  <a:srgbClr val="0000FF"/>
                </a:solidFill>
                <a:cs typeface="Times New Roman" pitchFamily="1" charset="0"/>
              </a:rPr>
              <a:t>The control state</a:t>
            </a: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1" charset="2"/>
              <a:buNone/>
            </a:pPr>
            <a:r>
              <a:rPr lang="en-US" altLang="en-US" sz="1400">
                <a:solidFill>
                  <a:srgbClr val="0000FF"/>
                </a:solidFill>
                <a:cs typeface="Times New Roman" pitchFamily="1" charset="0"/>
              </a:rPr>
              <a:t>The symbol now under the head</a:t>
            </a: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1" charset="2"/>
              <a:buNone/>
            </a:pPr>
            <a:r>
              <a:rPr lang="en-US" altLang="en-US" sz="1400">
                <a:solidFill>
                  <a:srgbClr val="0000FF"/>
                </a:solidFill>
                <a:cs typeface="Times New Roman" pitchFamily="1" charset="0"/>
              </a:rPr>
              <a:t>The symbols to the right of the head</a:t>
            </a: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1" charset="2"/>
              <a:buNone/>
            </a:pPr>
            <a:r>
              <a:rPr lang="en-US" altLang="en-US" sz="1400">
                <a:solidFill>
                  <a:srgbClr val="0000FF"/>
                </a:solidFill>
                <a:cs typeface="Times New Roman" pitchFamily="1" charset="0"/>
              </a:rPr>
              <a:t>The symbols to the left of the head</a:t>
            </a:r>
            <a:endParaRPr lang="en-US" altLang="en-US">
              <a:solidFill>
                <a:srgbClr val="0000FF"/>
              </a:solidFill>
              <a:cs typeface="Times New Roman" pitchFamily="1" charset="0"/>
            </a:endParaRPr>
          </a:p>
        </p:txBody>
      </p:sp>
      <p:sp>
        <p:nvSpPr>
          <p:cNvPr id="32780" name="Rectangle 14"/>
          <p:cNvSpPr>
            <a:spLocks noChangeArrowheads="1"/>
          </p:cNvSpPr>
          <p:nvPr/>
        </p:nvSpPr>
        <p:spPr bwMode="auto">
          <a:xfrm>
            <a:off x="5691188" y="3416300"/>
            <a:ext cx="2773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1" charset="2"/>
              <a:buNone/>
            </a:pPr>
            <a:r>
              <a:rPr lang="en-US" altLang="en-US" sz="1800">
                <a:cs typeface="Times New Roman" pitchFamily="1" charset="0"/>
              </a:rPr>
              <a:t>Read/write head for the tape</a:t>
            </a:r>
          </a:p>
        </p:txBody>
      </p:sp>
      <p:sp>
        <p:nvSpPr>
          <p:cNvPr id="32781" name="Rectangle 15"/>
          <p:cNvSpPr>
            <a:spLocks noChangeArrowheads="1"/>
          </p:cNvSpPr>
          <p:nvPr/>
        </p:nvSpPr>
        <p:spPr bwMode="auto">
          <a:xfrm>
            <a:off x="5259388" y="3903663"/>
            <a:ext cx="345598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cs typeface="Times New Roman" pitchFamily="1" charset="0"/>
              </a:rPr>
              <a:t>The control: a finite amount of memory, the </a:t>
            </a:r>
            <a:r>
              <a:rPr lang="en-US" altLang="en-US" sz="1800" i="1">
                <a:cs typeface="Times New Roman" pitchFamily="1" charset="0"/>
              </a:rPr>
              <a:t>control states</a:t>
            </a:r>
            <a:r>
              <a:rPr lang="en-US" altLang="en-US" sz="1800">
                <a:cs typeface="Times New Roman" pitchFamily="1" charset="0"/>
              </a:rPr>
              <a:t> -- some are accepting, some are not.</a:t>
            </a:r>
          </a:p>
        </p:txBody>
      </p:sp>
      <p:sp>
        <p:nvSpPr>
          <p:cNvPr id="32782" name="Rectangle 16"/>
          <p:cNvSpPr>
            <a:spLocks noChangeArrowheads="1"/>
          </p:cNvSpPr>
          <p:nvPr/>
        </p:nvSpPr>
        <p:spPr bwMode="auto">
          <a:xfrm>
            <a:off x="5568950" y="4926013"/>
            <a:ext cx="2870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cs typeface="Times New Roman" pitchFamily="1" charset="0"/>
              </a:rPr>
              <a:t>Ability to move left and right</a:t>
            </a:r>
          </a:p>
        </p:txBody>
      </p:sp>
      <p:sp>
        <p:nvSpPr>
          <p:cNvPr id="32783" name="Rectangle 17"/>
          <p:cNvSpPr>
            <a:spLocks noChangeArrowheads="1"/>
          </p:cNvSpPr>
          <p:nvPr/>
        </p:nvSpPr>
        <p:spPr bwMode="auto">
          <a:xfrm>
            <a:off x="382588" y="6027738"/>
            <a:ext cx="4360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rgbClr val="0000FF"/>
                </a:solidFill>
                <a:cs typeface="Times New Roman" pitchFamily="1" charset="0"/>
              </a:rPr>
              <a:t>The complete state of a TM is determined by:</a:t>
            </a:r>
          </a:p>
        </p:txBody>
      </p:sp>
      <p:sp>
        <p:nvSpPr>
          <p:cNvPr id="32784" name="Text Box 18"/>
          <p:cNvSpPr txBox="1">
            <a:spLocks noChangeArrowheads="1"/>
          </p:cNvSpPr>
          <p:nvPr/>
        </p:nvSpPr>
        <p:spPr bwMode="auto">
          <a:xfrm>
            <a:off x="6111875" y="889000"/>
            <a:ext cx="2619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000">
                <a:latin typeface="Arial" charset="0"/>
              </a:rPr>
              <a:t>Alan Turing: “Logical Computing Machines”</a:t>
            </a:r>
          </a:p>
        </p:txBody>
      </p:sp>
      <p:sp>
        <p:nvSpPr>
          <p:cNvPr id="32785" name="Line 19"/>
          <p:cNvSpPr>
            <a:spLocks noChangeShapeType="1"/>
          </p:cNvSpPr>
          <p:nvPr/>
        </p:nvSpPr>
        <p:spPr bwMode="auto">
          <a:xfrm flipH="1">
            <a:off x="1352550" y="2187575"/>
            <a:ext cx="298450" cy="201613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Rectangle 20"/>
          <p:cNvSpPr>
            <a:spLocks noChangeArrowheads="1"/>
          </p:cNvSpPr>
          <p:nvPr/>
        </p:nvSpPr>
        <p:spPr bwMode="auto">
          <a:xfrm>
            <a:off x="1662113" y="1974850"/>
            <a:ext cx="3027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1" charset="2"/>
              <a:buNone/>
            </a:pPr>
            <a:r>
              <a:rPr lang="en-US" altLang="en-US" sz="1800">
                <a:cs typeface="Times New Roman" pitchFamily="1" charset="0"/>
              </a:rPr>
              <a:t>Starts on the leftmost character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412750"/>
            <a:ext cx="8310562" cy="493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5410200" y="1717675"/>
            <a:ext cx="2816225" cy="395288"/>
          </a:xfrm>
          <a:prstGeom prst="rect">
            <a:avLst/>
          </a:prstGeom>
          <a:solidFill>
            <a:schemeClr val="bg1"/>
          </a:solidFill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folHlink"/>
                </a:solidFill>
                <a:latin typeface="Times" pitchFamily="1" charset="0"/>
              </a:rPr>
              <a:t>JFLAP's Turing Machines</a:t>
            </a:r>
          </a:p>
        </p:txBody>
      </p:sp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830263" y="5751513"/>
            <a:ext cx="77819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>
                <a:cs typeface="Times New Roman" pitchFamily="1" charset="0"/>
              </a:rPr>
              <a:t>Let’s try one out…</a:t>
            </a:r>
          </a:p>
        </p:txBody>
      </p:sp>
      <p:sp>
        <p:nvSpPr>
          <p:cNvPr id="2056" name="Text Box 5"/>
          <p:cNvSpPr txBox="1">
            <a:spLocks noChangeArrowheads="1"/>
          </p:cNvSpPr>
          <p:nvPr/>
        </p:nvSpPr>
        <p:spPr bwMode="auto">
          <a:xfrm>
            <a:off x="2493963" y="5332413"/>
            <a:ext cx="6151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r"/>
            <a:r>
              <a:rPr lang="en-US" altLang="en-US">
                <a:solidFill>
                  <a:srgbClr val="0000FF"/>
                </a:solidFill>
                <a:latin typeface="Times" pitchFamily="1" charset="0"/>
              </a:rPr>
              <a:t>what language of strings is accepted by this machine?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05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47850" y="693738"/>
              <a:ext cx="3906838" cy="1522412"/>
            </p14:xfrm>
          </p:contentPart>
        </mc:Choice>
        <mc:Fallback>
          <p:pic>
            <p:nvPicPr>
              <p:cNvPr id="205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37050" y="684016"/>
                <a:ext cx="3932399" cy="1547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5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1513" y="3251200"/>
              <a:ext cx="1008062" cy="538163"/>
            </p14:xfrm>
          </p:contentPart>
        </mc:Choice>
        <mc:Fallback>
          <p:pic>
            <p:nvPicPr>
              <p:cNvPr id="205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06752" y="3236081"/>
                <a:ext cx="1036144" cy="567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05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68688" y="1255713"/>
              <a:ext cx="1982787" cy="671512"/>
            </p14:xfrm>
          </p:contentPart>
        </mc:Choice>
        <mc:Fallback>
          <p:pic>
            <p:nvPicPr>
              <p:cNvPr id="205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63288" y="1245271"/>
                <a:ext cx="1994306" cy="68915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1" name="Rectangle 2"/>
          <p:cNvSpPr>
            <a:spLocks noChangeArrowheads="1"/>
          </p:cNvSpPr>
          <p:nvPr/>
        </p:nvSpPr>
        <p:spPr bwMode="auto">
          <a:xfrm>
            <a:off x="504825" y="2151063"/>
            <a:ext cx="492125" cy="6175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endParaRPr lang="en-US" altLang="en-US"/>
          </a:p>
        </p:txBody>
      </p:sp>
      <p:sp>
        <p:nvSpPr>
          <p:cNvPr id="3092" name="Rectangle 3"/>
          <p:cNvSpPr>
            <a:spLocks noChangeArrowheads="1"/>
          </p:cNvSpPr>
          <p:nvPr/>
        </p:nvSpPr>
        <p:spPr bwMode="auto">
          <a:xfrm>
            <a:off x="1079500" y="2147888"/>
            <a:ext cx="492125" cy="6175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endParaRPr lang="en-US" altLang="en-US"/>
          </a:p>
        </p:txBody>
      </p:sp>
      <p:sp>
        <p:nvSpPr>
          <p:cNvPr id="3093" name="Rectangle 4"/>
          <p:cNvSpPr>
            <a:spLocks noChangeArrowheads="1"/>
          </p:cNvSpPr>
          <p:nvPr/>
        </p:nvSpPr>
        <p:spPr bwMode="auto">
          <a:xfrm>
            <a:off x="1647825" y="2146300"/>
            <a:ext cx="492125" cy="6175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endParaRPr lang="en-US" altLang="en-US"/>
          </a:p>
        </p:txBody>
      </p:sp>
      <p:sp>
        <p:nvSpPr>
          <p:cNvPr id="3094" name="Rectangle 5"/>
          <p:cNvSpPr>
            <a:spLocks noChangeArrowheads="1"/>
          </p:cNvSpPr>
          <p:nvPr/>
        </p:nvSpPr>
        <p:spPr bwMode="auto">
          <a:xfrm>
            <a:off x="2222500" y="2143125"/>
            <a:ext cx="492125" cy="6175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endParaRPr lang="en-US" altLang="en-US"/>
          </a:p>
        </p:txBody>
      </p:sp>
      <p:sp>
        <p:nvSpPr>
          <p:cNvPr id="3095" name="Rectangle 6"/>
          <p:cNvSpPr>
            <a:spLocks noChangeArrowheads="1"/>
          </p:cNvSpPr>
          <p:nvPr/>
        </p:nvSpPr>
        <p:spPr bwMode="auto">
          <a:xfrm>
            <a:off x="2790825" y="2141538"/>
            <a:ext cx="492125" cy="6175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endParaRPr lang="en-US" altLang="en-US"/>
          </a:p>
        </p:txBody>
      </p:sp>
      <p:sp>
        <p:nvSpPr>
          <p:cNvPr id="3096" name="Rectangle 7"/>
          <p:cNvSpPr>
            <a:spLocks noChangeArrowheads="1"/>
          </p:cNvSpPr>
          <p:nvPr/>
        </p:nvSpPr>
        <p:spPr bwMode="auto">
          <a:xfrm>
            <a:off x="3355975" y="2143125"/>
            <a:ext cx="492125" cy="6175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endParaRPr lang="en-US" altLang="en-US"/>
          </a:p>
        </p:txBody>
      </p:sp>
      <p:sp>
        <p:nvSpPr>
          <p:cNvPr id="3097" name="Rectangle 8"/>
          <p:cNvSpPr>
            <a:spLocks noChangeArrowheads="1"/>
          </p:cNvSpPr>
          <p:nvPr/>
        </p:nvSpPr>
        <p:spPr bwMode="auto">
          <a:xfrm>
            <a:off x="3925888" y="2151063"/>
            <a:ext cx="492125" cy="6175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endParaRPr lang="en-US" altLang="en-US"/>
          </a:p>
        </p:txBody>
      </p:sp>
      <p:sp>
        <p:nvSpPr>
          <p:cNvPr id="3098" name="Rectangle 9"/>
          <p:cNvSpPr>
            <a:spLocks noChangeArrowheads="1"/>
          </p:cNvSpPr>
          <p:nvPr/>
        </p:nvSpPr>
        <p:spPr bwMode="auto">
          <a:xfrm>
            <a:off x="4491038" y="2147888"/>
            <a:ext cx="492125" cy="6175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endParaRPr lang="en-US" altLang="en-US"/>
          </a:p>
        </p:txBody>
      </p:sp>
      <p:sp>
        <p:nvSpPr>
          <p:cNvPr id="3099" name="Text Box 10"/>
          <p:cNvSpPr txBox="1">
            <a:spLocks noChangeArrowheads="1"/>
          </p:cNvSpPr>
          <p:nvPr/>
        </p:nvSpPr>
        <p:spPr bwMode="auto">
          <a:xfrm>
            <a:off x="515938" y="1482725"/>
            <a:ext cx="8002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2400" u="sng">
                <a:solidFill>
                  <a:srgbClr val="0000FF"/>
                </a:solidFill>
              </a:rPr>
              <a:t>Problem</a:t>
            </a:r>
            <a:r>
              <a:rPr lang="en-US" altLang="en-US" sz="2400">
                <a:solidFill>
                  <a:srgbClr val="0000FF"/>
                </a:solidFill>
              </a:rPr>
              <a:t>:    Accepting the nonregular language    </a:t>
            </a:r>
            <a:r>
              <a:rPr lang="en-US" altLang="en-US" sz="2000">
                <a:solidFill>
                  <a:schemeClr val="folHlink"/>
                </a:solidFill>
                <a:latin typeface="Georgia" pitchFamily="1" charset="0"/>
              </a:rPr>
              <a:t>{ 0</a:t>
            </a:r>
            <a:r>
              <a:rPr lang="en-US" altLang="en-US" sz="2000" baseline="42000">
                <a:solidFill>
                  <a:schemeClr val="folHlink"/>
                </a:solidFill>
                <a:latin typeface="Georgia" pitchFamily="1" charset="0"/>
              </a:rPr>
              <a:t>k</a:t>
            </a:r>
            <a:r>
              <a:rPr lang="en-US" altLang="en-US" sz="2000">
                <a:solidFill>
                  <a:schemeClr val="folHlink"/>
                </a:solidFill>
                <a:latin typeface="Georgia" pitchFamily="1" charset="0"/>
              </a:rPr>
              <a:t>1</a:t>
            </a:r>
            <a:r>
              <a:rPr lang="en-US" altLang="en-US" sz="2000" baseline="42000">
                <a:solidFill>
                  <a:schemeClr val="folHlink"/>
                </a:solidFill>
                <a:latin typeface="Georgia" pitchFamily="1" charset="0"/>
              </a:rPr>
              <a:t>k</a:t>
            </a:r>
            <a:r>
              <a:rPr lang="en-US" altLang="en-US" sz="2000">
                <a:solidFill>
                  <a:schemeClr val="folHlink"/>
                </a:solidFill>
                <a:latin typeface="Georgia" pitchFamily="1" charset="0"/>
              </a:rPr>
              <a:t> |  k &gt;= 0 } </a:t>
            </a:r>
          </a:p>
        </p:txBody>
      </p:sp>
      <p:sp>
        <p:nvSpPr>
          <p:cNvPr id="3100" name="Text Box 11"/>
          <p:cNvSpPr txBox="1">
            <a:spLocks noChangeArrowheads="1"/>
          </p:cNvSpPr>
          <p:nvPr/>
        </p:nvSpPr>
        <p:spPr bwMode="auto">
          <a:xfrm>
            <a:off x="5310188" y="2149475"/>
            <a:ext cx="35702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/>
              <a:t>Every Turing machine is/has a program</a:t>
            </a:r>
            <a:r>
              <a:rPr lang="en-US" altLang="en-US" b="1"/>
              <a:t>: (see next slide for this one!)</a:t>
            </a:r>
            <a:endParaRPr lang="en-US" altLang="en-US"/>
          </a:p>
        </p:txBody>
      </p:sp>
      <p:sp>
        <p:nvSpPr>
          <p:cNvPr id="3101" name="Rectangle 12"/>
          <p:cNvSpPr>
            <a:spLocks noChangeArrowheads="1"/>
          </p:cNvSpPr>
          <p:nvPr/>
        </p:nvSpPr>
        <p:spPr bwMode="auto">
          <a:xfrm>
            <a:off x="539750" y="3902075"/>
            <a:ext cx="79311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1" charset="2"/>
              <a:buNone/>
            </a:pPr>
            <a:r>
              <a:rPr lang="en-US" altLang="en-US"/>
              <a:t>Halting convention #1: if a transition is unspecified, then the TM halts in the current state. </a:t>
            </a:r>
          </a:p>
        </p:txBody>
      </p:sp>
      <p:sp>
        <p:nvSpPr>
          <p:cNvPr id="3102" name="Rectangle 13"/>
          <p:cNvSpPr>
            <a:spLocks noChangeArrowheads="1"/>
          </p:cNvSpPr>
          <p:nvPr/>
        </p:nvSpPr>
        <p:spPr bwMode="auto">
          <a:xfrm>
            <a:off x="539750" y="4211638"/>
            <a:ext cx="79660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1" charset="2"/>
              <a:buNone/>
            </a:pPr>
            <a:r>
              <a:rPr lang="en-US" altLang="en-US" dirty="0"/>
              <a:t>Halting convention #2: if a TM goes into an accepting state, it accepts and does no more work.</a:t>
            </a:r>
          </a:p>
        </p:txBody>
      </p:sp>
      <p:grpSp>
        <p:nvGrpSpPr>
          <p:cNvPr id="3103" name="Group 14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3114" name="Rectangle 1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15" name="Rectangle 1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104" name="Text Box 17"/>
          <p:cNvSpPr txBox="1">
            <a:spLocks noChangeArrowheads="1"/>
          </p:cNvSpPr>
          <p:nvPr/>
        </p:nvSpPr>
        <p:spPr bwMode="auto">
          <a:xfrm>
            <a:off x="706438" y="307975"/>
            <a:ext cx="77819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/>
              <a:t>Turing Machines…</a:t>
            </a:r>
          </a:p>
        </p:txBody>
      </p:sp>
      <p:sp>
        <p:nvSpPr>
          <p:cNvPr id="3105" name="Text Box 18"/>
          <p:cNvSpPr txBox="1">
            <a:spLocks noChangeArrowheads="1"/>
          </p:cNvSpPr>
          <p:nvPr/>
        </p:nvSpPr>
        <p:spPr bwMode="auto">
          <a:xfrm>
            <a:off x="6037263" y="874713"/>
            <a:ext cx="26352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200"/>
              <a:t>Turing: “Logical Computing Machines”</a:t>
            </a:r>
          </a:p>
        </p:txBody>
      </p:sp>
      <p:sp>
        <p:nvSpPr>
          <p:cNvPr id="3106" name="Line 19"/>
          <p:cNvSpPr>
            <a:spLocks noChangeShapeType="1"/>
          </p:cNvSpPr>
          <p:nvPr/>
        </p:nvSpPr>
        <p:spPr bwMode="auto">
          <a:xfrm flipV="1">
            <a:off x="1320800" y="2836863"/>
            <a:ext cx="0" cy="622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7" name="Text Box 20"/>
          <p:cNvSpPr txBox="1">
            <a:spLocks noChangeArrowheads="1"/>
          </p:cNvSpPr>
          <p:nvPr/>
        </p:nvSpPr>
        <p:spPr bwMode="auto">
          <a:xfrm>
            <a:off x="1136650" y="2268538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000">
                <a:solidFill>
                  <a:schemeClr val="folHlink"/>
                </a:solidFill>
                <a:latin typeface="Arial" charset="0"/>
              </a:rPr>
              <a:t>0</a:t>
            </a:r>
          </a:p>
        </p:txBody>
      </p:sp>
      <p:sp>
        <p:nvSpPr>
          <p:cNvPr id="3108" name="Text Box 21"/>
          <p:cNvSpPr txBox="1">
            <a:spLocks noChangeArrowheads="1"/>
          </p:cNvSpPr>
          <p:nvPr/>
        </p:nvSpPr>
        <p:spPr bwMode="auto">
          <a:xfrm>
            <a:off x="1716088" y="226853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000">
                <a:solidFill>
                  <a:schemeClr val="folHlink"/>
                </a:solidFill>
                <a:latin typeface="Arial" charset="0"/>
              </a:rPr>
              <a:t>0</a:t>
            </a:r>
          </a:p>
        </p:txBody>
      </p:sp>
      <p:sp>
        <p:nvSpPr>
          <p:cNvPr id="3109" name="Text Box 22"/>
          <p:cNvSpPr txBox="1">
            <a:spLocks noChangeArrowheads="1"/>
          </p:cNvSpPr>
          <p:nvPr/>
        </p:nvSpPr>
        <p:spPr bwMode="auto">
          <a:xfrm>
            <a:off x="2295525" y="2268538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000">
                <a:solidFill>
                  <a:schemeClr val="folHlink"/>
                </a:solidFill>
                <a:latin typeface="Arial" charset="0"/>
              </a:rPr>
              <a:t>0</a:t>
            </a:r>
          </a:p>
        </p:txBody>
      </p:sp>
      <p:sp>
        <p:nvSpPr>
          <p:cNvPr id="3110" name="Text Box 23"/>
          <p:cNvSpPr txBox="1">
            <a:spLocks noChangeArrowheads="1"/>
          </p:cNvSpPr>
          <p:nvPr/>
        </p:nvSpPr>
        <p:spPr bwMode="auto">
          <a:xfrm>
            <a:off x="2874963" y="226853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3111" name="Text Box 24"/>
          <p:cNvSpPr txBox="1">
            <a:spLocks noChangeArrowheads="1"/>
          </p:cNvSpPr>
          <p:nvPr/>
        </p:nvSpPr>
        <p:spPr bwMode="auto">
          <a:xfrm>
            <a:off x="3454400" y="2268538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3112" name="Text Box 25"/>
          <p:cNvSpPr txBox="1">
            <a:spLocks noChangeArrowheads="1"/>
          </p:cNvSpPr>
          <p:nvPr/>
        </p:nvSpPr>
        <p:spPr bwMode="auto">
          <a:xfrm>
            <a:off x="4035425" y="2268538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3113" name="Text Box 26"/>
          <p:cNvSpPr txBox="1">
            <a:spLocks noChangeArrowheads="1"/>
          </p:cNvSpPr>
          <p:nvPr/>
        </p:nvSpPr>
        <p:spPr bwMode="auto">
          <a:xfrm>
            <a:off x="1371600" y="3276600"/>
            <a:ext cx="60848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  <a:latin typeface="Arial" charset="0"/>
              </a:rPr>
              <a:t>The turing machine's read/write head starts at the left of the input.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074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4588" y="2009775"/>
              <a:ext cx="261937" cy="644525"/>
            </p14:xfrm>
          </p:contentPart>
        </mc:Choice>
        <mc:Fallback>
          <p:pic>
            <p:nvPicPr>
              <p:cNvPr id="3074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0897" y="1997893"/>
                <a:ext cx="290401" cy="671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075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3175" y="2843213"/>
              <a:ext cx="9525" cy="39687"/>
            </p14:xfrm>
          </p:contentPart>
        </mc:Choice>
        <mc:Fallback>
          <p:pic>
            <p:nvPicPr>
              <p:cNvPr id="3075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69647" y="2840687"/>
                <a:ext cx="15522" cy="44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076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39913" y="3041650"/>
              <a:ext cx="2330450" cy="541338"/>
            </p14:xfrm>
          </p:contentPart>
        </mc:Choice>
        <mc:Fallback>
          <p:pic>
            <p:nvPicPr>
              <p:cNvPr id="3076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23352" y="3025093"/>
                <a:ext cx="2362852" cy="574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077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35113" y="2816225"/>
              <a:ext cx="2716212" cy="254000"/>
            </p14:xfrm>
          </p:contentPart>
        </mc:Choice>
        <mc:Fallback>
          <p:pic>
            <p:nvPicPr>
              <p:cNvPr id="3077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22873" y="2800755"/>
                <a:ext cx="2744292" cy="285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078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3838" y="2019300"/>
              <a:ext cx="228600" cy="625475"/>
            </p14:xfrm>
          </p:contentPart>
        </mc:Choice>
        <mc:Fallback>
          <p:pic>
            <p:nvPicPr>
              <p:cNvPr id="3078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19438" y="2004896"/>
                <a:ext cx="258480" cy="655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079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42325" y="4395788"/>
              <a:ext cx="306388" cy="180975"/>
            </p14:xfrm>
          </p:contentPart>
        </mc:Choice>
        <mc:Fallback>
          <p:pic>
            <p:nvPicPr>
              <p:cNvPr id="3079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434404" y="4379238"/>
                <a:ext cx="322589" cy="212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080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51813" y="3886200"/>
              <a:ext cx="26987" cy="123825"/>
            </p14:xfrm>
          </p:contentPart>
        </mc:Choice>
        <mc:Fallback>
          <p:pic>
            <p:nvPicPr>
              <p:cNvPr id="3080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37225" y="3872162"/>
                <a:ext cx="53974" cy="150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081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07363" y="3887788"/>
              <a:ext cx="120650" cy="49212"/>
            </p14:xfrm>
          </p:contentPart>
        </mc:Choice>
        <mc:Fallback>
          <p:pic>
            <p:nvPicPr>
              <p:cNvPr id="3081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094795" y="3883837"/>
                <a:ext cx="137168" cy="67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082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69288" y="3787775"/>
              <a:ext cx="76200" cy="184150"/>
            </p14:xfrm>
          </p:contentPart>
        </mc:Choice>
        <mc:Fallback>
          <p:pic>
            <p:nvPicPr>
              <p:cNvPr id="3082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60662" y="3783459"/>
                <a:ext cx="89140" cy="202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083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75650" y="3792538"/>
              <a:ext cx="152400" cy="293687"/>
            </p14:xfrm>
          </p:contentPart>
        </mc:Choice>
        <mc:Fallback>
          <p:pic>
            <p:nvPicPr>
              <p:cNvPr id="3083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364148" y="3778142"/>
                <a:ext cx="178998" cy="3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084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39150" y="3740150"/>
              <a:ext cx="44450" cy="22225"/>
            </p14:xfrm>
          </p:contentPart>
        </mc:Choice>
        <mc:Fallback>
          <p:pic>
            <p:nvPicPr>
              <p:cNvPr id="3084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430838" y="3730113"/>
                <a:ext cx="56737" cy="36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085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64563" y="3767138"/>
              <a:ext cx="65087" cy="96837"/>
            </p14:xfrm>
          </p:contentPart>
        </mc:Choice>
        <mc:Fallback>
          <p:pic>
            <p:nvPicPr>
              <p:cNvPr id="3085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550179" y="3753098"/>
                <a:ext cx="92057" cy="118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086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70925" y="3783013"/>
              <a:ext cx="34925" cy="61912"/>
            </p14:xfrm>
          </p:contentPart>
        </mc:Choice>
        <mc:Fallback>
          <p:pic>
            <p:nvPicPr>
              <p:cNvPr id="3086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657963" y="3777974"/>
                <a:ext cx="52928" cy="79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087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26488" y="3644900"/>
              <a:ext cx="87312" cy="163513"/>
            </p14:xfrm>
          </p:contentPart>
        </mc:Choice>
        <mc:Fallback>
          <p:pic>
            <p:nvPicPr>
              <p:cNvPr id="3087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712475" y="3631934"/>
                <a:ext cx="105277" cy="1869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088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78825" y="3908425"/>
              <a:ext cx="436563" cy="149225"/>
            </p14:xfrm>
          </p:contentPart>
        </mc:Choice>
        <mc:Fallback>
          <p:pic>
            <p:nvPicPr>
              <p:cNvPr id="3088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364429" y="3892963"/>
                <a:ext cx="466435" cy="177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089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45475" y="3994150"/>
              <a:ext cx="201613" cy="111125"/>
            </p14:xfrm>
          </p:contentPart>
        </mc:Choice>
        <mc:Fallback>
          <p:pic>
            <p:nvPicPr>
              <p:cNvPr id="3089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230354" y="3980125"/>
                <a:ext cx="221774" cy="140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090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23250" y="4006850"/>
              <a:ext cx="101600" cy="120650"/>
            </p14:xfrm>
          </p:contentPart>
        </mc:Choice>
        <mc:Fallback>
          <p:pic>
            <p:nvPicPr>
              <p:cNvPr id="3090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208787" y="3994641"/>
                <a:ext cx="121486" cy="14075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17" descr="tm_emp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66700"/>
            <a:ext cx="8637587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5256213" y="5492750"/>
            <a:ext cx="27606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800">
                <a:solidFill>
                  <a:schemeClr val="folHlink"/>
                </a:solidFill>
                <a:latin typeface="Times" pitchFamily="1" charset="0"/>
              </a:rPr>
              <a:t>Accepting states halt computation immediately!</a:t>
            </a:r>
          </a:p>
        </p:txBody>
      </p:sp>
      <p:sp>
        <p:nvSpPr>
          <p:cNvPr id="4102" name="Line 4"/>
          <p:cNvSpPr>
            <a:spLocks noChangeShapeType="1"/>
          </p:cNvSpPr>
          <p:nvPr/>
        </p:nvSpPr>
        <p:spPr bwMode="auto">
          <a:xfrm>
            <a:off x="2416175" y="2822575"/>
            <a:ext cx="1824038" cy="28416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4724400" y="1990725"/>
            <a:ext cx="3298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400" b="1">
                <a:solidFill>
                  <a:srgbClr val="008000"/>
                </a:solidFill>
                <a:latin typeface="Arial" charset="0"/>
              </a:rPr>
              <a:t>Left == char. read on the tape</a:t>
            </a:r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4949825" y="2246313"/>
            <a:ext cx="3981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400" b="1">
                <a:solidFill>
                  <a:schemeClr val="accent1"/>
                </a:solidFill>
                <a:latin typeface="Arial" charset="0"/>
              </a:rPr>
              <a:t>Middle == char. written to the tape</a:t>
            </a:r>
          </a:p>
        </p:txBody>
      </p:sp>
      <p:sp>
        <p:nvSpPr>
          <p:cNvPr id="4105" name="Rectangle 7"/>
          <p:cNvSpPr>
            <a:spLocks noChangeArrowheads="1"/>
          </p:cNvSpPr>
          <p:nvPr/>
        </p:nvSpPr>
        <p:spPr bwMode="auto">
          <a:xfrm>
            <a:off x="5226050" y="2501900"/>
            <a:ext cx="3503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400" b="1">
                <a:solidFill>
                  <a:srgbClr val="0000FF"/>
                </a:solidFill>
                <a:latin typeface="Arial" charset="0"/>
              </a:rPr>
              <a:t>Right == direction to move </a:t>
            </a:r>
            <a:r>
              <a:rPr lang="en-US" altLang="en-US" sz="1400">
                <a:solidFill>
                  <a:srgbClr val="0000FF"/>
                </a:solidFill>
                <a:latin typeface="Arial" charset="0"/>
              </a:rPr>
              <a:t>(LRS)</a:t>
            </a:r>
            <a:endParaRPr lang="en-US" altLang="en-US" sz="14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106" name="Rectangle 8"/>
          <p:cNvSpPr>
            <a:spLocks noChangeArrowheads="1"/>
          </p:cNvSpPr>
          <p:nvPr/>
        </p:nvSpPr>
        <p:spPr bwMode="auto">
          <a:xfrm>
            <a:off x="671513" y="5408613"/>
            <a:ext cx="730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rgbClr val="996633"/>
                </a:solidFill>
                <a:latin typeface="Times" pitchFamily="1" charset="0"/>
              </a:rPr>
              <a:t>Blank</a:t>
            </a:r>
          </a:p>
        </p:txBody>
      </p:sp>
      <p:sp>
        <p:nvSpPr>
          <p:cNvPr id="4107" name="Line 9"/>
          <p:cNvSpPr>
            <a:spLocks noChangeShapeType="1"/>
          </p:cNvSpPr>
          <p:nvPr/>
        </p:nvSpPr>
        <p:spPr bwMode="auto">
          <a:xfrm flipV="1">
            <a:off x="1066800" y="4727575"/>
            <a:ext cx="831850" cy="71120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Rectangle 10"/>
          <p:cNvSpPr>
            <a:spLocks noChangeArrowheads="1"/>
          </p:cNvSpPr>
          <p:nvPr/>
        </p:nvSpPr>
        <p:spPr bwMode="auto">
          <a:xfrm>
            <a:off x="603250" y="2586038"/>
            <a:ext cx="1931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folHlink"/>
                </a:solidFill>
                <a:latin typeface="Times" pitchFamily="1" charset="0"/>
              </a:rPr>
              <a:t>States control the TM’s execution</a:t>
            </a:r>
          </a:p>
        </p:txBody>
      </p:sp>
      <p:sp>
        <p:nvSpPr>
          <p:cNvPr id="4109" name="Rectangle 11"/>
          <p:cNvSpPr>
            <a:spLocks noChangeArrowheads="1"/>
          </p:cNvSpPr>
          <p:nvPr/>
        </p:nvSpPr>
        <p:spPr bwMode="auto">
          <a:xfrm>
            <a:off x="5462588" y="1095375"/>
            <a:ext cx="2816225" cy="395288"/>
          </a:xfrm>
          <a:prstGeom prst="rect">
            <a:avLst/>
          </a:prstGeom>
          <a:solidFill>
            <a:schemeClr val="bg1"/>
          </a:solidFill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folHlink"/>
                </a:solidFill>
                <a:latin typeface="Times" pitchFamily="1" charset="0"/>
              </a:rPr>
              <a:t>JFLAP's Turing Machines</a:t>
            </a:r>
          </a:p>
        </p:txBody>
      </p:sp>
      <p:sp>
        <p:nvSpPr>
          <p:cNvPr id="4110" name="Rectangle 15"/>
          <p:cNvSpPr>
            <a:spLocks noChangeArrowheads="1"/>
          </p:cNvSpPr>
          <p:nvPr/>
        </p:nvSpPr>
        <p:spPr bwMode="auto">
          <a:xfrm>
            <a:off x="3001963" y="1420813"/>
            <a:ext cx="1576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solidFill>
                  <a:schemeClr val="folHlink"/>
                </a:solidFill>
                <a:latin typeface="Times" pitchFamily="1" charset="0"/>
              </a:rPr>
              <a:t>block set tools – we won't need to use these</a:t>
            </a:r>
          </a:p>
        </p:txBody>
      </p:sp>
      <p:sp>
        <p:nvSpPr>
          <p:cNvPr id="4111" name="Rectangle 16"/>
          <p:cNvSpPr>
            <a:spLocks noChangeArrowheads="1"/>
          </p:cNvSpPr>
          <p:nvPr/>
        </p:nvSpPr>
        <p:spPr bwMode="auto">
          <a:xfrm>
            <a:off x="2166938" y="1390650"/>
            <a:ext cx="827087" cy="427038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endParaRPr lang="en-US" altLang="en-US"/>
          </a:p>
        </p:txBody>
      </p:sp>
      <p:sp>
        <p:nvSpPr>
          <p:cNvPr id="4112" name="Line 18"/>
          <p:cNvSpPr>
            <a:spLocks noChangeShapeType="1"/>
          </p:cNvSpPr>
          <p:nvPr/>
        </p:nvSpPr>
        <p:spPr bwMode="auto">
          <a:xfrm flipH="1">
            <a:off x="4267200" y="2286000"/>
            <a:ext cx="533400" cy="1447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13" name="Line 19"/>
          <p:cNvSpPr>
            <a:spLocks noChangeShapeType="1"/>
          </p:cNvSpPr>
          <p:nvPr/>
        </p:nvSpPr>
        <p:spPr bwMode="auto">
          <a:xfrm flipH="1">
            <a:off x="4489450" y="2490788"/>
            <a:ext cx="498475" cy="123825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14" name="Line 20"/>
          <p:cNvSpPr>
            <a:spLocks noChangeShapeType="1"/>
          </p:cNvSpPr>
          <p:nvPr/>
        </p:nvSpPr>
        <p:spPr bwMode="auto">
          <a:xfrm flipH="1">
            <a:off x="4703763" y="2720975"/>
            <a:ext cx="558800" cy="10207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15" name="Text Box 20"/>
          <p:cNvSpPr txBox="1">
            <a:spLocks noChangeArrowheads="1"/>
          </p:cNvSpPr>
          <p:nvPr/>
        </p:nvSpPr>
        <p:spPr bwMode="auto">
          <a:xfrm rot="-3893708">
            <a:off x="2402681" y="4387057"/>
            <a:ext cx="492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200">
                <a:latin typeface="Trebuchet MS" pitchFamily="1" charset="0"/>
              </a:rPr>
              <a:t>read</a:t>
            </a:r>
          </a:p>
        </p:txBody>
      </p:sp>
      <p:sp>
        <p:nvSpPr>
          <p:cNvPr id="4116" name="Text Box 21"/>
          <p:cNvSpPr txBox="1">
            <a:spLocks noChangeArrowheads="1"/>
          </p:cNvSpPr>
          <p:nvPr/>
        </p:nvSpPr>
        <p:spPr bwMode="auto">
          <a:xfrm rot="-3893708">
            <a:off x="2587625" y="4506913"/>
            <a:ext cx="5445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200">
                <a:latin typeface="Trebuchet MS" pitchFamily="1" charset="0"/>
              </a:rPr>
              <a:t>write</a:t>
            </a:r>
          </a:p>
        </p:txBody>
      </p:sp>
      <p:sp>
        <p:nvSpPr>
          <p:cNvPr id="4117" name="Text Box 22"/>
          <p:cNvSpPr txBox="1">
            <a:spLocks noChangeArrowheads="1"/>
          </p:cNvSpPr>
          <p:nvPr/>
        </p:nvSpPr>
        <p:spPr bwMode="auto">
          <a:xfrm rot="-3893708">
            <a:off x="2824163" y="4597400"/>
            <a:ext cx="5508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200">
                <a:latin typeface="Trebuchet MS" pitchFamily="1" charset="0"/>
              </a:rPr>
              <a:t>move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09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3675" y="4294188"/>
              <a:ext cx="306388" cy="269875"/>
            </p14:xfrm>
          </p:contentPart>
        </mc:Choice>
        <mc:Fallback>
          <p:pic>
            <p:nvPicPr>
              <p:cNvPr id="409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0714" y="4279795"/>
                <a:ext cx="334471" cy="293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09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29313" y="4248150"/>
              <a:ext cx="36512" cy="134938"/>
            </p14:xfrm>
          </p:contentPart>
        </mc:Choice>
        <mc:Fallback>
          <p:pic>
            <p:nvPicPr>
              <p:cNvPr id="409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15576" y="4234476"/>
                <a:ext cx="63263" cy="15508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2" descr="tm_emp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66700"/>
            <a:ext cx="8637587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3"/>
          <p:cNvSpPr>
            <a:spLocks noChangeArrowheads="1"/>
          </p:cNvSpPr>
          <p:nvPr/>
        </p:nvSpPr>
        <p:spPr bwMode="auto">
          <a:xfrm>
            <a:off x="5256213" y="5492750"/>
            <a:ext cx="27606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folHlink"/>
                </a:solidFill>
                <a:latin typeface="Times" pitchFamily="1" charset="0"/>
              </a:rPr>
              <a:t>Accepting states halt computation immediately.</a:t>
            </a:r>
          </a:p>
        </p:txBody>
      </p:sp>
      <p:sp>
        <p:nvSpPr>
          <p:cNvPr id="5131" name="Rectangle 8"/>
          <p:cNvSpPr>
            <a:spLocks noChangeArrowheads="1"/>
          </p:cNvSpPr>
          <p:nvPr/>
        </p:nvSpPr>
        <p:spPr bwMode="auto">
          <a:xfrm>
            <a:off x="671513" y="5408613"/>
            <a:ext cx="730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rgbClr val="996633"/>
                </a:solidFill>
                <a:latin typeface="Times" pitchFamily="1" charset="0"/>
              </a:rPr>
              <a:t>Blank</a:t>
            </a:r>
          </a:p>
        </p:txBody>
      </p:sp>
      <p:sp>
        <p:nvSpPr>
          <p:cNvPr id="5132" name="Line 9"/>
          <p:cNvSpPr>
            <a:spLocks noChangeShapeType="1"/>
          </p:cNvSpPr>
          <p:nvPr/>
        </p:nvSpPr>
        <p:spPr bwMode="auto">
          <a:xfrm flipV="1">
            <a:off x="1066800" y="4727575"/>
            <a:ext cx="831850" cy="71120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Rectangle 11"/>
          <p:cNvSpPr>
            <a:spLocks noChangeArrowheads="1"/>
          </p:cNvSpPr>
          <p:nvPr/>
        </p:nvSpPr>
        <p:spPr bwMode="auto">
          <a:xfrm>
            <a:off x="4024313" y="823913"/>
            <a:ext cx="4365625" cy="3952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accent1"/>
                </a:solidFill>
                <a:latin typeface="Times" pitchFamily="1" charset="0"/>
              </a:rPr>
              <a:t>Try it!</a:t>
            </a:r>
            <a:r>
              <a:rPr lang="en-US" altLang="en-US" sz="1800" b="1">
                <a:solidFill>
                  <a:schemeClr val="folHlink"/>
                </a:solidFill>
                <a:latin typeface="Times" pitchFamily="1" charset="0"/>
              </a:rPr>
              <a:t> </a:t>
            </a:r>
            <a:r>
              <a:rPr lang="en-US" altLang="en-US" sz="1800" b="1">
                <a:latin typeface="Times" pitchFamily="1" charset="0"/>
              </a:rPr>
              <a:t>Fill out the remaining transitions…</a:t>
            </a:r>
          </a:p>
        </p:txBody>
      </p:sp>
      <p:sp>
        <p:nvSpPr>
          <p:cNvPr id="5134" name="Text Box 20"/>
          <p:cNvSpPr txBox="1">
            <a:spLocks noChangeArrowheads="1"/>
          </p:cNvSpPr>
          <p:nvPr/>
        </p:nvSpPr>
        <p:spPr bwMode="auto">
          <a:xfrm rot="-3893708">
            <a:off x="2402681" y="4387057"/>
            <a:ext cx="492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200">
                <a:latin typeface="Trebuchet MS" pitchFamily="1" charset="0"/>
              </a:rPr>
              <a:t>read</a:t>
            </a:r>
          </a:p>
        </p:txBody>
      </p:sp>
      <p:sp>
        <p:nvSpPr>
          <p:cNvPr id="5135" name="Text Box 21"/>
          <p:cNvSpPr txBox="1">
            <a:spLocks noChangeArrowheads="1"/>
          </p:cNvSpPr>
          <p:nvPr/>
        </p:nvSpPr>
        <p:spPr bwMode="auto">
          <a:xfrm rot="-3893708">
            <a:off x="2587625" y="4506913"/>
            <a:ext cx="5445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200">
                <a:latin typeface="Trebuchet MS" pitchFamily="1" charset="0"/>
              </a:rPr>
              <a:t>write</a:t>
            </a:r>
          </a:p>
        </p:txBody>
      </p:sp>
      <p:sp>
        <p:nvSpPr>
          <p:cNvPr id="5136" name="Text Box 22"/>
          <p:cNvSpPr txBox="1">
            <a:spLocks noChangeArrowheads="1"/>
          </p:cNvSpPr>
          <p:nvPr/>
        </p:nvSpPr>
        <p:spPr bwMode="auto">
          <a:xfrm rot="-3893708">
            <a:off x="2824163" y="4597400"/>
            <a:ext cx="5508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200">
                <a:latin typeface="Trebuchet MS" pitchFamily="1" charset="0"/>
              </a:rPr>
              <a:t>move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12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16525" y="4257675"/>
              <a:ext cx="344488" cy="314325"/>
            </p14:xfrm>
          </p:contentPart>
        </mc:Choice>
        <mc:Fallback>
          <p:pic>
            <p:nvPicPr>
              <p:cNvPr id="512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02486" y="4242913"/>
                <a:ext cx="373645" cy="336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12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5038" y="4227513"/>
              <a:ext cx="42862" cy="193675"/>
            </p14:xfrm>
          </p:contentPart>
        </mc:Choice>
        <mc:Fallback>
          <p:pic>
            <p:nvPicPr>
              <p:cNvPr id="512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7114" y="4219593"/>
                <a:ext cx="65554" cy="207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12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2013" y="4062413"/>
              <a:ext cx="247650" cy="422275"/>
            </p14:xfrm>
          </p:contentPart>
        </mc:Choice>
        <mc:Fallback>
          <p:pic>
            <p:nvPicPr>
              <p:cNvPr id="512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04094" y="4046213"/>
                <a:ext cx="272127" cy="4535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12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51463" y="3084513"/>
              <a:ext cx="485775" cy="455612"/>
            </p14:xfrm>
          </p:contentPart>
        </mc:Choice>
        <mc:Fallback>
          <p:pic>
            <p:nvPicPr>
              <p:cNvPr id="512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35619" y="3069038"/>
                <a:ext cx="516744" cy="479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12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1700" y="3303588"/>
              <a:ext cx="166688" cy="207962"/>
            </p14:xfrm>
          </p:contentPart>
        </mc:Choice>
        <mc:Fallback>
          <p:pic>
            <p:nvPicPr>
              <p:cNvPr id="512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66612" y="3289196"/>
                <a:ext cx="189679" cy="235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12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75300" y="4041775"/>
              <a:ext cx="244475" cy="236538"/>
            </p14:xfrm>
          </p:contentPart>
        </mc:Choice>
        <mc:Fallback>
          <p:pic>
            <p:nvPicPr>
              <p:cNvPr id="512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60178" y="4025214"/>
                <a:ext cx="275799" cy="269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12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9175" y="3919538"/>
              <a:ext cx="179388" cy="173037"/>
            </p14:xfrm>
          </p:contentPart>
        </mc:Choice>
        <mc:Fallback>
          <p:pic>
            <p:nvPicPr>
              <p:cNvPr id="512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82965" y="3904429"/>
                <a:ext cx="210727" cy="20433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748493" y="896761"/>
            <a:ext cx="7614355" cy="889000"/>
          </a:xfrm>
          <a:prstGeom prst="roundRect">
            <a:avLst/>
          </a:prstGeom>
          <a:solidFill>
            <a:srgbClr val="CCEC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664709" y="904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Regular Languages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857589" y="1015007"/>
            <a:ext cx="7396163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A language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is </a:t>
            </a:r>
            <a:r>
              <a:rPr lang="en-US" sz="2400" b="1" dirty="0">
                <a:solidFill>
                  <a:srgbClr val="B8082E"/>
                </a:solidFill>
                <a:latin typeface="Cambria" panose="02040503050406030204" pitchFamily="18" charset="0"/>
                <a:cs typeface="Times New Roman" pitchFamily="-128" charset="0"/>
              </a:rPr>
              <a:t>regular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 if there is a DFA that accepts it.</a:t>
            </a: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560388" y="3473788"/>
            <a:ext cx="6901441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L = { w |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w is a binary number that’s divisible by 7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}</a:t>
            </a:r>
          </a:p>
        </p:txBody>
      </p:sp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560388" y="1966912"/>
            <a:ext cx="8295669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L = { w |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w is a binary number whose value is a power of two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}</a:t>
            </a:r>
          </a:p>
        </p:txBody>
      </p:sp>
      <p:sp>
        <p:nvSpPr>
          <p:cNvPr id="26631" name="Rectangle 10"/>
          <p:cNvSpPr>
            <a:spLocks noChangeArrowheads="1"/>
          </p:cNvSpPr>
          <p:nvPr/>
        </p:nvSpPr>
        <p:spPr bwMode="auto">
          <a:xfrm>
            <a:off x="560388" y="2720350"/>
            <a:ext cx="5867825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L = { w |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third-to-last digit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of w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is a 1 </a:t>
            </a: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}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6632" name="Rectangle 11"/>
          <p:cNvSpPr>
            <a:spLocks noChangeArrowheads="1"/>
          </p:cNvSpPr>
          <p:nvPr/>
        </p:nvSpPr>
        <p:spPr bwMode="auto">
          <a:xfrm>
            <a:off x="560388" y="4227226"/>
            <a:ext cx="4932761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L = { </a:t>
            </a: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 |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w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has same # of 0's as 1's</a:t>
            </a: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}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6633" name="Text Box 12"/>
          <p:cNvSpPr txBox="1">
            <a:spLocks noChangeArrowheads="1"/>
          </p:cNvSpPr>
          <p:nvPr/>
        </p:nvSpPr>
        <p:spPr bwMode="auto">
          <a:xfrm rot="21139334">
            <a:off x="4115278" y="5083075"/>
            <a:ext cx="4107543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rgbClr val="000000"/>
                </a:solidFill>
                <a:latin typeface="Cambria" pitchFamily="18" charset="0"/>
                <a:ea typeface="ＭＳ Ｐゴシック" pitchFamily="1" charset="-128"/>
              </a:rPr>
              <a:t>Are any of these languages </a:t>
            </a:r>
            <a:r>
              <a:rPr lang="en-US" sz="2100" b="1" dirty="0">
                <a:solidFill>
                  <a:srgbClr val="000000"/>
                </a:solidFill>
                <a:latin typeface="Cambria" pitchFamily="18" charset="0"/>
                <a:ea typeface="ＭＳ Ｐゴシック" pitchFamily="1" charset="-128"/>
              </a:rPr>
              <a:t>too complex</a:t>
            </a:r>
            <a:r>
              <a:rPr lang="en-US" sz="2100" dirty="0">
                <a:solidFill>
                  <a:srgbClr val="000000"/>
                </a:solidFill>
                <a:latin typeface="Cambria" pitchFamily="18" charset="0"/>
                <a:ea typeface="ＭＳ Ｐゴシック" pitchFamily="1" charset="-128"/>
              </a:rPr>
              <a:t> for a DFA to accept ?</a:t>
            </a:r>
          </a:p>
        </p:txBody>
      </p:sp>
    </p:spTree>
    <p:extLst>
      <p:ext uri="{BB962C8B-B14F-4D97-AF65-F5344CB8AC3E}">
        <p14:creationId xmlns:p14="http://schemas.microsoft.com/office/powerpoint/2010/main" val="281204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292100"/>
            <a:ext cx="8631237" cy="632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256213" y="5492750"/>
            <a:ext cx="27606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folHlink"/>
                </a:solidFill>
                <a:latin typeface="Times" pitchFamily="1" charset="0"/>
              </a:rPr>
              <a:t>Accepting states halt computation immediately.</a:t>
            </a:r>
          </a:p>
        </p:txBody>
      </p:sp>
      <p:sp>
        <p:nvSpPr>
          <p:cNvPr id="33796" name="Rectangle 8"/>
          <p:cNvSpPr>
            <a:spLocks noChangeArrowheads="1"/>
          </p:cNvSpPr>
          <p:nvPr/>
        </p:nvSpPr>
        <p:spPr bwMode="auto">
          <a:xfrm>
            <a:off x="671513" y="5408613"/>
            <a:ext cx="730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rgbClr val="996633"/>
                </a:solidFill>
                <a:latin typeface="Times" pitchFamily="1" charset="0"/>
              </a:rPr>
              <a:t>Blank</a:t>
            </a:r>
          </a:p>
        </p:txBody>
      </p:sp>
      <p:sp>
        <p:nvSpPr>
          <p:cNvPr id="33797" name="Line 9"/>
          <p:cNvSpPr>
            <a:spLocks noChangeShapeType="1"/>
          </p:cNvSpPr>
          <p:nvPr/>
        </p:nvSpPr>
        <p:spPr bwMode="auto">
          <a:xfrm flipV="1">
            <a:off x="1066800" y="4727575"/>
            <a:ext cx="831850" cy="71120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11"/>
          <p:cNvSpPr>
            <a:spLocks noChangeArrowheads="1"/>
          </p:cNvSpPr>
          <p:nvPr/>
        </p:nvSpPr>
        <p:spPr bwMode="auto">
          <a:xfrm>
            <a:off x="6357938" y="1095375"/>
            <a:ext cx="1025525" cy="395288"/>
          </a:xfrm>
          <a:prstGeom prst="rect">
            <a:avLst/>
          </a:prstGeom>
          <a:solidFill>
            <a:schemeClr val="bg1"/>
          </a:solidFill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folHlink"/>
                </a:solidFill>
                <a:latin typeface="Times" pitchFamily="1" charset="0"/>
              </a:rPr>
              <a:t>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09600" y="228600"/>
            <a:ext cx="77819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/>
              <a:t>Computability</a:t>
            </a:r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354013" y="2590800"/>
            <a:ext cx="18811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/>
              <a:t>can compute </a:t>
            </a:r>
            <a:r>
              <a:rPr lang="en-US" altLang="en-US" sz="1800" b="1" i="1"/>
              <a:t>regular </a:t>
            </a:r>
            <a:r>
              <a:rPr lang="en-US" altLang="en-US" sz="1800"/>
              <a:t>languages</a:t>
            </a:r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7170738" y="1492250"/>
            <a:ext cx="13255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800">
                <a:solidFill>
                  <a:schemeClr val="accent1"/>
                </a:solidFill>
              </a:rPr>
              <a:t>TMs</a:t>
            </a:r>
          </a:p>
        </p:txBody>
      </p:sp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6665913" y="2590800"/>
            <a:ext cx="22113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/>
              <a:t>strictly more powerful than DFAs</a:t>
            </a:r>
          </a:p>
        </p:txBody>
      </p:sp>
      <p:sp>
        <p:nvSpPr>
          <p:cNvPr id="7176" name="Text Box 11"/>
          <p:cNvSpPr txBox="1">
            <a:spLocks noChangeArrowheads="1"/>
          </p:cNvSpPr>
          <p:nvPr/>
        </p:nvSpPr>
        <p:spPr bwMode="auto">
          <a:xfrm>
            <a:off x="7086600" y="1905000"/>
            <a:ext cx="157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i="1">
                <a:solidFill>
                  <a:schemeClr val="accent1"/>
                </a:solidFill>
              </a:rPr>
              <a:t>Turing Machines</a:t>
            </a:r>
          </a:p>
        </p:txBody>
      </p:sp>
      <p:sp>
        <p:nvSpPr>
          <p:cNvPr id="7177" name="Line 12"/>
          <p:cNvSpPr>
            <a:spLocks noChangeShapeType="1"/>
          </p:cNvSpPr>
          <p:nvPr/>
        </p:nvSpPr>
        <p:spPr bwMode="auto">
          <a:xfrm>
            <a:off x="644525" y="2400300"/>
            <a:ext cx="7432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13"/>
          <p:cNvSpPr>
            <a:spLocks noChangeArrowheads="1"/>
          </p:cNvSpPr>
          <p:nvPr/>
        </p:nvSpPr>
        <p:spPr bwMode="auto">
          <a:xfrm>
            <a:off x="5638800" y="1676400"/>
            <a:ext cx="123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800" i="1">
                <a:solidFill>
                  <a:schemeClr val="accent1"/>
                </a:solidFill>
              </a:rPr>
              <a:t>TMs count!</a:t>
            </a:r>
            <a:endParaRPr lang="en-US" altLang="en-US" sz="1800">
              <a:solidFill>
                <a:schemeClr val="accent1"/>
              </a:solidFill>
            </a:endParaRPr>
          </a:p>
        </p:txBody>
      </p:sp>
      <p:sp>
        <p:nvSpPr>
          <p:cNvPr id="7179" name="Rectangle 25"/>
          <p:cNvSpPr>
            <a:spLocks noChangeArrowheads="1"/>
          </p:cNvSpPr>
          <p:nvPr/>
        </p:nvSpPr>
        <p:spPr bwMode="auto">
          <a:xfrm>
            <a:off x="6553200" y="3314700"/>
            <a:ext cx="243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/>
              <a:t>compute some </a:t>
            </a:r>
            <a:r>
              <a:rPr lang="en-US" altLang="en-US" sz="1800" b="1" i="1"/>
              <a:t>nonregular </a:t>
            </a:r>
            <a:r>
              <a:rPr lang="en-US" altLang="en-US" sz="1800"/>
              <a:t>languages</a:t>
            </a:r>
          </a:p>
        </p:txBody>
      </p:sp>
      <p:sp>
        <p:nvSpPr>
          <p:cNvPr id="7180" name="Rectangle 27"/>
          <p:cNvSpPr>
            <a:spLocks noChangeArrowheads="1"/>
          </p:cNvSpPr>
          <p:nvPr/>
        </p:nvSpPr>
        <p:spPr bwMode="auto">
          <a:xfrm>
            <a:off x="2671763" y="1644650"/>
            <a:ext cx="1384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800" i="1">
                <a:solidFill>
                  <a:srgbClr val="0000FF"/>
                </a:solidFill>
              </a:rPr>
              <a:t>"can't count"</a:t>
            </a:r>
            <a:endParaRPr lang="en-US" altLang="en-US" sz="1800">
              <a:solidFill>
                <a:srgbClr val="0000FF"/>
              </a:solidFill>
            </a:endParaRPr>
          </a:p>
        </p:txBody>
      </p:sp>
      <p:sp>
        <p:nvSpPr>
          <p:cNvPr id="7181" name="Rectangle 25"/>
          <p:cNvSpPr>
            <a:spLocks noChangeArrowheads="1"/>
          </p:cNvSpPr>
          <p:nvPr/>
        </p:nvSpPr>
        <p:spPr bwMode="auto">
          <a:xfrm>
            <a:off x="76200" y="3314700"/>
            <a:ext cx="243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/>
              <a:t>can't compute </a:t>
            </a:r>
            <a:r>
              <a:rPr lang="en-US" altLang="en-US" sz="1800" b="1" i="1"/>
              <a:t>nonregular </a:t>
            </a:r>
            <a:r>
              <a:rPr lang="en-US" altLang="en-US" sz="1800"/>
              <a:t>languages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2514600" y="3362325"/>
            <a:ext cx="3727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 i="1"/>
              <a:t>What's in the middle of this computability spectrum?</a:t>
            </a:r>
            <a:endParaRPr lang="en-US" altLang="en-US" sz="2400"/>
          </a:p>
        </p:txBody>
      </p:sp>
      <p:sp>
        <p:nvSpPr>
          <p:cNvPr id="7183" name="AutoShape 18"/>
          <p:cNvSpPr>
            <a:spLocks noChangeArrowheads="1"/>
          </p:cNvSpPr>
          <p:nvPr/>
        </p:nvSpPr>
        <p:spPr bwMode="auto">
          <a:xfrm>
            <a:off x="3997325" y="2636838"/>
            <a:ext cx="762000" cy="609600"/>
          </a:xfrm>
          <a:prstGeom prst="upArrow">
            <a:avLst>
              <a:gd name="adj1" fmla="val 52500"/>
              <a:gd name="adj2" fmla="val 49481"/>
            </a:avLst>
          </a:prstGeom>
          <a:solidFill>
            <a:schemeClr val="bg2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endParaRPr lang="en-US" altLang="en-US">
              <a:solidFill>
                <a:srgbClr val="008000"/>
              </a:solidFill>
            </a:endParaRPr>
          </a:p>
        </p:txBody>
      </p:sp>
      <p:sp>
        <p:nvSpPr>
          <p:cNvPr id="7184" name="Text Box 19"/>
          <p:cNvSpPr txBox="1">
            <a:spLocks noChangeArrowheads="1"/>
          </p:cNvSpPr>
          <p:nvPr/>
        </p:nvSpPr>
        <p:spPr bwMode="auto">
          <a:xfrm>
            <a:off x="4183063" y="273050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200" b="1">
                <a:solidFill>
                  <a:srgbClr val="008000"/>
                </a:solidFill>
              </a:rPr>
              <a:t>?</a:t>
            </a:r>
          </a:p>
        </p:txBody>
      </p:sp>
      <p:sp>
        <p:nvSpPr>
          <p:cNvPr id="7185" name="Text Box 25"/>
          <p:cNvSpPr txBox="1">
            <a:spLocks noChangeArrowheads="1"/>
          </p:cNvSpPr>
          <p:nvPr/>
        </p:nvSpPr>
        <p:spPr bwMode="auto">
          <a:xfrm>
            <a:off x="304800" y="1749425"/>
            <a:ext cx="23907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en-US" altLang="en-US" sz="2400">
                <a:solidFill>
                  <a:srgbClr val="0000FF"/>
                </a:solidFill>
              </a:rPr>
              <a:t>FSMs    DFAs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17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7925" y="192088"/>
              <a:ext cx="1133475" cy="828675"/>
            </p14:xfrm>
          </p:contentPart>
        </mc:Choice>
        <mc:Fallback>
          <p:pic>
            <p:nvPicPr>
              <p:cNvPr id="717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42447" y="178409"/>
                <a:ext cx="1153632" cy="849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17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76975" y="290513"/>
              <a:ext cx="1770063" cy="1497012"/>
            </p14:xfrm>
          </p:contentPart>
        </mc:Choice>
        <mc:Fallback>
          <p:pic>
            <p:nvPicPr>
              <p:cNvPr id="717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64743" y="278632"/>
                <a:ext cx="1796686" cy="152041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609600" y="228600"/>
            <a:ext cx="77819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/>
              <a:t>Computability</a:t>
            </a:r>
          </a:p>
        </p:txBody>
      </p:sp>
      <p:sp>
        <p:nvSpPr>
          <p:cNvPr id="35843" name="Text Box 9"/>
          <p:cNvSpPr txBox="1">
            <a:spLocks noChangeArrowheads="1"/>
          </p:cNvSpPr>
          <p:nvPr/>
        </p:nvSpPr>
        <p:spPr bwMode="auto">
          <a:xfrm>
            <a:off x="7170738" y="1492250"/>
            <a:ext cx="13255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800">
                <a:solidFill>
                  <a:schemeClr val="accent1"/>
                </a:solidFill>
              </a:rPr>
              <a:t>TMs</a:t>
            </a:r>
          </a:p>
        </p:txBody>
      </p:sp>
      <p:sp>
        <p:nvSpPr>
          <p:cNvPr id="35844" name="Text Box 11"/>
          <p:cNvSpPr txBox="1">
            <a:spLocks noChangeArrowheads="1"/>
          </p:cNvSpPr>
          <p:nvPr/>
        </p:nvSpPr>
        <p:spPr bwMode="auto">
          <a:xfrm>
            <a:off x="7086600" y="1905000"/>
            <a:ext cx="157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i="1">
                <a:solidFill>
                  <a:schemeClr val="accent1"/>
                </a:solidFill>
              </a:rPr>
              <a:t>Turing Machines</a:t>
            </a:r>
          </a:p>
        </p:txBody>
      </p:sp>
      <p:sp>
        <p:nvSpPr>
          <p:cNvPr id="35845" name="Line 12"/>
          <p:cNvSpPr>
            <a:spLocks noChangeShapeType="1"/>
          </p:cNvSpPr>
          <p:nvPr/>
        </p:nvSpPr>
        <p:spPr bwMode="auto">
          <a:xfrm>
            <a:off x="644525" y="2400300"/>
            <a:ext cx="7432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Rectangle 13"/>
          <p:cNvSpPr>
            <a:spLocks noChangeArrowheads="1"/>
          </p:cNvSpPr>
          <p:nvPr/>
        </p:nvSpPr>
        <p:spPr bwMode="auto">
          <a:xfrm>
            <a:off x="5638800" y="1676400"/>
            <a:ext cx="123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800" i="1">
                <a:solidFill>
                  <a:schemeClr val="accent1"/>
                </a:solidFill>
              </a:rPr>
              <a:t>TMs count!</a:t>
            </a:r>
            <a:endParaRPr lang="en-US" altLang="en-US" sz="1800">
              <a:solidFill>
                <a:schemeClr val="accent1"/>
              </a:solidFill>
            </a:endParaRPr>
          </a:p>
        </p:txBody>
      </p:sp>
      <p:sp>
        <p:nvSpPr>
          <p:cNvPr id="35847" name="Text Box 14"/>
          <p:cNvSpPr txBox="1">
            <a:spLocks noChangeArrowheads="1"/>
          </p:cNvSpPr>
          <p:nvPr/>
        </p:nvSpPr>
        <p:spPr bwMode="auto">
          <a:xfrm>
            <a:off x="2514600" y="3362325"/>
            <a:ext cx="3727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 i="1"/>
              <a:t>What's in the middle of this computability spectrum?</a:t>
            </a:r>
            <a:endParaRPr lang="en-US" altLang="en-US" sz="2400"/>
          </a:p>
        </p:txBody>
      </p:sp>
      <p:sp>
        <p:nvSpPr>
          <p:cNvPr id="35848" name="Rectangle 15"/>
          <p:cNvSpPr>
            <a:spLocks noChangeArrowheads="1"/>
          </p:cNvSpPr>
          <p:nvPr/>
        </p:nvSpPr>
        <p:spPr bwMode="auto">
          <a:xfrm>
            <a:off x="1524000" y="4572000"/>
            <a:ext cx="166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400">
                <a:latin typeface="Trebuchet MS" pitchFamily="1" charset="0"/>
              </a:rPr>
              <a:t>We could…</a:t>
            </a:r>
          </a:p>
        </p:txBody>
      </p:sp>
      <p:sp>
        <p:nvSpPr>
          <p:cNvPr id="35849" name="Rectangle 16"/>
          <p:cNvSpPr>
            <a:spLocks noChangeArrowheads="1"/>
          </p:cNvSpPr>
          <p:nvPr/>
        </p:nvSpPr>
        <p:spPr bwMode="auto">
          <a:xfrm>
            <a:off x="2209800" y="5978525"/>
            <a:ext cx="5730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2400">
                <a:latin typeface="Trebuchet MS" pitchFamily="1" charset="0"/>
              </a:rPr>
              <a:t> take away capabilities of TMs</a:t>
            </a:r>
          </a:p>
        </p:txBody>
      </p:sp>
      <p:sp>
        <p:nvSpPr>
          <p:cNvPr id="35850" name="Rectangle 17"/>
          <p:cNvSpPr>
            <a:spLocks noChangeArrowheads="1"/>
          </p:cNvSpPr>
          <p:nvPr/>
        </p:nvSpPr>
        <p:spPr bwMode="auto">
          <a:xfrm>
            <a:off x="2209800" y="5181600"/>
            <a:ext cx="5730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2400">
                <a:latin typeface="Trebuchet MS" pitchFamily="1" charset="0"/>
              </a:rPr>
              <a:t> add capabilities to DFAs</a:t>
            </a:r>
          </a:p>
        </p:txBody>
      </p:sp>
      <p:sp>
        <p:nvSpPr>
          <p:cNvPr id="35851" name="AutoShape 18"/>
          <p:cNvSpPr>
            <a:spLocks noChangeArrowheads="1"/>
          </p:cNvSpPr>
          <p:nvPr/>
        </p:nvSpPr>
        <p:spPr bwMode="auto">
          <a:xfrm>
            <a:off x="3997325" y="2636838"/>
            <a:ext cx="762000" cy="609600"/>
          </a:xfrm>
          <a:prstGeom prst="upArrow">
            <a:avLst>
              <a:gd name="adj1" fmla="val 52500"/>
              <a:gd name="adj2" fmla="val 49481"/>
            </a:avLst>
          </a:prstGeom>
          <a:solidFill>
            <a:schemeClr val="bg2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endParaRPr lang="en-US" altLang="en-US">
              <a:solidFill>
                <a:srgbClr val="008000"/>
              </a:solidFill>
            </a:endParaRPr>
          </a:p>
        </p:txBody>
      </p:sp>
      <p:sp>
        <p:nvSpPr>
          <p:cNvPr id="35852" name="Text Box 19"/>
          <p:cNvSpPr txBox="1">
            <a:spLocks noChangeArrowheads="1"/>
          </p:cNvSpPr>
          <p:nvPr/>
        </p:nvSpPr>
        <p:spPr bwMode="auto">
          <a:xfrm>
            <a:off x="4183063" y="273050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200" b="1">
                <a:solidFill>
                  <a:srgbClr val="008000"/>
                </a:solidFill>
              </a:rPr>
              <a:t>?</a:t>
            </a:r>
          </a:p>
        </p:txBody>
      </p:sp>
      <p:sp>
        <p:nvSpPr>
          <p:cNvPr id="35853" name="Text Box 20"/>
          <p:cNvSpPr txBox="1">
            <a:spLocks noChangeArrowheads="1"/>
          </p:cNvSpPr>
          <p:nvPr/>
        </p:nvSpPr>
        <p:spPr bwMode="auto">
          <a:xfrm>
            <a:off x="5991225" y="5310188"/>
            <a:ext cx="11144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900" b="1">
                <a:solidFill>
                  <a:srgbClr val="008000"/>
                </a:solidFill>
                <a:latin typeface="Arial" charset="0"/>
              </a:rPr>
              <a:t>more fun!</a:t>
            </a:r>
          </a:p>
        </p:txBody>
      </p:sp>
      <p:sp>
        <p:nvSpPr>
          <p:cNvPr id="35854" name="Line 21"/>
          <p:cNvSpPr>
            <a:spLocks noChangeShapeType="1"/>
          </p:cNvSpPr>
          <p:nvPr/>
        </p:nvSpPr>
        <p:spPr bwMode="auto">
          <a:xfrm>
            <a:off x="6791325" y="5422900"/>
            <a:ext cx="2081213" cy="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855" name="Picture 22" descr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8" y="4810125"/>
            <a:ext cx="454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6" name="Text Box 23"/>
          <p:cNvSpPr txBox="1">
            <a:spLocks noChangeArrowheads="1"/>
          </p:cNvSpPr>
          <p:nvPr/>
        </p:nvSpPr>
        <p:spPr bwMode="auto">
          <a:xfrm>
            <a:off x="6705600" y="6096000"/>
            <a:ext cx="162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900" b="1">
                <a:solidFill>
                  <a:srgbClr val="008000"/>
                </a:solidFill>
                <a:latin typeface="Arial" charset="0"/>
              </a:rPr>
              <a:t>Less tape?   Less fun.</a:t>
            </a:r>
          </a:p>
        </p:txBody>
      </p:sp>
      <p:sp>
        <p:nvSpPr>
          <p:cNvPr id="35857" name="Text Box 25"/>
          <p:cNvSpPr txBox="1">
            <a:spLocks noChangeArrowheads="1"/>
          </p:cNvSpPr>
          <p:nvPr/>
        </p:nvSpPr>
        <p:spPr bwMode="auto">
          <a:xfrm>
            <a:off x="304800" y="1749425"/>
            <a:ext cx="23907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en-US" altLang="en-US" sz="2400">
                <a:solidFill>
                  <a:srgbClr val="0000FF"/>
                </a:solidFill>
              </a:rPr>
              <a:t>FSMs    DFAs</a:t>
            </a:r>
          </a:p>
        </p:txBody>
      </p:sp>
      <p:sp>
        <p:nvSpPr>
          <p:cNvPr id="35858" name="Rectangle 26"/>
          <p:cNvSpPr>
            <a:spLocks noChangeArrowheads="1"/>
          </p:cNvSpPr>
          <p:nvPr/>
        </p:nvSpPr>
        <p:spPr bwMode="auto">
          <a:xfrm>
            <a:off x="2671763" y="1644650"/>
            <a:ext cx="1384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800" i="1">
                <a:solidFill>
                  <a:srgbClr val="0000FF"/>
                </a:solidFill>
              </a:rPr>
              <a:t>"can't count"</a:t>
            </a:r>
            <a:endParaRPr lang="en-US" altLang="en-US" sz="1800">
              <a:solidFill>
                <a:srgbClr val="0000FF"/>
              </a:solidFill>
            </a:endParaRPr>
          </a:p>
        </p:txBody>
      </p:sp>
      <p:sp>
        <p:nvSpPr>
          <p:cNvPr id="35859" name="Rectangle 7"/>
          <p:cNvSpPr>
            <a:spLocks noChangeArrowheads="1"/>
          </p:cNvSpPr>
          <p:nvPr/>
        </p:nvSpPr>
        <p:spPr bwMode="auto">
          <a:xfrm>
            <a:off x="354013" y="2590800"/>
            <a:ext cx="18811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/>
              <a:t>can compute </a:t>
            </a:r>
            <a:r>
              <a:rPr lang="en-US" altLang="en-US" sz="1800" b="1" i="1"/>
              <a:t>regular </a:t>
            </a:r>
            <a:r>
              <a:rPr lang="en-US" altLang="en-US" sz="1800"/>
              <a:t>languages</a:t>
            </a:r>
          </a:p>
        </p:txBody>
      </p:sp>
      <p:sp>
        <p:nvSpPr>
          <p:cNvPr id="35860" name="Rectangle 10"/>
          <p:cNvSpPr>
            <a:spLocks noChangeArrowheads="1"/>
          </p:cNvSpPr>
          <p:nvPr/>
        </p:nvSpPr>
        <p:spPr bwMode="auto">
          <a:xfrm>
            <a:off x="6665913" y="2590800"/>
            <a:ext cx="22113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/>
              <a:t>strictly more powerful than DFAs</a:t>
            </a:r>
          </a:p>
        </p:txBody>
      </p:sp>
      <p:sp>
        <p:nvSpPr>
          <p:cNvPr id="35861" name="Rectangle 25"/>
          <p:cNvSpPr>
            <a:spLocks noChangeArrowheads="1"/>
          </p:cNvSpPr>
          <p:nvPr/>
        </p:nvSpPr>
        <p:spPr bwMode="auto">
          <a:xfrm>
            <a:off x="6553200" y="3314700"/>
            <a:ext cx="243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/>
              <a:t>compute some </a:t>
            </a:r>
            <a:r>
              <a:rPr lang="en-US" altLang="en-US" sz="1800" b="1" i="1"/>
              <a:t>nonregular </a:t>
            </a:r>
            <a:r>
              <a:rPr lang="en-US" altLang="en-US" sz="1800"/>
              <a:t>languages</a:t>
            </a:r>
          </a:p>
        </p:txBody>
      </p:sp>
      <p:sp>
        <p:nvSpPr>
          <p:cNvPr id="35862" name="Rectangle 25"/>
          <p:cNvSpPr>
            <a:spLocks noChangeArrowheads="1"/>
          </p:cNvSpPr>
          <p:nvPr/>
        </p:nvSpPr>
        <p:spPr bwMode="auto">
          <a:xfrm>
            <a:off x="76200" y="3314700"/>
            <a:ext cx="243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/>
              <a:t>can't compute </a:t>
            </a:r>
            <a:r>
              <a:rPr lang="en-US" altLang="en-US" sz="1800" b="1" i="1"/>
              <a:t>nonregular </a:t>
            </a:r>
            <a:r>
              <a:rPr lang="en-US" altLang="en-US" sz="1800"/>
              <a:t>languages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ounded Rectangle 15"/>
          <p:cNvSpPr>
            <a:spLocks noChangeArrowheads="1"/>
          </p:cNvSpPr>
          <p:nvPr/>
        </p:nvSpPr>
        <p:spPr bwMode="auto">
          <a:xfrm>
            <a:off x="2116138" y="182563"/>
            <a:ext cx="4546600" cy="9144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>
              <a:latin typeface="Times" pitchFamily="1" charset="0"/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762000" y="304800"/>
            <a:ext cx="7292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600">
                <a:solidFill>
                  <a:srgbClr val="008000"/>
                </a:solidFill>
                <a:latin typeface="Trebuchet MS" pitchFamily="1" charset="0"/>
                <a:ea typeface="ＭＳ Ｐゴシック" pitchFamily="1" charset="-128"/>
              </a:rPr>
              <a:t>Regular Expressions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362200" y="1295400"/>
            <a:ext cx="41576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>
                <a:latin typeface="Trebuchet MS" pitchFamily="1" charset="0"/>
                <a:ea typeface="ＭＳ Ｐゴシック" pitchFamily="1" charset="-128"/>
              </a:rPr>
              <a:t>Where would you guess this model of computation lives?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54013" y="4000500"/>
            <a:ext cx="18811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/>
              <a:t>can compute </a:t>
            </a:r>
            <a:r>
              <a:rPr lang="en-US" altLang="en-US" sz="1800" b="1" i="1"/>
              <a:t>regular </a:t>
            </a:r>
            <a:r>
              <a:rPr lang="en-US" altLang="en-US" sz="1800"/>
              <a:t>languages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898650" y="3016250"/>
            <a:ext cx="965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0"/>
              </a:spcBef>
            </a:pPr>
            <a:r>
              <a:rPr lang="en-US" altLang="en-US" sz="1800" i="1">
                <a:solidFill>
                  <a:srgbClr val="0000FF"/>
                </a:solidFill>
              </a:rPr>
              <a:t>"can't count"</a:t>
            </a:r>
            <a:endParaRPr lang="en-US" altLang="en-US" sz="1800">
              <a:solidFill>
                <a:srgbClr val="0000FF"/>
              </a:solidFill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7212013" y="2901950"/>
            <a:ext cx="13255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800">
                <a:solidFill>
                  <a:schemeClr val="accent1"/>
                </a:solidFill>
              </a:rPr>
              <a:t>TMs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6670675" y="4000500"/>
            <a:ext cx="2211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/>
              <a:t>strictly more powerful than DFAs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7127875" y="3314700"/>
            <a:ext cx="157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i="1">
                <a:solidFill>
                  <a:schemeClr val="accent1"/>
                </a:solidFill>
              </a:rPr>
              <a:t>Turing Machines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685800" y="3810000"/>
            <a:ext cx="7432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5680075" y="3086100"/>
            <a:ext cx="123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800" i="1">
                <a:solidFill>
                  <a:schemeClr val="accent1"/>
                </a:solidFill>
              </a:rPr>
              <a:t>TMs count!</a:t>
            </a:r>
            <a:endParaRPr lang="en-US" altLang="en-US" sz="1800">
              <a:solidFill>
                <a:schemeClr val="accent1"/>
              </a:solidFill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498475" y="4762500"/>
            <a:ext cx="1517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 i="1">
                <a:solidFill>
                  <a:srgbClr val="0000FF"/>
                </a:solidFill>
              </a:rPr>
              <a:t>NFA</a:t>
            </a:r>
            <a:r>
              <a:rPr lang="en-US" altLang="en-US" sz="4200"/>
              <a:t>s</a:t>
            </a:r>
            <a:endParaRPr lang="en-US" altLang="en-US" sz="4200">
              <a:solidFill>
                <a:schemeClr val="accent1"/>
              </a:solidFill>
            </a:endParaRPr>
          </a:p>
        </p:txBody>
      </p:sp>
      <p:sp>
        <p:nvSpPr>
          <p:cNvPr id="13326" name="Text Box 22"/>
          <p:cNvSpPr txBox="1">
            <a:spLocks noChangeArrowheads="1"/>
          </p:cNvSpPr>
          <p:nvPr/>
        </p:nvSpPr>
        <p:spPr bwMode="auto">
          <a:xfrm>
            <a:off x="442913" y="2876550"/>
            <a:ext cx="1517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 i="1">
                <a:solidFill>
                  <a:srgbClr val="0000FF"/>
                </a:solidFill>
              </a:rPr>
              <a:t>DFA</a:t>
            </a:r>
            <a:r>
              <a:rPr lang="en-US" altLang="en-US" sz="4200"/>
              <a:t>s</a:t>
            </a:r>
            <a:endParaRPr lang="en-US" altLang="en-US" sz="4200">
              <a:solidFill>
                <a:schemeClr val="accent1"/>
              </a:solidFill>
            </a:endParaRPr>
          </a:p>
        </p:txBody>
      </p:sp>
      <p:sp>
        <p:nvSpPr>
          <p:cNvPr id="13327" name="Rectangle 24"/>
          <p:cNvSpPr>
            <a:spLocks noChangeArrowheads="1"/>
          </p:cNvSpPr>
          <p:nvPr/>
        </p:nvSpPr>
        <p:spPr bwMode="auto">
          <a:xfrm>
            <a:off x="782638" y="3435350"/>
            <a:ext cx="53975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200" i="1">
                <a:solidFill>
                  <a:srgbClr val="0000FF"/>
                </a:solidFill>
              </a:rPr>
              <a:t>FSM</a:t>
            </a:r>
            <a:r>
              <a:rPr lang="en-US" altLang="en-US" sz="1200"/>
              <a:t>s</a:t>
            </a:r>
            <a:endParaRPr lang="en-US" altLang="en-US" sz="1200" i="1">
              <a:solidFill>
                <a:srgbClr val="0000FF"/>
              </a:solidFill>
            </a:endParaRPr>
          </a:p>
        </p:txBody>
      </p:sp>
      <p:sp>
        <p:nvSpPr>
          <p:cNvPr id="13328" name="Rectangle 6"/>
          <p:cNvSpPr>
            <a:spLocks noChangeArrowheads="1"/>
          </p:cNvSpPr>
          <p:nvPr/>
        </p:nvSpPr>
        <p:spPr bwMode="auto">
          <a:xfrm>
            <a:off x="6688138" y="4881563"/>
            <a:ext cx="2244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/>
              <a:t>can compute </a:t>
            </a:r>
            <a:r>
              <a:rPr lang="en-US" altLang="en-US" sz="1800" b="1" i="1"/>
              <a:t>some</a:t>
            </a:r>
            <a:r>
              <a:rPr lang="en-US" altLang="en-US" sz="1800"/>
              <a:t> </a:t>
            </a:r>
            <a:r>
              <a:rPr lang="en-US" altLang="en-US" sz="1800" b="1" i="1"/>
              <a:t>nonregular </a:t>
            </a:r>
            <a:r>
              <a:rPr lang="en-US" altLang="en-US" sz="1800"/>
              <a:t>languages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331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51063" y="2262188"/>
              <a:ext cx="1778000" cy="1743075"/>
            </p14:xfrm>
          </p:contentPart>
        </mc:Choice>
        <mc:Fallback>
          <p:pic>
            <p:nvPicPr>
              <p:cNvPr id="1331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34863" y="2247068"/>
                <a:ext cx="1809319" cy="177439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5" name="Group 2"/>
          <p:cNvGrpSpPr>
            <a:grpSpLocks/>
          </p:cNvGrpSpPr>
          <p:nvPr/>
        </p:nvGrpSpPr>
        <p:grpSpPr bwMode="auto">
          <a:xfrm>
            <a:off x="436563" y="1144588"/>
            <a:ext cx="8218487" cy="180975"/>
            <a:chOff x="295" y="1311"/>
            <a:chExt cx="5177" cy="114"/>
          </a:xfrm>
        </p:grpSpPr>
        <p:sp>
          <p:nvSpPr>
            <p:cNvPr id="1436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  <p:sp>
          <p:nvSpPr>
            <p:cNvPr id="1437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</p:grpSp>
      <p:sp>
        <p:nvSpPr>
          <p:cNvPr id="14346" name="Text Box 5"/>
          <p:cNvSpPr txBox="1">
            <a:spLocks noChangeArrowheads="1"/>
          </p:cNvSpPr>
          <p:nvPr/>
        </p:nvSpPr>
        <p:spPr bwMode="auto">
          <a:xfrm>
            <a:off x="368300" y="1406525"/>
            <a:ext cx="8318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 b="1" i="1"/>
              <a:t>To show:</a:t>
            </a:r>
            <a:r>
              <a:rPr lang="en-US" altLang="en-US" sz="2400"/>
              <a:t>     NFAs can represent any regular expression </a:t>
            </a:r>
          </a:p>
        </p:txBody>
      </p:sp>
      <p:sp>
        <p:nvSpPr>
          <p:cNvPr id="14347" name="Text Box 6"/>
          <p:cNvSpPr txBox="1">
            <a:spLocks noChangeArrowheads="1"/>
          </p:cNvSpPr>
          <p:nvPr/>
        </p:nvSpPr>
        <p:spPr bwMode="auto">
          <a:xfrm>
            <a:off x="723900" y="236538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400"/>
              <a:t>Regex         NFA</a:t>
            </a:r>
          </a:p>
        </p:txBody>
      </p:sp>
      <p:sp>
        <p:nvSpPr>
          <p:cNvPr id="14348" name="Line 7"/>
          <p:cNvSpPr>
            <a:spLocks noChangeShapeType="1"/>
          </p:cNvSpPr>
          <p:nvPr/>
        </p:nvSpPr>
        <p:spPr bwMode="auto">
          <a:xfrm>
            <a:off x="4260850" y="635000"/>
            <a:ext cx="101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2459038" y="46815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0</a:t>
            </a:r>
          </a:p>
        </p:txBody>
      </p:sp>
      <p:sp>
        <p:nvSpPr>
          <p:cNvPr id="14350" name="Text Box 9"/>
          <p:cNvSpPr txBox="1">
            <a:spLocks noChangeArrowheads="1"/>
          </p:cNvSpPr>
          <p:nvPr/>
        </p:nvSpPr>
        <p:spPr bwMode="auto">
          <a:xfrm>
            <a:off x="379413" y="1966913"/>
            <a:ext cx="3646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2400">
                <a:solidFill>
                  <a:srgbClr val="0000FF"/>
                </a:solidFill>
                <a:latin typeface="Comic Sans MS" pitchFamily="1" charset="0"/>
              </a:rPr>
              <a:t>Base Case Regexes:</a:t>
            </a:r>
          </a:p>
        </p:txBody>
      </p:sp>
      <p:sp>
        <p:nvSpPr>
          <p:cNvPr id="14351" name="Rectangle 10"/>
          <p:cNvSpPr>
            <a:spLocks noChangeArrowheads="1"/>
          </p:cNvSpPr>
          <p:nvPr/>
        </p:nvSpPr>
        <p:spPr bwMode="auto">
          <a:xfrm>
            <a:off x="2459038" y="57102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1</a:t>
            </a:r>
          </a:p>
        </p:txBody>
      </p:sp>
      <p:sp>
        <p:nvSpPr>
          <p:cNvPr id="14352" name="Rectangle 11"/>
          <p:cNvSpPr>
            <a:spLocks noChangeArrowheads="1"/>
          </p:cNvSpPr>
          <p:nvPr/>
        </p:nvSpPr>
        <p:spPr bwMode="auto">
          <a:xfrm>
            <a:off x="2460625" y="3665538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FF"/>
                </a:solidFill>
                <a:latin typeface="Symbol" pitchFamily="1" charset="2"/>
              </a:rPr>
              <a:t>l</a:t>
            </a:r>
          </a:p>
        </p:txBody>
      </p:sp>
      <p:sp>
        <p:nvSpPr>
          <p:cNvPr id="14353" name="Rectangle 12"/>
          <p:cNvSpPr>
            <a:spLocks noChangeArrowheads="1"/>
          </p:cNvSpPr>
          <p:nvPr/>
        </p:nvSpPr>
        <p:spPr bwMode="auto">
          <a:xfrm>
            <a:off x="2425700" y="272732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  <a:latin typeface="Arial" charset="0"/>
                <a:cs typeface="Arial" charset="0"/>
              </a:rPr>
              <a:t>Ø</a:t>
            </a:r>
            <a:endParaRPr lang="en-US" altLang="en-US" sz="24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4354" name="Text Box 13"/>
          <p:cNvSpPr txBox="1">
            <a:spLocks noChangeArrowheads="1"/>
          </p:cNvSpPr>
          <p:nvPr/>
        </p:nvSpPr>
        <p:spPr bwMode="auto">
          <a:xfrm>
            <a:off x="322263" y="2767013"/>
            <a:ext cx="1804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no expression</a:t>
            </a:r>
          </a:p>
        </p:txBody>
      </p:sp>
      <p:sp>
        <p:nvSpPr>
          <p:cNvPr id="14355" name="Text Box 14"/>
          <p:cNvSpPr txBox="1">
            <a:spLocks noChangeArrowheads="1"/>
          </p:cNvSpPr>
          <p:nvPr/>
        </p:nvSpPr>
        <p:spPr bwMode="auto">
          <a:xfrm>
            <a:off x="322263" y="3673475"/>
            <a:ext cx="1804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/>
              <a:t>empty expression</a:t>
            </a:r>
          </a:p>
        </p:txBody>
      </p:sp>
      <p:sp>
        <p:nvSpPr>
          <p:cNvPr id="14356" name="Text Box 15"/>
          <p:cNvSpPr txBox="1">
            <a:spLocks noChangeArrowheads="1"/>
          </p:cNvSpPr>
          <p:nvPr/>
        </p:nvSpPr>
        <p:spPr bwMode="auto">
          <a:xfrm>
            <a:off x="641350" y="4716463"/>
            <a:ext cx="11668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/>
              <a:t>a single alphabetic character (or bit)</a:t>
            </a:r>
          </a:p>
        </p:txBody>
      </p:sp>
      <p:sp>
        <p:nvSpPr>
          <p:cNvPr id="14357" name="Text Box 16"/>
          <p:cNvSpPr txBox="1">
            <a:spLocks noChangeArrowheads="1"/>
          </p:cNvSpPr>
          <p:nvPr/>
        </p:nvSpPr>
        <p:spPr bwMode="auto">
          <a:xfrm>
            <a:off x="4379913" y="1966913"/>
            <a:ext cx="3646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2400">
                <a:solidFill>
                  <a:schemeClr val="folHlink"/>
                </a:solidFill>
                <a:latin typeface="Comic Sans MS" pitchFamily="1" charset="0"/>
              </a:rPr>
              <a:t>Equivalent NFA:</a:t>
            </a:r>
          </a:p>
        </p:txBody>
      </p:sp>
      <p:sp>
        <p:nvSpPr>
          <p:cNvPr id="14358" name="Oval 17"/>
          <p:cNvSpPr>
            <a:spLocks noChangeArrowheads="1"/>
          </p:cNvSpPr>
          <p:nvPr/>
        </p:nvSpPr>
        <p:spPr bwMode="auto">
          <a:xfrm>
            <a:off x="4856163" y="2549525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14359" name="Text Box 18"/>
          <p:cNvSpPr txBox="1">
            <a:spLocks noChangeArrowheads="1"/>
          </p:cNvSpPr>
          <p:nvPr/>
        </p:nvSpPr>
        <p:spPr bwMode="auto">
          <a:xfrm>
            <a:off x="4987925" y="2709863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q0</a:t>
            </a:r>
          </a:p>
        </p:txBody>
      </p:sp>
      <p:sp>
        <p:nvSpPr>
          <p:cNvPr id="14360" name="Freeform 19"/>
          <p:cNvSpPr>
            <a:spLocks/>
          </p:cNvSpPr>
          <p:nvPr/>
        </p:nvSpPr>
        <p:spPr bwMode="auto">
          <a:xfrm>
            <a:off x="4659313" y="2722563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Oval 20"/>
          <p:cNvSpPr>
            <a:spLocks noChangeArrowheads="1"/>
          </p:cNvSpPr>
          <p:nvPr/>
        </p:nvSpPr>
        <p:spPr bwMode="auto">
          <a:xfrm>
            <a:off x="4875213" y="3522663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14362" name="Text Box 21"/>
          <p:cNvSpPr txBox="1">
            <a:spLocks noChangeArrowheads="1"/>
          </p:cNvSpPr>
          <p:nvPr/>
        </p:nvSpPr>
        <p:spPr bwMode="auto">
          <a:xfrm>
            <a:off x="5006975" y="3683000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q0</a:t>
            </a:r>
          </a:p>
        </p:txBody>
      </p:sp>
      <p:sp>
        <p:nvSpPr>
          <p:cNvPr id="14363" name="Oval 22"/>
          <p:cNvSpPr>
            <a:spLocks noChangeArrowheads="1"/>
          </p:cNvSpPr>
          <p:nvPr/>
        </p:nvSpPr>
        <p:spPr bwMode="auto">
          <a:xfrm>
            <a:off x="4802188" y="3463925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14364" name="Freeform 23"/>
          <p:cNvSpPr>
            <a:spLocks/>
          </p:cNvSpPr>
          <p:nvPr/>
        </p:nvSpPr>
        <p:spPr bwMode="auto">
          <a:xfrm>
            <a:off x="4611688" y="3706813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5" name="Text Box 40"/>
          <p:cNvSpPr txBox="1">
            <a:spLocks noChangeArrowheads="1"/>
          </p:cNvSpPr>
          <p:nvPr/>
        </p:nvSpPr>
        <p:spPr bwMode="auto">
          <a:xfrm>
            <a:off x="322263" y="3000375"/>
            <a:ext cx="18049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200" i="1"/>
              <a:t>matches no strings</a:t>
            </a:r>
          </a:p>
        </p:txBody>
      </p:sp>
      <p:sp>
        <p:nvSpPr>
          <p:cNvPr id="14366" name="Text Box 41"/>
          <p:cNvSpPr txBox="1">
            <a:spLocks noChangeArrowheads="1"/>
          </p:cNvSpPr>
          <p:nvPr/>
        </p:nvSpPr>
        <p:spPr bwMode="auto">
          <a:xfrm>
            <a:off x="233363" y="3924300"/>
            <a:ext cx="1981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200" i="1"/>
              <a:t>matches the empty string</a:t>
            </a:r>
          </a:p>
        </p:txBody>
      </p:sp>
      <p:sp>
        <p:nvSpPr>
          <p:cNvPr id="14367" name="Text Box 42"/>
          <p:cNvSpPr txBox="1">
            <a:spLocks noChangeArrowheads="1"/>
          </p:cNvSpPr>
          <p:nvPr/>
        </p:nvSpPr>
        <p:spPr bwMode="auto">
          <a:xfrm>
            <a:off x="233363" y="5829300"/>
            <a:ext cx="1981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200" i="1"/>
              <a:t>matches that one bit</a:t>
            </a:r>
          </a:p>
        </p:txBody>
      </p:sp>
      <p:sp>
        <p:nvSpPr>
          <p:cNvPr id="14368" name="Text Box 16"/>
          <p:cNvSpPr txBox="1">
            <a:spLocks noChangeArrowheads="1"/>
          </p:cNvSpPr>
          <p:nvPr/>
        </p:nvSpPr>
        <p:spPr bwMode="auto">
          <a:xfrm>
            <a:off x="6843713" y="2981325"/>
            <a:ext cx="19081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1500">
                <a:solidFill>
                  <a:schemeClr val="folHlink"/>
                </a:solidFill>
                <a:latin typeface="Comic Sans MS" pitchFamily="1" charset="0"/>
              </a:rPr>
              <a:t>Remember, DFAs are NFAs (but not vice versa)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33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40588" y="3673475"/>
              <a:ext cx="1587" cy="1588"/>
            </p14:xfrm>
          </p:contentPart>
        </mc:Choice>
        <mc:Fallback>
          <p:pic>
            <p:nvPicPr>
              <p:cNvPr id="1433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33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35638" y="2395538"/>
              <a:ext cx="779462" cy="319087"/>
            </p14:xfrm>
          </p:contentPart>
        </mc:Choice>
        <mc:Fallback>
          <p:pic>
            <p:nvPicPr>
              <p:cNvPr id="1433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20517" y="2382573"/>
                <a:ext cx="810064" cy="3471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434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64213" y="3360738"/>
              <a:ext cx="677862" cy="328612"/>
            </p14:xfrm>
          </p:contentPart>
        </mc:Choice>
        <mc:Fallback>
          <p:pic>
            <p:nvPicPr>
              <p:cNvPr id="1434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50533" y="3345605"/>
                <a:ext cx="706301" cy="352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341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0" y="5116513"/>
              <a:ext cx="236538" cy="66675"/>
            </p14:xfrm>
          </p:contentPart>
        </mc:Choice>
        <mc:Fallback>
          <p:pic>
            <p:nvPicPr>
              <p:cNvPr id="14341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95649" y="5103178"/>
                <a:ext cx="256700" cy="87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34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6613" y="4575175"/>
              <a:ext cx="2414587" cy="885825"/>
            </p14:xfrm>
          </p:contentPart>
        </mc:Choice>
        <mc:Fallback>
          <p:pic>
            <p:nvPicPr>
              <p:cNvPr id="1434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32213" y="4561497"/>
                <a:ext cx="2443388" cy="913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34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1538" y="5781675"/>
              <a:ext cx="2270125" cy="739775"/>
            </p14:xfrm>
          </p:contentPart>
        </mc:Choice>
        <mc:Fallback>
          <p:pic>
            <p:nvPicPr>
              <p:cNvPr id="1434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70378" y="5766548"/>
                <a:ext cx="2295685" cy="767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34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93938" y="3549650"/>
              <a:ext cx="708025" cy="671513"/>
            </p14:xfrm>
          </p:contentPart>
        </mc:Choice>
        <mc:Fallback>
          <p:pic>
            <p:nvPicPr>
              <p:cNvPr id="1434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83859" y="3537055"/>
                <a:ext cx="726383" cy="69022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436563" y="1144588"/>
            <a:ext cx="8218487" cy="180975"/>
            <a:chOff x="295" y="1311"/>
            <a:chExt cx="5177" cy="114"/>
          </a:xfrm>
        </p:grpSpPr>
        <p:sp>
          <p:nvSpPr>
            <p:cNvPr id="3997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  <p:sp>
          <p:nvSpPr>
            <p:cNvPr id="3997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</p:grp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368300" y="1406525"/>
            <a:ext cx="8318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 b="1" i="1"/>
              <a:t>To show:</a:t>
            </a:r>
            <a:r>
              <a:rPr lang="en-US" altLang="en-US" sz="2400"/>
              <a:t>     NFAs can represent any regular expression </a:t>
            </a:r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723900" y="236538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400"/>
              <a:t>Regex         NFA</a:t>
            </a:r>
          </a:p>
        </p:txBody>
      </p:sp>
      <p:sp>
        <p:nvSpPr>
          <p:cNvPr id="39941" name="Line 7"/>
          <p:cNvSpPr>
            <a:spLocks noChangeShapeType="1"/>
          </p:cNvSpPr>
          <p:nvPr/>
        </p:nvSpPr>
        <p:spPr bwMode="auto">
          <a:xfrm>
            <a:off x="4260850" y="635000"/>
            <a:ext cx="101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Rectangle 8"/>
          <p:cNvSpPr>
            <a:spLocks noChangeArrowheads="1"/>
          </p:cNvSpPr>
          <p:nvPr/>
        </p:nvSpPr>
        <p:spPr bwMode="auto">
          <a:xfrm>
            <a:off x="2459038" y="46815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0</a:t>
            </a:r>
          </a:p>
        </p:txBody>
      </p:sp>
      <p:sp>
        <p:nvSpPr>
          <p:cNvPr id="39943" name="Text Box 9"/>
          <p:cNvSpPr txBox="1">
            <a:spLocks noChangeArrowheads="1"/>
          </p:cNvSpPr>
          <p:nvPr/>
        </p:nvSpPr>
        <p:spPr bwMode="auto">
          <a:xfrm>
            <a:off x="379413" y="1966913"/>
            <a:ext cx="3646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2400">
                <a:solidFill>
                  <a:srgbClr val="0000FF"/>
                </a:solidFill>
                <a:latin typeface="Comic Sans MS" pitchFamily="1" charset="0"/>
              </a:rPr>
              <a:t>Base Case Regexes:</a:t>
            </a:r>
          </a:p>
        </p:txBody>
      </p:sp>
      <p:sp>
        <p:nvSpPr>
          <p:cNvPr id="39944" name="Rectangle 10"/>
          <p:cNvSpPr>
            <a:spLocks noChangeArrowheads="1"/>
          </p:cNvSpPr>
          <p:nvPr/>
        </p:nvSpPr>
        <p:spPr bwMode="auto">
          <a:xfrm>
            <a:off x="2459038" y="57102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1</a:t>
            </a:r>
          </a:p>
        </p:txBody>
      </p:sp>
      <p:sp>
        <p:nvSpPr>
          <p:cNvPr id="39945" name="Rectangle 11"/>
          <p:cNvSpPr>
            <a:spLocks noChangeArrowheads="1"/>
          </p:cNvSpPr>
          <p:nvPr/>
        </p:nvSpPr>
        <p:spPr bwMode="auto">
          <a:xfrm>
            <a:off x="2460625" y="3665538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FF"/>
                </a:solidFill>
                <a:latin typeface="Symbol" pitchFamily="1" charset="2"/>
              </a:rPr>
              <a:t>l</a:t>
            </a:r>
          </a:p>
        </p:txBody>
      </p:sp>
      <p:sp>
        <p:nvSpPr>
          <p:cNvPr id="39946" name="Rectangle 12"/>
          <p:cNvSpPr>
            <a:spLocks noChangeArrowheads="1"/>
          </p:cNvSpPr>
          <p:nvPr/>
        </p:nvSpPr>
        <p:spPr bwMode="auto">
          <a:xfrm>
            <a:off x="2425700" y="272732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  <a:latin typeface="Arial" charset="0"/>
                <a:cs typeface="Arial" charset="0"/>
              </a:rPr>
              <a:t>Ø</a:t>
            </a:r>
            <a:endParaRPr lang="en-US" altLang="en-US" sz="24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9947" name="Text Box 13"/>
          <p:cNvSpPr txBox="1">
            <a:spLocks noChangeArrowheads="1"/>
          </p:cNvSpPr>
          <p:nvPr/>
        </p:nvSpPr>
        <p:spPr bwMode="auto">
          <a:xfrm>
            <a:off x="322263" y="2767013"/>
            <a:ext cx="1804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no expression</a:t>
            </a:r>
          </a:p>
        </p:txBody>
      </p:sp>
      <p:sp>
        <p:nvSpPr>
          <p:cNvPr id="39948" name="Text Box 14"/>
          <p:cNvSpPr txBox="1">
            <a:spLocks noChangeArrowheads="1"/>
          </p:cNvSpPr>
          <p:nvPr/>
        </p:nvSpPr>
        <p:spPr bwMode="auto">
          <a:xfrm>
            <a:off x="322263" y="3673475"/>
            <a:ext cx="1804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/>
              <a:t>empty expression</a:t>
            </a:r>
          </a:p>
        </p:txBody>
      </p:sp>
      <p:sp>
        <p:nvSpPr>
          <p:cNvPr id="39949" name="Text Box 15"/>
          <p:cNvSpPr txBox="1">
            <a:spLocks noChangeArrowheads="1"/>
          </p:cNvSpPr>
          <p:nvPr/>
        </p:nvSpPr>
        <p:spPr bwMode="auto">
          <a:xfrm>
            <a:off x="641350" y="4716463"/>
            <a:ext cx="11668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/>
              <a:t>a single alphabetic character (or bit)</a:t>
            </a:r>
          </a:p>
        </p:txBody>
      </p:sp>
      <p:sp>
        <p:nvSpPr>
          <p:cNvPr id="39950" name="Text Box 16"/>
          <p:cNvSpPr txBox="1">
            <a:spLocks noChangeArrowheads="1"/>
          </p:cNvSpPr>
          <p:nvPr/>
        </p:nvSpPr>
        <p:spPr bwMode="auto">
          <a:xfrm>
            <a:off x="4379913" y="1966913"/>
            <a:ext cx="3646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2400">
                <a:solidFill>
                  <a:schemeClr val="folHlink"/>
                </a:solidFill>
                <a:latin typeface="Comic Sans MS" pitchFamily="1" charset="0"/>
              </a:rPr>
              <a:t>Equivalent NFA:</a:t>
            </a:r>
          </a:p>
        </p:txBody>
      </p:sp>
      <p:sp>
        <p:nvSpPr>
          <p:cNvPr id="39951" name="Oval 17"/>
          <p:cNvSpPr>
            <a:spLocks noChangeArrowheads="1"/>
          </p:cNvSpPr>
          <p:nvPr/>
        </p:nvSpPr>
        <p:spPr bwMode="auto">
          <a:xfrm>
            <a:off x="4856163" y="2549525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39952" name="Text Box 18"/>
          <p:cNvSpPr txBox="1">
            <a:spLocks noChangeArrowheads="1"/>
          </p:cNvSpPr>
          <p:nvPr/>
        </p:nvSpPr>
        <p:spPr bwMode="auto">
          <a:xfrm>
            <a:off x="4987925" y="2709863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q0</a:t>
            </a:r>
          </a:p>
        </p:txBody>
      </p:sp>
      <p:sp>
        <p:nvSpPr>
          <p:cNvPr id="39953" name="Freeform 19"/>
          <p:cNvSpPr>
            <a:spLocks/>
          </p:cNvSpPr>
          <p:nvPr/>
        </p:nvSpPr>
        <p:spPr bwMode="auto">
          <a:xfrm>
            <a:off x="4659313" y="2722563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4" name="Oval 20"/>
          <p:cNvSpPr>
            <a:spLocks noChangeArrowheads="1"/>
          </p:cNvSpPr>
          <p:nvPr/>
        </p:nvSpPr>
        <p:spPr bwMode="auto">
          <a:xfrm>
            <a:off x="4875213" y="3522663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39955" name="Text Box 21"/>
          <p:cNvSpPr txBox="1">
            <a:spLocks noChangeArrowheads="1"/>
          </p:cNvSpPr>
          <p:nvPr/>
        </p:nvSpPr>
        <p:spPr bwMode="auto">
          <a:xfrm>
            <a:off x="5006975" y="3683000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q0</a:t>
            </a:r>
          </a:p>
        </p:txBody>
      </p:sp>
      <p:sp>
        <p:nvSpPr>
          <p:cNvPr id="39956" name="Oval 22"/>
          <p:cNvSpPr>
            <a:spLocks noChangeArrowheads="1"/>
          </p:cNvSpPr>
          <p:nvPr/>
        </p:nvSpPr>
        <p:spPr bwMode="auto">
          <a:xfrm>
            <a:off x="4802188" y="3463925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39957" name="Freeform 23"/>
          <p:cNvSpPr>
            <a:spLocks/>
          </p:cNvSpPr>
          <p:nvPr/>
        </p:nvSpPr>
        <p:spPr bwMode="auto">
          <a:xfrm>
            <a:off x="4611688" y="3706813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8" name="Text Box 24"/>
          <p:cNvSpPr txBox="1">
            <a:spLocks noChangeArrowheads="1"/>
          </p:cNvSpPr>
          <p:nvPr/>
        </p:nvSpPr>
        <p:spPr bwMode="auto">
          <a:xfrm>
            <a:off x="322263" y="3000375"/>
            <a:ext cx="18049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200" i="1"/>
              <a:t>matches no strings</a:t>
            </a:r>
          </a:p>
        </p:txBody>
      </p:sp>
      <p:sp>
        <p:nvSpPr>
          <p:cNvPr id="39959" name="Text Box 25"/>
          <p:cNvSpPr txBox="1">
            <a:spLocks noChangeArrowheads="1"/>
          </p:cNvSpPr>
          <p:nvPr/>
        </p:nvSpPr>
        <p:spPr bwMode="auto">
          <a:xfrm>
            <a:off x="233363" y="3924300"/>
            <a:ext cx="1981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200" i="1"/>
              <a:t>matches the empty string</a:t>
            </a:r>
          </a:p>
        </p:txBody>
      </p:sp>
      <p:sp>
        <p:nvSpPr>
          <p:cNvPr id="39960" name="Text Box 26"/>
          <p:cNvSpPr txBox="1">
            <a:spLocks noChangeArrowheads="1"/>
          </p:cNvSpPr>
          <p:nvPr/>
        </p:nvSpPr>
        <p:spPr bwMode="auto">
          <a:xfrm>
            <a:off x="233363" y="5829300"/>
            <a:ext cx="1981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200" i="1"/>
              <a:t>matches that one bit</a:t>
            </a:r>
          </a:p>
        </p:txBody>
      </p:sp>
      <p:sp>
        <p:nvSpPr>
          <p:cNvPr id="39961" name="Oval 27"/>
          <p:cNvSpPr>
            <a:spLocks noChangeArrowheads="1"/>
          </p:cNvSpPr>
          <p:nvPr/>
        </p:nvSpPr>
        <p:spPr bwMode="auto">
          <a:xfrm>
            <a:off x="4829175" y="4548188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39962" name="Text Box 28"/>
          <p:cNvSpPr txBox="1">
            <a:spLocks noChangeArrowheads="1"/>
          </p:cNvSpPr>
          <p:nvPr/>
        </p:nvSpPr>
        <p:spPr bwMode="auto">
          <a:xfrm>
            <a:off x="4960938" y="4708525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q0</a:t>
            </a:r>
          </a:p>
        </p:txBody>
      </p:sp>
      <p:sp>
        <p:nvSpPr>
          <p:cNvPr id="39963" name="Text Box 29"/>
          <p:cNvSpPr txBox="1">
            <a:spLocks noChangeArrowheads="1"/>
          </p:cNvSpPr>
          <p:nvPr/>
        </p:nvSpPr>
        <p:spPr bwMode="auto">
          <a:xfrm>
            <a:off x="5934075" y="489585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0</a:t>
            </a:r>
          </a:p>
        </p:txBody>
      </p:sp>
      <p:sp>
        <p:nvSpPr>
          <p:cNvPr id="39964" name="Freeform 30"/>
          <p:cNvSpPr>
            <a:spLocks/>
          </p:cNvSpPr>
          <p:nvPr/>
        </p:nvSpPr>
        <p:spPr bwMode="auto">
          <a:xfrm>
            <a:off x="4643438" y="4721225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5" name="Oval 31"/>
          <p:cNvSpPr>
            <a:spLocks noChangeArrowheads="1"/>
          </p:cNvSpPr>
          <p:nvPr/>
        </p:nvSpPr>
        <p:spPr bwMode="auto">
          <a:xfrm>
            <a:off x="4805363" y="5551488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39966" name="Text Box 32"/>
          <p:cNvSpPr txBox="1">
            <a:spLocks noChangeArrowheads="1"/>
          </p:cNvSpPr>
          <p:nvPr/>
        </p:nvSpPr>
        <p:spPr bwMode="auto">
          <a:xfrm>
            <a:off x="4937125" y="5711825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q0</a:t>
            </a:r>
          </a:p>
        </p:txBody>
      </p:sp>
      <p:sp>
        <p:nvSpPr>
          <p:cNvPr id="39967" name="Text Box 33"/>
          <p:cNvSpPr txBox="1">
            <a:spLocks noChangeArrowheads="1"/>
          </p:cNvSpPr>
          <p:nvPr/>
        </p:nvSpPr>
        <p:spPr bwMode="auto">
          <a:xfrm>
            <a:off x="5924550" y="5872163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1</a:t>
            </a:r>
          </a:p>
        </p:txBody>
      </p:sp>
      <p:sp>
        <p:nvSpPr>
          <p:cNvPr id="39968" name="Freeform 34"/>
          <p:cNvSpPr>
            <a:spLocks/>
          </p:cNvSpPr>
          <p:nvPr/>
        </p:nvSpPr>
        <p:spPr bwMode="auto">
          <a:xfrm>
            <a:off x="4619625" y="5724525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9" name="Oval 35"/>
          <p:cNvSpPr>
            <a:spLocks noChangeArrowheads="1"/>
          </p:cNvSpPr>
          <p:nvPr/>
        </p:nvSpPr>
        <p:spPr bwMode="auto">
          <a:xfrm>
            <a:off x="6643688" y="4581525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39970" name="Oval 36"/>
          <p:cNvSpPr>
            <a:spLocks noChangeArrowheads="1"/>
          </p:cNvSpPr>
          <p:nvPr/>
        </p:nvSpPr>
        <p:spPr bwMode="auto">
          <a:xfrm>
            <a:off x="6570663" y="4522788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39971" name="Oval 37"/>
          <p:cNvSpPr>
            <a:spLocks noChangeArrowheads="1"/>
          </p:cNvSpPr>
          <p:nvPr/>
        </p:nvSpPr>
        <p:spPr bwMode="auto">
          <a:xfrm>
            <a:off x="6638925" y="5591175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39972" name="Oval 38"/>
          <p:cNvSpPr>
            <a:spLocks noChangeArrowheads="1"/>
          </p:cNvSpPr>
          <p:nvPr/>
        </p:nvSpPr>
        <p:spPr bwMode="auto">
          <a:xfrm>
            <a:off x="6565900" y="5532438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39973" name="Line 39"/>
          <p:cNvSpPr>
            <a:spLocks noChangeShapeType="1"/>
          </p:cNvSpPr>
          <p:nvPr/>
        </p:nvSpPr>
        <p:spPr bwMode="auto">
          <a:xfrm>
            <a:off x="5521325" y="5900738"/>
            <a:ext cx="101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4" name="Line 40"/>
          <p:cNvSpPr>
            <a:spLocks noChangeShapeType="1"/>
          </p:cNvSpPr>
          <p:nvPr/>
        </p:nvSpPr>
        <p:spPr bwMode="auto">
          <a:xfrm>
            <a:off x="5543550" y="4887913"/>
            <a:ext cx="101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5" name="Text Box 41"/>
          <p:cNvSpPr txBox="1">
            <a:spLocks noChangeArrowheads="1"/>
          </p:cNvSpPr>
          <p:nvPr/>
        </p:nvSpPr>
        <p:spPr bwMode="auto">
          <a:xfrm>
            <a:off x="6775450" y="5711825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q1</a:t>
            </a:r>
          </a:p>
        </p:txBody>
      </p:sp>
      <p:sp>
        <p:nvSpPr>
          <p:cNvPr id="39976" name="Text Box 42"/>
          <p:cNvSpPr txBox="1">
            <a:spLocks noChangeArrowheads="1"/>
          </p:cNvSpPr>
          <p:nvPr/>
        </p:nvSpPr>
        <p:spPr bwMode="auto">
          <a:xfrm>
            <a:off x="6773863" y="4708525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q1</a:t>
            </a:r>
          </a:p>
        </p:txBody>
      </p:sp>
      <p:sp>
        <p:nvSpPr>
          <p:cNvPr id="39977" name="Text Box 16"/>
          <p:cNvSpPr txBox="1">
            <a:spLocks noChangeArrowheads="1"/>
          </p:cNvSpPr>
          <p:nvPr/>
        </p:nvSpPr>
        <p:spPr bwMode="auto">
          <a:xfrm>
            <a:off x="6843713" y="2981325"/>
            <a:ext cx="19081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1500">
                <a:solidFill>
                  <a:schemeClr val="folHlink"/>
                </a:solidFill>
                <a:latin typeface="Comic Sans MS" pitchFamily="1" charset="0"/>
              </a:rPr>
              <a:t>Remember, DFAs are NFAs (but not vice versa)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Text Box 2"/>
          <p:cNvSpPr txBox="1">
            <a:spLocks noChangeArrowheads="1"/>
          </p:cNvSpPr>
          <p:nvPr/>
        </p:nvSpPr>
        <p:spPr bwMode="auto">
          <a:xfrm>
            <a:off x="1216025" y="171450"/>
            <a:ext cx="49752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400"/>
              <a:t>Regex         NFA</a:t>
            </a:r>
          </a:p>
        </p:txBody>
      </p:sp>
      <p:sp>
        <p:nvSpPr>
          <p:cNvPr id="15372" name="Line 3"/>
          <p:cNvSpPr>
            <a:spLocks noChangeShapeType="1"/>
          </p:cNvSpPr>
          <p:nvPr/>
        </p:nvSpPr>
        <p:spPr bwMode="auto">
          <a:xfrm>
            <a:off x="3365500" y="609600"/>
            <a:ext cx="101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Rectangle 4"/>
          <p:cNvSpPr>
            <a:spLocks noChangeArrowheads="1"/>
          </p:cNvSpPr>
          <p:nvPr/>
        </p:nvSpPr>
        <p:spPr bwMode="auto">
          <a:xfrm>
            <a:off x="852488" y="3198813"/>
            <a:ext cx="601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a|b</a:t>
            </a:r>
          </a:p>
        </p:txBody>
      </p:sp>
      <p:sp>
        <p:nvSpPr>
          <p:cNvPr id="15374" name="Rectangle 5"/>
          <p:cNvSpPr>
            <a:spLocks noChangeArrowheads="1"/>
          </p:cNvSpPr>
          <p:nvPr/>
        </p:nvSpPr>
        <p:spPr bwMode="auto">
          <a:xfrm>
            <a:off x="7608888" y="3200400"/>
            <a:ext cx="47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a*</a:t>
            </a:r>
          </a:p>
        </p:txBody>
      </p:sp>
      <p:sp>
        <p:nvSpPr>
          <p:cNvPr id="15375" name="Rectangle 6"/>
          <p:cNvSpPr>
            <a:spLocks noChangeArrowheads="1"/>
          </p:cNvSpPr>
          <p:nvPr/>
        </p:nvSpPr>
        <p:spPr bwMode="auto">
          <a:xfrm>
            <a:off x="4146550" y="32004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ab</a:t>
            </a:r>
          </a:p>
        </p:txBody>
      </p:sp>
      <p:sp>
        <p:nvSpPr>
          <p:cNvPr id="15376" name="Text Box 7"/>
          <p:cNvSpPr txBox="1">
            <a:spLocks noChangeArrowheads="1"/>
          </p:cNvSpPr>
          <p:nvPr/>
        </p:nvSpPr>
        <p:spPr bwMode="auto">
          <a:xfrm>
            <a:off x="331788" y="1208088"/>
            <a:ext cx="8239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2400"/>
              <a:t>Suppose </a:t>
            </a: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altLang="en-US" sz="2400"/>
              <a:t> and </a:t>
            </a: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b</a:t>
            </a:r>
            <a:r>
              <a:rPr lang="en-US" altLang="en-US" sz="2400"/>
              <a:t> are regular expressions with equivalent NFAs:</a:t>
            </a:r>
          </a:p>
        </p:txBody>
      </p:sp>
      <p:sp>
        <p:nvSpPr>
          <p:cNvPr id="15377" name="Text Box 8"/>
          <p:cNvSpPr txBox="1">
            <a:spLocks noChangeArrowheads="1"/>
          </p:cNvSpPr>
          <p:nvPr/>
        </p:nvSpPr>
        <p:spPr bwMode="auto">
          <a:xfrm>
            <a:off x="6883400" y="249238"/>
            <a:ext cx="19367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200">
                <a:solidFill>
                  <a:schemeClr val="folHlink"/>
                </a:solidFill>
                <a:latin typeface="Arial" charset="0"/>
              </a:rPr>
              <a:t>building our machine from available components</a:t>
            </a:r>
          </a:p>
        </p:txBody>
      </p:sp>
      <p:sp>
        <p:nvSpPr>
          <p:cNvPr id="15378" name="Text Box 9"/>
          <p:cNvSpPr txBox="1">
            <a:spLocks noChangeArrowheads="1"/>
          </p:cNvSpPr>
          <p:nvPr/>
        </p:nvSpPr>
        <p:spPr bwMode="auto">
          <a:xfrm>
            <a:off x="304800" y="2743200"/>
            <a:ext cx="6253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1800">
                <a:solidFill>
                  <a:srgbClr val="0000FF"/>
                </a:solidFill>
                <a:latin typeface="Arial" charset="0"/>
              </a:rPr>
              <a:t>What NFAs will these </a:t>
            </a:r>
            <a:r>
              <a:rPr lang="en-US" altLang="en-US" sz="1800" u="sng">
                <a:solidFill>
                  <a:srgbClr val="0000FF"/>
                </a:solidFill>
                <a:latin typeface="Arial" charset="0"/>
              </a:rPr>
              <a:t>composite</a:t>
            </a:r>
            <a:r>
              <a:rPr lang="en-US" altLang="en-US" sz="1800">
                <a:solidFill>
                  <a:srgbClr val="0000FF"/>
                </a:solidFill>
                <a:latin typeface="Arial" charset="0"/>
              </a:rPr>
              <a:t> regular expressions be?</a:t>
            </a:r>
          </a:p>
        </p:txBody>
      </p:sp>
      <p:sp>
        <p:nvSpPr>
          <p:cNvPr id="15379" name="Line 10"/>
          <p:cNvSpPr>
            <a:spLocks noChangeShapeType="1"/>
          </p:cNvSpPr>
          <p:nvPr/>
        </p:nvSpPr>
        <p:spPr bwMode="auto">
          <a:xfrm>
            <a:off x="2770188" y="3322638"/>
            <a:ext cx="0" cy="3248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Line 11"/>
          <p:cNvSpPr>
            <a:spLocks noChangeShapeType="1"/>
          </p:cNvSpPr>
          <p:nvPr/>
        </p:nvSpPr>
        <p:spPr bwMode="auto">
          <a:xfrm>
            <a:off x="6373813" y="3322638"/>
            <a:ext cx="0" cy="3248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Rectangle 12"/>
          <p:cNvSpPr>
            <a:spLocks noChangeArrowheads="1"/>
          </p:cNvSpPr>
          <p:nvPr/>
        </p:nvSpPr>
        <p:spPr bwMode="auto">
          <a:xfrm>
            <a:off x="1657350" y="1817688"/>
            <a:ext cx="1208088" cy="698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15382" name="Rectangle 13"/>
          <p:cNvSpPr>
            <a:spLocks noChangeArrowheads="1"/>
          </p:cNvSpPr>
          <p:nvPr/>
        </p:nvSpPr>
        <p:spPr bwMode="auto">
          <a:xfrm>
            <a:off x="1828800" y="19431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a</a:t>
            </a:r>
          </a:p>
        </p:txBody>
      </p:sp>
      <p:sp>
        <p:nvSpPr>
          <p:cNvPr id="15383" name="Oval 15"/>
          <p:cNvSpPr>
            <a:spLocks noChangeArrowheads="1"/>
          </p:cNvSpPr>
          <p:nvPr/>
        </p:nvSpPr>
        <p:spPr bwMode="auto">
          <a:xfrm>
            <a:off x="2260600" y="1985963"/>
            <a:ext cx="439738" cy="3968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15384" name="Oval 16"/>
          <p:cNvSpPr>
            <a:spLocks noChangeArrowheads="1"/>
          </p:cNvSpPr>
          <p:nvPr/>
        </p:nvSpPr>
        <p:spPr bwMode="auto">
          <a:xfrm>
            <a:off x="2309813" y="2032000"/>
            <a:ext cx="342900" cy="3016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15385" name="Rectangle 17"/>
          <p:cNvSpPr>
            <a:spLocks noChangeArrowheads="1"/>
          </p:cNvSpPr>
          <p:nvPr/>
        </p:nvSpPr>
        <p:spPr bwMode="auto">
          <a:xfrm>
            <a:off x="5105400" y="1804988"/>
            <a:ext cx="1208088" cy="698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15386" name="Rectangle 18"/>
          <p:cNvSpPr>
            <a:spLocks noChangeArrowheads="1"/>
          </p:cNvSpPr>
          <p:nvPr/>
        </p:nvSpPr>
        <p:spPr bwMode="auto">
          <a:xfrm>
            <a:off x="5248275" y="19304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b</a:t>
            </a:r>
          </a:p>
        </p:txBody>
      </p:sp>
      <p:sp>
        <p:nvSpPr>
          <p:cNvPr id="15387" name="Freeform 20"/>
          <p:cNvSpPr>
            <a:spLocks/>
          </p:cNvSpPr>
          <p:nvPr/>
        </p:nvSpPr>
        <p:spPr bwMode="auto">
          <a:xfrm>
            <a:off x="1460500" y="2009775"/>
            <a:ext cx="180975" cy="331788"/>
          </a:xfrm>
          <a:custGeom>
            <a:avLst/>
            <a:gdLst>
              <a:gd name="T0" fmla="*/ 0 w 114"/>
              <a:gd name="T1" fmla="*/ 0 h 209"/>
              <a:gd name="T2" fmla="*/ 0 w 114"/>
              <a:gd name="T3" fmla="*/ 2147483647 h 209"/>
              <a:gd name="T4" fmla="*/ 2147483647 w 114"/>
              <a:gd name="T5" fmla="*/ 2147483647 h 209"/>
              <a:gd name="T6" fmla="*/ 0 w 114"/>
              <a:gd name="T7" fmla="*/ 0 h 209"/>
              <a:gd name="T8" fmla="*/ 0 60000 65536"/>
              <a:gd name="T9" fmla="*/ 0 60000 65536"/>
              <a:gd name="T10" fmla="*/ 0 60000 65536"/>
              <a:gd name="T11" fmla="*/ 0 60000 65536"/>
              <a:gd name="T12" fmla="*/ 0 w 114"/>
              <a:gd name="T13" fmla="*/ 0 h 209"/>
              <a:gd name="T14" fmla="*/ 114 w 114"/>
              <a:gd name="T15" fmla="*/ 209 h 2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" h="209">
                <a:moveTo>
                  <a:pt x="0" y="0"/>
                </a:moveTo>
                <a:lnTo>
                  <a:pt x="0" y="209"/>
                </a:lnTo>
                <a:lnTo>
                  <a:pt x="114" y="96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8" name="Freeform 21"/>
          <p:cNvSpPr>
            <a:spLocks/>
          </p:cNvSpPr>
          <p:nvPr/>
        </p:nvSpPr>
        <p:spPr bwMode="auto">
          <a:xfrm>
            <a:off x="4911725" y="1997075"/>
            <a:ext cx="180975" cy="331788"/>
          </a:xfrm>
          <a:custGeom>
            <a:avLst/>
            <a:gdLst>
              <a:gd name="T0" fmla="*/ 0 w 114"/>
              <a:gd name="T1" fmla="*/ 0 h 209"/>
              <a:gd name="T2" fmla="*/ 0 w 114"/>
              <a:gd name="T3" fmla="*/ 2147483647 h 209"/>
              <a:gd name="T4" fmla="*/ 2147483647 w 114"/>
              <a:gd name="T5" fmla="*/ 2147483647 h 209"/>
              <a:gd name="T6" fmla="*/ 0 w 114"/>
              <a:gd name="T7" fmla="*/ 0 h 209"/>
              <a:gd name="T8" fmla="*/ 0 60000 65536"/>
              <a:gd name="T9" fmla="*/ 0 60000 65536"/>
              <a:gd name="T10" fmla="*/ 0 60000 65536"/>
              <a:gd name="T11" fmla="*/ 0 60000 65536"/>
              <a:gd name="T12" fmla="*/ 0 w 114"/>
              <a:gd name="T13" fmla="*/ 0 h 209"/>
              <a:gd name="T14" fmla="*/ 114 w 114"/>
              <a:gd name="T15" fmla="*/ 209 h 2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" h="209">
                <a:moveTo>
                  <a:pt x="0" y="0"/>
                </a:moveTo>
                <a:lnTo>
                  <a:pt x="0" y="209"/>
                </a:lnTo>
                <a:lnTo>
                  <a:pt x="114" y="96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9" name="Line 22"/>
          <p:cNvSpPr>
            <a:spLocks noChangeShapeType="1"/>
          </p:cNvSpPr>
          <p:nvPr/>
        </p:nvSpPr>
        <p:spPr bwMode="auto">
          <a:xfrm>
            <a:off x="2203450" y="2022475"/>
            <a:ext cx="96838" cy="28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0" name="Line 23"/>
          <p:cNvSpPr>
            <a:spLocks noChangeShapeType="1"/>
          </p:cNvSpPr>
          <p:nvPr/>
        </p:nvSpPr>
        <p:spPr bwMode="auto">
          <a:xfrm>
            <a:off x="2655888" y="2303463"/>
            <a:ext cx="96837" cy="28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1" name="Oval 24"/>
          <p:cNvSpPr>
            <a:spLocks noChangeArrowheads="1"/>
          </p:cNvSpPr>
          <p:nvPr/>
        </p:nvSpPr>
        <p:spPr bwMode="auto">
          <a:xfrm>
            <a:off x="5675313" y="1985963"/>
            <a:ext cx="439737" cy="3968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15392" name="Oval 25"/>
          <p:cNvSpPr>
            <a:spLocks noChangeArrowheads="1"/>
          </p:cNvSpPr>
          <p:nvPr/>
        </p:nvSpPr>
        <p:spPr bwMode="auto">
          <a:xfrm>
            <a:off x="5724525" y="2032000"/>
            <a:ext cx="342900" cy="3016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15393" name="Line 26"/>
          <p:cNvSpPr>
            <a:spLocks noChangeShapeType="1"/>
          </p:cNvSpPr>
          <p:nvPr/>
        </p:nvSpPr>
        <p:spPr bwMode="auto">
          <a:xfrm>
            <a:off x="5618163" y="2022475"/>
            <a:ext cx="96837" cy="28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4" name="Line 27"/>
          <p:cNvSpPr>
            <a:spLocks noChangeShapeType="1"/>
          </p:cNvSpPr>
          <p:nvPr/>
        </p:nvSpPr>
        <p:spPr bwMode="auto">
          <a:xfrm>
            <a:off x="6070600" y="2303463"/>
            <a:ext cx="96838" cy="28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5" name="Text Box 28"/>
          <p:cNvSpPr txBox="1">
            <a:spLocks noChangeArrowheads="1"/>
          </p:cNvSpPr>
          <p:nvPr/>
        </p:nvSpPr>
        <p:spPr bwMode="auto">
          <a:xfrm>
            <a:off x="6740525" y="2408238"/>
            <a:ext cx="21320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r"/>
            <a:r>
              <a:rPr lang="en-US" altLang="en-US" sz="1200">
                <a:latin typeface="Arial" charset="0"/>
              </a:rPr>
              <a:t>0 or more accepting states…</a:t>
            </a:r>
          </a:p>
        </p:txBody>
      </p:sp>
      <p:grpSp>
        <p:nvGrpSpPr>
          <p:cNvPr id="15396" name="Group 29"/>
          <p:cNvGrpSpPr>
            <a:grpSpLocks/>
          </p:cNvGrpSpPr>
          <p:nvPr/>
        </p:nvGrpSpPr>
        <p:grpSpPr bwMode="auto">
          <a:xfrm>
            <a:off x="436563" y="1001713"/>
            <a:ext cx="8218487" cy="180975"/>
            <a:chOff x="295" y="1311"/>
            <a:chExt cx="5177" cy="114"/>
          </a:xfrm>
        </p:grpSpPr>
        <p:sp>
          <p:nvSpPr>
            <p:cNvPr id="15397" name="Rectangle 30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  <p:sp>
          <p:nvSpPr>
            <p:cNvPr id="15398" name="Rectangle 31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536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32100" y="2325688"/>
              <a:ext cx="522288" cy="338137"/>
            </p14:xfrm>
          </p:contentPart>
        </mc:Choice>
        <mc:Fallback>
          <p:pic>
            <p:nvPicPr>
              <p:cNvPr id="1536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8062" y="2319206"/>
                <a:ext cx="542445" cy="359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363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2750" y="3571875"/>
              <a:ext cx="371475" cy="530225"/>
            </p14:xfrm>
          </p:contentPart>
        </mc:Choice>
        <mc:Fallback>
          <p:pic>
            <p:nvPicPr>
              <p:cNvPr id="15363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14831" y="3563230"/>
                <a:ext cx="393792" cy="5529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364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825" y="3608388"/>
              <a:ext cx="5726113" cy="2416175"/>
            </p14:xfrm>
          </p:contentPart>
        </mc:Choice>
        <mc:Fallback>
          <p:pic>
            <p:nvPicPr>
              <p:cNvPr id="15364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3425" y="3604068"/>
                <a:ext cx="5754553" cy="2434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5365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62175" y="4187825"/>
              <a:ext cx="246063" cy="369888"/>
            </p14:xfrm>
          </p:contentPart>
        </mc:Choice>
        <mc:Fallback>
          <p:pic>
            <p:nvPicPr>
              <p:cNvPr id="15365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47044" y="4174499"/>
                <a:ext cx="275965" cy="397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5366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5850" y="5362575"/>
              <a:ext cx="160338" cy="309563"/>
            </p14:xfrm>
          </p:contentPart>
        </mc:Choice>
        <mc:Fallback>
          <p:pic>
            <p:nvPicPr>
              <p:cNvPr id="15366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75401" y="5348177"/>
                <a:ext cx="175831" cy="33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367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7338" y="5738813"/>
              <a:ext cx="869950" cy="595312"/>
            </p14:xfrm>
          </p:contentPart>
        </mc:Choice>
        <mc:Fallback>
          <p:pic>
            <p:nvPicPr>
              <p:cNvPr id="15367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47980" y="5724056"/>
                <a:ext cx="893345" cy="624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5368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6663" y="2379663"/>
              <a:ext cx="501650" cy="285750"/>
            </p14:xfrm>
          </p:contentPart>
        </mc:Choice>
        <mc:Fallback>
          <p:pic>
            <p:nvPicPr>
              <p:cNvPr id="15368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02978" y="2364548"/>
                <a:ext cx="520736" cy="3149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369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6225" y="3930650"/>
              <a:ext cx="1935163" cy="1149350"/>
            </p14:xfrm>
          </p:contentPart>
        </mc:Choice>
        <mc:Fallback>
          <p:pic>
            <p:nvPicPr>
              <p:cNvPr id="15369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611467" y="3916972"/>
                <a:ext cx="1964320" cy="1177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370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1163" y="4930775"/>
              <a:ext cx="903287" cy="1397000"/>
            </p14:xfrm>
          </p:contentPart>
        </mc:Choice>
        <mc:Fallback>
          <p:pic>
            <p:nvPicPr>
              <p:cNvPr id="15370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47133" y="4917443"/>
                <a:ext cx="931706" cy="142438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216025" y="171450"/>
            <a:ext cx="49752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400"/>
              <a:t>Regex         NFA</a:t>
            </a:r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>
            <a:off x="3365500" y="609600"/>
            <a:ext cx="101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852488" y="3198813"/>
            <a:ext cx="601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a|b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7608888" y="3200400"/>
            <a:ext cx="47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a*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146550" y="32004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ab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331788" y="1208088"/>
            <a:ext cx="8239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2400"/>
              <a:t>Suppose </a:t>
            </a: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altLang="en-US" sz="2400"/>
              <a:t> and </a:t>
            </a: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b</a:t>
            </a:r>
            <a:r>
              <a:rPr lang="en-US" altLang="en-US" sz="2400"/>
              <a:t> are regular expressions with equivalent NFAs: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6883400" y="249238"/>
            <a:ext cx="19367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200">
                <a:solidFill>
                  <a:schemeClr val="folHlink"/>
                </a:solidFill>
                <a:latin typeface="Arial" charset="0"/>
              </a:rPr>
              <a:t>building our machine from available components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304800" y="2743200"/>
            <a:ext cx="6253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1800">
                <a:solidFill>
                  <a:srgbClr val="0000FF"/>
                </a:solidFill>
                <a:latin typeface="Arial" charset="0"/>
              </a:rPr>
              <a:t>What NFAs will these </a:t>
            </a:r>
            <a:r>
              <a:rPr lang="en-US" altLang="en-US" sz="1800" u="sng">
                <a:solidFill>
                  <a:srgbClr val="0000FF"/>
                </a:solidFill>
                <a:latin typeface="Arial" charset="0"/>
              </a:rPr>
              <a:t>composite</a:t>
            </a:r>
            <a:r>
              <a:rPr lang="en-US" altLang="en-US" sz="1800">
                <a:solidFill>
                  <a:srgbClr val="0000FF"/>
                </a:solidFill>
                <a:latin typeface="Arial" charset="0"/>
              </a:rPr>
              <a:t> regular expressions be?</a:t>
            </a:r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2770188" y="3322638"/>
            <a:ext cx="0" cy="3248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6373813" y="3322638"/>
            <a:ext cx="0" cy="3248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1657350" y="1817688"/>
            <a:ext cx="1208088" cy="698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1828800" y="19431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a</a:t>
            </a:r>
          </a:p>
        </p:txBody>
      </p:sp>
      <p:sp>
        <p:nvSpPr>
          <p:cNvPr id="40974" name="Oval 14"/>
          <p:cNvSpPr>
            <a:spLocks noChangeArrowheads="1"/>
          </p:cNvSpPr>
          <p:nvPr/>
        </p:nvSpPr>
        <p:spPr bwMode="auto">
          <a:xfrm>
            <a:off x="2260600" y="1985963"/>
            <a:ext cx="439738" cy="3968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40975" name="Oval 15"/>
          <p:cNvSpPr>
            <a:spLocks noChangeArrowheads="1"/>
          </p:cNvSpPr>
          <p:nvPr/>
        </p:nvSpPr>
        <p:spPr bwMode="auto">
          <a:xfrm>
            <a:off x="2309813" y="2032000"/>
            <a:ext cx="342900" cy="3016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5105400" y="1804988"/>
            <a:ext cx="1208088" cy="698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5248275" y="19304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b</a:t>
            </a:r>
          </a:p>
        </p:txBody>
      </p:sp>
      <p:sp>
        <p:nvSpPr>
          <p:cNvPr id="40978" name="Freeform 18"/>
          <p:cNvSpPr>
            <a:spLocks/>
          </p:cNvSpPr>
          <p:nvPr/>
        </p:nvSpPr>
        <p:spPr bwMode="auto">
          <a:xfrm>
            <a:off x="1460500" y="2009775"/>
            <a:ext cx="180975" cy="331788"/>
          </a:xfrm>
          <a:custGeom>
            <a:avLst/>
            <a:gdLst>
              <a:gd name="T0" fmla="*/ 0 w 114"/>
              <a:gd name="T1" fmla="*/ 0 h 209"/>
              <a:gd name="T2" fmla="*/ 0 w 114"/>
              <a:gd name="T3" fmla="*/ 2147483647 h 209"/>
              <a:gd name="T4" fmla="*/ 2147483647 w 114"/>
              <a:gd name="T5" fmla="*/ 2147483647 h 209"/>
              <a:gd name="T6" fmla="*/ 0 w 114"/>
              <a:gd name="T7" fmla="*/ 0 h 209"/>
              <a:gd name="T8" fmla="*/ 0 60000 65536"/>
              <a:gd name="T9" fmla="*/ 0 60000 65536"/>
              <a:gd name="T10" fmla="*/ 0 60000 65536"/>
              <a:gd name="T11" fmla="*/ 0 60000 65536"/>
              <a:gd name="T12" fmla="*/ 0 w 114"/>
              <a:gd name="T13" fmla="*/ 0 h 209"/>
              <a:gd name="T14" fmla="*/ 114 w 114"/>
              <a:gd name="T15" fmla="*/ 209 h 2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" h="209">
                <a:moveTo>
                  <a:pt x="0" y="0"/>
                </a:moveTo>
                <a:lnTo>
                  <a:pt x="0" y="209"/>
                </a:lnTo>
                <a:lnTo>
                  <a:pt x="114" y="96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Freeform 19"/>
          <p:cNvSpPr>
            <a:spLocks/>
          </p:cNvSpPr>
          <p:nvPr/>
        </p:nvSpPr>
        <p:spPr bwMode="auto">
          <a:xfrm>
            <a:off x="4911725" y="1997075"/>
            <a:ext cx="180975" cy="331788"/>
          </a:xfrm>
          <a:custGeom>
            <a:avLst/>
            <a:gdLst>
              <a:gd name="T0" fmla="*/ 0 w 114"/>
              <a:gd name="T1" fmla="*/ 0 h 209"/>
              <a:gd name="T2" fmla="*/ 0 w 114"/>
              <a:gd name="T3" fmla="*/ 2147483647 h 209"/>
              <a:gd name="T4" fmla="*/ 2147483647 w 114"/>
              <a:gd name="T5" fmla="*/ 2147483647 h 209"/>
              <a:gd name="T6" fmla="*/ 0 w 114"/>
              <a:gd name="T7" fmla="*/ 0 h 209"/>
              <a:gd name="T8" fmla="*/ 0 60000 65536"/>
              <a:gd name="T9" fmla="*/ 0 60000 65536"/>
              <a:gd name="T10" fmla="*/ 0 60000 65536"/>
              <a:gd name="T11" fmla="*/ 0 60000 65536"/>
              <a:gd name="T12" fmla="*/ 0 w 114"/>
              <a:gd name="T13" fmla="*/ 0 h 209"/>
              <a:gd name="T14" fmla="*/ 114 w 114"/>
              <a:gd name="T15" fmla="*/ 209 h 2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" h="209">
                <a:moveTo>
                  <a:pt x="0" y="0"/>
                </a:moveTo>
                <a:lnTo>
                  <a:pt x="0" y="209"/>
                </a:lnTo>
                <a:lnTo>
                  <a:pt x="114" y="96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>
            <a:off x="2203450" y="2022475"/>
            <a:ext cx="96838" cy="28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>
            <a:off x="2655888" y="2303463"/>
            <a:ext cx="96837" cy="28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Oval 22"/>
          <p:cNvSpPr>
            <a:spLocks noChangeArrowheads="1"/>
          </p:cNvSpPr>
          <p:nvPr/>
        </p:nvSpPr>
        <p:spPr bwMode="auto">
          <a:xfrm>
            <a:off x="5675313" y="1985963"/>
            <a:ext cx="439737" cy="3968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40983" name="Oval 23"/>
          <p:cNvSpPr>
            <a:spLocks noChangeArrowheads="1"/>
          </p:cNvSpPr>
          <p:nvPr/>
        </p:nvSpPr>
        <p:spPr bwMode="auto">
          <a:xfrm>
            <a:off x="5724525" y="2032000"/>
            <a:ext cx="342900" cy="3016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40984" name="Line 24"/>
          <p:cNvSpPr>
            <a:spLocks noChangeShapeType="1"/>
          </p:cNvSpPr>
          <p:nvPr/>
        </p:nvSpPr>
        <p:spPr bwMode="auto">
          <a:xfrm>
            <a:off x="5618163" y="2022475"/>
            <a:ext cx="96837" cy="28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6070600" y="2303463"/>
            <a:ext cx="96838" cy="28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6740525" y="2408238"/>
            <a:ext cx="21320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r"/>
            <a:r>
              <a:rPr lang="en-US" altLang="en-US" sz="1200">
                <a:latin typeface="Arial" charset="0"/>
              </a:rPr>
              <a:t>0 or more accepting states…</a:t>
            </a:r>
          </a:p>
        </p:txBody>
      </p:sp>
      <p:grpSp>
        <p:nvGrpSpPr>
          <p:cNvPr id="40987" name="Group 27"/>
          <p:cNvGrpSpPr>
            <a:grpSpLocks/>
          </p:cNvGrpSpPr>
          <p:nvPr/>
        </p:nvGrpSpPr>
        <p:grpSpPr bwMode="auto">
          <a:xfrm>
            <a:off x="436563" y="1001713"/>
            <a:ext cx="8218487" cy="180975"/>
            <a:chOff x="295" y="1311"/>
            <a:chExt cx="5177" cy="114"/>
          </a:xfrm>
        </p:grpSpPr>
        <p:sp>
          <p:nvSpPr>
            <p:cNvPr id="41012" name="Rectangle 28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  <p:sp>
          <p:nvSpPr>
            <p:cNvPr id="41013" name="Rectangle 29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</p:grpSp>
      <p:sp>
        <p:nvSpPr>
          <p:cNvPr id="40988" name="Oval 30"/>
          <p:cNvSpPr>
            <a:spLocks noChangeArrowheads="1"/>
          </p:cNvSpPr>
          <p:nvPr/>
        </p:nvSpPr>
        <p:spPr bwMode="auto">
          <a:xfrm>
            <a:off x="414338" y="4729163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40989" name="Text Box 31"/>
          <p:cNvSpPr txBox="1">
            <a:spLocks noChangeArrowheads="1"/>
          </p:cNvSpPr>
          <p:nvPr/>
        </p:nvSpPr>
        <p:spPr bwMode="auto">
          <a:xfrm>
            <a:off x="546100" y="4889500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q0</a:t>
            </a:r>
          </a:p>
        </p:txBody>
      </p:sp>
      <p:sp>
        <p:nvSpPr>
          <p:cNvPr id="40990" name="Freeform 32"/>
          <p:cNvSpPr>
            <a:spLocks/>
          </p:cNvSpPr>
          <p:nvPr/>
        </p:nvSpPr>
        <p:spPr bwMode="auto">
          <a:xfrm>
            <a:off x="217488" y="4902200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91" name="Picture 33" descr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4508500"/>
            <a:ext cx="15938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2" name="Picture 34" descr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9" r="23668"/>
          <a:stretch>
            <a:fillRect/>
          </a:stretch>
        </p:blipFill>
        <p:spPr bwMode="auto">
          <a:xfrm>
            <a:off x="5067300" y="4511675"/>
            <a:ext cx="99536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3" name="Text Box 35"/>
          <p:cNvSpPr txBox="1">
            <a:spLocks noChangeArrowheads="1"/>
          </p:cNvSpPr>
          <p:nvPr/>
        </p:nvSpPr>
        <p:spPr bwMode="auto">
          <a:xfrm>
            <a:off x="3276600" y="5410200"/>
            <a:ext cx="2479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/>
              <a:t>sequential machine - watch out for accepting states!</a:t>
            </a:r>
          </a:p>
        </p:txBody>
      </p:sp>
      <p:pic>
        <p:nvPicPr>
          <p:cNvPr id="40994" name="Picture 36" descr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2" r="23772"/>
          <a:stretch>
            <a:fillRect/>
          </a:stretch>
        </p:blipFill>
        <p:spPr bwMode="auto">
          <a:xfrm>
            <a:off x="1328738" y="5491163"/>
            <a:ext cx="1000125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5" name="Picture 37" descr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r="22769"/>
          <a:stretch>
            <a:fillRect/>
          </a:stretch>
        </p:blipFill>
        <p:spPr bwMode="auto">
          <a:xfrm>
            <a:off x="1360488" y="3770313"/>
            <a:ext cx="95408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6" name="Line 38"/>
          <p:cNvSpPr>
            <a:spLocks noChangeShapeType="1"/>
          </p:cNvSpPr>
          <p:nvPr/>
        </p:nvSpPr>
        <p:spPr bwMode="auto">
          <a:xfrm flipV="1">
            <a:off x="881063" y="4152900"/>
            <a:ext cx="452437" cy="595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7" name="Text Box 39"/>
          <p:cNvSpPr txBox="1">
            <a:spLocks noChangeArrowheads="1"/>
          </p:cNvSpPr>
          <p:nvPr/>
        </p:nvSpPr>
        <p:spPr bwMode="auto">
          <a:xfrm>
            <a:off x="846138" y="4206875"/>
            <a:ext cx="29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Symbol" pitchFamily="1" charset="2"/>
                <a:sym typeface="Symbol" pitchFamily="1" charset="2"/>
              </a:rPr>
              <a:t></a:t>
            </a:r>
            <a:endParaRPr lang="en-US" altLang="en-US">
              <a:latin typeface="Times" pitchFamily="1" charset="0"/>
            </a:endParaRPr>
          </a:p>
        </p:txBody>
      </p:sp>
      <p:sp>
        <p:nvSpPr>
          <p:cNvPr id="40998" name="Text Box 40"/>
          <p:cNvSpPr txBox="1">
            <a:spLocks noChangeArrowheads="1"/>
          </p:cNvSpPr>
          <p:nvPr/>
        </p:nvSpPr>
        <p:spPr bwMode="auto">
          <a:xfrm>
            <a:off x="815975" y="5510213"/>
            <a:ext cx="29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Symbol" pitchFamily="1" charset="2"/>
                <a:sym typeface="Symbol" pitchFamily="1" charset="2"/>
              </a:rPr>
              <a:t></a:t>
            </a:r>
            <a:endParaRPr lang="en-US" altLang="en-US">
              <a:latin typeface="Times" pitchFamily="1" charset="0"/>
            </a:endParaRPr>
          </a:p>
        </p:txBody>
      </p:sp>
      <p:sp>
        <p:nvSpPr>
          <p:cNvPr id="40999" name="Line 41"/>
          <p:cNvSpPr>
            <a:spLocks noChangeShapeType="1"/>
          </p:cNvSpPr>
          <p:nvPr/>
        </p:nvSpPr>
        <p:spPr bwMode="auto">
          <a:xfrm>
            <a:off x="868363" y="5380038"/>
            <a:ext cx="441325" cy="46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0" name="Text Box 42"/>
          <p:cNvSpPr txBox="1">
            <a:spLocks noChangeArrowheads="1"/>
          </p:cNvSpPr>
          <p:nvPr/>
        </p:nvSpPr>
        <p:spPr bwMode="auto">
          <a:xfrm>
            <a:off x="152400" y="6324600"/>
            <a:ext cx="2479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/>
              <a:t>parallel machine: NFA!</a:t>
            </a:r>
          </a:p>
        </p:txBody>
      </p:sp>
      <p:sp>
        <p:nvSpPr>
          <p:cNvPr id="41001" name="Text Box 43"/>
          <p:cNvSpPr txBox="1">
            <a:spLocks noChangeArrowheads="1"/>
          </p:cNvSpPr>
          <p:nvPr/>
        </p:nvSpPr>
        <p:spPr bwMode="auto">
          <a:xfrm>
            <a:off x="4576763" y="4511675"/>
            <a:ext cx="29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Symbol" pitchFamily="1" charset="2"/>
                <a:sym typeface="Symbol" pitchFamily="1" charset="2"/>
              </a:rPr>
              <a:t></a:t>
            </a:r>
            <a:endParaRPr lang="en-US" altLang="en-US">
              <a:latin typeface="Times" pitchFamily="1" charset="0"/>
            </a:endParaRPr>
          </a:p>
        </p:txBody>
      </p:sp>
      <p:sp>
        <p:nvSpPr>
          <p:cNvPr id="41002" name="Line 44"/>
          <p:cNvSpPr>
            <a:spLocks noChangeShapeType="1"/>
          </p:cNvSpPr>
          <p:nvPr/>
        </p:nvSpPr>
        <p:spPr bwMode="auto">
          <a:xfrm>
            <a:off x="4324350" y="4837113"/>
            <a:ext cx="727075" cy="34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3" name="Oval 45"/>
          <p:cNvSpPr>
            <a:spLocks noChangeArrowheads="1"/>
          </p:cNvSpPr>
          <p:nvPr/>
        </p:nvSpPr>
        <p:spPr bwMode="auto">
          <a:xfrm>
            <a:off x="6742113" y="5440363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41004" name="Text Box 46"/>
          <p:cNvSpPr txBox="1">
            <a:spLocks noChangeArrowheads="1"/>
          </p:cNvSpPr>
          <p:nvPr/>
        </p:nvSpPr>
        <p:spPr bwMode="auto">
          <a:xfrm>
            <a:off x="6873875" y="5600700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q0</a:t>
            </a:r>
          </a:p>
        </p:txBody>
      </p:sp>
      <p:sp>
        <p:nvSpPr>
          <p:cNvPr id="41005" name="Freeform 47"/>
          <p:cNvSpPr>
            <a:spLocks/>
          </p:cNvSpPr>
          <p:nvPr/>
        </p:nvSpPr>
        <p:spPr bwMode="auto">
          <a:xfrm>
            <a:off x="6545263" y="5613400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6" name="Line 48"/>
          <p:cNvSpPr>
            <a:spLocks noChangeShapeType="1"/>
          </p:cNvSpPr>
          <p:nvPr/>
        </p:nvSpPr>
        <p:spPr bwMode="auto">
          <a:xfrm flipV="1">
            <a:off x="7208838" y="4864100"/>
            <a:ext cx="452437" cy="595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7" name="Text Box 49"/>
          <p:cNvSpPr txBox="1">
            <a:spLocks noChangeArrowheads="1"/>
          </p:cNvSpPr>
          <p:nvPr/>
        </p:nvSpPr>
        <p:spPr bwMode="auto">
          <a:xfrm>
            <a:off x="7173913" y="4918075"/>
            <a:ext cx="29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Symbol" pitchFamily="1" charset="2"/>
                <a:sym typeface="Symbol" pitchFamily="1" charset="2"/>
              </a:rPr>
              <a:t></a:t>
            </a:r>
            <a:endParaRPr lang="en-US" altLang="en-US">
              <a:latin typeface="Times" pitchFamily="1" charset="0"/>
            </a:endParaRPr>
          </a:p>
        </p:txBody>
      </p:sp>
      <p:pic>
        <p:nvPicPr>
          <p:cNvPr id="41008" name="Picture 50" descr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r="22769"/>
          <a:stretch>
            <a:fillRect/>
          </a:stretch>
        </p:blipFill>
        <p:spPr bwMode="auto">
          <a:xfrm>
            <a:off x="7699375" y="4529138"/>
            <a:ext cx="9540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9" name="Freeform 51"/>
          <p:cNvSpPr>
            <a:spLocks/>
          </p:cNvSpPr>
          <p:nvPr/>
        </p:nvSpPr>
        <p:spPr bwMode="auto">
          <a:xfrm>
            <a:off x="7224713" y="4076700"/>
            <a:ext cx="1649412" cy="914400"/>
          </a:xfrm>
          <a:custGeom>
            <a:avLst/>
            <a:gdLst>
              <a:gd name="T0" fmla="*/ 2147483647 w 1039"/>
              <a:gd name="T1" fmla="*/ 2147483647 h 576"/>
              <a:gd name="T2" fmla="*/ 2147483647 w 1039"/>
              <a:gd name="T3" fmla="*/ 2147483647 h 576"/>
              <a:gd name="T4" fmla="*/ 2147483647 w 1039"/>
              <a:gd name="T5" fmla="*/ 2147483647 h 576"/>
              <a:gd name="T6" fmla="*/ 2147483647 w 1039"/>
              <a:gd name="T7" fmla="*/ 2147483647 h 576"/>
              <a:gd name="T8" fmla="*/ 2147483647 w 1039"/>
              <a:gd name="T9" fmla="*/ 2147483647 h 576"/>
              <a:gd name="T10" fmla="*/ 2147483647 w 1039"/>
              <a:gd name="T11" fmla="*/ 2147483647 h 576"/>
              <a:gd name="T12" fmla="*/ 2147483647 w 1039"/>
              <a:gd name="T13" fmla="*/ 2147483647 h 576"/>
              <a:gd name="T14" fmla="*/ 2147483647 w 1039"/>
              <a:gd name="T15" fmla="*/ 0 h 576"/>
              <a:gd name="T16" fmla="*/ 2147483647 w 1039"/>
              <a:gd name="T17" fmla="*/ 2147483647 h 576"/>
              <a:gd name="T18" fmla="*/ 2147483647 w 1039"/>
              <a:gd name="T19" fmla="*/ 2147483647 h 576"/>
              <a:gd name="T20" fmla="*/ 2147483647 w 1039"/>
              <a:gd name="T21" fmla="*/ 2147483647 h 576"/>
              <a:gd name="T22" fmla="*/ 2147483647 w 1039"/>
              <a:gd name="T23" fmla="*/ 2147483647 h 576"/>
              <a:gd name="T24" fmla="*/ 2147483647 w 1039"/>
              <a:gd name="T25" fmla="*/ 2147483647 h 576"/>
              <a:gd name="T26" fmla="*/ 2147483647 w 1039"/>
              <a:gd name="T27" fmla="*/ 2147483647 h 576"/>
              <a:gd name="T28" fmla="*/ 2147483647 w 1039"/>
              <a:gd name="T29" fmla="*/ 2147483647 h 57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39"/>
              <a:gd name="T46" fmla="*/ 0 h 576"/>
              <a:gd name="T47" fmla="*/ 1039 w 1039"/>
              <a:gd name="T48" fmla="*/ 576 h 57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39" h="576">
                <a:moveTo>
                  <a:pt x="814" y="576"/>
                </a:moveTo>
                <a:cubicBezTo>
                  <a:pt x="846" y="574"/>
                  <a:pt x="878" y="575"/>
                  <a:pt x="909" y="569"/>
                </a:cubicBezTo>
                <a:cubicBezTo>
                  <a:pt x="934" y="564"/>
                  <a:pt x="952" y="527"/>
                  <a:pt x="972" y="513"/>
                </a:cubicBezTo>
                <a:cubicBezTo>
                  <a:pt x="983" y="497"/>
                  <a:pt x="993" y="482"/>
                  <a:pt x="1004" y="466"/>
                </a:cubicBezTo>
                <a:cubicBezTo>
                  <a:pt x="1039" y="415"/>
                  <a:pt x="1029" y="212"/>
                  <a:pt x="949" y="150"/>
                </a:cubicBezTo>
                <a:cubicBezTo>
                  <a:pt x="897" y="110"/>
                  <a:pt x="843" y="67"/>
                  <a:pt x="783" y="40"/>
                </a:cubicBezTo>
                <a:cubicBezTo>
                  <a:pt x="780" y="39"/>
                  <a:pt x="725" y="20"/>
                  <a:pt x="712" y="16"/>
                </a:cubicBezTo>
                <a:cubicBezTo>
                  <a:pt x="696" y="11"/>
                  <a:pt x="665" y="0"/>
                  <a:pt x="665" y="0"/>
                </a:cubicBezTo>
                <a:cubicBezTo>
                  <a:pt x="483" y="3"/>
                  <a:pt x="302" y="3"/>
                  <a:pt x="120" y="8"/>
                </a:cubicBezTo>
                <a:cubicBezTo>
                  <a:pt x="93" y="9"/>
                  <a:pt x="49" y="48"/>
                  <a:pt x="49" y="48"/>
                </a:cubicBezTo>
                <a:cubicBezTo>
                  <a:pt x="13" y="153"/>
                  <a:pt x="0" y="174"/>
                  <a:pt x="41" y="340"/>
                </a:cubicBezTo>
                <a:cubicBezTo>
                  <a:pt x="45" y="358"/>
                  <a:pt x="78" y="345"/>
                  <a:pt x="96" y="348"/>
                </a:cubicBezTo>
                <a:cubicBezTo>
                  <a:pt x="115" y="403"/>
                  <a:pt x="107" y="379"/>
                  <a:pt x="120" y="419"/>
                </a:cubicBezTo>
                <a:cubicBezTo>
                  <a:pt x="123" y="429"/>
                  <a:pt x="209" y="441"/>
                  <a:pt x="215" y="442"/>
                </a:cubicBezTo>
                <a:cubicBezTo>
                  <a:pt x="227" y="479"/>
                  <a:pt x="240" y="482"/>
                  <a:pt x="278" y="48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0" name="Text Box 52"/>
          <p:cNvSpPr txBox="1">
            <a:spLocks noChangeArrowheads="1"/>
          </p:cNvSpPr>
          <p:nvPr/>
        </p:nvSpPr>
        <p:spPr bwMode="auto">
          <a:xfrm>
            <a:off x="6535738" y="6284913"/>
            <a:ext cx="2479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/>
              <a:t>Loops!</a:t>
            </a:r>
          </a:p>
        </p:txBody>
      </p:sp>
      <p:sp>
        <p:nvSpPr>
          <p:cNvPr id="41011" name="Oval 45"/>
          <p:cNvSpPr>
            <a:spLocks noChangeArrowheads="1"/>
          </p:cNvSpPr>
          <p:nvPr/>
        </p:nvSpPr>
        <p:spPr bwMode="auto">
          <a:xfrm>
            <a:off x="6770688" y="5468938"/>
            <a:ext cx="615950" cy="6159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4200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  <p:sp>
          <p:nvSpPr>
            <p:cNvPr id="4200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</p:grpSp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315913" y="1463675"/>
            <a:ext cx="8453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2400"/>
              <a:t>This conversion is provided by JFLAP…</a:t>
            </a:r>
          </a:p>
        </p:txBody>
      </p:sp>
      <p:pic>
        <p:nvPicPr>
          <p:cNvPr id="41988" name="Picture 6" descr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5345113"/>
            <a:ext cx="3497263" cy="1335087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Text Box 8"/>
          <p:cNvSpPr txBox="1">
            <a:spLocks noChangeArrowheads="1"/>
          </p:cNvSpPr>
          <p:nvPr/>
        </p:nvSpPr>
        <p:spPr bwMode="auto">
          <a:xfrm>
            <a:off x="4383088" y="5410200"/>
            <a:ext cx="9842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r"/>
            <a:r>
              <a:rPr lang="en-US" altLang="en-US">
                <a:solidFill>
                  <a:srgbClr val="008000"/>
                </a:solidFill>
                <a:latin typeface="Comic Sans MS" pitchFamily="1" charset="0"/>
              </a:rPr>
              <a:t>Entropy wins again!</a:t>
            </a:r>
          </a:p>
        </p:txBody>
      </p:sp>
      <p:sp>
        <p:nvSpPr>
          <p:cNvPr id="41990" name="Text Box 12"/>
          <p:cNvSpPr txBox="1">
            <a:spLocks noChangeArrowheads="1"/>
          </p:cNvSpPr>
          <p:nvPr/>
        </p:nvSpPr>
        <p:spPr bwMode="auto">
          <a:xfrm>
            <a:off x="3962400" y="6248400"/>
            <a:ext cx="9255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r"/>
            <a:r>
              <a:rPr lang="en-US" altLang="en-US" sz="900">
                <a:solidFill>
                  <a:srgbClr val="008000"/>
                </a:solidFill>
                <a:latin typeface="Arial" charset="0"/>
                <a:ea typeface="ＭＳ Ｐゴシック" pitchFamily="1" charset="-128"/>
              </a:rPr>
              <a:t>this doesn't look right…</a:t>
            </a:r>
          </a:p>
        </p:txBody>
      </p:sp>
      <p:sp>
        <p:nvSpPr>
          <p:cNvPr id="41991" name="Rectangle 13"/>
          <p:cNvSpPr>
            <a:spLocks noChangeArrowheads="1"/>
          </p:cNvSpPr>
          <p:nvPr/>
        </p:nvSpPr>
        <p:spPr bwMode="auto">
          <a:xfrm>
            <a:off x="3265488" y="2087563"/>
            <a:ext cx="5378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000">
                <a:latin typeface="Arial" charset="0"/>
              </a:rPr>
              <a:t>L = { w | </a:t>
            </a:r>
            <a:r>
              <a:rPr lang="en-US" altLang="en-US" sz="1400">
                <a:latin typeface="Arial" charset="0"/>
              </a:rPr>
              <a:t>w is a binary number whose value is a power of two</a:t>
            </a:r>
            <a:r>
              <a:rPr lang="en-US" altLang="en-US" sz="2000">
                <a:latin typeface="Arial" charset="0"/>
              </a:rPr>
              <a:t> }</a:t>
            </a:r>
          </a:p>
        </p:txBody>
      </p:sp>
      <p:sp>
        <p:nvSpPr>
          <p:cNvPr id="41992" name="Rectangle 14"/>
          <p:cNvSpPr>
            <a:spLocks noChangeArrowheads="1"/>
          </p:cNvSpPr>
          <p:nvPr/>
        </p:nvSpPr>
        <p:spPr bwMode="auto">
          <a:xfrm>
            <a:off x="6810375" y="2825750"/>
            <a:ext cx="2155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400">
                <a:solidFill>
                  <a:schemeClr val="folHlink"/>
                </a:solidFill>
                <a:latin typeface="Arial" charset="0"/>
              </a:rPr>
              <a:t>or 0 or a power of two +1</a:t>
            </a:r>
          </a:p>
        </p:txBody>
      </p:sp>
      <p:sp>
        <p:nvSpPr>
          <p:cNvPr id="41993" name="Text Box 15"/>
          <p:cNvSpPr txBox="1">
            <a:spLocks noChangeArrowheads="1"/>
          </p:cNvSpPr>
          <p:nvPr/>
        </p:nvSpPr>
        <p:spPr bwMode="auto">
          <a:xfrm>
            <a:off x="342900" y="2057400"/>
            <a:ext cx="2112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>
                <a:latin typeface="Arial" charset="0"/>
              </a:rPr>
              <a:t>0*10*</a:t>
            </a:r>
          </a:p>
        </p:txBody>
      </p:sp>
      <p:sp>
        <p:nvSpPr>
          <p:cNvPr id="41994" name="Text Box 16"/>
          <p:cNvSpPr txBox="1">
            <a:spLocks noChangeArrowheads="1"/>
          </p:cNvSpPr>
          <p:nvPr/>
        </p:nvSpPr>
        <p:spPr bwMode="auto">
          <a:xfrm>
            <a:off x="6791325" y="3159125"/>
            <a:ext cx="2112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2400">
                <a:solidFill>
                  <a:schemeClr val="folHlink"/>
                </a:solidFill>
                <a:latin typeface="Arial" charset="0"/>
              </a:rPr>
              <a:t>0*(</a:t>
            </a:r>
            <a:r>
              <a:rPr lang="en-US" altLang="en-US" sz="2400">
                <a:solidFill>
                  <a:schemeClr val="folHlink"/>
                </a:solidFill>
                <a:latin typeface="Symbol" pitchFamily="1" charset="2"/>
                <a:sym typeface="Symbol" pitchFamily="1" charset="2"/>
              </a:rPr>
              <a:t></a:t>
            </a:r>
            <a:r>
              <a:rPr lang="en-US" altLang="en-US" sz="2400">
                <a:solidFill>
                  <a:schemeClr val="folHlink"/>
                </a:solidFill>
                <a:latin typeface="Arial" charset="0"/>
              </a:rPr>
              <a:t>1)0*(</a:t>
            </a:r>
            <a:r>
              <a:rPr lang="en-US" altLang="en-US" sz="2400">
                <a:solidFill>
                  <a:schemeClr val="folHlink"/>
                </a:solidFill>
                <a:latin typeface="Symbol" pitchFamily="1" charset="2"/>
                <a:sym typeface="Symbol" pitchFamily="1" charset="2"/>
              </a:rPr>
              <a:t></a:t>
            </a:r>
            <a:r>
              <a:rPr lang="en-US" altLang="en-US" sz="2400">
                <a:solidFill>
                  <a:schemeClr val="folHlink"/>
                </a:solidFill>
                <a:latin typeface="Arial" charset="0"/>
              </a:rPr>
              <a:t>1)</a:t>
            </a:r>
          </a:p>
        </p:txBody>
      </p:sp>
      <p:sp>
        <p:nvSpPr>
          <p:cNvPr id="41995" name="Line 17"/>
          <p:cNvSpPr>
            <a:spLocks noChangeShapeType="1"/>
          </p:cNvSpPr>
          <p:nvPr/>
        </p:nvSpPr>
        <p:spPr bwMode="auto">
          <a:xfrm flipH="1">
            <a:off x="2030413" y="22860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996" name="Picture 18" descr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852738"/>
            <a:ext cx="3732213" cy="3594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7" name="Picture 19" descr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2852738"/>
            <a:ext cx="2371725" cy="2344737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8" name="Picture 20" descr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6246813"/>
            <a:ext cx="454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9" name="Text Box 21"/>
          <p:cNvSpPr txBox="1">
            <a:spLocks noChangeArrowheads="1"/>
          </p:cNvSpPr>
          <p:nvPr/>
        </p:nvSpPr>
        <p:spPr bwMode="auto">
          <a:xfrm>
            <a:off x="3624263" y="212725"/>
            <a:ext cx="1517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 i="1">
                <a:solidFill>
                  <a:srgbClr val="0000FF"/>
                </a:solidFill>
              </a:rPr>
              <a:t>NFA</a:t>
            </a:r>
            <a:r>
              <a:rPr lang="en-US" altLang="en-US" sz="4200"/>
              <a:t>s</a:t>
            </a:r>
            <a:endParaRPr lang="en-US" altLang="en-US" sz="4200">
              <a:solidFill>
                <a:schemeClr val="accent1"/>
              </a:solidFill>
            </a:endParaRPr>
          </a:p>
        </p:txBody>
      </p:sp>
      <p:sp>
        <p:nvSpPr>
          <p:cNvPr id="42000" name="Text Box 22"/>
          <p:cNvSpPr txBox="1">
            <a:spLocks noChangeArrowheads="1"/>
          </p:cNvSpPr>
          <p:nvPr/>
        </p:nvSpPr>
        <p:spPr bwMode="auto">
          <a:xfrm>
            <a:off x="5491163" y="214313"/>
            <a:ext cx="215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 i="1">
                <a:solidFill>
                  <a:srgbClr val="0000FF"/>
                </a:solidFill>
              </a:rPr>
              <a:t>RegEx</a:t>
            </a:r>
            <a:r>
              <a:rPr lang="en-US" altLang="en-US" sz="4200"/>
              <a:t>'s</a:t>
            </a:r>
            <a:endParaRPr lang="en-US" altLang="en-US" sz="4200">
              <a:solidFill>
                <a:schemeClr val="accent1"/>
              </a:solidFill>
            </a:endParaRPr>
          </a:p>
        </p:txBody>
      </p:sp>
      <p:sp>
        <p:nvSpPr>
          <p:cNvPr id="42001" name="Text Box 23"/>
          <p:cNvSpPr txBox="1">
            <a:spLocks noChangeArrowheads="1"/>
          </p:cNvSpPr>
          <p:nvPr/>
        </p:nvSpPr>
        <p:spPr bwMode="auto">
          <a:xfrm>
            <a:off x="1741488" y="214313"/>
            <a:ext cx="1517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 i="1">
                <a:solidFill>
                  <a:srgbClr val="0000FF"/>
                </a:solidFill>
              </a:rPr>
              <a:t>DFA</a:t>
            </a:r>
            <a:r>
              <a:rPr lang="en-US" altLang="en-US" sz="4200"/>
              <a:t>s</a:t>
            </a:r>
            <a:endParaRPr lang="en-US" altLang="en-US" sz="4200">
              <a:solidFill>
                <a:schemeClr val="accent1"/>
              </a:solidFill>
            </a:endParaRPr>
          </a:p>
        </p:txBody>
      </p:sp>
      <p:sp>
        <p:nvSpPr>
          <p:cNvPr id="42002" name="Rectangle 24"/>
          <p:cNvSpPr>
            <a:spLocks noChangeArrowheads="1"/>
          </p:cNvSpPr>
          <p:nvPr/>
        </p:nvSpPr>
        <p:spPr bwMode="auto">
          <a:xfrm>
            <a:off x="3211513" y="212725"/>
            <a:ext cx="4762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200">
                <a:latin typeface="Times" pitchFamily="1" charset="0"/>
                <a:sym typeface="Symbol" pitchFamily="1" charset="2"/>
              </a:rPr>
              <a:t></a:t>
            </a:r>
            <a:endParaRPr lang="en-US" altLang="en-US" sz="4200">
              <a:latin typeface="Times" pitchFamily="1" charset="0"/>
            </a:endParaRPr>
          </a:p>
        </p:txBody>
      </p:sp>
      <p:sp>
        <p:nvSpPr>
          <p:cNvPr id="42003" name="Rectangle 25"/>
          <p:cNvSpPr>
            <a:spLocks noChangeArrowheads="1"/>
          </p:cNvSpPr>
          <p:nvPr/>
        </p:nvSpPr>
        <p:spPr bwMode="auto">
          <a:xfrm>
            <a:off x="5078413" y="214313"/>
            <a:ext cx="4762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200">
                <a:latin typeface="Times" pitchFamily="1" charset="0"/>
                <a:sym typeface="Symbol" pitchFamily="1" charset="2"/>
              </a:rPr>
              <a:t></a:t>
            </a:r>
            <a:endParaRPr lang="en-US" altLang="en-US" sz="4200">
              <a:latin typeface="Times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6"/>
          <p:cNvSpPr txBox="1">
            <a:spLocks noChangeArrowheads="1"/>
          </p:cNvSpPr>
          <p:nvPr/>
        </p:nvSpPr>
        <p:spPr bwMode="auto">
          <a:xfrm>
            <a:off x="762000" y="193675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400"/>
              <a:t>DFA            RegEx</a:t>
            </a:r>
          </a:p>
        </p:txBody>
      </p:sp>
      <p:sp>
        <p:nvSpPr>
          <p:cNvPr id="43011" name="Line 7"/>
          <p:cNvSpPr>
            <a:spLocks noChangeShapeType="1"/>
          </p:cNvSpPr>
          <p:nvPr/>
        </p:nvSpPr>
        <p:spPr bwMode="auto">
          <a:xfrm>
            <a:off x="3948113" y="592138"/>
            <a:ext cx="101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Oval 9"/>
          <p:cNvSpPr>
            <a:spLocks noChangeArrowheads="1"/>
          </p:cNvSpPr>
          <p:nvPr/>
        </p:nvSpPr>
        <p:spPr bwMode="auto">
          <a:xfrm>
            <a:off x="790575" y="2689225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43013" name="Text Box 10"/>
          <p:cNvSpPr txBox="1">
            <a:spLocks noChangeArrowheads="1"/>
          </p:cNvSpPr>
          <p:nvPr/>
        </p:nvSpPr>
        <p:spPr bwMode="auto">
          <a:xfrm>
            <a:off x="922338" y="2859088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q0</a:t>
            </a:r>
          </a:p>
        </p:txBody>
      </p:sp>
      <p:sp>
        <p:nvSpPr>
          <p:cNvPr id="43014" name="Oval 11"/>
          <p:cNvSpPr>
            <a:spLocks noChangeArrowheads="1"/>
          </p:cNvSpPr>
          <p:nvPr/>
        </p:nvSpPr>
        <p:spPr bwMode="auto">
          <a:xfrm>
            <a:off x="2201863" y="2151063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43015" name="Text Box 12"/>
          <p:cNvSpPr txBox="1">
            <a:spLocks noChangeArrowheads="1"/>
          </p:cNvSpPr>
          <p:nvPr/>
        </p:nvSpPr>
        <p:spPr bwMode="auto">
          <a:xfrm>
            <a:off x="2324100" y="2330450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q1</a:t>
            </a:r>
          </a:p>
        </p:txBody>
      </p:sp>
      <p:sp>
        <p:nvSpPr>
          <p:cNvPr id="43016" name="Oval 13"/>
          <p:cNvSpPr>
            <a:spLocks noChangeArrowheads="1"/>
          </p:cNvSpPr>
          <p:nvPr/>
        </p:nvSpPr>
        <p:spPr bwMode="auto">
          <a:xfrm>
            <a:off x="2151063" y="3355975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43017" name="Text Box 14"/>
          <p:cNvSpPr txBox="1">
            <a:spLocks noChangeArrowheads="1"/>
          </p:cNvSpPr>
          <p:nvPr/>
        </p:nvSpPr>
        <p:spPr bwMode="auto">
          <a:xfrm>
            <a:off x="2282825" y="3516313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q2</a:t>
            </a:r>
          </a:p>
        </p:txBody>
      </p:sp>
      <p:sp>
        <p:nvSpPr>
          <p:cNvPr id="43018" name="Line 15"/>
          <p:cNvSpPr>
            <a:spLocks noChangeShapeType="1"/>
          </p:cNvSpPr>
          <p:nvPr/>
        </p:nvSpPr>
        <p:spPr bwMode="auto">
          <a:xfrm flipV="1">
            <a:off x="1533525" y="2532063"/>
            <a:ext cx="642938" cy="300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Text Box 17"/>
          <p:cNvSpPr txBox="1">
            <a:spLocks noChangeArrowheads="1"/>
          </p:cNvSpPr>
          <p:nvPr/>
        </p:nvSpPr>
        <p:spPr bwMode="auto">
          <a:xfrm>
            <a:off x="1562100" y="2439988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Symbol" pitchFamily="1" charset="2"/>
                <a:sym typeface="Symbol" pitchFamily="1" charset="2"/>
              </a:rPr>
              <a:t></a:t>
            </a:r>
            <a:endParaRPr lang="en-US" altLang="en-US">
              <a:latin typeface="Times" pitchFamily="1" charset="0"/>
            </a:endParaRPr>
          </a:p>
        </p:txBody>
      </p:sp>
      <p:sp>
        <p:nvSpPr>
          <p:cNvPr id="43020" name="Oval 19"/>
          <p:cNvSpPr>
            <a:spLocks noChangeArrowheads="1"/>
          </p:cNvSpPr>
          <p:nvPr/>
        </p:nvSpPr>
        <p:spPr bwMode="auto">
          <a:xfrm>
            <a:off x="731838" y="2638425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43021" name="Freeform 20"/>
          <p:cNvSpPr>
            <a:spLocks/>
          </p:cNvSpPr>
          <p:nvPr/>
        </p:nvSpPr>
        <p:spPr bwMode="auto">
          <a:xfrm rot="5836100">
            <a:off x="2921001" y="3375025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43022" name="Text Box 23"/>
          <p:cNvSpPr txBox="1">
            <a:spLocks noChangeArrowheads="1"/>
          </p:cNvSpPr>
          <p:nvPr/>
        </p:nvSpPr>
        <p:spPr bwMode="auto">
          <a:xfrm>
            <a:off x="3214688" y="347662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1</a:t>
            </a:r>
          </a:p>
        </p:txBody>
      </p:sp>
      <p:sp>
        <p:nvSpPr>
          <p:cNvPr id="43023" name="Freeform 24"/>
          <p:cNvSpPr>
            <a:spLocks/>
          </p:cNvSpPr>
          <p:nvPr/>
        </p:nvSpPr>
        <p:spPr bwMode="auto">
          <a:xfrm>
            <a:off x="530225" y="2870200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Line 25"/>
          <p:cNvSpPr>
            <a:spLocks noChangeShapeType="1"/>
          </p:cNvSpPr>
          <p:nvPr/>
        </p:nvSpPr>
        <p:spPr bwMode="auto">
          <a:xfrm flipV="1">
            <a:off x="2465388" y="2859088"/>
            <a:ext cx="20637" cy="444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5" name="Text Box 26"/>
          <p:cNvSpPr txBox="1">
            <a:spLocks noChangeArrowheads="1"/>
          </p:cNvSpPr>
          <p:nvPr/>
        </p:nvSpPr>
        <p:spPr bwMode="auto">
          <a:xfrm>
            <a:off x="2228850" y="30130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0</a:t>
            </a:r>
          </a:p>
        </p:txBody>
      </p:sp>
      <p:sp>
        <p:nvSpPr>
          <p:cNvPr id="43026" name="AutoShape 28"/>
          <p:cNvSpPr>
            <a:spLocks noChangeArrowheads="1"/>
          </p:cNvSpPr>
          <p:nvPr/>
        </p:nvSpPr>
        <p:spPr bwMode="auto">
          <a:xfrm>
            <a:off x="3733800" y="2590800"/>
            <a:ext cx="439738" cy="1098550"/>
          </a:xfrm>
          <a:prstGeom prst="rightArrow">
            <a:avLst>
              <a:gd name="adj1" fmla="val 48204"/>
              <a:gd name="adj2" fmla="val 54875"/>
            </a:avLst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43027" name="Rectangle 29"/>
          <p:cNvSpPr>
            <a:spLocks noChangeArrowheads="1"/>
          </p:cNvSpPr>
          <p:nvPr/>
        </p:nvSpPr>
        <p:spPr bwMode="auto">
          <a:xfrm>
            <a:off x="5181600" y="1295400"/>
            <a:ext cx="3276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800">
                <a:solidFill>
                  <a:srgbClr val="0000FF"/>
                </a:solidFill>
                <a:latin typeface="Comic Sans MS" pitchFamily="1" charset="0"/>
              </a:rPr>
              <a:t>What regular expression does this DFA produce?</a:t>
            </a:r>
          </a:p>
        </p:txBody>
      </p:sp>
      <p:sp>
        <p:nvSpPr>
          <p:cNvPr id="43028" name="Line 34"/>
          <p:cNvSpPr>
            <a:spLocks noChangeShapeType="1"/>
          </p:cNvSpPr>
          <p:nvPr/>
        </p:nvSpPr>
        <p:spPr bwMode="auto">
          <a:xfrm flipH="1">
            <a:off x="2598738" y="2890838"/>
            <a:ext cx="7937" cy="446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9" name="Text Box 35"/>
          <p:cNvSpPr txBox="1">
            <a:spLocks noChangeArrowheads="1"/>
          </p:cNvSpPr>
          <p:nvPr/>
        </p:nvSpPr>
        <p:spPr bwMode="auto">
          <a:xfrm>
            <a:off x="2557463" y="287972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0</a:t>
            </a:r>
          </a:p>
        </p:txBody>
      </p:sp>
      <p:sp>
        <p:nvSpPr>
          <p:cNvPr id="43030" name="Freeform 36"/>
          <p:cNvSpPr>
            <a:spLocks/>
          </p:cNvSpPr>
          <p:nvPr/>
        </p:nvSpPr>
        <p:spPr bwMode="auto">
          <a:xfrm rot="436100">
            <a:off x="862013" y="2228850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1" name="Text Box 37"/>
          <p:cNvSpPr txBox="1">
            <a:spLocks noChangeArrowheads="1"/>
          </p:cNvSpPr>
          <p:nvPr/>
        </p:nvSpPr>
        <p:spPr bwMode="auto">
          <a:xfrm>
            <a:off x="796925" y="19589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0</a:t>
            </a:r>
          </a:p>
        </p:txBody>
      </p:sp>
      <p:sp>
        <p:nvSpPr>
          <p:cNvPr id="43032" name="Rectangle 41"/>
          <p:cNvSpPr>
            <a:spLocks noChangeArrowheads="1"/>
          </p:cNvSpPr>
          <p:nvPr/>
        </p:nvSpPr>
        <p:spPr bwMode="auto">
          <a:xfrm>
            <a:off x="838200" y="4419600"/>
            <a:ext cx="2179638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>
                <a:solidFill>
                  <a:srgbClr val="C00000"/>
                </a:solidFill>
                <a:latin typeface="Comic Sans MS" pitchFamily="1" charset="0"/>
              </a:rPr>
              <a:t>What's this DFA doing?</a:t>
            </a:r>
          </a:p>
        </p:txBody>
      </p:sp>
      <p:sp>
        <p:nvSpPr>
          <p:cNvPr id="43033" name="Line 15"/>
          <p:cNvSpPr>
            <a:spLocks noChangeShapeType="1"/>
          </p:cNvSpPr>
          <p:nvPr/>
        </p:nvSpPr>
        <p:spPr bwMode="auto">
          <a:xfrm flipH="1">
            <a:off x="1601788" y="2667000"/>
            <a:ext cx="608012" cy="27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4" name="Text Box 17"/>
          <p:cNvSpPr txBox="1">
            <a:spLocks noChangeArrowheads="1"/>
          </p:cNvSpPr>
          <p:nvPr/>
        </p:nvSpPr>
        <p:spPr bwMode="auto">
          <a:xfrm>
            <a:off x="1743075" y="281940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Symbol" pitchFamily="1" charset="2"/>
                <a:sym typeface="Symbol" pitchFamily="1" charset="2"/>
              </a:rPr>
              <a:t></a:t>
            </a:r>
            <a:endParaRPr lang="en-US" altLang="en-US">
              <a:latin typeface="Times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664709" y="904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DFAs </a:t>
            </a:r>
            <a:r>
              <a:rPr lang="en-US" sz="4000" b="1" i="1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aren't enough!</a:t>
            </a:r>
            <a:endParaRPr lang="en-US" sz="4000" b="1" i="1" dirty="0">
              <a:solidFill>
                <a:srgbClr val="000000"/>
              </a:solidFill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560388" y="3473788"/>
            <a:ext cx="6901441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L = { w |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w is a binary number that’s divisible by 7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}</a:t>
            </a:r>
          </a:p>
        </p:txBody>
      </p:sp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560388" y="1966912"/>
            <a:ext cx="8295669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L = { w |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w is a binary number whose value is a power of two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}</a:t>
            </a:r>
          </a:p>
        </p:txBody>
      </p:sp>
      <p:sp>
        <p:nvSpPr>
          <p:cNvPr id="26631" name="Rectangle 10"/>
          <p:cNvSpPr>
            <a:spLocks noChangeArrowheads="1"/>
          </p:cNvSpPr>
          <p:nvPr/>
        </p:nvSpPr>
        <p:spPr bwMode="auto">
          <a:xfrm>
            <a:off x="560388" y="2720350"/>
            <a:ext cx="5867825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L = { w |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third-to-last digit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of w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is a 1 </a:t>
            </a: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}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6632" name="Rectangle 11"/>
          <p:cNvSpPr>
            <a:spLocks noChangeArrowheads="1"/>
          </p:cNvSpPr>
          <p:nvPr/>
        </p:nvSpPr>
        <p:spPr bwMode="auto">
          <a:xfrm>
            <a:off x="560388" y="4227226"/>
            <a:ext cx="4932761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L = { </a:t>
            </a: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 |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w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has same # of 0's as 1's</a:t>
            </a: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}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6633" name="Text Box 12"/>
          <p:cNvSpPr txBox="1">
            <a:spLocks noChangeArrowheads="1"/>
          </p:cNvSpPr>
          <p:nvPr/>
        </p:nvSpPr>
        <p:spPr bwMode="auto">
          <a:xfrm rot="21139334">
            <a:off x="4115278" y="5083075"/>
            <a:ext cx="4107543" cy="738664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  <a:ea typeface="ＭＳ Ｐゴシック" pitchFamily="1" charset="-128"/>
              </a:rPr>
              <a:t>Not everything computable is computable with a DFA…</a:t>
            </a:r>
            <a:endParaRPr lang="en-US" sz="2100" dirty="0">
              <a:solidFill>
                <a:srgbClr val="000000"/>
              </a:solidFill>
              <a:latin typeface="Cambria" pitchFamily="18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061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497114" y="1902191"/>
            <a:ext cx="8418285" cy="2212609"/>
          </a:xfrm>
          <a:prstGeom prst="roundRect">
            <a:avLst/>
          </a:prstGeom>
          <a:solidFill>
            <a:srgbClr val="CCEC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497115" y="4189977"/>
            <a:ext cx="3008085" cy="661423"/>
          </a:xfrm>
          <a:prstGeom prst="roundRect">
            <a:avLst/>
          </a:prstGeom>
          <a:solidFill>
            <a:srgbClr val="FFCC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664709" y="904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Regular Languages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276225" y="1161763"/>
            <a:ext cx="7396163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A language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is 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itchFamily="-128" charset="0"/>
              </a:rPr>
              <a:t>regular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 if there is a DFA that accepts it.</a:t>
            </a: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560388" y="3473788"/>
            <a:ext cx="6901441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L = { w |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w is a binary number that’s divisible by 7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}</a:t>
            </a:r>
          </a:p>
        </p:txBody>
      </p:sp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560388" y="1966912"/>
            <a:ext cx="8295669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L = { w |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w is a binary number whose value is a power of two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}</a:t>
            </a:r>
          </a:p>
        </p:txBody>
      </p:sp>
      <p:sp>
        <p:nvSpPr>
          <p:cNvPr id="26631" name="Rectangle 10"/>
          <p:cNvSpPr>
            <a:spLocks noChangeArrowheads="1"/>
          </p:cNvSpPr>
          <p:nvPr/>
        </p:nvSpPr>
        <p:spPr bwMode="auto">
          <a:xfrm>
            <a:off x="560388" y="2720350"/>
            <a:ext cx="7978081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L = { w |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the third and third-to-last digits of w are identical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}</a:t>
            </a:r>
          </a:p>
        </p:txBody>
      </p:sp>
      <p:sp>
        <p:nvSpPr>
          <p:cNvPr id="26632" name="Rectangle 11"/>
          <p:cNvSpPr>
            <a:spLocks noChangeArrowheads="1"/>
          </p:cNvSpPr>
          <p:nvPr/>
        </p:nvSpPr>
        <p:spPr bwMode="auto">
          <a:xfrm>
            <a:off x="560388" y="4227226"/>
            <a:ext cx="2949846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L = { 0</a:t>
            </a:r>
            <a:r>
              <a:rPr lang="en-US" sz="32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k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en-US" sz="32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k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| k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sym typeface="Symbol" charset="2"/>
              </a:rPr>
              <a:t>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0}</a:t>
            </a:r>
          </a:p>
        </p:txBody>
      </p:sp>
      <p:sp>
        <p:nvSpPr>
          <p:cNvPr id="26633" name="Text Box 12"/>
          <p:cNvSpPr txBox="1">
            <a:spLocks noChangeArrowheads="1"/>
          </p:cNvSpPr>
          <p:nvPr/>
        </p:nvSpPr>
        <p:spPr bwMode="auto">
          <a:xfrm>
            <a:off x="5600079" y="4045863"/>
            <a:ext cx="2938390" cy="73866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rgbClr val="000000"/>
                </a:solidFill>
                <a:latin typeface="Cambria" pitchFamily="18" charset="0"/>
                <a:ea typeface="ＭＳ Ｐゴシック" pitchFamily="1" charset="-128"/>
              </a:rPr>
              <a:t>All regular languages ~ </a:t>
            </a:r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  <a:ea typeface="ＭＳ Ｐゴシック" pitchFamily="1" charset="-128"/>
              </a:rPr>
              <a:t>so, a </a:t>
            </a:r>
            <a:r>
              <a:rPr lang="en-US" sz="2100" dirty="0">
                <a:solidFill>
                  <a:srgbClr val="000000"/>
                </a:solidFill>
                <a:latin typeface="Cambria" pitchFamily="18" charset="0"/>
                <a:ea typeface="ＭＳ Ｐゴシック" pitchFamily="1" charset="-128"/>
              </a:rPr>
              <a:t>DFA "is enough"</a:t>
            </a:r>
            <a:endParaRPr lang="en-US" sz="2100" dirty="0">
              <a:solidFill>
                <a:srgbClr val="000000"/>
              </a:solidFill>
              <a:latin typeface="Cambria" pitchFamily="18" charset="0"/>
              <a:ea typeface="ＭＳ Ｐゴシック" pitchFamily="1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7115" y="5319067"/>
            <a:ext cx="67149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but 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itchFamily="-128" charset="0"/>
              </a:rPr>
              <a:t>n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itchFamily="-128" charset="0"/>
              </a:rPr>
              <a:t>o DFA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 accepts this language!</a:t>
            </a:r>
            <a:endParaRPr lang="en-US" sz="900" dirty="0">
              <a:solidFill>
                <a:srgbClr val="000000"/>
              </a:solidFill>
              <a:latin typeface="Times New Roman" pitchFamily="-128" charset="0"/>
            </a:endParaRPr>
          </a:p>
        </p:txBody>
      </p:sp>
      <p:sp>
        <p:nvSpPr>
          <p:cNvPr id="4" name="Down Arrow 3"/>
          <p:cNvSpPr/>
          <p:nvPr/>
        </p:nvSpPr>
        <p:spPr bwMode="auto">
          <a:xfrm rot="10800000">
            <a:off x="1295400" y="4860110"/>
            <a:ext cx="352122" cy="467667"/>
          </a:xfrm>
          <a:prstGeom prst="downArrow">
            <a:avLst/>
          </a:prstGeom>
          <a:solidFill>
            <a:srgbClr val="FFCC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59400" y="6349999"/>
            <a:ext cx="370682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How could we </a:t>
            </a:r>
            <a:r>
              <a:rPr lang="en-US" sz="2400" b="1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prove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 this?</a:t>
            </a:r>
            <a:endParaRPr lang="en-US" sz="900" dirty="0">
              <a:solidFill>
                <a:srgbClr val="000000"/>
              </a:solidFill>
              <a:latin typeface="Times New Roman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00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 bwMode="auto">
          <a:xfrm>
            <a:off x="3911033" y="1186069"/>
            <a:ext cx="3008085" cy="661423"/>
          </a:xfrm>
          <a:prstGeom prst="roundRect">
            <a:avLst/>
          </a:prstGeom>
          <a:solidFill>
            <a:srgbClr val="FFCC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664709" y="904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Regular Languages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276225" y="1223318"/>
            <a:ext cx="7396163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To show no DFA accepts   </a:t>
            </a:r>
            <a:endParaRPr lang="en-US" sz="2400" dirty="0">
              <a:solidFill>
                <a:srgbClr val="000000"/>
              </a:solidFill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26632" name="Rectangle 11"/>
          <p:cNvSpPr>
            <a:spLocks noChangeArrowheads="1"/>
          </p:cNvSpPr>
          <p:nvPr/>
        </p:nvSpPr>
        <p:spPr bwMode="auto">
          <a:xfrm>
            <a:off x="3974306" y="1223318"/>
            <a:ext cx="2949846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L = { 0</a:t>
            </a:r>
            <a:r>
              <a:rPr lang="en-US" sz="32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k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en-US" sz="32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k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| k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sym typeface="Symbol" charset="2"/>
              </a:rPr>
              <a:t>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0}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76225" y="2087830"/>
            <a:ext cx="7396163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We need to show it would need infinitely many states…</a:t>
            </a:r>
            <a:endParaRPr lang="en-US" sz="2000" dirty="0">
              <a:solidFill>
                <a:srgbClr val="000000"/>
              </a:solidFill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455745" y="2513340"/>
            <a:ext cx="7396163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… that is, there is an </a:t>
            </a:r>
            <a:r>
              <a:rPr lang="en-US" sz="2000" b="1" i="1" dirty="0">
                <a:solidFill>
                  <a:srgbClr val="C00000"/>
                </a:solidFill>
                <a:latin typeface="Cambria" panose="02040503050406030204" pitchFamily="18" charset="0"/>
                <a:cs typeface="Times New Roman" pitchFamily="-128" charset="0"/>
              </a:rPr>
              <a:t>infinite</a:t>
            </a:r>
            <a:r>
              <a:rPr lang="en-US" sz="2000" b="1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pairwise distinguishable set!</a:t>
            </a:r>
            <a:endParaRPr lang="en-US" sz="2000" dirty="0">
              <a:solidFill>
                <a:srgbClr val="000000"/>
              </a:solidFill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857589" y="6336953"/>
            <a:ext cx="739616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What infinite set of strings </a:t>
            </a:r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is 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pairwise distinguishable w.r.t.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-128" charset="0"/>
              </a:rPr>
              <a:t>L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?</a:t>
            </a:r>
            <a:endParaRPr lang="en-US" sz="2000" dirty="0">
              <a:solidFill>
                <a:srgbClr val="000000"/>
              </a:solidFill>
              <a:latin typeface="Cambria" panose="02040503050406030204" pitchFamily="18" charset="0"/>
              <a:cs typeface="Times New Roman" pitchFamily="-128" charset="0"/>
            </a:endParaRPr>
          </a:p>
        </p:txBody>
      </p:sp>
      <p:grpSp>
        <p:nvGrpSpPr>
          <p:cNvPr id="9" name="Group 1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470908" y="1287105"/>
            <a:ext cx="381000" cy="457200"/>
            <a:chOff x="2928" y="1051"/>
            <a:chExt cx="840" cy="957"/>
          </a:xfrm>
        </p:grpSpPr>
        <p:sp>
          <p:nvSpPr>
            <p:cNvPr id="10" name="Freeform 1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13 w 1048"/>
                <a:gd name="T1" fmla="*/ 21 h 250"/>
                <a:gd name="T2" fmla="*/ 194 w 1048"/>
                <a:gd name="T3" fmla="*/ 83 h 250"/>
                <a:gd name="T4" fmla="*/ 203 w 1048"/>
                <a:gd name="T5" fmla="*/ 111 h 250"/>
                <a:gd name="T6" fmla="*/ 212 w 1048"/>
                <a:gd name="T7" fmla="*/ 132 h 250"/>
                <a:gd name="T8" fmla="*/ 223 w 1048"/>
                <a:gd name="T9" fmla="*/ 173 h 250"/>
                <a:gd name="T10" fmla="*/ 159 w 1048"/>
                <a:gd name="T11" fmla="*/ 242 h 250"/>
                <a:gd name="T12" fmla="*/ 17 w 1048"/>
                <a:gd name="T13" fmla="*/ 222 h 250"/>
                <a:gd name="T14" fmla="*/ 0 w 1048"/>
                <a:gd name="T15" fmla="*/ 201 h 250"/>
                <a:gd name="T16" fmla="*/ 2 w 1048"/>
                <a:gd name="T17" fmla="*/ 167 h 250"/>
                <a:gd name="T18" fmla="*/ 20 w 1048"/>
                <a:gd name="T19" fmla="*/ 125 h 250"/>
                <a:gd name="T20" fmla="*/ 44 w 1048"/>
                <a:gd name="T21" fmla="*/ 76 h 250"/>
                <a:gd name="T22" fmla="*/ 60 w 1048"/>
                <a:gd name="T23" fmla="*/ 55 h 250"/>
                <a:gd name="T24" fmla="*/ 69 w 1048"/>
                <a:gd name="T25" fmla="*/ 28 h 250"/>
                <a:gd name="T26" fmla="*/ 80 w 1048"/>
                <a:gd name="T27" fmla="*/ 14 h 250"/>
                <a:gd name="T28" fmla="*/ 107 w 1048"/>
                <a:gd name="T29" fmla="*/ 28 h 250"/>
                <a:gd name="T30" fmla="*/ 113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900">
                <a:solidFill>
                  <a:srgbClr val="000000"/>
                </a:solidFill>
                <a:latin typeface="Times New Roman" pitchFamily="-128" charset="0"/>
              </a:endParaRPr>
            </a:p>
          </p:txBody>
        </p:sp>
        <p:sp>
          <p:nvSpPr>
            <p:cNvPr id="11" name="Oval 1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solidFill>
                  <a:srgbClr val="000000"/>
                </a:solidFill>
                <a:latin typeface="Times" pitchFamily="-128" charset="0"/>
              </a:endParaRPr>
            </a:p>
          </p:txBody>
        </p:sp>
        <p:sp>
          <p:nvSpPr>
            <p:cNvPr id="12" name="Oval 1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solidFill>
                  <a:srgbClr val="000000"/>
                </a:solidFill>
                <a:latin typeface="Times" pitchFamily="-128" charset="0"/>
              </a:endParaRPr>
            </a:p>
          </p:txBody>
        </p:sp>
        <p:sp>
          <p:nvSpPr>
            <p:cNvPr id="13" name="Oval 1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solidFill>
                  <a:srgbClr val="000000"/>
                </a:solidFill>
                <a:latin typeface="Times" pitchFamily="-128" charset="0"/>
              </a:endParaRPr>
            </a:p>
          </p:txBody>
        </p:sp>
        <p:sp>
          <p:nvSpPr>
            <p:cNvPr id="17" name="Oval 1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solidFill>
                  <a:srgbClr val="000000"/>
                </a:solidFill>
                <a:latin typeface="Times" pitchFamily="-128" charset="0"/>
              </a:endParaRPr>
            </a:p>
          </p:txBody>
        </p:sp>
        <p:sp>
          <p:nvSpPr>
            <p:cNvPr id="18" name="Oval 1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solidFill>
                  <a:srgbClr val="000000"/>
                </a:solidFill>
                <a:latin typeface="Times" pitchFamily="-128" charset="0"/>
              </a:endParaRPr>
            </a:p>
          </p:txBody>
        </p:sp>
        <p:sp>
          <p:nvSpPr>
            <p:cNvPr id="19" name="Oval 2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solidFill>
                  <a:srgbClr val="000000"/>
                </a:solidFill>
                <a:latin typeface="Times" pitchFamily="-128" charset="0"/>
              </a:endParaRPr>
            </a:p>
          </p:txBody>
        </p:sp>
        <p:sp>
          <p:nvSpPr>
            <p:cNvPr id="20" name="Oval 2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solidFill>
                  <a:srgbClr val="000000"/>
                </a:solidFill>
                <a:latin typeface="Times" pitchFamily="-128" charset="0"/>
              </a:endParaRPr>
            </a:p>
          </p:txBody>
        </p:sp>
        <p:sp>
          <p:nvSpPr>
            <p:cNvPr id="21" name="AutoShape 2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solidFill>
                  <a:srgbClr val="000000"/>
                </a:solidFill>
                <a:latin typeface="Times" pitchFamily="-128" charset="0"/>
              </a:endParaRPr>
            </a:p>
          </p:txBody>
        </p:sp>
        <p:sp>
          <p:nvSpPr>
            <p:cNvPr id="22" name="Freeform 2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900">
                <a:solidFill>
                  <a:srgbClr val="000000"/>
                </a:solidFill>
                <a:latin typeface="Times New Roman" pitchFamily="-128" charset="0"/>
              </a:endParaRPr>
            </a:p>
          </p:txBody>
        </p:sp>
        <p:sp>
          <p:nvSpPr>
            <p:cNvPr id="23" name="Freeform 2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900">
                <a:solidFill>
                  <a:srgbClr val="000000"/>
                </a:solidFill>
                <a:latin typeface="Times New Roman" pitchFamily="-128" charset="0"/>
              </a:endParaRPr>
            </a:p>
          </p:txBody>
        </p:sp>
        <p:sp>
          <p:nvSpPr>
            <p:cNvPr id="24" name="Freeform 25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900">
                <a:solidFill>
                  <a:srgbClr val="000000"/>
                </a:solidFill>
                <a:latin typeface="Times New Roman" pitchFamily="-128" charset="0"/>
              </a:endParaRPr>
            </a:p>
          </p:txBody>
        </p:sp>
        <p:sp>
          <p:nvSpPr>
            <p:cNvPr id="25" name="Freeform 2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900">
                <a:solidFill>
                  <a:srgbClr val="000000"/>
                </a:solidFill>
                <a:latin typeface="Times New Roman" pitchFamily="-128" charset="0"/>
              </a:endParaRPr>
            </a:p>
          </p:txBody>
        </p:sp>
      </p:grp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7435832" y="1038844"/>
            <a:ext cx="11765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04841C"/>
                </a:solidFill>
                <a:latin typeface="Calibri" panose="020F0502020204030204" pitchFamily="34" charset="0"/>
                <a:ea typeface="ＭＳ Ｐゴシック" pitchFamily="1" charset="-128"/>
              </a:rPr>
              <a:t>This all O</a:t>
            </a:r>
            <a:r>
              <a:rPr lang="en-US" baseline="42000" dirty="0" smtClean="0">
                <a:solidFill>
                  <a:srgbClr val="04841C"/>
                </a:solidFill>
                <a:latin typeface="Calibri" panose="020F0502020204030204" pitchFamily="34" charset="0"/>
                <a:ea typeface="ＭＳ Ｐゴシック" pitchFamily="1" charset="-128"/>
              </a:rPr>
              <a:t>k</a:t>
            </a:r>
            <a:r>
              <a:rPr lang="en-US" dirty="0" smtClean="0">
                <a:solidFill>
                  <a:srgbClr val="04841C"/>
                </a:solidFill>
                <a:latin typeface="Calibri" panose="020F0502020204030204" pitchFamily="34" charset="0"/>
                <a:ea typeface="ＭＳ Ｐゴシック" pitchFamily="1" charset="-128"/>
              </a:rPr>
              <a:t> ?</a:t>
            </a:r>
            <a:endParaRPr lang="en-US" dirty="0">
              <a:solidFill>
                <a:srgbClr val="04841C"/>
              </a:solidFill>
              <a:latin typeface="Calibri" panose="020F0502020204030204" pitchFamily="34" charset="0"/>
              <a:ea typeface="ＭＳ Ｐゴシック" pitchFamily="1" charset="-128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497115" y="4191000"/>
            <a:ext cx="5065485" cy="660400"/>
          </a:xfrm>
          <a:prstGeom prst="roundRect">
            <a:avLst/>
          </a:prstGeom>
          <a:solidFill>
            <a:srgbClr val="FFCC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60388" y="4227226"/>
            <a:ext cx="4932761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L = { </a:t>
            </a: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 |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w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has same # of 0's as 1's</a:t>
            </a: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}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5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ChangeArrowheads="1"/>
          </p:cNvSpPr>
          <p:nvPr/>
        </p:nvSpPr>
        <p:spPr bwMode="auto">
          <a:xfrm>
            <a:off x="354013" y="4040188"/>
            <a:ext cx="18811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/>
              <a:t>can compute </a:t>
            </a:r>
            <a:r>
              <a:rPr lang="en-US" altLang="en-US" sz="1800" b="1" i="1"/>
              <a:t>regular </a:t>
            </a:r>
            <a:r>
              <a:rPr lang="en-US" altLang="en-US" sz="1800"/>
              <a:t>languages</a:t>
            </a:r>
          </a:p>
        </p:txBody>
      </p:sp>
      <p:sp>
        <p:nvSpPr>
          <p:cNvPr id="44035" name="Rectangle 7"/>
          <p:cNvSpPr>
            <a:spLocks noChangeArrowheads="1"/>
          </p:cNvSpPr>
          <p:nvPr/>
        </p:nvSpPr>
        <p:spPr bwMode="auto">
          <a:xfrm>
            <a:off x="1898650" y="3055938"/>
            <a:ext cx="965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0"/>
              </a:spcBef>
            </a:pPr>
            <a:r>
              <a:rPr lang="en-US" altLang="en-US" sz="1800" i="1">
                <a:solidFill>
                  <a:srgbClr val="0000FF"/>
                </a:solidFill>
              </a:rPr>
              <a:t>"can't count"</a:t>
            </a:r>
            <a:endParaRPr lang="en-US" altLang="en-US" sz="1800">
              <a:solidFill>
                <a:srgbClr val="0000FF"/>
              </a:solidFill>
            </a:endParaRPr>
          </a:p>
        </p:txBody>
      </p:sp>
      <p:sp>
        <p:nvSpPr>
          <p:cNvPr id="44036" name="Text Box 8"/>
          <p:cNvSpPr txBox="1">
            <a:spLocks noChangeArrowheads="1"/>
          </p:cNvSpPr>
          <p:nvPr/>
        </p:nvSpPr>
        <p:spPr bwMode="auto">
          <a:xfrm>
            <a:off x="7212013" y="2941638"/>
            <a:ext cx="13255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800">
                <a:solidFill>
                  <a:schemeClr val="accent1"/>
                </a:solidFill>
              </a:rPr>
              <a:t>TMs</a:t>
            </a:r>
          </a:p>
        </p:txBody>
      </p:sp>
      <p:sp>
        <p:nvSpPr>
          <p:cNvPr id="44037" name="Rectangle 9"/>
          <p:cNvSpPr>
            <a:spLocks noChangeArrowheads="1"/>
          </p:cNvSpPr>
          <p:nvPr/>
        </p:nvSpPr>
        <p:spPr bwMode="auto">
          <a:xfrm>
            <a:off x="6670675" y="4040188"/>
            <a:ext cx="2211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/>
              <a:t>strictly more powerful than DFAs</a:t>
            </a:r>
          </a:p>
        </p:txBody>
      </p:sp>
      <p:sp>
        <p:nvSpPr>
          <p:cNvPr id="44038" name="Text Box 10"/>
          <p:cNvSpPr txBox="1">
            <a:spLocks noChangeArrowheads="1"/>
          </p:cNvSpPr>
          <p:nvPr/>
        </p:nvSpPr>
        <p:spPr bwMode="auto">
          <a:xfrm>
            <a:off x="7127875" y="3354388"/>
            <a:ext cx="157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i="1">
                <a:solidFill>
                  <a:schemeClr val="accent1"/>
                </a:solidFill>
              </a:rPr>
              <a:t>Turing Machines</a:t>
            </a:r>
          </a:p>
        </p:txBody>
      </p:sp>
      <p:sp>
        <p:nvSpPr>
          <p:cNvPr id="44039" name="Line 11"/>
          <p:cNvSpPr>
            <a:spLocks noChangeShapeType="1"/>
          </p:cNvSpPr>
          <p:nvPr/>
        </p:nvSpPr>
        <p:spPr bwMode="auto">
          <a:xfrm>
            <a:off x="685800" y="3849688"/>
            <a:ext cx="7432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Rectangle 12"/>
          <p:cNvSpPr>
            <a:spLocks noChangeArrowheads="1"/>
          </p:cNvSpPr>
          <p:nvPr/>
        </p:nvSpPr>
        <p:spPr bwMode="auto">
          <a:xfrm>
            <a:off x="5680075" y="3125788"/>
            <a:ext cx="1231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800" i="1">
                <a:solidFill>
                  <a:schemeClr val="accent1"/>
                </a:solidFill>
              </a:rPr>
              <a:t>TMs count!</a:t>
            </a:r>
            <a:endParaRPr lang="en-US" altLang="en-US" sz="1800">
              <a:solidFill>
                <a:schemeClr val="accent1"/>
              </a:solidFill>
            </a:endParaRPr>
          </a:p>
        </p:txBody>
      </p:sp>
      <p:sp>
        <p:nvSpPr>
          <p:cNvPr id="44041" name="Text Box 13"/>
          <p:cNvSpPr txBox="1">
            <a:spLocks noChangeArrowheads="1"/>
          </p:cNvSpPr>
          <p:nvPr/>
        </p:nvSpPr>
        <p:spPr bwMode="auto">
          <a:xfrm>
            <a:off x="498475" y="4802188"/>
            <a:ext cx="1517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 i="1">
                <a:solidFill>
                  <a:srgbClr val="0000FF"/>
                </a:solidFill>
              </a:rPr>
              <a:t>NFA</a:t>
            </a:r>
            <a:r>
              <a:rPr lang="en-US" altLang="en-US" sz="4200"/>
              <a:t>s</a:t>
            </a:r>
            <a:endParaRPr lang="en-US" altLang="en-US" sz="4200">
              <a:solidFill>
                <a:schemeClr val="accent1"/>
              </a:solidFill>
            </a:endParaRPr>
          </a:p>
        </p:txBody>
      </p:sp>
      <p:sp>
        <p:nvSpPr>
          <p:cNvPr id="44042" name="Text Box 22"/>
          <p:cNvSpPr txBox="1">
            <a:spLocks noChangeArrowheads="1"/>
          </p:cNvSpPr>
          <p:nvPr/>
        </p:nvSpPr>
        <p:spPr bwMode="auto">
          <a:xfrm>
            <a:off x="442913" y="2916238"/>
            <a:ext cx="1517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 i="1">
                <a:solidFill>
                  <a:srgbClr val="0000FF"/>
                </a:solidFill>
              </a:rPr>
              <a:t>DFA</a:t>
            </a:r>
            <a:r>
              <a:rPr lang="en-US" altLang="en-US" sz="4200"/>
              <a:t>s</a:t>
            </a:r>
            <a:endParaRPr lang="en-US" altLang="en-US" sz="4200">
              <a:solidFill>
                <a:schemeClr val="accent1"/>
              </a:solidFill>
            </a:endParaRPr>
          </a:p>
        </p:txBody>
      </p:sp>
      <p:sp>
        <p:nvSpPr>
          <p:cNvPr id="44043" name="Rectangle 24"/>
          <p:cNvSpPr>
            <a:spLocks noChangeArrowheads="1"/>
          </p:cNvSpPr>
          <p:nvPr/>
        </p:nvSpPr>
        <p:spPr bwMode="auto">
          <a:xfrm>
            <a:off x="782638" y="3475038"/>
            <a:ext cx="53975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200" i="1">
                <a:solidFill>
                  <a:srgbClr val="0000FF"/>
                </a:solidFill>
              </a:rPr>
              <a:t>FSM</a:t>
            </a:r>
            <a:r>
              <a:rPr lang="en-US" altLang="en-US" sz="1200"/>
              <a:t>s</a:t>
            </a:r>
            <a:endParaRPr lang="en-US" altLang="en-US" sz="1200" i="1">
              <a:solidFill>
                <a:srgbClr val="0000FF"/>
              </a:solidFill>
            </a:endParaRPr>
          </a:p>
        </p:txBody>
      </p:sp>
      <p:sp>
        <p:nvSpPr>
          <p:cNvPr id="44044" name="Text Box 16"/>
          <p:cNvSpPr txBox="1">
            <a:spLocks noChangeArrowheads="1"/>
          </p:cNvSpPr>
          <p:nvPr/>
        </p:nvSpPr>
        <p:spPr bwMode="auto">
          <a:xfrm>
            <a:off x="193675" y="2027238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 i="1">
                <a:solidFill>
                  <a:srgbClr val="0000FF"/>
                </a:solidFill>
              </a:rPr>
              <a:t>Reg. Expressions</a:t>
            </a:r>
            <a:endParaRPr lang="en-US" altLang="en-US" sz="2400">
              <a:solidFill>
                <a:schemeClr val="accent1"/>
              </a:solidFill>
            </a:endParaRPr>
          </a:p>
        </p:txBody>
      </p:sp>
      <p:sp>
        <p:nvSpPr>
          <p:cNvPr id="44045" name="Rectangle 17"/>
          <p:cNvSpPr>
            <a:spLocks noChangeArrowheads="1"/>
          </p:cNvSpPr>
          <p:nvPr/>
        </p:nvSpPr>
        <p:spPr bwMode="auto">
          <a:xfrm>
            <a:off x="1065213" y="2498725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 b="1" i="1">
                <a:solidFill>
                  <a:srgbClr val="0000FF"/>
                </a:solidFill>
                <a:latin typeface="Arial" charset="0"/>
              </a:rPr>
              <a:t>+</a:t>
            </a:r>
          </a:p>
        </p:txBody>
      </p:sp>
      <p:sp>
        <p:nvSpPr>
          <p:cNvPr id="44046" name="Text Box 12"/>
          <p:cNvSpPr txBox="1">
            <a:spLocks noChangeArrowheads="1"/>
          </p:cNvSpPr>
          <p:nvPr/>
        </p:nvSpPr>
        <p:spPr bwMode="auto">
          <a:xfrm>
            <a:off x="3998913" y="4889500"/>
            <a:ext cx="9255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r"/>
            <a:r>
              <a:rPr lang="en-US" altLang="en-US" sz="900">
                <a:solidFill>
                  <a:srgbClr val="008000"/>
                </a:solidFill>
                <a:latin typeface="Trebuchet MS" pitchFamily="1" charset="0"/>
                <a:ea typeface="ＭＳ Ｐゴシック" pitchFamily="1" charset="-128"/>
              </a:rPr>
              <a:t>Hey… where'd everybody go?</a:t>
            </a:r>
          </a:p>
        </p:txBody>
      </p:sp>
      <p:pic>
        <p:nvPicPr>
          <p:cNvPr id="44047" name="Picture 20" descr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5041900"/>
            <a:ext cx="454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8" name="Text Box 2"/>
          <p:cNvSpPr txBox="1">
            <a:spLocks noChangeArrowheads="1"/>
          </p:cNvSpPr>
          <p:nvPr/>
        </p:nvSpPr>
        <p:spPr bwMode="auto">
          <a:xfrm rot="-2514350">
            <a:off x="660400" y="2963863"/>
            <a:ext cx="7781925" cy="10668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6400">
                <a:solidFill>
                  <a:srgbClr val="008000"/>
                </a:solidFill>
                <a:latin typeface="Trebuchet MS" pitchFamily="1" charset="0"/>
              </a:rPr>
              <a:t>Happy JFLAPping!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29" descr="Screen shot 2011-12-01 at 1.15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3" t="30705" r="23080" b="33765"/>
          <a:stretch>
            <a:fillRect/>
          </a:stretch>
        </p:blipFill>
        <p:spPr bwMode="auto">
          <a:xfrm>
            <a:off x="1039813" y="2195512"/>
            <a:ext cx="7265987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p Arrow 31"/>
          <p:cNvSpPr>
            <a:spLocks noChangeArrowheads="1"/>
          </p:cNvSpPr>
          <p:nvPr/>
        </p:nvSpPr>
        <p:spPr bwMode="auto">
          <a:xfrm>
            <a:off x="1828800" y="1828800"/>
            <a:ext cx="9906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algn="l">
              <a:spcBef>
                <a:spcPct val="0"/>
              </a:spcBef>
              <a:defRPr/>
            </a:pPr>
            <a:endParaRPr lang="en-US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-5334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z="16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6322" name="Rounded Rectangle 1"/>
          <p:cNvSpPr>
            <a:spLocks noChangeArrowheads="1"/>
          </p:cNvSpPr>
          <p:nvPr/>
        </p:nvSpPr>
        <p:spPr bwMode="auto">
          <a:xfrm>
            <a:off x="4495800" y="5737578"/>
            <a:ext cx="42291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z="16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533400" y="5816600"/>
            <a:ext cx="3657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2700" dirty="0">
                <a:solidFill>
                  <a:srgbClr val="000000"/>
                </a:solidFill>
                <a:latin typeface="Cambria" pitchFamily="18" charset="0"/>
              </a:rPr>
              <a:t>a Turing Machine rule: 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609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z="16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1752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z="16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2895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z="16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4038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z="16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5181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z="16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6330" name="Rectangle 9"/>
          <p:cNvSpPr>
            <a:spLocks noChangeArrowheads="1"/>
          </p:cNvSpPr>
          <p:nvPr/>
        </p:nvSpPr>
        <p:spPr bwMode="auto">
          <a:xfrm>
            <a:off x="6324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z="16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6331" name="Rectangle 10"/>
          <p:cNvSpPr>
            <a:spLocks noChangeArrowheads="1"/>
          </p:cNvSpPr>
          <p:nvPr/>
        </p:nvSpPr>
        <p:spPr bwMode="auto">
          <a:xfrm>
            <a:off x="7467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z="16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6332" name="Rectangle 11"/>
          <p:cNvSpPr>
            <a:spLocks noChangeArrowheads="1"/>
          </p:cNvSpPr>
          <p:nvPr/>
        </p:nvSpPr>
        <p:spPr bwMode="auto">
          <a:xfrm>
            <a:off x="169332" y="1524000"/>
            <a:ext cx="876300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500" dirty="0">
                <a:solidFill>
                  <a:srgbClr val="000000"/>
                </a:solidFill>
                <a:latin typeface="Cambria" pitchFamily="18" charset="0"/>
              </a:rPr>
              <a:t>the tape</a:t>
            </a:r>
          </a:p>
        </p:txBody>
      </p:sp>
      <p:sp>
        <p:nvSpPr>
          <p:cNvPr id="56333" name="Rectangle 12"/>
          <p:cNvSpPr>
            <a:spLocks noChangeArrowheads="1"/>
          </p:cNvSpPr>
          <p:nvPr/>
        </p:nvSpPr>
        <p:spPr bwMode="auto">
          <a:xfrm>
            <a:off x="1905000" y="1905000"/>
            <a:ext cx="83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500" dirty="0">
                <a:solidFill>
                  <a:srgbClr val="000000"/>
                </a:solidFill>
                <a:latin typeface="Cambria" pitchFamily="18" charset="0"/>
              </a:rPr>
              <a:t>R/W head</a:t>
            </a: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1876446" y="273039"/>
            <a:ext cx="931665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1500" dirty="0">
                <a:solidFill>
                  <a:srgbClr val="000AF9"/>
                </a:solidFill>
                <a:latin typeface="Cambria" panose="02040503050406030204" pitchFamily="18" charset="0"/>
              </a:rPr>
              <a:t>the input</a:t>
            </a: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1963738" y="476250"/>
            <a:ext cx="696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3114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4257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5400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6543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7200" dirty="0" smtClean="0">
                <a:solidFill>
                  <a:srgbClr val="000AF9"/>
                </a:solidFill>
                <a:latin typeface="Cambria" pitchFamily="18" charset="0"/>
              </a:rPr>
              <a:t>0</a:t>
            </a:r>
            <a:endParaRPr lang="en-US" altLang="en-US" sz="7200" dirty="0">
              <a:solidFill>
                <a:srgbClr val="000AF9"/>
              </a:solidFill>
              <a:latin typeface="Cambria" pitchFamily="18" charset="0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7315200" y="1960562"/>
            <a:ext cx="1676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500">
                <a:solidFill>
                  <a:srgbClr val="000000"/>
                </a:solidFill>
                <a:latin typeface="Cambria" pitchFamily="18" charset="0"/>
              </a:rPr>
              <a:t>"blanks" are everywhere else</a:t>
            </a: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41910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500" dirty="0" smtClean="0">
                <a:solidFill>
                  <a:srgbClr val="FFFFFF">
                    <a:lumMod val="50000"/>
                  </a:srgbClr>
                </a:solidFill>
                <a:latin typeface="Cambria" pitchFamily="18" charset="0"/>
              </a:rPr>
              <a:t>READ</a:t>
            </a:r>
            <a:endParaRPr lang="en-US" altLang="en-US" sz="1500" dirty="0">
              <a:solidFill>
                <a:srgbClr val="FFFFFF">
                  <a:lumMod val="50000"/>
                </a:srgbClr>
              </a:solidFill>
              <a:latin typeface="Cambria" pitchFamily="18" charset="0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5593644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500" dirty="0" smtClean="0">
                <a:solidFill>
                  <a:srgbClr val="FFFFFF">
                    <a:lumMod val="50000"/>
                  </a:srgbClr>
                </a:solidFill>
                <a:latin typeface="Cambria" pitchFamily="18" charset="0"/>
              </a:rPr>
              <a:t>WRITE</a:t>
            </a:r>
            <a:endParaRPr lang="en-US" altLang="en-US" sz="1500" dirty="0">
              <a:solidFill>
                <a:srgbClr val="FFFFFF">
                  <a:lumMod val="50000"/>
                </a:srgbClr>
              </a:solidFill>
              <a:latin typeface="Cambria" pitchFamily="18" charset="0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7219245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500">
                <a:solidFill>
                  <a:srgbClr val="FFFFFF">
                    <a:lumMod val="50000"/>
                  </a:srgbClr>
                </a:solidFill>
                <a:latin typeface="Cambria" pitchFamily="18" charset="0"/>
              </a:rPr>
              <a:t>MOTION</a:t>
            </a: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4191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4800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200">
                <a:solidFill>
                  <a:srgbClr val="000000"/>
                </a:solidFill>
                <a:latin typeface="Cambria" pitchFamily="18" charset="0"/>
              </a:rPr>
              <a:t>;</a:t>
            </a: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65532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200">
                <a:solidFill>
                  <a:srgbClr val="000000"/>
                </a:solidFill>
                <a:latin typeface="Cambria" pitchFamily="18" charset="0"/>
              </a:rPr>
              <a:t>,</a:t>
            </a: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5867400" y="5715000"/>
            <a:ext cx="1143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200" dirty="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7239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R</a:t>
            </a: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7430911" y="4354865"/>
            <a:ext cx="152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500" dirty="0">
                <a:solidFill>
                  <a:srgbClr val="000000"/>
                </a:solidFill>
                <a:latin typeface="Cambria" pitchFamily="18" charset="0"/>
              </a:rPr>
              <a:t>if a transition is missing, the input FAILS!</a:t>
            </a: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145697" y="3400955"/>
            <a:ext cx="2025650" cy="78483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500" dirty="0">
                <a:solidFill>
                  <a:srgbClr val="000000"/>
                </a:solidFill>
                <a:latin typeface="Cambria" pitchFamily="18" charset="0"/>
              </a:rPr>
              <a:t>an accepting state </a:t>
            </a:r>
            <a:r>
              <a:rPr lang="en-US" altLang="en-US" sz="1500" b="1" dirty="0">
                <a:solidFill>
                  <a:srgbClr val="000000"/>
                </a:solidFill>
                <a:latin typeface="Cambria" pitchFamily="18" charset="0"/>
              </a:rPr>
              <a:t>always halts </a:t>
            </a:r>
            <a:r>
              <a:rPr lang="en-US" altLang="en-US" sz="15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--  then </a:t>
            </a:r>
            <a:r>
              <a:rPr lang="en-US" altLang="en-US" sz="1500" dirty="0">
                <a:solidFill>
                  <a:srgbClr val="000000"/>
                </a:solidFill>
                <a:latin typeface="Cambria" pitchFamily="18" charset="0"/>
              </a:rPr>
              <a:t>basks in its success!</a:t>
            </a:r>
          </a:p>
        </p:txBody>
      </p:sp>
      <p:sp>
        <p:nvSpPr>
          <p:cNvPr id="56352" name="Rectangle 30"/>
          <p:cNvSpPr>
            <a:spLocks noChangeArrowheads="1"/>
          </p:cNvSpPr>
          <p:nvPr/>
        </p:nvSpPr>
        <p:spPr bwMode="auto">
          <a:xfrm>
            <a:off x="0" y="6596063"/>
            <a:ext cx="1676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1100" b="1" dirty="0">
                <a:solidFill>
                  <a:srgbClr val="008000"/>
                </a:solidFill>
                <a:latin typeface="Cambria" pitchFamily="18" charset="0"/>
              </a:rPr>
              <a:t>try it in JFLAP...</a:t>
            </a:r>
            <a:endParaRPr lang="en-US" altLang="en-US" sz="1100" b="1" dirty="0">
              <a:solidFill>
                <a:srgbClr val="008000"/>
              </a:solidFill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1589969" y="4272846"/>
            <a:ext cx="346075" cy="434975"/>
          </a:xfrm>
          <a:prstGeom prst="downArrow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" pitchFamily="1" charset="0"/>
              <a:ea typeface="ＭＳ Ｐゴシック" pitchFamily="34" charset="-128"/>
            </a:endParaRPr>
          </a:p>
        </p:txBody>
      </p:sp>
      <p:sp>
        <p:nvSpPr>
          <p:cNvPr id="35" name="Down Arrow 34"/>
          <p:cNvSpPr/>
          <p:nvPr/>
        </p:nvSpPr>
        <p:spPr bwMode="auto">
          <a:xfrm rot="10115184">
            <a:off x="8193016" y="1535113"/>
            <a:ext cx="346075" cy="43497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" pitchFamily="1" charset="0"/>
              <a:ea typeface="ＭＳ Ｐゴシック" pitchFamily="34" charset="-128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8610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z="160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48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685800" y="1371600"/>
            <a:ext cx="77819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See you on Monday!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 bwMode="auto">
          <a:xfrm>
            <a:off x="4675943" y="5162965"/>
            <a:ext cx="4180114" cy="1349829"/>
          </a:xfrm>
          <a:prstGeom prst="roundRect">
            <a:avLst/>
          </a:prstGeom>
          <a:solidFill>
            <a:srgbClr val="FFCC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664709" y="904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Regular Languages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276225" y="1161763"/>
            <a:ext cx="7396163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A language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is 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itchFamily="-128" charset="0"/>
              </a:rPr>
              <a:t>regular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 if there is a DFA that accepts it.</a:t>
            </a: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560388" y="3473788"/>
            <a:ext cx="6901441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L = { w |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w is a binary number that’s divisible by 7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}</a:t>
            </a:r>
          </a:p>
        </p:txBody>
      </p:sp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560388" y="1966912"/>
            <a:ext cx="8295669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L = { w |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w is a binary number whose value is a power of two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}</a:t>
            </a:r>
          </a:p>
        </p:txBody>
      </p:sp>
      <p:sp>
        <p:nvSpPr>
          <p:cNvPr id="26631" name="Rectangle 10"/>
          <p:cNvSpPr>
            <a:spLocks noChangeArrowheads="1"/>
          </p:cNvSpPr>
          <p:nvPr/>
        </p:nvSpPr>
        <p:spPr bwMode="auto">
          <a:xfrm>
            <a:off x="560388" y="2720350"/>
            <a:ext cx="5867825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L = { w |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third-to-last digit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of w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is a 1 </a:t>
            </a: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}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6632" name="Rectangle 11"/>
          <p:cNvSpPr>
            <a:spLocks noChangeArrowheads="1"/>
          </p:cNvSpPr>
          <p:nvPr/>
        </p:nvSpPr>
        <p:spPr bwMode="auto">
          <a:xfrm>
            <a:off x="560388" y="4227226"/>
            <a:ext cx="2949846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L = { 0</a:t>
            </a:r>
            <a:r>
              <a:rPr lang="en-US" sz="32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k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en-US" sz="32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k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| k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sym typeface="Symbol" charset="2"/>
              </a:rPr>
              <a:t>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0}</a:t>
            </a:r>
          </a:p>
        </p:txBody>
      </p:sp>
      <p:sp>
        <p:nvSpPr>
          <p:cNvPr id="26633" name="Text Box 12"/>
          <p:cNvSpPr txBox="1">
            <a:spLocks noChangeArrowheads="1"/>
          </p:cNvSpPr>
          <p:nvPr/>
        </p:nvSpPr>
        <p:spPr bwMode="auto">
          <a:xfrm>
            <a:off x="4733998" y="5471395"/>
            <a:ext cx="410754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rgbClr val="000000"/>
                </a:solidFill>
                <a:latin typeface="Cambria" pitchFamily="18" charset="0"/>
                <a:ea typeface="ＭＳ Ｐゴシック" pitchFamily="1" charset="-128"/>
              </a:rPr>
              <a:t>Are any of these languages </a:t>
            </a:r>
            <a:r>
              <a:rPr lang="en-US" sz="2100" b="1" dirty="0">
                <a:solidFill>
                  <a:srgbClr val="000000"/>
                </a:solidFill>
                <a:latin typeface="Cambria" pitchFamily="18" charset="0"/>
                <a:ea typeface="ＭＳ Ｐゴシック" pitchFamily="1" charset="-128"/>
              </a:rPr>
              <a:t>too complex</a:t>
            </a:r>
            <a:r>
              <a:rPr lang="en-US" sz="2100" dirty="0">
                <a:solidFill>
                  <a:srgbClr val="000000"/>
                </a:solidFill>
                <a:latin typeface="Cambria" pitchFamily="18" charset="0"/>
                <a:ea typeface="ＭＳ Ｐゴシック" pitchFamily="1" charset="-128"/>
              </a:rPr>
              <a:t> for a DFA to accept ?</a:t>
            </a:r>
          </a:p>
        </p:txBody>
      </p:sp>
      <p:grpSp>
        <p:nvGrpSpPr>
          <p:cNvPr id="26634" name="Group 1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57629" y="6160181"/>
            <a:ext cx="381000" cy="457200"/>
            <a:chOff x="2928" y="1051"/>
            <a:chExt cx="840" cy="957"/>
          </a:xfrm>
        </p:grpSpPr>
        <p:sp>
          <p:nvSpPr>
            <p:cNvPr id="26637" name="Freeform 1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13 w 1048"/>
                <a:gd name="T1" fmla="*/ 21 h 250"/>
                <a:gd name="T2" fmla="*/ 194 w 1048"/>
                <a:gd name="T3" fmla="*/ 83 h 250"/>
                <a:gd name="T4" fmla="*/ 203 w 1048"/>
                <a:gd name="T5" fmla="*/ 111 h 250"/>
                <a:gd name="T6" fmla="*/ 212 w 1048"/>
                <a:gd name="T7" fmla="*/ 132 h 250"/>
                <a:gd name="T8" fmla="*/ 223 w 1048"/>
                <a:gd name="T9" fmla="*/ 173 h 250"/>
                <a:gd name="T10" fmla="*/ 159 w 1048"/>
                <a:gd name="T11" fmla="*/ 242 h 250"/>
                <a:gd name="T12" fmla="*/ 17 w 1048"/>
                <a:gd name="T13" fmla="*/ 222 h 250"/>
                <a:gd name="T14" fmla="*/ 0 w 1048"/>
                <a:gd name="T15" fmla="*/ 201 h 250"/>
                <a:gd name="T16" fmla="*/ 2 w 1048"/>
                <a:gd name="T17" fmla="*/ 167 h 250"/>
                <a:gd name="T18" fmla="*/ 20 w 1048"/>
                <a:gd name="T19" fmla="*/ 125 h 250"/>
                <a:gd name="T20" fmla="*/ 44 w 1048"/>
                <a:gd name="T21" fmla="*/ 76 h 250"/>
                <a:gd name="T22" fmla="*/ 60 w 1048"/>
                <a:gd name="T23" fmla="*/ 55 h 250"/>
                <a:gd name="T24" fmla="*/ 69 w 1048"/>
                <a:gd name="T25" fmla="*/ 28 h 250"/>
                <a:gd name="T26" fmla="*/ 80 w 1048"/>
                <a:gd name="T27" fmla="*/ 14 h 250"/>
                <a:gd name="T28" fmla="*/ 107 w 1048"/>
                <a:gd name="T29" fmla="*/ 28 h 250"/>
                <a:gd name="T30" fmla="*/ 113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900">
                <a:solidFill>
                  <a:srgbClr val="000000"/>
                </a:solidFill>
                <a:latin typeface="Times New Roman" pitchFamily="-128" charset="0"/>
              </a:endParaRPr>
            </a:p>
          </p:txBody>
        </p:sp>
        <p:sp>
          <p:nvSpPr>
            <p:cNvPr id="26638" name="Oval 1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solidFill>
                  <a:srgbClr val="000000"/>
                </a:solidFill>
                <a:latin typeface="Times" pitchFamily="-128" charset="0"/>
              </a:endParaRPr>
            </a:p>
          </p:txBody>
        </p:sp>
        <p:sp>
          <p:nvSpPr>
            <p:cNvPr id="26639" name="Oval 1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solidFill>
                  <a:srgbClr val="000000"/>
                </a:solidFill>
                <a:latin typeface="Times" pitchFamily="-128" charset="0"/>
              </a:endParaRPr>
            </a:p>
          </p:txBody>
        </p:sp>
        <p:sp>
          <p:nvSpPr>
            <p:cNvPr id="26640" name="Oval 1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solidFill>
                  <a:srgbClr val="000000"/>
                </a:solidFill>
                <a:latin typeface="Times" pitchFamily="-128" charset="0"/>
              </a:endParaRPr>
            </a:p>
          </p:txBody>
        </p:sp>
        <p:sp>
          <p:nvSpPr>
            <p:cNvPr id="26641" name="Oval 1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solidFill>
                  <a:srgbClr val="000000"/>
                </a:solidFill>
                <a:latin typeface="Times" pitchFamily="-128" charset="0"/>
              </a:endParaRPr>
            </a:p>
          </p:txBody>
        </p:sp>
        <p:sp>
          <p:nvSpPr>
            <p:cNvPr id="26642" name="Oval 1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solidFill>
                  <a:srgbClr val="000000"/>
                </a:solidFill>
                <a:latin typeface="Times" pitchFamily="-128" charset="0"/>
              </a:endParaRPr>
            </a:p>
          </p:txBody>
        </p:sp>
        <p:sp>
          <p:nvSpPr>
            <p:cNvPr id="26643" name="Oval 2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solidFill>
                  <a:srgbClr val="000000"/>
                </a:solidFill>
                <a:latin typeface="Times" pitchFamily="-128" charset="0"/>
              </a:endParaRPr>
            </a:p>
          </p:txBody>
        </p:sp>
        <p:sp>
          <p:nvSpPr>
            <p:cNvPr id="26644" name="Oval 2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solidFill>
                  <a:srgbClr val="000000"/>
                </a:solidFill>
                <a:latin typeface="Times" pitchFamily="-128" charset="0"/>
              </a:endParaRPr>
            </a:p>
          </p:txBody>
        </p:sp>
        <p:sp>
          <p:nvSpPr>
            <p:cNvPr id="26645" name="AutoShape 2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>
                <a:solidFill>
                  <a:srgbClr val="000000"/>
                </a:solidFill>
                <a:latin typeface="Times" pitchFamily="-128" charset="0"/>
              </a:endParaRPr>
            </a:p>
          </p:txBody>
        </p:sp>
        <p:sp>
          <p:nvSpPr>
            <p:cNvPr id="26646" name="Freeform 2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900">
                <a:solidFill>
                  <a:srgbClr val="000000"/>
                </a:solidFill>
                <a:latin typeface="Times New Roman" pitchFamily="-128" charset="0"/>
              </a:endParaRPr>
            </a:p>
          </p:txBody>
        </p:sp>
        <p:sp>
          <p:nvSpPr>
            <p:cNvPr id="26647" name="Freeform 2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900">
                <a:solidFill>
                  <a:srgbClr val="000000"/>
                </a:solidFill>
                <a:latin typeface="Times New Roman" pitchFamily="-128" charset="0"/>
              </a:endParaRPr>
            </a:p>
          </p:txBody>
        </p:sp>
        <p:sp>
          <p:nvSpPr>
            <p:cNvPr id="26648" name="Freeform 25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900">
                <a:solidFill>
                  <a:srgbClr val="000000"/>
                </a:solidFill>
                <a:latin typeface="Times New Roman" pitchFamily="-128" charset="0"/>
              </a:endParaRPr>
            </a:p>
          </p:txBody>
        </p:sp>
        <p:sp>
          <p:nvSpPr>
            <p:cNvPr id="26649" name="Freeform 2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900">
                <a:solidFill>
                  <a:srgbClr val="000000"/>
                </a:solidFill>
                <a:latin typeface="Times New Roman" pitchFamily="-128" charset="0"/>
              </a:endParaRPr>
            </a:p>
          </p:txBody>
        </p:sp>
      </p:grpSp>
      <p:sp>
        <p:nvSpPr>
          <p:cNvPr id="26635" name="Text Box 27"/>
          <p:cNvSpPr txBox="1">
            <a:spLocks noChangeArrowheads="1"/>
          </p:cNvSpPr>
          <p:nvPr/>
        </p:nvSpPr>
        <p:spPr bwMode="auto">
          <a:xfrm>
            <a:off x="715509" y="5993563"/>
            <a:ext cx="27062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04841C"/>
                </a:solidFill>
                <a:latin typeface="Calibri" panose="020F0502020204030204" pitchFamily="34" charset="0"/>
                <a:ea typeface="ＭＳ Ｐゴシック" pitchFamily="1" charset="-128"/>
              </a:rPr>
              <a:t>Everyone O</a:t>
            </a:r>
            <a:r>
              <a:rPr lang="en-US" baseline="42000" dirty="0">
                <a:solidFill>
                  <a:srgbClr val="04841C"/>
                </a:solidFill>
                <a:latin typeface="Calibri" panose="020F0502020204030204" pitchFamily="34" charset="0"/>
                <a:ea typeface="ＭＳ Ｐゴシック" pitchFamily="1" charset="-128"/>
              </a:rPr>
              <a:t>k</a:t>
            </a:r>
            <a:r>
              <a:rPr lang="en-US" dirty="0">
                <a:solidFill>
                  <a:srgbClr val="04841C"/>
                </a:solidFill>
                <a:latin typeface="Calibri" panose="020F0502020204030204" pitchFamily="34" charset="0"/>
                <a:ea typeface="ＭＳ Ｐゴシック" pitchFamily="1" charset="-128"/>
              </a:rPr>
              <a:t> with </a:t>
            </a:r>
            <a:r>
              <a:rPr lang="en-US" dirty="0">
                <a:solidFill>
                  <a:srgbClr val="04841C"/>
                </a:solidFill>
                <a:latin typeface="Calibri" panose="020F0502020204030204" pitchFamily="34" charset="0"/>
                <a:ea typeface="ＭＳ Ｐゴシック" pitchFamily="1" charset="-128"/>
              </a:rPr>
              <a:t>these?</a:t>
            </a:r>
            <a:endParaRPr lang="en-US" dirty="0">
              <a:solidFill>
                <a:srgbClr val="04841C"/>
              </a:solidFill>
              <a:latin typeface="Calibri" panose="020F0502020204030204" pitchFamily="34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597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5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1642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  <p:sp>
          <p:nvSpPr>
            <p:cNvPr id="1642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</p:grpSp>
      <p:sp>
        <p:nvSpPr>
          <p:cNvPr id="16396" name="Text Box 5"/>
          <p:cNvSpPr txBox="1">
            <a:spLocks noChangeArrowheads="1"/>
          </p:cNvSpPr>
          <p:nvPr/>
        </p:nvSpPr>
        <p:spPr bwMode="auto">
          <a:xfrm>
            <a:off x="381000" y="1828800"/>
            <a:ext cx="3817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/>
              <a:t>DFAs can represent NFAs </a:t>
            </a:r>
          </a:p>
        </p:txBody>
      </p:sp>
      <p:sp>
        <p:nvSpPr>
          <p:cNvPr id="16397" name="Text Box 6"/>
          <p:cNvSpPr txBox="1">
            <a:spLocks noChangeArrowheads="1"/>
          </p:cNvSpPr>
          <p:nvPr/>
        </p:nvSpPr>
        <p:spPr bwMode="auto">
          <a:xfrm>
            <a:off x="723900" y="193675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400"/>
              <a:t>NFA         DFA</a:t>
            </a:r>
          </a:p>
        </p:txBody>
      </p:sp>
      <p:sp>
        <p:nvSpPr>
          <p:cNvPr id="16398" name="Line 7"/>
          <p:cNvSpPr>
            <a:spLocks noChangeShapeType="1"/>
          </p:cNvSpPr>
          <p:nvPr/>
        </p:nvSpPr>
        <p:spPr bwMode="auto">
          <a:xfrm>
            <a:off x="4102100" y="592138"/>
            <a:ext cx="101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Rectangle 24"/>
          <p:cNvSpPr>
            <a:spLocks noChangeArrowheads="1"/>
          </p:cNvSpPr>
          <p:nvPr/>
        </p:nvSpPr>
        <p:spPr bwMode="auto">
          <a:xfrm>
            <a:off x="457200" y="2590800"/>
            <a:ext cx="2927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0000FF"/>
                </a:solidFill>
                <a:latin typeface="Symbol" pitchFamily="1" charset="2"/>
              </a:rPr>
              <a:t>l</a:t>
            </a:r>
            <a:r>
              <a:rPr lang="en-US" altLang="en-US" sz="1800">
                <a:solidFill>
                  <a:srgbClr val="0000FF"/>
                </a:solidFill>
                <a:latin typeface="Arial" charset="0"/>
              </a:rPr>
              <a:t>, 0,  or multiple transitions</a:t>
            </a:r>
          </a:p>
        </p:txBody>
      </p:sp>
      <p:sp>
        <p:nvSpPr>
          <p:cNvPr id="16400" name="Oval 28"/>
          <p:cNvSpPr>
            <a:spLocks noChangeArrowheads="1"/>
          </p:cNvSpPr>
          <p:nvPr/>
        </p:nvSpPr>
        <p:spPr bwMode="auto">
          <a:xfrm>
            <a:off x="620713" y="413385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16401" name="Text Box 29"/>
          <p:cNvSpPr txBox="1">
            <a:spLocks noChangeArrowheads="1"/>
          </p:cNvSpPr>
          <p:nvPr/>
        </p:nvSpPr>
        <p:spPr bwMode="auto">
          <a:xfrm>
            <a:off x="752475" y="4303713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q0</a:t>
            </a:r>
          </a:p>
        </p:txBody>
      </p:sp>
      <p:sp>
        <p:nvSpPr>
          <p:cNvPr id="16402" name="Oval 30"/>
          <p:cNvSpPr>
            <a:spLocks noChangeArrowheads="1"/>
          </p:cNvSpPr>
          <p:nvPr/>
        </p:nvSpPr>
        <p:spPr bwMode="auto">
          <a:xfrm>
            <a:off x="2041525" y="3567113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16403" name="Text Box 31"/>
          <p:cNvSpPr txBox="1">
            <a:spLocks noChangeArrowheads="1"/>
          </p:cNvSpPr>
          <p:nvPr/>
        </p:nvSpPr>
        <p:spPr bwMode="auto">
          <a:xfrm>
            <a:off x="2173288" y="3736975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q1</a:t>
            </a:r>
          </a:p>
        </p:txBody>
      </p:sp>
      <p:sp>
        <p:nvSpPr>
          <p:cNvPr id="16404" name="Oval 32"/>
          <p:cNvSpPr>
            <a:spLocks noChangeArrowheads="1"/>
          </p:cNvSpPr>
          <p:nvPr/>
        </p:nvSpPr>
        <p:spPr bwMode="auto">
          <a:xfrm>
            <a:off x="1981200" y="480060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16405" name="Text Box 33"/>
          <p:cNvSpPr txBox="1">
            <a:spLocks noChangeArrowheads="1"/>
          </p:cNvSpPr>
          <p:nvPr/>
        </p:nvSpPr>
        <p:spPr bwMode="auto">
          <a:xfrm>
            <a:off x="2112963" y="4960938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q2</a:t>
            </a:r>
          </a:p>
        </p:txBody>
      </p:sp>
      <p:sp>
        <p:nvSpPr>
          <p:cNvPr id="16406" name="Line 34"/>
          <p:cNvSpPr>
            <a:spLocks noChangeShapeType="1"/>
          </p:cNvSpPr>
          <p:nvPr/>
        </p:nvSpPr>
        <p:spPr bwMode="auto">
          <a:xfrm flipV="1">
            <a:off x="1270000" y="3995738"/>
            <a:ext cx="727075" cy="339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7" name="Line 35"/>
          <p:cNvSpPr>
            <a:spLocks noChangeShapeType="1"/>
          </p:cNvSpPr>
          <p:nvPr/>
        </p:nvSpPr>
        <p:spPr bwMode="auto">
          <a:xfrm>
            <a:off x="1270000" y="4606925"/>
            <a:ext cx="71755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8" name="Text Box 36"/>
          <p:cNvSpPr txBox="1">
            <a:spLocks noChangeArrowheads="1"/>
          </p:cNvSpPr>
          <p:nvPr/>
        </p:nvSpPr>
        <p:spPr bwMode="auto">
          <a:xfrm>
            <a:off x="1387475" y="3884613"/>
            <a:ext cx="29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Symbol" pitchFamily="1" charset="2"/>
                <a:sym typeface="Symbol" pitchFamily="1" charset="2"/>
              </a:rPr>
              <a:t></a:t>
            </a:r>
            <a:endParaRPr lang="en-US" altLang="en-US">
              <a:latin typeface="Times" pitchFamily="1" charset="0"/>
            </a:endParaRPr>
          </a:p>
        </p:txBody>
      </p:sp>
      <p:sp>
        <p:nvSpPr>
          <p:cNvPr id="16409" name="Text Box 37"/>
          <p:cNvSpPr txBox="1">
            <a:spLocks noChangeArrowheads="1"/>
          </p:cNvSpPr>
          <p:nvPr/>
        </p:nvSpPr>
        <p:spPr bwMode="auto">
          <a:xfrm>
            <a:off x="1498600" y="4471988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1</a:t>
            </a:r>
          </a:p>
        </p:txBody>
      </p:sp>
      <p:sp>
        <p:nvSpPr>
          <p:cNvPr id="16410" name="Oval 38"/>
          <p:cNvSpPr>
            <a:spLocks noChangeArrowheads="1"/>
          </p:cNvSpPr>
          <p:nvPr/>
        </p:nvSpPr>
        <p:spPr bwMode="auto">
          <a:xfrm>
            <a:off x="1979613" y="3514725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16411" name="Freeform 39"/>
          <p:cNvSpPr>
            <a:spLocks/>
          </p:cNvSpPr>
          <p:nvPr/>
        </p:nvSpPr>
        <p:spPr bwMode="auto">
          <a:xfrm rot="5836100">
            <a:off x="2890838" y="3698875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2" name="Freeform 40"/>
          <p:cNvSpPr>
            <a:spLocks/>
          </p:cNvSpPr>
          <p:nvPr/>
        </p:nvSpPr>
        <p:spPr bwMode="auto">
          <a:xfrm rot="5836100">
            <a:off x="2747963" y="4935537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3" name="Text Box 41"/>
          <p:cNvSpPr txBox="1">
            <a:spLocks noChangeArrowheads="1"/>
          </p:cNvSpPr>
          <p:nvPr/>
        </p:nvSpPr>
        <p:spPr bwMode="auto">
          <a:xfrm>
            <a:off x="3059113" y="501015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0</a:t>
            </a:r>
          </a:p>
        </p:txBody>
      </p:sp>
      <p:sp>
        <p:nvSpPr>
          <p:cNvPr id="16414" name="Text Box 42"/>
          <p:cNvSpPr txBox="1">
            <a:spLocks noChangeArrowheads="1"/>
          </p:cNvSpPr>
          <p:nvPr/>
        </p:nvSpPr>
        <p:spPr bwMode="auto">
          <a:xfrm>
            <a:off x="3176588" y="383540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1</a:t>
            </a:r>
          </a:p>
        </p:txBody>
      </p:sp>
      <p:sp>
        <p:nvSpPr>
          <p:cNvPr id="16415" name="Freeform 43"/>
          <p:cNvSpPr>
            <a:spLocks/>
          </p:cNvSpPr>
          <p:nvPr/>
        </p:nvSpPr>
        <p:spPr bwMode="auto">
          <a:xfrm>
            <a:off x="436563" y="4276725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6" name="Line 44"/>
          <p:cNvSpPr>
            <a:spLocks noChangeShapeType="1"/>
          </p:cNvSpPr>
          <p:nvPr/>
        </p:nvSpPr>
        <p:spPr bwMode="auto">
          <a:xfrm flipH="1" flipV="1">
            <a:off x="1206500" y="4679950"/>
            <a:ext cx="7239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7" name="Text Box 45"/>
          <p:cNvSpPr txBox="1">
            <a:spLocks noChangeArrowheads="1"/>
          </p:cNvSpPr>
          <p:nvPr/>
        </p:nvSpPr>
        <p:spPr bwMode="auto">
          <a:xfrm>
            <a:off x="1358900" y="483235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0</a:t>
            </a:r>
          </a:p>
        </p:txBody>
      </p:sp>
      <p:sp>
        <p:nvSpPr>
          <p:cNvPr id="16418" name="Rectangle 72"/>
          <p:cNvSpPr>
            <a:spLocks noChangeArrowheads="1"/>
          </p:cNvSpPr>
          <p:nvPr/>
        </p:nvSpPr>
        <p:spPr bwMode="auto">
          <a:xfrm>
            <a:off x="228600" y="1387475"/>
            <a:ext cx="13446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2400" b="1" i="1"/>
              <a:t>To show:</a:t>
            </a:r>
          </a:p>
        </p:txBody>
      </p:sp>
      <p:sp>
        <p:nvSpPr>
          <p:cNvPr id="16419" name="AutoShape 74"/>
          <p:cNvSpPr>
            <a:spLocks noChangeArrowheads="1"/>
          </p:cNvSpPr>
          <p:nvPr/>
        </p:nvSpPr>
        <p:spPr bwMode="auto">
          <a:xfrm>
            <a:off x="3862388" y="3883025"/>
            <a:ext cx="371475" cy="1003300"/>
          </a:xfrm>
          <a:prstGeom prst="rightArrow">
            <a:avLst>
              <a:gd name="adj1" fmla="val 53296"/>
              <a:gd name="adj2" fmla="val 53417"/>
            </a:avLst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16420" name="Rectangle 79"/>
          <p:cNvSpPr>
            <a:spLocks noChangeArrowheads="1"/>
          </p:cNvSpPr>
          <p:nvPr/>
        </p:nvSpPr>
        <p:spPr bwMode="auto">
          <a:xfrm>
            <a:off x="4637088" y="6267450"/>
            <a:ext cx="4194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800">
                <a:solidFill>
                  <a:srgbClr val="008000"/>
                </a:solidFill>
                <a:latin typeface="Comic Sans MS" pitchFamily="1" charset="0"/>
              </a:rPr>
              <a:t>What DFA states might we need?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638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35550" y="2813050"/>
              <a:ext cx="195263" cy="504825"/>
            </p14:xfrm>
          </p:contentPart>
        </mc:Choice>
        <mc:Fallback>
          <p:pic>
            <p:nvPicPr>
              <p:cNvPr id="1638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4742" y="2804055"/>
                <a:ext cx="217599" cy="525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638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19750" y="2841625"/>
              <a:ext cx="1079500" cy="644525"/>
            </p14:xfrm>
          </p:contentPart>
        </mc:Choice>
        <mc:Fallback>
          <p:pic>
            <p:nvPicPr>
              <p:cNvPr id="1638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07872" y="2833343"/>
                <a:ext cx="1093898" cy="657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38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61175" y="3062288"/>
              <a:ext cx="260350" cy="461962"/>
            </p14:xfrm>
          </p:contentPart>
        </mc:Choice>
        <mc:Fallback>
          <p:pic>
            <p:nvPicPr>
              <p:cNvPr id="1638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49652" y="3050766"/>
                <a:ext cx="278355" cy="4853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38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9688" y="3278188"/>
              <a:ext cx="741362" cy="1017587"/>
            </p14:xfrm>
          </p:contentPart>
        </mc:Choice>
        <mc:Fallback>
          <p:pic>
            <p:nvPicPr>
              <p:cNvPr id="1638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48138" y="3267749"/>
                <a:ext cx="766628" cy="1041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639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6088" y="4259263"/>
              <a:ext cx="960437" cy="646112"/>
            </p14:xfrm>
          </p:contentPart>
        </mc:Choice>
        <mc:Fallback>
          <p:pic>
            <p:nvPicPr>
              <p:cNvPr id="1639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14569" y="4249184"/>
                <a:ext cx="975196" cy="669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39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2588" y="4321175"/>
              <a:ext cx="379412" cy="373063"/>
            </p14:xfrm>
          </p:contentPart>
        </mc:Choice>
        <mc:Fallback>
          <p:pic>
            <p:nvPicPr>
              <p:cNvPr id="1639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19629" y="4308211"/>
                <a:ext cx="396331" cy="399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39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5538" y="4568825"/>
              <a:ext cx="3222625" cy="1203325"/>
            </p14:xfrm>
          </p:contentPart>
        </mc:Choice>
        <mc:Fallback>
          <p:pic>
            <p:nvPicPr>
              <p:cNvPr id="1639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25818" y="4562706"/>
                <a:ext cx="3245304" cy="1220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639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2725" y="2568575"/>
              <a:ext cx="2286000" cy="1028700"/>
            </p14:xfrm>
          </p:contentPart>
        </mc:Choice>
        <mc:Fallback>
          <p:pic>
            <p:nvPicPr>
              <p:cNvPr id="1639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82283" y="2559217"/>
                <a:ext cx="2309044" cy="1049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39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3338" y="3960813"/>
              <a:ext cx="2322512" cy="984250"/>
            </p14:xfrm>
          </p:contentPart>
        </mc:Choice>
        <mc:Fallback>
          <p:pic>
            <p:nvPicPr>
              <p:cNvPr id="1639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00019" y="3947853"/>
                <a:ext cx="2349510" cy="101053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21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1747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  <p:sp>
          <p:nvSpPr>
            <p:cNvPr id="1747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</p:grpSp>
      <p:sp>
        <p:nvSpPr>
          <p:cNvPr id="17422" name="Text Box 5"/>
          <p:cNvSpPr txBox="1">
            <a:spLocks noChangeArrowheads="1"/>
          </p:cNvSpPr>
          <p:nvPr/>
        </p:nvSpPr>
        <p:spPr bwMode="auto">
          <a:xfrm>
            <a:off x="381000" y="1828800"/>
            <a:ext cx="3817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/>
              <a:t>DFAs can represent NFAs </a:t>
            </a:r>
          </a:p>
        </p:txBody>
      </p:sp>
      <p:sp>
        <p:nvSpPr>
          <p:cNvPr id="17423" name="Text Box 6"/>
          <p:cNvSpPr txBox="1">
            <a:spLocks noChangeArrowheads="1"/>
          </p:cNvSpPr>
          <p:nvPr/>
        </p:nvSpPr>
        <p:spPr bwMode="auto">
          <a:xfrm>
            <a:off x="723900" y="193675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400"/>
              <a:t>NFA         DFA</a:t>
            </a:r>
          </a:p>
        </p:txBody>
      </p:sp>
      <p:sp>
        <p:nvSpPr>
          <p:cNvPr id="17424" name="Line 7"/>
          <p:cNvSpPr>
            <a:spLocks noChangeShapeType="1"/>
          </p:cNvSpPr>
          <p:nvPr/>
        </p:nvSpPr>
        <p:spPr bwMode="auto">
          <a:xfrm>
            <a:off x="4102100" y="592138"/>
            <a:ext cx="101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Rectangle 8"/>
          <p:cNvSpPr>
            <a:spLocks noChangeArrowheads="1"/>
          </p:cNvSpPr>
          <p:nvPr/>
        </p:nvSpPr>
        <p:spPr bwMode="auto">
          <a:xfrm>
            <a:off x="457200" y="2590800"/>
            <a:ext cx="2927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0000FF"/>
                </a:solidFill>
                <a:latin typeface="Symbol" pitchFamily="1" charset="2"/>
              </a:rPr>
              <a:t>l</a:t>
            </a:r>
            <a:r>
              <a:rPr lang="en-US" altLang="en-US" sz="1800">
                <a:solidFill>
                  <a:srgbClr val="0000FF"/>
                </a:solidFill>
                <a:latin typeface="Arial" charset="0"/>
              </a:rPr>
              <a:t>, 0,  or multiple transitions</a:t>
            </a:r>
          </a:p>
        </p:txBody>
      </p:sp>
      <p:sp>
        <p:nvSpPr>
          <p:cNvPr id="17426" name="Oval 9"/>
          <p:cNvSpPr>
            <a:spLocks noChangeArrowheads="1"/>
          </p:cNvSpPr>
          <p:nvPr/>
        </p:nvSpPr>
        <p:spPr bwMode="auto">
          <a:xfrm>
            <a:off x="620713" y="413385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17427" name="Text Box 10"/>
          <p:cNvSpPr txBox="1">
            <a:spLocks noChangeArrowheads="1"/>
          </p:cNvSpPr>
          <p:nvPr/>
        </p:nvSpPr>
        <p:spPr bwMode="auto">
          <a:xfrm>
            <a:off x="752475" y="4303713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q0</a:t>
            </a:r>
          </a:p>
        </p:txBody>
      </p:sp>
      <p:sp>
        <p:nvSpPr>
          <p:cNvPr id="17428" name="Oval 11"/>
          <p:cNvSpPr>
            <a:spLocks noChangeArrowheads="1"/>
          </p:cNvSpPr>
          <p:nvPr/>
        </p:nvSpPr>
        <p:spPr bwMode="auto">
          <a:xfrm>
            <a:off x="2041525" y="3567113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17429" name="Text Box 12"/>
          <p:cNvSpPr txBox="1">
            <a:spLocks noChangeArrowheads="1"/>
          </p:cNvSpPr>
          <p:nvPr/>
        </p:nvSpPr>
        <p:spPr bwMode="auto">
          <a:xfrm>
            <a:off x="2173288" y="3736975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q1</a:t>
            </a:r>
          </a:p>
        </p:txBody>
      </p:sp>
      <p:sp>
        <p:nvSpPr>
          <p:cNvPr id="17430" name="Oval 13"/>
          <p:cNvSpPr>
            <a:spLocks noChangeArrowheads="1"/>
          </p:cNvSpPr>
          <p:nvPr/>
        </p:nvSpPr>
        <p:spPr bwMode="auto">
          <a:xfrm>
            <a:off x="1981200" y="480060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17431" name="Text Box 14"/>
          <p:cNvSpPr txBox="1">
            <a:spLocks noChangeArrowheads="1"/>
          </p:cNvSpPr>
          <p:nvPr/>
        </p:nvSpPr>
        <p:spPr bwMode="auto">
          <a:xfrm>
            <a:off x="2112963" y="4960938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q2</a:t>
            </a:r>
          </a:p>
        </p:txBody>
      </p:sp>
      <p:sp>
        <p:nvSpPr>
          <p:cNvPr id="17432" name="Line 15"/>
          <p:cNvSpPr>
            <a:spLocks noChangeShapeType="1"/>
          </p:cNvSpPr>
          <p:nvPr/>
        </p:nvSpPr>
        <p:spPr bwMode="auto">
          <a:xfrm flipV="1">
            <a:off x="1270000" y="3995738"/>
            <a:ext cx="727075" cy="339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Line 16"/>
          <p:cNvSpPr>
            <a:spLocks noChangeShapeType="1"/>
          </p:cNvSpPr>
          <p:nvPr/>
        </p:nvSpPr>
        <p:spPr bwMode="auto">
          <a:xfrm>
            <a:off x="1270000" y="4606925"/>
            <a:ext cx="71755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Text Box 17"/>
          <p:cNvSpPr txBox="1">
            <a:spLocks noChangeArrowheads="1"/>
          </p:cNvSpPr>
          <p:nvPr/>
        </p:nvSpPr>
        <p:spPr bwMode="auto">
          <a:xfrm>
            <a:off x="1387475" y="3884613"/>
            <a:ext cx="29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Symbol" pitchFamily="1" charset="2"/>
                <a:sym typeface="Symbol" pitchFamily="1" charset="2"/>
              </a:rPr>
              <a:t></a:t>
            </a:r>
            <a:endParaRPr lang="en-US" altLang="en-US">
              <a:latin typeface="Times" pitchFamily="1" charset="0"/>
            </a:endParaRPr>
          </a:p>
        </p:txBody>
      </p:sp>
      <p:sp>
        <p:nvSpPr>
          <p:cNvPr id="17435" name="Text Box 18"/>
          <p:cNvSpPr txBox="1">
            <a:spLocks noChangeArrowheads="1"/>
          </p:cNvSpPr>
          <p:nvPr/>
        </p:nvSpPr>
        <p:spPr bwMode="auto">
          <a:xfrm>
            <a:off x="1498600" y="4471988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1</a:t>
            </a:r>
          </a:p>
        </p:txBody>
      </p:sp>
      <p:sp>
        <p:nvSpPr>
          <p:cNvPr id="17436" name="Oval 19"/>
          <p:cNvSpPr>
            <a:spLocks noChangeArrowheads="1"/>
          </p:cNvSpPr>
          <p:nvPr/>
        </p:nvSpPr>
        <p:spPr bwMode="auto">
          <a:xfrm>
            <a:off x="1979613" y="3514725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17437" name="Freeform 20"/>
          <p:cNvSpPr>
            <a:spLocks/>
          </p:cNvSpPr>
          <p:nvPr/>
        </p:nvSpPr>
        <p:spPr bwMode="auto">
          <a:xfrm rot="5836100">
            <a:off x="2890838" y="3698875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8" name="Freeform 21"/>
          <p:cNvSpPr>
            <a:spLocks/>
          </p:cNvSpPr>
          <p:nvPr/>
        </p:nvSpPr>
        <p:spPr bwMode="auto">
          <a:xfrm rot="5836100">
            <a:off x="2747963" y="4935537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9" name="Text Box 22"/>
          <p:cNvSpPr txBox="1">
            <a:spLocks noChangeArrowheads="1"/>
          </p:cNvSpPr>
          <p:nvPr/>
        </p:nvSpPr>
        <p:spPr bwMode="auto">
          <a:xfrm>
            <a:off x="3059113" y="501015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0</a:t>
            </a:r>
          </a:p>
        </p:txBody>
      </p:sp>
      <p:sp>
        <p:nvSpPr>
          <p:cNvPr id="17440" name="Text Box 23"/>
          <p:cNvSpPr txBox="1">
            <a:spLocks noChangeArrowheads="1"/>
          </p:cNvSpPr>
          <p:nvPr/>
        </p:nvSpPr>
        <p:spPr bwMode="auto">
          <a:xfrm>
            <a:off x="3176588" y="383540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1</a:t>
            </a:r>
          </a:p>
        </p:txBody>
      </p:sp>
      <p:sp>
        <p:nvSpPr>
          <p:cNvPr id="17441" name="Freeform 24"/>
          <p:cNvSpPr>
            <a:spLocks/>
          </p:cNvSpPr>
          <p:nvPr/>
        </p:nvSpPr>
        <p:spPr bwMode="auto">
          <a:xfrm>
            <a:off x="436563" y="4276725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2" name="Line 25"/>
          <p:cNvSpPr>
            <a:spLocks noChangeShapeType="1"/>
          </p:cNvSpPr>
          <p:nvPr/>
        </p:nvSpPr>
        <p:spPr bwMode="auto">
          <a:xfrm flipH="1" flipV="1">
            <a:off x="1206500" y="4679950"/>
            <a:ext cx="7239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3" name="Text Box 26"/>
          <p:cNvSpPr txBox="1">
            <a:spLocks noChangeArrowheads="1"/>
          </p:cNvSpPr>
          <p:nvPr/>
        </p:nvSpPr>
        <p:spPr bwMode="auto">
          <a:xfrm>
            <a:off x="1358900" y="483235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0</a:t>
            </a:r>
          </a:p>
        </p:txBody>
      </p:sp>
      <p:grpSp>
        <p:nvGrpSpPr>
          <p:cNvPr id="17444" name="Group 27"/>
          <p:cNvGrpSpPr>
            <a:grpSpLocks/>
          </p:cNvGrpSpPr>
          <p:nvPr/>
        </p:nvGrpSpPr>
        <p:grpSpPr bwMode="auto">
          <a:xfrm>
            <a:off x="4864100" y="1524000"/>
            <a:ext cx="1016000" cy="468313"/>
            <a:chOff x="2823" y="1422"/>
            <a:chExt cx="640" cy="295"/>
          </a:xfrm>
        </p:grpSpPr>
        <p:sp>
          <p:nvSpPr>
            <p:cNvPr id="17472" name="Oval 28"/>
            <p:cNvSpPr>
              <a:spLocks noChangeArrowheads="1"/>
            </p:cNvSpPr>
            <p:nvPr/>
          </p:nvSpPr>
          <p:spPr bwMode="auto">
            <a:xfrm>
              <a:off x="2823" y="1422"/>
              <a:ext cx="640" cy="2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  <p:sp>
          <p:nvSpPr>
            <p:cNvPr id="17473" name="Text Box 29"/>
            <p:cNvSpPr txBox="1">
              <a:spLocks noChangeArrowheads="1"/>
            </p:cNvSpPr>
            <p:nvPr/>
          </p:nvSpPr>
          <p:spPr bwMode="auto">
            <a:xfrm>
              <a:off x="3021" y="1456"/>
              <a:ext cx="2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r>
                <a:rPr lang="en-US" altLang="en-US">
                  <a:latin typeface="Times" pitchFamily="1" charset="0"/>
                </a:rPr>
                <a:t>q0</a:t>
              </a:r>
            </a:p>
          </p:txBody>
        </p:sp>
      </p:grpSp>
      <p:grpSp>
        <p:nvGrpSpPr>
          <p:cNvPr id="17445" name="Group 30"/>
          <p:cNvGrpSpPr>
            <a:grpSpLocks/>
          </p:cNvGrpSpPr>
          <p:nvPr/>
        </p:nvGrpSpPr>
        <p:grpSpPr bwMode="auto">
          <a:xfrm>
            <a:off x="4864100" y="2181225"/>
            <a:ext cx="1016000" cy="468313"/>
            <a:chOff x="2823" y="1810"/>
            <a:chExt cx="640" cy="295"/>
          </a:xfrm>
        </p:grpSpPr>
        <p:sp>
          <p:nvSpPr>
            <p:cNvPr id="17470" name="Oval 31"/>
            <p:cNvSpPr>
              <a:spLocks noChangeArrowheads="1"/>
            </p:cNvSpPr>
            <p:nvPr/>
          </p:nvSpPr>
          <p:spPr bwMode="auto">
            <a:xfrm>
              <a:off x="2823" y="1810"/>
              <a:ext cx="640" cy="2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  <p:sp>
          <p:nvSpPr>
            <p:cNvPr id="17471" name="Text Box 32"/>
            <p:cNvSpPr txBox="1">
              <a:spLocks noChangeArrowheads="1"/>
            </p:cNvSpPr>
            <p:nvPr/>
          </p:nvSpPr>
          <p:spPr bwMode="auto">
            <a:xfrm>
              <a:off x="3021" y="1844"/>
              <a:ext cx="2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r>
                <a:rPr lang="en-US" altLang="en-US">
                  <a:latin typeface="Times" pitchFamily="1" charset="0"/>
                </a:rPr>
                <a:t>q1</a:t>
              </a:r>
            </a:p>
          </p:txBody>
        </p:sp>
      </p:grpSp>
      <p:grpSp>
        <p:nvGrpSpPr>
          <p:cNvPr id="17446" name="Group 33"/>
          <p:cNvGrpSpPr>
            <a:grpSpLocks/>
          </p:cNvGrpSpPr>
          <p:nvPr/>
        </p:nvGrpSpPr>
        <p:grpSpPr bwMode="auto">
          <a:xfrm>
            <a:off x="4864100" y="2838450"/>
            <a:ext cx="1016000" cy="468313"/>
            <a:chOff x="2823" y="2257"/>
            <a:chExt cx="640" cy="295"/>
          </a:xfrm>
        </p:grpSpPr>
        <p:sp>
          <p:nvSpPr>
            <p:cNvPr id="17468" name="Oval 34"/>
            <p:cNvSpPr>
              <a:spLocks noChangeArrowheads="1"/>
            </p:cNvSpPr>
            <p:nvPr/>
          </p:nvSpPr>
          <p:spPr bwMode="auto">
            <a:xfrm>
              <a:off x="2823" y="2257"/>
              <a:ext cx="640" cy="2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  <p:sp>
          <p:nvSpPr>
            <p:cNvPr id="17469" name="Text Box 35"/>
            <p:cNvSpPr txBox="1">
              <a:spLocks noChangeArrowheads="1"/>
            </p:cNvSpPr>
            <p:nvPr/>
          </p:nvSpPr>
          <p:spPr bwMode="auto">
            <a:xfrm>
              <a:off x="3021" y="2291"/>
              <a:ext cx="2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r>
                <a:rPr lang="en-US" altLang="en-US">
                  <a:latin typeface="Times" pitchFamily="1" charset="0"/>
                </a:rPr>
                <a:t>q2</a:t>
              </a:r>
            </a:p>
          </p:txBody>
        </p:sp>
      </p:grpSp>
      <p:grpSp>
        <p:nvGrpSpPr>
          <p:cNvPr id="17447" name="Group 36"/>
          <p:cNvGrpSpPr>
            <a:grpSpLocks/>
          </p:cNvGrpSpPr>
          <p:nvPr/>
        </p:nvGrpSpPr>
        <p:grpSpPr bwMode="auto">
          <a:xfrm>
            <a:off x="4864100" y="3495675"/>
            <a:ext cx="1016000" cy="468313"/>
            <a:chOff x="2823" y="2697"/>
            <a:chExt cx="640" cy="295"/>
          </a:xfrm>
        </p:grpSpPr>
        <p:sp>
          <p:nvSpPr>
            <p:cNvPr id="17466" name="Oval 37"/>
            <p:cNvSpPr>
              <a:spLocks noChangeArrowheads="1"/>
            </p:cNvSpPr>
            <p:nvPr/>
          </p:nvSpPr>
          <p:spPr bwMode="auto">
            <a:xfrm>
              <a:off x="2823" y="2697"/>
              <a:ext cx="640" cy="2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  <p:sp>
          <p:nvSpPr>
            <p:cNvPr id="17467" name="Text Box 38"/>
            <p:cNvSpPr txBox="1">
              <a:spLocks noChangeArrowheads="1"/>
            </p:cNvSpPr>
            <p:nvPr/>
          </p:nvSpPr>
          <p:spPr bwMode="auto">
            <a:xfrm>
              <a:off x="2973" y="2731"/>
              <a:ext cx="3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r>
                <a:rPr lang="en-US" altLang="en-US">
                  <a:latin typeface="Times" pitchFamily="1" charset="0"/>
                </a:rPr>
                <a:t>q0,1</a:t>
              </a:r>
            </a:p>
          </p:txBody>
        </p:sp>
      </p:grpSp>
      <p:grpSp>
        <p:nvGrpSpPr>
          <p:cNvPr id="17448" name="Group 39"/>
          <p:cNvGrpSpPr>
            <a:grpSpLocks/>
          </p:cNvGrpSpPr>
          <p:nvPr/>
        </p:nvGrpSpPr>
        <p:grpSpPr bwMode="auto">
          <a:xfrm>
            <a:off x="4864100" y="4152900"/>
            <a:ext cx="1016000" cy="468313"/>
            <a:chOff x="2823" y="3137"/>
            <a:chExt cx="640" cy="295"/>
          </a:xfrm>
        </p:grpSpPr>
        <p:sp>
          <p:nvSpPr>
            <p:cNvPr id="17464" name="Oval 40"/>
            <p:cNvSpPr>
              <a:spLocks noChangeArrowheads="1"/>
            </p:cNvSpPr>
            <p:nvPr/>
          </p:nvSpPr>
          <p:spPr bwMode="auto">
            <a:xfrm>
              <a:off x="2823" y="3137"/>
              <a:ext cx="640" cy="2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  <p:sp>
          <p:nvSpPr>
            <p:cNvPr id="17465" name="Text Box 41"/>
            <p:cNvSpPr txBox="1">
              <a:spLocks noChangeArrowheads="1"/>
            </p:cNvSpPr>
            <p:nvPr/>
          </p:nvSpPr>
          <p:spPr bwMode="auto">
            <a:xfrm>
              <a:off x="2973" y="3171"/>
              <a:ext cx="3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r>
                <a:rPr lang="en-US" altLang="en-US">
                  <a:latin typeface="Times" pitchFamily="1" charset="0"/>
                </a:rPr>
                <a:t>q0,2</a:t>
              </a:r>
            </a:p>
          </p:txBody>
        </p:sp>
      </p:grpSp>
      <p:grpSp>
        <p:nvGrpSpPr>
          <p:cNvPr id="17449" name="Group 42"/>
          <p:cNvGrpSpPr>
            <a:grpSpLocks/>
          </p:cNvGrpSpPr>
          <p:nvPr/>
        </p:nvGrpSpPr>
        <p:grpSpPr bwMode="auto">
          <a:xfrm>
            <a:off x="4864100" y="4810125"/>
            <a:ext cx="1016000" cy="468313"/>
            <a:chOff x="2823" y="3555"/>
            <a:chExt cx="640" cy="295"/>
          </a:xfrm>
        </p:grpSpPr>
        <p:sp>
          <p:nvSpPr>
            <p:cNvPr id="17462" name="Oval 43"/>
            <p:cNvSpPr>
              <a:spLocks noChangeArrowheads="1"/>
            </p:cNvSpPr>
            <p:nvPr/>
          </p:nvSpPr>
          <p:spPr bwMode="auto">
            <a:xfrm>
              <a:off x="2823" y="3555"/>
              <a:ext cx="640" cy="2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  <p:sp>
          <p:nvSpPr>
            <p:cNvPr id="17463" name="Text Box 44"/>
            <p:cNvSpPr txBox="1">
              <a:spLocks noChangeArrowheads="1"/>
            </p:cNvSpPr>
            <p:nvPr/>
          </p:nvSpPr>
          <p:spPr bwMode="auto">
            <a:xfrm>
              <a:off x="2973" y="3589"/>
              <a:ext cx="3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r>
                <a:rPr lang="en-US" altLang="en-US">
                  <a:latin typeface="Times" pitchFamily="1" charset="0"/>
                </a:rPr>
                <a:t>q1,2</a:t>
              </a:r>
            </a:p>
          </p:txBody>
        </p:sp>
      </p:grpSp>
      <p:grpSp>
        <p:nvGrpSpPr>
          <p:cNvPr id="17450" name="Group 45"/>
          <p:cNvGrpSpPr>
            <a:grpSpLocks/>
          </p:cNvGrpSpPr>
          <p:nvPr/>
        </p:nvGrpSpPr>
        <p:grpSpPr bwMode="auto">
          <a:xfrm>
            <a:off x="4864100" y="5467350"/>
            <a:ext cx="1016000" cy="468313"/>
            <a:chOff x="2823" y="3898"/>
            <a:chExt cx="640" cy="295"/>
          </a:xfrm>
        </p:grpSpPr>
        <p:sp>
          <p:nvSpPr>
            <p:cNvPr id="17460" name="Oval 46"/>
            <p:cNvSpPr>
              <a:spLocks noChangeArrowheads="1"/>
            </p:cNvSpPr>
            <p:nvPr/>
          </p:nvSpPr>
          <p:spPr bwMode="auto">
            <a:xfrm>
              <a:off x="2823" y="3898"/>
              <a:ext cx="640" cy="2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  <p:sp>
          <p:nvSpPr>
            <p:cNvPr id="17461" name="Text Box 47"/>
            <p:cNvSpPr txBox="1">
              <a:spLocks noChangeArrowheads="1"/>
            </p:cNvSpPr>
            <p:nvPr/>
          </p:nvSpPr>
          <p:spPr bwMode="auto">
            <a:xfrm>
              <a:off x="2925" y="3932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r>
                <a:rPr lang="en-US" altLang="en-US">
                  <a:latin typeface="Times" pitchFamily="1" charset="0"/>
                </a:rPr>
                <a:t>q0,1,2</a:t>
              </a:r>
            </a:p>
          </p:txBody>
        </p:sp>
      </p:grpSp>
      <p:grpSp>
        <p:nvGrpSpPr>
          <p:cNvPr id="17451" name="Group 48"/>
          <p:cNvGrpSpPr>
            <a:grpSpLocks/>
          </p:cNvGrpSpPr>
          <p:nvPr/>
        </p:nvGrpSpPr>
        <p:grpSpPr bwMode="auto">
          <a:xfrm>
            <a:off x="4852988" y="6135688"/>
            <a:ext cx="1016000" cy="468312"/>
            <a:chOff x="2823" y="3898"/>
            <a:chExt cx="640" cy="295"/>
          </a:xfrm>
        </p:grpSpPr>
        <p:sp>
          <p:nvSpPr>
            <p:cNvPr id="17458" name="Oval 49"/>
            <p:cNvSpPr>
              <a:spLocks noChangeArrowheads="1"/>
            </p:cNvSpPr>
            <p:nvPr/>
          </p:nvSpPr>
          <p:spPr bwMode="auto">
            <a:xfrm>
              <a:off x="2823" y="3898"/>
              <a:ext cx="640" cy="2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  <p:sp>
          <p:nvSpPr>
            <p:cNvPr id="17459" name="Text Box 50"/>
            <p:cNvSpPr txBox="1">
              <a:spLocks noChangeArrowheads="1"/>
            </p:cNvSpPr>
            <p:nvPr/>
          </p:nvSpPr>
          <p:spPr bwMode="auto">
            <a:xfrm>
              <a:off x="3087" y="3932"/>
              <a:ext cx="1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>
                <a:latin typeface="Times" pitchFamily="1" charset="0"/>
              </a:endParaRPr>
            </a:p>
          </p:txBody>
        </p:sp>
      </p:grpSp>
      <p:sp>
        <p:nvSpPr>
          <p:cNvPr id="17452" name="Text Box 51"/>
          <p:cNvSpPr txBox="1">
            <a:spLocks noChangeArrowheads="1"/>
          </p:cNvSpPr>
          <p:nvPr/>
        </p:nvSpPr>
        <p:spPr bwMode="auto">
          <a:xfrm>
            <a:off x="4940300" y="6343650"/>
            <a:ext cx="8794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900">
                <a:latin typeface="Times" pitchFamily="1" charset="0"/>
              </a:rPr>
              <a:t>graveyard state</a:t>
            </a:r>
          </a:p>
        </p:txBody>
      </p:sp>
      <p:sp>
        <p:nvSpPr>
          <p:cNvPr id="17453" name="Rectangle 52"/>
          <p:cNvSpPr>
            <a:spLocks noChangeArrowheads="1"/>
          </p:cNvSpPr>
          <p:nvPr/>
        </p:nvSpPr>
        <p:spPr bwMode="auto">
          <a:xfrm>
            <a:off x="5092700" y="6143625"/>
            <a:ext cx="520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Times" pitchFamily="1" charset="0"/>
              </a:rPr>
              <a:t>q-</a:t>
            </a:r>
            <a:r>
              <a:rPr lang="en-US" altLang="en-US">
                <a:latin typeface="Times" pitchFamily="1" charset="0"/>
                <a:sym typeface="Symbol" pitchFamily="1" charset="2"/>
              </a:rPr>
              <a:t></a:t>
            </a:r>
            <a:endParaRPr lang="en-US" altLang="en-US">
              <a:latin typeface="Times" pitchFamily="1" charset="0"/>
            </a:endParaRPr>
          </a:p>
        </p:txBody>
      </p:sp>
      <p:sp>
        <p:nvSpPr>
          <p:cNvPr id="17454" name="Rectangle 53"/>
          <p:cNvSpPr>
            <a:spLocks noChangeArrowheads="1"/>
          </p:cNvSpPr>
          <p:nvPr/>
        </p:nvSpPr>
        <p:spPr bwMode="auto">
          <a:xfrm>
            <a:off x="228600" y="1387475"/>
            <a:ext cx="13446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2400" b="1" i="1"/>
              <a:t>To show:</a:t>
            </a:r>
          </a:p>
        </p:txBody>
      </p:sp>
      <p:sp>
        <p:nvSpPr>
          <p:cNvPr id="17455" name="Text Box 55"/>
          <p:cNvSpPr txBox="1">
            <a:spLocks noChangeArrowheads="1"/>
          </p:cNvSpPr>
          <p:nvPr/>
        </p:nvSpPr>
        <p:spPr bwMode="auto">
          <a:xfrm>
            <a:off x="7239000" y="5943600"/>
            <a:ext cx="17494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en-US" sz="1200">
                <a:solidFill>
                  <a:srgbClr val="008000"/>
                </a:solidFill>
                <a:latin typeface="Comic Sans MS" pitchFamily="1" charset="0"/>
              </a:rPr>
              <a:t>Start State? </a:t>
            </a:r>
          </a:p>
          <a:p>
            <a:pPr algn="r">
              <a:lnSpc>
                <a:spcPct val="80000"/>
              </a:lnSpc>
            </a:pPr>
            <a:r>
              <a:rPr lang="en-US" altLang="en-US" sz="1200">
                <a:solidFill>
                  <a:srgbClr val="008000"/>
                </a:solidFill>
                <a:latin typeface="Comic Sans MS" pitchFamily="1" charset="0"/>
              </a:rPr>
              <a:t>Accepting states? </a:t>
            </a:r>
          </a:p>
          <a:p>
            <a:pPr algn="r">
              <a:lnSpc>
                <a:spcPct val="80000"/>
              </a:lnSpc>
            </a:pPr>
            <a:r>
              <a:rPr lang="en-US" altLang="en-US" sz="1200">
                <a:solidFill>
                  <a:srgbClr val="008000"/>
                </a:solidFill>
                <a:latin typeface="Comic Sans MS" pitchFamily="1" charset="0"/>
              </a:rPr>
              <a:t>Transitions?</a:t>
            </a:r>
          </a:p>
        </p:txBody>
      </p:sp>
      <p:sp>
        <p:nvSpPr>
          <p:cNvPr id="17456" name="Rectangle 56"/>
          <p:cNvSpPr>
            <a:spLocks noChangeArrowheads="1"/>
          </p:cNvSpPr>
          <p:nvPr/>
        </p:nvSpPr>
        <p:spPr bwMode="auto">
          <a:xfrm>
            <a:off x="2351088" y="5889625"/>
            <a:ext cx="2273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altLang="en-US" sz="1800">
                <a:solidFill>
                  <a:srgbClr val="008000"/>
                </a:solidFill>
                <a:latin typeface="Comic Sans MS" pitchFamily="1" charset="0"/>
              </a:rPr>
              <a:t>"subset-state" construction</a:t>
            </a:r>
          </a:p>
        </p:txBody>
      </p:sp>
      <p:sp>
        <p:nvSpPr>
          <p:cNvPr id="17457" name="AutoShape 74"/>
          <p:cNvSpPr>
            <a:spLocks noChangeArrowheads="1"/>
          </p:cNvSpPr>
          <p:nvPr/>
        </p:nvSpPr>
        <p:spPr bwMode="auto">
          <a:xfrm>
            <a:off x="3810000" y="3556000"/>
            <a:ext cx="371475" cy="1003300"/>
          </a:xfrm>
          <a:prstGeom prst="rightArrow">
            <a:avLst>
              <a:gd name="adj1" fmla="val 53296"/>
              <a:gd name="adj2" fmla="val 53417"/>
            </a:avLst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7410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6188" y="2084388"/>
              <a:ext cx="755650" cy="679450"/>
            </p14:xfrm>
          </p:contentPart>
        </mc:Choice>
        <mc:Fallback>
          <p:pic>
            <p:nvPicPr>
              <p:cNvPr id="17410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47908" y="2078987"/>
                <a:ext cx="775090" cy="6952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7411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40313" y="3502025"/>
              <a:ext cx="879475" cy="487363"/>
            </p14:xfrm>
          </p:contentPart>
        </mc:Choice>
        <mc:Fallback>
          <p:pic>
            <p:nvPicPr>
              <p:cNvPr id="17411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8433" y="3488347"/>
                <a:ext cx="905035" cy="512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412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41875" y="4792663"/>
              <a:ext cx="958850" cy="1131887"/>
            </p14:xfrm>
          </p:contentPart>
        </mc:Choice>
        <mc:Fallback>
          <p:pic>
            <p:nvPicPr>
              <p:cNvPr id="17412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29633" y="4779702"/>
                <a:ext cx="984775" cy="1157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7413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5813" y="3132138"/>
              <a:ext cx="1538287" cy="2559050"/>
            </p14:xfrm>
          </p:contentPart>
        </mc:Choice>
        <mc:Fallback>
          <p:pic>
            <p:nvPicPr>
              <p:cNvPr id="17413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53933" y="3118819"/>
                <a:ext cx="1563127" cy="25838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414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68838" y="3563938"/>
              <a:ext cx="176212" cy="300037"/>
            </p14:xfrm>
          </p:contentPart>
        </mc:Choice>
        <mc:Fallback>
          <p:pic>
            <p:nvPicPr>
              <p:cNvPr id="17414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60910" y="3556014"/>
                <a:ext cx="194950" cy="319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415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8988" y="2762250"/>
              <a:ext cx="2716212" cy="3632200"/>
            </p14:xfrm>
          </p:contentPart>
        </mc:Choice>
        <mc:Fallback>
          <p:pic>
            <p:nvPicPr>
              <p:cNvPr id="17415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56748" y="2751090"/>
                <a:ext cx="2740332" cy="3655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7416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6950" y="4695825"/>
              <a:ext cx="819150" cy="174625"/>
            </p14:xfrm>
          </p:contentPart>
        </mc:Choice>
        <mc:Fallback>
          <p:pic>
            <p:nvPicPr>
              <p:cNvPr id="17416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64708" y="4682943"/>
                <a:ext cx="844355" cy="199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7417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42138" y="4776788"/>
              <a:ext cx="41275" cy="104775"/>
            </p14:xfrm>
          </p:contentPart>
        </mc:Choice>
        <mc:Fallback>
          <p:pic>
            <p:nvPicPr>
              <p:cNvPr id="17417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30653" y="4764546"/>
                <a:ext cx="65681" cy="129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418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48488" y="4835525"/>
              <a:ext cx="100012" cy="95250"/>
            </p14:xfrm>
          </p:contentPart>
        </mc:Choice>
        <mc:Fallback>
          <p:pic>
            <p:nvPicPr>
              <p:cNvPr id="17418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940573" y="4824023"/>
                <a:ext cx="118360" cy="1117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419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3775" y="2087563"/>
              <a:ext cx="1981200" cy="2543175"/>
            </p14:xfrm>
          </p:contentPart>
        </mc:Choice>
        <mc:Fallback>
          <p:pic>
            <p:nvPicPr>
              <p:cNvPr id="17419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060814" y="2074602"/>
                <a:ext cx="2006762" cy="2566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420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03750" y="801688"/>
              <a:ext cx="2517775" cy="1309687"/>
            </p14:xfrm>
          </p:contentPart>
        </mc:Choice>
        <mc:Fallback>
          <p:pic>
            <p:nvPicPr>
              <p:cNvPr id="17420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591510" y="798808"/>
                <a:ext cx="2532895" cy="132588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46" name="Group 2"/>
          <p:cNvGrpSpPr>
            <a:grpSpLocks/>
          </p:cNvGrpSpPr>
          <p:nvPr/>
        </p:nvGrpSpPr>
        <p:grpSpPr bwMode="auto">
          <a:xfrm>
            <a:off x="468313" y="982663"/>
            <a:ext cx="8153400" cy="180975"/>
            <a:chOff x="295" y="1311"/>
            <a:chExt cx="5177" cy="114"/>
          </a:xfrm>
        </p:grpSpPr>
        <p:sp>
          <p:nvSpPr>
            <p:cNvPr id="1848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2400">
                <a:ea typeface="ＭＳ Ｐゴシック" pitchFamily="1" charset="-128"/>
              </a:endParaRPr>
            </a:p>
          </p:txBody>
        </p:sp>
        <p:sp>
          <p:nvSpPr>
            <p:cNvPr id="1848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2400">
                <a:ea typeface="ＭＳ Ｐゴシック" pitchFamily="1" charset="-128"/>
              </a:endParaRPr>
            </a:p>
          </p:txBody>
        </p:sp>
      </p:grpSp>
      <p:sp>
        <p:nvSpPr>
          <p:cNvPr id="18447" name="Text Box 5"/>
          <p:cNvSpPr txBox="1">
            <a:spLocks noChangeArrowheads="1"/>
          </p:cNvSpPr>
          <p:nvPr/>
        </p:nvSpPr>
        <p:spPr bwMode="auto">
          <a:xfrm>
            <a:off x="817563" y="230188"/>
            <a:ext cx="75104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600">
                <a:ea typeface="ＭＳ Ｐゴシック" pitchFamily="1" charset="-128"/>
              </a:rPr>
              <a:t>Regular grammars ~ DFAs ?</a:t>
            </a:r>
          </a:p>
        </p:txBody>
      </p:sp>
      <p:sp>
        <p:nvSpPr>
          <p:cNvPr id="18448" name="Text Box 6"/>
          <p:cNvSpPr txBox="1">
            <a:spLocks noChangeArrowheads="1"/>
          </p:cNvSpPr>
          <p:nvPr/>
        </p:nvSpPr>
        <p:spPr bwMode="auto">
          <a:xfrm>
            <a:off x="909638" y="1379538"/>
            <a:ext cx="2747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>
                <a:ea typeface="ＭＳ Ｐゴシック" pitchFamily="1" charset="-128"/>
              </a:rPr>
              <a:t>Regular grammars</a:t>
            </a:r>
          </a:p>
        </p:txBody>
      </p:sp>
      <p:sp>
        <p:nvSpPr>
          <p:cNvPr id="18449" name="Text Box 6"/>
          <p:cNvSpPr txBox="1">
            <a:spLocks noChangeArrowheads="1"/>
          </p:cNvSpPr>
          <p:nvPr/>
        </p:nvSpPr>
        <p:spPr bwMode="auto">
          <a:xfrm>
            <a:off x="1987550" y="4251325"/>
            <a:ext cx="2446338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500">
                <a:solidFill>
                  <a:srgbClr val="AE030E"/>
                </a:solidFill>
                <a:latin typeface="Trebuchet MS" pitchFamily="1" charset="0"/>
                <a:ea typeface="ＭＳ Ｐゴシック" pitchFamily="1" charset="-128"/>
              </a:rPr>
              <a:t>at most one nonterminal on the right and it must be at the far right end</a:t>
            </a:r>
          </a:p>
        </p:txBody>
      </p:sp>
      <p:sp>
        <p:nvSpPr>
          <p:cNvPr id="18450" name="Text Box 6"/>
          <p:cNvSpPr txBox="1">
            <a:spLocks noChangeArrowheads="1"/>
          </p:cNvSpPr>
          <p:nvPr/>
        </p:nvSpPr>
        <p:spPr bwMode="auto">
          <a:xfrm>
            <a:off x="4953000" y="1379538"/>
            <a:ext cx="336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 i="1">
                <a:solidFill>
                  <a:schemeClr val="bg2"/>
                </a:solidFill>
                <a:ea typeface="ＭＳ Ｐゴシック" pitchFamily="1" charset="-128"/>
              </a:rPr>
              <a:t>Context-free grammars</a:t>
            </a:r>
            <a:endParaRPr lang="en-US" altLang="en-US" sz="2400">
              <a:solidFill>
                <a:schemeClr val="bg2"/>
              </a:solidFill>
              <a:ea typeface="ＭＳ Ｐゴシック" pitchFamily="1" charset="-128"/>
            </a:endParaRPr>
          </a:p>
        </p:txBody>
      </p:sp>
      <p:sp>
        <p:nvSpPr>
          <p:cNvPr id="18451" name="Text Box 6"/>
          <p:cNvSpPr txBox="1">
            <a:spLocks noChangeArrowheads="1"/>
          </p:cNvSpPr>
          <p:nvPr/>
        </p:nvSpPr>
        <p:spPr bwMode="auto">
          <a:xfrm>
            <a:off x="6650038" y="5091113"/>
            <a:ext cx="23558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500">
                <a:solidFill>
                  <a:schemeClr val="bg2"/>
                </a:solidFill>
                <a:latin typeface="Trebuchet MS" pitchFamily="1" charset="0"/>
                <a:ea typeface="ＭＳ Ｐゴシック" pitchFamily="1" charset="-128"/>
              </a:rPr>
              <a:t>may have many nonterminals and terminals on the right…</a:t>
            </a:r>
          </a:p>
        </p:txBody>
      </p:sp>
      <p:sp>
        <p:nvSpPr>
          <p:cNvPr id="18452" name="Text Box 6"/>
          <p:cNvSpPr txBox="1">
            <a:spLocks noChangeArrowheads="1"/>
          </p:cNvSpPr>
          <p:nvPr/>
        </p:nvSpPr>
        <p:spPr bwMode="auto">
          <a:xfrm>
            <a:off x="304800" y="5486400"/>
            <a:ext cx="15573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500">
                <a:solidFill>
                  <a:srgbClr val="1307FF"/>
                </a:solidFill>
                <a:latin typeface="Trebuchet MS" pitchFamily="1" charset="0"/>
                <a:ea typeface="ＭＳ Ｐゴシック" pitchFamily="1" charset="-128"/>
              </a:rPr>
              <a:t>only one nonterminal on the left of each rule</a:t>
            </a:r>
          </a:p>
        </p:txBody>
      </p:sp>
      <p:sp>
        <p:nvSpPr>
          <p:cNvPr id="18453" name="Text Box 24"/>
          <p:cNvSpPr txBox="1">
            <a:spLocks noChangeArrowheads="1"/>
          </p:cNvSpPr>
          <p:nvPr/>
        </p:nvSpPr>
        <p:spPr bwMode="auto">
          <a:xfrm>
            <a:off x="838200" y="2224088"/>
            <a:ext cx="558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200">
                <a:latin typeface="Trebuchet MS" pitchFamily="1" charset="0"/>
                <a:ea typeface="ＭＳ Ｐゴシック" pitchFamily="1" charset="-128"/>
              </a:rPr>
              <a:t>S</a:t>
            </a:r>
          </a:p>
        </p:txBody>
      </p:sp>
      <p:sp>
        <p:nvSpPr>
          <p:cNvPr id="18454" name="Text Box 25"/>
          <p:cNvSpPr txBox="1">
            <a:spLocks noChangeArrowheads="1"/>
          </p:cNvSpPr>
          <p:nvPr/>
        </p:nvSpPr>
        <p:spPr bwMode="auto">
          <a:xfrm>
            <a:off x="2054225" y="2224088"/>
            <a:ext cx="7826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200">
                <a:solidFill>
                  <a:srgbClr val="1307FF"/>
                </a:solidFill>
                <a:latin typeface="Trebuchet MS" pitchFamily="1" charset="0"/>
                <a:ea typeface="ＭＳ Ｐゴシック" pitchFamily="1" charset="-128"/>
              </a:rPr>
              <a:t>1</a:t>
            </a:r>
            <a:r>
              <a:rPr lang="en-US" altLang="en-US" sz="3200">
                <a:latin typeface="Trebuchet MS" pitchFamily="1" charset="0"/>
                <a:ea typeface="ＭＳ Ｐゴシック" pitchFamily="1" charset="-128"/>
              </a:rPr>
              <a:t>A</a:t>
            </a:r>
          </a:p>
        </p:txBody>
      </p:sp>
      <p:sp>
        <p:nvSpPr>
          <p:cNvPr id="18455" name="Text Box 26"/>
          <p:cNvSpPr txBox="1">
            <a:spLocks noChangeArrowheads="1"/>
          </p:cNvSpPr>
          <p:nvPr/>
        </p:nvSpPr>
        <p:spPr bwMode="auto">
          <a:xfrm>
            <a:off x="3036888" y="2225675"/>
            <a:ext cx="7826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200">
                <a:latin typeface="Symbol" pitchFamily="1" charset="2"/>
                <a:ea typeface="ＭＳ Ｐゴシック" pitchFamily="1" charset="-128"/>
                <a:sym typeface="Symbol" pitchFamily="1" charset="2"/>
              </a:rPr>
              <a:t></a:t>
            </a:r>
            <a:endParaRPr lang="en-US" altLang="en-US" sz="3200">
              <a:latin typeface="Trebuchet MS" pitchFamily="1" charset="0"/>
              <a:ea typeface="ＭＳ Ｐゴシック" pitchFamily="1" charset="-128"/>
            </a:endParaRPr>
          </a:p>
        </p:txBody>
      </p:sp>
      <p:sp>
        <p:nvSpPr>
          <p:cNvPr id="18456" name="Line 27"/>
          <p:cNvSpPr>
            <a:spLocks noChangeShapeType="1"/>
          </p:cNvSpPr>
          <p:nvPr/>
        </p:nvSpPr>
        <p:spPr bwMode="auto">
          <a:xfrm>
            <a:off x="2968625" y="21336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Line 28"/>
          <p:cNvSpPr>
            <a:spLocks noChangeShapeType="1"/>
          </p:cNvSpPr>
          <p:nvPr/>
        </p:nvSpPr>
        <p:spPr bwMode="auto">
          <a:xfrm>
            <a:off x="1409700" y="25146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Text Box 29"/>
          <p:cNvSpPr txBox="1">
            <a:spLocks noChangeArrowheads="1"/>
          </p:cNvSpPr>
          <p:nvPr/>
        </p:nvSpPr>
        <p:spPr bwMode="auto">
          <a:xfrm>
            <a:off x="838200" y="3078163"/>
            <a:ext cx="558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200">
                <a:latin typeface="Trebuchet MS" pitchFamily="1" charset="0"/>
                <a:ea typeface="ＭＳ Ｐゴシック" pitchFamily="1" charset="-128"/>
              </a:rPr>
              <a:t>A</a:t>
            </a:r>
          </a:p>
        </p:txBody>
      </p:sp>
      <p:sp>
        <p:nvSpPr>
          <p:cNvPr id="18459" name="Text Box 30"/>
          <p:cNvSpPr txBox="1">
            <a:spLocks noChangeArrowheads="1"/>
          </p:cNvSpPr>
          <p:nvPr/>
        </p:nvSpPr>
        <p:spPr bwMode="auto">
          <a:xfrm>
            <a:off x="2054225" y="3078163"/>
            <a:ext cx="7826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200">
                <a:solidFill>
                  <a:srgbClr val="1307FF"/>
                </a:solidFill>
                <a:latin typeface="Trebuchet MS" pitchFamily="1" charset="0"/>
                <a:ea typeface="ＭＳ Ｐゴシック" pitchFamily="1" charset="-128"/>
              </a:rPr>
              <a:t>0</a:t>
            </a:r>
            <a:r>
              <a:rPr lang="en-US" altLang="en-US" sz="3200">
                <a:latin typeface="Trebuchet MS" pitchFamily="1" charset="0"/>
                <a:ea typeface="ＭＳ Ｐゴシック" pitchFamily="1" charset="-128"/>
              </a:rPr>
              <a:t>S</a:t>
            </a:r>
          </a:p>
        </p:txBody>
      </p:sp>
      <p:sp>
        <p:nvSpPr>
          <p:cNvPr id="18460" name="Line 33"/>
          <p:cNvSpPr>
            <a:spLocks noChangeShapeType="1"/>
          </p:cNvSpPr>
          <p:nvPr/>
        </p:nvSpPr>
        <p:spPr bwMode="auto">
          <a:xfrm>
            <a:off x="1409700" y="3368675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Line 34"/>
          <p:cNvSpPr>
            <a:spLocks noChangeShapeType="1"/>
          </p:cNvSpPr>
          <p:nvPr/>
        </p:nvSpPr>
        <p:spPr bwMode="auto">
          <a:xfrm flipH="1" flipV="1">
            <a:off x="2614613" y="3592513"/>
            <a:ext cx="520700" cy="695325"/>
          </a:xfrm>
          <a:prstGeom prst="line">
            <a:avLst/>
          </a:prstGeom>
          <a:noFill/>
          <a:ln w="19050">
            <a:solidFill>
              <a:srgbClr val="AE030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Line 35"/>
          <p:cNvSpPr>
            <a:spLocks noChangeShapeType="1"/>
          </p:cNvSpPr>
          <p:nvPr/>
        </p:nvSpPr>
        <p:spPr bwMode="auto">
          <a:xfrm flipH="1" flipV="1">
            <a:off x="2719388" y="2795588"/>
            <a:ext cx="415925" cy="1485900"/>
          </a:xfrm>
          <a:prstGeom prst="line">
            <a:avLst/>
          </a:prstGeom>
          <a:noFill/>
          <a:ln w="19050">
            <a:solidFill>
              <a:srgbClr val="AE030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Line 36"/>
          <p:cNvSpPr>
            <a:spLocks noChangeShapeType="1"/>
          </p:cNvSpPr>
          <p:nvPr/>
        </p:nvSpPr>
        <p:spPr bwMode="auto">
          <a:xfrm flipV="1">
            <a:off x="914400" y="3687763"/>
            <a:ext cx="214313" cy="1798637"/>
          </a:xfrm>
          <a:prstGeom prst="line">
            <a:avLst/>
          </a:prstGeom>
          <a:noFill/>
          <a:ln w="19050">
            <a:solidFill>
              <a:srgbClr val="1307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Text Box 37"/>
          <p:cNvSpPr txBox="1">
            <a:spLocks noChangeArrowheads="1"/>
          </p:cNvSpPr>
          <p:nvPr/>
        </p:nvSpPr>
        <p:spPr bwMode="auto">
          <a:xfrm>
            <a:off x="5248275" y="2214563"/>
            <a:ext cx="558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200">
                <a:solidFill>
                  <a:schemeClr val="bg2"/>
                </a:solidFill>
                <a:latin typeface="Trebuchet MS" pitchFamily="1" charset="0"/>
                <a:ea typeface="ＭＳ Ｐゴシック" pitchFamily="1" charset="-128"/>
              </a:rPr>
              <a:t>S</a:t>
            </a:r>
          </a:p>
        </p:txBody>
      </p:sp>
      <p:sp>
        <p:nvSpPr>
          <p:cNvPr id="18465" name="Text Box 38"/>
          <p:cNvSpPr txBox="1">
            <a:spLocks noChangeArrowheads="1"/>
          </p:cNvSpPr>
          <p:nvPr/>
        </p:nvSpPr>
        <p:spPr bwMode="auto">
          <a:xfrm>
            <a:off x="6464300" y="2214563"/>
            <a:ext cx="7826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200">
                <a:solidFill>
                  <a:schemeClr val="bg2"/>
                </a:solidFill>
                <a:latin typeface="Trebuchet MS" pitchFamily="1" charset="0"/>
                <a:ea typeface="ＭＳ Ｐゴシック" pitchFamily="1" charset="-128"/>
              </a:rPr>
              <a:t>1A</a:t>
            </a:r>
          </a:p>
        </p:txBody>
      </p:sp>
      <p:sp>
        <p:nvSpPr>
          <p:cNvPr id="18466" name="Text Box 39"/>
          <p:cNvSpPr txBox="1">
            <a:spLocks noChangeArrowheads="1"/>
          </p:cNvSpPr>
          <p:nvPr/>
        </p:nvSpPr>
        <p:spPr bwMode="auto">
          <a:xfrm>
            <a:off x="7446963" y="2216150"/>
            <a:ext cx="7826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200">
                <a:solidFill>
                  <a:schemeClr val="bg2"/>
                </a:solidFill>
                <a:latin typeface="Symbol" pitchFamily="1" charset="2"/>
                <a:ea typeface="ＭＳ Ｐゴシック" pitchFamily="1" charset="-128"/>
                <a:sym typeface="Symbol" pitchFamily="1" charset="2"/>
              </a:rPr>
              <a:t></a:t>
            </a:r>
            <a:endParaRPr lang="en-US" altLang="en-US" sz="3200">
              <a:solidFill>
                <a:schemeClr val="bg2"/>
              </a:solidFill>
              <a:latin typeface="Trebuchet MS" pitchFamily="1" charset="0"/>
              <a:ea typeface="ＭＳ Ｐゴシック" pitchFamily="1" charset="-128"/>
            </a:endParaRPr>
          </a:p>
        </p:txBody>
      </p:sp>
      <p:sp>
        <p:nvSpPr>
          <p:cNvPr id="18467" name="Line 40"/>
          <p:cNvSpPr>
            <a:spLocks noChangeShapeType="1"/>
          </p:cNvSpPr>
          <p:nvPr/>
        </p:nvSpPr>
        <p:spPr bwMode="auto">
          <a:xfrm>
            <a:off x="7378700" y="2124075"/>
            <a:ext cx="0" cy="762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8" name="Line 41"/>
          <p:cNvSpPr>
            <a:spLocks noChangeShapeType="1"/>
          </p:cNvSpPr>
          <p:nvPr/>
        </p:nvSpPr>
        <p:spPr bwMode="auto">
          <a:xfrm>
            <a:off x="5819775" y="2505075"/>
            <a:ext cx="5334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9" name="Text Box 42"/>
          <p:cNvSpPr txBox="1">
            <a:spLocks noChangeArrowheads="1"/>
          </p:cNvSpPr>
          <p:nvPr/>
        </p:nvSpPr>
        <p:spPr bwMode="auto">
          <a:xfrm>
            <a:off x="5248275" y="3013075"/>
            <a:ext cx="558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200">
                <a:solidFill>
                  <a:schemeClr val="bg2"/>
                </a:solidFill>
                <a:latin typeface="Trebuchet MS" pitchFamily="1" charset="0"/>
                <a:ea typeface="ＭＳ Ｐゴシック" pitchFamily="1" charset="-128"/>
              </a:rPr>
              <a:t>A</a:t>
            </a:r>
          </a:p>
        </p:txBody>
      </p:sp>
      <p:sp>
        <p:nvSpPr>
          <p:cNvPr id="18470" name="Text Box 43"/>
          <p:cNvSpPr txBox="1">
            <a:spLocks noChangeArrowheads="1"/>
          </p:cNvSpPr>
          <p:nvPr/>
        </p:nvSpPr>
        <p:spPr bwMode="auto">
          <a:xfrm>
            <a:off x="6553200" y="3013075"/>
            <a:ext cx="782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3200">
                <a:solidFill>
                  <a:schemeClr val="bg2"/>
                </a:solidFill>
                <a:latin typeface="Trebuchet MS" pitchFamily="1" charset="0"/>
                <a:ea typeface="ＭＳ Ｐゴシック" pitchFamily="1" charset="-128"/>
              </a:rPr>
              <a:t>0S</a:t>
            </a:r>
          </a:p>
        </p:txBody>
      </p:sp>
      <p:sp>
        <p:nvSpPr>
          <p:cNvPr id="18471" name="Line 44"/>
          <p:cNvSpPr>
            <a:spLocks noChangeShapeType="1"/>
          </p:cNvSpPr>
          <p:nvPr/>
        </p:nvSpPr>
        <p:spPr bwMode="auto">
          <a:xfrm>
            <a:off x="5819775" y="3303588"/>
            <a:ext cx="5334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2" name="Text Box 6"/>
          <p:cNvSpPr txBox="1">
            <a:spLocks noChangeArrowheads="1"/>
          </p:cNvSpPr>
          <p:nvPr/>
        </p:nvSpPr>
        <p:spPr bwMode="auto">
          <a:xfrm>
            <a:off x="4673600" y="6075363"/>
            <a:ext cx="2362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500">
                <a:solidFill>
                  <a:schemeClr val="bg2"/>
                </a:solidFill>
                <a:latin typeface="Trebuchet MS" pitchFamily="1" charset="0"/>
                <a:ea typeface="ＭＳ Ｐゴシック" pitchFamily="1" charset="-128"/>
              </a:rPr>
              <a:t>only one nonterminal on the left of each rule</a:t>
            </a:r>
          </a:p>
        </p:txBody>
      </p:sp>
      <p:sp>
        <p:nvSpPr>
          <p:cNvPr id="18473" name="Line 46"/>
          <p:cNvSpPr>
            <a:spLocks noChangeShapeType="1"/>
          </p:cNvSpPr>
          <p:nvPr/>
        </p:nvSpPr>
        <p:spPr bwMode="auto">
          <a:xfrm flipV="1">
            <a:off x="5364163" y="4373563"/>
            <a:ext cx="160337" cy="17272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4" name="Line 47"/>
          <p:cNvSpPr>
            <a:spLocks noChangeShapeType="1"/>
          </p:cNvSpPr>
          <p:nvPr/>
        </p:nvSpPr>
        <p:spPr bwMode="auto">
          <a:xfrm>
            <a:off x="4495800" y="1423988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5" name="Line 48"/>
          <p:cNvSpPr>
            <a:spLocks noChangeShapeType="1"/>
          </p:cNvSpPr>
          <p:nvPr/>
        </p:nvSpPr>
        <p:spPr bwMode="auto">
          <a:xfrm flipH="1" flipV="1">
            <a:off x="7177088" y="4329113"/>
            <a:ext cx="1039812" cy="80645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6" name="Text Box 49"/>
          <p:cNvSpPr txBox="1">
            <a:spLocks noChangeArrowheads="1"/>
          </p:cNvSpPr>
          <p:nvPr/>
        </p:nvSpPr>
        <p:spPr bwMode="auto">
          <a:xfrm>
            <a:off x="5249863" y="3763963"/>
            <a:ext cx="558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200">
                <a:solidFill>
                  <a:schemeClr val="bg2"/>
                </a:solidFill>
                <a:latin typeface="Trebuchet MS" pitchFamily="1" charset="0"/>
                <a:ea typeface="ＭＳ Ｐゴシック" pitchFamily="1" charset="-128"/>
              </a:rPr>
              <a:t>A</a:t>
            </a:r>
          </a:p>
        </p:txBody>
      </p:sp>
      <p:sp>
        <p:nvSpPr>
          <p:cNvPr id="18477" name="Text Box 50"/>
          <p:cNvSpPr txBox="1">
            <a:spLocks noChangeArrowheads="1"/>
          </p:cNvSpPr>
          <p:nvPr/>
        </p:nvSpPr>
        <p:spPr bwMode="auto">
          <a:xfrm>
            <a:off x="6554788" y="3763963"/>
            <a:ext cx="1222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3200">
                <a:solidFill>
                  <a:schemeClr val="bg2"/>
                </a:solidFill>
                <a:latin typeface="Trebuchet MS" pitchFamily="1" charset="0"/>
                <a:ea typeface="ＭＳ Ｐゴシック" pitchFamily="1" charset="-128"/>
              </a:rPr>
              <a:t>1AA</a:t>
            </a:r>
          </a:p>
        </p:txBody>
      </p:sp>
      <p:sp>
        <p:nvSpPr>
          <p:cNvPr id="18478" name="Line 51"/>
          <p:cNvSpPr>
            <a:spLocks noChangeShapeType="1"/>
          </p:cNvSpPr>
          <p:nvPr/>
        </p:nvSpPr>
        <p:spPr bwMode="auto">
          <a:xfrm>
            <a:off x="5821363" y="4054475"/>
            <a:ext cx="5334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9" name="Rectangle 37"/>
          <p:cNvSpPr>
            <a:spLocks noChangeArrowheads="1"/>
          </p:cNvSpPr>
          <p:nvPr/>
        </p:nvSpPr>
        <p:spPr bwMode="auto">
          <a:xfrm>
            <a:off x="2209800" y="5510213"/>
            <a:ext cx="1981200" cy="103505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500">
                <a:solidFill>
                  <a:schemeClr val="accent1"/>
                </a:solidFill>
                <a:latin typeface="Trebuchet MS" pitchFamily="1" charset="0"/>
                <a:ea typeface="ＭＳ Ｐゴシック" pitchFamily="1" charset="-128"/>
              </a:rPr>
              <a:t>Do regular grammars compute as much as DFAs? More? Less?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43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5200" y="1808163"/>
              <a:ext cx="211138" cy="284162"/>
            </p14:xfrm>
          </p:contentPart>
        </mc:Choice>
        <mc:Fallback>
          <p:pic>
            <p:nvPicPr>
              <p:cNvPr id="1843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9075" y="1795558"/>
                <a:ext cx="228793" cy="310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43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85900" y="1990725"/>
              <a:ext cx="323850" cy="152400"/>
            </p14:xfrm>
          </p:contentPart>
        </mc:Choice>
        <mc:Fallback>
          <p:pic>
            <p:nvPicPr>
              <p:cNvPr id="1843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79776" y="1977724"/>
                <a:ext cx="342942" cy="175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43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3113" y="1873250"/>
              <a:ext cx="639762" cy="296863"/>
            </p14:xfrm>
          </p:contentPart>
        </mc:Choice>
        <mc:Fallback>
          <p:pic>
            <p:nvPicPr>
              <p:cNvPr id="1843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31959" y="1860641"/>
                <a:ext cx="664230" cy="3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843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6150" y="2733675"/>
              <a:ext cx="203200" cy="312738"/>
            </p14:xfrm>
          </p:contentPart>
        </mc:Choice>
        <mc:Fallback>
          <p:pic>
            <p:nvPicPr>
              <p:cNvPr id="1843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9305" y="2719623"/>
                <a:ext cx="220854" cy="3408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43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65263" y="2841625"/>
              <a:ext cx="427037" cy="155575"/>
            </p14:xfrm>
          </p:contentPart>
        </mc:Choice>
        <mc:Fallback>
          <p:pic>
            <p:nvPicPr>
              <p:cNvPr id="1843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53741" y="2828331"/>
                <a:ext cx="452242" cy="1803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843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81225" y="2805113"/>
              <a:ext cx="455613" cy="223837"/>
            </p14:xfrm>
          </p:contentPart>
        </mc:Choice>
        <mc:Fallback>
          <p:pic>
            <p:nvPicPr>
              <p:cNvPr id="1843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74747" y="2791078"/>
                <a:ext cx="476486" cy="252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44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0113" y="3851275"/>
              <a:ext cx="271462" cy="307975"/>
            </p14:xfrm>
          </p:contentPart>
        </mc:Choice>
        <mc:Fallback>
          <p:pic>
            <p:nvPicPr>
              <p:cNvPr id="1844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93632" y="3837227"/>
                <a:ext cx="291624" cy="3295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8441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3350" y="3870325"/>
              <a:ext cx="309563" cy="184150"/>
            </p14:xfrm>
          </p:contentPart>
        </mc:Choice>
        <mc:Fallback>
          <p:pic>
            <p:nvPicPr>
              <p:cNvPr id="18441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96511" y="3857017"/>
                <a:ext cx="328641" cy="207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442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2625" y="3830638"/>
              <a:ext cx="1028700" cy="246062"/>
            </p14:xfrm>
          </p:contentPart>
        </mc:Choice>
        <mc:Fallback>
          <p:pic>
            <p:nvPicPr>
              <p:cNvPr id="18442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41107" y="3816588"/>
                <a:ext cx="1051016" cy="274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8443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1675" y="327025"/>
              <a:ext cx="296863" cy="446088"/>
            </p14:xfrm>
          </p:contentPart>
        </mc:Choice>
        <mc:Fallback>
          <p:pic>
            <p:nvPicPr>
              <p:cNvPr id="18443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68721" y="312263"/>
                <a:ext cx="324570" cy="475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444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9000" y="277813"/>
              <a:ext cx="1200150" cy="654050"/>
            </p14:xfrm>
          </p:contentPart>
        </mc:Choice>
        <mc:Fallback>
          <p:pic>
            <p:nvPicPr>
              <p:cNvPr id="18444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230358" y="263775"/>
                <a:ext cx="1222475" cy="673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445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475" y="3536950"/>
              <a:ext cx="3092450" cy="782638"/>
            </p14:xfrm>
          </p:contentPart>
        </mc:Choice>
        <mc:Fallback>
          <p:pic>
            <p:nvPicPr>
              <p:cNvPr id="18445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3955" y="3526165"/>
                <a:ext cx="3118010" cy="80492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9" name="Group 2"/>
          <p:cNvGrpSpPr>
            <a:grpSpLocks/>
          </p:cNvGrpSpPr>
          <p:nvPr/>
        </p:nvGrpSpPr>
        <p:grpSpPr bwMode="auto">
          <a:xfrm>
            <a:off x="436563" y="1108075"/>
            <a:ext cx="8218487" cy="180975"/>
            <a:chOff x="295" y="1311"/>
            <a:chExt cx="5177" cy="114"/>
          </a:xfrm>
        </p:grpSpPr>
        <p:sp>
          <p:nvSpPr>
            <p:cNvPr id="1948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  <p:sp>
          <p:nvSpPr>
            <p:cNvPr id="1948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</p:grp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609600" y="228600"/>
            <a:ext cx="77819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>
                <a:cs typeface="Times New Roman" pitchFamily="1" charset="0"/>
              </a:rPr>
              <a:t>Computability</a:t>
            </a: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304800" y="2590800"/>
            <a:ext cx="1881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cs typeface="Times New Roman" pitchFamily="1" charset="0"/>
              </a:rPr>
              <a:t>can compute </a:t>
            </a:r>
            <a:r>
              <a:rPr lang="en-US" altLang="en-US" sz="1800" b="1" i="1">
                <a:cs typeface="Times New Roman" pitchFamily="1" charset="0"/>
              </a:rPr>
              <a:t>regular </a:t>
            </a:r>
            <a:r>
              <a:rPr lang="en-US" altLang="en-US" sz="1800">
                <a:cs typeface="Times New Roman" pitchFamily="1" charset="0"/>
              </a:rPr>
              <a:t>languages</a:t>
            </a:r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1844675" y="1652588"/>
            <a:ext cx="1384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800" i="1">
                <a:solidFill>
                  <a:srgbClr val="0000FF"/>
                </a:solidFill>
                <a:latin typeface="Times" pitchFamily="1" charset="0"/>
              </a:rPr>
              <a:t>"can't count"</a:t>
            </a:r>
            <a:endParaRPr lang="en-US" altLang="en-US" sz="1800">
              <a:solidFill>
                <a:srgbClr val="0000FF"/>
              </a:solidFill>
              <a:latin typeface="Times" pitchFamily="1" charset="0"/>
            </a:endParaRP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7170738" y="1492250"/>
            <a:ext cx="13255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800">
                <a:solidFill>
                  <a:schemeClr val="folHlink"/>
                </a:solidFill>
                <a:latin typeface="Times" pitchFamily="1" charset="0"/>
              </a:rPr>
              <a:t>TMs</a:t>
            </a:r>
          </a:p>
        </p:txBody>
      </p:sp>
      <p:sp>
        <p:nvSpPr>
          <p:cNvPr id="19464" name="Rectangle 10"/>
          <p:cNvSpPr>
            <a:spLocks noChangeArrowheads="1"/>
          </p:cNvSpPr>
          <p:nvPr/>
        </p:nvSpPr>
        <p:spPr bwMode="auto">
          <a:xfrm>
            <a:off x="6629400" y="2590800"/>
            <a:ext cx="2211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latin typeface="Times" pitchFamily="1" charset="0"/>
              </a:rPr>
              <a:t>strictly more powerful than DFAs</a:t>
            </a:r>
          </a:p>
        </p:txBody>
      </p:sp>
      <p:sp>
        <p:nvSpPr>
          <p:cNvPr id="19465" name="Text Box 11"/>
          <p:cNvSpPr txBox="1">
            <a:spLocks noChangeArrowheads="1"/>
          </p:cNvSpPr>
          <p:nvPr/>
        </p:nvSpPr>
        <p:spPr bwMode="auto">
          <a:xfrm>
            <a:off x="7086600" y="1905000"/>
            <a:ext cx="157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i="1">
                <a:solidFill>
                  <a:schemeClr val="folHlink"/>
                </a:solidFill>
                <a:latin typeface="Times" pitchFamily="1" charset="0"/>
              </a:rPr>
              <a:t>Turing Machines</a:t>
            </a:r>
          </a:p>
        </p:txBody>
      </p:sp>
      <p:sp>
        <p:nvSpPr>
          <p:cNvPr id="19466" name="Line 12"/>
          <p:cNvSpPr>
            <a:spLocks noChangeShapeType="1"/>
          </p:cNvSpPr>
          <p:nvPr/>
        </p:nvSpPr>
        <p:spPr bwMode="auto">
          <a:xfrm>
            <a:off x="644525" y="2400300"/>
            <a:ext cx="7432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Rectangle 13"/>
          <p:cNvSpPr>
            <a:spLocks noChangeArrowheads="1"/>
          </p:cNvSpPr>
          <p:nvPr/>
        </p:nvSpPr>
        <p:spPr bwMode="auto">
          <a:xfrm>
            <a:off x="5638800" y="1676400"/>
            <a:ext cx="123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800" i="1">
                <a:solidFill>
                  <a:schemeClr val="folHlink"/>
                </a:solidFill>
                <a:latin typeface="Times" pitchFamily="1" charset="0"/>
              </a:rPr>
              <a:t>TMs count!</a:t>
            </a:r>
            <a:endParaRPr lang="en-US" altLang="en-US" sz="1800">
              <a:solidFill>
                <a:schemeClr val="folHlink"/>
              </a:solidFill>
              <a:latin typeface="Times" pitchFamily="1" charset="0"/>
            </a:endParaRPr>
          </a:p>
        </p:txBody>
      </p:sp>
      <p:sp>
        <p:nvSpPr>
          <p:cNvPr id="19468" name="Text Box 14"/>
          <p:cNvSpPr txBox="1">
            <a:spLocks noChangeArrowheads="1"/>
          </p:cNvSpPr>
          <p:nvPr/>
        </p:nvSpPr>
        <p:spPr bwMode="auto">
          <a:xfrm>
            <a:off x="511175" y="4500563"/>
            <a:ext cx="1517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 i="1">
                <a:solidFill>
                  <a:srgbClr val="0000FF"/>
                </a:solidFill>
                <a:cs typeface="Times New Roman" pitchFamily="1" charset="0"/>
              </a:rPr>
              <a:t>NFA</a:t>
            </a:r>
            <a:r>
              <a:rPr lang="en-US" altLang="en-US" sz="4200">
                <a:cs typeface="Times New Roman" pitchFamily="1" charset="0"/>
              </a:rPr>
              <a:t>s</a:t>
            </a:r>
            <a:endParaRPr lang="en-US" altLang="en-US" sz="4200">
              <a:solidFill>
                <a:schemeClr val="accent1"/>
              </a:solidFill>
              <a:cs typeface="Times New Roman" pitchFamily="1" charset="0"/>
            </a:endParaRPr>
          </a:p>
        </p:txBody>
      </p:sp>
      <p:sp>
        <p:nvSpPr>
          <p:cNvPr id="19469" name="AutoShape 15"/>
          <p:cNvSpPr>
            <a:spLocks noChangeArrowheads="1"/>
          </p:cNvSpPr>
          <p:nvPr/>
        </p:nvSpPr>
        <p:spPr bwMode="auto">
          <a:xfrm>
            <a:off x="850900" y="3584575"/>
            <a:ext cx="762000" cy="609600"/>
          </a:xfrm>
          <a:prstGeom prst="upArrow">
            <a:avLst>
              <a:gd name="adj1" fmla="val 52500"/>
              <a:gd name="adj2" fmla="val 49481"/>
            </a:avLst>
          </a:prstGeom>
          <a:solidFill>
            <a:schemeClr val="bg2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19470" name="Text Box 16"/>
          <p:cNvSpPr txBox="1">
            <a:spLocks noChangeArrowheads="1"/>
          </p:cNvSpPr>
          <p:nvPr/>
        </p:nvSpPr>
        <p:spPr bwMode="auto">
          <a:xfrm>
            <a:off x="1071563" y="3678238"/>
            <a:ext cx="3190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200" b="1">
                <a:solidFill>
                  <a:srgbClr val="0000FF"/>
                </a:solidFill>
                <a:latin typeface="Times" pitchFamily="1" charset="0"/>
              </a:rPr>
              <a:t>!</a:t>
            </a:r>
            <a:endParaRPr lang="en-US" altLang="en-US" sz="3200" b="1">
              <a:solidFill>
                <a:schemeClr val="accent1"/>
              </a:solidFill>
              <a:latin typeface="Times" pitchFamily="1" charset="0"/>
            </a:endParaRPr>
          </a:p>
        </p:txBody>
      </p:sp>
      <p:sp>
        <p:nvSpPr>
          <p:cNvPr id="19471" name="Text Box 17"/>
          <p:cNvSpPr txBox="1">
            <a:spLocks noChangeArrowheads="1"/>
          </p:cNvSpPr>
          <p:nvPr/>
        </p:nvSpPr>
        <p:spPr bwMode="auto">
          <a:xfrm>
            <a:off x="206375" y="5262563"/>
            <a:ext cx="215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 i="1">
                <a:solidFill>
                  <a:srgbClr val="0000FF"/>
                </a:solidFill>
                <a:cs typeface="Times New Roman" pitchFamily="1" charset="0"/>
              </a:rPr>
              <a:t>RegEx</a:t>
            </a:r>
            <a:r>
              <a:rPr lang="en-US" altLang="en-US" sz="4200">
                <a:cs typeface="Times New Roman" pitchFamily="1" charset="0"/>
              </a:rPr>
              <a:t>'s</a:t>
            </a:r>
            <a:endParaRPr lang="en-US" altLang="en-US" sz="4200">
              <a:solidFill>
                <a:schemeClr val="accent1"/>
              </a:solidFill>
              <a:cs typeface="Times New Roman" pitchFamily="1" charset="0"/>
            </a:endParaRPr>
          </a:p>
        </p:txBody>
      </p:sp>
      <p:sp>
        <p:nvSpPr>
          <p:cNvPr id="19472" name="Rectangle 18"/>
          <p:cNvSpPr>
            <a:spLocks noChangeArrowheads="1"/>
          </p:cNvSpPr>
          <p:nvPr/>
        </p:nvSpPr>
        <p:spPr bwMode="auto">
          <a:xfrm>
            <a:off x="95250" y="5991225"/>
            <a:ext cx="226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cs typeface="Times New Roman" pitchFamily="1" charset="0"/>
              </a:rPr>
              <a:t>are computationally equivalent to DFAs!</a:t>
            </a:r>
          </a:p>
        </p:txBody>
      </p:sp>
      <p:sp>
        <p:nvSpPr>
          <p:cNvPr id="19473" name="Text Box 19"/>
          <p:cNvSpPr txBox="1">
            <a:spLocks noChangeArrowheads="1"/>
          </p:cNvSpPr>
          <p:nvPr/>
        </p:nvSpPr>
        <p:spPr bwMode="auto">
          <a:xfrm>
            <a:off x="4445000" y="4572000"/>
            <a:ext cx="2847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200">
                <a:solidFill>
                  <a:schemeClr val="accent1"/>
                </a:solidFill>
              </a:rPr>
              <a:t>Have we proven</a:t>
            </a:r>
          </a:p>
        </p:txBody>
      </p:sp>
      <p:sp>
        <p:nvSpPr>
          <p:cNvPr id="19474" name="Text Box 20"/>
          <p:cNvSpPr txBox="1">
            <a:spLocks noChangeArrowheads="1"/>
          </p:cNvSpPr>
          <p:nvPr/>
        </p:nvSpPr>
        <p:spPr bwMode="auto">
          <a:xfrm>
            <a:off x="393700" y="1466850"/>
            <a:ext cx="1517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 i="1">
                <a:solidFill>
                  <a:srgbClr val="0000FF"/>
                </a:solidFill>
                <a:cs typeface="Times New Roman" pitchFamily="1" charset="0"/>
              </a:rPr>
              <a:t>DFA</a:t>
            </a:r>
            <a:r>
              <a:rPr lang="en-US" altLang="en-US" sz="4200">
                <a:cs typeface="Times New Roman" pitchFamily="1" charset="0"/>
              </a:rPr>
              <a:t>s</a:t>
            </a:r>
            <a:endParaRPr lang="en-US" altLang="en-US" sz="4200">
              <a:solidFill>
                <a:schemeClr val="accent1"/>
              </a:solidFill>
              <a:cs typeface="Times New Roman" pitchFamily="1" charset="0"/>
            </a:endParaRPr>
          </a:p>
        </p:txBody>
      </p:sp>
      <p:sp>
        <p:nvSpPr>
          <p:cNvPr id="19475" name="Text Box 21"/>
          <p:cNvSpPr txBox="1">
            <a:spLocks noChangeArrowheads="1"/>
          </p:cNvSpPr>
          <p:nvPr/>
        </p:nvSpPr>
        <p:spPr bwMode="auto">
          <a:xfrm>
            <a:off x="4930775" y="5281613"/>
            <a:ext cx="1517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 i="1">
                <a:solidFill>
                  <a:srgbClr val="0000FF"/>
                </a:solidFill>
              </a:rPr>
              <a:t>NFA</a:t>
            </a:r>
            <a:r>
              <a:rPr lang="en-US" altLang="en-US" sz="4200"/>
              <a:t>s</a:t>
            </a:r>
            <a:endParaRPr lang="en-US" altLang="en-US" sz="4200">
              <a:solidFill>
                <a:schemeClr val="accent1"/>
              </a:solidFill>
            </a:endParaRPr>
          </a:p>
        </p:txBody>
      </p:sp>
      <p:sp>
        <p:nvSpPr>
          <p:cNvPr id="19476" name="Text Box 22"/>
          <p:cNvSpPr txBox="1">
            <a:spLocks noChangeArrowheads="1"/>
          </p:cNvSpPr>
          <p:nvPr/>
        </p:nvSpPr>
        <p:spPr bwMode="auto">
          <a:xfrm>
            <a:off x="6797675" y="5283200"/>
            <a:ext cx="215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 i="1">
                <a:solidFill>
                  <a:srgbClr val="0000FF"/>
                </a:solidFill>
              </a:rPr>
              <a:t>RegEx</a:t>
            </a:r>
            <a:r>
              <a:rPr lang="en-US" altLang="en-US" sz="4200"/>
              <a:t>'s</a:t>
            </a:r>
            <a:endParaRPr lang="en-US" altLang="en-US" sz="4200">
              <a:solidFill>
                <a:schemeClr val="accent1"/>
              </a:solidFill>
            </a:endParaRPr>
          </a:p>
        </p:txBody>
      </p:sp>
      <p:sp>
        <p:nvSpPr>
          <p:cNvPr id="19477" name="Text Box 23"/>
          <p:cNvSpPr txBox="1">
            <a:spLocks noChangeArrowheads="1"/>
          </p:cNvSpPr>
          <p:nvPr/>
        </p:nvSpPr>
        <p:spPr bwMode="auto">
          <a:xfrm>
            <a:off x="3048000" y="5283200"/>
            <a:ext cx="1517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 i="1">
                <a:solidFill>
                  <a:srgbClr val="0000FF"/>
                </a:solidFill>
              </a:rPr>
              <a:t>DFA</a:t>
            </a:r>
            <a:r>
              <a:rPr lang="en-US" altLang="en-US" sz="4200"/>
              <a:t>s</a:t>
            </a:r>
            <a:endParaRPr lang="en-US" altLang="en-US" sz="4200">
              <a:solidFill>
                <a:schemeClr val="accent1"/>
              </a:solidFill>
            </a:endParaRPr>
          </a:p>
        </p:txBody>
      </p:sp>
      <p:sp>
        <p:nvSpPr>
          <p:cNvPr id="19478" name="Rectangle 24"/>
          <p:cNvSpPr>
            <a:spLocks noChangeArrowheads="1"/>
          </p:cNvSpPr>
          <p:nvPr/>
        </p:nvSpPr>
        <p:spPr bwMode="auto">
          <a:xfrm>
            <a:off x="4518025" y="5281613"/>
            <a:ext cx="4762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200">
                <a:latin typeface="Times" pitchFamily="1" charset="0"/>
                <a:sym typeface="Symbol" pitchFamily="1" charset="2"/>
              </a:rPr>
              <a:t></a:t>
            </a:r>
            <a:endParaRPr lang="en-US" altLang="en-US" sz="4200">
              <a:latin typeface="Times" pitchFamily="1" charset="0"/>
            </a:endParaRPr>
          </a:p>
        </p:txBody>
      </p:sp>
      <p:sp>
        <p:nvSpPr>
          <p:cNvPr id="19479" name="Rectangle 25"/>
          <p:cNvSpPr>
            <a:spLocks noChangeArrowheads="1"/>
          </p:cNvSpPr>
          <p:nvPr/>
        </p:nvSpPr>
        <p:spPr bwMode="auto">
          <a:xfrm>
            <a:off x="6384925" y="5283200"/>
            <a:ext cx="4762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200">
                <a:latin typeface="Times" pitchFamily="1" charset="0"/>
                <a:sym typeface="Symbol" pitchFamily="1" charset="2"/>
              </a:rPr>
              <a:t></a:t>
            </a:r>
            <a:endParaRPr lang="en-US" altLang="en-US" sz="4200">
              <a:latin typeface="Times" pitchFamily="1" charset="0"/>
            </a:endParaRPr>
          </a:p>
        </p:txBody>
      </p:sp>
      <p:sp>
        <p:nvSpPr>
          <p:cNvPr id="19480" name="Text Box 26"/>
          <p:cNvSpPr txBox="1">
            <a:spLocks noChangeArrowheads="1"/>
          </p:cNvSpPr>
          <p:nvPr/>
        </p:nvSpPr>
        <p:spPr bwMode="auto">
          <a:xfrm>
            <a:off x="5551488" y="608330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200" b="1">
                <a:solidFill>
                  <a:schemeClr val="accent1"/>
                </a:solidFill>
              </a:rPr>
              <a:t>?</a:t>
            </a:r>
            <a:endParaRPr lang="en-US" altLang="en-US" sz="320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9458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2375" y="6002338"/>
              <a:ext cx="519113" cy="198437"/>
            </p14:xfrm>
          </p:contentPart>
        </mc:Choice>
        <mc:Fallback>
          <p:pic>
            <p:nvPicPr>
              <p:cNvPr id="19458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90152" y="5990093"/>
                <a:ext cx="542840" cy="21428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767645" y="1930400"/>
            <a:ext cx="7614355" cy="889000"/>
          </a:xfrm>
          <a:prstGeom prst="roundRect">
            <a:avLst/>
          </a:prstGeom>
          <a:solidFill>
            <a:srgbClr val="CCEC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620868" y="20478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i="1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Regular</a:t>
            </a:r>
            <a:r>
              <a:rPr lang="en-US" sz="44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 languages</a:t>
            </a:r>
            <a:endParaRPr lang="en-US" sz="4400" dirty="0">
              <a:solidFill>
                <a:srgbClr val="000000"/>
              </a:solidFill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304800" y="1322983"/>
            <a:ext cx="8072438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Is it possible to build a DFA accepting this language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?</a:t>
            </a:r>
            <a:endParaRPr lang="en-US" sz="2400" dirty="0">
              <a:solidFill>
                <a:srgbClr val="000000"/>
              </a:solidFill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21011899">
            <a:off x="7812794" y="2648962"/>
            <a:ext cx="112888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Yes, regular!</a:t>
            </a:r>
            <a:endParaRPr lang="en-US" sz="1800" b="1" dirty="0" smtClean="0">
              <a:solidFill>
                <a:schemeClr val="bg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640909" y="2082512"/>
            <a:ext cx="5867825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L = { w |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third-to-last digit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of w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is a 1 </a:t>
            </a: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}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18" name="Group 1032"/>
          <p:cNvGrpSpPr>
            <a:grpSpLocks/>
          </p:cNvGrpSpPr>
          <p:nvPr/>
        </p:nvGrpSpPr>
        <p:grpSpPr bwMode="auto">
          <a:xfrm>
            <a:off x="4137818" y="3754180"/>
            <a:ext cx="706437" cy="455613"/>
            <a:chOff x="660" y="2852"/>
            <a:chExt cx="445" cy="287"/>
          </a:xfrm>
        </p:grpSpPr>
        <p:sp>
          <p:nvSpPr>
            <p:cNvPr id="19" name="Oval 1033"/>
            <p:cNvSpPr>
              <a:spLocks noChangeArrowheads="1"/>
            </p:cNvSpPr>
            <p:nvPr/>
          </p:nvSpPr>
          <p:spPr bwMode="auto">
            <a:xfrm>
              <a:off x="660" y="2852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" name="Text Box 1034"/>
            <p:cNvSpPr txBox="1">
              <a:spLocks noChangeArrowheads="1"/>
            </p:cNvSpPr>
            <p:nvPr/>
          </p:nvSpPr>
          <p:spPr bwMode="auto">
            <a:xfrm>
              <a:off x="739" y="2892"/>
              <a:ext cx="27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Symbol" pitchFamily="18" charset="2"/>
                  <a:sym typeface="Symbol" pitchFamily="18" charset="2"/>
                </a:rPr>
                <a:t>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21" name="Group 1035"/>
          <p:cNvGrpSpPr>
            <a:grpSpLocks/>
          </p:cNvGrpSpPr>
          <p:nvPr/>
        </p:nvGrpSpPr>
        <p:grpSpPr bwMode="auto">
          <a:xfrm>
            <a:off x="1829593" y="4081205"/>
            <a:ext cx="706437" cy="455613"/>
            <a:chOff x="1471" y="2967"/>
            <a:chExt cx="445" cy="287"/>
          </a:xfrm>
        </p:grpSpPr>
        <p:sp>
          <p:nvSpPr>
            <p:cNvPr id="22" name="Oval 1036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Text Box 1037"/>
            <p:cNvSpPr txBox="1">
              <a:spLocks noChangeArrowheads="1"/>
            </p:cNvSpPr>
            <p:nvPr/>
          </p:nvSpPr>
          <p:spPr bwMode="auto">
            <a:xfrm>
              <a:off x="1570" y="3007"/>
              <a:ext cx="23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0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24" name="Group 1038"/>
          <p:cNvGrpSpPr>
            <a:grpSpLocks/>
          </p:cNvGrpSpPr>
          <p:nvPr/>
        </p:nvGrpSpPr>
        <p:grpSpPr bwMode="auto">
          <a:xfrm>
            <a:off x="6477793" y="4108193"/>
            <a:ext cx="706437" cy="455612"/>
            <a:chOff x="1471" y="2967"/>
            <a:chExt cx="445" cy="287"/>
          </a:xfrm>
        </p:grpSpPr>
        <p:sp>
          <p:nvSpPr>
            <p:cNvPr id="25" name="Oval 1039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Text Box 1040"/>
            <p:cNvSpPr txBox="1">
              <a:spLocks noChangeArrowheads="1"/>
            </p:cNvSpPr>
            <p:nvPr/>
          </p:nvSpPr>
          <p:spPr bwMode="auto">
            <a:xfrm>
              <a:off x="1570" y="3007"/>
              <a:ext cx="23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27" name="Group 1041"/>
          <p:cNvGrpSpPr>
            <a:grpSpLocks/>
          </p:cNvGrpSpPr>
          <p:nvPr/>
        </p:nvGrpSpPr>
        <p:grpSpPr bwMode="auto">
          <a:xfrm>
            <a:off x="7601743" y="4600318"/>
            <a:ext cx="706437" cy="455612"/>
            <a:chOff x="1471" y="2967"/>
            <a:chExt cx="445" cy="287"/>
          </a:xfrm>
        </p:grpSpPr>
        <p:sp>
          <p:nvSpPr>
            <p:cNvPr id="28" name="Oval 1042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" name="Text Box 1043"/>
            <p:cNvSpPr txBox="1">
              <a:spLocks noChangeArrowheads="1"/>
            </p:cNvSpPr>
            <p:nvPr/>
          </p:nvSpPr>
          <p:spPr bwMode="auto">
            <a:xfrm>
              <a:off x="1538" y="3007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11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30" name="Group 1044"/>
          <p:cNvGrpSpPr>
            <a:grpSpLocks/>
          </p:cNvGrpSpPr>
          <p:nvPr/>
        </p:nvGrpSpPr>
        <p:grpSpPr bwMode="auto">
          <a:xfrm>
            <a:off x="8287543" y="5505193"/>
            <a:ext cx="706437" cy="455612"/>
            <a:chOff x="1471" y="2967"/>
            <a:chExt cx="445" cy="287"/>
          </a:xfrm>
        </p:grpSpPr>
        <p:sp>
          <p:nvSpPr>
            <p:cNvPr id="31" name="Oval 1045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" name="Text Box 1046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111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33" name="Group 1047"/>
          <p:cNvGrpSpPr>
            <a:grpSpLocks/>
          </p:cNvGrpSpPr>
          <p:nvPr/>
        </p:nvGrpSpPr>
        <p:grpSpPr bwMode="auto">
          <a:xfrm>
            <a:off x="5457030" y="4647943"/>
            <a:ext cx="706438" cy="455612"/>
            <a:chOff x="1471" y="2967"/>
            <a:chExt cx="445" cy="287"/>
          </a:xfrm>
        </p:grpSpPr>
        <p:sp>
          <p:nvSpPr>
            <p:cNvPr id="34" name="Oval 1048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" name="Text Box 1049"/>
            <p:cNvSpPr txBox="1">
              <a:spLocks noChangeArrowheads="1"/>
            </p:cNvSpPr>
            <p:nvPr/>
          </p:nvSpPr>
          <p:spPr bwMode="auto">
            <a:xfrm>
              <a:off x="1538" y="3007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10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36" name="Group 1050"/>
          <p:cNvGrpSpPr>
            <a:grpSpLocks/>
          </p:cNvGrpSpPr>
          <p:nvPr/>
        </p:nvGrpSpPr>
        <p:grpSpPr bwMode="auto">
          <a:xfrm>
            <a:off x="3109118" y="4616193"/>
            <a:ext cx="706437" cy="455612"/>
            <a:chOff x="1471" y="2967"/>
            <a:chExt cx="445" cy="287"/>
          </a:xfrm>
        </p:grpSpPr>
        <p:sp>
          <p:nvSpPr>
            <p:cNvPr id="37" name="Oval 1051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" name="Text Box 1052"/>
            <p:cNvSpPr txBox="1">
              <a:spLocks noChangeArrowheads="1"/>
            </p:cNvSpPr>
            <p:nvPr/>
          </p:nvSpPr>
          <p:spPr bwMode="auto">
            <a:xfrm>
              <a:off x="1538" y="3007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s0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39" name="Group 1053"/>
          <p:cNvGrpSpPr>
            <a:grpSpLocks/>
          </p:cNvGrpSpPr>
          <p:nvPr/>
        </p:nvGrpSpPr>
        <p:grpSpPr bwMode="auto">
          <a:xfrm>
            <a:off x="740568" y="4603493"/>
            <a:ext cx="706437" cy="455612"/>
            <a:chOff x="1471" y="2967"/>
            <a:chExt cx="445" cy="287"/>
          </a:xfrm>
        </p:grpSpPr>
        <p:sp>
          <p:nvSpPr>
            <p:cNvPr id="40" name="Oval 1054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" name="Text Box 1055"/>
            <p:cNvSpPr txBox="1">
              <a:spLocks noChangeArrowheads="1"/>
            </p:cNvSpPr>
            <p:nvPr/>
          </p:nvSpPr>
          <p:spPr bwMode="auto">
            <a:xfrm>
              <a:off x="1538" y="3007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00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42" name="Group 1056"/>
          <p:cNvGrpSpPr>
            <a:grpSpLocks/>
          </p:cNvGrpSpPr>
          <p:nvPr/>
        </p:nvGrpSpPr>
        <p:grpSpPr bwMode="auto">
          <a:xfrm>
            <a:off x="215105" y="5498843"/>
            <a:ext cx="706438" cy="455612"/>
            <a:chOff x="1471" y="2967"/>
            <a:chExt cx="445" cy="287"/>
          </a:xfrm>
        </p:grpSpPr>
        <p:sp>
          <p:nvSpPr>
            <p:cNvPr id="43" name="Oval 1057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" name="Text Box 1058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000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45" name="Group 1059"/>
          <p:cNvGrpSpPr>
            <a:grpSpLocks/>
          </p:cNvGrpSpPr>
          <p:nvPr/>
        </p:nvGrpSpPr>
        <p:grpSpPr bwMode="auto">
          <a:xfrm>
            <a:off x="1385093" y="5467093"/>
            <a:ext cx="706437" cy="455612"/>
            <a:chOff x="1471" y="2967"/>
            <a:chExt cx="445" cy="287"/>
          </a:xfrm>
        </p:grpSpPr>
        <p:sp>
          <p:nvSpPr>
            <p:cNvPr id="46" name="Oval 1060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" name="Text Box 1061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001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48" name="Group 1062"/>
          <p:cNvGrpSpPr>
            <a:grpSpLocks/>
          </p:cNvGrpSpPr>
          <p:nvPr/>
        </p:nvGrpSpPr>
        <p:grpSpPr bwMode="auto">
          <a:xfrm>
            <a:off x="2477293" y="5494080"/>
            <a:ext cx="706437" cy="455613"/>
            <a:chOff x="1471" y="2967"/>
            <a:chExt cx="445" cy="287"/>
          </a:xfrm>
        </p:grpSpPr>
        <p:sp>
          <p:nvSpPr>
            <p:cNvPr id="49" name="Oval 1063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" name="Text Box 1064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s0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10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51" name="Group 1065"/>
          <p:cNvGrpSpPr>
            <a:grpSpLocks/>
          </p:cNvGrpSpPr>
          <p:nvPr/>
        </p:nvGrpSpPr>
        <p:grpSpPr bwMode="auto">
          <a:xfrm>
            <a:off x="3753643" y="5481380"/>
            <a:ext cx="706437" cy="455613"/>
            <a:chOff x="1471" y="2967"/>
            <a:chExt cx="445" cy="287"/>
          </a:xfrm>
        </p:grpSpPr>
        <p:sp>
          <p:nvSpPr>
            <p:cNvPr id="52" name="Oval 1066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" name="Text Box 1067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s01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54" name="Group 1068"/>
          <p:cNvGrpSpPr>
            <a:grpSpLocks/>
          </p:cNvGrpSpPr>
          <p:nvPr/>
        </p:nvGrpSpPr>
        <p:grpSpPr bwMode="auto">
          <a:xfrm>
            <a:off x="4866480" y="5514032"/>
            <a:ext cx="706438" cy="455612"/>
            <a:chOff x="1471" y="2967"/>
            <a:chExt cx="445" cy="287"/>
          </a:xfrm>
        </p:grpSpPr>
        <p:sp>
          <p:nvSpPr>
            <p:cNvPr id="55" name="Oval 1069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" name="Text Box 1070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100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57" name="Group 1071"/>
          <p:cNvGrpSpPr>
            <a:grpSpLocks/>
          </p:cNvGrpSpPr>
          <p:nvPr/>
        </p:nvGrpSpPr>
        <p:grpSpPr bwMode="auto">
          <a:xfrm>
            <a:off x="6084093" y="5497255"/>
            <a:ext cx="706437" cy="455613"/>
            <a:chOff x="1471" y="2967"/>
            <a:chExt cx="445" cy="287"/>
          </a:xfrm>
        </p:grpSpPr>
        <p:sp>
          <p:nvSpPr>
            <p:cNvPr id="58" name="Oval 1072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" name="Text Box 1073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101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60" name="Group 1074"/>
          <p:cNvGrpSpPr>
            <a:grpSpLocks/>
          </p:cNvGrpSpPr>
          <p:nvPr/>
        </p:nvGrpSpPr>
        <p:grpSpPr bwMode="auto">
          <a:xfrm>
            <a:off x="7100093" y="5486143"/>
            <a:ext cx="706437" cy="455612"/>
            <a:chOff x="1471" y="2967"/>
            <a:chExt cx="445" cy="287"/>
          </a:xfrm>
        </p:grpSpPr>
        <p:sp>
          <p:nvSpPr>
            <p:cNvPr id="61" name="Oval 1075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" name="Text Box 1076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110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sp>
        <p:nvSpPr>
          <p:cNvPr id="63" name="Line 1077"/>
          <p:cNvSpPr>
            <a:spLocks noChangeShapeType="1"/>
          </p:cNvSpPr>
          <p:nvPr/>
        </p:nvSpPr>
        <p:spPr bwMode="auto">
          <a:xfrm flipH="1">
            <a:off x="2577305" y="4092318"/>
            <a:ext cx="1579563" cy="193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1078"/>
          <p:cNvSpPr>
            <a:spLocks noChangeShapeType="1"/>
          </p:cNvSpPr>
          <p:nvPr/>
        </p:nvSpPr>
        <p:spPr bwMode="auto">
          <a:xfrm>
            <a:off x="4855368" y="4044693"/>
            <a:ext cx="1589087" cy="250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1079"/>
          <p:cNvSpPr>
            <a:spLocks noChangeShapeType="1"/>
          </p:cNvSpPr>
          <p:nvPr/>
        </p:nvSpPr>
        <p:spPr bwMode="auto">
          <a:xfrm flipH="1">
            <a:off x="6125368" y="4460618"/>
            <a:ext cx="368300" cy="261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1080"/>
          <p:cNvSpPr>
            <a:spLocks noChangeShapeType="1"/>
          </p:cNvSpPr>
          <p:nvPr/>
        </p:nvSpPr>
        <p:spPr bwMode="auto">
          <a:xfrm>
            <a:off x="7142955" y="4470143"/>
            <a:ext cx="504825" cy="2047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1081"/>
          <p:cNvSpPr>
            <a:spLocks noChangeShapeType="1"/>
          </p:cNvSpPr>
          <p:nvPr/>
        </p:nvSpPr>
        <p:spPr bwMode="auto">
          <a:xfrm>
            <a:off x="2412205" y="4509830"/>
            <a:ext cx="677863" cy="280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1082"/>
          <p:cNvSpPr>
            <a:spLocks noChangeShapeType="1"/>
          </p:cNvSpPr>
          <p:nvPr/>
        </p:nvSpPr>
        <p:spPr bwMode="auto">
          <a:xfrm flipH="1">
            <a:off x="1423193" y="4441568"/>
            <a:ext cx="455612" cy="271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Box 1083"/>
          <p:cNvSpPr txBox="1">
            <a:spLocks noChangeArrowheads="1"/>
          </p:cNvSpPr>
          <p:nvPr/>
        </p:nvSpPr>
        <p:spPr bwMode="auto">
          <a:xfrm>
            <a:off x="1324768" y="4986080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70" name="Text Box 1084"/>
          <p:cNvSpPr txBox="1">
            <a:spLocks noChangeArrowheads="1"/>
          </p:cNvSpPr>
          <p:nvPr/>
        </p:nvSpPr>
        <p:spPr bwMode="auto">
          <a:xfrm>
            <a:off x="3715543" y="5011480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71" name="Text Box 1085"/>
          <p:cNvSpPr txBox="1">
            <a:spLocks noChangeArrowheads="1"/>
          </p:cNvSpPr>
          <p:nvPr/>
        </p:nvSpPr>
        <p:spPr bwMode="auto">
          <a:xfrm>
            <a:off x="2721768" y="4397118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72" name="Text Box 1086"/>
          <p:cNvSpPr txBox="1">
            <a:spLocks noChangeArrowheads="1"/>
          </p:cNvSpPr>
          <p:nvPr/>
        </p:nvSpPr>
        <p:spPr bwMode="auto">
          <a:xfrm>
            <a:off x="6065043" y="4978143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73" name="Text Box 1087"/>
          <p:cNvSpPr txBox="1">
            <a:spLocks noChangeArrowheads="1"/>
          </p:cNvSpPr>
          <p:nvPr/>
        </p:nvSpPr>
        <p:spPr bwMode="auto">
          <a:xfrm>
            <a:off x="8316118" y="4998780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74" name="Text Box 1088"/>
          <p:cNvSpPr txBox="1">
            <a:spLocks noChangeArrowheads="1"/>
          </p:cNvSpPr>
          <p:nvPr/>
        </p:nvSpPr>
        <p:spPr bwMode="auto">
          <a:xfrm>
            <a:off x="7239793" y="4262180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75" name="Text Box 1089"/>
          <p:cNvSpPr txBox="1">
            <a:spLocks noChangeArrowheads="1"/>
          </p:cNvSpPr>
          <p:nvPr/>
        </p:nvSpPr>
        <p:spPr bwMode="auto">
          <a:xfrm>
            <a:off x="5366543" y="3871655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76" name="Text Box 1090"/>
          <p:cNvSpPr txBox="1">
            <a:spLocks noChangeArrowheads="1"/>
          </p:cNvSpPr>
          <p:nvPr/>
        </p:nvSpPr>
        <p:spPr bwMode="auto">
          <a:xfrm>
            <a:off x="3274218" y="3908168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77" name="Text Box 1091"/>
          <p:cNvSpPr txBox="1">
            <a:spLocks noChangeArrowheads="1"/>
          </p:cNvSpPr>
          <p:nvPr/>
        </p:nvSpPr>
        <p:spPr bwMode="auto">
          <a:xfrm>
            <a:off x="1469230" y="4301868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78" name="Text Box 1092"/>
          <p:cNvSpPr txBox="1">
            <a:spLocks noChangeArrowheads="1"/>
          </p:cNvSpPr>
          <p:nvPr/>
        </p:nvSpPr>
        <p:spPr bwMode="auto">
          <a:xfrm>
            <a:off x="499268" y="5036880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79" name="Text Box 1093"/>
          <p:cNvSpPr txBox="1">
            <a:spLocks noChangeArrowheads="1"/>
          </p:cNvSpPr>
          <p:nvPr/>
        </p:nvSpPr>
        <p:spPr bwMode="auto">
          <a:xfrm>
            <a:off x="2823368" y="5014655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80" name="Text Box 1094"/>
          <p:cNvSpPr txBox="1">
            <a:spLocks noChangeArrowheads="1"/>
          </p:cNvSpPr>
          <p:nvPr/>
        </p:nvSpPr>
        <p:spPr bwMode="auto">
          <a:xfrm>
            <a:off x="5199855" y="4997193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81" name="Text Box 1095"/>
          <p:cNvSpPr txBox="1">
            <a:spLocks noChangeArrowheads="1"/>
          </p:cNvSpPr>
          <p:nvPr/>
        </p:nvSpPr>
        <p:spPr bwMode="auto">
          <a:xfrm>
            <a:off x="6085680" y="4319330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82" name="Text Box 1096"/>
          <p:cNvSpPr txBox="1">
            <a:spLocks noChangeArrowheads="1"/>
          </p:cNvSpPr>
          <p:nvPr/>
        </p:nvSpPr>
        <p:spPr bwMode="auto">
          <a:xfrm>
            <a:off x="7360443" y="5008305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83" name="Line 1097"/>
          <p:cNvSpPr>
            <a:spLocks noChangeShapeType="1"/>
          </p:cNvSpPr>
          <p:nvPr/>
        </p:nvSpPr>
        <p:spPr bwMode="auto">
          <a:xfrm flipH="1">
            <a:off x="546893" y="5092443"/>
            <a:ext cx="3683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Line 1098"/>
          <p:cNvSpPr>
            <a:spLocks noChangeShapeType="1"/>
          </p:cNvSpPr>
          <p:nvPr/>
        </p:nvSpPr>
        <p:spPr bwMode="auto">
          <a:xfrm flipH="1">
            <a:off x="2913855" y="5094030"/>
            <a:ext cx="3683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Line 1099"/>
          <p:cNvSpPr>
            <a:spLocks noChangeShapeType="1"/>
          </p:cNvSpPr>
          <p:nvPr/>
        </p:nvSpPr>
        <p:spPr bwMode="auto">
          <a:xfrm flipH="1">
            <a:off x="5250655" y="5122605"/>
            <a:ext cx="3683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Line 1100"/>
          <p:cNvSpPr>
            <a:spLocks noChangeShapeType="1"/>
          </p:cNvSpPr>
          <p:nvPr/>
        </p:nvSpPr>
        <p:spPr bwMode="auto">
          <a:xfrm flipH="1">
            <a:off x="7442993" y="5079743"/>
            <a:ext cx="3683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Line 1101"/>
          <p:cNvSpPr>
            <a:spLocks noChangeShapeType="1"/>
          </p:cNvSpPr>
          <p:nvPr/>
        </p:nvSpPr>
        <p:spPr bwMode="auto">
          <a:xfrm>
            <a:off x="8222455" y="5122605"/>
            <a:ext cx="3683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Line 1102"/>
          <p:cNvSpPr>
            <a:spLocks noChangeShapeType="1"/>
          </p:cNvSpPr>
          <p:nvPr/>
        </p:nvSpPr>
        <p:spPr bwMode="auto">
          <a:xfrm>
            <a:off x="6012655" y="5122605"/>
            <a:ext cx="3683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Line 1103"/>
          <p:cNvSpPr>
            <a:spLocks noChangeShapeType="1"/>
          </p:cNvSpPr>
          <p:nvPr/>
        </p:nvSpPr>
        <p:spPr bwMode="auto">
          <a:xfrm>
            <a:off x="3574255" y="5122605"/>
            <a:ext cx="3683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Line 1104"/>
          <p:cNvSpPr>
            <a:spLocks noChangeShapeType="1"/>
          </p:cNvSpPr>
          <p:nvPr/>
        </p:nvSpPr>
        <p:spPr bwMode="auto">
          <a:xfrm>
            <a:off x="1251743" y="5090855"/>
            <a:ext cx="3683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Freeform 1122"/>
          <p:cNvSpPr>
            <a:spLocks/>
          </p:cNvSpPr>
          <p:nvPr/>
        </p:nvSpPr>
        <p:spPr bwMode="auto">
          <a:xfrm rot="5400000">
            <a:off x="4404517" y="3544631"/>
            <a:ext cx="131763" cy="252412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F302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 bwMode="auto">
          <a:xfrm>
            <a:off x="4819541" y="5461772"/>
            <a:ext cx="805656" cy="568325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6041412" y="5455100"/>
            <a:ext cx="805656" cy="568325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7057881" y="5437380"/>
            <a:ext cx="805656" cy="568325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8224998" y="5467093"/>
            <a:ext cx="805656" cy="568325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82205" y="6408233"/>
            <a:ext cx="52850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with 16 more transitions among these bottom-layer nodes!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436563" y="1108075"/>
            <a:ext cx="6802437" cy="187325"/>
            <a:chOff x="295" y="1311"/>
            <a:chExt cx="5177" cy="114"/>
          </a:xfrm>
        </p:grpSpPr>
        <p:sp>
          <p:nvSpPr>
            <p:cNvPr id="4610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0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609600" y="228600"/>
            <a:ext cx="6400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 i="1">
                <a:cs typeface="Times New Roman" pitchFamily="1" charset="0"/>
              </a:rPr>
              <a:t>Turing</a:t>
            </a:r>
            <a:r>
              <a:rPr lang="en-US" altLang="en-US" sz="4200">
                <a:cs typeface="Times New Roman" pitchFamily="1" charset="0"/>
              </a:rPr>
              <a:t> computability</a:t>
            </a:r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304800" y="1709738"/>
            <a:ext cx="23907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en-US" altLang="en-US" sz="2400">
                <a:solidFill>
                  <a:srgbClr val="0000FF"/>
                </a:solidFill>
                <a:latin typeface="Times" pitchFamily="1" charset="0"/>
              </a:rPr>
              <a:t>FSMs    DFAs</a:t>
            </a:r>
          </a:p>
        </p:txBody>
      </p:sp>
      <p:sp>
        <p:nvSpPr>
          <p:cNvPr id="46085" name="Rectangle 8"/>
          <p:cNvSpPr>
            <a:spLocks noChangeArrowheads="1"/>
          </p:cNvSpPr>
          <p:nvPr/>
        </p:nvSpPr>
        <p:spPr bwMode="auto">
          <a:xfrm>
            <a:off x="2671763" y="1644650"/>
            <a:ext cx="1384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800" i="1">
                <a:solidFill>
                  <a:srgbClr val="0000FF"/>
                </a:solidFill>
                <a:latin typeface="Times" pitchFamily="1" charset="0"/>
              </a:rPr>
              <a:t>"can't count"</a:t>
            </a:r>
            <a:endParaRPr lang="en-US" altLang="en-US" sz="1800">
              <a:solidFill>
                <a:srgbClr val="0000FF"/>
              </a:solidFill>
              <a:latin typeface="Times" pitchFamily="1" charset="0"/>
            </a:endParaRPr>
          </a:p>
        </p:txBody>
      </p:sp>
      <p:sp>
        <p:nvSpPr>
          <p:cNvPr id="46086" name="Text Box 9"/>
          <p:cNvSpPr txBox="1">
            <a:spLocks noChangeArrowheads="1"/>
          </p:cNvSpPr>
          <p:nvPr/>
        </p:nvSpPr>
        <p:spPr bwMode="auto">
          <a:xfrm>
            <a:off x="7170738" y="1492250"/>
            <a:ext cx="13255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800">
                <a:solidFill>
                  <a:schemeClr val="accent1"/>
                </a:solidFill>
                <a:latin typeface="Times" pitchFamily="1" charset="0"/>
              </a:rPr>
              <a:t>TMs</a:t>
            </a:r>
          </a:p>
        </p:txBody>
      </p:sp>
      <p:sp>
        <p:nvSpPr>
          <p:cNvPr id="46087" name="Text Box 11"/>
          <p:cNvSpPr txBox="1">
            <a:spLocks noChangeArrowheads="1"/>
          </p:cNvSpPr>
          <p:nvPr/>
        </p:nvSpPr>
        <p:spPr bwMode="auto">
          <a:xfrm>
            <a:off x="7086600" y="1905000"/>
            <a:ext cx="157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i="1">
                <a:solidFill>
                  <a:schemeClr val="accent1"/>
                </a:solidFill>
                <a:latin typeface="Times" pitchFamily="1" charset="0"/>
              </a:rPr>
              <a:t>Turing Machines</a:t>
            </a:r>
          </a:p>
        </p:txBody>
      </p:sp>
      <p:sp>
        <p:nvSpPr>
          <p:cNvPr id="46088" name="Rectangle 15"/>
          <p:cNvSpPr>
            <a:spLocks noChangeArrowheads="1"/>
          </p:cNvSpPr>
          <p:nvPr/>
        </p:nvSpPr>
        <p:spPr bwMode="auto">
          <a:xfrm>
            <a:off x="5275263" y="3641725"/>
            <a:ext cx="2151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000">
                <a:solidFill>
                  <a:schemeClr val="accent1"/>
                </a:solidFill>
                <a:latin typeface="Arial" charset="0"/>
              </a:rPr>
              <a:t>L</a:t>
            </a:r>
            <a:r>
              <a:rPr lang="en-US" altLang="en-US" sz="2000" baseline="-25000">
                <a:solidFill>
                  <a:schemeClr val="accent1"/>
                </a:solidFill>
                <a:latin typeface="Arial" charset="0"/>
              </a:rPr>
              <a:t>2</a:t>
            </a:r>
            <a:r>
              <a:rPr lang="en-US" altLang="en-US" sz="2000">
                <a:solidFill>
                  <a:schemeClr val="accent1"/>
                </a:solidFill>
                <a:latin typeface="Arial" charset="0"/>
              </a:rPr>
              <a:t> = { 0</a:t>
            </a:r>
            <a:r>
              <a:rPr lang="en-US" altLang="en-US" sz="2000" baseline="30000">
                <a:solidFill>
                  <a:schemeClr val="accent1"/>
                </a:solidFill>
                <a:latin typeface="Arial" charset="0"/>
              </a:rPr>
              <a:t>k</a:t>
            </a:r>
            <a:r>
              <a:rPr lang="en-US" altLang="en-US" sz="2000">
                <a:solidFill>
                  <a:schemeClr val="accent1"/>
                </a:solidFill>
                <a:latin typeface="Arial" charset="0"/>
              </a:rPr>
              <a:t>1</a:t>
            </a:r>
            <a:r>
              <a:rPr lang="en-US" altLang="en-US" sz="2000" baseline="30000">
                <a:solidFill>
                  <a:schemeClr val="accent1"/>
                </a:solidFill>
                <a:latin typeface="Arial" charset="0"/>
              </a:rPr>
              <a:t>k</a:t>
            </a:r>
            <a:r>
              <a:rPr lang="en-US" altLang="en-US" sz="2000">
                <a:solidFill>
                  <a:schemeClr val="accent1"/>
                </a:solidFill>
                <a:latin typeface="Arial" charset="0"/>
              </a:rPr>
              <a:t> | k </a:t>
            </a:r>
            <a:r>
              <a:rPr lang="en-US" altLang="en-US" sz="2000">
                <a:solidFill>
                  <a:schemeClr val="accent1"/>
                </a:solidFill>
                <a:latin typeface="Arial" charset="0"/>
                <a:sym typeface="Symbol" pitchFamily="1" charset="2"/>
              </a:rPr>
              <a:t> </a:t>
            </a:r>
            <a:r>
              <a:rPr lang="en-US" altLang="en-US" sz="2000">
                <a:solidFill>
                  <a:schemeClr val="accent1"/>
                </a:solidFill>
                <a:latin typeface="Arial" charset="0"/>
              </a:rPr>
              <a:t>0}</a:t>
            </a:r>
          </a:p>
        </p:txBody>
      </p:sp>
      <p:sp>
        <p:nvSpPr>
          <p:cNvPr id="46089" name="Rectangle 16"/>
          <p:cNvSpPr>
            <a:spLocks noChangeArrowheads="1"/>
          </p:cNvSpPr>
          <p:nvPr/>
        </p:nvSpPr>
        <p:spPr bwMode="auto">
          <a:xfrm>
            <a:off x="5638800" y="1676400"/>
            <a:ext cx="123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800" i="1">
                <a:solidFill>
                  <a:schemeClr val="accent1"/>
                </a:solidFill>
                <a:latin typeface="Times" pitchFamily="1" charset="0"/>
              </a:rPr>
              <a:t>TMs count!</a:t>
            </a:r>
            <a:endParaRPr lang="en-US" altLang="en-US" sz="1800">
              <a:solidFill>
                <a:schemeClr val="accent1"/>
              </a:solidFill>
              <a:latin typeface="Times" pitchFamily="1" charset="0"/>
            </a:endParaRPr>
          </a:p>
        </p:txBody>
      </p:sp>
      <p:sp>
        <p:nvSpPr>
          <p:cNvPr id="46090" name="Text Box 17"/>
          <p:cNvSpPr txBox="1">
            <a:spLocks noChangeArrowheads="1"/>
          </p:cNvSpPr>
          <p:nvPr/>
        </p:nvSpPr>
        <p:spPr bwMode="auto">
          <a:xfrm>
            <a:off x="1905000" y="5794375"/>
            <a:ext cx="56070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 b="1">
                <a:cs typeface="Times New Roman" pitchFamily="1" charset="0"/>
              </a:rPr>
              <a:t>Turing machines are a </a:t>
            </a:r>
            <a:r>
              <a:rPr lang="en-US" altLang="en-US" sz="2400" b="1" i="1">
                <a:cs typeface="Times New Roman" pitchFamily="1" charset="0"/>
              </a:rPr>
              <a:t>strictly more powerful</a:t>
            </a:r>
            <a:r>
              <a:rPr lang="en-US" altLang="en-US" sz="2400" b="1">
                <a:cs typeface="Times New Roman" pitchFamily="1" charset="0"/>
              </a:rPr>
              <a:t> model of computation</a:t>
            </a:r>
            <a:endParaRPr lang="en-US" altLang="en-US" sz="2400">
              <a:cs typeface="Times New Roman" pitchFamily="1" charset="0"/>
            </a:endParaRPr>
          </a:p>
        </p:txBody>
      </p:sp>
      <p:sp>
        <p:nvSpPr>
          <p:cNvPr id="46091" name="Text Box 19"/>
          <p:cNvSpPr txBox="1">
            <a:spLocks noChangeArrowheads="1"/>
          </p:cNvSpPr>
          <p:nvPr/>
        </p:nvSpPr>
        <p:spPr bwMode="auto">
          <a:xfrm>
            <a:off x="4708525" y="4495800"/>
            <a:ext cx="388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000">
                <a:solidFill>
                  <a:srgbClr val="0000FF"/>
                </a:solidFill>
                <a:latin typeface="Arial" charset="0"/>
              </a:rPr>
              <a:t>L</a:t>
            </a:r>
            <a:r>
              <a:rPr lang="en-US" altLang="en-US" sz="2000" baseline="-25000">
                <a:solidFill>
                  <a:srgbClr val="0000FF"/>
                </a:solidFill>
                <a:latin typeface="Arial" charset="0"/>
              </a:rPr>
              <a:t>1</a:t>
            </a:r>
            <a:r>
              <a:rPr lang="en-US" altLang="en-US" sz="200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altLang="en-US">
                <a:latin typeface="Times" pitchFamily="1" charset="0"/>
              </a:rPr>
              <a:t>and </a:t>
            </a:r>
            <a:r>
              <a:rPr lang="en-US" altLang="en-US" sz="2000">
                <a:solidFill>
                  <a:schemeClr val="accent1"/>
                </a:solidFill>
                <a:latin typeface="Arial" charset="0"/>
              </a:rPr>
              <a:t>L</a:t>
            </a:r>
            <a:r>
              <a:rPr lang="en-US" altLang="en-US" sz="2000" baseline="-25000">
                <a:solidFill>
                  <a:schemeClr val="accent1"/>
                </a:solidFill>
                <a:latin typeface="Arial" charset="0"/>
              </a:rPr>
              <a:t>2</a:t>
            </a:r>
            <a:r>
              <a:rPr lang="en-US" altLang="en-US">
                <a:latin typeface="Times" pitchFamily="1" charset="0"/>
              </a:rPr>
              <a:t> </a:t>
            </a:r>
            <a:r>
              <a:rPr lang="en-US" altLang="en-US" u="sng">
                <a:latin typeface="Times" pitchFamily="1" charset="0"/>
              </a:rPr>
              <a:t>are</a:t>
            </a:r>
            <a:r>
              <a:rPr lang="en-US" altLang="en-US">
                <a:latin typeface="Times" pitchFamily="1" charset="0"/>
              </a:rPr>
              <a:t> computable by the TM model.</a:t>
            </a:r>
          </a:p>
        </p:txBody>
      </p:sp>
      <p:sp>
        <p:nvSpPr>
          <p:cNvPr id="46092" name="Rectangle 24"/>
          <p:cNvSpPr>
            <a:spLocks noChangeArrowheads="1"/>
          </p:cNvSpPr>
          <p:nvPr/>
        </p:nvSpPr>
        <p:spPr bwMode="auto">
          <a:xfrm>
            <a:off x="1147763" y="2528888"/>
            <a:ext cx="18811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cs typeface="Times New Roman" pitchFamily="1" charset="0"/>
              </a:rPr>
              <a:t>can </a:t>
            </a:r>
            <a:r>
              <a:rPr lang="en-US" altLang="en-US">
                <a:cs typeface="Times New Roman" pitchFamily="1" charset="0"/>
              </a:rPr>
              <a:t>compute </a:t>
            </a:r>
            <a:r>
              <a:rPr lang="en-US" altLang="en-US" sz="1800" b="1" i="1">
                <a:cs typeface="Times New Roman" pitchFamily="1" charset="0"/>
              </a:rPr>
              <a:t>regular </a:t>
            </a:r>
            <a:r>
              <a:rPr lang="en-US" altLang="en-US" sz="1800">
                <a:cs typeface="Times New Roman" pitchFamily="1" charset="0"/>
              </a:rPr>
              <a:t>languages</a:t>
            </a:r>
          </a:p>
        </p:txBody>
      </p:sp>
      <p:sp>
        <p:nvSpPr>
          <p:cNvPr id="46093" name="Line 25"/>
          <p:cNvSpPr>
            <a:spLocks noChangeShapeType="1"/>
          </p:cNvSpPr>
          <p:nvPr/>
        </p:nvSpPr>
        <p:spPr bwMode="auto">
          <a:xfrm>
            <a:off x="644525" y="2400300"/>
            <a:ext cx="7661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4" name="Rectangle 26"/>
          <p:cNvSpPr>
            <a:spLocks noChangeArrowheads="1"/>
          </p:cNvSpPr>
          <p:nvPr/>
        </p:nvSpPr>
        <p:spPr bwMode="auto">
          <a:xfrm>
            <a:off x="201613" y="3641725"/>
            <a:ext cx="3925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000">
                <a:solidFill>
                  <a:srgbClr val="0000FF"/>
                </a:solidFill>
                <a:latin typeface="Arial" charset="0"/>
              </a:rPr>
              <a:t>L</a:t>
            </a:r>
            <a:r>
              <a:rPr lang="en-US" altLang="en-US" sz="2000" baseline="-25000">
                <a:solidFill>
                  <a:srgbClr val="0000FF"/>
                </a:solidFill>
                <a:latin typeface="Arial" charset="0"/>
              </a:rPr>
              <a:t>1</a:t>
            </a:r>
            <a:r>
              <a:rPr lang="en-US" altLang="en-US" sz="2000">
                <a:solidFill>
                  <a:srgbClr val="0000FF"/>
                </a:solidFill>
                <a:latin typeface="Arial" charset="0"/>
              </a:rPr>
              <a:t> = { w | </a:t>
            </a:r>
            <a:r>
              <a:rPr lang="en-US" altLang="en-US">
                <a:solidFill>
                  <a:srgbClr val="0000FF"/>
                </a:solidFill>
                <a:latin typeface="Arial" charset="0"/>
              </a:rPr>
              <a:t>w is a binary # divisible by 7</a:t>
            </a:r>
            <a:r>
              <a:rPr lang="en-US" altLang="en-US" sz="2000">
                <a:solidFill>
                  <a:srgbClr val="0000FF"/>
                </a:solidFill>
                <a:latin typeface="Arial" charset="0"/>
              </a:rPr>
              <a:t> }</a:t>
            </a:r>
          </a:p>
        </p:txBody>
      </p:sp>
      <p:sp>
        <p:nvSpPr>
          <p:cNvPr id="46095" name="Text Box 28"/>
          <p:cNvSpPr txBox="1">
            <a:spLocks noChangeArrowheads="1"/>
          </p:cNvSpPr>
          <p:nvPr/>
        </p:nvSpPr>
        <p:spPr bwMode="auto">
          <a:xfrm>
            <a:off x="485775" y="4265613"/>
            <a:ext cx="3222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000">
                <a:solidFill>
                  <a:srgbClr val="0000FF"/>
                </a:solidFill>
                <a:latin typeface="Arial" charset="0"/>
              </a:rPr>
              <a:t>L</a:t>
            </a:r>
            <a:r>
              <a:rPr lang="en-US" altLang="en-US" sz="2000" baseline="-25000">
                <a:solidFill>
                  <a:srgbClr val="0000FF"/>
                </a:solidFill>
                <a:latin typeface="Arial" charset="0"/>
              </a:rPr>
              <a:t>1</a:t>
            </a:r>
            <a:r>
              <a:rPr lang="en-US" altLang="en-US">
                <a:latin typeface="Times" pitchFamily="1" charset="0"/>
              </a:rPr>
              <a:t> is computable by the DFA model.</a:t>
            </a:r>
          </a:p>
        </p:txBody>
      </p:sp>
      <p:sp>
        <p:nvSpPr>
          <p:cNvPr id="46096" name="Text Box 29"/>
          <p:cNvSpPr txBox="1">
            <a:spLocks noChangeArrowheads="1"/>
          </p:cNvSpPr>
          <p:nvPr/>
        </p:nvSpPr>
        <p:spPr bwMode="auto">
          <a:xfrm>
            <a:off x="328613" y="4724400"/>
            <a:ext cx="354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000">
                <a:solidFill>
                  <a:schemeClr val="accent1"/>
                </a:solidFill>
                <a:latin typeface="Arial" charset="0"/>
              </a:rPr>
              <a:t>L</a:t>
            </a:r>
            <a:r>
              <a:rPr lang="en-US" altLang="en-US" sz="2000" baseline="-25000">
                <a:solidFill>
                  <a:schemeClr val="accent1"/>
                </a:solidFill>
                <a:latin typeface="Arial" charset="0"/>
              </a:rPr>
              <a:t>2</a:t>
            </a:r>
            <a:r>
              <a:rPr lang="en-US" altLang="en-US">
                <a:latin typeface="Times" pitchFamily="1" charset="0"/>
              </a:rPr>
              <a:t> is </a:t>
            </a:r>
            <a:r>
              <a:rPr lang="en-US" altLang="en-US" b="1" i="1">
                <a:latin typeface="Times" pitchFamily="1" charset="0"/>
              </a:rPr>
              <a:t>not </a:t>
            </a:r>
            <a:r>
              <a:rPr lang="en-US" altLang="en-US">
                <a:latin typeface="Times" pitchFamily="1" charset="0"/>
              </a:rPr>
              <a:t>computable by the DFA model.</a:t>
            </a:r>
          </a:p>
        </p:txBody>
      </p:sp>
      <p:sp>
        <p:nvSpPr>
          <p:cNvPr id="46097" name="Rectangle 31"/>
          <p:cNvSpPr>
            <a:spLocks noChangeArrowheads="1"/>
          </p:cNvSpPr>
          <p:nvPr/>
        </p:nvSpPr>
        <p:spPr bwMode="auto">
          <a:xfrm>
            <a:off x="5334000" y="2528888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cs typeface="Times New Roman" pitchFamily="1" charset="0"/>
              </a:rPr>
              <a:t>TMs can </a:t>
            </a:r>
            <a:r>
              <a:rPr lang="en-US" altLang="en-US">
                <a:cs typeface="Times New Roman" pitchFamily="1" charset="0"/>
              </a:rPr>
              <a:t>compute </a:t>
            </a:r>
            <a:r>
              <a:rPr lang="en-US" altLang="en-US" sz="1800" b="1" i="1">
                <a:cs typeface="Times New Roman" pitchFamily="1" charset="0"/>
              </a:rPr>
              <a:t>nonregular </a:t>
            </a:r>
            <a:r>
              <a:rPr lang="en-US" altLang="en-US" sz="1800">
                <a:cs typeface="Times New Roman" pitchFamily="1" charset="0"/>
              </a:rPr>
              <a:t>languages</a:t>
            </a:r>
          </a:p>
        </p:txBody>
      </p:sp>
      <p:sp>
        <p:nvSpPr>
          <p:cNvPr id="46098" name="Rectangle 32"/>
          <p:cNvSpPr>
            <a:spLocks noChangeArrowheads="1"/>
          </p:cNvSpPr>
          <p:nvPr/>
        </p:nvSpPr>
        <p:spPr bwMode="auto">
          <a:xfrm>
            <a:off x="5867400" y="3124200"/>
            <a:ext cx="1165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000">
                <a:cs typeface="Times New Roman" pitchFamily="1" charset="0"/>
              </a:rPr>
              <a:t>but not all of them!</a:t>
            </a:r>
          </a:p>
        </p:txBody>
      </p:sp>
      <p:pic>
        <p:nvPicPr>
          <p:cNvPr id="46099" name="Picture 34" descr="tur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142875"/>
            <a:ext cx="10334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436563" y="1108075"/>
            <a:ext cx="6802437" cy="187325"/>
            <a:chOff x="295" y="1311"/>
            <a:chExt cx="5177" cy="114"/>
          </a:xfrm>
        </p:grpSpPr>
        <p:sp>
          <p:nvSpPr>
            <p:cNvPr id="4712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12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609600" y="228600"/>
            <a:ext cx="6400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 i="1">
                <a:cs typeface="Times New Roman" pitchFamily="1" charset="0"/>
              </a:rPr>
              <a:t>Turing</a:t>
            </a:r>
            <a:r>
              <a:rPr lang="en-US" altLang="en-US" sz="4200">
                <a:cs typeface="Times New Roman" pitchFamily="1" charset="0"/>
              </a:rPr>
              <a:t> computability</a:t>
            </a:r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304800" y="1539875"/>
            <a:ext cx="23907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en-US" altLang="en-US" sz="2400">
                <a:solidFill>
                  <a:srgbClr val="0000FF"/>
                </a:solidFill>
                <a:latin typeface="Times" pitchFamily="1" charset="0"/>
              </a:rPr>
              <a:t>FSMs    DFAs</a:t>
            </a:r>
          </a:p>
        </p:txBody>
      </p:sp>
      <p:sp>
        <p:nvSpPr>
          <p:cNvPr id="47109" name="Rectangle 8"/>
          <p:cNvSpPr>
            <a:spLocks noChangeArrowheads="1"/>
          </p:cNvSpPr>
          <p:nvPr/>
        </p:nvSpPr>
        <p:spPr bwMode="auto">
          <a:xfrm>
            <a:off x="2671763" y="1644650"/>
            <a:ext cx="1384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800" i="1">
                <a:solidFill>
                  <a:srgbClr val="0000FF"/>
                </a:solidFill>
                <a:latin typeface="Times" pitchFamily="1" charset="0"/>
              </a:rPr>
              <a:t>"can't count"</a:t>
            </a:r>
            <a:endParaRPr lang="en-US" altLang="en-US" sz="1800">
              <a:solidFill>
                <a:srgbClr val="0000FF"/>
              </a:solidFill>
              <a:latin typeface="Times" pitchFamily="1" charset="0"/>
            </a:endParaRPr>
          </a:p>
        </p:txBody>
      </p:sp>
      <p:sp>
        <p:nvSpPr>
          <p:cNvPr id="47110" name="Text Box 9"/>
          <p:cNvSpPr txBox="1">
            <a:spLocks noChangeArrowheads="1"/>
          </p:cNvSpPr>
          <p:nvPr/>
        </p:nvSpPr>
        <p:spPr bwMode="auto">
          <a:xfrm>
            <a:off x="7170738" y="1492250"/>
            <a:ext cx="13255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800">
                <a:solidFill>
                  <a:schemeClr val="accent1"/>
                </a:solidFill>
                <a:latin typeface="Times" pitchFamily="1" charset="0"/>
              </a:rPr>
              <a:t>TMs</a:t>
            </a:r>
          </a:p>
        </p:txBody>
      </p:sp>
      <p:sp>
        <p:nvSpPr>
          <p:cNvPr id="47111" name="Text Box 11"/>
          <p:cNvSpPr txBox="1">
            <a:spLocks noChangeArrowheads="1"/>
          </p:cNvSpPr>
          <p:nvPr/>
        </p:nvSpPr>
        <p:spPr bwMode="auto">
          <a:xfrm>
            <a:off x="7086600" y="1905000"/>
            <a:ext cx="157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i="1">
                <a:solidFill>
                  <a:schemeClr val="accent1"/>
                </a:solidFill>
                <a:latin typeface="Times" pitchFamily="1" charset="0"/>
              </a:rPr>
              <a:t>Turing Machines</a:t>
            </a:r>
          </a:p>
        </p:txBody>
      </p:sp>
      <p:sp>
        <p:nvSpPr>
          <p:cNvPr id="47112" name="Rectangle 15"/>
          <p:cNvSpPr>
            <a:spLocks noChangeArrowheads="1"/>
          </p:cNvSpPr>
          <p:nvPr/>
        </p:nvSpPr>
        <p:spPr bwMode="auto">
          <a:xfrm>
            <a:off x="5275263" y="3641725"/>
            <a:ext cx="2151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000">
                <a:solidFill>
                  <a:schemeClr val="accent1"/>
                </a:solidFill>
                <a:latin typeface="Arial" charset="0"/>
              </a:rPr>
              <a:t>L</a:t>
            </a:r>
            <a:r>
              <a:rPr lang="en-US" altLang="en-US" sz="2000" baseline="-25000">
                <a:solidFill>
                  <a:schemeClr val="accent1"/>
                </a:solidFill>
                <a:latin typeface="Arial" charset="0"/>
              </a:rPr>
              <a:t>2</a:t>
            </a:r>
            <a:r>
              <a:rPr lang="en-US" altLang="en-US" sz="2000">
                <a:solidFill>
                  <a:schemeClr val="accent1"/>
                </a:solidFill>
                <a:latin typeface="Arial" charset="0"/>
              </a:rPr>
              <a:t> = { 0</a:t>
            </a:r>
            <a:r>
              <a:rPr lang="en-US" altLang="en-US" sz="2000" baseline="30000">
                <a:solidFill>
                  <a:schemeClr val="accent1"/>
                </a:solidFill>
                <a:latin typeface="Arial" charset="0"/>
              </a:rPr>
              <a:t>k</a:t>
            </a:r>
            <a:r>
              <a:rPr lang="en-US" altLang="en-US" sz="2000">
                <a:solidFill>
                  <a:schemeClr val="accent1"/>
                </a:solidFill>
                <a:latin typeface="Arial" charset="0"/>
              </a:rPr>
              <a:t>1</a:t>
            </a:r>
            <a:r>
              <a:rPr lang="en-US" altLang="en-US" sz="2000" baseline="30000">
                <a:solidFill>
                  <a:schemeClr val="accent1"/>
                </a:solidFill>
                <a:latin typeface="Arial" charset="0"/>
              </a:rPr>
              <a:t>k</a:t>
            </a:r>
            <a:r>
              <a:rPr lang="en-US" altLang="en-US" sz="2000">
                <a:solidFill>
                  <a:schemeClr val="accent1"/>
                </a:solidFill>
                <a:latin typeface="Arial" charset="0"/>
              </a:rPr>
              <a:t> | k </a:t>
            </a:r>
            <a:r>
              <a:rPr lang="en-US" altLang="en-US" sz="2000">
                <a:solidFill>
                  <a:schemeClr val="accent1"/>
                </a:solidFill>
                <a:latin typeface="Arial" charset="0"/>
                <a:sym typeface="Symbol" pitchFamily="1" charset="2"/>
              </a:rPr>
              <a:t> </a:t>
            </a:r>
            <a:r>
              <a:rPr lang="en-US" altLang="en-US" sz="2000">
                <a:solidFill>
                  <a:schemeClr val="accent1"/>
                </a:solidFill>
                <a:latin typeface="Arial" charset="0"/>
              </a:rPr>
              <a:t>0}</a:t>
            </a:r>
          </a:p>
        </p:txBody>
      </p:sp>
      <p:sp>
        <p:nvSpPr>
          <p:cNvPr id="47113" name="Rectangle 16"/>
          <p:cNvSpPr>
            <a:spLocks noChangeArrowheads="1"/>
          </p:cNvSpPr>
          <p:nvPr/>
        </p:nvSpPr>
        <p:spPr bwMode="auto">
          <a:xfrm>
            <a:off x="5638800" y="1676400"/>
            <a:ext cx="123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800" i="1">
                <a:solidFill>
                  <a:schemeClr val="accent1"/>
                </a:solidFill>
                <a:latin typeface="Times" pitchFamily="1" charset="0"/>
              </a:rPr>
              <a:t>TMs count!</a:t>
            </a:r>
            <a:endParaRPr lang="en-US" altLang="en-US" sz="1800">
              <a:solidFill>
                <a:schemeClr val="accent1"/>
              </a:solidFill>
              <a:latin typeface="Times" pitchFamily="1" charset="0"/>
            </a:endParaRPr>
          </a:p>
        </p:txBody>
      </p:sp>
      <p:sp>
        <p:nvSpPr>
          <p:cNvPr id="47114" name="Text Box 17"/>
          <p:cNvSpPr txBox="1">
            <a:spLocks noChangeArrowheads="1"/>
          </p:cNvSpPr>
          <p:nvPr/>
        </p:nvSpPr>
        <p:spPr bwMode="auto">
          <a:xfrm>
            <a:off x="1905000" y="5794375"/>
            <a:ext cx="56070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 b="1">
                <a:cs typeface="Times New Roman" pitchFamily="1" charset="0"/>
              </a:rPr>
              <a:t>Turing machines are a </a:t>
            </a:r>
            <a:r>
              <a:rPr lang="en-US" altLang="en-US" sz="2400" b="1" i="1">
                <a:cs typeface="Times New Roman" pitchFamily="1" charset="0"/>
              </a:rPr>
              <a:t>strictly more powerful</a:t>
            </a:r>
            <a:r>
              <a:rPr lang="en-US" altLang="en-US" sz="2400" b="1">
                <a:cs typeface="Times New Roman" pitchFamily="1" charset="0"/>
              </a:rPr>
              <a:t> model of computation</a:t>
            </a:r>
            <a:endParaRPr lang="en-US" altLang="en-US" sz="2400">
              <a:cs typeface="Times New Roman" pitchFamily="1" charset="0"/>
            </a:endParaRPr>
          </a:p>
        </p:txBody>
      </p:sp>
      <p:sp>
        <p:nvSpPr>
          <p:cNvPr id="47115" name="Text Box 19"/>
          <p:cNvSpPr txBox="1">
            <a:spLocks noChangeArrowheads="1"/>
          </p:cNvSpPr>
          <p:nvPr/>
        </p:nvSpPr>
        <p:spPr bwMode="auto">
          <a:xfrm>
            <a:off x="4708525" y="4495800"/>
            <a:ext cx="388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000">
                <a:solidFill>
                  <a:srgbClr val="0000FF"/>
                </a:solidFill>
                <a:latin typeface="Arial" charset="0"/>
              </a:rPr>
              <a:t>L</a:t>
            </a:r>
            <a:r>
              <a:rPr lang="en-US" altLang="en-US" sz="2000" baseline="-25000">
                <a:solidFill>
                  <a:srgbClr val="0000FF"/>
                </a:solidFill>
                <a:latin typeface="Arial" charset="0"/>
              </a:rPr>
              <a:t>1</a:t>
            </a:r>
            <a:r>
              <a:rPr lang="en-US" altLang="en-US" sz="200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altLang="en-US">
                <a:latin typeface="Times" pitchFamily="1" charset="0"/>
              </a:rPr>
              <a:t>and </a:t>
            </a:r>
            <a:r>
              <a:rPr lang="en-US" altLang="en-US" sz="2000">
                <a:solidFill>
                  <a:schemeClr val="accent1"/>
                </a:solidFill>
                <a:latin typeface="Arial" charset="0"/>
              </a:rPr>
              <a:t>L</a:t>
            </a:r>
            <a:r>
              <a:rPr lang="en-US" altLang="en-US" sz="2000" baseline="-25000">
                <a:solidFill>
                  <a:schemeClr val="accent1"/>
                </a:solidFill>
                <a:latin typeface="Arial" charset="0"/>
              </a:rPr>
              <a:t>2</a:t>
            </a:r>
            <a:r>
              <a:rPr lang="en-US" altLang="en-US">
                <a:latin typeface="Times" pitchFamily="1" charset="0"/>
              </a:rPr>
              <a:t> </a:t>
            </a:r>
            <a:r>
              <a:rPr lang="en-US" altLang="en-US" u="sng">
                <a:latin typeface="Times" pitchFamily="1" charset="0"/>
              </a:rPr>
              <a:t>are</a:t>
            </a:r>
            <a:r>
              <a:rPr lang="en-US" altLang="en-US">
                <a:latin typeface="Times" pitchFamily="1" charset="0"/>
              </a:rPr>
              <a:t> computable by the TM model.</a:t>
            </a:r>
          </a:p>
        </p:txBody>
      </p:sp>
      <p:sp>
        <p:nvSpPr>
          <p:cNvPr id="47116" name="Text Box 23"/>
          <p:cNvSpPr txBox="1">
            <a:spLocks noChangeArrowheads="1"/>
          </p:cNvSpPr>
          <p:nvPr/>
        </p:nvSpPr>
        <p:spPr bwMode="auto">
          <a:xfrm>
            <a:off x="304800" y="1938338"/>
            <a:ext cx="23907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en-US" altLang="en-US" sz="1800">
                <a:solidFill>
                  <a:srgbClr val="0000FF"/>
                </a:solidFill>
                <a:latin typeface="Times" pitchFamily="1" charset="0"/>
              </a:rPr>
              <a:t>Regular Grammars</a:t>
            </a:r>
          </a:p>
        </p:txBody>
      </p:sp>
      <p:sp>
        <p:nvSpPr>
          <p:cNvPr id="47117" name="Rectangle 24"/>
          <p:cNvSpPr>
            <a:spLocks noChangeArrowheads="1"/>
          </p:cNvSpPr>
          <p:nvPr/>
        </p:nvSpPr>
        <p:spPr bwMode="auto">
          <a:xfrm>
            <a:off x="1147763" y="2528888"/>
            <a:ext cx="18811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cs typeface="Times New Roman" pitchFamily="1" charset="0"/>
              </a:rPr>
              <a:t>can </a:t>
            </a:r>
            <a:r>
              <a:rPr lang="en-US" altLang="en-US">
                <a:cs typeface="Times New Roman" pitchFamily="1" charset="0"/>
              </a:rPr>
              <a:t>compute </a:t>
            </a:r>
            <a:r>
              <a:rPr lang="en-US" altLang="en-US" sz="1800" b="1" i="1">
                <a:cs typeface="Times New Roman" pitchFamily="1" charset="0"/>
              </a:rPr>
              <a:t>regular </a:t>
            </a:r>
            <a:r>
              <a:rPr lang="en-US" altLang="en-US" sz="1800">
                <a:cs typeface="Times New Roman" pitchFamily="1" charset="0"/>
              </a:rPr>
              <a:t>languages</a:t>
            </a:r>
          </a:p>
        </p:txBody>
      </p:sp>
      <p:sp>
        <p:nvSpPr>
          <p:cNvPr id="47118" name="Line 25"/>
          <p:cNvSpPr>
            <a:spLocks noChangeShapeType="1"/>
          </p:cNvSpPr>
          <p:nvPr/>
        </p:nvSpPr>
        <p:spPr bwMode="auto">
          <a:xfrm>
            <a:off x="644525" y="2400300"/>
            <a:ext cx="7661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9" name="Rectangle 26"/>
          <p:cNvSpPr>
            <a:spLocks noChangeArrowheads="1"/>
          </p:cNvSpPr>
          <p:nvPr/>
        </p:nvSpPr>
        <p:spPr bwMode="auto">
          <a:xfrm>
            <a:off x="201613" y="3641725"/>
            <a:ext cx="3925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000">
                <a:solidFill>
                  <a:srgbClr val="0000FF"/>
                </a:solidFill>
                <a:latin typeface="Arial" charset="0"/>
              </a:rPr>
              <a:t>L</a:t>
            </a:r>
            <a:r>
              <a:rPr lang="en-US" altLang="en-US" sz="2000" baseline="-25000">
                <a:solidFill>
                  <a:srgbClr val="0000FF"/>
                </a:solidFill>
                <a:latin typeface="Arial" charset="0"/>
              </a:rPr>
              <a:t>1</a:t>
            </a:r>
            <a:r>
              <a:rPr lang="en-US" altLang="en-US" sz="2000">
                <a:solidFill>
                  <a:srgbClr val="0000FF"/>
                </a:solidFill>
                <a:latin typeface="Arial" charset="0"/>
              </a:rPr>
              <a:t> = { w | </a:t>
            </a:r>
            <a:r>
              <a:rPr lang="en-US" altLang="en-US">
                <a:solidFill>
                  <a:srgbClr val="0000FF"/>
                </a:solidFill>
                <a:latin typeface="Arial" charset="0"/>
              </a:rPr>
              <a:t>w is a binary # divisible by 7</a:t>
            </a:r>
            <a:r>
              <a:rPr lang="en-US" altLang="en-US" sz="2000">
                <a:solidFill>
                  <a:srgbClr val="0000FF"/>
                </a:solidFill>
                <a:latin typeface="Arial" charset="0"/>
              </a:rPr>
              <a:t> }</a:t>
            </a:r>
          </a:p>
        </p:txBody>
      </p:sp>
      <p:sp>
        <p:nvSpPr>
          <p:cNvPr id="47120" name="Text Box 28"/>
          <p:cNvSpPr txBox="1">
            <a:spLocks noChangeArrowheads="1"/>
          </p:cNvSpPr>
          <p:nvPr/>
        </p:nvSpPr>
        <p:spPr bwMode="auto">
          <a:xfrm>
            <a:off x="485775" y="4265613"/>
            <a:ext cx="3222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000">
                <a:solidFill>
                  <a:srgbClr val="0000FF"/>
                </a:solidFill>
                <a:latin typeface="Arial" charset="0"/>
              </a:rPr>
              <a:t>L</a:t>
            </a:r>
            <a:r>
              <a:rPr lang="en-US" altLang="en-US" sz="2000" baseline="-25000">
                <a:solidFill>
                  <a:srgbClr val="0000FF"/>
                </a:solidFill>
                <a:latin typeface="Arial" charset="0"/>
              </a:rPr>
              <a:t>1</a:t>
            </a:r>
            <a:r>
              <a:rPr lang="en-US" altLang="en-US">
                <a:latin typeface="Times" pitchFamily="1" charset="0"/>
              </a:rPr>
              <a:t> is computable by the DFA model.</a:t>
            </a:r>
          </a:p>
        </p:txBody>
      </p:sp>
      <p:sp>
        <p:nvSpPr>
          <p:cNvPr id="47121" name="Text Box 29"/>
          <p:cNvSpPr txBox="1">
            <a:spLocks noChangeArrowheads="1"/>
          </p:cNvSpPr>
          <p:nvPr/>
        </p:nvSpPr>
        <p:spPr bwMode="auto">
          <a:xfrm>
            <a:off x="328613" y="4724400"/>
            <a:ext cx="354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000">
                <a:solidFill>
                  <a:schemeClr val="accent1"/>
                </a:solidFill>
                <a:latin typeface="Arial" charset="0"/>
              </a:rPr>
              <a:t>L</a:t>
            </a:r>
            <a:r>
              <a:rPr lang="en-US" altLang="en-US" sz="2000" baseline="-25000">
                <a:solidFill>
                  <a:schemeClr val="accent1"/>
                </a:solidFill>
                <a:latin typeface="Arial" charset="0"/>
              </a:rPr>
              <a:t>2</a:t>
            </a:r>
            <a:r>
              <a:rPr lang="en-US" altLang="en-US">
                <a:latin typeface="Times" pitchFamily="1" charset="0"/>
              </a:rPr>
              <a:t> is </a:t>
            </a:r>
            <a:r>
              <a:rPr lang="en-US" altLang="en-US" b="1" i="1">
                <a:latin typeface="Times" pitchFamily="1" charset="0"/>
              </a:rPr>
              <a:t>not </a:t>
            </a:r>
            <a:r>
              <a:rPr lang="en-US" altLang="en-US">
                <a:latin typeface="Times" pitchFamily="1" charset="0"/>
              </a:rPr>
              <a:t>computable by the DFA model.</a:t>
            </a:r>
          </a:p>
        </p:txBody>
      </p:sp>
      <p:sp>
        <p:nvSpPr>
          <p:cNvPr id="47122" name="Rectangle 31"/>
          <p:cNvSpPr>
            <a:spLocks noChangeArrowheads="1"/>
          </p:cNvSpPr>
          <p:nvPr/>
        </p:nvSpPr>
        <p:spPr bwMode="auto">
          <a:xfrm>
            <a:off x="5334000" y="2528888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cs typeface="Times New Roman" pitchFamily="1" charset="0"/>
              </a:rPr>
              <a:t>TMs can </a:t>
            </a:r>
            <a:r>
              <a:rPr lang="en-US" altLang="en-US">
                <a:cs typeface="Times New Roman" pitchFamily="1" charset="0"/>
              </a:rPr>
              <a:t>compute </a:t>
            </a:r>
            <a:r>
              <a:rPr lang="en-US" altLang="en-US" sz="1800" b="1" i="1">
                <a:cs typeface="Times New Roman" pitchFamily="1" charset="0"/>
              </a:rPr>
              <a:t>nonregular </a:t>
            </a:r>
            <a:r>
              <a:rPr lang="en-US" altLang="en-US" sz="1800">
                <a:cs typeface="Times New Roman" pitchFamily="1" charset="0"/>
              </a:rPr>
              <a:t>languages</a:t>
            </a:r>
          </a:p>
        </p:txBody>
      </p:sp>
      <p:sp>
        <p:nvSpPr>
          <p:cNvPr id="47123" name="Rectangle 32"/>
          <p:cNvSpPr>
            <a:spLocks noChangeArrowheads="1"/>
          </p:cNvSpPr>
          <p:nvPr/>
        </p:nvSpPr>
        <p:spPr bwMode="auto">
          <a:xfrm>
            <a:off x="5867400" y="3124200"/>
            <a:ext cx="1165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000">
                <a:cs typeface="Times New Roman" pitchFamily="1" charset="0"/>
              </a:rPr>
              <a:t>but not all of them!</a:t>
            </a:r>
          </a:p>
        </p:txBody>
      </p:sp>
      <p:pic>
        <p:nvPicPr>
          <p:cNvPr id="47124" name="Picture 34" descr="tur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142875"/>
            <a:ext cx="10334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5" name="Rectangle 23"/>
          <p:cNvSpPr>
            <a:spLocks noChangeArrowheads="1"/>
          </p:cNvSpPr>
          <p:nvPr/>
        </p:nvSpPr>
        <p:spPr bwMode="auto">
          <a:xfrm>
            <a:off x="3902075" y="6232525"/>
            <a:ext cx="5048250" cy="3492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/>
              <a:t>http://www.cs.virginia.edu/~robins/Turing_Paper_1936.pdf</a:t>
            </a:r>
          </a:p>
        </p:txBody>
      </p:sp>
      <p:pic>
        <p:nvPicPr>
          <p:cNvPr id="47126" name="Picture 24" descr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208088"/>
            <a:ext cx="8040687" cy="5018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460375" y="1274763"/>
            <a:ext cx="8218488" cy="180975"/>
            <a:chOff x="295" y="1311"/>
            <a:chExt cx="5177" cy="114"/>
          </a:xfrm>
        </p:grpSpPr>
        <p:sp>
          <p:nvSpPr>
            <p:cNvPr id="20498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20499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2400"/>
            </a:p>
          </p:txBody>
        </p:sp>
      </p:grp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685800" y="381000"/>
            <a:ext cx="7781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200">
                <a:latin typeface="Trebuchet MS" pitchFamily="1" charset="0"/>
              </a:rPr>
              <a:t>A </a:t>
            </a:r>
            <a:r>
              <a:rPr lang="en-US" altLang="en-US" sz="3200" i="1">
                <a:latin typeface="Trebuchet MS" pitchFamily="1" charset="0"/>
              </a:rPr>
              <a:t>Kleene</a:t>
            </a:r>
            <a:r>
              <a:rPr lang="en-US" altLang="en-US" sz="3200">
                <a:latin typeface="Trebuchet MS" pitchFamily="1" charset="0"/>
              </a:rPr>
              <a:t> answer:  </a:t>
            </a:r>
            <a:r>
              <a:rPr lang="en-US" altLang="en-US" sz="3200" b="1" i="1">
                <a:latin typeface="Trebuchet MS" pitchFamily="1" charset="0"/>
              </a:rPr>
              <a:t>Regular Expressions</a:t>
            </a:r>
            <a:endParaRPr lang="en-US" altLang="en-US" sz="3200" b="1">
              <a:latin typeface="Trebuchet MS" pitchFamily="1" charset="0"/>
            </a:endParaRPr>
          </a:p>
        </p:txBody>
      </p:sp>
      <p:sp>
        <p:nvSpPr>
          <p:cNvPr id="20485" name="Rectangle 18"/>
          <p:cNvSpPr>
            <a:spLocks noChangeArrowheads="1"/>
          </p:cNvSpPr>
          <p:nvPr/>
        </p:nvSpPr>
        <p:spPr bwMode="auto">
          <a:xfrm>
            <a:off x="2514600" y="1981200"/>
            <a:ext cx="426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 i="1">
                <a:solidFill>
                  <a:srgbClr val="0000FF"/>
                </a:solidFill>
                <a:latin typeface="Trebuchet MS" pitchFamily="1" charset="0"/>
              </a:rPr>
              <a:t>a simple description of those sets that are </a:t>
            </a:r>
            <a:r>
              <a:rPr lang="en-US" altLang="en-US" sz="2400" b="1" i="1">
                <a:solidFill>
                  <a:srgbClr val="0000FF"/>
                </a:solidFill>
                <a:latin typeface="Trebuchet MS" pitchFamily="1" charset="0"/>
              </a:rPr>
              <a:t>computable </a:t>
            </a:r>
            <a:r>
              <a:rPr lang="en-US" altLang="en-US" sz="2400" i="1">
                <a:solidFill>
                  <a:srgbClr val="0000FF"/>
                </a:solidFill>
                <a:latin typeface="Trebuchet MS" pitchFamily="1" charset="0"/>
              </a:rPr>
              <a:t>…</a:t>
            </a:r>
            <a:endParaRPr lang="en-US" altLang="en-US" sz="2400">
              <a:solidFill>
                <a:srgbClr val="0000FF"/>
              </a:solidFill>
              <a:latin typeface="Trebuchet MS" pitchFamily="1" charset="0"/>
            </a:endParaRPr>
          </a:p>
        </p:txBody>
      </p:sp>
      <p:sp>
        <p:nvSpPr>
          <p:cNvPr id="20486" name="Text Box 2"/>
          <p:cNvSpPr txBox="1">
            <a:spLocks noChangeArrowheads="1"/>
          </p:cNvSpPr>
          <p:nvPr/>
        </p:nvSpPr>
        <p:spPr bwMode="auto">
          <a:xfrm>
            <a:off x="609600" y="5500688"/>
            <a:ext cx="728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2400">
                <a:solidFill>
                  <a:srgbClr val="B8082E"/>
                </a:solidFill>
              </a:rPr>
              <a:t>  union</a:t>
            </a:r>
            <a:r>
              <a:rPr lang="en-US" altLang="en-US" sz="2400"/>
              <a:t>                         </a:t>
            </a: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a | b</a:t>
            </a:r>
            <a:r>
              <a:rPr lang="en-US" altLang="en-US" sz="2400"/>
              <a:t>              “</a:t>
            </a: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altLang="en-US" sz="2400"/>
              <a:t> </a:t>
            </a:r>
            <a:r>
              <a:rPr lang="en-US" altLang="en-US" sz="2400" i="1"/>
              <a:t>or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b</a:t>
            </a:r>
            <a:r>
              <a:rPr lang="en-US" altLang="en-US" sz="2400"/>
              <a:t>”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04800" y="3997325"/>
            <a:ext cx="533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1800"/>
              <a:t>A </a:t>
            </a:r>
            <a:r>
              <a:rPr lang="en-US" altLang="en-US" sz="1800" b="1" i="1"/>
              <a:t>regular expression</a:t>
            </a:r>
            <a:r>
              <a:rPr lang="en-US" altLang="en-US" sz="1800"/>
              <a:t> is composed of three operations: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31825" y="5019675"/>
            <a:ext cx="728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2400">
                <a:solidFill>
                  <a:srgbClr val="B8082E"/>
                </a:solidFill>
              </a:rPr>
              <a:t>  concatenation</a:t>
            </a:r>
            <a:r>
              <a:rPr lang="en-US" altLang="en-US" sz="2400"/>
              <a:t>             </a:t>
            </a: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ab</a:t>
            </a:r>
            <a:r>
              <a:rPr lang="en-US" altLang="en-US" sz="2400">
                <a:latin typeface="Arial" charset="0"/>
              </a:rPr>
              <a:t> </a:t>
            </a:r>
            <a:r>
              <a:rPr lang="en-US" altLang="en-US" sz="2400"/>
              <a:t>             “</a:t>
            </a: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altLang="en-US" sz="2400"/>
              <a:t> </a:t>
            </a:r>
            <a:r>
              <a:rPr lang="en-US" altLang="en-US" sz="2400" i="1"/>
              <a:t>then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b</a:t>
            </a:r>
            <a:r>
              <a:rPr lang="en-US" altLang="en-US" sz="2400"/>
              <a:t>”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2971800" y="6172200"/>
            <a:ext cx="588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r"/>
            <a:r>
              <a:rPr lang="en-US" altLang="en-US" sz="1800"/>
              <a:t>where </a:t>
            </a:r>
            <a:r>
              <a:rPr lang="en-US" altLang="en-US" sz="18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0000FF"/>
                </a:solidFill>
                <a:latin typeface="Arial" charset="0"/>
              </a:rPr>
              <a:t>b</a:t>
            </a:r>
            <a:r>
              <a:rPr lang="en-US" altLang="en-US" sz="1800"/>
              <a:t> can be any bit strings - or regular expressions </a:t>
            </a: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7191375" y="4529138"/>
            <a:ext cx="0" cy="1571625"/>
          </a:xfrm>
          <a:prstGeom prst="line">
            <a:avLst/>
          </a:prstGeom>
          <a:noFill/>
          <a:ln w="12700">
            <a:solidFill>
              <a:srgbClr val="8F01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7446963" y="4495800"/>
            <a:ext cx="1311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folHlink"/>
                </a:solidFill>
                <a:latin typeface="Sand" charset="0"/>
              </a:rPr>
              <a:t>high precedence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631825" y="4538663"/>
            <a:ext cx="6424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2400">
                <a:solidFill>
                  <a:srgbClr val="B8082E"/>
                </a:solidFill>
              </a:rPr>
              <a:t>  </a:t>
            </a:r>
            <a:r>
              <a:rPr lang="en-US" altLang="en-US" sz="2400" i="1">
                <a:solidFill>
                  <a:srgbClr val="B8082E"/>
                </a:solidFill>
              </a:rPr>
              <a:t>Kleene</a:t>
            </a:r>
            <a:r>
              <a:rPr lang="en-US" altLang="en-US" sz="2400">
                <a:solidFill>
                  <a:srgbClr val="B8082E"/>
                </a:solidFill>
              </a:rPr>
              <a:t> Star</a:t>
            </a:r>
            <a:r>
              <a:rPr lang="en-US" altLang="en-US" sz="2400">
                <a:solidFill>
                  <a:srgbClr val="8F01B8"/>
                </a:solidFill>
              </a:rPr>
              <a:t>                 </a:t>
            </a: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a*</a:t>
            </a:r>
            <a:r>
              <a:rPr lang="en-US" altLang="en-US" sz="2400"/>
              <a:t>          “0 or more </a:t>
            </a: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altLang="en-US" sz="2400"/>
              <a:t>’s”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7446963" y="5859463"/>
            <a:ext cx="1250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folHlink"/>
                </a:solidFill>
                <a:latin typeface="Sand" charset="0"/>
              </a:rPr>
              <a:t>low precedence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5688013" y="6519863"/>
            <a:ext cx="879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200">
                <a:latin typeface="Sand" charset="0"/>
              </a:rPr>
              <a:t>base case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7153275" y="6500813"/>
            <a:ext cx="15398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200">
                <a:latin typeface="Sand" charset="0"/>
              </a:rPr>
              <a:t>recursively defined !</a:t>
            </a:r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5649913" y="6548438"/>
            <a:ext cx="97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7059613" y="6530975"/>
            <a:ext cx="1741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0482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6350" y="955675"/>
              <a:ext cx="1304925" cy="53975"/>
            </p14:xfrm>
          </p:contentPart>
        </mc:Choice>
        <mc:Fallback>
          <p:pic>
            <p:nvPicPr>
              <p:cNvPr id="20482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6991" y="946319"/>
                <a:ext cx="1323644" cy="7268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7" name="Text Box 2"/>
          <p:cNvSpPr txBox="1">
            <a:spLocks noChangeArrowheads="1"/>
          </p:cNvSpPr>
          <p:nvPr/>
        </p:nvSpPr>
        <p:spPr bwMode="auto">
          <a:xfrm>
            <a:off x="609600" y="5500688"/>
            <a:ext cx="728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2400">
                <a:solidFill>
                  <a:srgbClr val="B8082E"/>
                </a:solidFill>
              </a:rPr>
              <a:t>  union</a:t>
            </a:r>
            <a:r>
              <a:rPr lang="en-US" altLang="en-US" sz="2400"/>
              <a:t>                         </a:t>
            </a: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a | b</a:t>
            </a:r>
            <a:r>
              <a:rPr lang="en-US" altLang="en-US" sz="2400"/>
              <a:t>              “</a:t>
            </a: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altLang="en-US" sz="2400"/>
              <a:t> </a:t>
            </a:r>
            <a:r>
              <a:rPr lang="en-US" altLang="en-US" sz="2400" i="1"/>
              <a:t>or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b</a:t>
            </a:r>
            <a:r>
              <a:rPr lang="en-US" altLang="en-US" sz="2400"/>
              <a:t>”</a:t>
            </a:r>
          </a:p>
        </p:txBody>
      </p:sp>
      <p:grpSp>
        <p:nvGrpSpPr>
          <p:cNvPr id="21518" name="Group 3"/>
          <p:cNvGrpSpPr>
            <a:grpSpLocks/>
          </p:cNvGrpSpPr>
          <p:nvPr/>
        </p:nvGrpSpPr>
        <p:grpSpPr bwMode="auto">
          <a:xfrm>
            <a:off x="460375" y="1093788"/>
            <a:ext cx="8218488" cy="180975"/>
            <a:chOff x="295" y="1311"/>
            <a:chExt cx="5177" cy="114"/>
          </a:xfrm>
        </p:grpSpPr>
        <p:sp>
          <p:nvSpPr>
            <p:cNvPr id="21539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21540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2400"/>
            </a:p>
          </p:txBody>
        </p:sp>
      </p:grpSp>
      <p:sp>
        <p:nvSpPr>
          <p:cNvPr id="21519" name="Text Box 6"/>
          <p:cNvSpPr txBox="1">
            <a:spLocks noChangeArrowheads="1"/>
          </p:cNvSpPr>
          <p:nvPr/>
        </p:nvSpPr>
        <p:spPr bwMode="auto">
          <a:xfrm>
            <a:off x="685800" y="257175"/>
            <a:ext cx="77819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>
                <a:latin typeface="Trebuchet MS" pitchFamily="1" charset="0"/>
              </a:rPr>
              <a:t>Regular Expressions</a:t>
            </a:r>
          </a:p>
        </p:txBody>
      </p:sp>
      <p:sp>
        <p:nvSpPr>
          <p:cNvPr id="21520" name="Text Box 7"/>
          <p:cNvSpPr txBox="1">
            <a:spLocks noChangeArrowheads="1"/>
          </p:cNvSpPr>
          <p:nvPr/>
        </p:nvSpPr>
        <p:spPr bwMode="auto">
          <a:xfrm>
            <a:off x="304800" y="3997325"/>
            <a:ext cx="533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1800"/>
              <a:t>A </a:t>
            </a:r>
            <a:r>
              <a:rPr lang="en-US" altLang="en-US" sz="1800" b="1" i="1"/>
              <a:t>regular expression</a:t>
            </a:r>
            <a:r>
              <a:rPr lang="en-US" altLang="en-US" sz="1800"/>
              <a:t> is composed of three operations:</a:t>
            </a:r>
          </a:p>
        </p:txBody>
      </p:sp>
      <p:sp>
        <p:nvSpPr>
          <p:cNvPr id="21521" name="Text Box 8"/>
          <p:cNvSpPr txBox="1">
            <a:spLocks noChangeArrowheads="1"/>
          </p:cNvSpPr>
          <p:nvPr/>
        </p:nvSpPr>
        <p:spPr bwMode="auto">
          <a:xfrm>
            <a:off x="631825" y="5019675"/>
            <a:ext cx="728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2400">
                <a:solidFill>
                  <a:srgbClr val="B8082E"/>
                </a:solidFill>
              </a:rPr>
              <a:t>  concatenation</a:t>
            </a:r>
            <a:r>
              <a:rPr lang="en-US" altLang="en-US" sz="2400"/>
              <a:t>             </a:t>
            </a: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ab</a:t>
            </a:r>
            <a:r>
              <a:rPr lang="en-US" altLang="en-US" sz="2400">
                <a:latin typeface="Arial" charset="0"/>
              </a:rPr>
              <a:t> </a:t>
            </a:r>
            <a:r>
              <a:rPr lang="en-US" altLang="en-US" sz="2400"/>
              <a:t>             “</a:t>
            </a: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altLang="en-US" sz="2400"/>
              <a:t> </a:t>
            </a:r>
            <a:r>
              <a:rPr lang="en-US" altLang="en-US" sz="2400" i="1"/>
              <a:t>then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b</a:t>
            </a:r>
            <a:r>
              <a:rPr lang="en-US" altLang="en-US" sz="2400"/>
              <a:t>”</a:t>
            </a:r>
          </a:p>
        </p:txBody>
      </p:sp>
      <p:sp>
        <p:nvSpPr>
          <p:cNvPr id="21522" name="Text Box 9"/>
          <p:cNvSpPr txBox="1">
            <a:spLocks noChangeArrowheads="1"/>
          </p:cNvSpPr>
          <p:nvPr/>
        </p:nvSpPr>
        <p:spPr bwMode="auto">
          <a:xfrm>
            <a:off x="2971800" y="6172200"/>
            <a:ext cx="588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r"/>
            <a:r>
              <a:rPr lang="en-US" altLang="en-US" sz="1800"/>
              <a:t>where </a:t>
            </a:r>
            <a:r>
              <a:rPr lang="en-US" altLang="en-US" sz="18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0000FF"/>
                </a:solidFill>
                <a:latin typeface="Arial" charset="0"/>
              </a:rPr>
              <a:t>b</a:t>
            </a:r>
            <a:r>
              <a:rPr lang="en-US" altLang="en-US" sz="1800"/>
              <a:t> can be any bit strings - or regular expressions </a:t>
            </a:r>
          </a:p>
        </p:txBody>
      </p:sp>
      <p:sp>
        <p:nvSpPr>
          <p:cNvPr id="21523" name="Line 10"/>
          <p:cNvSpPr>
            <a:spLocks noChangeShapeType="1"/>
          </p:cNvSpPr>
          <p:nvPr/>
        </p:nvSpPr>
        <p:spPr bwMode="auto">
          <a:xfrm>
            <a:off x="7191375" y="4529138"/>
            <a:ext cx="0" cy="1571625"/>
          </a:xfrm>
          <a:prstGeom prst="line">
            <a:avLst/>
          </a:prstGeom>
          <a:noFill/>
          <a:ln w="12700">
            <a:solidFill>
              <a:srgbClr val="8F01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Text Box 11"/>
          <p:cNvSpPr txBox="1">
            <a:spLocks noChangeArrowheads="1"/>
          </p:cNvSpPr>
          <p:nvPr/>
        </p:nvSpPr>
        <p:spPr bwMode="auto">
          <a:xfrm>
            <a:off x="7446963" y="4495800"/>
            <a:ext cx="1311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folHlink"/>
                </a:solidFill>
                <a:latin typeface="Sand" charset="0"/>
              </a:rPr>
              <a:t>high precedence</a:t>
            </a:r>
          </a:p>
        </p:txBody>
      </p:sp>
      <p:sp>
        <p:nvSpPr>
          <p:cNvPr id="21525" name="Text Box 12"/>
          <p:cNvSpPr txBox="1">
            <a:spLocks noChangeArrowheads="1"/>
          </p:cNvSpPr>
          <p:nvPr/>
        </p:nvSpPr>
        <p:spPr bwMode="auto">
          <a:xfrm>
            <a:off x="631825" y="4538663"/>
            <a:ext cx="6424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2400">
                <a:solidFill>
                  <a:srgbClr val="B8082E"/>
                </a:solidFill>
              </a:rPr>
              <a:t>  </a:t>
            </a:r>
            <a:r>
              <a:rPr lang="en-US" altLang="en-US" sz="2400" i="1">
                <a:solidFill>
                  <a:srgbClr val="B8082E"/>
                </a:solidFill>
              </a:rPr>
              <a:t>Kleene</a:t>
            </a:r>
            <a:r>
              <a:rPr lang="en-US" altLang="en-US" sz="2400">
                <a:solidFill>
                  <a:srgbClr val="B8082E"/>
                </a:solidFill>
              </a:rPr>
              <a:t> Star</a:t>
            </a:r>
            <a:r>
              <a:rPr lang="en-US" altLang="en-US" sz="2400">
                <a:solidFill>
                  <a:srgbClr val="8F01B8"/>
                </a:solidFill>
              </a:rPr>
              <a:t>                 </a:t>
            </a: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a*</a:t>
            </a:r>
            <a:r>
              <a:rPr lang="en-US" altLang="en-US" sz="2400"/>
              <a:t>          “0 or more </a:t>
            </a: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altLang="en-US" sz="2400"/>
              <a:t>’s”</a:t>
            </a:r>
          </a:p>
        </p:txBody>
      </p:sp>
      <p:sp>
        <p:nvSpPr>
          <p:cNvPr id="21526" name="Text Box 13"/>
          <p:cNvSpPr txBox="1">
            <a:spLocks noChangeArrowheads="1"/>
          </p:cNvSpPr>
          <p:nvPr/>
        </p:nvSpPr>
        <p:spPr bwMode="auto">
          <a:xfrm>
            <a:off x="7446963" y="5859463"/>
            <a:ext cx="1250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folHlink"/>
                </a:solidFill>
                <a:latin typeface="Sand" charset="0"/>
              </a:rPr>
              <a:t>low precedence</a:t>
            </a:r>
          </a:p>
        </p:txBody>
      </p:sp>
      <p:sp>
        <p:nvSpPr>
          <p:cNvPr id="21527" name="Text Box 14"/>
          <p:cNvSpPr txBox="1">
            <a:spLocks noChangeArrowheads="1"/>
          </p:cNvSpPr>
          <p:nvPr/>
        </p:nvSpPr>
        <p:spPr bwMode="auto">
          <a:xfrm>
            <a:off x="5688013" y="6519863"/>
            <a:ext cx="879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200">
                <a:latin typeface="Sand" charset="0"/>
              </a:rPr>
              <a:t>base case</a:t>
            </a:r>
          </a:p>
        </p:txBody>
      </p:sp>
      <p:sp>
        <p:nvSpPr>
          <p:cNvPr id="21528" name="Text Box 15"/>
          <p:cNvSpPr txBox="1">
            <a:spLocks noChangeArrowheads="1"/>
          </p:cNvSpPr>
          <p:nvPr/>
        </p:nvSpPr>
        <p:spPr bwMode="auto">
          <a:xfrm>
            <a:off x="7153275" y="6500813"/>
            <a:ext cx="15398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200">
                <a:latin typeface="Sand" charset="0"/>
              </a:rPr>
              <a:t>recursively defined !</a:t>
            </a:r>
          </a:p>
        </p:txBody>
      </p:sp>
      <p:sp>
        <p:nvSpPr>
          <p:cNvPr id="21529" name="Line 16"/>
          <p:cNvSpPr>
            <a:spLocks noChangeShapeType="1"/>
          </p:cNvSpPr>
          <p:nvPr/>
        </p:nvSpPr>
        <p:spPr bwMode="auto">
          <a:xfrm>
            <a:off x="5649913" y="6548438"/>
            <a:ext cx="97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30" name="Line 17"/>
          <p:cNvSpPr>
            <a:spLocks noChangeShapeType="1"/>
          </p:cNvSpPr>
          <p:nvPr/>
        </p:nvSpPr>
        <p:spPr bwMode="auto">
          <a:xfrm>
            <a:off x="7059613" y="6530975"/>
            <a:ext cx="1741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31" name="Rectangle 19"/>
          <p:cNvSpPr>
            <a:spLocks noChangeArrowheads="1"/>
          </p:cNvSpPr>
          <p:nvPr/>
        </p:nvSpPr>
        <p:spPr bwMode="auto">
          <a:xfrm>
            <a:off x="1555750" y="1676400"/>
            <a:ext cx="636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200">
                <a:solidFill>
                  <a:srgbClr val="0000FF"/>
                </a:solidFill>
                <a:latin typeface="Arial" charset="0"/>
              </a:rPr>
              <a:t>10</a:t>
            </a:r>
          </a:p>
        </p:txBody>
      </p:sp>
      <p:sp>
        <p:nvSpPr>
          <p:cNvPr id="21532" name="Rectangle 20"/>
          <p:cNvSpPr>
            <a:spLocks noChangeArrowheads="1"/>
          </p:cNvSpPr>
          <p:nvPr/>
        </p:nvSpPr>
        <p:spPr bwMode="auto">
          <a:xfrm>
            <a:off x="1154113" y="3124200"/>
            <a:ext cx="15097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200">
                <a:solidFill>
                  <a:srgbClr val="0000FF"/>
                </a:solidFill>
                <a:latin typeface="Arial" charset="0"/>
              </a:rPr>
              <a:t>1* | 10*</a:t>
            </a:r>
          </a:p>
        </p:txBody>
      </p:sp>
      <p:sp>
        <p:nvSpPr>
          <p:cNvPr id="21533" name="Rectangle 21"/>
          <p:cNvSpPr>
            <a:spLocks noChangeArrowheads="1"/>
          </p:cNvSpPr>
          <p:nvPr/>
        </p:nvSpPr>
        <p:spPr bwMode="auto">
          <a:xfrm>
            <a:off x="1381125" y="2390775"/>
            <a:ext cx="1065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200">
                <a:solidFill>
                  <a:srgbClr val="0000FF"/>
                </a:solidFill>
                <a:latin typeface="Arial" charset="0"/>
              </a:rPr>
              <a:t>(10)*</a:t>
            </a:r>
          </a:p>
        </p:txBody>
      </p:sp>
      <p:sp>
        <p:nvSpPr>
          <p:cNvPr id="21534" name="Text Box 22"/>
          <p:cNvSpPr txBox="1">
            <a:spLocks noChangeArrowheads="1"/>
          </p:cNvSpPr>
          <p:nvPr/>
        </p:nvSpPr>
        <p:spPr bwMode="auto">
          <a:xfrm>
            <a:off x="228600" y="1577975"/>
            <a:ext cx="104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  <a:latin typeface="Times" pitchFamily="1" charset="0"/>
              </a:rPr>
              <a:t>Examples:</a:t>
            </a:r>
          </a:p>
        </p:txBody>
      </p:sp>
      <p:sp>
        <p:nvSpPr>
          <p:cNvPr id="21535" name="Rectangle 23"/>
          <p:cNvSpPr>
            <a:spLocks noChangeArrowheads="1"/>
          </p:cNvSpPr>
          <p:nvPr/>
        </p:nvSpPr>
        <p:spPr bwMode="auto">
          <a:xfrm>
            <a:off x="6543675" y="1763713"/>
            <a:ext cx="2106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000">
                <a:solidFill>
                  <a:srgbClr val="333399"/>
                </a:solidFill>
                <a:latin typeface="Arial" charset="0"/>
              </a:rPr>
              <a:t>L = { w | w is 10 }</a:t>
            </a:r>
          </a:p>
        </p:txBody>
      </p:sp>
      <p:sp>
        <p:nvSpPr>
          <p:cNvPr id="21536" name="Text Box 24"/>
          <p:cNvSpPr txBox="1">
            <a:spLocks noChangeArrowheads="1"/>
          </p:cNvSpPr>
          <p:nvPr/>
        </p:nvSpPr>
        <p:spPr bwMode="auto">
          <a:xfrm>
            <a:off x="2903538" y="1671638"/>
            <a:ext cx="2168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b="1" i="1">
                <a:solidFill>
                  <a:srgbClr val="343398"/>
                </a:solidFill>
                <a:latin typeface="Times" pitchFamily="1" charset="0"/>
              </a:rPr>
              <a:t>matches</a:t>
            </a:r>
            <a:r>
              <a:rPr lang="en-US" altLang="en-US">
                <a:solidFill>
                  <a:srgbClr val="343398"/>
                </a:solidFill>
                <a:latin typeface="Times" pitchFamily="1" charset="0"/>
              </a:rPr>
              <a:t> the string </a:t>
            </a:r>
            <a:r>
              <a:rPr lang="en-US" altLang="en-US">
                <a:solidFill>
                  <a:srgbClr val="343398"/>
                </a:solidFill>
                <a:latin typeface="Arial" charset="0"/>
              </a:rPr>
              <a:t>10</a:t>
            </a:r>
            <a:r>
              <a:rPr lang="en-US" altLang="en-US">
                <a:solidFill>
                  <a:srgbClr val="343398"/>
                </a:solidFill>
                <a:latin typeface="Times" pitchFamily="1" charset="0"/>
              </a:rPr>
              <a:t>, which is the language</a:t>
            </a:r>
          </a:p>
        </p:txBody>
      </p:sp>
      <p:sp>
        <p:nvSpPr>
          <p:cNvPr id="21537" name="Rectangle 25"/>
          <p:cNvSpPr>
            <a:spLocks noChangeArrowheads="1"/>
          </p:cNvSpPr>
          <p:nvPr/>
        </p:nvSpPr>
        <p:spPr bwMode="auto">
          <a:xfrm>
            <a:off x="5218113" y="1763713"/>
            <a:ext cx="77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000">
                <a:solidFill>
                  <a:srgbClr val="333399"/>
                </a:solidFill>
                <a:latin typeface="Arial" charset="0"/>
              </a:rPr>
              <a:t>{ 10 }</a:t>
            </a:r>
          </a:p>
        </p:txBody>
      </p:sp>
      <p:sp>
        <p:nvSpPr>
          <p:cNvPr id="21538" name="Rectangle 26"/>
          <p:cNvSpPr>
            <a:spLocks noChangeArrowheads="1"/>
          </p:cNvSpPr>
          <p:nvPr/>
        </p:nvSpPr>
        <p:spPr bwMode="auto">
          <a:xfrm>
            <a:off x="6073775" y="1793875"/>
            <a:ext cx="354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solidFill>
                  <a:srgbClr val="343398"/>
                </a:solidFill>
                <a:latin typeface="Times" pitchFamily="1" charset="0"/>
              </a:rPr>
              <a:t>or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1506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4425" y="2681288"/>
              <a:ext cx="147638" cy="60325"/>
            </p14:xfrm>
          </p:contentPart>
        </mc:Choice>
        <mc:Fallback>
          <p:pic>
            <p:nvPicPr>
              <p:cNvPr id="21506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58303" y="2677697"/>
                <a:ext cx="157361" cy="70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1507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72400" y="2646363"/>
              <a:ext cx="33338" cy="15875"/>
            </p14:xfrm>
          </p:contentPart>
        </mc:Choice>
        <mc:Fallback>
          <p:pic>
            <p:nvPicPr>
              <p:cNvPr id="21507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67023" y="2641071"/>
                <a:ext cx="46243" cy="31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150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0675" y="2476500"/>
              <a:ext cx="309563" cy="498475"/>
            </p14:xfrm>
          </p:contentPart>
        </mc:Choice>
        <mc:Fallback>
          <p:pic>
            <p:nvPicPr>
              <p:cNvPr id="2150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51316" y="2466782"/>
                <a:ext cx="327561" cy="5150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50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19463" y="2930525"/>
              <a:ext cx="46037" cy="128588"/>
            </p14:xfrm>
          </p:contentPart>
        </mc:Choice>
        <mc:Fallback>
          <p:pic>
            <p:nvPicPr>
              <p:cNvPr id="2150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16201" y="2920800"/>
                <a:ext cx="60537" cy="141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151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3788" y="2598738"/>
              <a:ext cx="279400" cy="303212"/>
            </p14:xfrm>
          </p:contentPart>
        </mc:Choice>
        <mc:Fallback>
          <p:pic>
            <p:nvPicPr>
              <p:cNvPr id="2151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24451" y="2594777"/>
                <a:ext cx="300229" cy="316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1511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89400" y="2878138"/>
              <a:ext cx="69850" cy="200025"/>
            </p14:xfrm>
          </p:contentPart>
        </mc:Choice>
        <mc:Fallback>
          <p:pic>
            <p:nvPicPr>
              <p:cNvPr id="21511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86880" y="2875260"/>
                <a:ext cx="75251" cy="2054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151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0238" y="2644775"/>
              <a:ext cx="681037" cy="430213"/>
            </p14:xfrm>
          </p:contentPart>
        </mc:Choice>
        <mc:Fallback>
          <p:pic>
            <p:nvPicPr>
              <p:cNvPr id="2151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31239" y="2641535"/>
                <a:ext cx="701195" cy="436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151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56238" y="2716213"/>
              <a:ext cx="1379537" cy="447675"/>
            </p14:xfrm>
          </p:contentPart>
        </mc:Choice>
        <mc:Fallback>
          <p:pic>
            <p:nvPicPr>
              <p:cNvPr id="2151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51558" y="2711542"/>
                <a:ext cx="1387817" cy="462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151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8038" y="3281363"/>
              <a:ext cx="298450" cy="442912"/>
            </p14:xfrm>
          </p:contentPart>
        </mc:Choice>
        <mc:Fallback>
          <p:pic>
            <p:nvPicPr>
              <p:cNvPr id="2151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43718" y="3269120"/>
                <a:ext cx="309970" cy="465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151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250" y="3130550"/>
              <a:ext cx="549275" cy="811213"/>
            </p14:xfrm>
          </p:contentPart>
        </mc:Choice>
        <mc:Fallback>
          <p:pic>
            <p:nvPicPr>
              <p:cNvPr id="2151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34852" y="3127670"/>
                <a:ext cx="576271" cy="825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151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74775" y="3706813"/>
              <a:ext cx="954088" cy="42862"/>
            </p14:xfrm>
          </p:contentPart>
        </mc:Choice>
        <mc:Fallback>
          <p:pic>
            <p:nvPicPr>
              <p:cNvPr id="2151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368294" y="3700690"/>
                <a:ext cx="964529" cy="5799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536575" y="2914650"/>
            <a:ext cx="4329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800">
                <a:cs typeface="Times New Roman" pitchFamily="1" charset="0"/>
              </a:rPr>
              <a:t>L = { w | w’s second-to-last character is a 1 }</a:t>
            </a:r>
          </a:p>
        </p:txBody>
      </p:sp>
      <p:sp>
        <p:nvSpPr>
          <p:cNvPr id="22535" name="Rectangle 11"/>
          <p:cNvSpPr>
            <a:spLocks noChangeArrowheads="1"/>
          </p:cNvSpPr>
          <p:nvPr/>
        </p:nvSpPr>
        <p:spPr bwMode="auto">
          <a:xfrm>
            <a:off x="1179513" y="3513138"/>
            <a:ext cx="3714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800">
                <a:cs typeface="Times New Roman" pitchFamily="1" charset="0"/>
              </a:rPr>
              <a:t>L = { w | every 1 in w has a 0 after it }</a:t>
            </a:r>
          </a:p>
        </p:txBody>
      </p:sp>
      <p:sp>
        <p:nvSpPr>
          <p:cNvPr id="22536" name="Rectangle 12"/>
          <p:cNvSpPr>
            <a:spLocks noChangeArrowheads="1"/>
          </p:cNvSpPr>
          <p:nvPr/>
        </p:nvSpPr>
        <p:spPr bwMode="auto">
          <a:xfrm>
            <a:off x="561975" y="4110038"/>
            <a:ext cx="4330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800">
                <a:cs typeface="Times New Roman" pitchFamily="1" charset="0"/>
              </a:rPr>
              <a:t>L = { w | w’s first and last bits are the same }</a:t>
            </a:r>
          </a:p>
        </p:txBody>
      </p:sp>
      <p:sp>
        <p:nvSpPr>
          <p:cNvPr id="22537" name="Text Box 13"/>
          <p:cNvSpPr txBox="1">
            <a:spLocks noChangeArrowheads="1"/>
          </p:cNvSpPr>
          <p:nvPr/>
        </p:nvSpPr>
        <p:spPr bwMode="auto">
          <a:xfrm>
            <a:off x="304800" y="1219200"/>
            <a:ext cx="19780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4200">
                <a:latin typeface="Trebuchet MS" pitchFamily="1" charset="0"/>
              </a:rPr>
              <a:t>Try it!</a:t>
            </a:r>
          </a:p>
        </p:txBody>
      </p:sp>
      <p:sp>
        <p:nvSpPr>
          <p:cNvPr id="22538" name="Text Box 16"/>
          <p:cNvSpPr txBox="1">
            <a:spLocks noChangeArrowheads="1"/>
          </p:cNvSpPr>
          <p:nvPr/>
        </p:nvSpPr>
        <p:spPr bwMode="auto">
          <a:xfrm>
            <a:off x="5399088" y="1090613"/>
            <a:ext cx="31813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1200">
                <a:solidFill>
                  <a:srgbClr val="B8082E"/>
                </a:solidFill>
              </a:rPr>
              <a:t>  union</a:t>
            </a:r>
            <a:r>
              <a:rPr lang="en-US" altLang="en-US" sz="1200"/>
              <a:t>                         </a:t>
            </a:r>
            <a:r>
              <a:rPr lang="en-US" altLang="en-US" sz="1200">
                <a:solidFill>
                  <a:srgbClr val="0000FF"/>
                </a:solidFill>
                <a:latin typeface="Arial" charset="0"/>
              </a:rPr>
              <a:t>a | b</a:t>
            </a:r>
            <a:r>
              <a:rPr lang="en-US" altLang="en-US" sz="1200"/>
              <a:t>              “</a:t>
            </a:r>
            <a:r>
              <a:rPr lang="en-US" altLang="en-US" sz="12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altLang="en-US" sz="1200"/>
              <a:t> </a:t>
            </a:r>
            <a:r>
              <a:rPr lang="en-US" altLang="en-US" sz="1200" i="1"/>
              <a:t>or</a:t>
            </a:r>
            <a:r>
              <a:rPr lang="en-US" altLang="en-US" sz="1200"/>
              <a:t> </a:t>
            </a:r>
            <a:r>
              <a:rPr lang="en-US" altLang="en-US" sz="1200">
                <a:solidFill>
                  <a:srgbClr val="0000FF"/>
                </a:solidFill>
                <a:latin typeface="Arial" charset="0"/>
              </a:rPr>
              <a:t>b</a:t>
            </a:r>
            <a:r>
              <a:rPr lang="en-US" altLang="en-US" sz="1200"/>
              <a:t>”</a:t>
            </a:r>
          </a:p>
        </p:txBody>
      </p:sp>
      <p:sp>
        <p:nvSpPr>
          <p:cNvPr id="22539" name="Text Box 17"/>
          <p:cNvSpPr txBox="1">
            <a:spLocks noChangeArrowheads="1"/>
          </p:cNvSpPr>
          <p:nvPr/>
        </p:nvSpPr>
        <p:spPr bwMode="auto">
          <a:xfrm>
            <a:off x="5399088" y="833438"/>
            <a:ext cx="31813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1200">
                <a:solidFill>
                  <a:srgbClr val="B8082E"/>
                </a:solidFill>
              </a:rPr>
              <a:t>  concatenation</a:t>
            </a:r>
            <a:r>
              <a:rPr lang="en-US" altLang="en-US" sz="1200"/>
              <a:t>             </a:t>
            </a:r>
            <a:r>
              <a:rPr lang="en-US" altLang="en-US" sz="1200">
                <a:solidFill>
                  <a:srgbClr val="0000FF"/>
                </a:solidFill>
                <a:latin typeface="Arial" charset="0"/>
              </a:rPr>
              <a:t>ab</a:t>
            </a:r>
            <a:r>
              <a:rPr lang="en-US" altLang="en-US" sz="1200">
                <a:latin typeface="Arial" charset="0"/>
              </a:rPr>
              <a:t> </a:t>
            </a:r>
            <a:r>
              <a:rPr lang="en-US" altLang="en-US" sz="1200"/>
              <a:t>             “</a:t>
            </a:r>
            <a:r>
              <a:rPr lang="en-US" altLang="en-US" sz="12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altLang="en-US" sz="1200"/>
              <a:t> </a:t>
            </a:r>
            <a:r>
              <a:rPr lang="en-US" altLang="en-US" sz="1200" i="1"/>
              <a:t>then</a:t>
            </a:r>
            <a:r>
              <a:rPr lang="en-US" altLang="en-US" sz="1200"/>
              <a:t> </a:t>
            </a:r>
            <a:r>
              <a:rPr lang="en-US" altLang="en-US" sz="1200">
                <a:solidFill>
                  <a:srgbClr val="0000FF"/>
                </a:solidFill>
                <a:latin typeface="Arial" charset="0"/>
              </a:rPr>
              <a:t>b</a:t>
            </a:r>
            <a:r>
              <a:rPr lang="en-US" altLang="en-US" sz="1200"/>
              <a:t>”</a:t>
            </a:r>
          </a:p>
        </p:txBody>
      </p:sp>
      <p:sp>
        <p:nvSpPr>
          <p:cNvPr id="22540" name="Text Box 18"/>
          <p:cNvSpPr txBox="1">
            <a:spLocks noChangeArrowheads="1"/>
          </p:cNvSpPr>
          <p:nvPr/>
        </p:nvSpPr>
        <p:spPr bwMode="auto">
          <a:xfrm>
            <a:off x="5399088" y="560388"/>
            <a:ext cx="33131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1200">
                <a:solidFill>
                  <a:srgbClr val="B8082E"/>
                </a:solidFill>
              </a:rPr>
              <a:t>  </a:t>
            </a:r>
            <a:r>
              <a:rPr lang="en-US" altLang="en-US" sz="1200" i="1">
                <a:solidFill>
                  <a:srgbClr val="B8082E"/>
                </a:solidFill>
              </a:rPr>
              <a:t>Kleene</a:t>
            </a:r>
            <a:r>
              <a:rPr lang="en-US" altLang="en-US" sz="1200">
                <a:solidFill>
                  <a:srgbClr val="B8082E"/>
                </a:solidFill>
              </a:rPr>
              <a:t> Star</a:t>
            </a:r>
            <a:r>
              <a:rPr lang="en-US" altLang="en-US" sz="1200">
                <a:solidFill>
                  <a:srgbClr val="8F01B8"/>
                </a:solidFill>
              </a:rPr>
              <a:t>                 </a:t>
            </a:r>
            <a:r>
              <a:rPr lang="en-US" altLang="en-US" sz="1200">
                <a:solidFill>
                  <a:srgbClr val="0000FF"/>
                </a:solidFill>
                <a:latin typeface="Arial" charset="0"/>
              </a:rPr>
              <a:t>a*</a:t>
            </a:r>
            <a:r>
              <a:rPr lang="en-US" altLang="en-US" sz="1200"/>
              <a:t>          “0 or more </a:t>
            </a:r>
            <a:r>
              <a:rPr lang="en-US" altLang="en-US" sz="12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altLang="en-US" sz="1200"/>
              <a:t>’s”</a:t>
            </a:r>
          </a:p>
        </p:txBody>
      </p:sp>
      <p:sp>
        <p:nvSpPr>
          <p:cNvPr id="22541" name="Rectangle 19"/>
          <p:cNvSpPr>
            <a:spLocks noChangeArrowheads="1"/>
          </p:cNvSpPr>
          <p:nvPr/>
        </p:nvSpPr>
        <p:spPr bwMode="auto">
          <a:xfrm>
            <a:off x="5392738" y="230188"/>
            <a:ext cx="1127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200">
                <a:solidFill>
                  <a:srgbClr val="B8082E"/>
                </a:solidFill>
              </a:rPr>
              <a:t>Operator Name</a:t>
            </a:r>
          </a:p>
        </p:txBody>
      </p:sp>
      <p:sp>
        <p:nvSpPr>
          <p:cNvPr id="22542" name="Rectangle 20"/>
          <p:cNvSpPr>
            <a:spLocks noChangeArrowheads="1"/>
          </p:cNvSpPr>
          <p:nvPr/>
        </p:nvSpPr>
        <p:spPr bwMode="auto">
          <a:xfrm>
            <a:off x="6727825" y="230188"/>
            <a:ext cx="7778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200">
                <a:solidFill>
                  <a:srgbClr val="0000FF"/>
                </a:solidFill>
                <a:latin typeface="Arial" charset="0"/>
              </a:rPr>
              <a:t>Example</a:t>
            </a:r>
            <a:endParaRPr lang="en-US" altLang="en-US" sz="1200" u="sng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2543" name="Rectangle 21"/>
          <p:cNvSpPr>
            <a:spLocks noChangeArrowheads="1"/>
          </p:cNvSpPr>
          <p:nvPr/>
        </p:nvSpPr>
        <p:spPr bwMode="auto">
          <a:xfrm>
            <a:off x="7620000" y="228600"/>
            <a:ext cx="895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200"/>
              <a:t>Description</a:t>
            </a:r>
          </a:p>
        </p:txBody>
      </p:sp>
      <p:sp>
        <p:nvSpPr>
          <p:cNvPr id="22544" name="Line 22"/>
          <p:cNvSpPr>
            <a:spLocks noChangeShapeType="1"/>
          </p:cNvSpPr>
          <p:nvPr/>
        </p:nvSpPr>
        <p:spPr bwMode="auto">
          <a:xfrm>
            <a:off x="5408613" y="534988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45" name="Rectangle 35"/>
          <p:cNvSpPr>
            <a:spLocks noChangeArrowheads="1"/>
          </p:cNvSpPr>
          <p:nvPr/>
        </p:nvSpPr>
        <p:spPr bwMode="auto">
          <a:xfrm>
            <a:off x="2819400" y="1752600"/>
            <a:ext cx="1746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b="1">
                <a:latin typeface="Trebuchet MS" pitchFamily="1" charset="0"/>
                <a:cs typeface="Times New Roman" pitchFamily="1" charset="0"/>
              </a:rPr>
              <a:t>Formal language</a:t>
            </a:r>
          </a:p>
        </p:txBody>
      </p:sp>
      <p:sp>
        <p:nvSpPr>
          <p:cNvPr id="22546" name="Text Box 43"/>
          <p:cNvSpPr txBox="1">
            <a:spLocks noChangeArrowheads="1"/>
          </p:cNvSpPr>
          <p:nvPr/>
        </p:nvSpPr>
        <p:spPr bwMode="auto">
          <a:xfrm>
            <a:off x="287338" y="5149850"/>
            <a:ext cx="3886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/>
              <a:t>Is there an equivalent regular expression to this one </a:t>
            </a:r>
            <a:r>
              <a:rPr lang="en-US" altLang="en-US" b="1" i="1"/>
              <a:t>that</a:t>
            </a:r>
            <a:r>
              <a:rPr lang="en-US" altLang="en-US"/>
              <a:t> </a:t>
            </a:r>
            <a:r>
              <a:rPr lang="en-US" altLang="en-US" b="1" i="1"/>
              <a:t>avoids the</a:t>
            </a:r>
            <a:r>
              <a:rPr lang="en-US" altLang="en-US"/>
              <a:t> </a:t>
            </a:r>
            <a:r>
              <a:rPr lang="en-US" altLang="en-US" b="1" i="1"/>
              <a:t>nested</a:t>
            </a:r>
            <a:r>
              <a:rPr lang="en-US" altLang="en-US"/>
              <a:t> * </a:t>
            </a:r>
            <a:r>
              <a:rPr lang="en-US" altLang="en-US" b="1" i="1"/>
              <a:t>operators</a:t>
            </a:r>
            <a:r>
              <a:rPr lang="en-US" altLang="en-US"/>
              <a:t>? </a:t>
            </a:r>
          </a:p>
        </p:txBody>
      </p:sp>
      <p:sp>
        <p:nvSpPr>
          <p:cNvPr id="22547" name="Rectangle 44"/>
          <p:cNvSpPr>
            <a:spLocks noChangeArrowheads="1"/>
          </p:cNvSpPr>
          <p:nvPr/>
        </p:nvSpPr>
        <p:spPr bwMode="auto">
          <a:xfrm>
            <a:off x="228600" y="6400800"/>
            <a:ext cx="30495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200" b="1">
                <a:solidFill>
                  <a:srgbClr val="B8082E"/>
                </a:solidFill>
              </a:rPr>
              <a:t>Can </a:t>
            </a:r>
            <a:r>
              <a:rPr lang="en-US" altLang="en-US" sz="1200" b="1" i="1">
                <a:solidFill>
                  <a:srgbClr val="B8082E"/>
                </a:solidFill>
              </a:rPr>
              <a:t>every </a:t>
            </a:r>
            <a:r>
              <a:rPr lang="en-US" altLang="en-US" sz="1200" b="1">
                <a:solidFill>
                  <a:srgbClr val="B8082E"/>
                </a:solidFill>
              </a:rPr>
              <a:t>reg. expression avoid nested *'s ? </a:t>
            </a:r>
          </a:p>
        </p:txBody>
      </p:sp>
      <p:sp>
        <p:nvSpPr>
          <p:cNvPr id="22548" name="Rectangle 45"/>
          <p:cNvSpPr>
            <a:spLocks noChangeArrowheads="1"/>
          </p:cNvSpPr>
          <p:nvPr/>
        </p:nvSpPr>
        <p:spPr bwMode="auto">
          <a:xfrm>
            <a:off x="6248400" y="5105400"/>
            <a:ext cx="1720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( 01* | 10 )*</a:t>
            </a:r>
          </a:p>
        </p:txBody>
      </p:sp>
      <p:sp>
        <p:nvSpPr>
          <p:cNvPr id="22549" name="Line 41"/>
          <p:cNvSpPr>
            <a:spLocks noChangeShapeType="1"/>
          </p:cNvSpPr>
          <p:nvPr/>
        </p:nvSpPr>
        <p:spPr bwMode="auto">
          <a:xfrm>
            <a:off x="1055688" y="4846638"/>
            <a:ext cx="6610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50" name="Rectangle 11"/>
          <p:cNvSpPr>
            <a:spLocks noChangeArrowheads="1"/>
          </p:cNvSpPr>
          <p:nvPr/>
        </p:nvSpPr>
        <p:spPr bwMode="auto">
          <a:xfrm>
            <a:off x="2325688" y="2317750"/>
            <a:ext cx="254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800">
                <a:cs typeface="Times New Roman" pitchFamily="1" charset="0"/>
              </a:rPr>
              <a:t>L = { w | w contains a 0 }</a:t>
            </a:r>
          </a:p>
        </p:txBody>
      </p:sp>
      <p:sp>
        <p:nvSpPr>
          <p:cNvPr id="22551" name="Rectangle 35"/>
          <p:cNvSpPr>
            <a:spLocks noChangeArrowheads="1"/>
          </p:cNvSpPr>
          <p:nvPr/>
        </p:nvSpPr>
        <p:spPr bwMode="auto">
          <a:xfrm>
            <a:off x="6019800" y="1752600"/>
            <a:ext cx="1984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  <a:latin typeface="Trebuchet MS" pitchFamily="1" charset="0"/>
                <a:cs typeface="Times New Roman" pitchFamily="1" charset="0"/>
              </a:rPr>
              <a:t>Regular Expression</a:t>
            </a: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762000" y="457200"/>
            <a:ext cx="33861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500">
                <a:latin typeface="Trebuchet MS" pitchFamily="1" charset="0"/>
              </a:rPr>
              <a:t>For each language below, write a regular expression that describes it.</a:t>
            </a:r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5172075" y="209550"/>
            <a:ext cx="3657600" cy="121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endParaRPr lang="en-US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2530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2850" y="3881438"/>
              <a:ext cx="3175" cy="9525"/>
            </p14:xfrm>
          </p:contentPart>
        </mc:Choice>
        <mc:Fallback>
          <p:pic>
            <p:nvPicPr>
              <p:cNvPr id="22530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0381" y="3878874"/>
                <a:ext cx="8114" cy="14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253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59250" y="2609850"/>
              <a:ext cx="660400" cy="293688"/>
            </p14:xfrm>
          </p:contentPart>
        </mc:Choice>
        <mc:Fallback>
          <p:pic>
            <p:nvPicPr>
              <p:cNvPr id="2253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53129" y="2598319"/>
                <a:ext cx="669402" cy="316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253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9825" y="2635250"/>
              <a:ext cx="28575" cy="238125"/>
            </p14:xfrm>
          </p:contentPart>
        </mc:Choice>
        <mc:Fallback>
          <p:pic>
            <p:nvPicPr>
              <p:cNvPr id="2253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38250" y="2630927"/>
                <a:ext cx="46660" cy="246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253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90925" y="3776663"/>
              <a:ext cx="1190625" cy="334962"/>
            </p14:xfrm>
          </p:contentPart>
        </mc:Choice>
        <mc:Fallback>
          <p:pic>
            <p:nvPicPr>
              <p:cNvPr id="2253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80484" y="3769820"/>
                <a:ext cx="1214387" cy="35513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5" descr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212725"/>
            <a:ext cx="7634287" cy="639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AutoShape 46"/>
          <p:cNvSpPr>
            <a:spLocks noChangeArrowheads="1"/>
          </p:cNvSpPr>
          <p:nvPr/>
        </p:nvSpPr>
        <p:spPr bwMode="auto">
          <a:xfrm>
            <a:off x="685800" y="3505200"/>
            <a:ext cx="7580313" cy="5207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11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endParaRPr lang="en-US" altLang="en-US"/>
          </a:p>
        </p:txBody>
      </p:sp>
      <p:sp>
        <p:nvSpPr>
          <p:cNvPr id="48132" name="Line 47"/>
          <p:cNvSpPr>
            <a:spLocks noChangeShapeType="1"/>
          </p:cNvSpPr>
          <p:nvPr/>
        </p:nvSpPr>
        <p:spPr bwMode="auto">
          <a:xfrm>
            <a:off x="6384925" y="3833813"/>
            <a:ext cx="1447800" cy="0"/>
          </a:xfrm>
          <a:prstGeom prst="line">
            <a:avLst/>
          </a:prstGeom>
          <a:noFill/>
          <a:ln w="9525">
            <a:solidFill>
              <a:srgbClr val="FF011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3" name="Line 48"/>
          <p:cNvSpPr>
            <a:spLocks noChangeShapeType="1"/>
          </p:cNvSpPr>
          <p:nvPr/>
        </p:nvSpPr>
        <p:spPr bwMode="auto">
          <a:xfrm>
            <a:off x="787400" y="3986213"/>
            <a:ext cx="1671638" cy="0"/>
          </a:xfrm>
          <a:prstGeom prst="line">
            <a:avLst/>
          </a:prstGeom>
          <a:noFill/>
          <a:ln w="9525">
            <a:solidFill>
              <a:srgbClr val="FF011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34" name="Line 49"/>
          <p:cNvSpPr>
            <a:spLocks noChangeShapeType="1"/>
          </p:cNvSpPr>
          <p:nvPr/>
        </p:nvSpPr>
        <p:spPr bwMode="auto">
          <a:xfrm flipH="1">
            <a:off x="3140075" y="5676900"/>
            <a:ext cx="1042988" cy="257175"/>
          </a:xfrm>
          <a:prstGeom prst="line">
            <a:avLst/>
          </a:prstGeom>
          <a:noFill/>
          <a:ln w="9525">
            <a:solidFill>
              <a:srgbClr val="FF011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35" name="TextBox 6"/>
          <p:cNvSpPr txBox="1">
            <a:spLocks noChangeArrowheads="1"/>
          </p:cNvSpPr>
          <p:nvPr/>
        </p:nvSpPr>
        <p:spPr bwMode="auto">
          <a:xfrm>
            <a:off x="5603875" y="534988"/>
            <a:ext cx="3278188" cy="73977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100">
                <a:solidFill>
                  <a:srgbClr val="7030A0"/>
                </a:solidFill>
                <a:latin typeface="Trebuchet MS" pitchFamily="1" charset="0"/>
              </a:rPr>
              <a:t>Star-height problem solved in 1963 by Eggers.</a:t>
            </a:r>
          </a:p>
        </p:txBody>
      </p:sp>
      <p:sp>
        <p:nvSpPr>
          <p:cNvPr id="48136" name="TextBox 7"/>
          <p:cNvSpPr txBox="1">
            <a:spLocks noChangeArrowheads="1"/>
          </p:cNvSpPr>
          <p:nvPr/>
        </p:nvSpPr>
        <p:spPr bwMode="auto">
          <a:xfrm>
            <a:off x="5613400" y="2451100"/>
            <a:ext cx="3278188" cy="73977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100">
                <a:solidFill>
                  <a:srgbClr val="B8082E"/>
                </a:solidFill>
                <a:latin typeface="Trebuchet MS" pitchFamily="1" charset="0"/>
              </a:rPr>
              <a:t>Star-height problem </a:t>
            </a:r>
            <a:r>
              <a:rPr lang="en-US" altLang="en-US" sz="2100" i="1">
                <a:solidFill>
                  <a:srgbClr val="B8082E"/>
                </a:solidFill>
                <a:latin typeface="Trebuchet MS" pitchFamily="1" charset="0"/>
              </a:rPr>
              <a:t>with negation</a:t>
            </a:r>
            <a:r>
              <a:rPr lang="en-US" altLang="en-US" sz="2100">
                <a:solidFill>
                  <a:srgbClr val="B8082E"/>
                </a:solidFill>
                <a:latin typeface="Trebuchet MS" pitchFamily="1" charset="0"/>
              </a:rPr>
              <a:t> still unsolved...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369888" y="1268413"/>
            <a:ext cx="6508750" cy="180975"/>
            <a:chOff x="295" y="1311"/>
            <a:chExt cx="5177" cy="114"/>
          </a:xfrm>
        </p:grpSpPr>
        <p:sp>
          <p:nvSpPr>
            <p:cNvPr id="4917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917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2400"/>
            </a:p>
          </p:txBody>
        </p:sp>
      </p:grp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152400" y="304800"/>
            <a:ext cx="4854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600"/>
              <a:t>Regexes in practice…</a:t>
            </a:r>
          </a:p>
        </p:txBody>
      </p:sp>
      <p:sp>
        <p:nvSpPr>
          <p:cNvPr id="49156" name="Text Box 6"/>
          <p:cNvSpPr txBox="1">
            <a:spLocks noChangeArrowheads="1"/>
          </p:cNvSpPr>
          <p:nvPr/>
        </p:nvSpPr>
        <p:spPr bwMode="auto">
          <a:xfrm>
            <a:off x="388938" y="1622425"/>
            <a:ext cx="7937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2400"/>
              <a:t>Unix’s</a:t>
            </a:r>
            <a:r>
              <a:rPr lang="en-US" altLang="en-US" sz="3200">
                <a:latin typeface="Times" pitchFamily="1" charset="0"/>
              </a:rPr>
              <a:t> </a:t>
            </a:r>
            <a:r>
              <a:rPr lang="en-US" altLang="en-US" sz="2800" b="1">
                <a:latin typeface="Courier New" pitchFamily="1" charset="0"/>
              </a:rPr>
              <a:t>egrep</a:t>
            </a:r>
            <a:r>
              <a:rPr lang="en-US" altLang="en-US" sz="2800">
                <a:latin typeface="Geneva" pitchFamily="1" charset="0"/>
              </a:rPr>
              <a:t> </a:t>
            </a:r>
            <a:r>
              <a:rPr lang="en-US" altLang="en-US" sz="2400"/>
              <a:t>does a line-by-line search for a regex:</a:t>
            </a:r>
            <a:endParaRPr lang="en-US" altLang="en-US" sz="3200"/>
          </a:p>
        </p:txBody>
      </p:sp>
      <p:sp>
        <p:nvSpPr>
          <p:cNvPr id="49157" name="Text Box 7"/>
          <p:cNvSpPr txBox="1">
            <a:spLocks noChangeArrowheads="1"/>
          </p:cNvSpPr>
          <p:nvPr/>
        </p:nvSpPr>
        <p:spPr bwMode="auto">
          <a:xfrm>
            <a:off x="914400" y="2495550"/>
            <a:ext cx="4110038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altLang="en-US" sz="2400" b="1">
                <a:solidFill>
                  <a:srgbClr val="343398"/>
                </a:solidFill>
                <a:latin typeface="Courier New" pitchFamily="1" charset="0"/>
              </a:rPr>
              <a:t>egrep   'hh'</a:t>
            </a:r>
          </a:p>
          <a:p>
            <a:pPr algn="l">
              <a:lnSpc>
                <a:spcPct val="70000"/>
              </a:lnSpc>
            </a:pPr>
            <a:r>
              <a:rPr lang="en-US" altLang="en-US" sz="2400" b="1">
                <a:solidFill>
                  <a:srgbClr val="343398"/>
                </a:solidFill>
                <a:latin typeface="Courier New" pitchFamily="1" charset="0"/>
              </a:rPr>
              <a:t>egrep   'y.*y'</a:t>
            </a:r>
          </a:p>
          <a:p>
            <a:pPr algn="l">
              <a:lnSpc>
                <a:spcPct val="70000"/>
              </a:lnSpc>
            </a:pPr>
            <a:r>
              <a:rPr lang="en-US" altLang="en-US" sz="2400" b="1">
                <a:solidFill>
                  <a:srgbClr val="343398"/>
                </a:solidFill>
                <a:latin typeface="Courier New" pitchFamily="1" charset="0"/>
              </a:rPr>
              <a:t>egrep   '(xq|hq)'   </a:t>
            </a:r>
          </a:p>
          <a:p>
            <a:pPr algn="l">
              <a:lnSpc>
                <a:spcPct val="70000"/>
              </a:lnSpc>
            </a:pPr>
            <a:r>
              <a:rPr lang="en-US" altLang="en-US" sz="2400" b="1">
                <a:solidFill>
                  <a:srgbClr val="343398"/>
                </a:solidFill>
                <a:latin typeface="Courier New" pitchFamily="1" charset="0"/>
              </a:rPr>
              <a:t>egrep   '^y.*y$'</a:t>
            </a:r>
            <a:endParaRPr lang="en-US" altLang="en-US" sz="1800">
              <a:latin typeface="Arial" charset="0"/>
              <a:sym typeface="Symbol" pitchFamily="1" charset="2"/>
            </a:endParaRPr>
          </a:p>
        </p:txBody>
      </p:sp>
      <p:sp>
        <p:nvSpPr>
          <p:cNvPr id="49158" name="Text Box 8"/>
          <p:cNvSpPr txBox="1">
            <a:spLocks noChangeArrowheads="1"/>
          </p:cNvSpPr>
          <p:nvPr/>
        </p:nvSpPr>
        <p:spPr bwMode="auto">
          <a:xfrm>
            <a:off x="357188" y="5110163"/>
            <a:ext cx="1431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200">
                <a:solidFill>
                  <a:srgbClr val="009900"/>
                </a:solidFill>
                <a:latin typeface="Sand" charset="0"/>
              </a:rPr>
              <a:t>good for crosswords !</a:t>
            </a:r>
            <a:endParaRPr lang="en-US" altLang="en-US" sz="1200">
              <a:solidFill>
                <a:srgbClr val="009900"/>
              </a:solidFill>
              <a:latin typeface="Sand" charset="0"/>
              <a:sym typeface="Symbol" pitchFamily="1" charset="2"/>
            </a:endParaRPr>
          </a:p>
        </p:txBody>
      </p:sp>
      <p:sp>
        <p:nvSpPr>
          <p:cNvPr id="49159" name="Text Box 9"/>
          <p:cNvSpPr txBox="1">
            <a:spLocks noChangeArrowheads="1"/>
          </p:cNvSpPr>
          <p:nvPr/>
        </p:nvSpPr>
        <p:spPr bwMode="auto">
          <a:xfrm>
            <a:off x="441325" y="6011863"/>
            <a:ext cx="1246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200">
                <a:solidFill>
                  <a:srgbClr val="009900"/>
                </a:solidFill>
                <a:latin typeface="Sand" charset="0"/>
              </a:rPr>
              <a:t>not always obvious …</a:t>
            </a:r>
            <a:endParaRPr lang="en-US" altLang="en-US" sz="1200">
              <a:solidFill>
                <a:srgbClr val="009900"/>
              </a:solidFill>
              <a:latin typeface="Sand" charset="0"/>
              <a:sym typeface="Symbol" pitchFamily="1" charset="2"/>
            </a:endParaRPr>
          </a:p>
        </p:txBody>
      </p:sp>
      <p:sp>
        <p:nvSpPr>
          <p:cNvPr id="49160" name="Text Box 10"/>
          <p:cNvSpPr txBox="1">
            <a:spLocks noChangeArrowheads="1"/>
          </p:cNvSpPr>
          <p:nvPr/>
        </p:nvSpPr>
        <p:spPr bwMode="auto">
          <a:xfrm>
            <a:off x="1922463" y="6116638"/>
            <a:ext cx="68199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en-US" sz="1800" b="1">
                <a:latin typeface="Courier New" pitchFamily="1" charset="0"/>
              </a:rPr>
              <a:t>egrep  '^(0|1(01*0)*1)(0|1(01*0)*1)*$' binStr</a:t>
            </a:r>
          </a:p>
        </p:txBody>
      </p:sp>
      <p:sp>
        <p:nvSpPr>
          <p:cNvPr id="49161" name="Text Box 11"/>
          <p:cNvSpPr txBox="1">
            <a:spLocks noChangeArrowheads="1"/>
          </p:cNvSpPr>
          <p:nvPr/>
        </p:nvSpPr>
        <p:spPr bwMode="auto">
          <a:xfrm>
            <a:off x="6943725" y="1133475"/>
            <a:ext cx="20669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400">
                <a:solidFill>
                  <a:srgbClr val="0000FF"/>
                </a:solidFill>
                <a:latin typeface="Arial" charset="0"/>
              </a:rPr>
              <a:t>Almost all languages have a regex library…</a:t>
            </a:r>
          </a:p>
        </p:txBody>
      </p:sp>
      <p:sp>
        <p:nvSpPr>
          <p:cNvPr id="49162" name="Rectangle 12"/>
          <p:cNvSpPr>
            <a:spLocks noChangeArrowheads="1"/>
          </p:cNvSpPr>
          <p:nvPr/>
        </p:nvSpPr>
        <p:spPr bwMode="auto">
          <a:xfrm>
            <a:off x="4648200" y="3028950"/>
            <a:ext cx="4025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343398"/>
                </a:solidFill>
                <a:latin typeface="Courier New" pitchFamily="1" charset="0"/>
              </a:rPr>
              <a:t>/usr/share/dict/words</a:t>
            </a:r>
          </a:p>
        </p:txBody>
      </p:sp>
      <p:sp>
        <p:nvSpPr>
          <p:cNvPr id="49163" name="AutoShape 13"/>
          <p:cNvSpPr>
            <a:spLocks/>
          </p:cNvSpPr>
          <p:nvPr/>
        </p:nvSpPr>
        <p:spPr bwMode="auto">
          <a:xfrm>
            <a:off x="4267200" y="241935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28575">
            <a:solidFill>
              <a:srgbClr val="34339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endParaRPr lang="en-US" altLang="en-US" sz="2400"/>
          </a:p>
        </p:txBody>
      </p:sp>
      <p:pic>
        <p:nvPicPr>
          <p:cNvPr id="49164" name="Picture 14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25" y="147638"/>
            <a:ext cx="3757613" cy="8985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5" name="Line 15"/>
          <p:cNvSpPr>
            <a:spLocks noChangeShapeType="1"/>
          </p:cNvSpPr>
          <p:nvPr/>
        </p:nvSpPr>
        <p:spPr bwMode="auto">
          <a:xfrm flipV="1">
            <a:off x="2111375" y="3973513"/>
            <a:ext cx="574675" cy="287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6" name="Line 16"/>
          <p:cNvSpPr>
            <a:spLocks noChangeShapeType="1"/>
          </p:cNvSpPr>
          <p:nvPr/>
        </p:nvSpPr>
        <p:spPr bwMode="auto">
          <a:xfrm flipH="1" flipV="1">
            <a:off x="3119438" y="4067175"/>
            <a:ext cx="223837" cy="32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7" name="Line 17"/>
          <p:cNvSpPr>
            <a:spLocks noChangeShapeType="1"/>
          </p:cNvSpPr>
          <p:nvPr/>
        </p:nvSpPr>
        <p:spPr bwMode="auto">
          <a:xfrm flipH="1" flipV="1">
            <a:off x="3810000" y="4114800"/>
            <a:ext cx="552450" cy="117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8" name="Text Box 18"/>
          <p:cNvSpPr txBox="1">
            <a:spLocks noChangeArrowheads="1"/>
          </p:cNvSpPr>
          <p:nvPr/>
        </p:nvSpPr>
        <p:spPr bwMode="auto">
          <a:xfrm>
            <a:off x="663575" y="4168775"/>
            <a:ext cx="1465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000"/>
              <a:t>symbol for </a:t>
            </a:r>
            <a:r>
              <a:rPr lang="en-US" altLang="en-US" sz="1000" b="1" i="1"/>
              <a:t>start of a line</a:t>
            </a:r>
            <a:endParaRPr lang="en-US" altLang="en-US" sz="1000"/>
          </a:p>
        </p:txBody>
      </p:sp>
      <p:sp>
        <p:nvSpPr>
          <p:cNvPr id="49169" name="Text Box 19"/>
          <p:cNvSpPr txBox="1">
            <a:spLocks noChangeArrowheads="1"/>
          </p:cNvSpPr>
          <p:nvPr/>
        </p:nvSpPr>
        <p:spPr bwMode="auto">
          <a:xfrm>
            <a:off x="4340225" y="4114800"/>
            <a:ext cx="142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000"/>
              <a:t>symbol for </a:t>
            </a:r>
            <a:r>
              <a:rPr lang="en-US" altLang="en-US" sz="1000" b="1" i="1"/>
              <a:t>end of a line</a:t>
            </a:r>
          </a:p>
        </p:txBody>
      </p:sp>
      <p:sp>
        <p:nvSpPr>
          <p:cNvPr id="49170" name="Text Box 20"/>
          <p:cNvSpPr txBox="1">
            <a:spLocks noChangeArrowheads="1"/>
          </p:cNvSpPr>
          <p:nvPr/>
        </p:nvSpPr>
        <p:spPr bwMode="auto">
          <a:xfrm>
            <a:off x="2281238" y="4362450"/>
            <a:ext cx="2151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000"/>
              <a:t>symbol for any character, a shortcut for</a:t>
            </a:r>
            <a:r>
              <a:rPr lang="en-US" altLang="en-US" sz="1000">
                <a:latin typeface="Times" pitchFamily="1" charset="0"/>
              </a:rPr>
              <a:t> </a:t>
            </a:r>
            <a:r>
              <a:rPr lang="en-US" altLang="en-US" sz="1000" b="1">
                <a:latin typeface="Courier New" pitchFamily="1" charset="0"/>
              </a:rPr>
              <a:t>(a|b|c|…|z|0|1|…|9|…)</a:t>
            </a:r>
          </a:p>
        </p:txBody>
      </p:sp>
      <p:sp>
        <p:nvSpPr>
          <p:cNvPr id="49171" name="Rectangle 22"/>
          <p:cNvSpPr>
            <a:spLocks noChangeArrowheads="1"/>
          </p:cNvSpPr>
          <p:nvPr/>
        </p:nvSpPr>
        <p:spPr bwMode="auto">
          <a:xfrm>
            <a:off x="2820988" y="5170488"/>
            <a:ext cx="446087" cy="436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900"/>
              <a:t>VOWEL</a:t>
            </a:r>
          </a:p>
        </p:txBody>
      </p:sp>
      <p:sp>
        <p:nvSpPr>
          <p:cNvPr id="49172" name="Rectangle 23"/>
          <p:cNvSpPr>
            <a:spLocks noChangeArrowheads="1"/>
          </p:cNvSpPr>
          <p:nvPr/>
        </p:nvSpPr>
        <p:spPr bwMode="auto">
          <a:xfrm>
            <a:off x="2362200" y="5168900"/>
            <a:ext cx="446088" cy="436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49173" name="Rectangle 24"/>
          <p:cNvSpPr>
            <a:spLocks noChangeArrowheads="1"/>
          </p:cNvSpPr>
          <p:nvPr/>
        </p:nvSpPr>
        <p:spPr bwMode="auto">
          <a:xfrm>
            <a:off x="3741738" y="5170488"/>
            <a:ext cx="446087" cy="436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/>
              <a:t>U</a:t>
            </a:r>
          </a:p>
        </p:txBody>
      </p:sp>
      <p:sp>
        <p:nvSpPr>
          <p:cNvPr id="49174" name="Rectangle 25"/>
          <p:cNvSpPr>
            <a:spLocks noChangeArrowheads="1"/>
          </p:cNvSpPr>
          <p:nvPr/>
        </p:nvSpPr>
        <p:spPr bwMode="auto">
          <a:xfrm>
            <a:off x="3281363" y="5168900"/>
            <a:ext cx="446087" cy="436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49175" name="Rectangle 26"/>
          <p:cNvSpPr>
            <a:spLocks noChangeArrowheads="1"/>
          </p:cNvSpPr>
          <p:nvPr/>
        </p:nvSpPr>
        <p:spPr bwMode="auto">
          <a:xfrm>
            <a:off x="4660900" y="5168900"/>
            <a:ext cx="446088" cy="436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900"/>
              <a:t>VOWEL</a:t>
            </a:r>
          </a:p>
        </p:txBody>
      </p:sp>
      <p:sp>
        <p:nvSpPr>
          <p:cNvPr id="49176" name="Rectangle 27"/>
          <p:cNvSpPr>
            <a:spLocks noChangeArrowheads="1"/>
          </p:cNvSpPr>
          <p:nvPr/>
        </p:nvSpPr>
        <p:spPr bwMode="auto">
          <a:xfrm>
            <a:off x="4200525" y="5167313"/>
            <a:ext cx="446088" cy="436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49177" name="Rectangle 28"/>
          <p:cNvSpPr>
            <a:spLocks noChangeArrowheads="1"/>
          </p:cNvSpPr>
          <p:nvPr/>
        </p:nvSpPr>
        <p:spPr bwMode="auto">
          <a:xfrm>
            <a:off x="5121275" y="5167313"/>
            <a:ext cx="446088" cy="436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369888" y="1268413"/>
            <a:ext cx="6508750" cy="180975"/>
            <a:chOff x="295" y="1311"/>
            <a:chExt cx="5177" cy="114"/>
          </a:xfrm>
        </p:grpSpPr>
        <p:sp>
          <p:nvSpPr>
            <p:cNvPr id="5020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5020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2400"/>
            </a:p>
          </p:txBody>
        </p:sp>
      </p:grpSp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152400" y="304800"/>
            <a:ext cx="4854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600"/>
              <a:t>Regexes in practice…</a:t>
            </a:r>
          </a:p>
        </p:txBody>
      </p:sp>
      <p:sp>
        <p:nvSpPr>
          <p:cNvPr id="50180" name="Text Box 6"/>
          <p:cNvSpPr txBox="1">
            <a:spLocks noChangeArrowheads="1"/>
          </p:cNvSpPr>
          <p:nvPr/>
        </p:nvSpPr>
        <p:spPr bwMode="auto">
          <a:xfrm>
            <a:off x="388938" y="1622425"/>
            <a:ext cx="7937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2400"/>
              <a:t>Unix’s</a:t>
            </a:r>
            <a:r>
              <a:rPr lang="en-US" altLang="en-US" sz="3200">
                <a:latin typeface="Times" pitchFamily="1" charset="0"/>
              </a:rPr>
              <a:t> </a:t>
            </a:r>
            <a:r>
              <a:rPr lang="en-US" altLang="en-US" sz="2800" b="1">
                <a:latin typeface="Courier New" pitchFamily="1" charset="0"/>
              </a:rPr>
              <a:t>egrep</a:t>
            </a:r>
            <a:r>
              <a:rPr lang="en-US" altLang="en-US" sz="2800">
                <a:latin typeface="Geneva" pitchFamily="1" charset="0"/>
              </a:rPr>
              <a:t> </a:t>
            </a:r>
            <a:r>
              <a:rPr lang="en-US" altLang="en-US" sz="2400"/>
              <a:t>does a line-by-line search for a regex:</a:t>
            </a:r>
            <a:endParaRPr lang="en-US" altLang="en-US" sz="3200"/>
          </a:p>
        </p:txBody>
      </p:sp>
      <p:sp>
        <p:nvSpPr>
          <p:cNvPr id="50181" name="Text Box 7"/>
          <p:cNvSpPr txBox="1">
            <a:spLocks noChangeArrowheads="1"/>
          </p:cNvSpPr>
          <p:nvPr/>
        </p:nvSpPr>
        <p:spPr bwMode="auto">
          <a:xfrm>
            <a:off x="914400" y="2495550"/>
            <a:ext cx="4110038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altLang="en-US" sz="2400" b="1">
                <a:solidFill>
                  <a:srgbClr val="343398"/>
                </a:solidFill>
                <a:latin typeface="Courier New" pitchFamily="1" charset="0"/>
              </a:rPr>
              <a:t>egrep   'hh'</a:t>
            </a:r>
          </a:p>
          <a:p>
            <a:pPr algn="l">
              <a:lnSpc>
                <a:spcPct val="70000"/>
              </a:lnSpc>
            </a:pPr>
            <a:r>
              <a:rPr lang="en-US" altLang="en-US" sz="2400" b="1">
                <a:solidFill>
                  <a:srgbClr val="343398"/>
                </a:solidFill>
                <a:latin typeface="Courier New" pitchFamily="1" charset="0"/>
              </a:rPr>
              <a:t>egrep   'y.*y'</a:t>
            </a:r>
          </a:p>
          <a:p>
            <a:pPr algn="l">
              <a:lnSpc>
                <a:spcPct val="70000"/>
              </a:lnSpc>
            </a:pPr>
            <a:r>
              <a:rPr lang="en-US" altLang="en-US" sz="2400" b="1">
                <a:solidFill>
                  <a:srgbClr val="343398"/>
                </a:solidFill>
                <a:latin typeface="Courier New" pitchFamily="1" charset="0"/>
              </a:rPr>
              <a:t>egrep   '(xq|hq)'   </a:t>
            </a:r>
          </a:p>
          <a:p>
            <a:pPr algn="l">
              <a:lnSpc>
                <a:spcPct val="70000"/>
              </a:lnSpc>
            </a:pPr>
            <a:r>
              <a:rPr lang="en-US" altLang="en-US" sz="2400" b="1">
                <a:solidFill>
                  <a:srgbClr val="343398"/>
                </a:solidFill>
                <a:latin typeface="Courier New" pitchFamily="1" charset="0"/>
              </a:rPr>
              <a:t>egrep   '^y.*y$'</a:t>
            </a:r>
            <a:endParaRPr lang="en-US" altLang="en-US" sz="1800">
              <a:latin typeface="Arial" charset="0"/>
              <a:sym typeface="Symbol" pitchFamily="1" charset="2"/>
            </a:endParaRPr>
          </a:p>
        </p:txBody>
      </p:sp>
      <p:sp>
        <p:nvSpPr>
          <p:cNvPr id="50182" name="Text Box 8"/>
          <p:cNvSpPr txBox="1">
            <a:spLocks noChangeArrowheads="1"/>
          </p:cNvSpPr>
          <p:nvPr/>
        </p:nvSpPr>
        <p:spPr bwMode="auto">
          <a:xfrm>
            <a:off x="357188" y="5110163"/>
            <a:ext cx="1431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200">
                <a:solidFill>
                  <a:srgbClr val="009900"/>
                </a:solidFill>
                <a:latin typeface="Sand" charset="0"/>
              </a:rPr>
              <a:t>good for crosswords !</a:t>
            </a:r>
            <a:endParaRPr lang="en-US" altLang="en-US" sz="1200">
              <a:solidFill>
                <a:srgbClr val="009900"/>
              </a:solidFill>
              <a:latin typeface="Sand" charset="0"/>
              <a:sym typeface="Symbol" pitchFamily="1" charset="2"/>
            </a:endParaRPr>
          </a:p>
        </p:txBody>
      </p:sp>
      <p:sp>
        <p:nvSpPr>
          <p:cNvPr id="50183" name="Text Box 9"/>
          <p:cNvSpPr txBox="1">
            <a:spLocks noChangeArrowheads="1"/>
          </p:cNvSpPr>
          <p:nvPr/>
        </p:nvSpPr>
        <p:spPr bwMode="auto">
          <a:xfrm>
            <a:off x="441325" y="6011863"/>
            <a:ext cx="1246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200">
                <a:solidFill>
                  <a:srgbClr val="009900"/>
                </a:solidFill>
                <a:latin typeface="Sand" charset="0"/>
              </a:rPr>
              <a:t>not always obvious …</a:t>
            </a:r>
            <a:endParaRPr lang="en-US" altLang="en-US" sz="1200">
              <a:solidFill>
                <a:srgbClr val="009900"/>
              </a:solidFill>
              <a:latin typeface="Sand" charset="0"/>
              <a:sym typeface="Symbol" pitchFamily="1" charset="2"/>
            </a:endParaRPr>
          </a:p>
        </p:txBody>
      </p:sp>
      <p:sp>
        <p:nvSpPr>
          <p:cNvPr id="50184" name="Text Box 10"/>
          <p:cNvSpPr txBox="1">
            <a:spLocks noChangeArrowheads="1"/>
          </p:cNvSpPr>
          <p:nvPr/>
        </p:nvSpPr>
        <p:spPr bwMode="auto">
          <a:xfrm>
            <a:off x="1922463" y="6116638"/>
            <a:ext cx="68199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en-US" sz="1800" b="1">
                <a:latin typeface="Courier New" pitchFamily="1" charset="0"/>
              </a:rPr>
              <a:t>egrep  '^(0|1(01*0)*1)(0|1(01*0)*1)*$' binStr</a:t>
            </a:r>
          </a:p>
        </p:txBody>
      </p:sp>
      <p:sp>
        <p:nvSpPr>
          <p:cNvPr id="50185" name="Text Box 11"/>
          <p:cNvSpPr txBox="1">
            <a:spLocks noChangeArrowheads="1"/>
          </p:cNvSpPr>
          <p:nvPr/>
        </p:nvSpPr>
        <p:spPr bwMode="auto">
          <a:xfrm>
            <a:off x="6943725" y="1133475"/>
            <a:ext cx="20669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400">
                <a:solidFill>
                  <a:srgbClr val="0000FF"/>
                </a:solidFill>
                <a:latin typeface="Arial" charset="0"/>
              </a:rPr>
              <a:t>Almost all languages have a regex library…</a:t>
            </a:r>
          </a:p>
        </p:txBody>
      </p:sp>
      <p:sp>
        <p:nvSpPr>
          <p:cNvPr id="50186" name="Rectangle 12"/>
          <p:cNvSpPr>
            <a:spLocks noChangeArrowheads="1"/>
          </p:cNvSpPr>
          <p:nvPr/>
        </p:nvSpPr>
        <p:spPr bwMode="auto">
          <a:xfrm>
            <a:off x="4648200" y="3028950"/>
            <a:ext cx="4025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343398"/>
                </a:solidFill>
                <a:latin typeface="Courier New" pitchFamily="1" charset="0"/>
              </a:rPr>
              <a:t>/usr/share/dict/words</a:t>
            </a:r>
          </a:p>
        </p:txBody>
      </p:sp>
      <p:sp>
        <p:nvSpPr>
          <p:cNvPr id="50187" name="AutoShape 13"/>
          <p:cNvSpPr>
            <a:spLocks/>
          </p:cNvSpPr>
          <p:nvPr/>
        </p:nvSpPr>
        <p:spPr bwMode="auto">
          <a:xfrm>
            <a:off x="4267200" y="241935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28575">
            <a:solidFill>
              <a:srgbClr val="34339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endParaRPr lang="en-US" altLang="en-US" sz="2400"/>
          </a:p>
        </p:txBody>
      </p:sp>
      <p:pic>
        <p:nvPicPr>
          <p:cNvPr id="50188" name="Picture 14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25" y="147638"/>
            <a:ext cx="3757613" cy="8985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9" name="Line 15"/>
          <p:cNvSpPr>
            <a:spLocks noChangeShapeType="1"/>
          </p:cNvSpPr>
          <p:nvPr/>
        </p:nvSpPr>
        <p:spPr bwMode="auto">
          <a:xfrm flipV="1">
            <a:off x="2111375" y="3973513"/>
            <a:ext cx="574675" cy="287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0" name="Line 16"/>
          <p:cNvSpPr>
            <a:spLocks noChangeShapeType="1"/>
          </p:cNvSpPr>
          <p:nvPr/>
        </p:nvSpPr>
        <p:spPr bwMode="auto">
          <a:xfrm flipH="1" flipV="1">
            <a:off x="3119438" y="4067175"/>
            <a:ext cx="223837" cy="32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1" name="Line 17"/>
          <p:cNvSpPr>
            <a:spLocks noChangeShapeType="1"/>
          </p:cNvSpPr>
          <p:nvPr/>
        </p:nvSpPr>
        <p:spPr bwMode="auto">
          <a:xfrm flipH="1" flipV="1">
            <a:off x="3810000" y="4114800"/>
            <a:ext cx="552450" cy="117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2" name="Text Box 18"/>
          <p:cNvSpPr txBox="1">
            <a:spLocks noChangeArrowheads="1"/>
          </p:cNvSpPr>
          <p:nvPr/>
        </p:nvSpPr>
        <p:spPr bwMode="auto">
          <a:xfrm>
            <a:off x="663575" y="4168775"/>
            <a:ext cx="1465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000"/>
              <a:t>symbol for </a:t>
            </a:r>
            <a:r>
              <a:rPr lang="en-US" altLang="en-US" sz="1000" b="1" i="1"/>
              <a:t>start of a line</a:t>
            </a:r>
            <a:endParaRPr lang="en-US" altLang="en-US" sz="1000"/>
          </a:p>
        </p:txBody>
      </p:sp>
      <p:sp>
        <p:nvSpPr>
          <p:cNvPr id="50193" name="Text Box 19"/>
          <p:cNvSpPr txBox="1">
            <a:spLocks noChangeArrowheads="1"/>
          </p:cNvSpPr>
          <p:nvPr/>
        </p:nvSpPr>
        <p:spPr bwMode="auto">
          <a:xfrm>
            <a:off x="4340225" y="4114800"/>
            <a:ext cx="142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000"/>
              <a:t>symbol for </a:t>
            </a:r>
            <a:r>
              <a:rPr lang="en-US" altLang="en-US" sz="1000" b="1" i="1"/>
              <a:t>end of a line</a:t>
            </a:r>
          </a:p>
        </p:txBody>
      </p:sp>
      <p:sp>
        <p:nvSpPr>
          <p:cNvPr id="50194" name="Text Box 20"/>
          <p:cNvSpPr txBox="1">
            <a:spLocks noChangeArrowheads="1"/>
          </p:cNvSpPr>
          <p:nvPr/>
        </p:nvSpPr>
        <p:spPr bwMode="auto">
          <a:xfrm>
            <a:off x="2281238" y="4362450"/>
            <a:ext cx="2151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000"/>
              <a:t>symbol for any character, a shortcut for</a:t>
            </a:r>
            <a:r>
              <a:rPr lang="en-US" altLang="en-US" sz="1000">
                <a:latin typeface="Times" pitchFamily="1" charset="0"/>
              </a:rPr>
              <a:t> </a:t>
            </a:r>
            <a:r>
              <a:rPr lang="en-US" altLang="en-US" sz="1000" b="1">
                <a:latin typeface="Courier New" pitchFamily="1" charset="0"/>
              </a:rPr>
              <a:t>(a|b|c|…|z|0|1|…|9|…)</a:t>
            </a:r>
          </a:p>
        </p:txBody>
      </p:sp>
      <p:sp>
        <p:nvSpPr>
          <p:cNvPr id="50195" name="Rectangle 22"/>
          <p:cNvSpPr>
            <a:spLocks noChangeArrowheads="1"/>
          </p:cNvSpPr>
          <p:nvPr/>
        </p:nvSpPr>
        <p:spPr bwMode="auto">
          <a:xfrm>
            <a:off x="2820988" y="5170488"/>
            <a:ext cx="446087" cy="436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900"/>
              <a:t>VOWEL</a:t>
            </a:r>
          </a:p>
        </p:txBody>
      </p:sp>
      <p:sp>
        <p:nvSpPr>
          <p:cNvPr id="50196" name="Rectangle 23"/>
          <p:cNvSpPr>
            <a:spLocks noChangeArrowheads="1"/>
          </p:cNvSpPr>
          <p:nvPr/>
        </p:nvSpPr>
        <p:spPr bwMode="auto">
          <a:xfrm>
            <a:off x="2362200" y="5168900"/>
            <a:ext cx="446088" cy="436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50197" name="Rectangle 24"/>
          <p:cNvSpPr>
            <a:spLocks noChangeArrowheads="1"/>
          </p:cNvSpPr>
          <p:nvPr/>
        </p:nvSpPr>
        <p:spPr bwMode="auto">
          <a:xfrm>
            <a:off x="3741738" y="5170488"/>
            <a:ext cx="446087" cy="436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/>
              <a:t>U</a:t>
            </a:r>
          </a:p>
        </p:txBody>
      </p:sp>
      <p:sp>
        <p:nvSpPr>
          <p:cNvPr id="50198" name="Rectangle 25"/>
          <p:cNvSpPr>
            <a:spLocks noChangeArrowheads="1"/>
          </p:cNvSpPr>
          <p:nvPr/>
        </p:nvSpPr>
        <p:spPr bwMode="auto">
          <a:xfrm>
            <a:off x="3281363" y="5168900"/>
            <a:ext cx="446087" cy="436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50199" name="Rectangle 26"/>
          <p:cNvSpPr>
            <a:spLocks noChangeArrowheads="1"/>
          </p:cNvSpPr>
          <p:nvPr/>
        </p:nvSpPr>
        <p:spPr bwMode="auto">
          <a:xfrm>
            <a:off x="4660900" y="5168900"/>
            <a:ext cx="446088" cy="436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900"/>
              <a:t>VOWEL</a:t>
            </a:r>
          </a:p>
        </p:txBody>
      </p:sp>
      <p:sp>
        <p:nvSpPr>
          <p:cNvPr id="50200" name="Rectangle 27"/>
          <p:cNvSpPr>
            <a:spLocks noChangeArrowheads="1"/>
          </p:cNvSpPr>
          <p:nvPr/>
        </p:nvSpPr>
        <p:spPr bwMode="auto">
          <a:xfrm>
            <a:off x="4200525" y="5167313"/>
            <a:ext cx="446088" cy="436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50201" name="Rectangle 28"/>
          <p:cNvSpPr>
            <a:spLocks noChangeArrowheads="1"/>
          </p:cNvSpPr>
          <p:nvPr/>
        </p:nvSpPr>
        <p:spPr bwMode="auto">
          <a:xfrm>
            <a:off x="5121275" y="5167313"/>
            <a:ext cx="446088" cy="436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endParaRPr lang="en-US" altLang="en-US" sz="2400"/>
          </a:p>
        </p:txBody>
      </p:sp>
      <p:pic>
        <p:nvPicPr>
          <p:cNvPr id="50202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146175"/>
            <a:ext cx="7777163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2" descr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5"/>
          <a:stretch>
            <a:fillRect/>
          </a:stretch>
        </p:blipFill>
        <p:spPr bwMode="auto">
          <a:xfrm>
            <a:off x="5943600" y="4170363"/>
            <a:ext cx="2909888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77819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4200">
                <a:cs typeface="Times New Roman" pitchFamily="1" charset="0"/>
              </a:rPr>
              <a:t>REs to the REscue!</a:t>
            </a:r>
          </a:p>
        </p:txBody>
      </p:sp>
      <p:pic>
        <p:nvPicPr>
          <p:cNvPr id="51204" name="Picture 3" descr="CARTOON_regular_express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5380038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6553200" y="1295400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000">
                <a:solidFill>
                  <a:srgbClr val="0000FF"/>
                </a:solidFill>
                <a:latin typeface="Arial" charset="0"/>
              </a:rPr>
              <a:t>PERL</a:t>
            </a:r>
            <a:endParaRPr lang="en-US" altLang="en-US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7467600" y="914400"/>
            <a:ext cx="12620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</a:rPr>
              <a:t>practical extraction and report language</a:t>
            </a:r>
          </a:p>
        </p:txBody>
      </p:sp>
      <p:pic>
        <p:nvPicPr>
          <p:cNvPr id="51207" name="Picture 6" descr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2178050"/>
            <a:ext cx="2901950" cy="914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8" name="Rectangle 7"/>
          <p:cNvSpPr>
            <a:spLocks noChangeArrowheads="1"/>
          </p:cNvSpPr>
          <p:nvPr/>
        </p:nvSpPr>
        <p:spPr bwMode="auto">
          <a:xfrm>
            <a:off x="6010275" y="3097213"/>
            <a:ext cx="28654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900">
                <a:solidFill>
                  <a:srgbClr val="0000FF"/>
                </a:solidFill>
                <a:latin typeface="Arial" charset="0"/>
              </a:rPr>
              <a:t>www.regular-expressions.info/regexbuddy/email.html</a:t>
            </a:r>
          </a:p>
        </p:txBody>
      </p:sp>
      <p:sp>
        <p:nvSpPr>
          <p:cNvPr id="51209" name="Text Box 8"/>
          <p:cNvSpPr txBox="1">
            <a:spLocks noChangeArrowheads="1"/>
          </p:cNvSpPr>
          <p:nvPr/>
        </p:nvSpPr>
        <p:spPr bwMode="auto">
          <a:xfrm>
            <a:off x="5895975" y="6135688"/>
            <a:ext cx="2927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cs typeface="Times New Roman" pitchFamily="1" charset="0"/>
              </a:rPr>
              <a:t>but how does regular expression matching actually </a:t>
            </a:r>
            <a:r>
              <a:rPr lang="en-US" altLang="en-US" b="1" i="1">
                <a:cs typeface="Times New Roman" pitchFamily="1" charset="0"/>
              </a:rPr>
              <a:t>work</a:t>
            </a:r>
            <a:r>
              <a:rPr lang="en-US" altLang="en-US">
                <a:cs typeface="Times New Roman" pitchFamily="1" charset="0"/>
              </a:rPr>
              <a:t>?</a:t>
            </a:r>
          </a:p>
        </p:txBody>
      </p:sp>
      <p:sp>
        <p:nvSpPr>
          <p:cNvPr id="51210" name="Text Box 9"/>
          <p:cNvSpPr txBox="1">
            <a:spLocks noChangeArrowheads="1"/>
          </p:cNvSpPr>
          <p:nvPr/>
        </p:nvSpPr>
        <p:spPr bwMode="auto">
          <a:xfrm>
            <a:off x="7002463" y="112713"/>
            <a:ext cx="1571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900" b="1">
                <a:solidFill>
                  <a:srgbClr val="008000"/>
                </a:solidFill>
                <a:latin typeface="Times" pitchFamily="1" charset="0"/>
              </a:rPr>
              <a:t>xkcd to the rescue, perhaps?</a:t>
            </a:r>
          </a:p>
        </p:txBody>
      </p:sp>
      <p:pic>
        <p:nvPicPr>
          <p:cNvPr id="51211" name="Picture 10" descr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00" y="201613"/>
            <a:ext cx="454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2" name="Picture 11" descr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46" b="67036"/>
          <a:stretch>
            <a:fillRect/>
          </a:stretch>
        </p:blipFill>
        <p:spPr bwMode="auto">
          <a:xfrm>
            <a:off x="6553200" y="3560763"/>
            <a:ext cx="1676400" cy="6826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3" name="Line 13"/>
          <p:cNvSpPr>
            <a:spLocks noChangeShapeType="1"/>
          </p:cNvSpPr>
          <p:nvPr/>
        </p:nvSpPr>
        <p:spPr bwMode="auto">
          <a:xfrm>
            <a:off x="8450263" y="65405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 flipH="1">
            <a:off x="5773738" y="1485900"/>
            <a:ext cx="7127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6477000" y="2133600"/>
            <a:ext cx="2411413" cy="180975"/>
            <a:chOff x="295" y="1311"/>
            <a:chExt cx="5177" cy="114"/>
          </a:xfrm>
        </p:grpSpPr>
        <p:sp>
          <p:nvSpPr>
            <p:cNvPr id="5223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>
                <a:latin typeface="Times" pitchFamily="1" charset="0"/>
              </a:endParaRPr>
            </a:p>
          </p:txBody>
        </p:sp>
        <p:sp>
          <p:nvSpPr>
            <p:cNvPr id="5223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>
                <a:latin typeface="Times" pitchFamily="1" charset="0"/>
              </a:endParaRPr>
            </a:p>
          </p:txBody>
        </p:sp>
      </p:grpSp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6503988" y="312738"/>
            <a:ext cx="2166937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600">
                <a:latin typeface="Times" pitchFamily="1" charset="0"/>
              </a:rPr>
              <a:t>Another HMC DFA</a:t>
            </a:r>
          </a:p>
        </p:txBody>
      </p:sp>
      <p:pic>
        <p:nvPicPr>
          <p:cNvPr id="52228" name="Picture 6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85738"/>
            <a:ext cx="5980113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 Box 7"/>
          <p:cNvSpPr txBox="1">
            <a:spLocks noChangeArrowheads="1"/>
          </p:cNvSpPr>
          <p:nvPr/>
        </p:nvSpPr>
        <p:spPr bwMode="auto">
          <a:xfrm>
            <a:off x="6400800" y="6477000"/>
            <a:ext cx="1801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200">
                <a:latin typeface="Sand" charset="0"/>
              </a:rPr>
              <a:t>not sure whose this is…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767645" y="1930400"/>
            <a:ext cx="7614355" cy="889000"/>
          </a:xfrm>
          <a:prstGeom prst="roundRect">
            <a:avLst/>
          </a:prstGeom>
          <a:solidFill>
            <a:srgbClr val="CCEC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620868" y="20478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What can </a:t>
            </a:r>
            <a:r>
              <a:rPr lang="en-US" sz="4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DFAs </a:t>
            </a:r>
            <a:r>
              <a:rPr lang="en-US" sz="4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do?</a:t>
            </a: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304800" y="1322983"/>
            <a:ext cx="8072438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Is it possible to build a DFA accepting this language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?</a:t>
            </a:r>
            <a:endParaRPr lang="en-US" sz="2400" dirty="0">
              <a:solidFill>
                <a:srgbClr val="000000"/>
              </a:solidFill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1109" y="3320973"/>
            <a:ext cx="1055097" cy="461665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-128" charset="0"/>
              </a:rPr>
              <a:t>Accept</a:t>
            </a:r>
            <a:endParaRPr lang="en-US" sz="9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65250" y="3320973"/>
            <a:ext cx="968535" cy="461665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-128" charset="0"/>
              </a:rPr>
              <a:t>Reject</a:t>
            </a:r>
            <a:endParaRPr lang="en-US" sz="9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98093" y="3792681"/>
            <a:ext cx="88678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0</a:t>
            </a:r>
          </a:p>
          <a:p>
            <a:pPr algn="r"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111</a:t>
            </a:r>
          </a:p>
          <a:p>
            <a:pPr algn="r"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1110</a:t>
            </a:r>
          </a:p>
          <a:p>
            <a:pPr algn="r"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10101</a:t>
            </a:r>
          </a:p>
          <a:p>
            <a:pPr algn="r"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11100</a:t>
            </a:r>
          </a:p>
          <a:p>
            <a:pPr algn="r"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100011</a:t>
            </a:r>
          </a:p>
          <a:p>
            <a:pPr algn="r"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101010</a:t>
            </a:r>
          </a:p>
          <a:p>
            <a:pPr algn="r"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54927" y="3824215"/>
            <a:ext cx="9788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-128" charset="0"/>
              </a:rPr>
              <a:t>all others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061109" y="2063800"/>
            <a:ext cx="6901441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L = { w |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w is a binary number that’s divisible by 7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}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226756" y="3834056"/>
            <a:ext cx="3374355" cy="83099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This is problem 6 on this week's HW…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23145" y="4107708"/>
            <a:ext cx="65274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pPr algn="r">
              <a:spcBef>
                <a:spcPct val="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</a:t>
            </a:r>
          </a:p>
          <a:p>
            <a:pPr algn="r">
              <a:spcBef>
                <a:spcPct val="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11</a:t>
            </a:r>
          </a:p>
          <a:p>
            <a:pPr algn="r">
              <a:spcBef>
                <a:spcPct val="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100</a:t>
            </a:r>
          </a:p>
          <a:p>
            <a:pPr algn="r">
              <a:spcBef>
                <a:spcPct val="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101</a:t>
            </a:r>
          </a:p>
          <a:p>
            <a:pPr algn="r">
              <a:spcBef>
                <a:spcPct val="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110</a:t>
            </a:r>
          </a:p>
          <a:p>
            <a:pPr algn="r">
              <a:spcBef>
                <a:spcPct val="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1000</a:t>
            </a:r>
            <a:endParaRPr lang="en-US" sz="1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...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984874" y="4244622"/>
            <a:ext cx="1977526" cy="15127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8185452" y="6246755"/>
            <a:ext cx="6527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Hint?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21011899">
            <a:off x="7812794" y="2648962"/>
            <a:ext cx="112888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Yes, regular!</a:t>
            </a:r>
            <a:endParaRPr lang="en-US" sz="1800" b="1" dirty="0" smtClean="0">
              <a:solidFill>
                <a:schemeClr val="bg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20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6477000" y="2628900"/>
            <a:ext cx="2411413" cy="180975"/>
            <a:chOff x="295" y="1311"/>
            <a:chExt cx="5177" cy="114"/>
          </a:xfrm>
        </p:grpSpPr>
        <p:sp>
          <p:nvSpPr>
            <p:cNvPr id="5325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>
                <a:latin typeface="Times" pitchFamily="1" charset="0"/>
              </a:endParaRPr>
            </a:p>
          </p:txBody>
        </p:sp>
        <p:sp>
          <p:nvSpPr>
            <p:cNvPr id="5325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>
                <a:latin typeface="Times" pitchFamily="1" charset="0"/>
              </a:endParaRPr>
            </a:p>
          </p:txBody>
        </p:sp>
      </p:grpSp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6503988" y="312738"/>
            <a:ext cx="2166937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600">
                <a:latin typeface="Times" pitchFamily="1" charset="0"/>
              </a:rPr>
              <a:t>Yet another HMC DFA</a:t>
            </a:r>
          </a:p>
        </p:txBody>
      </p:sp>
      <p:sp>
        <p:nvSpPr>
          <p:cNvPr id="53252" name="Text Box 6"/>
          <p:cNvSpPr txBox="1">
            <a:spLocks noChangeArrowheads="1"/>
          </p:cNvSpPr>
          <p:nvPr/>
        </p:nvSpPr>
        <p:spPr bwMode="auto">
          <a:xfrm>
            <a:off x="6351588" y="6477000"/>
            <a:ext cx="19716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200">
                <a:latin typeface="Sand" charset="0"/>
              </a:rPr>
              <a:t>I think it was all a dream…</a:t>
            </a:r>
          </a:p>
        </p:txBody>
      </p:sp>
      <p:pic>
        <p:nvPicPr>
          <p:cNvPr id="53253" name="Picture 7" descr="dfa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425450"/>
            <a:ext cx="622935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/>
        </p:nvGrpSpPr>
        <p:grpSpPr bwMode="auto">
          <a:xfrm>
            <a:off x="6477000" y="2628900"/>
            <a:ext cx="2411413" cy="180975"/>
            <a:chOff x="295" y="1311"/>
            <a:chExt cx="5177" cy="114"/>
          </a:xfrm>
        </p:grpSpPr>
        <p:sp>
          <p:nvSpPr>
            <p:cNvPr id="5427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>
                <a:latin typeface="Times" pitchFamily="1" charset="0"/>
              </a:endParaRPr>
            </a:p>
          </p:txBody>
        </p:sp>
        <p:sp>
          <p:nvSpPr>
            <p:cNvPr id="5427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>
                <a:latin typeface="Times" pitchFamily="1" charset="0"/>
              </a:endParaRPr>
            </a:p>
          </p:txBody>
        </p:sp>
      </p:grpSp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6503988" y="312738"/>
            <a:ext cx="2166937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600">
                <a:latin typeface="Times" pitchFamily="1" charset="0"/>
              </a:rPr>
              <a:t>Yet another HMC DFA</a:t>
            </a:r>
          </a:p>
        </p:txBody>
      </p:sp>
      <p:sp>
        <p:nvSpPr>
          <p:cNvPr id="54276" name="Text Box 6"/>
          <p:cNvSpPr txBox="1">
            <a:spLocks noChangeArrowheads="1"/>
          </p:cNvSpPr>
          <p:nvPr/>
        </p:nvSpPr>
        <p:spPr bwMode="auto">
          <a:xfrm>
            <a:off x="6230938" y="6477000"/>
            <a:ext cx="22209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200">
                <a:latin typeface="Sand" charset="0"/>
              </a:rPr>
              <a:t>don't trust dorm stereotypes…</a:t>
            </a:r>
          </a:p>
        </p:txBody>
      </p:sp>
      <p:pic>
        <p:nvPicPr>
          <p:cNvPr id="54277" name="Picture 7" descr="df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30175"/>
            <a:ext cx="5924550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5531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1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706438" y="249238"/>
            <a:ext cx="7781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000">
                <a:latin typeface="Times" pitchFamily="1" charset="0"/>
              </a:rPr>
              <a:t>Regular Languages</a:t>
            </a:r>
          </a:p>
        </p:txBody>
      </p:sp>
      <p:sp>
        <p:nvSpPr>
          <p:cNvPr id="55300" name="Text Box 6"/>
          <p:cNvSpPr txBox="1">
            <a:spLocks noChangeArrowheads="1"/>
          </p:cNvSpPr>
          <p:nvPr/>
        </p:nvSpPr>
        <p:spPr bwMode="auto">
          <a:xfrm>
            <a:off x="685800" y="1498600"/>
            <a:ext cx="7396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2400">
                <a:latin typeface="Times" pitchFamily="1" charset="0"/>
              </a:rPr>
              <a:t>A language </a:t>
            </a:r>
            <a:r>
              <a:rPr lang="en-US" altLang="en-US" sz="2400">
                <a:solidFill>
                  <a:srgbClr val="333399"/>
                </a:solidFill>
                <a:latin typeface="Arial" charset="0"/>
              </a:rPr>
              <a:t>L</a:t>
            </a:r>
            <a:r>
              <a:rPr lang="en-US" altLang="en-US" sz="2400">
                <a:latin typeface="Times" pitchFamily="1" charset="0"/>
              </a:rPr>
              <a:t> is </a:t>
            </a:r>
            <a:r>
              <a:rPr lang="en-US" altLang="en-US" sz="2400" b="1">
                <a:solidFill>
                  <a:schemeClr val="folHlink"/>
                </a:solidFill>
                <a:latin typeface="Times" pitchFamily="1" charset="0"/>
              </a:rPr>
              <a:t>regular</a:t>
            </a:r>
            <a:r>
              <a:rPr lang="en-US" altLang="en-US" sz="2400">
                <a:latin typeface="Times" pitchFamily="1" charset="0"/>
              </a:rPr>
              <a:t> if there is a DFA that accepts it.</a:t>
            </a:r>
          </a:p>
        </p:txBody>
      </p:sp>
      <p:sp>
        <p:nvSpPr>
          <p:cNvPr id="55301" name="Text Box 7"/>
          <p:cNvSpPr txBox="1">
            <a:spLocks noChangeArrowheads="1"/>
          </p:cNvSpPr>
          <p:nvPr/>
        </p:nvSpPr>
        <p:spPr bwMode="auto">
          <a:xfrm>
            <a:off x="609600" y="4332288"/>
            <a:ext cx="7396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2400">
                <a:latin typeface="Times" pitchFamily="1" charset="0"/>
              </a:rPr>
              <a:t>How could we </a:t>
            </a:r>
            <a:r>
              <a:rPr lang="en-US" altLang="en-US" sz="2400" u="sng">
                <a:latin typeface="Times" pitchFamily="1" charset="0"/>
              </a:rPr>
              <a:t>prove</a:t>
            </a:r>
            <a:r>
              <a:rPr lang="en-US" altLang="en-US" sz="2400">
                <a:latin typeface="Times" pitchFamily="1" charset="0"/>
              </a:rPr>
              <a:t> that </a:t>
            </a: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4154488" y="4362450"/>
            <a:ext cx="2058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333399"/>
                </a:solidFill>
                <a:latin typeface="Arial" charset="0"/>
              </a:rPr>
              <a:t>L = { 0</a:t>
            </a:r>
            <a:r>
              <a:rPr lang="en-US" altLang="en-US" sz="2000" baseline="30000">
                <a:solidFill>
                  <a:srgbClr val="333399"/>
                </a:solidFill>
                <a:latin typeface="Arial" charset="0"/>
              </a:rPr>
              <a:t>k</a:t>
            </a:r>
            <a:r>
              <a:rPr lang="en-US" altLang="en-US" sz="2000">
                <a:solidFill>
                  <a:srgbClr val="333399"/>
                </a:solidFill>
                <a:latin typeface="Arial" charset="0"/>
              </a:rPr>
              <a:t>1</a:t>
            </a:r>
            <a:r>
              <a:rPr lang="en-US" altLang="en-US" sz="2000" baseline="30000">
                <a:solidFill>
                  <a:srgbClr val="333399"/>
                </a:solidFill>
                <a:latin typeface="Arial" charset="0"/>
              </a:rPr>
              <a:t>k</a:t>
            </a:r>
            <a:r>
              <a:rPr lang="en-US" altLang="en-US" sz="2000">
                <a:solidFill>
                  <a:srgbClr val="333399"/>
                </a:solidFill>
                <a:latin typeface="Arial" charset="0"/>
              </a:rPr>
              <a:t> | k </a:t>
            </a:r>
            <a:r>
              <a:rPr lang="en-US" altLang="en-US" sz="2000">
                <a:solidFill>
                  <a:srgbClr val="333399"/>
                </a:solidFill>
                <a:latin typeface="Arial" charset="0"/>
                <a:sym typeface="Symbol" pitchFamily="1" charset="2"/>
              </a:rPr>
              <a:t> </a:t>
            </a:r>
            <a:r>
              <a:rPr lang="en-US" altLang="en-US" sz="2000">
                <a:solidFill>
                  <a:srgbClr val="333399"/>
                </a:solidFill>
                <a:latin typeface="Arial" charset="0"/>
              </a:rPr>
              <a:t>0}</a:t>
            </a:r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6540500" y="4332288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latin typeface="Times" pitchFamily="1" charset="0"/>
              </a:rPr>
              <a:t>is </a:t>
            </a:r>
            <a:r>
              <a:rPr lang="en-US" altLang="en-US" sz="2400" b="1" i="1">
                <a:latin typeface="Times" pitchFamily="1" charset="0"/>
              </a:rPr>
              <a:t>not</a:t>
            </a:r>
            <a:r>
              <a:rPr lang="en-US" altLang="en-US" sz="2400">
                <a:latin typeface="Times" pitchFamily="1" charset="0"/>
              </a:rPr>
              <a:t> regular?</a:t>
            </a:r>
          </a:p>
        </p:txBody>
      </p:sp>
      <p:sp>
        <p:nvSpPr>
          <p:cNvPr id="55304" name="Text Box 10"/>
          <p:cNvSpPr txBox="1">
            <a:spLocks noChangeArrowheads="1"/>
          </p:cNvSpPr>
          <p:nvPr/>
        </p:nvSpPr>
        <p:spPr bwMode="auto">
          <a:xfrm>
            <a:off x="7894638" y="1546225"/>
            <a:ext cx="819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200">
                <a:latin typeface="Arial" charset="0"/>
              </a:rPr>
              <a:t>or NFA</a:t>
            </a:r>
          </a:p>
          <a:p>
            <a:pPr algn="l">
              <a:lnSpc>
                <a:spcPct val="50000"/>
              </a:lnSpc>
            </a:pPr>
            <a:r>
              <a:rPr lang="en-US" altLang="en-US" sz="1200">
                <a:latin typeface="Arial" charset="0"/>
              </a:rPr>
              <a:t>or RegEx</a:t>
            </a:r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1182688" y="3133725"/>
            <a:ext cx="495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000">
                <a:solidFill>
                  <a:schemeClr val="folHlink"/>
                </a:solidFill>
                <a:latin typeface="Arial" charset="0"/>
              </a:rPr>
              <a:t>L = { w | </a:t>
            </a:r>
            <a:r>
              <a:rPr lang="en-US" altLang="en-US">
                <a:solidFill>
                  <a:schemeClr val="folHlink"/>
                </a:solidFill>
                <a:latin typeface="Arial" charset="0"/>
              </a:rPr>
              <a:t>w is a binary number that’s divisible by 7</a:t>
            </a:r>
            <a:r>
              <a:rPr lang="en-US" altLang="en-US" sz="2000">
                <a:solidFill>
                  <a:schemeClr val="folHlink"/>
                </a:solidFill>
                <a:latin typeface="Arial" charset="0"/>
              </a:rPr>
              <a:t> }</a:t>
            </a:r>
          </a:p>
        </p:txBody>
      </p:sp>
      <p:sp>
        <p:nvSpPr>
          <p:cNvPr id="55306" name="Rectangle 12"/>
          <p:cNvSpPr>
            <a:spLocks noChangeArrowheads="1"/>
          </p:cNvSpPr>
          <p:nvPr/>
        </p:nvSpPr>
        <p:spPr bwMode="auto">
          <a:xfrm>
            <a:off x="1182688" y="2055813"/>
            <a:ext cx="5957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000">
                <a:solidFill>
                  <a:schemeClr val="folHlink"/>
                </a:solidFill>
                <a:latin typeface="Arial" charset="0"/>
              </a:rPr>
              <a:t>L = { w | </a:t>
            </a:r>
            <a:r>
              <a:rPr lang="en-US" altLang="en-US">
                <a:solidFill>
                  <a:schemeClr val="folHlink"/>
                </a:solidFill>
                <a:latin typeface="Arial" charset="0"/>
              </a:rPr>
              <a:t>w is a binary number whose value is a power of two</a:t>
            </a:r>
            <a:r>
              <a:rPr lang="en-US" altLang="en-US" sz="2000">
                <a:solidFill>
                  <a:schemeClr val="folHlink"/>
                </a:solidFill>
                <a:latin typeface="Arial" charset="0"/>
              </a:rPr>
              <a:t> }</a:t>
            </a:r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1182688" y="2593975"/>
            <a:ext cx="5630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000">
                <a:solidFill>
                  <a:schemeClr val="folHlink"/>
                </a:solidFill>
                <a:latin typeface="Arial" charset="0"/>
              </a:rPr>
              <a:t>L = { w | </a:t>
            </a:r>
            <a:r>
              <a:rPr lang="en-US" altLang="en-US">
                <a:solidFill>
                  <a:schemeClr val="folHlink"/>
                </a:solidFill>
                <a:latin typeface="Arial" charset="0"/>
              </a:rPr>
              <a:t>the third and third-to-last digits of w are identical</a:t>
            </a:r>
            <a:r>
              <a:rPr lang="en-US" altLang="en-US" sz="2000">
                <a:solidFill>
                  <a:schemeClr val="folHlink"/>
                </a:solidFill>
                <a:latin typeface="Arial" charset="0"/>
              </a:rPr>
              <a:t> }</a:t>
            </a:r>
          </a:p>
        </p:txBody>
      </p:sp>
      <p:sp>
        <p:nvSpPr>
          <p:cNvPr id="55308" name="Text Box 14"/>
          <p:cNvSpPr txBox="1">
            <a:spLocks noChangeArrowheads="1"/>
          </p:cNvSpPr>
          <p:nvPr/>
        </p:nvSpPr>
        <p:spPr bwMode="auto">
          <a:xfrm>
            <a:off x="7467600" y="2438400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>
                <a:solidFill>
                  <a:schemeClr val="folHlink"/>
                </a:solidFill>
                <a:latin typeface="Comic Sans MS" pitchFamily="1" charset="0"/>
              </a:rPr>
              <a:t>All regular</a:t>
            </a:r>
          </a:p>
        </p:txBody>
      </p:sp>
      <p:sp>
        <p:nvSpPr>
          <p:cNvPr id="55309" name="Rectangle 15"/>
          <p:cNvSpPr>
            <a:spLocks noChangeArrowheads="1"/>
          </p:cNvSpPr>
          <p:nvPr/>
        </p:nvSpPr>
        <p:spPr bwMode="auto">
          <a:xfrm>
            <a:off x="1182688" y="3673475"/>
            <a:ext cx="2058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000">
                <a:solidFill>
                  <a:schemeClr val="accent1"/>
                </a:solidFill>
                <a:latin typeface="Arial" charset="0"/>
              </a:rPr>
              <a:t>L = { 0</a:t>
            </a:r>
            <a:r>
              <a:rPr lang="en-US" altLang="en-US" sz="2000" baseline="30000">
                <a:solidFill>
                  <a:schemeClr val="accent1"/>
                </a:solidFill>
                <a:latin typeface="Arial" charset="0"/>
              </a:rPr>
              <a:t>k</a:t>
            </a:r>
            <a:r>
              <a:rPr lang="en-US" altLang="en-US" sz="2000">
                <a:solidFill>
                  <a:schemeClr val="accent1"/>
                </a:solidFill>
                <a:latin typeface="Arial" charset="0"/>
              </a:rPr>
              <a:t>1</a:t>
            </a:r>
            <a:r>
              <a:rPr lang="en-US" altLang="en-US" sz="2000" baseline="30000">
                <a:solidFill>
                  <a:schemeClr val="accent1"/>
                </a:solidFill>
                <a:latin typeface="Arial" charset="0"/>
              </a:rPr>
              <a:t>k</a:t>
            </a:r>
            <a:r>
              <a:rPr lang="en-US" altLang="en-US" sz="2000">
                <a:solidFill>
                  <a:schemeClr val="accent1"/>
                </a:solidFill>
                <a:latin typeface="Arial" charset="0"/>
              </a:rPr>
              <a:t> | k </a:t>
            </a:r>
            <a:r>
              <a:rPr lang="en-US" altLang="en-US" sz="2000">
                <a:solidFill>
                  <a:schemeClr val="accent1"/>
                </a:solidFill>
                <a:latin typeface="Arial" charset="0"/>
                <a:sym typeface="Symbol" pitchFamily="1" charset="2"/>
              </a:rPr>
              <a:t> </a:t>
            </a:r>
            <a:r>
              <a:rPr lang="en-US" altLang="en-US" sz="2000">
                <a:solidFill>
                  <a:schemeClr val="accent1"/>
                </a:solidFill>
                <a:latin typeface="Arial" charset="0"/>
              </a:rPr>
              <a:t>0}</a:t>
            </a:r>
          </a:p>
        </p:txBody>
      </p:sp>
      <p:sp>
        <p:nvSpPr>
          <p:cNvPr id="55310" name="Text Box 16"/>
          <p:cNvSpPr txBox="1">
            <a:spLocks noChangeArrowheads="1"/>
          </p:cNvSpPr>
          <p:nvPr/>
        </p:nvSpPr>
        <p:spPr bwMode="auto">
          <a:xfrm>
            <a:off x="1397000" y="5059363"/>
            <a:ext cx="63642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>
                <a:latin typeface="Times" pitchFamily="1" charset="0"/>
              </a:rPr>
              <a:t>If there is an </a:t>
            </a:r>
            <a:r>
              <a:rPr lang="en-US" altLang="en-US" sz="2400" b="1" i="1">
                <a:latin typeface="Times" pitchFamily="1" charset="0"/>
              </a:rPr>
              <a:t>infinite</a:t>
            </a:r>
            <a:r>
              <a:rPr lang="en-US" altLang="en-US" sz="2400">
                <a:latin typeface="Times" pitchFamily="1" charset="0"/>
              </a:rPr>
              <a:t> pairwise distinguishable set of strings (w.r.t. </a:t>
            </a:r>
            <a:r>
              <a:rPr lang="en-US" altLang="en-US" sz="2000">
                <a:solidFill>
                  <a:srgbClr val="333399"/>
                </a:solidFill>
                <a:latin typeface="Arial" charset="0"/>
              </a:rPr>
              <a:t>L</a:t>
            </a:r>
            <a:r>
              <a:rPr lang="en-US" altLang="en-US" sz="2400">
                <a:latin typeface="Times" pitchFamily="1" charset="0"/>
              </a:rPr>
              <a:t>), it must be that </a:t>
            </a:r>
            <a:r>
              <a:rPr lang="en-US" altLang="en-US" sz="2000">
                <a:solidFill>
                  <a:srgbClr val="333399"/>
                </a:solidFill>
                <a:latin typeface="Arial" charset="0"/>
              </a:rPr>
              <a:t>L </a:t>
            </a:r>
            <a:r>
              <a:rPr lang="en-US" altLang="en-US" sz="2400">
                <a:latin typeface="Times" pitchFamily="1" charset="0"/>
              </a:rPr>
              <a:t>is not regular!</a:t>
            </a:r>
          </a:p>
        </p:txBody>
      </p:sp>
      <p:sp>
        <p:nvSpPr>
          <p:cNvPr id="55311" name="Text Box 17"/>
          <p:cNvSpPr txBox="1">
            <a:spLocks noChangeArrowheads="1"/>
          </p:cNvSpPr>
          <p:nvPr/>
        </p:nvSpPr>
        <p:spPr bwMode="auto">
          <a:xfrm>
            <a:off x="1525588" y="6080125"/>
            <a:ext cx="60404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200">
                <a:solidFill>
                  <a:srgbClr val="009900"/>
                </a:solidFill>
                <a:latin typeface="Times" pitchFamily="1" charset="0"/>
              </a:rPr>
              <a:t>The Nonregular Language Theorem</a:t>
            </a:r>
          </a:p>
        </p:txBody>
      </p:sp>
      <p:sp>
        <p:nvSpPr>
          <p:cNvPr id="55312" name="Rectangle 18"/>
          <p:cNvSpPr>
            <a:spLocks noChangeArrowheads="1"/>
          </p:cNvSpPr>
          <p:nvPr/>
        </p:nvSpPr>
        <p:spPr bwMode="auto">
          <a:xfrm>
            <a:off x="990600" y="4937125"/>
            <a:ext cx="7010400" cy="182880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endParaRPr lang="en-US" altLang="en-US"/>
          </a:p>
        </p:txBody>
      </p:sp>
      <p:sp>
        <p:nvSpPr>
          <p:cNvPr id="55313" name="Text Box 19"/>
          <p:cNvSpPr txBox="1">
            <a:spLocks noChangeArrowheads="1"/>
          </p:cNvSpPr>
          <p:nvPr/>
        </p:nvSpPr>
        <p:spPr bwMode="auto">
          <a:xfrm>
            <a:off x="3810000" y="3657600"/>
            <a:ext cx="1947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>
                <a:solidFill>
                  <a:schemeClr val="accent1"/>
                </a:solidFill>
                <a:latin typeface="Comic Sans MS" pitchFamily="1" charset="0"/>
              </a:rPr>
              <a:t>Nonregular !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457200" y="1219200"/>
            <a:ext cx="8223250" cy="182563"/>
            <a:chOff x="295" y="1311"/>
            <a:chExt cx="5177" cy="114"/>
          </a:xfrm>
        </p:grpSpPr>
        <p:sp>
          <p:nvSpPr>
            <p:cNvPr id="5633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>
                <a:latin typeface="Times" pitchFamily="1" charset="0"/>
              </a:endParaRPr>
            </a:p>
          </p:txBody>
        </p:sp>
        <p:sp>
          <p:nvSpPr>
            <p:cNvPr id="5634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>
                <a:latin typeface="Times" pitchFamily="1" charset="0"/>
              </a:endParaRPr>
            </a:p>
          </p:txBody>
        </p:sp>
      </p:grpSp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2438400" y="228600"/>
            <a:ext cx="4852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400">
                <a:cs typeface="Times New Roman" pitchFamily="1" charset="0"/>
              </a:rPr>
              <a:t>Today in CS 60</a:t>
            </a:r>
          </a:p>
        </p:txBody>
      </p:sp>
      <p:sp>
        <p:nvSpPr>
          <p:cNvPr id="56324" name="Text Box 8"/>
          <p:cNvSpPr txBox="1">
            <a:spLocks noChangeArrowheads="1"/>
          </p:cNvSpPr>
          <p:nvPr/>
        </p:nvSpPr>
        <p:spPr bwMode="auto">
          <a:xfrm>
            <a:off x="4660900" y="4416425"/>
            <a:ext cx="4246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 b="1" u="sng">
                <a:cs typeface="Times New Roman" pitchFamily="1" charset="0"/>
              </a:rPr>
              <a:t>D</a:t>
            </a:r>
            <a:r>
              <a:rPr lang="en-US" altLang="en-US" sz="2400">
                <a:cs typeface="Times New Roman" pitchFamily="1" charset="0"/>
              </a:rPr>
              <a:t>eterministic  </a:t>
            </a:r>
            <a:r>
              <a:rPr lang="en-US" altLang="en-US" sz="2400" b="1" u="sng">
                <a:cs typeface="Times New Roman" pitchFamily="1" charset="0"/>
              </a:rPr>
              <a:t>F</a:t>
            </a:r>
            <a:r>
              <a:rPr lang="en-US" altLang="en-US" sz="2400">
                <a:cs typeface="Times New Roman" pitchFamily="1" charset="0"/>
              </a:rPr>
              <a:t>inite  </a:t>
            </a:r>
            <a:r>
              <a:rPr lang="en-US" altLang="en-US" sz="2400" b="1" u="sng">
                <a:cs typeface="Times New Roman" pitchFamily="1" charset="0"/>
              </a:rPr>
              <a:t>A</a:t>
            </a:r>
            <a:r>
              <a:rPr lang="en-US" altLang="en-US" sz="2400">
                <a:cs typeface="Times New Roman" pitchFamily="1" charset="0"/>
              </a:rPr>
              <a:t>utomaton</a:t>
            </a:r>
          </a:p>
        </p:txBody>
      </p:sp>
      <p:sp>
        <p:nvSpPr>
          <p:cNvPr id="56325" name="Text Box 9"/>
          <p:cNvSpPr txBox="1">
            <a:spLocks noChangeArrowheads="1"/>
          </p:cNvSpPr>
          <p:nvPr/>
        </p:nvSpPr>
        <p:spPr bwMode="auto">
          <a:xfrm>
            <a:off x="4873625" y="4889500"/>
            <a:ext cx="3819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 b="1" u="sng">
                <a:cs typeface="Times New Roman" pitchFamily="1" charset="0"/>
              </a:rPr>
              <a:t>F</a:t>
            </a:r>
            <a:r>
              <a:rPr lang="en-US" altLang="en-US" sz="2400">
                <a:cs typeface="Times New Roman" pitchFamily="1" charset="0"/>
              </a:rPr>
              <a:t>inite  </a:t>
            </a:r>
            <a:r>
              <a:rPr lang="en-US" altLang="en-US" sz="2400" b="1" u="sng">
                <a:cs typeface="Times New Roman" pitchFamily="1" charset="0"/>
              </a:rPr>
              <a:t>S</a:t>
            </a:r>
            <a:r>
              <a:rPr lang="en-US" altLang="en-US" sz="2400">
                <a:cs typeface="Times New Roman" pitchFamily="1" charset="0"/>
              </a:rPr>
              <a:t>tate  </a:t>
            </a:r>
            <a:r>
              <a:rPr lang="en-US" altLang="en-US" sz="2400" b="1" u="sng">
                <a:cs typeface="Times New Roman" pitchFamily="1" charset="0"/>
              </a:rPr>
              <a:t>M</a:t>
            </a:r>
            <a:r>
              <a:rPr lang="en-US" altLang="en-US" sz="2400">
                <a:cs typeface="Times New Roman" pitchFamily="1" charset="0"/>
              </a:rPr>
              <a:t>achine</a:t>
            </a:r>
          </a:p>
        </p:txBody>
      </p:sp>
      <p:sp>
        <p:nvSpPr>
          <p:cNvPr id="56326" name="Rectangle 10"/>
          <p:cNvSpPr>
            <a:spLocks noChangeArrowheads="1"/>
          </p:cNvSpPr>
          <p:nvPr/>
        </p:nvSpPr>
        <p:spPr bwMode="auto">
          <a:xfrm>
            <a:off x="2133600" y="1676400"/>
            <a:ext cx="497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  <a:latin typeface="Comic Sans MS" pitchFamily="1" charset="0"/>
              </a:rPr>
              <a:t>Computation without a computer…</a:t>
            </a:r>
          </a:p>
        </p:txBody>
      </p:sp>
      <p:sp>
        <p:nvSpPr>
          <p:cNvPr id="56327" name="Text Box 33"/>
          <p:cNvSpPr txBox="1">
            <a:spLocks noChangeArrowheads="1"/>
          </p:cNvSpPr>
          <p:nvPr/>
        </p:nvSpPr>
        <p:spPr bwMode="auto">
          <a:xfrm>
            <a:off x="1624013" y="6122988"/>
            <a:ext cx="6400800" cy="476250"/>
          </a:xfrm>
          <a:prstGeom prst="rect">
            <a:avLst/>
          </a:prstGeom>
          <a:noFill/>
          <a:ln w="190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>
                <a:solidFill>
                  <a:srgbClr val="009900"/>
                </a:solidFill>
                <a:latin typeface="Comic Sans MS" pitchFamily="1" charset="0"/>
              </a:rPr>
              <a:t>What </a:t>
            </a:r>
            <a:r>
              <a:rPr lang="en-US" altLang="en-US" sz="2400" i="1">
                <a:solidFill>
                  <a:srgbClr val="009900"/>
                </a:solidFill>
                <a:latin typeface="Comic Sans MS" pitchFamily="1" charset="0"/>
              </a:rPr>
              <a:t>can </a:t>
            </a:r>
            <a:r>
              <a:rPr lang="en-US" altLang="en-US" sz="2400">
                <a:solidFill>
                  <a:srgbClr val="009900"/>
                </a:solidFill>
                <a:latin typeface="Comic Sans MS" pitchFamily="1" charset="0"/>
              </a:rPr>
              <a:t>computers do, after all?</a:t>
            </a:r>
          </a:p>
        </p:txBody>
      </p:sp>
      <p:sp>
        <p:nvSpPr>
          <p:cNvPr id="56328" name="Text Box 34"/>
          <p:cNvSpPr txBox="1">
            <a:spLocks noChangeArrowheads="1"/>
          </p:cNvSpPr>
          <p:nvPr/>
        </p:nvSpPr>
        <p:spPr bwMode="auto">
          <a:xfrm>
            <a:off x="5113338" y="5407025"/>
            <a:ext cx="33416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>
                <a:solidFill>
                  <a:srgbClr val="0000FF"/>
                </a:solidFill>
                <a:latin typeface="Arial" charset="0"/>
              </a:rPr>
              <a:t>"simplest" </a:t>
            </a:r>
            <a:r>
              <a:rPr lang="en-US" altLang="en-US" sz="1200" i="1">
                <a:solidFill>
                  <a:srgbClr val="0000FF"/>
                </a:solidFill>
                <a:latin typeface="Arial" charset="0"/>
              </a:rPr>
              <a:t>procedural</a:t>
            </a:r>
            <a:r>
              <a:rPr lang="en-US" altLang="en-US" sz="1200">
                <a:solidFill>
                  <a:srgbClr val="0000FF"/>
                </a:solidFill>
                <a:latin typeface="Arial" charset="0"/>
              </a:rPr>
              <a:t> models of computation…</a:t>
            </a:r>
          </a:p>
        </p:txBody>
      </p:sp>
      <p:pic>
        <p:nvPicPr>
          <p:cNvPr id="56329" name="Picture 37" descr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2517775"/>
            <a:ext cx="4325937" cy="18145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30" name="Text Box 41"/>
          <p:cNvSpPr txBox="1">
            <a:spLocks noChangeArrowheads="1"/>
          </p:cNvSpPr>
          <p:nvPr/>
        </p:nvSpPr>
        <p:spPr bwMode="auto">
          <a:xfrm>
            <a:off x="377825" y="228600"/>
            <a:ext cx="1984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solidFill>
                  <a:srgbClr val="B8082E"/>
                </a:solidFill>
                <a:cs typeface="Times New Roman" pitchFamily="1" charset="0"/>
              </a:rPr>
              <a:t>HW 11 due </a:t>
            </a:r>
            <a:r>
              <a:rPr lang="en-US" altLang="en-US" b="1" i="1">
                <a:solidFill>
                  <a:srgbClr val="B8082E"/>
                </a:solidFill>
                <a:cs typeface="Times New Roman" pitchFamily="1" charset="0"/>
              </a:rPr>
              <a:t>Nov. 25th</a:t>
            </a:r>
            <a:endParaRPr lang="en-US" altLang="en-US">
              <a:solidFill>
                <a:srgbClr val="B8082E"/>
              </a:solidFill>
              <a:cs typeface="Times New Roman" pitchFamily="1" charset="0"/>
            </a:endParaRPr>
          </a:p>
        </p:txBody>
      </p:sp>
      <p:sp>
        <p:nvSpPr>
          <p:cNvPr id="56331" name="Text Box 42"/>
          <p:cNvSpPr txBox="1">
            <a:spLocks noChangeArrowheads="1"/>
          </p:cNvSpPr>
          <p:nvPr/>
        </p:nvSpPr>
        <p:spPr bwMode="auto">
          <a:xfrm>
            <a:off x="947738" y="609600"/>
            <a:ext cx="860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b="1">
                <a:latin typeface="Comic Sans MS" pitchFamily="1" charset="0"/>
              </a:rPr>
              <a:t>JFLAP!</a:t>
            </a:r>
          </a:p>
        </p:txBody>
      </p:sp>
      <p:sp>
        <p:nvSpPr>
          <p:cNvPr id="56332" name="Text Box 43"/>
          <p:cNvSpPr txBox="1">
            <a:spLocks noChangeArrowheads="1"/>
          </p:cNvSpPr>
          <p:nvPr/>
        </p:nvSpPr>
        <p:spPr bwMode="auto">
          <a:xfrm>
            <a:off x="7162800" y="304800"/>
            <a:ext cx="13827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solidFill>
                  <a:srgbClr val="B8082E"/>
                </a:solidFill>
                <a:cs typeface="Times New Roman" pitchFamily="1" charset="0"/>
              </a:rPr>
              <a:t>Weekend </a:t>
            </a:r>
            <a:r>
              <a:rPr lang="en-US" altLang="en-US" b="1" i="1">
                <a:solidFill>
                  <a:srgbClr val="B8082E"/>
                </a:solidFill>
                <a:cs typeface="Times New Roman" pitchFamily="1" charset="0"/>
              </a:rPr>
              <a:t>adventures?</a:t>
            </a:r>
            <a:endParaRPr lang="en-US" altLang="en-US">
              <a:solidFill>
                <a:srgbClr val="B8082E"/>
              </a:solidFill>
              <a:cs typeface="Times New Roman" pitchFamily="1" charset="0"/>
            </a:endParaRPr>
          </a:p>
        </p:txBody>
      </p:sp>
      <p:sp>
        <p:nvSpPr>
          <p:cNvPr id="56333" name="AutoShape 44"/>
          <p:cNvSpPr>
            <a:spLocks noChangeArrowheads="1"/>
          </p:cNvSpPr>
          <p:nvPr/>
        </p:nvSpPr>
        <p:spPr bwMode="auto">
          <a:xfrm>
            <a:off x="304800" y="152400"/>
            <a:ext cx="2209800" cy="838200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B808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>
              <a:latin typeface="Times" pitchFamily="1" charset="0"/>
            </a:endParaRPr>
          </a:p>
        </p:txBody>
      </p:sp>
      <p:pic>
        <p:nvPicPr>
          <p:cNvPr id="56334" name="Picture 52" descr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4222750"/>
            <a:ext cx="4114800" cy="15986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35" name="Text Box 53"/>
          <p:cNvSpPr txBox="1">
            <a:spLocks noChangeArrowheads="1"/>
          </p:cNvSpPr>
          <p:nvPr/>
        </p:nvSpPr>
        <p:spPr bwMode="auto">
          <a:xfrm>
            <a:off x="885825" y="2514600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 b="1" u="sng">
                <a:cs typeface="Times New Roman" pitchFamily="1" charset="0"/>
              </a:rPr>
              <a:t>Reg</a:t>
            </a:r>
            <a:r>
              <a:rPr lang="en-US" altLang="en-US" sz="2400">
                <a:cs typeface="Times New Roman" pitchFamily="1" charset="0"/>
              </a:rPr>
              <a:t>ular  </a:t>
            </a:r>
            <a:r>
              <a:rPr lang="en-US" altLang="en-US" sz="2400" b="1" u="sng">
                <a:cs typeface="Times New Roman" pitchFamily="1" charset="0"/>
              </a:rPr>
              <a:t>Ex</a:t>
            </a:r>
            <a:r>
              <a:rPr lang="en-US" altLang="en-US" sz="2400">
                <a:cs typeface="Times New Roman" pitchFamily="1" charset="0"/>
              </a:rPr>
              <a:t>pressions</a:t>
            </a:r>
          </a:p>
        </p:txBody>
      </p:sp>
      <p:sp>
        <p:nvSpPr>
          <p:cNvPr id="56336" name="Text Box 54"/>
          <p:cNvSpPr txBox="1">
            <a:spLocks noChangeArrowheads="1"/>
          </p:cNvSpPr>
          <p:nvPr/>
        </p:nvSpPr>
        <p:spPr bwMode="auto">
          <a:xfrm>
            <a:off x="685800" y="2971800"/>
            <a:ext cx="3171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>
                <a:solidFill>
                  <a:srgbClr val="0000FF"/>
                </a:solidFill>
                <a:latin typeface="Arial" charset="0"/>
              </a:rPr>
              <a:t>"simplest" </a:t>
            </a:r>
            <a:r>
              <a:rPr lang="en-US" altLang="en-US" sz="1200" i="1">
                <a:solidFill>
                  <a:srgbClr val="0000FF"/>
                </a:solidFill>
                <a:latin typeface="Arial" charset="0"/>
              </a:rPr>
              <a:t>structural</a:t>
            </a:r>
            <a:r>
              <a:rPr lang="en-US" altLang="en-US" sz="1200">
                <a:solidFill>
                  <a:srgbClr val="0000FF"/>
                </a:solidFill>
                <a:latin typeface="Arial" charset="0"/>
              </a:rPr>
              <a:t> model of computation…</a:t>
            </a:r>
          </a:p>
        </p:txBody>
      </p:sp>
      <p:sp>
        <p:nvSpPr>
          <p:cNvPr id="56337" name="Rectangle 55"/>
          <p:cNvSpPr>
            <a:spLocks noChangeArrowheads="1"/>
          </p:cNvSpPr>
          <p:nvPr/>
        </p:nvSpPr>
        <p:spPr bwMode="auto">
          <a:xfrm>
            <a:off x="152400" y="3367088"/>
            <a:ext cx="4298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1">
                <a:latin typeface="Courier New" pitchFamily="1" charset="0"/>
              </a:rPr>
              <a:t>(0|1(01*0)*1)(0|1(01*0)*1)*</a:t>
            </a:r>
          </a:p>
        </p:txBody>
      </p:sp>
      <p:sp>
        <p:nvSpPr>
          <p:cNvPr id="56338" name="Text Box 56"/>
          <p:cNvSpPr txBox="1">
            <a:spLocks noChangeArrowheads="1"/>
          </p:cNvSpPr>
          <p:nvPr/>
        </p:nvSpPr>
        <p:spPr bwMode="auto">
          <a:xfrm>
            <a:off x="871538" y="3817938"/>
            <a:ext cx="2717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>
                <a:latin typeface="Arial" charset="0"/>
              </a:rPr>
              <a:t>The % operator in a regex?!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5735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5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706438" y="265113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400"/>
              <a:t>NFAs  vs.  DFAs</a:t>
            </a:r>
          </a:p>
        </p:txBody>
      </p:sp>
      <p:sp>
        <p:nvSpPr>
          <p:cNvPr id="57348" name="Text Box 6"/>
          <p:cNvSpPr txBox="1">
            <a:spLocks noChangeArrowheads="1"/>
          </p:cNvSpPr>
          <p:nvPr/>
        </p:nvSpPr>
        <p:spPr bwMode="auto">
          <a:xfrm>
            <a:off x="454025" y="1460500"/>
            <a:ext cx="796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2400"/>
              <a:t>What NFA accepts</a:t>
            </a:r>
            <a:r>
              <a:rPr lang="en-US" altLang="en-US" sz="2400">
                <a:latin typeface="Times" pitchFamily="1" charset="0"/>
              </a:rPr>
              <a:t>    </a:t>
            </a:r>
            <a:r>
              <a:rPr lang="en-US" altLang="en-US" sz="2000">
                <a:solidFill>
                  <a:srgbClr val="333399"/>
                </a:solidFill>
                <a:latin typeface="Arial" charset="0"/>
              </a:rPr>
              <a:t>L = { w | w is all 1s or (10)</a:t>
            </a:r>
            <a:r>
              <a:rPr lang="en-US" altLang="en-US" sz="2000" baseline="42000">
                <a:solidFill>
                  <a:srgbClr val="333399"/>
                </a:solidFill>
                <a:latin typeface="Arial" charset="0"/>
              </a:rPr>
              <a:t>k</a:t>
            </a:r>
            <a:r>
              <a:rPr lang="en-US" altLang="en-US" sz="2000">
                <a:solidFill>
                  <a:srgbClr val="333399"/>
                </a:solidFill>
                <a:latin typeface="Arial" charset="0"/>
              </a:rPr>
              <a:t> }</a:t>
            </a:r>
            <a:r>
              <a:rPr lang="en-US" altLang="en-US" sz="2400">
                <a:latin typeface="Times" pitchFamily="1" charset="0"/>
              </a:rPr>
              <a:t>  ?</a:t>
            </a:r>
          </a:p>
        </p:txBody>
      </p:sp>
      <p:sp>
        <p:nvSpPr>
          <p:cNvPr id="57349" name="Text Box 7"/>
          <p:cNvSpPr txBox="1">
            <a:spLocks noChangeArrowheads="1"/>
          </p:cNvSpPr>
          <p:nvPr/>
        </p:nvSpPr>
        <p:spPr bwMode="auto">
          <a:xfrm>
            <a:off x="5867400" y="1905000"/>
            <a:ext cx="6651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200">
                <a:solidFill>
                  <a:srgbClr val="343398"/>
                </a:solidFill>
                <a:latin typeface="Symbol" pitchFamily="1" charset="2"/>
                <a:sym typeface="Symbol" pitchFamily="1" charset="2"/>
              </a:rPr>
              <a:t></a:t>
            </a:r>
            <a:r>
              <a:rPr lang="en-US" altLang="en-US" sz="1200">
                <a:solidFill>
                  <a:srgbClr val="343398"/>
                </a:solidFill>
                <a:latin typeface="Times" pitchFamily="1" charset="0"/>
              </a:rPr>
              <a:t> </a:t>
            </a:r>
            <a:r>
              <a:rPr lang="en-US" altLang="en-US" sz="1200">
                <a:solidFill>
                  <a:srgbClr val="343398"/>
                </a:solidFill>
              </a:rPr>
              <a:t>is OK</a:t>
            </a:r>
          </a:p>
        </p:txBody>
      </p:sp>
      <p:sp>
        <p:nvSpPr>
          <p:cNvPr id="57350" name="Text Box 8"/>
          <p:cNvSpPr txBox="1">
            <a:spLocks noChangeArrowheads="1"/>
          </p:cNvSpPr>
          <p:nvPr/>
        </p:nvSpPr>
        <p:spPr bwMode="auto">
          <a:xfrm>
            <a:off x="7645400" y="1857375"/>
            <a:ext cx="13144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r">
              <a:lnSpc>
                <a:spcPct val="50000"/>
              </a:lnSpc>
            </a:pPr>
            <a:r>
              <a:rPr lang="en-US" altLang="en-US">
                <a:solidFill>
                  <a:srgbClr val="343398"/>
                </a:solidFill>
                <a:latin typeface="Symbol" pitchFamily="1" charset="2"/>
                <a:sym typeface="Symbol" pitchFamily="1" charset="2"/>
              </a:rPr>
              <a:t></a:t>
            </a:r>
            <a:endParaRPr lang="en-US" altLang="en-US">
              <a:solidFill>
                <a:srgbClr val="343398"/>
              </a:solidFill>
              <a:latin typeface="Arial" charset="0"/>
            </a:endParaRPr>
          </a:p>
          <a:p>
            <a:pPr algn="r">
              <a:lnSpc>
                <a:spcPct val="50000"/>
              </a:lnSpc>
            </a:pPr>
            <a:r>
              <a:rPr lang="en-US" altLang="en-US">
                <a:solidFill>
                  <a:srgbClr val="343398"/>
                </a:solidFill>
                <a:latin typeface="Arial" charset="0"/>
              </a:rPr>
              <a:t>11</a:t>
            </a:r>
          </a:p>
          <a:p>
            <a:pPr algn="r">
              <a:lnSpc>
                <a:spcPct val="50000"/>
              </a:lnSpc>
            </a:pPr>
            <a:r>
              <a:rPr lang="en-US" altLang="en-US">
                <a:solidFill>
                  <a:srgbClr val="343398"/>
                </a:solidFill>
                <a:latin typeface="Arial" charset="0"/>
              </a:rPr>
              <a:t>01</a:t>
            </a:r>
          </a:p>
          <a:p>
            <a:pPr algn="r">
              <a:lnSpc>
                <a:spcPct val="50000"/>
              </a:lnSpc>
            </a:pPr>
            <a:r>
              <a:rPr lang="en-US" altLang="en-US">
                <a:solidFill>
                  <a:srgbClr val="343398"/>
                </a:solidFill>
                <a:latin typeface="Arial" charset="0"/>
              </a:rPr>
              <a:t>01010101</a:t>
            </a:r>
          </a:p>
          <a:p>
            <a:pPr algn="r">
              <a:lnSpc>
                <a:spcPct val="50000"/>
              </a:lnSpc>
            </a:pPr>
            <a:r>
              <a:rPr lang="en-US" altLang="en-US">
                <a:solidFill>
                  <a:srgbClr val="343398"/>
                </a:solidFill>
                <a:latin typeface="Arial" charset="0"/>
              </a:rPr>
              <a:t>1111111111</a:t>
            </a:r>
          </a:p>
        </p:txBody>
      </p:sp>
      <p:sp>
        <p:nvSpPr>
          <p:cNvPr id="57351" name="Text Box 9"/>
          <p:cNvSpPr txBox="1">
            <a:spLocks noChangeArrowheads="1"/>
          </p:cNvSpPr>
          <p:nvPr/>
        </p:nvSpPr>
        <p:spPr bwMode="auto">
          <a:xfrm>
            <a:off x="7848600" y="3827463"/>
            <a:ext cx="974725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r">
              <a:lnSpc>
                <a:spcPct val="50000"/>
              </a:lnSpc>
            </a:pPr>
            <a:r>
              <a:rPr lang="en-US" altLang="en-US">
                <a:solidFill>
                  <a:srgbClr val="343398"/>
                </a:solidFill>
                <a:latin typeface="Arial" charset="0"/>
              </a:rPr>
              <a:t>10</a:t>
            </a:r>
          </a:p>
          <a:p>
            <a:pPr algn="r">
              <a:lnSpc>
                <a:spcPct val="50000"/>
              </a:lnSpc>
            </a:pPr>
            <a:r>
              <a:rPr lang="en-US" altLang="en-US">
                <a:solidFill>
                  <a:srgbClr val="343398"/>
                </a:solidFill>
                <a:latin typeface="Arial" charset="0"/>
              </a:rPr>
              <a:t>00</a:t>
            </a:r>
          </a:p>
          <a:p>
            <a:pPr algn="r">
              <a:lnSpc>
                <a:spcPct val="50000"/>
              </a:lnSpc>
            </a:pPr>
            <a:r>
              <a:rPr lang="en-US" altLang="en-US">
                <a:solidFill>
                  <a:srgbClr val="343398"/>
                </a:solidFill>
                <a:latin typeface="Arial" charset="0"/>
              </a:rPr>
              <a:t>0101010</a:t>
            </a:r>
          </a:p>
          <a:p>
            <a:pPr algn="r">
              <a:lnSpc>
                <a:spcPct val="50000"/>
              </a:lnSpc>
            </a:pPr>
            <a:r>
              <a:rPr lang="en-US" altLang="en-US">
                <a:solidFill>
                  <a:srgbClr val="343398"/>
                </a:solidFill>
                <a:latin typeface="Arial" charset="0"/>
              </a:rPr>
              <a:t>0100101</a:t>
            </a:r>
          </a:p>
        </p:txBody>
      </p:sp>
      <p:sp>
        <p:nvSpPr>
          <p:cNvPr id="57352" name="Text Box 10"/>
          <p:cNvSpPr txBox="1">
            <a:spLocks noChangeArrowheads="1"/>
          </p:cNvSpPr>
          <p:nvPr/>
        </p:nvSpPr>
        <p:spPr bwMode="auto">
          <a:xfrm>
            <a:off x="7848600" y="1524000"/>
            <a:ext cx="1111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9900"/>
                </a:solidFill>
                <a:latin typeface="Comic Sans MS" pitchFamily="1" charset="0"/>
              </a:rPr>
              <a:t>strings in L</a:t>
            </a:r>
            <a:endParaRPr lang="en-US" altLang="en-US">
              <a:latin typeface="Times" pitchFamily="1" charset="0"/>
            </a:endParaRPr>
          </a:p>
        </p:txBody>
      </p:sp>
      <p:sp>
        <p:nvSpPr>
          <p:cNvPr id="57353" name="Text Box 11"/>
          <p:cNvSpPr txBox="1">
            <a:spLocks noChangeArrowheads="1"/>
          </p:cNvSpPr>
          <p:nvPr/>
        </p:nvSpPr>
        <p:spPr bwMode="auto">
          <a:xfrm>
            <a:off x="7527925" y="3457575"/>
            <a:ext cx="1458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9900"/>
                </a:solidFill>
                <a:latin typeface="Comic Sans MS" pitchFamily="1" charset="0"/>
              </a:rPr>
              <a:t>strings </a:t>
            </a:r>
            <a:r>
              <a:rPr lang="en-US" altLang="en-US" sz="1400" b="1" i="1">
                <a:solidFill>
                  <a:srgbClr val="009900"/>
                </a:solidFill>
                <a:latin typeface="Comic Sans MS" pitchFamily="1" charset="0"/>
              </a:rPr>
              <a:t>not </a:t>
            </a:r>
            <a:r>
              <a:rPr lang="en-US" altLang="en-US" sz="1400">
                <a:solidFill>
                  <a:srgbClr val="009900"/>
                </a:solidFill>
                <a:latin typeface="Comic Sans MS" pitchFamily="1" charset="0"/>
              </a:rPr>
              <a:t>in L</a:t>
            </a:r>
            <a:endParaRPr lang="en-US" altLang="en-US">
              <a:latin typeface="Times" pitchFamily="1" charset="0"/>
            </a:endParaRPr>
          </a:p>
        </p:txBody>
      </p:sp>
      <p:sp>
        <p:nvSpPr>
          <p:cNvPr id="57354" name="Text Box 12"/>
          <p:cNvSpPr txBox="1">
            <a:spLocks noChangeArrowheads="1"/>
          </p:cNvSpPr>
          <p:nvPr/>
        </p:nvSpPr>
        <p:spPr bwMode="auto">
          <a:xfrm>
            <a:off x="292100" y="4435475"/>
            <a:ext cx="8531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2000">
                <a:solidFill>
                  <a:srgbClr val="333399"/>
                </a:solidFill>
                <a:latin typeface="Arial" charset="0"/>
              </a:rPr>
              <a:t>L = { w | w’s third-to-last character </a:t>
            </a:r>
            <a:r>
              <a:rPr lang="en-US" altLang="en-US" sz="2000" i="1">
                <a:solidFill>
                  <a:srgbClr val="333399"/>
                </a:solidFill>
                <a:latin typeface="Arial" charset="0"/>
              </a:rPr>
              <a:t>(from the right)</a:t>
            </a:r>
            <a:r>
              <a:rPr lang="en-US" altLang="en-US" sz="2000">
                <a:solidFill>
                  <a:srgbClr val="333399"/>
                </a:solidFill>
                <a:latin typeface="Arial" charset="0"/>
              </a:rPr>
              <a:t> is a 1}</a:t>
            </a:r>
            <a:endParaRPr lang="en-US" altLang="en-US" sz="1800"/>
          </a:p>
        </p:txBody>
      </p:sp>
      <p:sp>
        <p:nvSpPr>
          <p:cNvPr id="57355" name="Line 13"/>
          <p:cNvSpPr>
            <a:spLocks noChangeShapeType="1"/>
          </p:cNvSpPr>
          <p:nvPr/>
        </p:nvSpPr>
        <p:spPr bwMode="auto">
          <a:xfrm>
            <a:off x="1311275" y="4221163"/>
            <a:ext cx="6459538" cy="0"/>
          </a:xfrm>
          <a:prstGeom prst="line">
            <a:avLst/>
          </a:prstGeom>
          <a:noFill/>
          <a:ln w="12700">
            <a:solidFill>
              <a:srgbClr val="34339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Rectangle 14"/>
          <p:cNvSpPr>
            <a:spLocks noChangeArrowheads="1"/>
          </p:cNvSpPr>
          <p:nvPr/>
        </p:nvSpPr>
        <p:spPr bwMode="auto">
          <a:xfrm>
            <a:off x="7086600" y="4343400"/>
            <a:ext cx="167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800"/>
              <a:t>a </a:t>
            </a:r>
            <a:r>
              <a:rPr lang="en-US" altLang="en-US" sz="1800" b="1" i="1"/>
              <a:t>D</a:t>
            </a:r>
            <a:r>
              <a:rPr lang="en-US" altLang="en-US" sz="1800"/>
              <a:t>FA requires 8 states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64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2357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7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3565" name="Text Box 5"/>
          <p:cNvSpPr txBox="1">
            <a:spLocks noChangeArrowheads="1"/>
          </p:cNvSpPr>
          <p:nvPr/>
        </p:nvSpPr>
        <p:spPr bwMode="auto">
          <a:xfrm>
            <a:off x="706438" y="379413"/>
            <a:ext cx="7781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600">
                <a:latin typeface="Times" pitchFamily="1" charset="0"/>
              </a:rPr>
              <a:t>The </a:t>
            </a:r>
            <a:r>
              <a:rPr lang="en-US" altLang="en-US" sz="3600" b="1" i="1">
                <a:solidFill>
                  <a:srgbClr val="009900"/>
                </a:solidFill>
                <a:latin typeface="Times" pitchFamily="1" charset="0"/>
              </a:rPr>
              <a:t>Non</a:t>
            </a:r>
            <a:r>
              <a:rPr lang="en-US" altLang="en-US" sz="3600">
                <a:latin typeface="Times" pitchFamily="1" charset="0"/>
              </a:rPr>
              <a:t>regular Language Theorem</a:t>
            </a:r>
          </a:p>
        </p:txBody>
      </p:sp>
      <p:sp>
        <p:nvSpPr>
          <p:cNvPr id="23566" name="Text Box 6"/>
          <p:cNvSpPr txBox="1">
            <a:spLocks noChangeArrowheads="1"/>
          </p:cNvSpPr>
          <p:nvPr/>
        </p:nvSpPr>
        <p:spPr bwMode="auto">
          <a:xfrm>
            <a:off x="685800" y="1498600"/>
            <a:ext cx="7396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2400">
                <a:latin typeface="Times" pitchFamily="1" charset="0"/>
              </a:rPr>
              <a:t>Consider the language</a:t>
            </a:r>
          </a:p>
        </p:txBody>
      </p:sp>
      <p:sp>
        <p:nvSpPr>
          <p:cNvPr id="23567" name="Rectangle 7"/>
          <p:cNvSpPr>
            <a:spLocks noChangeArrowheads="1"/>
          </p:cNvSpPr>
          <p:nvPr/>
        </p:nvSpPr>
        <p:spPr bwMode="auto">
          <a:xfrm>
            <a:off x="3716338" y="1541463"/>
            <a:ext cx="2090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333399"/>
                </a:solidFill>
                <a:latin typeface="Arial" charset="0"/>
              </a:rPr>
              <a:t>L = { 0</a:t>
            </a:r>
            <a:r>
              <a:rPr lang="en-US" altLang="en-US" sz="2000" baseline="30000">
                <a:solidFill>
                  <a:srgbClr val="333399"/>
                </a:solidFill>
                <a:latin typeface="Arial" charset="0"/>
              </a:rPr>
              <a:t>n</a:t>
            </a:r>
            <a:r>
              <a:rPr lang="en-US" altLang="en-US" sz="2000">
                <a:solidFill>
                  <a:srgbClr val="333399"/>
                </a:solidFill>
                <a:latin typeface="Arial" charset="0"/>
              </a:rPr>
              <a:t>1</a:t>
            </a:r>
            <a:r>
              <a:rPr lang="en-US" altLang="en-US" sz="2000" baseline="30000">
                <a:solidFill>
                  <a:srgbClr val="333399"/>
                </a:solidFill>
                <a:latin typeface="Arial" charset="0"/>
              </a:rPr>
              <a:t>n</a:t>
            </a:r>
            <a:r>
              <a:rPr lang="en-US" altLang="en-US" sz="2000">
                <a:solidFill>
                  <a:srgbClr val="333399"/>
                </a:solidFill>
                <a:latin typeface="Arial" charset="0"/>
              </a:rPr>
              <a:t> | n </a:t>
            </a:r>
            <a:r>
              <a:rPr lang="en-US" altLang="en-US" sz="2000">
                <a:solidFill>
                  <a:srgbClr val="333399"/>
                </a:solidFill>
                <a:latin typeface="Arial" charset="0"/>
                <a:sym typeface="Symbol" pitchFamily="1" charset="2"/>
              </a:rPr>
              <a:t> </a:t>
            </a:r>
            <a:r>
              <a:rPr lang="en-US" altLang="en-US" sz="2000">
                <a:solidFill>
                  <a:srgbClr val="333399"/>
                </a:solidFill>
                <a:latin typeface="Arial" charset="0"/>
              </a:rPr>
              <a:t>0}</a:t>
            </a:r>
          </a:p>
        </p:txBody>
      </p:sp>
      <p:sp>
        <p:nvSpPr>
          <p:cNvPr id="23568" name="Text Box 8"/>
          <p:cNvSpPr txBox="1">
            <a:spLocks noChangeArrowheads="1"/>
          </p:cNvSpPr>
          <p:nvPr/>
        </p:nvSpPr>
        <p:spPr bwMode="auto">
          <a:xfrm>
            <a:off x="6718300" y="1987550"/>
            <a:ext cx="1403350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n-US" b="1">
                <a:solidFill>
                  <a:srgbClr val="333399"/>
                </a:solidFill>
                <a:latin typeface="Symbol" pitchFamily="1" charset="2"/>
              </a:rPr>
              <a:t>l</a:t>
            </a:r>
          </a:p>
          <a:p>
            <a:pPr>
              <a:lnSpc>
                <a:spcPct val="60000"/>
              </a:lnSpc>
            </a:pPr>
            <a:r>
              <a:rPr lang="en-US" altLang="en-US" b="1">
                <a:solidFill>
                  <a:srgbClr val="333399"/>
                </a:solidFill>
                <a:latin typeface="Courier New" pitchFamily="1" charset="0"/>
              </a:rPr>
              <a:t>01</a:t>
            </a:r>
          </a:p>
          <a:p>
            <a:pPr>
              <a:lnSpc>
                <a:spcPct val="60000"/>
              </a:lnSpc>
            </a:pPr>
            <a:r>
              <a:rPr lang="en-US" altLang="en-US" b="1">
                <a:solidFill>
                  <a:srgbClr val="333399"/>
                </a:solidFill>
                <a:latin typeface="Courier New" pitchFamily="1" charset="0"/>
              </a:rPr>
              <a:t>0011</a:t>
            </a:r>
          </a:p>
          <a:p>
            <a:pPr>
              <a:lnSpc>
                <a:spcPct val="60000"/>
              </a:lnSpc>
            </a:pPr>
            <a:r>
              <a:rPr lang="en-US" altLang="en-US" b="1">
                <a:solidFill>
                  <a:srgbClr val="333399"/>
                </a:solidFill>
                <a:latin typeface="Courier New" pitchFamily="1" charset="0"/>
              </a:rPr>
              <a:t>000111</a:t>
            </a:r>
          </a:p>
          <a:p>
            <a:pPr>
              <a:lnSpc>
                <a:spcPct val="60000"/>
              </a:lnSpc>
            </a:pPr>
            <a:r>
              <a:rPr lang="en-US" altLang="en-US" b="1">
                <a:solidFill>
                  <a:srgbClr val="333399"/>
                </a:solidFill>
                <a:latin typeface="Courier New" pitchFamily="1" charset="0"/>
              </a:rPr>
              <a:t>00001111</a:t>
            </a:r>
          </a:p>
          <a:p>
            <a:pPr>
              <a:lnSpc>
                <a:spcPct val="60000"/>
              </a:lnSpc>
            </a:pPr>
            <a:r>
              <a:rPr lang="en-US" altLang="en-US" b="1">
                <a:solidFill>
                  <a:srgbClr val="333399"/>
                </a:solidFill>
                <a:latin typeface="Courier New" pitchFamily="1" charset="0"/>
              </a:rPr>
              <a:t>0000011111</a:t>
            </a:r>
          </a:p>
        </p:txBody>
      </p:sp>
      <p:sp>
        <p:nvSpPr>
          <p:cNvPr id="23569" name="Text Box 9"/>
          <p:cNvSpPr txBox="1">
            <a:spLocks noChangeArrowheads="1"/>
          </p:cNvSpPr>
          <p:nvPr/>
        </p:nvSpPr>
        <p:spPr bwMode="auto">
          <a:xfrm>
            <a:off x="6457950" y="1541463"/>
            <a:ext cx="1836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400">
                <a:solidFill>
                  <a:srgbClr val="009900"/>
                </a:solidFill>
                <a:latin typeface="Comic Sans MS" pitchFamily="1" charset="0"/>
              </a:rPr>
              <a:t>example strings in L</a:t>
            </a:r>
            <a:endParaRPr lang="en-US" altLang="en-US">
              <a:latin typeface="Times" pitchFamily="1" charset="0"/>
            </a:endParaRPr>
          </a:p>
        </p:txBody>
      </p:sp>
      <p:sp>
        <p:nvSpPr>
          <p:cNvPr id="23570" name="Text Box 10"/>
          <p:cNvSpPr txBox="1">
            <a:spLocks noChangeArrowheads="1"/>
          </p:cNvSpPr>
          <p:nvPr/>
        </p:nvSpPr>
        <p:spPr bwMode="auto">
          <a:xfrm>
            <a:off x="330200" y="1998663"/>
            <a:ext cx="3746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2400">
                <a:latin typeface="Times" pitchFamily="1" charset="0"/>
              </a:rPr>
              <a:t>To show it’s not regular…</a:t>
            </a:r>
          </a:p>
        </p:txBody>
      </p:sp>
      <p:sp>
        <p:nvSpPr>
          <p:cNvPr id="23571" name="Text Box 14"/>
          <p:cNvSpPr txBox="1">
            <a:spLocks noChangeArrowheads="1"/>
          </p:cNvSpPr>
          <p:nvPr/>
        </p:nvSpPr>
        <p:spPr bwMode="auto">
          <a:xfrm>
            <a:off x="7315200" y="76200"/>
            <a:ext cx="1676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r"/>
            <a:r>
              <a:rPr lang="en-US" altLang="en-US" sz="900">
                <a:solidFill>
                  <a:srgbClr val="04841C"/>
                </a:solidFill>
                <a:latin typeface="Arial" charset="0"/>
                <a:ea typeface="ＭＳ Ｐゴシック" pitchFamily="1" charset="-128"/>
              </a:rPr>
              <a:t>There's something </a:t>
            </a:r>
            <a:r>
              <a:rPr lang="en-US" altLang="en-US" sz="900" b="1" i="1">
                <a:solidFill>
                  <a:srgbClr val="04841C"/>
                </a:solidFill>
                <a:latin typeface="Arial" charset="0"/>
                <a:ea typeface="ＭＳ Ｐゴシック" pitchFamily="1" charset="-128"/>
              </a:rPr>
              <a:t>irregular </a:t>
            </a:r>
            <a:r>
              <a:rPr lang="en-US" altLang="en-US" sz="900">
                <a:solidFill>
                  <a:srgbClr val="04841C"/>
                </a:solidFill>
                <a:latin typeface="Arial" charset="0"/>
                <a:ea typeface="ＭＳ Ｐゴシック" pitchFamily="1" charset="-128"/>
              </a:rPr>
              <a:t>about this theorem's name… </a:t>
            </a:r>
          </a:p>
        </p:txBody>
      </p:sp>
      <p:pic>
        <p:nvPicPr>
          <p:cNvPr id="23572" name="Picture 15" descr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63" y="490538"/>
            <a:ext cx="454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355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9625" y="2468563"/>
              <a:ext cx="1258888" cy="1951037"/>
            </p14:xfrm>
          </p:contentPart>
        </mc:Choice>
        <mc:Fallback>
          <p:pic>
            <p:nvPicPr>
              <p:cNvPr id="2355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1265" y="2449125"/>
                <a:ext cx="1302087" cy="19917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355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65275" y="5057775"/>
              <a:ext cx="493713" cy="900113"/>
            </p14:xfrm>
          </p:contentPart>
        </mc:Choice>
        <mc:Fallback>
          <p:pic>
            <p:nvPicPr>
              <p:cNvPr id="2355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41148" y="5042293"/>
                <a:ext cx="526483" cy="938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355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9475" y="4568825"/>
              <a:ext cx="1214438" cy="284163"/>
            </p14:xfrm>
          </p:contentPart>
        </mc:Choice>
        <mc:Fallback>
          <p:pic>
            <p:nvPicPr>
              <p:cNvPr id="2355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8232" y="4546135"/>
                <a:ext cx="1260524" cy="3273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355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92613" y="3208338"/>
              <a:ext cx="1474787" cy="1803400"/>
            </p14:xfrm>
          </p:contentPart>
        </mc:Choice>
        <mc:Fallback>
          <p:pic>
            <p:nvPicPr>
              <p:cNvPr id="2355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72810" y="3186376"/>
                <a:ext cx="1512233" cy="1834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355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8388" y="3860800"/>
              <a:ext cx="942975" cy="1320800"/>
            </p14:xfrm>
          </p:contentPart>
        </mc:Choice>
        <mc:Fallback>
          <p:pic>
            <p:nvPicPr>
              <p:cNvPr id="2355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25389" y="3850009"/>
                <a:ext cx="991849" cy="1354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355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60725" y="3308350"/>
              <a:ext cx="804863" cy="1882775"/>
            </p14:xfrm>
          </p:contentPart>
        </mc:Choice>
        <mc:Fallback>
          <p:pic>
            <p:nvPicPr>
              <p:cNvPr id="2355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37677" y="3292510"/>
                <a:ext cx="848797" cy="1921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356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43263" y="5468938"/>
              <a:ext cx="790575" cy="354012"/>
            </p14:xfrm>
          </p:contentPart>
        </mc:Choice>
        <mc:Fallback>
          <p:pic>
            <p:nvPicPr>
              <p:cNvPr id="2356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20943" y="5448071"/>
                <a:ext cx="835576" cy="389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356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1113" y="1992313"/>
              <a:ext cx="1092200" cy="484187"/>
            </p14:xfrm>
          </p:contentPart>
        </mc:Choice>
        <mc:Fallback>
          <p:pic>
            <p:nvPicPr>
              <p:cNvPr id="2356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08153" y="1983673"/>
                <a:ext cx="1117399" cy="5133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356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29213" y="1828800"/>
              <a:ext cx="1905000" cy="595313"/>
            </p14:xfrm>
          </p:contentPart>
        </mc:Choice>
        <mc:Fallback>
          <p:pic>
            <p:nvPicPr>
              <p:cNvPr id="2356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07254" y="1813323"/>
                <a:ext cx="1938838" cy="629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356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24263" y="1571625"/>
              <a:ext cx="3768725" cy="1009650"/>
            </p14:xfrm>
          </p:contentPart>
        </mc:Choice>
        <mc:Fallback>
          <p:pic>
            <p:nvPicPr>
              <p:cNvPr id="2356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02304" y="1549668"/>
                <a:ext cx="3814084" cy="105464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48"/>
          <p:cNvSpPr txBox="1">
            <a:spLocks noChangeArrowheads="1"/>
          </p:cNvSpPr>
          <p:nvPr/>
        </p:nvSpPr>
        <p:spPr bwMode="auto">
          <a:xfrm>
            <a:off x="1085850" y="747713"/>
            <a:ext cx="68008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Maybe add the proof that the Kolmogorov complexity of a number</a:t>
            </a:r>
          </a:p>
          <a:p>
            <a:r>
              <a:rPr lang="en-US" altLang="en-US">
                <a:latin typeface="Times" pitchFamily="1" charset="0"/>
              </a:rPr>
              <a:t>is not computable, though it's well defined. See the Theory3.ppt lecture in the cs5</a:t>
            </a:r>
          </a:p>
          <a:p>
            <a:r>
              <a:rPr lang="en-US" altLang="en-US">
                <a:latin typeface="Times" pitchFamily="1" charset="0"/>
              </a:rPr>
              <a:t>directory - example of another proof…</a:t>
            </a:r>
          </a:p>
        </p:txBody>
      </p:sp>
      <p:sp>
        <p:nvSpPr>
          <p:cNvPr id="58371" name="Text Box 49"/>
          <p:cNvSpPr txBox="1">
            <a:spLocks noChangeArrowheads="1"/>
          </p:cNvSpPr>
          <p:nvPr/>
        </p:nvSpPr>
        <p:spPr bwMode="auto">
          <a:xfrm>
            <a:off x="2908300" y="3378200"/>
            <a:ext cx="3327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Times" pitchFamily="1" charset="0"/>
              </a:rPr>
              <a:t>maybe the last day of the semester… ?</a:t>
            </a:r>
          </a:p>
        </p:txBody>
      </p:sp>
      <p:pic>
        <p:nvPicPr>
          <p:cNvPr id="58372" name="Picture 50" descr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4994275"/>
            <a:ext cx="454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3" name="Group 104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886200" y="4800600"/>
            <a:ext cx="430213" cy="542925"/>
            <a:chOff x="2928" y="1051"/>
            <a:chExt cx="840" cy="957"/>
          </a:xfrm>
        </p:grpSpPr>
        <p:sp>
          <p:nvSpPr>
            <p:cNvPr id="58387" name="Freeform 1048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67 w 1048"/>
                <a:gd name="T1" fmla="*/ 21 h 250"/>
                <a:gd name="T2" fmla="*/ 116 w 1048"/>
                <a:gd name="T3" fmla="*/ 83 h 250"/>
                <a:gd name="T4" fmla="*/ 121 w 1048"/>
                <a:gd name="T5" fmla="*/ 111 h 250"/>
                <a:gd name="T6" fmla="*/ 127 w 1048"/>
                <a:gd name="T7" fmla="*/ 130 h 250"/>
                <a:gd name="T8" fmla="*/ 133 w 1048"/>
                <a:gd name="T9" fmla="*/ 171 h 250"/>
                <a:gd name="T10" fmla="*/ 95 w 1048"/>
                <a:gd name="T11" fmla="*/ 240 h 250"/>
                <a:gd name="T12" fmla="*/ 10 w 1048"/>
                <a:gd name="T13" fmla="*/ 220 h 250"/>
                <a:gd name="T14" fmla="*/ 0 w 1048"/>
                <a:gd name="T15" fmla="*/ 199 h 250"/>
                <a:gd name="T16" fmla="*/ 2 w 1048"/>
                <a:gd name="T17" fmla="*/ 165 h 250"/>
                <a:gd name="T18" fmla="*/ 12 w 1048"/>
                <a:gd name="T19" fmla="*/ 125 h 250"/>
                <a:gd name="T20" fmla="*/ 26 w 1048"/>
                <a:gd name="T21" fmla="*/ 76 h 250"/>
                <a:gd name="T22" fmla="*/ 36 w 1048"/>
                <a:gd name="T23" fmla="*/ 55 h 250"/>
                <a:gd name="T24" fmla="*/ 41 w 1048"/>
                <a:gd name="T25" fmla="*/ 28 h 250"/>
                <a:gd name="T26" fmla="*/ 48 w 1048"/>
                <a:gd name="T27" fmla="*/ 14 h 250"/>
                <a:gd name="T28" fmla="*/ 64 w 1048"/>
                <a:gd name="T29" fmla="*/ 28 h 250"/>
                <a:gd name="T30" fmla="*/ 6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8" name="Oval 104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58389" name="Oval 105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58390" name="Oval 105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58391" name="Oval 105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58392" name="Oval 105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58393" name="Oval 105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58394" name="Oval 105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58395" name="AutoShape 105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58396" name="Freeform 105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7" name="Freeform 105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8" name="Freeform 105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9" name="Freeform 106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374" name="Group 225"/>
          <p:cNvGrpSpPr>
            <a:grpSpLocks/>
          </p:cNvGrpSpPr>
          <p:nvPr/>
        </p:nvGrpSpPr>
        <p:grpSpPr bwMode="auto">
          <a:xfrm>
            <a:off x="4572000" y="4867275"/>
            <a:ext cx="444500" cy="419100"/>
            <a:chOff x="1824" y="4512"/>
            <a:chExt cx="528" cy="241"/>
          </a:xfrm>
        </p:grpSpPr>
        <p:sp>
          <p:nvSpPr>
            <p:cNvPr id="58375" name="Freeform 226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4 w 1048"/>
                <a:gd name="T1" fmla="*/ 0 h 250"/>
                <a:gd name="T2" fmla="*/ 7 w 1048"/>
                <a:gd name="T3" fmla="*/ 0 h 250"/>
                <a:gd name="T4" fmla="*/ 7 w 1048"/>
                <a:gd name="T5" fmla="*/ 0 h 250"/>
                <a:gd name="T6" fmla="*/ 7 w 1048"/>
                <a:gd name="T7" fmla="*/ 0 h 250"/>
                <a:gd name="T8" fmla="*/ 8 w 1048"/>
                <a:gd name="T9" fmla="*/ 0 h 250"/>
                <a:gd name="T10" fmla="*/ 5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2 w 1048"/>
                <a:gd name="T23" fmla="*/ 0 h 250"/>
                <a:gd name="T24" fmla="*/ 2 w 1048"/>
                <a:gd name="T25" fmla="*/ 0 h 250"/>
                <a:gd name="T26" fmla="*/ 2 w 1048"/>
                <a:gd name="T27" fmla="*/ 0 h 250"/>
                <a:gd name="T28" fmla="*/ 3 w 1048"/>
                <a:gd name="T29" fmla="*/ 0 h 250"/>
                <a:gd name="T30" fmla="*/ 4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6" name="Oval 227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58377" name="Oval 228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58378" name="Oval 229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58379" name="Oval 230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58380" name="Oval 231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58381" name="Oval 232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58382" name="Oval 233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58383" name="Freeform 234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2 w 293"/>
                <a:gd name="T3" fmla="*/ 0 h 188"/>
                <a:gd name="T4" fmla="*/ 3 w 293"/>
                <a:gd name="T5" fmla="*/ 0 h 188"/>
                <a:gd name="T6" fmla="*/ 3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4" name="Freeform 235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1 w 293"/>
                <a:gd name="T3" fmla="*/ 0 h 188"/>
                <a:gd name="T4" fmla="*/ 2 w 293"/>
                <a:gd name="T5" fmla="*/ 0 h 188"/>
                <a:gd name="T6" fmla="*/ 2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5" name="AutoShape 236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58386" name="AutoShape 237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2400"/>
            </a:p>
          </p:txBody>
        </p:sp>
      </p:grp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436563" y="1457325"/>
            <a:ext cx="5095875" cy="188913"/>
            <a:chOff x="295" y="1311"/>
            <a:chExt cx="5177" cy="114"/>
          </a:xfrm>
        </p:grpSpPr>
        <p:sp>
          <p:nvSpPr>
            <p:cNvPr id="5941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  <p:sp>
          <p:nvSpPr>
            <p:cNvPr id="5941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sz="2800"/>
            </a:p>
          </p:txBody>
        </p:sp>
      </p:grpSp>
      <p:sp>
        <p:nvSpPr>
          <p:cNvPr id="59395" name="Text Box 5"/>
          <p:cNvSpPr txBox="1">
            <a:spLocks noChangeArrowheads="1"/>
          </p:cNvSpPr>
          <p:nvPr/>
        </p:nvSpPr>
        <p:spPr bwMode="auto">
          <a:xfrm>
            <a:off x="706438" y="584200"/>
            <a:ext cx="46529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400"/>
              <a:t>Today in CS 60</a:t>
            </a:r>
          </a:p>
        </p:txBody>
      </p:sp>
      <p:sp>
        <p:nvSpPr>
          <p:cNvPr id="59396" name="Text Box 6"/>
          <p:cNvSpPr txBox="1">
            <a:spLocks noChangeArrowheads="1"/>
          </p:cNvSpPr>
          <p:nvPr/>
        </p:nvSpPr>
        <p:spPr bwMode="auto">
          <a:xfrm>
            <a:off x="701675" y="1778000"/>
            <a:ext cx="54514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altLang="en-US" sz="2800"/>
              <a:t>Computability and complexity</a:t>
            </a:r>
            <a:endParaRPr lang="en-US" altLang="en-US" sz="2800" i="1"/>
          </a:p>
        </p:txBody>
      </p:sp>
      <p:sp>
        <p:nvSpPr>
          <p:cNvPr id="59397" name="Text Box 7"/>
          <p:cNvSpPr txBox="1">
            <a:spLocks noChangeArrowheads="1"/>
          </p:cNvSpPr>
          <p:nvPr/>
        </p:nvSpPr>
        <p:spPr bwMode="auto">
          <a:xfrm>
            <a:off x="319088" y="5611813"/>
            <a:ext cx="26717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2800">
                <a:latin typeface="Comic Sans MS" pitchFamily="1" charset="0"/>
              </a:rPr>
              <a:t>HW #11 due today</a:t>
            </a:r>
            <a:endParaRPr lang="en-US" altLang="en-US" sz="1800" b="1" i="1">
              <a:latin typeface="Comic Sans MS" pitchFamily="1" charset="0"/>
            </a:endParaRPr>
          </a:p>
        </p:txBody>
      </p:sp>
      <p:sp>
        <p:nvSpPr>
          <p:cNvPr id="59398" name="Text Box 8"/>
          <p:cNvSpPr txBox="1">
            <a:spLocks noChangeArrowheads="1"/>
          </p:cNvSpPr>
          <p:nvPr/>
        </p:nvSpPr>
        <p:spPr bwMode="auto">
          <a:xfrm>
            <a:off x="3254375" y="6146800"/>
            <a:ext cx="4581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>
                <a:latin typeface="Comic Sans MS" pitchFamily="1" charset="0"/>
              </a:rPr>
              <a:t>one problem more than on a typical assignment</a:t>
            </a:r>
          </a:p>
        </p:txBody>
      </p:sp>
      <p:sp>
        <p:nvSpPr>
          <p:cNvPr id="59399" name="Text Box 9"/>
          <p:cNvSpPr txBox="1">
            <a:spLocks noChangeArrowheads="1"/>
          </p:cNvSpPr>
          <p:nvPr/>
        </p:nvSpPr>
        <p:spPr bwMode="auto">
          <a:xfrm>
            <a:off x="3278188" y="5553075"/>
            <a:ext cx="43783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en-US">
                <a:latin typeface="Comic Sans MS" pitchFamily="1" charset="0"/>
              </a:rPr>
              <a:t>analysis of several algorithms </a:t>
            </a:r>
          </a:p>
          <a:p>
            <a:pPr algn="l">
              <a:lnSpc>
                <a:spcPct val="80000"/>
              </a:lnSpc>
            </a:pPr>
            <a:r>
              <a:rPr lang="en-US" altLang="en-US">
                <a:solidFill>
                  <a:srgbClr val="008000"/>
                </a:solidFill>
                <a:latin typeface="Comic Sans MS" pitchFamily="1" charset="0"/>
              </a:rPr>
              <a:t>plus!</a:t>
            </a:r>
            <a:r>
              <a:rPr lang="en-US" altLang="en-US">
                <a:latin typeface="Comic Sans MS" pitchFamily="1" charset="0"/>
              </a:rPr>
              <a:t> a Java algorithm challenge (and review)</a:t>
            </a:r>
          </a:p>
        </p:txBody>
      </p:sp>
      <p:sp>
        <p:nvSpPr>
          <p:cNvPr id="59400" name="Text Box 10"/>
          <p:cNvSpPr txBox="1">
            <a:spLocks noChangeArrowheads="1"/>
          </p:cNvSpPr>
          <p:nvPr/>
        </p:nvSpPr>
        <p:spPr bwMode="auto">
          <a:xfrm>
            <a:off x="3276600" y="2667000"/>
            <a:ext cx="2420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Arial" charset="0"/>
              </a:rPr>
              <a:t>efficiency of computation</a:t>
            </a:r>
          </a:p>
        </p:txBody>
      </p:sp>
      <p:sp>
        <p:nvSpPr>
          <p:cNvPr id="59401" name="Text Box 11"/>
          <p:cNvSpPr txBox="1">
            <a:spLocks noChangeArrowheads="1"/>
          </p:cNvSpPr>
          <p:nvPr/>
        </p:nvSpPr>
        <p:spPr bwMode="auto">
          <a:xfrm>
            <a:off x="7069138" y="114141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endParaRPr lang="en-US" altLang="en-US">
              <a:latin typeface="Times" pitchFamily="1" charset="0"/>
            </a:endParaRPr>
          </a:p>
        </p:txBody>
      </p:sp>
      <p:sp>
        <p:nvSpPr>
          <p:cNvPr id="59402" name="Text Box 12"/>
          <p:cNvSpPr txBox="1">
            <a:spLocks noChangeArrowheads="1"/>
          </p:cNvSpPr>
          <p:nvPr/>
        </p:nvSpPr>
        <p:spPr bwMode="auto">
          <a:xfrm>
            <a:off x="304800" y="2667000"/>
            <a:ext cx="2522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>
                <a:latin typeface="Arial" charset="0"/>
              </a:rPr>
              <a:t>possibility for computation</a:t>
            </a:r>
          </a:p>
        </p:txBody>
      </p:sp>
      <p:sp>
        <p:nvSpPr>
          <p:cNvPr id="59403" name="Line 13"/>
          <p:cNvSpPr>
            <a:spLocks noChangeShapeType="1"/>
          </p:cNvSpPr>
          <p:nvPr/>
        </p:nvSpPr>
        <p:spPr bwMode="auto">
          <a:xfrm flipH="1">
            <a:off x="1447800" y="2246313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4" name="Line 14"/>
          <p:cNvSpPr>
            <a:spLocks noChangeShapeType="1"/>
          </p:cNvSpPr>
          <p:nvPr/>
        </p:nvSpPr>
        <p:spPr bwMode="auto">
          <a:xfrm>
            <a:off x="4343400" y="2301875"/>
            <a:ext cx="457200" cy="3667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5" name="Text Box 15"/>
          <p:cNvSpPr txBox="1">
            <a:spLocks noChangeArrowheads="1"/>
          </p:cNvSpPr>
          <p:nvPr/>
        </p:nvSpPr>
        <p:spPr bwMode="auto">
          <a:xfrm>
            <a:off x="685800" y="3276600"/>
            <a:ext cx="4494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800">
                <a:solidFill>
                  <a:srgbClr val="0000FF"/>
                </a:solidFill>
              </a:rPr>
              <a:t>Both depend on the computational model used.</a:t>
            </a:r>
          </a:p>
        </p:txBody>
      </p:sp>
      <p:sp>
        <p:nvSpPr>
          <p:cNvPr id="59406" name="Rectangle 20"/>
          <p:cNvSpPr>
            <a:spLocks noChangeArrowheads="1"/>
          </p:cNvSpPr>
          <p:nvPr/>
        </p:nvSpPr>
        <p:spPr bwMode="auto">
          <a:xfrm>
            <a:off x="685800" y="152400"/>
            <a:ext cx="7758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rgbClr val="008000"/>
                </a:solidFill>
                <a:latin typeface="Arial" charset="0"/>
              </a:rPr>
              <a:t>(0|101|11(01)*(1|00)1|(100|11(01)*(1|00)0)(1|0(01)*(1|00)0)*0(01)*(1|00)1)*</a:t>
            </a:r>
          </a:p>
        </p:txBody>
      </p:sp>
      <p:sp>
        <p:nvSpPr>
          <p:cNvPr id="59407" name="Rectangle 22"/>
          <p:cNvSpPr>
            <a:spLocks noChangeArrowheads="1"/>
          </p:cNvSpPr>
          <p:nvPr/>
        </p:nvSpPr>
        <p:spPr bwMode="auto">
          <a:xfrm>
            <a:off x="296863" y="3890963"/>
            <a:ext cx="8647112" cy="11684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700">
                <a:latin typeface="Times" pitchFamily="1" charset="0"/>
              </a:rPr>
              <a:t>^(0|7|(1|8)5*4|(2|9|(1|8)5*6)(3|(2|9)5*6)*(1|8|(2|9)5*4)|(3|(1|8)5*(0|7)|(2|9|(1|8)5*6)(3|(2|9)5*6)*(4|(2|9)5*(0|7)))(1|8|65*(0|7)|(0|7|65*6)(3|(2|9)5*6)*(4|(2|9)5*(0|7)))*(5|65*4|(0|7|65*6)(3|(2|9)5*6)*(1|8|(2|9)5*4))|(4|(1|8)5*(1|8)|(2|9|(1|8)5*6)(3|(2|9)5*6)*(5|(2|9)5*(1|8))|(3|(1|8)5*(0|7)|(2|9|(1|8)5*6)(3|(2|9)5*6)*(4|(2|9)5*(0|7)))(1|8|65*(0|7)|(0|7|65*6)(3|(2|9)5*6)*(4|(2|9)5*(0|7)))*(2|9|65*(1|8)|(0|7|65*6)(3|(2|9)5*6)*(5|(2|9)5*(1|8))))(6|35*(1|8)|(4|35*6)(3|(2|9)5*6)*(5|(2|9)5*(1|8))|(5|35*(0|7)|(4|35*6)(3|(2|9)5*6)*(4|(2|9)5*(0|7)))(1|8|65*(0|7)|(0|7|65*6)(3|(2|9)5*6)*(4|(2|9)5*(0|7)))*(2|9|65*(1|8)|(0|7|65*6)(3|(2|9)5*6)*(5|(2|9)5*(1|8))))*(2|9|35*4|(4|35*6)(3|(2|9)5*6)*(1|8|(2|9)5*4)|(5|35*(0|7)|(4|35*6)(3|(2|9)5*6)*(4|(2|9)5*(0|7)))(1|8|65*(0|7)|(0|7|65*6)(3|(2|9)5*6)*(4|(2|9)5*(0|7)))*(5|65*4|(0|7|65*6)(3|(2|9)5*6)*(1|8|(2|9)5*4)))|(5|(1|8)5*(2|9)|(2|9|(1|8)5*6)(3|(2|9)5*6)*(6|(2|9)5*(2|9))|(3|(1|8)5*(0|7)|(2|9|(1|8)5*6)(3|(2|9)5*6)*(4|(2|9)5*(0|7)))(1|8|65*(0|7)|(0|7|65*6)(3|(2|9)5*6)*(4|(2|9)5*(0|7)))*(3|65*(2|9)|(0|7|65*6)(3|(2|9)5*6)*(6|(2|9)5*(2|9)))|(4|(1|8)5*(1|8)|(2|9|(1|8)5*6)(3|(2|9)5*6)*(5|(2|9)5*(1|8))|(3|(1|8)5*(0|7)|(2|9|(1|8)5*6)(3|(2|9)5*6)*(4|(2|9)5*(0|7)))(1|8|65*(0|7)|(0|7|65*6)(3|(2|9)5*6)*(4|(2|9)5*(0|7)))*(2|9|65*(1|8)|(0|7|65*6)(3|(2|9)5*6)*(5|(2|9)5*(1|8))))(6|35*(1|8)|(4|35*6)(3|(2|9)5*6)*(5|(2|9)5*(1|8))|(5|35*(0|7)|(4|35*6)(3|(2|9)5*6)*(4|(2|9)5*(0|7)))(1|8|65*(0|7)|(0|7|65*6)(3|(2|9)5*6)*(4|(2|9)5*(0|7)))*(2|9|65*(1|8)|(0|7|65*6)(3|(2|9)5*6)*(5|(2|9)5*(1|8))))*(0|7|35*(2|9)|(4|35*6)(3|(2|9)5*6)*(6|(2|9)5*(2|9))|(5|35*(0|7)|(4|35*6)(3|(2|9)5*6)*(4|(2|9)5*(0|7)))(1|8|65*(0|7)|(0|7|65*6)(3|(2|9)5*6)*(4|(2|9)5*(0|7)))*(3|65*(2|9)|(0|7|65*6)(3|(2|9)5*6)*(6|(2|9)5*(2|9)))))(4|(0|7)5*(2|9)|(1|8|(0|7)5*6)(3|(2|9)5*6)*(6|(2|9)5*(2|9))|(2|9|(0|7)5*(0|7)|(1|8|(0|7)5*6)(3|(2|9)5*6)*(4|(2|9)5*(0|7)))(1|8|65*(0|7)|(0|7|65*6)(3|(2|9)5*6)*(4|(2|9)5*(0|7)))*(3|65*(2|9)|(0|7|65*6)(3|(2|9)5*6)*(6|(2|9)5*(2|9)))|(3|(0|7)5*(1|8)|(1|8|(0|7)5*6)(3|(2|9)5*6)*(5|(2|9)5*(1|8))|(2|9|(0|7)5*(0|7)|(1|8|(0|7)5*6)(3|(2|9)5*6)*(4|(2|9)5*(0|7)))(1|8|65*(0|7)|(0|7|65*6)(3|(2|9)5*6)*(4|(2|9)5*(0|7)))*(2|9|65*(1|8)|(0|7|65*6)(3|(2|9)5*6)*(5|(2|9)5*(1|8))))(6|35*(1|8)|(4|35*6)(3|(2|9)5*6)*(5|(2|9)5*(1|8))|(5|35*(0|7)|(4|35*6)(3|(2|9)5*6)*(4|(2|9)5*(0|7)))(1|8|65*(0|7)|(0|7|65*6)(3|(2|9)5*6)*(4|(2|9)5*(0|7)))*(2|9|65*(1|8)|(0|7|65*6)(3|(2|9)5*6)*(5|(2|9)5*(1|8))))*(0|7|35*(2|9)|(4|35*6…</a:t>
            </a:r>
          </a:p>
        </p:txBody>
      </p:sp>
      <p:sp>
        <p:nvSpPr>
          <p:cNvPr id="59408" name="Text Box 23"/>
          <p:cNvSpPr txBox="1">
            <a:spLocks noChangeArrowheads="1"/>
          </p:cNvSpPr>
          <p:nvPr/>
        </p:nvSpPr>
        <p:spPr bwMode="auto">
          <a:xfrm>
            <a:off x="457200" y="5105400"/>
            <a:ext cx="51768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400">
                <a:solidFill>
                  <a:srgbClr val="0000FF"/>
                </a:solidFill>
                <a:latin typeface="Comic Sans MS" pitchFamily="1" charset="0"/>
              </a:rPr>
              <a:t>DFAs can't count - but they're great at modular arithmetic!</a:t>
            </a:r>
          </a:p>
        </p:txBody>
      </p:sp>
      <p:sp>
        <p:nvSpPr>
          <p:cNvPr id="59409" name="AutoShape 24"/>
          <p:cNvSpPr>
            <a:spLocks/>
          </p:cNvSpPr>
          <p:nvPr/>
        </p:nvSpPr>
        <p:spPr bwMode="auto">
          <a:xfrm rot="5400000">
            <a:off x="2910681" y="594519"/>
            <a:ext cx="150813" cy="5057775"/>
          </a:xfrm>
          <a:prstGeom prst="rightBrace">
            <a:avLst>
              <a:gd name="adj1" fmla="val 279473"/>
              <a:gd name="adj2" fmla="val 50000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59410" name="Text Box 25"/>
          <p:cNvSpPr txBox="1">
            <a:spLocks noChangeArrowheads="1"/>
          </p:cNvSpPr>
          <p:nvPr/>
        </p:nvSpPr>
        <p:spPr bwMode="auto">
          <a:xfrm>
            <a:off x="7239000" y="5029200"/>
            <a:ext cx="1733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900">
                <a:latin typeface="Arial" charset="0"/>
              </a:rPr>
              <a:t>start of a multiple-of-7 matcher</a:t>
            </a:r>
          </a:p>
        </p:txBody>
      </p:sp>
      <p:sp>
        <p:nvSpPr>
          <p:cNvPr id="59411" name="Text Box 26"/>
          <p:cNvSpPr txBox="1">
            <a:spLocks noChangeArrowheads="1"/>
          </p:cNvSpPr>
          <p:nvPr/>
        </p:nvSpPr>
        <p:spPr bwMode="auto">
          <a:xfrm>
            <a:off x="3608388" y="6469063"/>
            <a:ext cx="47942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1200">
                <a:latin typeface="Comic Sans MS" pitchFamily="1" charset="0"/>
              </a:rPr>
              <a:t>due </a:t>
            </a:r>
            <a:r>
              <a:rPr lang="en-US" altLang="en-US" sz="1200">
                <a:solidFill>
                  <a:schemeClr val="accent1"/>
                </a:solidFill>
                <a:latin typeface="Comic Sans MS" pitchFamily="1" charset="0"/>
              </a:rPr>
              <a:t>Wednesday</a:t>
            </a:r>
            <a:r>
              <a:rPr lang="en-US" altLang="en-US" sz="1200">
                <a:latin typeface="Comic Sans MS" pitchFamily="1" charset="0"/>
              </a:rPr>
              <a:t>, April 30th 11:59 pm </a:t>
            </a:r>
            <a:r>
              <a:rPr lang="en-US" altLang="en-US" sz="1200">
                <a:solidFill>
                  <a:schemeClr val="folHlink"/>
                </a:solidFill>
                <a:latin typeface="Comic Sans MS" pitchFamily="1" charset="0"/>
              </a:rPr>
              <a:t>(no CS 60 dollar for #4)</a:t>
            </a:r>
          </a:p>
        </p:txBody>
      </p:sp>
      <p:sp>
        <p:nvSpPr>
          <p:cNvPr id="59412" name="Text Box 28"/>
          <p:cNvSpPr txBox="1">
            <a:spLocks noChangeArrowheads="1"/>
          </p:cNvSpPr>
          <p:nvPr/>
        </p:nvSpPr>
        <p:spPr bwMode="auto">
          <a:xfrm>
            <a:off x="555625" y="104457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endParaRPr lang="en-US" altLang="en-US">
              <a:latin typeface="Times" pitchFamily="1" charset="0"/>
            </a:endParaRPr>
          </a:p>
        </p:txBody>
      </p:sp>
      <p:sp>
        <p:nvSpPr>
          <p:cNvPr id="59413" name="Text Box 30"/>
          <p:cNvSpPr txBox="1">
            <a:spLocks noChangeArrowheads="1"/>
          </p:cNvSpPr>
          <p:nvPr/>
        </p:nvSpPr>
        <p:spPr bwMode="auto">
          <a:xfrm>
            <a:off x="8382000" y="304800"/>
            <a:ext cx="622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000">
                <a:solidFill>
                  <a:srgbClr val="008000"/>
                </a:solidFill>
                <a:latin typeface="Times" pitchFamily="1" charset="0"/>
              </a:rPr>
              <a:t>div-by-5</a:t>
            </a:r>
          </a:p>
        </p:txBody>
      </p:sp>
      <p:sp>
        <p:nvSpPr>
          <p:cNvPr id="59414" name="Text Box 31"/>
          <p:cNvSpPr txBox="1">
            <a:spLocks noChangeArrowheads="1"/>
          </p:cNvSpPr>
          <p:nvPr/>
        </p:nvSpPr>
        <p:spPr bwMode="auto">
          <a:xfrm>
            <a:off x="7932738" y="5900738"/>
            <a:ext cx="990600" cy="377825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900" b="1">
                <a:solidFill>
                  <a:schemeClr val="folHlink"/>
                </a:solidFill>
                <a:latin typeface="Times" pitchFamily="1" charset="0"/>
              </a:rPr>
              <a:t>post-hoc extra credit available!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2" descr="swoopo1000cashCraz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023938"/>
            <a:ext cx="8534400" cy="52784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Text Box 33"/>
          <p:cNvSpPr txBox="1">
            <a:spLocks noChangeArrowheads="1"/>
          </p:cNvSpPr>
          <p:nvPr/>
        </p:nvSpPr>
        <p:spPr bwMode="auto">
          <a:xfrm>
            <a:off x="914400" y="228600"/>
            <a:ext cx="75438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3200">
                <a:solidFill>
                  <a:srgbClr val="000000"/>
                </a:solidFill>
              </a:rPr>
              <a:t>The case for letting machines compute…</a:t>
            </a:r>
          </a:p>
        </p:txBody>
      </p:sp>
      <p:sp>
        <p:nvSpPr>
          <p:cNvPr id="60420" name="Line 34"/>
          <p:cNvSpPr>
            <a:spLocks noChangeShapeType="1"/>
          </p:cNvSpPr>
          <p:nvPr/>
        </p:nvSpPr>
        <p:spPr bwMode="auto">
          <a:xfrm>
            <a:off x="4657725" y="846138"/>
            <a:ext cx="1141413" cy="1346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Rectangle 35"/>
          <p:cNvSpPr>
            <a:spLocks noChangeArrowheads="1"/>
          </p:cNvSpPr>
          <p:nvPr/>
        </p:nvSpPr>
        <p:spPr bwMode="auto">
          <a:xfrm>
            <a:off x="5207000" y="2252663"/>
            <a:ext cx="1312863" cy="6000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110000"/>
              </a:lnSpc>
              <a:spcBef>
                <a:spcPct val="0"/>
              </a:spcBef>
            </a:pPr>
            <a:endParaRPr lang="en-US" altLang="en-US" sz="28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6146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>
                <a:latin typeface="Times" pitchFamily="1" charset="0"/>
              </a:endParaRPr>
            </a:p>
          </p:txBody>
        </p:sp>
        <p:sp>
          <p:nvSpPr>
            <p:cNvPr id="6146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>
                <a:latin typeface="Times" pitchFamily="1" charset="0"/>
              </a:endParaRPr>
            </a:p>
          </p:txBody>
        </p:sp>
      </p:grpSp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400">
                <a:cs typeface="Times New Roman" pitchFamily="1" charset="0"/>
              </a:rPr>
              <a:t>String matchmaking</a:t>
            </a:r>
          </a:p>
        </p:txBody>
      </p:sp>
      <p:sp>
        <p:nvSpPr>
          <p:cNvPr id="61444" name="Text Box 6"/>
          <p:cNvSpPr txBox="1">
            <a:spLocks noChangeArrowheads="1"/>
          </p:cNvSpPr>
          <p:nvPr/>
        </p:nvSpPr>
        <p:spPr bwMode="auto">
          <a:xfrm>
            <a:off x="403225" y="1428750"/>
            <a:ext cx="304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2400">
                <a:cs typeface="Times New Roman" pitchFamily="1" charset="0"/>
              </a:rPr>
              <a:t>Given a language, </a:t>
            </a:r>
            <a:r>
              <a:rPr lang="en-US" altLang="en-US" sz="2000">
                <a:solidFill>
                  <a:srgbClr val="333399"/>
                </a:solidFill>
                <a:cs typeface="Times New Roman" pitchFamily="1" charset="0"/>
              </a:rPr>
              <a:t>L</a:t>
            </a:r>
            <a:r>
              <a:rPr lang="en-US" altLang="en-US" sz="2400">
                <a:cs typeface="Times New Roman" pitchFamily="1" charset="0"/>
              </a:rPr>
              <a:t>,</a:t>
            </a:r>
          </a:p>
        </p:txBody>
      </p:sp>
      <p:sp>
        <p:nvSpPr>
          <p:cNvPr id="61445" name="Text Box 7"/>
          <p:cNvSpPr txBox="1">
            <a:spLocks noChangeArrowheads="1"/>
          </p:cNvSpPr>
          <p:nvPr/>
        </p:nvSpPr>
        <p:spPr bwMode="auto">
          <a:xfrm>
            <a:off x="1012825" y="2227263"/>
            <a:ext cx="7545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buFont typeface="Times" pitchFamily="1" charset="0"/>
              <a:buChar char="•"/>
            </a:pPr>
            <a:r>
              <a:rPr lang="en-US" altLang="en-US" sz="2400">
                <a:cs typeface="Times New Roman" pitchFamily="1" charset="0"/>
              </a:rPr>
              <a:t> Two strings </a:t>
            </a:r>
            <a:r>
              <a:rPr lang="en-US" altLang="en-US" sz="2000">
                <a:solidFill>
                  <a:srgbClr val="333399"/>
                </a:solidFill>
                <a:cs typeface="Times New Roman" pitchFamily="1" charset="0"/>
              </a:rPr>
              <a:t>w</a:t>
            </a:r>
            <a:r>
              <a:rPr lang="en-US" altLang="en-US" sz="2000" baseline="-30000">
                <a:solidFill>
                  <a:srgbClr val="333399"/>
                </a:solidFill>
                <a:cs typeface="Times New Roman" pitchFamily="1" charset="0"/>
              </a:rPr>
              <a:t>1 </a:t>
            </a:r>
            <a:r>
              <a:rPr lang="en-US" altLang="en-US" sz="2400">
                <a:cs typeface="Times New Roman" pitchFamily="1" charset="0"/>
              </a:rPr>
              <a:t>, </a:t>
            </a:r>
            <a:r>
              <a:rPr lang="en-US" altLang="en-US" sz="2000">
                <a:solidFill>
                  <a:srgbClr val="333399"/>
                </a:solidFill>
                <a:cs typeface="Times New Roman" pitchFamily="1" charset="0"/>
              </a:rPr>
              <a:t>w</a:t>
            </a:r>
            <a:r>
              <a:rPr lang="en-US" altLang="en-US" sz="2000" baseline="-30000">
                <a:solidFill>
                  <a:srgbClr val="333399"/>
                </a:solidFill>
                <a:cs typeface="Times New Roman" pitchFamily="1" charset="0"/>
              </a:rPr>
              <a:t>2</a:t>
            </a:r>
            <a:r>
              <a:rPr lang="en-US" altLang="en-US" sz="2400">
                <a:cs typeface="Times New Roman" pitchFamily="1" charset="0"/>
              </a:rPr>
              <a:t> are </a:t>
            </a:r>
            <a:r>
              <a:rPr lang="en-US" altLang="en-US" sz="2400" b="1">
                <a:solidFill>
                  <a:schemeClr val="folHlink"/>
                </a:solidFill>
                <a:cs typeface="Times New Roman" pitchFamily="1" charset="0"/>
              </a:rPr>
              <a:t>distinguishable</a:t>
            </a:r>
            <a:r>
              <a:rPr lang="en-US" altLang="en-US" sz="2400" b="1">
                <a:cs typeface="Times New Roman" pitchFamily="1" charset="0"/>
              </a:rPr>
              <a:t> </a:t>
            </a:r>
            <a:r>
              <a:rPr lang="en-US" altLang="en-US" sz="2400">
                <a:cs typeface="Times New Roman" pitchFamily="1" charset="0"/>
              </a:rPr>
              <a:t>w.r.t. </a:t>
            </a:r>
            <a:r>
              <a:rPr lang="en-US" altLang="en-US" sz="2000">
                <a:solidFill>
                  <a:srgbClr val="333399"/>
                </a:solidFill>
                <a:cs typeface="Times New Roman" pitchFamily="1" charset="0"/>
              </a:rPr>
              <a:t>L</a:t>
            </a:r>
            <a:r>
              <a:rPr lang="en-US" altLang="en-US" sz="2400">
                <a:cs typeface="Times New Roman" pitchFamily="1" charset="0"/>
              </a:rPr>
              <a:t> if</a:t>
            </a:r>
          </a:p>
        </p:txBody>
      </p:sp>
      <p:sp>
        <p:nvSpPr>
          <p:cNvPr id="61446" name="Rectangle 8"/>
          <p:cNvSpPr>
            <a:spLocks noChangeArrowheads="1"/>
          </p:cNvSpPr>
          <p:nvPr/>
        </p:nvSpPr>
        <p:spPr bwMode="auto">
          <a:xfrm>
            <a:off x="1552575" y="2936875"/>
            <a:ext cx="6310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000">
                <a:latin typeface="Arial" charset="0"/>
                <a:sym typeface="Symbol" pitchFamily="1" charset="2"/>
              </a:rPr>
              <a:t> z  </a:t>
            </a:r>
            <a:r>
              <a:rPr lang="en-US" altLang="en-US">
                <a:latin typeface="Arial" charset="0"/>
                <a:sym typeface="Symbol" pitchFamily="1" charset="2"/>
              </a:rPr>
              <a:t>such that</a:t>
            </a:r>
            <a:r>
              <a:rPr lang="en-US" altLang="en-US" sz="2000">
                <a:latin typeface="Arial" charset="0"/>
                <a:sym typeface="Symbol" pitchFamily="1" charset="2"/>
              </a:rPr>
              <a:t>  </a:t>
            </a:r>
            <a:r>
              <a:rPr lang="en-US" alt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altLang="en-US" sz="2000" baseline="-30000">
                <a:solidFill>
                  <a:srgbClr val="333399"/>
                </a:solidFill>
                <a:latin typeface="Arial" charset="0"/>
              </a:rPr>
              <a:t>1</a:t>
            </a:r>
            <a:r>
              <a:rPr lang="en-US" altLang="en-US" sz="2000" baseline="-30000">
                <a:latin typeface="Arial" charset="0"/>
              </a:rPr>
              <a:t> </a:t>
            </a:r>
            <a:r>
              <a:rPr lang="en-US" altLang="en-US" sz="2000">
                <a:latin typeface="Arial" charset="0"/>
                <a:sym typeface="Symbol" pitchFamily="1" charset="2"/>
              </a:rPr>
              <a:t>z    </a:t>
            </a:r>
            <a:r>
              <a:rPr lang="en-US" altLang="en-US" sz="2000">
                <a:solidFill>
                  <a:srgbClr val="333399"/>
                </a:solidFill>
                <a:latin typeface="Arial" charset="0"/>
              </a:rPr>
              <a:t>L</a:t>
            </a:r>
            <a:r>
              <a:rPr lang="en-US" altLang="en-US" sz="2000">
                <a:latin typeface="Arial" charset="0"/>
                <a:sym typeface="Symbol" pitchFamily="1" charset="2"/>
              </a:rPr>
              <a:t>    </a:t>
            </a:r>
            <a:r>
              <a:rPr lang="en-US" altLang="en-US">
                <a:latin typeface="Arial" charset="0"/>
                <a:sym typeface="Symbol" pitchFamily="1" charset="2"/>
              </a:rPr>
              <a:t>and</a:t>
            </a:r>
            <a:r>
              <a:rPr lang="en-US" altLang="en-US" sz="2000">
                <a:latin typeface="Arial" charset="0"/>
                <a:sym typeface="Symbol" pitchFamily="1" charset="2"/>
              </a:rPr>
              <a:t>    </a:t>
            </a:r>
            <a:r>
              <a:rPr lang="en-US" alt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altLang="en-US" sz="2000" baseline="-30000">
                <a:solidFill>
                  <a:srgbClr val="333399"/>
                </a:solidFill>
                <a:latin typeface="Arial" charset="0"/>
              </a:rPr>
              <a:t>2</a:t>
            </a:r>
            <a:r>
              <a:rPr lang="en-US" altLang="en-US" sz="2000" baseline="-30000">
                <a:latin typeface="Arial" charset="0"/>
              </a:rPr>
              <a:t> </a:t>
            </a:r>
            <a:r>
              <a:rPr lang="en-US" altLang="en-US" sz="2000">
                <a:latin typeface="Arial" charset="0"/>
                <a:sym typeface="Symbol" pitchFamily="1" charset="2"/>
              </a:rPr>
              <a:t>z    </a:t>
            </a:r>
            <a:r>
              <a:rPr lang="en-US" altLang="en-US" sz="2000">
                <a:solidFill>
                  <a:srgbClr val="333399"/>
                </a:solidFill>
                <a:latin typeface="Arial" charset="0"/>
              </a:rPr>
              <a:t>L    </a:t>
            </a:r>
            <a:r>
              <a:rPr lang="en-US" altLang="en-US">
                <a:latin typeface="Arial" charset="0"/>
                <a:sym typeface="Symbol" pitchFamily="1" charset="2"/>
              </a:rPr>
              <a:t>(or vice versa).</a:t>
            </a:r>
            <a:r>
              <a:rPr lang="en-US" altLang="en-US" sz="2000">
                <a:latin typeface="Arial" charset="0"/>
                <a:sym typeface="Symbol" pitchFamily="1" charset="2"/>
              </a:rPr>
              <a:t> </a:t>
            </a:r>
          </a:p>
        </p:txBody>
      </p:sp>
      <p:sp>
        <p:nvSpPr>
          <p:cNvPr id="61447" name="Text Box 9"/>
          <p:cNvSpPr txBox="1">
            <a:spLocks noChangeArrowheads="1"/>
          </p:cNvSpPr>
          <p:nvPr/>
        </p:nvSpPr>
        <p:spPr bwMode="auto">
          <a:xfrm>
            <a:off x="1004888" y="4746625"/>
            <a:ext cx="7834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buFont typeface="Times" pitchFamily="1" charset="0"/>
              <a:buChar char="•"/>
            </a:pPr>
            <a:r>
              <a:rPr lang="en-US" altLang="en-US" sz="2400">
                <a:cs typeface="Times New Roman" pitchFamily="1" charset="0"/>
              </a:rPr>
              <a:t> A set of strings </a:t>
            </a:r>
            <a:r>
              <a:rPr lang="en-US" altLang="en-US" sz="2400">
                <a:solidFill>
                  <a:srgbClr val="333399"/>
                </a:solidFill>
                <a:cs typeface="Times New Roman" pitchFamily="1" charset="0"/>
              </a:rPr>
              <a:t>{</a:t>
            </a:r>
            <a:r>
              <a:rPr lang="en-US" altLang="en-US" sz="2000">
                <a:solidFill>
                  <a:srgbClr val="333399"/>
                </a:solidFill>
                <a:cs typeface="Times New Roman" pitchFamily="1" charset="0"/>
              </a:rPr>
              <a:t>w</a:t>
            </a:r>
            <a:r>
              <a:rPr lang="en-US" altLang="en-US" sz="2000" baseline="-30000">
                <a:solidFill>
                  <a:srgbClr val="333399"/>
                </a:solidFill>
                <a:cs typeface="Times New Roman" pitchFamily="1" charset="0"/>
              </a:rPr>
              <a:t>1</a:t>
            </a:r>
            <a:r>
              <a:rPr lang="en-US" altLang="en-US" sz="2400">
                <a:cs typeface="Times New Roman" pitchFamily="1" charset="0"/>
              </a:rPr>
              <a:t>,</a:t>
            </a:r>
            <a:r>
              <a:rPr lang="en-US" altLang="en-US" sz="2000">
                <a:solidFill>
                  <a:srgbClr val="333399"/>
                </a:solidFill>
                <a:cs typeface="Times New Roman" pitchFamily="1" charset="0"/>
              </a:rPr>
              <a:t>w</a:t>
            </a:r>
            <a:r>
              <a:rPr lang="en-US" altLang="en-US" sz="2000" baseline="-30000">
                <a:solidFill>
                  <a:srgbClr val="333399"/>
                </a:solidFill>
                <a:cs typeface="Times New Roman" pitchFamily="1" charset="0"/>
              </a:rPr>
              <a:t>2</a:t>
            </a:r>
            <a:r>
              <a:rPr lang="en-US" altLang="en-US" sz="2400">
                <a:cs typeface="Times New Roman" pitchFamily="1" charset="0"/>
              </a:rPr>
              <a:t>,</a:t>
            </a:r>
            <a:r>
              <a:rPr lang="en-US" altLang="en-US" sz="2000">
                <a:solidFill>
                  <a:srgbClr val="333399"/>
                </a:solidFill>
                <a:cs typeface="Times New Roman" pitchFamily="1" charset="0"/>
              </a:rPr>
              <a:t>w</a:t>
            </a:r>
            <a:r>
              <a:rPr lang="en-US" altLang="en-US" sz="2400" baseline="-25000">
                <a:solidFill>
                  <a:srgbClr val="333399"/>
                </a:solidFill>
                <a:cs typeface="Times New Roman" pitchFamily="1" charset="0"/>
              </a:rPr>
              <a:t>3</a:t>
            </a:r>
            <a:r>
              <a:rPr lang="en-US" altLang="en-US" sz="2400">
                <a:cs typeface="Times New Roman" pitchFamily="1" charset="0"/>
              </a:rPr>
              <a:t>,…</a:t>
            </a:r>
            <a:r>
              <a:rPr lang="en-US" altLang="en-US" sz="2400">
                <a:solidFill>
                  <a:srgbClr val="333399"/>
                </a:solidFill>
                <a:cs typeface="Times New Roman" pitchFamily="1" charset="0"/>
              </a:rPr>
              <a:t>}</a:t>
            </a:r>
            <a:r>
              <a:rPr lang="en-US" altLang="en-US" sz="2400">
                <a:cs typeface="Times New Roman" pitchFamily="1" charset="0"/>
              </a:rPr>
              <a:t> is </a:t>
            </a:r>
            <a:r>
              <a:rPr lang="en-US" altLang="en-US" sz="2400" b="1">
                <a:solidFill>
                  <a:schemeClr val="folHlink"/>
                </a:solidFill>
                <a:cs typeface="Times New Roman" pitchFamily="1" charset="0"/>
              </a:rPr>
              <a:t>pairwise distinguishable</a:t>
            </a:r>
            <a:r>
              <a:rPr lang="en-US" altLang="en-US" sz="2400" b="1">
                <a:cs typeface="Times New Roman" pitchFamily="1" charset="0"/>
              </a:rPr>
              <a:t> </a:t>
            </a:r>
            <a:r>
              <a:rPr lang="en-US" altLang="en-US" sz="2400">
                <a:cs typeface="Times New Roman" pitchFamily="1" charset="0"/>
              </a:rPr>
              <a:t>if</a:t>
            </a:r>
          </a:p>
        </p:txBody>
      </p:sp>
      <p:sp>
        <p:nvSpPr>
          <p:cNvPr id="61448" name="Rectangle 10"/>
          <p:cNvSpPr>
            <a:spLocks noChangeArrowheads="1"/>
          </p:cNvSpPr>
          <p:nvPr/>
        </p:nvSpPr>
        <p:spPr bwMode="auto">
          <a:xfrm>
            <a:off x="4692650" y="1455738"/>
            <a:ext cx="3187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solidFill>
                  <a:schemeClr val="folHlink"/>
                </a:solidFill>
                <a:latin typeface="Comic Sans MS" pitchFamily="1" charset="0"/>
              </a:rPr>
              <a:t>they might have different outcomes</a:t>
            </a:r>
          </a:p>
        </p:txBody>
      </p:sp>
      <p:sp>
        <p:nvSpPr>
          <p:cNvPr id="61449" name="Rectangle 11"/>
          <p:cNvSpPr>
            <a:spLocks noChangeArrowheads="1"/>
          </p:cNvSpPr>
          <p:nvPr/>
        </p:nvSpPr>
        <p:spPr bwMode="auto">
          <a:xfrm>
            <a:off x="1544638" y="5440363"/>
            <a:ext cx="622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000">
                <a:latin typeface="Arial" charset="0"/>
                <a:sym typeface="Symbol" pitchFamily="1" charset="2"/>
              </a:rPr>
              <a:t> </a:t>
            </a:r>
            <a:r>
              <a:rPr lang="en-US" alt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altLang="en-US" sz="2000" baseline="-30000">
                <a:solidFill>
                  <a:srgbClr val="333399"/>
                </a:solidFill>
                <a:latin typeface="Arial" charset="0"/>
              </a:rPr>
              <a:t>i</a:t>
            </a:r>
            <a:r>
              <a:rPr lang="en-US" altLang="en-US" sz="2000">
                <a:latin typeface="Arial" charset="0"/>
                <a:sym typeface="Symbol" pitchFamily="1" charset="2"/>
              </a:rPr>
              <a:t> </a:t>
            </a:r>
            <a:r>
              <a:rPr lang="en-US" altLang="en-US" sz="2400">
                <a:latin typeface="Times" pitchFamily="1" charset="0"/>
              </a:rPr>
              <a:t>, </a:t>
            </a:r>
            <a:r>
              <a:rPr lang="en-US" alt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altLang="en-US" sz="2000" baseline="-30000">
                <a:solidFill>
                  <a:srgbClr val="333399"/>
                </a:solidFill>
                <a:latin typeface="Arial" charset="0"/>
              </a:rPr>
              <a:t>j</a:t>
            </a:r>
            <a:r>
              <a:rPr lang="en-US" altLang="en-US" sz="2000">
                <a:latin typeface="Arial" charset="0"/>
                <a:sym typeface="Symbol" pitchFamily="1" charset="2"/>
              </a:rPr>
              <a:t>  </a:t>
            </a:r>
            <a:r>
              <a:rPr lang="en-US" altLang="en-US">
                <a:latin typeface="Arial" charset="0"/>
                <a:sym typeface="Symbol" pitchFamily="1" charset="2"/>
              </a:rPr>
              <a:t>with  </a:t>
            </a:r>
            <a:r>
              <a:rPr lang="en-US" altLang="en-US" sz="2000">
                <a:solidFill>
                  <a:srgbClr val="333399"/>
                </a:solidFill>
                <a:latin typeface="Arial" charset="0"/>
                <a:sym typeface="Symbol" pitchFamily="1" charset="2"/>
              </a:rPr>
              <a:t>i</a:t>
            </a:r>
            <a:r>
              <a:rPr lang="en-US" altLang="en-US" sz="2000">
                <a:latin typeface="Arial" charset="0"/>
                <a:sym typeface="Symbol" pitchFamily="1" charset="2"/>
              </a:rPr>
              <a:t>  </a:t>
            </a:r>
            <a:r>
              <a:rPr lang="en-US" altLang="en-US" sz="2000">
                <a:solidFill>
                  <a:srgbClr val="333399"/>
                </a:solidFill>
                <a:latin typeface="Arial" charset="0"/>
                <a:sym typeface="Symbol" pitchFamily="1" charset="2"/>
              </a:rPr>
              <a:t>j </a:t>
            </a:r>
            <a:r>
              <a:rPr lang="en-US" altLang="en-US" sz="2400">
                <a:latin typeface="Times" pitchFamily="1" charset="0"/>
              </a:rPr>
              <a:t>,    </a:t>
            </a:r>
            <a:r>
              <a:rPr lang="en-US" altLang="en-US" sz="2000">
                <a:solidFill>
                  <a:srgbClr val="333399"/>
                </a:solidFill>
                <a:latin typeface="Arial" charset="0"/>
                <a:sym typeface="Symbol" pitchFamily="1" charset="2"/>
              </a:rPr>
              <a:t> </a:t>
            </a:r>
            <a:r>
              <a:rPr lang="en-US" alt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altLang="en-US" sz="2000" baseline="-30000">
                <a:solidFill>
                  <a:srgbClr val="333399"/>
                </a:solidFill>
                <a:latin typeface="Arial" charset="0"/>
              </a:rPr>
              <a:t>i</a:t>
            </a:r>
            <a:r>
              <a:rPr lang="en-US" altLang="en-US" sz="2000">
                <a:latin typeface="Arial" charset="0"/>
                <a:sym typeface="Symbol" pitchFamily="1" charset="2"/>
              </a:rPr>
              <a:t>   </a:t>
            </a:r>
            <a:r>
              <a:rPr lang="en-US" altLang="en-US">
                <a:latin typeface="Arial" charset="0"/>
                <a:sym typeface="Symbol" pitchFamily="1" charset="2"/>
              </a:rPr>
              <a:t>and</a:t>
            </a:r>
            <a:r>
              <a:rPr lang="en-US" altLang="en-US" sz="2400">
                <a:latin typeface="Times" pitchFamily="1" charset="0"/>
              </a:rPr>
              <a:t>   </a:t>
            </a:r>
            <a:r>
              <a:rPr lang="en-US" alt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altLang="en-US" sz="2000" baseline="-30000">
                <a:solidFill>
                  <a:srgbClr val="333399"/>
                </a:solidFill>
                <a:latin typeface="Arial" charset="0"/>
              </a:rPr>
              <a:t>j</a:t>
            </a:r>
            <a:r>
              <a:rPr lang="en-US" altLang="en-US" sz="2000">
                <a:latin typeface="Arial" charset="0"/>
                <a:sym typeface="Symbol" pitchFamily="1" charset="2"/>
              </a:rPr>
              <a:t>   </a:t>
            </a:r>
            <a:r>
              <a:rPr lang="en-US" altLang="en-US">
                <a:latin typeface="Arial" charset="0"/>
                <a:sym typeface="Symbol" pitchFamily="1" charset="2"/>
              </a:rPr>
              <a:t>are distinguishable.</a:t>
            </a:r>
            <a:r>
              <a:rPr lang="en-US" altLang="en-US" sz="2400">
                <a:latin typeface="Times" pitchFamily="1" charset="0"/>
              </a:rPr>
              <a:t> </a:t>
            </a:r>
          </a:p>
        </p:txBody>
      </p:sp>
      <p:sp>
        <p:nvSpPr>
          <p:cNvPr id="61450" name="Freeform 12"/>
          <p:cNvSpPr>
            <a:spLocks/>
          </p:cNvSpPr>
          <p:nvPr/>
        </p:nvSpPr>
        <p:spPr bwMode="auto">
          <a:xfrm>
            <a:off x="5275263" y="1803400"/>
            <a:ext cx="457200" cy="449263"/>
          </a:xfrm>
          <a:custGeom>
            <a:avLst/>
            <a:gdLst>
              <a:gd name="T0" fmla="*/ 2147483647 w 288"/>
              <a:gd name="T1" fmla="*/ 0 h 283"/>
              <a:gd name="T2" fmla="*/ 2147483647 w 288"/>
              <a:gd name="T3" fmla="*/ 2147483647 h 283"/>
              <a:gd name="T4" fmla="*/ 2147483647 w 288"/>
              <a:gd name="T5" fmla="*/ 2147483647 h 283"/>
              <a:gd name="T6" fmla="*/ 2147483647 w 288"/>
              <a:gd name="T7" fmla="*/ 2147483647 h 283"/>
              <a:gd name="T8" fmla="*/ 2147483647 w 288"/>
              <a:gd name="T9" fmla="*/ 2147483647 h 283"/>
              <a:gd name="T10" fmla="*/ 2147483647 w 288"/>
              <a:gd name="T11" fmla="*/ 2147483647 h 283"/>
              <a:gd name="T12" fmla="*/ 2147483647 w 288"/>
              <a:gd name="T13" fmla="*/ 2147483647 h 283"/>
              <a:gd name="T14" fmla="*/ 0 w 288"/>
              <a:gd name="T15" fmla="*/ 2147483647 h 2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8"/>
              <a:gd name="T25" fmla="*/ 0 h 283"/>
              <a:gd name="T26" fmla="*/ 288 w 288"/>
              <a:gd name="T27" fmla="*/ 283 h 28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8" h="283">
                <a:moveTo>
                  <a:pt x="288" y="0"/>
                </a:moveTo>
                <a:cubicBezTo>
                  <a:pt x="280" y="3"/>
                  <a:pt x="272" y="5"/>
                  <a:pt x="266" y="11"/>
                </a:cubicBezTo>
                <a:cubicBezTo>
                  <a:pt x="254" y="20"/>
                  <a:pt x="234" y="43"/>
                  <a:pt x="234" y="43"/>
                </a:cubicBezTo>
                <a:cubicBezTo>
                  <a:pt x="217" y="77"/>
                  <a:pt x="231" y="66"/>
                  <a:pt x="250" y="96"/>
                </a:cubicBezTo>
                <a:cubicBezTo>
                  <a:pt x="239" y="128"/>
                  <a:pt x="223" y="136"/>
                  <a:pt x="192" y="144"/>
                </a:cubicBezTo>
                <a:cubicBezTo>
                  <a:pt x="166" y="156"/>
                  <a:pt x="139" y="169"/>
                  <a:pt x="112" y="176"/>
                </a:cubicBezTo>
                <a:cubicBezTo>
                  <a:pt x="93" y="188"/>
                  <a:pt x="79" y="192"/>
                  <a:pt x="58" y="197"/>
                </a:cubicBezTo>
                <a:cubicBezTo>
                  <a:pt x="42" y="221"/>
                  <a:pt x="0" y="252"/>
                  <a:pt x="0" y="283"/>
                </a:cubicBezTo>
              </a:path>
            </a:pathLst>
          </a:cu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1" name="Text Box 13"/>
          <p:cNvSpPr txBox="1">
            <a:spLocks noChangeArrowheads="1"/>
          </p:cNvSpPr>
          <p:nvPr/>
        </p:nvSpPr>
        <p:spPr bwMode="auto">
          <a:xfrm>
            <a:off x="7686675" y="6537325"/>
            <a:ext cx="1419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r"/>
            <a:r>
              <a:rPr lang="en-US" altLang="en-US" sz="1000" b="1">
                <a:solidFill>
                  <a:srgbClr val="0000FF"/>
                </a:solidFill>
                <a:latin typeface="Arial" charset="0"/>
              </a:rPr>
              <a:t>How does this help?</a:t>
            </a:r>
          </a:p>
        </p:txBody>
      </p:sp>
      <p:sp>
        <p:nvSpPr>
          <p:cNvPr id="61452" name="Rectangle 14"/>
          <p:cNvSpPr>
            <a:spLocks noChangeArrowheads="1"/>
          </p:cNvSpPr>
          <p:nvPr/>
        </p:nvSpPr>
        <p:spPr bwMode="auto">
          <a:xfrm>
            <a:off x="5845175" y="2579688"/>
            <a:ext cx="11826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>
                <a:latin typeface="Times" pitchFamily="1" charset="0"/>
              </a:rPr>
              <a:t>(with respect to)</a:t>
            </a:r>
          </a:p>
        </p:txBody>
      </p:sp>
      <p:sp>
        <p:nvSpPr>
          <p:cNvPr id="61453" name="Rectangle 15"/>
          <p:cNvSpPr>
            <a:spLocks noChangeArrowheads="1"/>
          </p:cNvSpPr>
          <p:nvPr/>
        </p:nvSpPr>
        <p:spPr bwMode="auto">
          <a:xfrm>
            <a:off x="5478463" y="4065588"/>
            <a:ext cx="3567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solidFill>
                  <a:schemeClr val="folHlink"/>
                </a:solidFill>
                <a:latin typeface="Comic Sans MS" pitchFamily="1" charset="0"/>
              </a:rPr>
              <a:t>they ALL might have different outcomes</a:t>
            </a:r>
          </a:p>
        </p:txBody>
      </p:sp>
      <p:sp>
        <p:nvSpPr>
          <p:cNvPr id="61454" name="Freeform 16"/>
          <p:cNvSpPr>
            <a:spLocks/>
          </p:cNvSpPr>
          <p:nvPr/>
        </p:nvSpPr>
        <p:spPr bwMode="auto">
          <a:xfrm>
            <a:off x="5783263" y="4370388"/>
            <a:ext cx="457200" cy="449262"/>
          </a:xfrm>
          <a:custGeom>
            <a:avLst/>
            <a:gdLst>
              <a:gd name="T0" fmla="*/ 2147483647 w 288"/>
              <a:gd name="T1" fmla="*/ 0 h 283"/>
              <a:gd name="T2" fmla="*/ 2147483647 w 288"/>
              <a:gd name="T3" fmla="*/ 2147483647 h 283"/>
              <a:gd name="T4" fmla="*/ 2147483647 w 288"/>
              <a:gd name="T5" fmla="*/ 2147483647 h 283"/>
              <a:gd name="T6" fmla="*/ 2147483647 w 288"/>
              <a:gd name="T7" fmla="*/ 2147483647 h 283"/>
              <a:gd name="T8" fmla="*/ 2147483647 w 288"/>
              <a:gd name="T9" fmla="*/ 2147483647 h 283"/>
              <a:gd name="T10" fmla="*/ 2147483647 w 288"/>
              <a:gd name="T11" fmla="*/ 2147483647 h 283"/>
              <a:gd name="T12" fmla="*/ 2147483647 w 288"/>
              <a:gd name="T13" fmla="*/ 2147483647 h 283"/>
              <a:gd name="T14" fmla="*/ 0 w 288"/>
              <a:gd name="T15" fmla="*/ 2147483647 h 2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8"/>
              <a:gd name="T25" fmla="*/ 0 h 283"/>
              <a:gd name="T26" fmla="*/ 288 w 288"/>
              <a:gd name="T27" fmla="*/ 283 h 28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8" h="283">
                <a:moveTo>
                  <a:pt x="288" y="0"/>
                </a:moveTo>
                <a:cubicBezTo>
                  <a:pt x="280" y="3"/>
                  <a:pt x="272" y="5"/>
                  <a:pt x="266" y="11"/>
                </a:cubicBezTo>
                <a:cubicBezTo>
                  <a:pt x="254" y="20"/>
                  <a:pt x="234" y="43"/>
                  <a:pt x="234" y="43"/>
                </a:cubicBezTo>
                <a:cubicBezTo>
                  <a:pt x="217" y="77"/>
                  <a:pt x="231" y="66"/>
                  <a:pt x="250" y="96"/>
                </a:cubicBezTo>
                <a:cubicBezTo>
                  <a:pt x="239" y="128"/>
                  <a:pt x="223" y="136"/>
                  <a:pt x="192" y="144"/>
                </a:cubicBezTo>
                <a:cubicBezTo>
                  <a:pt x="166" y="156"/>
                  <a:pt x="139" y="169"/>
                  <a:pt x="112" y="176"/>
                </a:cubicBezTo>
                <a:cubicBezTo>
                  <a:pt x="93" y="188"/>
                  <a:pt x="79" y="192"/>
                  <a:pt x="58" y="197"/>
                </a:cubicBezTo>
                <a:cubicBezTo>
                  <a:pt x="42" y="221"/>
                  <a:pt x="0" y="252"/>
                  <a:pt x="0" y="283"/>
                </a:cubicBezTo>
              </a:path>
            </a:pathLst>
          </a:cu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5" name="Line 17"/>
          <p:cNvSpPr>
            <a:spLocks noChangeShapeType="1"/>
          </p:cNvSpPr>
          <p:nvPr/>
        </p:nvSpPr>
        <p:spPr bwMode="auto">
          <a:xfrm flipV="1">
            <a:off x="1524000" y="3267075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6" name="Text Box 18"/>
          <p:cNvSpPr txBox="1">
            <a:spLocks noChangeArrowheads="1"/>
          </p:cNvSpPr>
          <p:nvPr/>
        </p:nvSpPr>
        <p:spPr bwMode="auto">
          <a:xfrm>
            <a:off x="542925" y="3695700"/>
            <a:ext cx="1343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000">
                <a:cs typeface="Times New Roman" pitchFamily="1" charset="0"/>
              </a:rPr>
              <a:t>think of z as a "suffix" for w</a:t>
            </a:r>
            <a:r>
              <a:rPr lang="en-US" altLang="en-US" sz="1000" baseline="-25000">
                <a:cs typeface="Times New Roman" pitchFamily="1" charset="0"/>
              </a:rPr>
              <a:t>1</a:t>
            </a:r>
            <a:r>
              <a:rPr lang="en-US" altLang="en-US" sz="1000">
                <a:cs typeface="Times New Roman" pitchFamily="1" charset="0"/>
              </a:rPr>
              <a:t> and w</a:t>
            </a:r>
            <a:r>
              <a:rPr lang="en-US" altLang="en-US" sz="1000" baseline="-25000">
                <a:cs typeface="Times New Roman" pitchFamily="1" charset="0"/>
              </a:rPr>
              <a:t>2</a:t>
            </a:r>
          </a:p>
        </p:txBody>
      </p:sp>
      <p:sp>
        <p:nvSpPr>
          <p:cNvPr id="61457" name="Text Box 19"/>
          <p:cNvSpPr txBox="1">
            <a:spLocks noChangeArrowheads="1"/>
          </p:cNvSpPr>
          <p:nvPr/>
        </p:nvSpPr>
        <p:spPr bwMode="auto">
          <a:xfrm>
            <a:off x="152400" y="3276600"/>
            <a:ext cx="9413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r"/>
            <a:r>
              <a:rPr lang="en-US" altLang="en-US" sz="1000">
                <a:cs typeface="Times New Roman" pitchFamily="1" charset="0"/>
              </a:rPr>
              <a:t>"there exists"</a:t>
            </a:r>
            <a:endParaRPr lang="en-US" altLang="en-US" sz="1000" baseline="-25000">
              <a:cs typeface="Times New Roman" pitchFamily="1" charset="0"/>
            </a:endParaRPr>
          </a:p>
        </p:txBody>
      </p:sp>
      <p:sp>
        <p:nvSpPr>
          <p:cNvPr id="61458" name="Line 20"/>
          <p:cNvSpPr>
            <a:spLocks noChangeShapeType="1"/>
          </p:cNvSpPr>
          <p:nvPr/>
        </p:nvSpPr>
        <p:spPr bwMode="auto">
          <a:xfrm flipV="1">
            <a:off x="1074738" y="3224213"/>
            <a:ext cx="52705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9" name="Text Box 21"/>
          <p:cNvSpPr txBox="1">
            <a:spLocks noChangeArrowheads="1"/>
          </p:cNvSpPr>
          <p:nvPr/>
        </p:nvSpPr>
        <p:spPr bwMode="auto">
          <a:xfrm>
            <a:off x="449263" y="5894388"/>
            <a:ext cx="9413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r"/>
            <a:r>
              <a:rPr lang="en-US" altLang="en-US" sz="1000">
                <a:cs typeface="Times New Roman" pitchFamily="1" charset="0"/>
              </a:rPr>
              <a:t>"for all"</a:t>
            </a:r>
            <a:endParaRPr lang="en-US" altLang="en-US" sz="1000" baseline="-25000">
              <a:cs typeface="Times New Roman" pitchFamily="1" charset="0"/>
            </a:endParaRPr>
          </a:p>
        </p:txBody>
      </p:sp>
      <p:sp>
        <p:nvSpPr>
          <p:cNvPr id="61460" name="Line 22"/>
          <p:cNvSpPr>
            <a:spLocks noChangeShapeType="1"/>
          </p:cNvSpPr>
          <p:nvPr/>
        </p:nvSpPr>
        <p:spPr bwMode="auto">
          <a:xfrm flipV="1">
            <a:off x="1335088" y="5807075"/>
            <a:ext cx="323850" cy="220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bllinec.ppt - Double Lines">
  <a:themeElements>
    <a:clrScheme name="dbllinec.ppt - Double Lines 8">
      <a:dk1>
        <a:srgbClr val="000000"/>
      </a:dk1>
      <a:lt1>
        <a:srgbClr val="FFFFFF"/>
      </a:lt1>
      <a:dk2>
        <a:srgbClr val="1F0B61"/>
      </a:dk2>
      <a:lt2>
        <a:srgbClr val="C0C0C0"/>
      </a:lt2>
      <a:accent1>
        <a:srgbClr val="FF0000"/>
      </a:accent1>
      <a:accent2>
        <a:srgbClr val="6C5BE9"/>
      </a:accent2>
      <a:accent3>
        <a:srgbClr val="FFFFFF"/>
      </a:accent3>
      <a:accent4>
        <a:srgbClr val="000000"/>
      </a:accent4>
      <a:accent5>
        <a:srgbClr val="FFAAAA"/>
      </a:accent5>
      <a:accent6>
        <a:srgbClr val="6152D3"/>
      </a:accent6>
      <a:hlink>
        <a:srgbClr val="00C000"/>
      </a:hlink>
      <a:folHlink>
        <a:srgbClr val="800080"/>
      </a:folHlink>
    </a:clrScheme>
    <a:fontScheme name="dbllinec.ppt - Double Lin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dbllinec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8">
        <a:dk1>
          <a:srgbClr val="000000"/>
        </a:dk1>
        <a:lt1>
          <a:srgbClr val="FFFFFF"/>
        </a:lt1>
        <a:dk2>
          <a:srgbClr val="1F0B61"/>
        </a:dk2>
        <a:lt2>
          <a:srgbClr val="C0C0C0"/>
        </a:lt2>
        <a:accent1>
          <a:srgbClr val="FF0000"/>
        </a:accent1>
        <a:accent2>
          <a:srgbClr val="6C5BE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6152D3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bllinec.ppt - Double Lines">
  <a:themeElements>
    <a:clrScheme name="dbllinec.ppt - Double Lines 8">
      <a:dk1>
        <a:srgbClr val="000000"/>
      </a:dk1>
      <a:lt1>
        <a:srgbClr val="FFFFFF"/>
      </a:lt1>
      <a:dk2>
        <a:srgbClr val="1F0B61"/>
      </a:dk2>
      <a:lt2>
        <a:srgbClr val="C0C0C0"/>
      </a:lt2>
      <a:accent1>
        <a:srgbClr val="FF0000"/>
      </a:accent1>
      <a:accent2>
        <a:srgbClr val="6C5BE9"/>
      </a:accent2>
      <a:accent3>
        <a:srgbClr val="FFFFFF"/>
      </a:accent3>
      <a:accent4>
        <a:srgbClr val="000000"/>
      </a:accent4>
      <a:accent5>
        <a:srgbClr val="FFAAAA"/>
      </a:accent5>
      <a:accent6>
        <a:srgbClr val="6152D3"/>
      </a:accent6>
      <a:hlink>
        <a:srgbClr val="00C000"/>
      </a:hlink>
      <a:folHlink>
        <a:srgbClr val="800080"/>
      </a:folHlink>
    </a:clrScheme>
    <a:fontScheme name="dbllinec.ppt - Double Lin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CCC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>
    <a:extraClrScheme>
      <a:clrScheme name="dbllinec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8">
        <a:dk1>
          <a:srgbClr val="000000"/>
        </a:dk1>
        <a:lt1>
          <a:srgbClr val="FFFFFF"/>
        </a:lt1>
        <a:dk2>
          <a:srgbClr val="1F0B61"/>
        </a:dk2>
        <a:lt2>
          <a:srgbClr val="C0C0C0"/>
        </a:lt2>
        <a:accent1>
          <a:srgbClr val="FF0000"/>
        </a:accent1>
        <a:accent2>
          <a:srgbClr val="6C5BE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6152D3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bllinec.ppt - Double Lines">
  <a:themeElements>
    <a:clrScheme name="dbllinec.ppt - Double Lines 8">
      <a:dk1>
        <a:srgbClr val="000000"/>
      </a:dk1>
      <a:lt1>
        <a:srgbClr val="FFFFFF"/>
      </a:lt1>
      <a:dk2>
        <a:srgbClr val="1F0B61"/>
      </a:dk2>
      <a:lt2>
        <a:srgbClr val="C0C0C0"/>
      </a:lt2>
      <a:accent1>
        <a:srgbClr val="FF0000"/>
      </a:accent1>
      <a:accent2>
        <a:srgbClr val="6C5BE9"/>
      </a:accent2>
      <a:accent3>
        <a:srgbClr val="FFFFFF"/>
      </a:accent3>
      <a:accent4>
        <a:srgbClr val="000000"/>
      </a:accent4>
      <a:accent5>
        <a:srgbClr val="FFAAAA"/>
      </a:accent5>
      <a:accent6>
        <a:srgbClr val="6152D3"/>
      </a:accent6>
      <a:hlink>
        <a:srgbClr val="00C000"/>
      </a:hlink>
      <a:folHlink>
        <a:srgbClr val="800080"/>
      </a:folHlink>
    </a:clrScheme>
    <a:fontScheme name="dbllinec.ppt - Double Lin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dbllinec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8">
        <a:dk1>
          <a:srgbClr val="000000"/>
        </a:dk1>
        <a:lt1>
          <a:srgbClr val="FFFFFF"/>
        </a:lt1>
        <a:dk2>
          <a:srgbClr val="1F0B61"/>
        </a:dk2>
        <a:lt2>
          <a:srgbClr val="C0C0C0"/>
        </a:lt2>
        <a:accent1>
          <a:srgbClr val="FF0000"/>
        </a:accent1>
        <a:accent2>
          <a:srgbClr val="6C5BE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6152D3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PowerPoint 4:Templates:Color Overheads:dbllinec.ppt - Double Lines</Template>
  <TotalTime>63688</TotalTime>
  <Pages>1</Pages>
  <Words>7563</Words>
  <Application>Microsoft Office PowerPoint</Application>
  <PresentationFormat>On-screen Show (4:3)</PresentationFormat>
  <Paragraphs>1306</Paragraphs>
  <Slides>104</Slides>
  <Notes>92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104</vt:i4>
      </vt:variant>
    </vt:vector>
  </HeadingPairs>
  <TitlesOfParts>
    <vt:vector size="124" baseType="lpstr">
      <vt:lpstr>Times New Roman</vt:lpstr>
      <vt:lpstr>Arial</vt:lpstr>
      <vt:lpstr>Times</vt:lpstr>
      <vt:lpstr>Monotype Sorts</vt:lpstr>
      <vt:lpstr>Helvetica</vt:lpstr>
      <vt:lpstr>Comic Sans MS</vt:lpstr>
      <vt:lpstr>Trebuchet MS</vt:lpstr>
      <vt:lpstr>ＭＳ Ｐゴシック</vt:lpstr>
      <vt:lpstr>Symbol</vt:lpstr>
      <vt:lpstr>AppleGothic</vt:lpstr>
      <vt:lpstr>Georgia</vt:lpstr>
      <vt:lpstr>Courier New</vt:lpstr>
      <vt:lpstr>Calibri</vt:lpstr>
      <vt:lpstr>Sand</vt:lpstr>
      <vt:lpstr>Geneva</vt:lpstr>
      <vt:lpstr>dbllinec.ppt - Double Lines</vt:lpstr>
      <vt:lpstr>1_dbllinec.ppt - Double Lines</vt:lpstr>
      <vt:lpstr>1_Blank Presentation</vt:lpstr>
      <vt:lpstr>Default Design</vt:lpstr>
      <vt:lpstr>2_dbllinec.ppt - Double 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60 Slides</dc:title>
  <dc:creator>keller</dc:creator>
  <cp:lastModifiedBy>Owner</cp:lastModifiedBy>
  <cp:revision>999</cp:revision>
  <cp:lastPrinted>2010-04-13T22:43:31Z</cp:lastPrinted>
  <dcterms:created xsi:type="dcterms:W3CDTF">1999-08-21T19:28:52Z</dcterms:created>
  <dcterms:modified xsi:type="dcterms:W3CDTF">2014-04-17T19:24:37Z</dcterms:modified>
</cp:coreProperties>
</file>