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3.xml" ContentType="application/vnd.openxmlformats-officedocument.presentationml.notesSlide+xml"/>
  <Override PartName="/ppt/tags/tag105.xml" ContentType="application/vnd.openxmlformats-officedocument.presentationml.tags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7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8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11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notesSlides/notesSlide12.xml" ContentType="application/vnd.openxmlformats-officedocument.presentationml.notesSlide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notesSlides/notesSlide13.xml" ContentType="application/vnd.openxmlformats-officedocument.presentationml.notesSlide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notesSlides/notesSlide16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9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notesSlides/notesSlide25.xml" ContentType="application/vnd.openxmlformats-officedocument.presentationml.notesSlide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notesSlides/notesSlide28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32" r:id="rId2"/>
    <p:sldMasterId id="2147483744" r:id="rId3"/>
    <p:sldMasterId id="2147483756" r:id="rId4"/>
    <p:sldMasterId id="2147483768" r:id="rId5"/>
    <p:sldMasterId id="2147483780" r:id="rId6"/>
  </p:sldMasterIdLst>
  <p:notesMasterIdLst>
    <p:notesMasterId r:id="rId63"/>
  </p:notesMasterIdLst>
  <p:handoutMasterIdLst>
    <p:handoutMasterId r:id="rId64"/>
  </p:handoutMasterIdLst>
  <p:sldIdLst>
    <p:sldId id="1229" r:id="rId7"/>
    <p:sldId id="1270" r:id="rId8"/>
    <p:sldId id="1320" r:id="rId9"/>
    <p:sldId id="1370" r:id="rId10"/>
    <p:sldId id="1183" r:id="rId11"/>
    <p:sldId id="1319" r:id="rId12"/>
    <p:sldId id="1321" r:id="rId13"/>
    <p:sldId id="1322" r:id="rId14"/>
    <p:sldId id="1318" r:id="rId15"/>
    <p:sldId id="1382" r:id="rId16"/>
    <p:sldId id="1371" r:id="rId17"/>
    <p:sldId id="1372" r:id="rId18"/>
    <p:sldId id="1373" r:id="rId19"/>
    <p:sldId id="1323" r:id="rId20"/>
    <p:sldId id="1374" r:id="rId21"/>
    <p:sldId id="1273" r:id="rId22"/>
    <p:sldId id="1331" r:id="rId23"/>
    <p:sldId id="1365" r:id="rId24"/>
    <p:sldId id="1341" r:id="rId25"/>
    <p:sldId id="1332" r:id="rId26"/>
    <p:sldId id="1335" r:id="rId27"/>
    <p:sldId id="1342" r:id="rId28"/>
    <p:sldId id="1340" r:id="rId29"/>
    <p:sldId id="1333" r:id="rId30"/>
    <p:sldId id="1360" r:id="rId31"/>
    <p:sldId id="1344" r:id="rId32"/>
    <p:sldId id="1378" r:id="rId33"/>
    <p:sldId id="1379" r:id="rId34"/>
    <p:sldId id="1346" r:id="rId35"/>
    <p:sldId id="1383" r:id="rId36"/>
    <p:sldId id="1348" r:id="rId37"/>
    <p:sldId id="1368" r:id="rId38"/>
    <p:sldId id="1366" r:id="rId39"/>
    <p:sldId id="1375" r:id="rId40"/>
    <p:sldId id="1343" r:id="rId41"/>
    <p:sldId id="1367" r:id="rId42"/>
    <p:sldId id="1330" r:id="rId43"/>
    <p:sldId id="1389" r:id="rId44"/>
    <p:sldId id="1403" r:id="rId45"/>
    <p:sldId id="1395" r:id="rId46"/>
    <p:sldId id="1396" r:id="rId47"/>
    <p:sldId id="1397" r:id="rId48"/>
    <p:sldId id="1404" r:id="rId49"/>
    <p:sldId id="1405" r:id="rId50"/>
    <p:sldId id="1399" r:id="rId51"/>
    <p:sldId id="1400" r:id="rId52"/>
    <p:sldId id="1401" r:id="rId53"/>
    <p:sldId id="1402" r:id="rId54"/>
    <p:sldId id="1407" r:id="rId55"/>
    <p:sldId id="1406" r:id="rId56"/>
    <p:sldId id="1357" r:id="rId57"/>
    <p:sldId id="1387" r:id="rId58"/>
    <p:sldId id="1384" r:id="rId59"/>
    <p:sldId id="1385" r:id="rId60"/>
    <p:sldId id="1386" r:id="rId61"/>
    <p:sldId id="1388" r:id="rId62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CCECFF"/>
    <a:srgbClr val="FFCC99"/>
    <a:srgbClr val="CC3300"/>
    <a:srgbClr val="FFCCCC"/>
    <a:srgbClr val="CCFFCC"/>
    <a:srgbClr val="008000"/>
    <a:srgbClr val="FFCCFF"/>
    <a:srgbClr val="CC00CC"/>
    <a:srgbClr val="8001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8" autoAdjust="0"/>
    <p:restoredTop sz="91358" autoAdjust="0"/>
  </p:normalViewPr>
  <p:slideViewPr>
    <p:cSldViewPr snapToGrid="0">
      <p:cViewPr varScale="1">
        <p:scale>
          <a:sx n="84" d="100"/>
          <a:sy n="84" d="100"/>
        </p:scale>
        <p:origin x="-63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08"/>
    </p:cViewPr>
  </p:sorterViewPr>
  <p:notesViewPr>
    <p:cSldViewPr snapToGrid="0">
      <p:cViewPr varScale="1">
        <p:scale>
          <a:sx n="124" d="100"/>
          <a:sy n="124" d="100"/>
        </p:scale>
        <p:origin x="-284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44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2-25T22:01:36.69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78 11 41,'-12'-11'35,"12"11"2</inkml:trace>
  <inkml:trace contextRef="#ctx0" brushRef="#br0" timeOffset="1046">0 2186 25,'1'9'27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4-04-29T18:59:15.91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60 33 57,'2'-15'37,"-2"4"-2,0 1-4,0 10-13,0 0-9,-10 0-3,10 0-1,-15 13-3,7-1 0,0 5-1,-1 6 0,3 8 0,4 10-1,3 7 0,1 12 0,4 6 1,2 5-1,3 7 0,1 2 0,0 3 0,-3-4 1,0-1-1,-1-7 1,-2-3-1,-2-4 1,0-7 0,0-8-1,0-5 1,1-9 0,0-5-1,-1-6 1,1-5-1,-2-6 1,0-1-1,-3-12 1,4 15 0,-4-15-1,0 10 1,0-10 0,0 0-1,0 0 0,0 0 0,0 0-1,0 0-3,0 0-6,0 0-27,-8-13-1,4 2 0,0-5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4-04-29T18:59:15.92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 0 46,'0'11'31,"0"-11"3,-3 16-2,4-5-17,-1-11-7,0 19-1,0-9-1,5 5-1,-1-1-1,6 4 0,-3 2-2,4 4 1,0 1-1,2 5 0,-2 2-1,0-1 0,-2 3 0,0-2 0,0-3 0,3-3 0,-3-7 0,4-4 0,2-11 1,3-6 0,3-10 1,3-8 0,-2-8-1,4-5 1,-1-4-1,2 0-1,-4 0 1,-1 3-3,-2 7-11,-5-3-27,0 1-1,-5 2 1,-5-4-2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4-04-29T18:59:15.92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8 101 63,'8'-33'36,"-5"9"0,1 8 2,-11-1-25,7 17-5,-6-12-3,6 12 0,0 0-3,-11-1 0,11 1 0,-1 21-1,2 3 0,4 10-1,-1 11 1,0 14 0,2 9-1,-1 13 1,2 5-1,-1 0 1,0 1 0,0-4 0,-1-2-1,2-10-1,-1-3 2,1-9-1,0-9 0,-2-5 0,1-11 0,-3-8-1,1-8-1,-4-18-1,0 9-7,-10-23-18,4-4-11,-4-8 1,-1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4-04-29T18:59:15.92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66,'7'16'35,"2"5"-1,-1 4 1,-6 0-25,5 8-7,-4 2 0,3 3-1,-3-2 0,3-3 0,-3-5 1,6-4 0,0-7 0,4-5 0,1-9 0,3-3 0,0-5-1,2-1 1,0-4-2,1-1 0,0 3 0,1-1-1,0 2 0,1 0 0,0 1 1,1 1-1,1-1 0,-3 1-1,-1-3-2,-6-3-5,3 1-27,-7-4-4,-3 0 1,-4-7-1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4-04-29T18:59:15.92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-10 71 71,'-4'11'39,"4"-11"-1,0 0 1,0 0-28,0 0-5,17 4-3,6-6-1,6-3-2,13 1 1,9 1 0,7 1-1,9 3-1,6 1 1,3 6 0,4 2 0,2 4 0,-1 1 0,-1-1 0,0 0 0,-1-3 0,-2-2-1,-4-5 1,-5-4-1,-6-3 0,-8-5 0,-7-2 0,-9-2-1,-11-1 1,-9-2 1,-10-2-1,-9 2 2,-9-2-1,-7 2 1,-8 2-1,-3 2 2,-8 1-1,-1 3 1,-1 3 0,2 3-1,3 2 1,6 2 0,4-1 0,8-1-2,15-1 1,0 0-1,16 4 0,7-4-1,6 0 1,5 0-1,3 0 1,2 2 0,-4-2-1,-4 2 1,-9-1 0,-5 6 0,-17-7 0,11 21-1,-17-4 1,-3 2-2,-6 3 2,0 3-1,-3 3 1,-1-3-1,3-1 0,1-5-1,5-1-4,-3-11-14,13-7-19,-9 11 1,9-11-1,1-18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4-04-29T18:59:15.92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 0 42,'0'0'31,"0"0"1,-2 13-7,4-2-13,-7 0-4,9 11-1,-4 2-1,5 14-1,-2 3 1,6 12-3,-1 7 0,4 12 0,0 7-1,1 5 0,-1 3 0,-1-2 0,2-1 0,-1-5 0,0-9-1,-1-9 0,-2-12-1,0-10 0,0-8-2,-4-14-3,2-5-11,-7-12-20,-3-10 1,-3-5-2,-6-7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4-04-29T18:59:15.92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68,'8'19'35,"-2"2"-2,-1 2 1,5 6-28,-6 4-1,4 4-2,-3 1 0,5-1 0,0-4 1,5-2-1,0-10 1,6-5-1,-2-11 1,9-6 0,-1-9 0,3-5-1,0-3 0,0-5-1,-2 1 0,0 0-1,-3 4-1,-6 4 0,-3 3 0,-3 6 0,-3 3-1,-10 2 0,13 4-3,-13-4-6,0 0-28,10-1-2,-10 1 2,11-22-3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4-04-29T18:59:15.92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-15 112 51,'0'0'37,"-6"11"-1,6-11-1,0 0-10,0 0-18,0 0-4,23 0-1,0 0 0,11 2-2,14-1 2,16 0-1,14 0 1,17-1-1,7-1 0,8 0 1,4-3-1,1 1 1,-3-2-1,-8 3 0,-8 0 0,-8 1-1,-9 3 1,-12 0-1,-11 1 0,-11 0 0,-11 1 0,-7-1 0,-11-2 1,-4 0-1,-12-1 1,0 0 0,0 0-2,-5-17 3,-8 9-3,-3-4 2,-5 0-2,-4-4 0,-2 4 0,-2-1 1,-1 2 0,3 1-1,1 3 1,6 0-1,4 5 0,6-3 0,10 5 1,0 0-1,12 5 0,10 0 0,9 1 1,3 1 1,5 1-2,3 2 2,0-2-1,-3 2 1,-7 0 0,-5-2-1,-9 1 1,-5-1-1,-7 2 1,-6-10-1,-1 15 1,1-15-1,-17 14 1,5-6-1,-2 0 0,-1 1 1,-1-2-1,-1 2 0,-1 0 0,1 0-1,0 4 1,-2-1 0,-1 3-2,-1 1 1,1 0-4,-3-4-7,4 3-27,1-3 2,5-4-2,2-5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4-04-29T18:59:15.92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88 0 73,'-21'7'38,"3"1"-2,2 7-8,-1-7-17,7 11-5,3-4 0,9 6-2,9-2 0,14 0-1,14-4 0,16-3-1,12-4 1,15-5 0,10-5-2,10-2 1,2-8-1,1 1 0,-6-2 0,-6 2-1,-9 4 0,-8 1 0,-11 2 0,-12 2 0,-10 4 0,-11 2 0,-9-3 0,-5 2 0,-5-2 0,-13-1 0,9 2 0,-9-2 1,0 0-1,0 0 0,0 0 0,-12-7 0,1 2 0,-3 0 1,-5-1-2,-3 2 2,-2 0-1,-1 2 1,2 0-1,3 4 0,5 0 0,5 1-1,10-3 1,-1 11 0,12-6-1,10 0 1,5 0-1,2 1 1,3-2 0,0 1 0,-2-1 0,-5-1 0,-5 2-1,-8-2 1,-11-3 0,5 14 0,-12-3 0,-4 5 0,-7 1 0,-3 5 0,-2 0 1,1 4-1,-2-4 0,2 0 0,3-3-2,4-7-2,9 2-8,6-14-28,-12-12 1,10-14 0,4-10-2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9T22:04:13.58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-36 0 107,'10'20'41,"-5"-6"1,1 0-2,-6-14-38,0 0-25,1 12-18,-1-12 1,0 0-2,-18-16-1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4-04-29T18:59:15.91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200 109 51,'1'-11'32,"-2"0"2,-1-3-2,-5 0-22,4 2-6,-3 1 0,6 11 1,-8-17-1,8 17 1,-7-13 0,7 13 0,0 0 0,0 0-1,0 0-1,0 0-1,-10-6 0,10 6-1,-1 13 0,0 4-1,-1 7 1,0 7-1,0 9 0,0 8 1,-1 10-1,-1 6 1,-1 3 0,1-3 0,1-2 0,-1-5 0,1-5 0,0-10 0,1-7 0,-1-8-1,2-8 0,0-6 0,1-13-2,-1 11-1,1-11-5,0 0-15,0 0-16,0 0 0,0 0 0,-10-8 0</inkml:trace>
  <inkml:trace contextRef="#ctx0" brushRef="#br0" timeOffset="1">11 804 73,'0'0'39,"0"0"-3,-10-2 2,10 2-31,-1-9-3,1 9-2,0 0-1,0 0-1,0 11 1,4 7-1,1 4 0,1 4 1,1 5-1,0 3 1,1 1-2,0-3 1,-1-5 0,1-4 0,2-8 0,2-7 1,3-10 0,3-7 0,0-9 0,6-4 1,-1-5-1,2 1 1,-3 0-1,-1 0 0,-4 6-1,-4 5 0,-1 5 0,-12 10-1,11-11-1,-11 11-1,0 0-4,0 0-10,0 0-22,12-11 2,-12 11-2,14-19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4-07T21:18:19.27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38,'0'0'40,"0"0"1,0 0-10,0 0-8,0 0-7,0 0-7,0 0-3,0 0-1,0 0-2,0 0 0,0 0-1,0 0-2,0 0-4,0 0-9,0 0-29,0 0 0,43 17-1,-43-17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9T22:07:30.35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2431 231 85,'0'0'38,"0"0"0,0 0-5,0 0-26,0 0-4,-13-6 1,13 6-1,-12-7-1,3 5 0,-3-3-1,-1 4 0,-6 2-1,-1 0 1,-3 4-1,-2 0 0,0 8 1,0-1 0,-2 3-1,3 1 0,2 0 2,1 3-3,1 0 3,3 3-2,0-2 0,3 3 0,0 2 0,2-1 0,-2 2 0,5-2 0,2 2 0,3 0 0,2-1 0,3 1 1,2-2-1,4-1 1,4 1-1,2-2 0,1 2 0,4-5 1,2 4-1,3-1 0,0-3 1,6 2-1,-1-7 1,6 1 0,-1-2-1,2-1 2,1-3-1,-1-7 0,1 3-1,-5-12 1,1 3 0,-3-6-1,0-4 0,0-4 0,-1-8 2,-1-1-2,-2-6 1,-1 5-1,-3-6 1,-2-1 0,-5 2 0,-3 0-1,-5 5 1,-3-2-1,-4 1 1,-3-2 0,-4 2-1,-2 3 1,-4-2-2,-3 2 1,-3 3-1,-2 1 1,-4 9-1,-3 0 0,-3 7 0,-1 2 0,2 4 1,1 0-2,6 2 0,0-2-6,24 0-20,0 0-15,0 0 2,16-16-2,8-1 1</inkml:trace>
  <inkml:trace contextRef="#ctx0" brushRef="#br0" timeOffset="30653">472 492 76,'0'0'39,"-14"-19"-1,14 19 0,-16-25-28,7 16-5,-3 0-1,0 4-2,-2 0-1,1 6 0,-5 3 0,1 7 0,-3 7-1,0 7 0,0 6 0,1 4 0,2 8 0,5-2 0,5 2 0,5 1 0,6-6 0,7-4 2,6-5-2,5-5 1,5-8 0,6-4 0,4-6-1,3-12 1,0-1-1,0-8 0,-1-5 0,-2-3 0,-7-7 1,-4 0-2,-11-10 2,-9 5-1,-10-2 1,-10 2-1,-8 6 1,-8 1-1,-2 7 0,-4 4-1,3 10 0,3 3-1,8 4-1,4-2-4,18 2-31,0 0-2,15 4 1,0-9 0</inkml:trace>
  <inkml:trace contextRef="#ctx0" brushRef="#br0" timeOffset="31205">785 159 90,'0'0'38,"0"0"0,0 0 1,-1 15-35,1 1-1,-4 9 0,0 10-2,-1 8 1,-1 14-1,0 8 1,1 5-2,0 6 2,2 3-1,0 2 1,4-3-1,0-4 0,3-7 0,-1-5 0,2-7-1,-1-11 1,0-8-1,2-12-2,-4-7 1,-2-17-3,0 0-3,18-5-32,-16-18-1,8 1 1,-5-12-1</inkml:trace>
  <inkml:trace contextRef="#ctx0" brushRef="#br0" timeOffset="31664">981 509 6,'0'0'23,"0"0"1,0 0-7,-10-3-5,10 3 0,0 0-2,0 0 0,0 0-1,0 0 0,0 0 0,0 0 0,0 0 0,0 0-2,0 0 1,0 0-2,0 0-1,0 0 0,0 0-1,0 0 0,0 0-1,0 0 0,0 0 0,0 0-1,0 0 0,0 0-1,0 0 0,0 0 0,0 0-1,0 0 1,-4 9-1,4-9 1,0 0-1,0 0 1,0 0-1,0 0 0,0 0 0,0 0 0,0 0 0,0 0 0,0 0 0,0 0 0,0 0 0,0 0 1,0 0-1,0 0 1,0 0-1,0 0 1,0 0 0,0 0-1,0 0 1,0 0-1,0 0 1,0 0 0,0 0-1,0 0 1,0 0-1,0 0 1,0 0 0,0 11-1,0-11 1,4 18-1,-2-2 0,1 1 0,2 6 0,-1-1 1,2 2-1,-2 0 1,1-3 0,0-1-1,1-4 1,0 0-1,-2-4 1,0 0-1,-1 1 1,2-4-1,-2 3 0,-1 0 0,-2-12 0,2 18 0,-2-18-1,0 13 0,0-13-2,-3 10 0,3-10-10,0 0-26,0 0-2,-11-23 0,8 11 0</inkml:trace>
  <inkml:trace contextRef="#ctx0" brushRef="#br0" timeOffset="32723">149 295 76,'-12'-13'39,"12"13"-3,-17-7 1,17 7-31,-20 2-1,10 6-2,-4 9-1,1 8-1,-1 9 0,1 9 0,0 6-1,2 7 1,4 3 0,2 4-1,5-3 0,5-2 1,4-3-1,2-10 0,3-1 0,4-8 0,3-2-1,2-12-3,11 5-6,-9-17-28,13 1 1,-3-8-1,12-3 1</inkml:trace>
  <inkml:trace contextRef="#ctx0" brushRef="#br0" timeOffset="33264">1243 224 57,'-12'-2'36,"12"2"1,-19 3-1,15 8-17,4-11-11,-3 11-3,2-2 0,6 6-3,0 5 1,5 5-1,-1 7 0,4 5-1,1 2 1,1 8-1,1-1-1,-2 4 1,-1 1 0,-2-4-1,-5 4 1,-2-7 0,-4 0 1,-1-6-2,-3-5 2,-2-3-2,0-8 1,0-4-2,3-7 1,3-11-5,-4 10-8,4-10-27,-6-13 1,2-6 0,5 1-1</inkml:trace>
  <inkml:trace contextRef="#ctx0" brushRef="#br0" timeOffset="33819">1517 111 53,'0'0'39,"9"-12"-2,-9 12 0,0 0-18,0 0-10,0 0-3,0 0-3,1 12-1,-1-1-1,-2 4 0,2 4 0,-1 3-1,2 6 1,-1 0 1,0 1-2,1 0 2,0-3-3,1-2 2,-2-5-1,0-2 0,-1-8-1,1-9-1,0 11 0,0-11-3,0 0-3,0 0-9,0 0-21,0 0 1,-5-9-1,5 9 1</inkml:trace>
  <inkml:trace contextRef="#ctx0" brushRef="#br0" timeOffset="34158">1382 266 59,'0'0'38,"-10"6"-2,10-6 2,0 0-23,16 6-8,-16-6-2,20-2 0,-8-3-4,7-1 2,0-1-2,6-7 0,0 3-1,0-4-1,3 1-1,-4-5-3,7 7-6,-17-9-27,11 4 0,-9-1-1,7 0 2</inkml:trace>
  <inkml:trace contextRef="#ctx0" brushRef="#br0" timeOffset="34383">1781 0 23,'0'0'32,"0"0"1,-11 13 1,-1-14-17,11 17-5,-15-11 0,10 15-1,-12-7-5,6 11-1,-10-2 0,3 8-1,-6-1-2,2 2-1,-2 1 1,1-3-2,1 1-1,2-9-1,7 2-2,-5-17-9,16 5-23,-6-12 0,9 1-2,-4-15 2</inkml:trace>
  <inkml:trace contextRef="#ctx0" brushRef="#br0" timeOffset="34631">1472 118 66,'-5'-13'36,"5"13"0,-9-9 1,9 9-27,2 12-5,4-3-3,-1 3 0,5 4 0,2 4-1,3 3 1,2 0 0,1 3-1,0-4 0,0 1 0,-1-2 0,0-1-2,-3-4 0,-14-16-8,25 22-29,-25-22 1,17 13-2,-17-13 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9T22:08:05.82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505 395 78,'-12'-17'39,"12"17"-1,-19-17 1,19 17-32,-18-18-2,3 14-2,-6 5-1,0 5-1,-3 8 0,-1 8 0,1 5-1,2 8 1,5 4-1,3 1 1,7 0-1,6 0 0,8-4 0,9-6 1,5-10-1,6-5 1,9-9-1,3-7 1,1-11-1,2-3 1,-4-9 0,-5-5-1,-6-1 1,-10-5-1,-11 2 1,-10-1-1,-8 5 0,-5 3 0,-6 3 1,-2 6-2,2 3 0,0 6-1,6 7-3,-2-7-7,19 8-28,-13 1 1,13-1-2,12 1 2</inkml:trace>
  <inkml:trace contextRef="#ctx0" brushRef="#br0" timeOffset="528">796 124 69,'1'-15'38,"-1"15"-1,0 0 1,7 17-29,-14-4-1,8 16-5,-4 6 0,1 8-1,1 10-1,1 4 0,-1 4 1,3 3-1,0-4-1,0 2 1,-1-6 0,2-1-1,-3-4 2,0-5-2,0 3 1,-3-6-2,0 2 1,-2-8 0,1 1-2,-1-7-1,4 2-4,-11-14-26,12-2-6,0-17 1,0 0 0</inkml:trace>
  <inkml:trace contextRef="#ctx0" brushRef="#br0" timeOffset="931">1035 478 89,'1'10'39,"3"9"0,-5 1 1,10 8-36,-8 3-1,4 7 0,-4-3-1,2 1-1,-1-5 0,-1-3-2,2-4-2,-9-15-25,6 4-11,0-13 0,-10 0-1,-3-14 1</inkml:trace>
  <inkml:trace contextRef="#ctx0" brushRef="#br0" timeOffset="1247">229 144 61,'-17'-7'36,"0"7"-1,-4 4 3,2 15-29,-7-2-3,9 17-1,-8 7-1,3 13-2,-1 7 1,5 5-1,4 8-2,5 1 1,8-4 0,7-4-1,12-5-1,5-11-3,19 1-9,4-17-24,6-11 1,8-9-2,10-7 1</inkml:trace>
  <inkml:trace contextRef="#ctx0" brushRef="#br0" timeOffset="1586">1245 251 79,'17'2'38,"2"5"0,3 12 0,-6 2-32,10 14-1,-7 2-3,3 13 0,-4-2 0,-1 6 0,-2 1-1,-2-2 0,-3-2 0,-2-7 0,-2-3 0,-1-8-1,-1-6-1,-3-8-2,5-2-4,-6-17-31,0 0-1,-1-10 0,9-9 0</inkml:trace>
  <inkml:trace contextRef="#ctx0" brushRef="#br0" timeOffset="1918">1670 123 56,'1'12'37,"-2"-1"0,2 7-1,-2-7-20,8 17-7,-10-2-3,7 9-2,-5 0-2,5 4 0,-3-2-1,2-2 0,-1-3-2,-1-6-1,5-1-3,-6-25-9,-1 17-23,1-17-1,0 0 0,0-17 1</inkml:trace>
  <inkml:trace contextRef="#ctx0" brushRef="#br0" timeOffset="2142">1630 303 69,'5'-10'36,"4"0"0,6-1 1,2-11-27,8 6-6,-3-7 0,5 5 0,-4-4-2,-2 7 1,-3 0-2,-4 4 1,-5 6-1,-9 5 0,0 0 1,6 11-2,-14 2 1,1 5-1,-5 4 1,-4 5-1,-2 2 0,-4 1 1,0 3-2,-2-3 1,3-1-1,-1-5-1,4 0-2,-1-15-6,14 4-29,-6-11 2,11-2-2,-11-10 1</inkml:trace>
  <inkml:trace contextRef="#ctx0" brushRef="#br0" timeOffset="2490">1848 24 73,'7'-11'34,"-7"11"1,5-14-10,-1 23-17,-12 0-3,3 9-2,-7-1 0,-2 4-2,-6-1 1,0 1-1,-3-4 1,-2-1-2,0-6 2,4-3-1,-1-4 1,7-3 0,1-4 0,14 4 1,-15-12-1,15 12 1,-4-13-2,4 13 1,0 0-2,0-9 1,0 9 0,3 12-1,-1 1 1,5 1-1,-2 3 1,4 5-1,1-3 1,3 3 0,-1-5-1,3 0 1,0-1-1,0-5 1,0-1-1,-1-3 0,-1 3 0,0-4-1,-2 0-1,-11-6-1,22 16-13,-22-16-23,12 5-1,-12-5 1,9-3-1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9T22:14:58.11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167 185 78,'-10'2'38,"0"2"-1,-1 8 1,-9-2-32,4 21-1,-4 9-3,3 11 1,-3 7 0,5 10-1,0 2-1,7 3 1,3-4-1,3-5-1,5-7 0,1-10-3,7-3-4,-8-24-18,17-1-14,-1-18 1,9-6-1,0-16 2</inkml:trace>
  <inkml:trace contextRef="#ctx0" brushRef="#br0" timeOffset="235">492 476 73,'4'-25'38,"-8"11"0,-16 5 0,-3 20-24,-13 0-8,2 11-3,-6 6 0,4 11-2,4 5 0,9 1 0,10 1-1,10-4 0,12-4 1,12-7-1,11-10 0,7-9 1,8-13 0,1-6-1,1-12 1,-3-5 0,-9-7-1,-8-7 0,-15-1-1,-11-4 0,-13 5-1,-13-2-1,-4 11-6,-12-1-30,4 6 2,-4 0-2,13 4 1</inkml:trace>
  <inkml:trace contextRef="#ctx0" brushRef="#br0" timeOffset="603">791-7 64,'10'-5'38,"-10"5"-1,6 18 2,-7-5-17,8 18-18,-7 4 2,6 19-3,-6 10 1,3 10-2,-5 12 0,1 3 0,-3 4-1,-2 0-1,0-2 1,0-7-1,0-9 0,0-8-1,3-11-2,-2-13-1,9 1-15,-6-27-20,2-17 0,10-6-1,-1-18 1</inkml:trace>
  <inkml:trace contextRef="#ctx0" brushRef="#br0" timeOffset="886">1068 411 94,'8'28'39,"-10"4"0,6 10-2,-10-2-33,4 7-2,-1-3-1,-1-8-5,12 4-32,-10-15-4,11-3 2,-5-11 0</inkml:trace>
  <inkml:trace contextRef="#ctx0" brushRef="#br0" timeOffset="1311">1300 57 79,'13'10'39,"1"5"-1,6 14 1,-3 0-29,7 22-5,-4 7-3,1 13 1,-6 1 0,-2 9-2,-8-4 0,-4-3 0,-3-5 0,-4-11-2,-1-7-1,-4-13-6,9-2-31,-8-16 0,4-5 0,6-15-1</inkml:trace>
  <inkml:trace contextRef="#ctx0" brushRef="#br0" timeOffset="1745">1582 254 28,'3'9'35,"-3"-9"2,4 9-1,-4-9-13,0 0-5,0 0-5,6 10-4,-6-10-3,-4 16-2,2-4-1,3 9-1,-1-1-1,1 5 0,0 1-1,0-4 0,1 3-2,-1-9-1,4 4-4,-5-20-32,0 0 1,-10 3-1,12-12 0</inkml:trace>
  <inkml:trace contextRef="#ctx0" brushRef="#br0" timeOffset="1995">1729 163 72,'25'-22'38,"0"8"-2,-8 0 1,9 12-28,-14-2-4,0 9-3,-8 4 0,-2 7 0,-5 3-1,-2 5 0,-3 2 0,-4 2 0,-3-2-1,-2 1 0,-2-3 0,0-3-1,0 0-1,-3-8-1,6 1-2,-6-11-6,10 4-27,-3-10 1,6 1 0,9 2 0</inkml:trace>
  <inkml:trace contextRef="#ctx0" brushRef="#br0" timeOffset="2639">1633 104 72,'-12'-7'37,"12"7"-1,-1 13 3,7 7-31,-7 2-3,8 12 0,-5 6-2,5 9 1,-2 0-1,4 4-1,1-3 0,-1-3-1,1-10 0,2-5 0,-1-8-2,1-9 0,1-6-2,-3-12-3,7 5-4,-13-21-17,10 8-12,-9-11 0,2 1 1</inkml:trace>
  <inkml:trace contextRef="#ctx0" brushRef="#br0" timeOffset="2902">1510 345 64,'-17'4'37,"3"-3"0,14-1 3,0 0-27,25 3-3,-1-9-3,13 4-1,4-3-3,5 0 0,1-3-1,0-1-1,-3-4-1,-7 0-2,-3 2 0,-8-5-2,-1 7-4,-15-13-20,5 10-12,-7-5 1,3 9-1,-6-6 3</inkml:trace>
  <inkml:trace contextRef="#ctx0" brushRef="#br0" timeOffset="3150">1909 207 42,'-14'8'34,"-2"0"1,-4-2 0,7 9-21,-15-13-2,8 11-4,-9-11-3,4 4-2,-2-2-3,-1-7-3,6 11-10,-5-15-22,5 2-1,0-7 0,5 1 1</inkml:trace>
  <inkml:trace contextRef="#ctx0" brushRef="#br0" timeOffset="3371">1584 111 70,'9'27'36,"-2"4"0,0 14-4,-7-3-24,9 9-1,-6-3-3,6 2-1,0-5-1,2-8-2,5 0-6,-4-14-31,9-8 1,-1-9-2,3-9 2</inkml:trace>
  <inkml:trace contextRef="#ctx0" brushRef="#br0" timeOffset="3996">2316 197 79,'-12'11'38,"4"5"0,-2-3 1,8 5-33,-2-7-1,6 4-1,-3-4 0,7 0-1,-6-11 0,19 8-1,-6-11-1,7-2 1,3-6-1,4 0 0,0-6 0,4 1-1,-4 1 1,-1-1-1,-3 5 1,-5 2-1,-6 4 0,-12 5 1,13-6-1,-13 6 0,0 13 0,-5 5 0,-1 2 0,-1 10 1,-3 7-2,-1 6 2,0 5-1,-2 1 0,0 3 1,3-2-1,-3-4 0,3-3 1,0-8 0,2-3-1,1-6 0,2-6-1,2-4-1,3-16 0,-5 19-2,5-19-5,0 0-32,0 0 0,0 0 1,-12-3-1</inkml:trace>
  <inkml:trace contextRef="#ctx0" brushRef="#br0" timeOffset="4437">2189 874 85,'0'0'39,"0"0"0,29 10 1,-3-22-31,17 7-2,4-6-2,9 2-1,2 0-1,0 0-2,-6 3 0,-5 0-1,-10 1 0,-11 3-3,-6 5-3,-20-3-34,2 17-1,-16-2 0,-6 13-1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9T22:15:03.75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114 121 64,'-11'-7'37,"1"7"-1,-3 2 2,8 14-29,-10-1-2,5 15-1,-4 5-2,5 11 0,-3 4-1,7 8-1,-1 0 0,4 0-1,1-6 1,2-4-3,4-8 1,-1-9-4,7-1-5,-10-18-30,14-4 1,-3-13-1,7-3-1</inkml:trace>
  <inkml:trace contextRef="#ctx0" brushRef="#br0" timeOffset="246">299 368 71,'0'0'39,"-18"4"-3,6 12 1,-4 2-26,6 8-9,0 1 1,6 5-3,4-5 2,9-1-2,6-5 2,9-4-1,5-8-1,6-3 1,-1-13 0,4-3 0,-2-7 0,-2-3 1,-9-6-1,-6-4 0,-11-4 0,-10-1 0,-8 4-1,-10-1 1,-5 6-2,-6 2 0,2 8-2,-2-1-5,13 9-31,-2-1 1,20 9 0,-10-19-1</inkml:trace>
  <inkml:trace contextRef="#ctx0" brushRef="#br0" timeOffset="595">719 12 77,'4'20'38,"-4"4"0,2 12 1,-6 6-33,9 14 1,-6 1-3,4 13-1,-4-1 0,1 4-2,-1-1 1,-1-2-2,-2-5 0,0-3-1,-3-6 0,1-9-1,3-1-4,-7-26-13,8 2-20,2-22 0,0 0-2,-7-17 3</inkml:trace>
  <inkml:trace contextRef="#ctx0" brushRef="#br0" timeOffset="880">949 305 85,'14'12'39,"3"8"0,-9 0 0,4 9-34,-6-1 0,2 8-2,-5-5-1,0 2-1,-2-5 0,-1-4-2,1-2 0,-3-6-2,4 2-1,-2-18-6,0 0-30,0 0 1,11 7-1,-11-7 1</inkml:trace>
  <inkml:trace contextRef="#ctx0" brushRef="#br0" timeOffset="1254">1163 0 70,'0'0'39,"0"0"-1,20 11 2,-5-13-28,11 16-5,-2 0-2,8 13-1,1 9-2,1 10 1,-2 7-2,-5 7-1,-7 6 1,-3 2 0,-10-4 0,-2-3 0,-7-10 0,-1-4 0,-3-10-1,1-6 0,-1-7-2,0-10-2,8 13-18,-2-27-19,-3 13 0,3-13-1,0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9T22:15:48.20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485 483 77,'1'-23'38,"-6"-1"0,1 7 0,-13-5-29,7 15-4,-11-3 0,1 7-1,-10 0-1,0 5-1,-7 6 1,-1 8-2,-3 4 1,-1 8 0,0 8-1,3 10 0,3 6-1,5 9 1,8 3-1,8 2 1,9 1-1,13 0 0,9-4 0,15-8 0,11-8 0,14-13 0,10-10 0,11-13 0,5-15 1,3-12-1,3-16 1,0-9-1,-8-10 1,-7-8-1,-12-7 1,-13-3 0,-14-1-1,-17 0 1,-19-1 0,-19 9 0,-13 4 0,-13 11 0,-12 11-1,-6 10 1,-5 11-1,3 10-1,5 11 1,8 4-2,9 9-1,9 0-2,20 6-5,0-10-29,27 3-3,6-6 1,20-2-1</inkml:trace>
  <inkml:trace contextRef="#ctx0" brushRef="#br0" timeOffset="578">1151 185 91,'0'0'40,"14"-3"0,-14 3-1,7 12-27,-7-12-8,-1 25-2,-1-2 0,1 2 0,-1 8-1,2 7 0,0-2 0,0 3 0,2-5 0,-1-1-1,2-3-1,-2-8-3,3 1-2,-4-25-4,7 20-29,-7-20-2,0 0 1,-14-12 0</inkml:trace>
  <inkml:trace contextRef="#ctx0" brushRef="#br0" timeOffset="780">1117 509 72,'-15'-19'37,"15"19"1,2-15 1,10 16-19,-1-16-13,15 4-1,0-9-2,9 0-1,0-8 0,4-1-2,-2-2 0,2-1 0,-3 2-1,-4 2 0,-8 6 1,-3 3-1,-5 7 0,-5 7 0,-11 5 1,5 10 0,-10 1-1,-6 6 1,-6 1-1,-4 4 1,-5 4-1,-4-1 1,-6-1-1,-2-1 0,0-1 0,0-3 1,5-4-1,1-5 0,5-5 1,4-3-1,4-4 0,4-3 0,3-3 0,0-4 0,2 0 0,1-1 0,-1-1 0,3 3 0,1-4 1,1 4-1,2 0 1,3 11-1,-4-15 0,4 15 0,0 0 1,15-7-1,-2 13-1,6 3 2,5 2-1,7 4 0,5 3 0,1 6 0,2 0 0,-1 3 0,-2-1 1,-2-1-1,-5 2 1,-7-7-2,-1 4 1,-4-9 0,-4 0-1,-4-7-2,3 1-4,-12-9-12,16-9-22,-8 0 0,7-3 0,-1-6 1</inkml:trace>
  <inkml:trace contextRef="#ctx0" brushRef="#br0" timeOffset="7531">1984 243 58,'0'0'38,"0"0"0,0 0 0,3 13-15,-3-13-13,0 0-3,-11-6-2,11 6-2,-9 7 0,2 3-1,-5 6-1,1 10 0,-5 10 1,2 7-1,-2 10 0,4 10 1,1 2-1,4 4 0,4-3 1,6-2-1,3-6-1,3-5 1,2-5-1,3-10 1,-2-4-1,1-4 0,-2-7 1,-2-4-1,2-4 0,-7-2 1,-4-13-1,9 14 0,-9-14 1,0 0-1,0 0-1,0 0 0,0 0 0,0 0-2,9 7-5,-17-20-32,8 13 0,5-23-1,3 2 0</inkml:trace>
  <inkml:trace contextRef="#ctx0" brushRef="#br0" timeOffset="8148">2267 441 48,'1'-16'37,"4"7"1,-4-3 0,-1 12-12,-1-12-11,11 15-5,-10-3-2,0 0-3,-1 13-2,2 3 0,-2 4 0,3 8-1,0 6 0,1 7-1,-2 7 1,2 4-1,-3 0 1,4-1-1,-2-1 0,-2-5 0,1-7-1,-1-4 1,0-8-1,-1-5 0,2-6 0,-2-4 0,1-11-1,-2 9-1,2-9-2,0 0-2,0 0-7,4-23-28,6 9-1,-4-10 2,11-1-1</inkml:trace>
  <inkml:trace contextRef="#ctx0" brushRef="#br0" timeOffset="8653">2701 551 40,'2'-19'35,"-4"6"1,-3 0 0,-3-10-9,8 23-13,-18-28-5,18 28-1,-26-18-3,10 17-2,-5 3 1,3 11-2,-1 7 0,3 10 0,2 4 0,5 9-1,3 3 0,10 5 0,6-1 0,7-2 0,5-4-1,3-5 1,5-6-1,4-8 1,3-6 0,-2-9-1,1-8 1,-2-6 0,-1-8 0,-1-6-1,-3-8 1,-4-4 0,-6-7 0,-7-6-1,-7 1 0,-5-5 0,-8 2 0,-8 2 0,-7 3 0,-3 9-1,-6 5 0,1 11 0,-1 9 1,0 5-2,4 13-1,1-3-6,20 12-29,-8-6-2,18 6 1,-1-7-1</inkml:trace>
  <inkml:trace contextRef="#ctx0" brushRef="#br0" timeOffset="9307">3325 502 37,'1'-10'34,"-1"10"0,0 0-2,0 0-11,-9-11-3,9 11-6,0 0-3,0 0-1,-12-7-3,12 7-1,-16-5-1,4 6 0,-3-2-1,-1 5 0,-4 2-1,-1 7 0,-2 6 1,0 6-1,2 7 0,0 3-1,1 6 0,5 4 1,4 0-1,6 1 0,7-6 1,7 0-1,4-7 1,7-3-1,4-7 0,4-4 1,5-6-1,0-3 0,1-5 0,3-4 1,1-8-1,2-4 0,2-7 1,-5-3-1,-1-7 1,-3-5-1,-6-7 1,-8-5-1,-10-1 1,-9-1-1,-12 2 1,-8 4-1,-7 5 0,-8 7 0,-2 9-1,-4 8-1,2 9-2,-1 0-4,18 10-30,-7-4-2,14 5-1,1-5 1</inkml:trace>
  <inkml:trace contextRef="#ctx0" brushRef="#br0" timeOffset="10036">3853 405 80,'0'0'39,"4"-18"0,-4 18 1,-4-22-25,4 22-10,0 0-1,0 0-1,0 0-2,-9 19 0,6 3 1,0 6-2,0 4 2,0 6-2,0 0 1,1-1-1,1-3 1,-1-6-3,4-1-2,-4-14-3,13 4-27,-11-17-7,0 0 2,0 0-2</inkml:trace>
  <inkml:trace contextRef="#ctx0" brushRef="#br0" timeOffset="10294">3758 567 92,'0'0'38,"0"0"2,11 3-1,-1-14-33,13 5-1,-1-7-1,7-2 0,0-3-3,1-3 0,-1 2-1,1-1 0,-5 1 0,-1 3 1,-5 1-2,-5 4 1,-1 3 1,-13 8 0,12-11-1,-12 11 1,0 0-1,0 0 0,0 0 0,-13 9 0,3 0 0,-2 3-1,-6 4 2,-3 2-1,-4 1 1,-4 2 0,0-1 0,0 0-2,0 0 2,0-6 0,3-1-1,5-4 0,3-3 0,4-5-1,1-5 1,4-1 1,1-7-1,1-1-1,2-5 0,1 0 1,0-1-1,1-1 1,0 2 0,3 0 0,0 3-1,2 4 2,0-1 0,-2 12-1,8-13 1,-8 13-1,15 0 0,-5 7 1,2 4-1,3 3 0,3 6 1,4 3-1,3 2 0,0 2 1,1-4 0,-4 0-1,2-4 1,-2-2-1,-3-4 0,-3-5-2,0 0-3,-5-16-6,15 7-30,-11-11 0,10 4 0,-3-8-1</inkml:trace>
  <inkml:trace contextRef="#ctx0" brushRef="#br0" timeOffset="11474">4296 36 61,'-8'-13'38,"8"13"0,-7-12 2,18 23-22,-11-11-7,15 25-3,-4-1-2,9 14-2,0 7-1,4 11-2,0 9 1,-2 3-1,-3 3 0,-4 5 0,-7-2 0,-6 0 0,-7-4 1,-6-6-1,-4-3 0,-5-4 0,-2-8 0,1-9-1,0-4-1,2-11 1,5-4-2,2-9-2,6 2-5,-10-14-32,16 0 0,0 0 0,-12 5 0</inkml:trace>
  <inkml:trace contextRef="#ctx0" brushRef="#br0" timeOffset="16388">4891 68 88,'10'-15'39,"-10"1"0,0 14 0,-10-15-30,10 15-4,-5 18-2,1 3 0,-1 8-2,1 8 1,0 2-1,-1 4-1,-1 2 1,4-1 0,-3-4-1,3-5-1,1-5 1,-1-8-1,2-4-1,-2-8-2,4 1-2,-2-11-8,0 0-26,-13-20 1,13 20-2,-15-22 3</inkml:trace>
  <inkml:trace contextRef="#ctx0" brushRef="#br0" timeOffset="16629">4705 318 87,'-9'-9'37,"1"-4"1,8 13-2,4-19-27,15 10-4,5-7-2,9 1 0,6-7-1,5 2 0,0 0-1,2 0 0,-5 5 0,-5-1 0,-8 5-1,-6 5 1,-9 0 0,-13 6 0,11 0 0,-11 0 0,-3 13-1,-3-1 1,-1 2 0,-3 4-1,-2 5 1,-4 1-1,-5 2 0,-1 1 0,-1 0 0,-3-3 1,0-4-1,1-2 0,2-6-1,1-4 1,3-5-1,2-9-1,1-1 1,2-9-1,2-2 0,0-7 1,1-3 0,0-5 1,2-5 0,1 1 0,1-1 1,0 4 0,2 3 0,3 4-1,0 10 1,2 2 0,0 15-1,0 0 1,13 8-1,0 9 0,3 5 1,6 6-1,4 0 1,7 6 0,2 2-1,2-2 1,0-3-1,-4-4 1,-3-3-1,-5-4 1,-4-5-1,-6-2 1,-5-8 0,-10-5-1,12 7 1,-12-7-1,0 0 0,0 0 0,0 0-1,10-7-1,-10 7-1,0 0-4,0 0-27,4-14-8,-4 14 1,-3-11 0</inkml:trace>
  <inkml:trace contextRef="#ctx0" brushRef="#br1" timeOffset="52286">5368 706 56,'9'4'38,"-9"-4"-2,0 0-4,4 12-11,-4-12-12,-10 13-4,1-2-1,3 10-2,0 3-1,1 5 1,3 7-2,5 0 1,4 0-1,6-1 0,3-4 0,7-5 1,2-10-1,2-6 1,0-8-1,0-5 1,-4-6 0,-3-6-1,-8-5 1,-5-5 0,-8-6 0,-4-2 0,-9-3 0,-4-1 0,-4-2 1,2 6 0,0 0-1,2 5 0,3 8 0,5 6 0,10 14 0,0 0 0,13 4-1,5 9 0,3 6-1,6 4 1,3-1 0,2 4 0,-2-3 1,-3-1-1,-5-7 0,-5-3 0,-3-3 0,-5-7 1,-9-2-1,6-15 1,-8-2 0,-3-6 0,-3-11 0,-1 0 0,0-3 0,2 0-1,1 2 1,5 1-1,4 8 0,6 1 0,7 8 0,2 5 0,6 2-2,1-6-2,13 6-36,-10-10-1,2-2-1,-3-8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9T22:11:40.081"/>
    </inkml:context>
    <inkml:brush xml:id="br0">
      <inkml:brushProperty name="width" value="0.05292" units="cm"/>
      <inkml:brushProperty name="height" value="0.05292" units="cm"/>
      <inkml:brushProperty name="color" value="#17365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789440"/>
      <inkml:brushProperty name="fitToCurve" value="1"/>
    </inkml:brush>
  </inkml:definitions>
  <inkml:trace contextRef="#ctx0" brushRef="#br0">2052 827 66,'-1'24'37,"4"-6"0,-1-4-1,-2-14-31,0 0-42,0 0 0,9-20-2,-9 1 1</inkml:trace>
  <inkml:trace contextRef="#ctx0" brushRef="#br1" timeOffset="304626">440 482 59,'-15'3'37,"-4"5"-1,-6 0 0,0 13-18,-7-6-13,4 11-2,-1 4-1,6 6 0,2 2 0,10 3-1,5-1 0,12 0 0,7-4 0,8-5 0,5-8 1,6-6-1,3-5 0,2-7 1,-1-9-1,2-8 0,-6-6 1,-2-7-1,-6-8 0,-6-2 0,-6-7 1,-7-3-1,-10 1 1,-7-1-1,-7 4 0,-4 7 0,-4 7-1,-1 9 0,0 8-1,0 8-2,10 9-2,1-1-11,13 12-23,4-1-1,14 0 0,3-5 1</inkml:trace>
  <inkml:trace contextRef="#ctx0" brushRef="#br1" timeOffset="305116">845 48 87,'0'0'38,"-4"-10"1,4 10 1,-7 21-33,8 2-3,-4 6-2,2 13 1,-2 10-2,1 11 0,0 10 1,0 5-1,1 6 0,0 1-1,0 1 0,2-4 0,-1-5 1,3-8-1,-1-6 0,1-5 0,1-10 0,-2-9-1,2-6-1,-5-11-3,8 2-4,-14-14-30,7-10-2,0 0 2,20-22-2</inkml:trace>
  <inkml:trace contextRef="#ctx0" brushRef="#br1" timeOffset="305459">1040 542 68,'0'0'38,"12"2"1,-4 10 0,-6-3-22,10 19-9,-12 3-3,5 10-1,-4 1 0,1 7-1,-2-1-2,-2 0 0,2-5 0,-4-5-1,2-6-2,-1-8-1,6-2-3,-3-22-7,0 0-27,12-2 0,2-10-1,-2-14 2</inkml:trace>
  <inkml:trace contextRef="#ctx0" brushRef="#br1" timeOffset="305708">1307 588 74,'-1'10'38,"-4"12"-2,-3 4 2,6 9-30,-7 2-5,6 5 0,0 0-2,9-2 1,3-3 0,11-6 0,2-12 0,8-4 1,2-12-1,7-6 1,1-12 0,-1-3 0,-2-7-1,-4-3 0,-7-5 1,-4-3-1,-17-2-1,-4 3 1,-14 1-2,-3 4 0,-9 4 0,-3 6-1,2 6-1,-3 2-2,14 15-3,-16-7-29,18 12-6,-3-6 2,6 8-2</inkml:trace>
  <inkml:trace contextRef="#ctx0" brushRef="#br1" timeOffset="306323">193 265 49,'-16'24'36,"-4"11"-2,-5 11 2,-3 17-20,-5 0-8,9 14-2,-1 4-3,11 4 0,6 2-2,12-7 0,10-2-3,8-11-2,20-7-32,3-13 1,6-13-2,6-11 2</inkml:trace>
  <inkml:trace contextRef="#ctx0" brushRef="#br1" timeOffset="307129">1841 240 66,'0'0'41,"0"0"-2,25 11 2,-11-4-20,13 18-15,-4 3-2,6 12-2,2 10 0,-1 9-1,-5 10 1,-6 7-1,-2 2 0,-5 3 0,-8-3 0,-4-1 0,-5-8-1,-2-6 1,1-11-1,-1-11-1,0-9-1,-4-10-3,10 0-5,-18-18-29,19-4-3,-12-8 2,9-5-2</inkml:trace>
  <inkml:trace contextRef="#ctx0" brushRef="#br1" timeOffset="307669">2331 265 97,'-10'4'40,"10"-4"1,0 0-1,14 5-35,1-9-2,6 2-1,9-3-1,3 1 0,5-2 0,0 0-1,3 2 0,-5 0-1,-5 4 0,-2 0 1,-9 2 0,-5 1 0,-4 1 0,-11-4 0,13 7-1,-13-7 2,0 0-1,9 6-1,-9-6 1,0 0 0,0 0-1,0 0 0,0 0-1,0 0-2,8-9-3,-12-9-21,4 8-13,-5-7 1,3 3-1,-4-4 1</inkml:trace>
  <inkml:trace contextRef="#ctx0" brushRef="#br1" timeOffset="308032">2587 113 67,'0'0'39,"0"0"-1,-9 8 2,9-8-25,-11 10-8,6 2-1,3 12-1,-2 0-2,1 6 1,3 1-2,-2 3 0,3 0-1,2-3 0,-4-3-1,4-4 0,-3-6 0,1-4-1,-2-2-1,1-12-1,5 11-3,-5-11-4,9-6-30,-9 6-1,1-12 2,-4 1-3</inkml:trace>
  <inkml:trace contextRef="#ctx0" brushRef="#br1" timeOffset="308364">2734-8 47,'11'1'38,"-11"-1"-1,7 20 1,-14-11-16,-2 18-11,-5-2-3,0 11-2,-6-3-1,3 5-1,-5-5-1,2 2-1,0-5-1,1-2 0,4-5-1,0-6-1,6-1-1,-2-10-3,6 8-4,-5-19-20,10 5-11,-16 0 0,16 0 1</inkml:trace>
  <inkml:trace contextRef="#ctx0" brushRef="#br1" timeOffset="308609">2424 153 78,'-2'-19'39,"4"8"0,-4-1 0,2 12-29,0 0-4,10 3-2,0 8-2,7 7 0,0 4-1,5 4 1,1 3-2,5 3 2,-2-1-1,-1 0 0,-3-5 0,-3-2-1,-1-7 1,-2 0-1,-2-4 0,-3-5 0,-11-8-1,12 9-2,-12-9-6,16 7-32,-16-7 0,0 0 0,0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9T22:17:27.61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35 29 86,'2'-14'38,"-2"14"1,1-18 0,-1 18-26,0 0-6,0 0-2,0 0-1,-9 25-1,2 2-1,2 10-1,0 8 0,0 9 1,1 8-1,3 4 0,0-5 0,2-2 0,0-8-1,2-7 1,-1-9 0,0-8-1,0-7 0,0-6 0,-1-5 0,-1-9 0,1 12 0,-1-12-1,0 0-2,-2-15-6,4 6-31,-3-7-1,6 1 1,-3-4-2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9T22:17:29.87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137 131 91,'11'2'37,"-11"-2"0,0 0-8,0 0-21,0 0-2,0 0-2,-17 13-2,7-2 0,-5 2 0,1 8 0,-5 8-1,3 7 1,-2 9-1,3 4 0,4 5 0,4 2 1,2-2-1,4-2 1,2-7-1,4-5 0,0-8 0,1-4-1,0-8 1,1-3-1,-2-4 0,0-2 0,-5-11-1,7 11 0,-7-11-2,0 0-4,21 2-15,-21-2-18,17-18 1,-7 2-1,4 0 1</inkml:trace>
  <inkml:trace contextRef="#ctx0" brushRef="#br0" timeOffset="487">309 368 72,'-6'-14'35,"6"14"0,-12-13 2,-4 4-28,16 9-2,-19-1-3,9 6-1,-3 4-1,2 8 0,2 6-1,1 5 0,3 6 0,3 6 0,4 0 0,5 1-1,4-4 2,7-4-1,3-7 1,6-9-2,3-9 2,5-9-1,2-8 1,0-8-1,-1-6-1,-3-5 1,-6-7 0,-4 0 0,-12-5-1,-7 1 0,-8 1 0,-5 6 0,-7 4 0,-2 4-1,-2 8 0,-2 2-2,9 13-3,-8-8-18,21 9-15,-14-3 2,14 3-2,8-18 1</inkml:trace>
  <inkml:trace contextRef="#ctx0" brushRef="#br0" timeOffset="894">757 20 80,'10'15'38,"-8"10"-1,2 13 1,-15 2-27,14 18-5,-11 2-1,6 11-2,-3-1-1,2 3 0,1-7 0,1-5-2,1-7 0,-1-11-3,6-3-2,-8-24-13,9 0-21,-6-16 1,15-8-1,-8-13 1</inkml:trace>
  <inkml:trace contextRef="#ctx0" brushRef="#br0" timeOffset="1128">929 339 92,'5'20'38,"1"10"0,-6 0 1,11 10-31,-13-3-3,4 1-3,-3-5 0,2-5-2,1-3-2,-2-9-2,9 1-4,-9-17-29,0 0-2,13 0 1,1-7-1</inkml:trace>
  <inkml:trace contextRef="#ctx0" brushRef="#br0" timeOffset="1375">1212 44 64,'21'-5'39,"2"10"-1,9 16 0,-5 3-12,6 22-18,-9 5-3,1 12-1,-9 4-1,-6 6-1,-10 0 0,-7-4-2,-4-4 0,-2-13-3,6-1-5,-10-11-30,18-13-2,-1-17 1,11-8-1</inkml:trace>
  <inkml:trace contextRef="#ctx0" brushRef="#br0" timeOffset="1971">1698 81 94,'1'-10'39,"-1"10"-1,4-17-7,-4 17-23,3 10-3,-2 6-1,-6 5-2,1 6 0,0 3-1,2 5 1,-1-1-2,0 1 1,1-6-2,1-6 0,2-2-3,-1-21-3,7 17-24,-7-17-9,0-12 2,-6-5-2</inkml:trace>
  <inkml:trace contextRef="#ctx0" brushRef="#br0" timeOffset="2189">1590 170 75,'0'0'36,"-3"-11"0,13 8 0,-1-7-26,15 7-5,0-7-3,7 3 0,1-6 0,1 2-2,-3 0 1,-3 0-1,-5 3 1,-4 2 1,-5 3-1,-13 3 1,8 10 0,-11 6 1,-8-2-1,0 6 0,-5 0-1,1-1 0,-2-1-1,1-3 0,1-3-1,1-8-1,4-1-1,-1-7 1,11 4-1,-18-19 1,11 7 0,-4-8 0,1-1 1,-1 0 0,-3-2 1,3 1 1,-1 2 1,2 3-1,0 3 1,4 5 1,6 9-2,-10-12 1,10 12-1,0 0 0,0 0-1,11 21 1,0-3-1,7 0 0,4 7 0,6 2 1,2 1 0,3-2 0,-1-2-1,-4-4 1,-4-3-3,-9-12-10,-2 4-25,-13-9-2,9-2 0,-9 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9T22:17:33.82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 0 85,'0'0'36,"-10"12"0,10-12 2,5 27-32,-7-4-2,4 10-1,-3 6 0,7 12 1,-5 3-1,3 5-1,-1-1 1,3-3-2,-2-6 1,0-5-1,-1-7 0,-2-12-3,5 0-3,-12-11-30,14-3-4,-8-11 0,0 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4-04-29T18:59:15.91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254 1306 25,'1'25'20,"0"-2"0,0-2 0,3 1-2,-4-7-2,6 5-3,-7-10-1,7 5 0,-6-15-2,2 14 0,-2-14-2,0 0-1,0 0-1,-5-12 0,1-4-2,2-6 0,-1-7-2,2-9-1,-1-8 0,2-7 0,0-4 0,2-4 0,0-4 1,0 0-1,0-5 1,1-1-1,0 1 1,0-1-1,0 0 0,1 3 0,1 1 0,1 5-1,2 2 1,-2 8 0,0 5 0,-1 5 0,-3 4 0,-1 6 0,-3 6 0,-1 5 0,-3 5-1,-3 4 0,-2 4 0,-2 6 0,-5 5 0,-2 6 0,-5 5 0,-1 6-1,-2 5 1,-3 5-1,1 3 1,2-1-1,5 0 1,2-5-1,5-5 1,6-7 0,10-15 0,0 0 0,0 0 1,7-21-1,8-3 1,1-6-1,4-4 0,2-6 1,-1-1-1,2 0 0,-2 5 0,-2 5 0,-4 3 0,0 8 1,-1 6-1,2 11 0,-1 9 0,3 9 1,2 8-1,2 4 1,1 7-1,5 1 1,2 0-1,-1-2 1,-1-2-1,-2-4 1,-1-4-1,-4-5 0,-2-3 0,-6-5 0,-2-1 0,-11-9-1,12 9-1,-12-9-2,0 0-7,0 0-30,0 0-1,10-19 1,-1 3-1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9T22:17:18.12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94 54 86,'2'-28'40,"3"12"1,-5 0 1,0 16-27,0 0-8,3 12-2,-7 9-2,3 9 0,-1 14-2,1 12 0,-3 16 1,3 15-1,1 11 0,3 9 0,1 8 0,1 5 1,3-4-1,1-1 1,1-7-2,0-5 0,0-10 0,-2-9 0,-2-11 0,-2-9 0,-1-6 0,-2-5 0,0-9 0,-1-7 0,1-7 0,1-3 0,-1-4 0,1-5 0,0-3 0,-2-15 0,3 14 0,-3-14 0,0 0 0,0 0 0,0 0 0,0 0 0,0 0 0,0 0 0,-4-18 0,2 7 0,-1-6 0,0-3 0,-4-6 0,2-8 0,-1-11 0,0-8 0,-1-12 0,2-15-2,0-10 2,1-13 0,2-8 0,-1-6 0,-2 1 2,1 1-2,-1 6 0,0 12 0,1 11 0,1 12 0,-2 12 0,2 11 0,0 10 0,2 8 0,1 10 0,-2 1 0,0 9 0,1 0 0,1 13 0,-2-11 0,2 11 0,0 0 0,0 0 0,0 0 0,0 0 0,0 0 0,0 0 0,0-9 0,0 9 0,0 0 0,0 0 0,0 0 0,0 0 0,0 0 0,0 0 0,0 0 0,0 0-2,0 0 2,0 0 0,0 0 0,0 15-1,2 0 1,0 9 0,1 10-1,-1 13 1,0 14 1,-2 13-1,-2 14 0,-2 10 0,-3 11 0,-2 3 0,0 4 1,-2-2-1,0-2-1,1-3 1,2-11 0,1-7 0,1-9 1,4-9-1,0-9 0,3-12 2,0-8-2,2-13 0,1-7 0,-2-5 0,1-9 0,-3-10 0,0 0 0,6 11 0,-6-11 0,0 0 0,0 0 0,2-13 0,-2 13 0,4-12 0,-1 2 0,1-1 0,2-6 0,2-5 0,-2-8 0,4-6 0,1-15 0,1-13 0,0-12 0,2-18 0,0-11 0,-1-13 0,3-9 0,-4-2 0,-1 0 0,-5 6 0,0 7 0,-4 10 0,-3 13 0,-2 9 0,-4 13 0,1 10 0,-2 12 0,2 8 0,-1 7 0,1 8 0,1 5 0,1 9 0,1 3 0,3 9 0,0 0 0,0 0 0,0 0 0,0 0 0,0 0 0,0 0 0,-6 21 0,6 4 0,1 6 0,-1 16-2,1 9 2,-2 12 0,1 9 0,-3 10 0,2 5 0,-1 3 0,0 2 0,1 0 2,0-4-4,2 0 2,1-4 0,2-6 0,1-6 0,0-5 0,2-7 0,0-7-1,-1-6 2,-1-9-1,1-6 0,-1-6 0,-2-6 2,0-5-2,-1-5 0,0-5 0,-2-10 0,2 15 0,-2-15 0,0 9 0,0-9 0,0 0 0,0 0 0,0 0 0,0 0 0,1 14-2,-1-14-1,3 19-4,-3-19-9,3 24-18,-3-24-9,-5 15 0,5-15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9T22:17:35.87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3037 1541 96,'-14'15'39,"7"20"2,-2 12-1,13 15-35,-8 11-3,1 13 1,-2 5-1,1 2-1,-2-7 0,-1-4-1,-1-14 1,0-10 1,-2-16-1,-1-15 1,-3-20-1,-3-18 1,-4-21-1,-3-18 0,-4-17 0,-1-17 0,-3-18 0,2-12 0,7-1 0,10 2 0,12 9 0,13 9 0,16 17-1,15 16 1,16 21-1,12 18-1,7 16 1,-3 13 0,-3 9 0,-13 15 0,-16 10-1,-21 6 1,-20 8 0,-20 0 1,-16 1-1,-6-2 0,-4-7-1,7 0 1,13-5 0,17-3-1,23-3 1,22-1-1,22 3 0,13 0 0,8 3 1,-1-5 0,-7-1-1,-9-1 2,-19 0-2,-23-2 2,-24-3-1,-20-3 0,-18-4 0,-17-3 0,-7 0-1,-11-8 0,1-3-1,1-9-2,10 3-2,0-17-9,23 10-25,6-13-2,23 0 2,6-8-1</inkml:trace>
  <inkml:trace contextRef="#ctx0" brushRef="#br0" timeOffset="614">3697 1438 107,'23'-17'41,"-3"26"1,-12 11-1,6 17-36,-13 13-2,1 11-1,-2 8-1,0 6-1,-1 2 1,0-3-1,0-5-1,1-8 0,1-8-1,-1-12-2,5-6-2,-5-20-7,14-3-27,-14-12-1,24-22 0,-9-10 0</inkml:trace>
  <inkml:trace contextRef="#ctx0" brushRef="#br0" timeOffset="831">4057 1589 80,'18'-20'41,"-18"20"-2,0 0 2,-12 27-20,-6 11-16,-10 10-3,0 10-1,-3 6 0,2 3-1,6-5 0,5-5 0,7-10 1,11-6-1,9-15 0,7-13 0,9-13 1,7-8-1,2-9 1,2-1-1,1-2 1,-5 2-1,-4 9 1,-4 8-1,-6 14 1,-5 10 0,-5 8-1,-4 10 1,-2 0 0,-1 3 0,-1-3-1,0-5 0,1-8-2,-1-12-1,7-4-4,-5-23-7,14 2-27,-6-16-1,12-6 2,-3-16-1</inkml:trace>
  <inkml:trace contextRef="#ctx0" brushRef="#br0" timeOffset="1201">4601 1592 92,'28'-37'40,"-14"6"1,-5 22-1,-25 10-28,1 26-6,-8 9-3,-3 16-2,-1 10 0,3 6-2,4 5 1,11 1 0,12-4 0,15-11 0,13-9 0,11-12 0,10-14 0,7-13 1,5-14-1,0-12 1,-3-12-1,-8-10 1,-8-15-1,-12-11 1,-16-8 0,-16-8 0,-15-2 0,-12 2 0,-12 6 0,-4 8 0,-6 12-1,4 12 0,3 13 1,10 11-2,9 9 1,8 5-1,14 3 1,0 0-2,17 5 0,-1-3-1,9 4 0,0-1-1,7 5-1,-1 3 1,3 11 1,-5 8 0,1 16 0,-4 12 2,-4 13 0,-3 10 1,-5 6 1,-1 2 1,-7-5-1,1-8 1,-3-16 0,1-12 1,-3-18 0,1-16-1,-3-16 1,6-27-1,-3-9 0,2-13 0,0-15 0,4-13 0,1-22-1,3-9 1,4-3-1,6 1 0,4 5 0,4 10-1,7 13 0,2 18 0,1 27-1,0 23 1,-4 19 0,-10 16 0,-12 17 0,-14 13 0,-16 14 0,-16 7 0,-10 5 0,-3 1-1,-3 1 1,6-5 0,13-3 0,17-9 1,18-7 0,21-5 0,13-9 0,13-6 1,5-9-1,4-3 0,-4-12 0,-6-6-1,-5-7-2,-12-11-3,-4 2-4,-15-19-11,7 12-23,-13-12 0,3 7 0,-10-4 0</inkml:trace>
  <inkml:trace contextRef="#ctx0" brushRef="#br0" timeOffset="2465">1978 2127 100,'-18'24'40,"-1"-16"0,9-10-1,-3-20-33,8-5-3,-1-16-1,-1-5-1,1-11 0,-2-5 0,1-5-1,3 1 1,2 5 0,3 2-1,8 5 0,9 3 0,9 5 0,13 3 1,14 1-1,13-1 0,11-2 0,13 2 1,7-3-1,8 2-1,0 3 1,-5 3 0,-7 4-1,-11 9 1,-15 5 0,-13 8 1,-18 4-1,-13 8 0,-15 2 1,-9 0-1,0 0 1,-19 12-1,7-8 0,-7-2 1,1-1-1,-3-5 0,-2-4 0,0-2 0,-3-4 1,1 2-1,1-2 0,5 2 0,0 1 0,5 4 0,14 7-1,-8-10 1,8 10 0,23-8-1,0 5 1,3-2 0,7-3 0,6 1 0,0-1 0,-3 2 0,-3 0 0,-7 4 0,-5-1 0,-7 3 0,-14 0 0,7 20 1,-15-7-1,-2 5 1,-3 0-1,0 3 1,0 1-1,1-1 1,2-4-2,2-5 1,5 4-3,3-16-3,5 29-16,-5-29-20,4 18 2,-4-18-1,1 19 0</inkml:trace>
  <inkml:trace contextRef="#ctx0" brushRef="#br0" timeOffset="3578">4305 231 89,'1'-17'40,"-6"-2"-1,5 19 1,-20-16-32,10 20-4,-5 7-2,0 12-1,2 7-1,0 6 1,6 4-1,5 2 0,7 0 1,9-1 0,7-12 0,9-4-1,5-12 1,5-5-1,-1-9 2,1-5-1,-5-5-1,-4-8 1,-10-2 0,-11-6 0,-11-4 0,-11-1 0,-9-2 0,-7 2-1,-3 3-1,-1 2-1,5 10-2,3 1-1,24 16-12,0 0-25,20 17 2,7-11-1,16 6 0</inkml:trace>
  <inkml:trace contextRef="#ctx0" brushRef="#br0" timeOffset="3965">5015 132 79,'0'0'38,"-9"7"0,-5 3 2,4 16-31,-11 3-3,3 13-2,-7 7 0,3 12-1,-3-1-1,8 4 0,-1-4 0,6-5-2,3-9 0,3-9-3,7-6-2,-1-18-3,16 7-18,-7-20-14,9-3 0,-4-10 0,9-1 0</inkml:trace>
  <inkml:trace contextRef="#ctx0" brushRef="#br0" timeOffset="4203">5054 498 73,'6'-9'40,"-6"9"-1,0 0 1,-9-15-24,4 27-10,-10 2-2,5 6-3,-1 1 0,4 3-1,4 2 1,6-1-1,7-4 1,6-4-1,9-7 1,2-3 0,3-7 0,-1-2 0,-4-4 0,-4-4 0,-5-4 0,-9-3-1,-8-4 1,-6-3-1,-6 2 0,-4-2 1,-1 1-3,0 1 2,2 5-3,3-1 0,13 18-5,-13-29-16,22 20-16,0-4 0,12 1 0,0-4 1</inkml:trace>
  <inkml:trace contextRef="#ctx0" brushRef="#br0" timeOffset="4527">5435 313 74,'22'16'38,"-1"9"1,-13 2 0,8 19-27,-16-6-5,4 8-3,-5-2 0,2 2-2,-2-5 0,1-4-3,1-4-2,-2-13-2,9 6-19,-8-19-16,0-9 1,0 0-2,12-16 2</inkml:trace>
  <inkml:trace contextRef="#ctx0" brushRef="#br0" timeOffset="4865">5819 206 54,'14'-1'36,"-14"1"-1,12 1 1,-12-1-19,0 0-10,7-12-1,-7 12-2,0 0 0,10 3-1,-10-3 0,0 0-1,0 0 0,0 0 0,0 0 0,0 0-1,0 0 1,0 0-2,0 0 1,1 11 0,-1 0-1,0 6 1,0 6-1,2 6 1,-2 7 0,2 6-1,-1 0 1,1 0 0,-1-1 0,1-6-1,-1-5 1,0-8-1,-1-4 0,0-18-1,2 15-2,-2-15-4,0 0-10,8-15-24,-2 2 1,-6-6-1,6-1 2</inkml:trace>
  <inkml:trace contextRef="#ctx0" brushRef="#br0" timeOffset="5306">6027 0 87,'21'3'40,"10"16"-1,-5-1-5,12 23-24,-11 1-4,2 15-2,-7 5-1,-3 7-1,-10 1 0,-7-4-1,-6-5 0,-4-6 0,-2-9-1,-1-8 0,3-10-1,0-10-2,5-6-1,3-12-5,0 0-18,8-10-14,1-3 0,-2-10 0,6-2 1</inkml:trace>
  <inkml:trace contextRef="#ctx0" brushRef="#br0" timeOffset="5623">6569 4 78,'12'-4'40,"1"12"-2,-7 7 3,12 14-31,-19 3-4,3 11-2,-8 3-1,-1 3-1,-1-1-1,-1-7-1,0-7-1,-3-9-1,2-7-1,-4-12 0,5-6 0,-3-9 0,2-4 1,0-7 2,2-2 1,3-2 0,4-3 2,7 4 0,3-3 0,8 5 0,2 0-1,6 4-1,-1 1 0,2 5 0,-6-1 0,-1 2 0,-8 3 0,-11 7 0,10-11-1,-10 11 1,-13-7 0,-1 3-1,-4-1 0,-5-1 1,-1-2-1,-3-1 0,1 0 1,2 0-1,2-3 0,2 4 1,6-1-1,5 4 0,9 5 0,0 0 0,0 0 0,18 17 0,-2 1-1,7 2 1,2 4-1,2 1 1,-1-3 0,0-2 0,-3-5 0,-5-4-1,-3-3-3,-15-8-3,25 3-21,-25-3-13,15-10 0,-10 1-1,9 9 1</inkml:trace>
  <inkml:trace contextRef="#ctx0" brushRef="#br0" timeOffset="6388">7274 275 74,'1'-13'39,"-1"13"-2,-19 7 2,11 8-30,-11 1-5,5 8-1,0 3 0,8 7 0,1 0 0,13 0 0,7-6-1,12-2 0,4-10 1,7-5-1,3-10-1,-1-7 1,-1-9-2,-6-4 1,-8-8 0,-8-4 0,-12-3-1,-11-4 0,-14 0-1,-9 2 0,-7 9-5,-19-3-34,11 13-2,-3 5 1,7 10-1</inkml:trace>
  <inkml:trace contextRef="#ctx0" brushRef="#br0" timeOffset="222448">71 3011 59,'3'-10'36,"0"0"0,-1-2-1,-2 12-18,-1-14-13,1 14-1,0 0-1,-7-10 0,7 10 0,0 0 1,-11 0-1,11 0 0,0 0 1,0 0-1,0 0-1,0 0 1,0 0-1,0 0 1,0 12-1,0-12 1,-1 18-1,-2 0 0,-2 4 0,-1 10 0,-1 5 0,-3 6-1,1 4 0,2 1 1,-1-4 0,8-3-1,4-9 1,7-8 0,5-14 0,10-10 0,6-12 0,5-12 0,4-6 0,0-6 0,-3-5 0,-1 1-1,-8 5 1,-5 6-1,-8 9 1,-4 9-1,-12 11 0,12 10 0,-9 5 0,0 0-1,4 2 1,0-4-1,5-5 2,1-7-1,3-9 1,0-6 0,0-10 0,-3-2 0,-4-9 0,-2-2 0,-4 2-1,-2 3 0,-1 5-1,-1 8 0,1 19 0,0 0 0,19 17 0,-5 13 1,5 8-1,6 7 1,2 2 0,4-1-1,1-5 1,2-6-1,0-6 1,-1-9 0,-1-7 0,-3-9 0,-3-7 1,-5-6 0,-4-9 1,-7-7-1,-8-8 1,-5-6-1,-8-8 0,-6-4-1,-2 0 1,-2 2 0,0 5 0,3 5-1,5 6 0,7 8 0,9 9 1,6 7-1,5 4 0,5 9 0,3 7-1,3 12 1,0 11-1,-2 8 1,-4 8-1,-1 2 1,-3 3-1,-2-5 1,-2-7-1,2-10 1,1-10 0,2-12 0,3-10 0,2-9 0,0-2 1,0-3-1,0 5 0,-5 6 1,1 6-2,-4 8 1,2 7 0,1 5-1,4 1 1,7 3 0,6-7 0,7-10 0,6-10 0,6-8 0,3-8 1,-1-9-1,-5-6 1,-6-1 1,-8-3-1,-15 1 0,-14 0-1,-11 4 2,-10 3-2,-10 6 0,-4 3-2,-2 0-1,4 6-1,2-4-3,25 15-8,-15-24-26,28 9-1,3-9 1,16-1 0</inkml:trace>
  <inkml:trace contextRef="#ctx0" brushRef="#br0" timeOffset="223597">1908 2638 96,'14'8'41,"-14"-8"1,9 21-1,-14-8-33,11 7-3,-2 4-2,2 3-1,0 1-1,0 3 0,2-2-1,-3 0-1,1-2-2,-1-4-1,5 5-2,-7-8-4,11 11-4,-15-16-2,17 16 2,-13-10 4,6 9 6,-2-1 2,-2-2 5,5 9 3,-11-11 7,13 15 1,-16-15 0,13 11-4,-10-11-4,5-2-1,-3-5-1,0-3-2,-1-15 0,0 10-2,0-10 0,-2-12 0,0 1 0,-1-3-2,1 1-1,-4-7-5,14 9-33,-14-4 0,6 15 0,-1-18-1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9T22:18:05.52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52 433 94,'0'0'41,"-15"-23"0,16 14 0,-1-12-24,9 12-9,-1-2-3,6 6-2,5 4-1,4 8-1,3 8 1,5 10-2,0 8 0,5 8 0,1 8 0,-2 4 0,-2 3 0,-4-2 0,-3-7 0,-6-6 0,-5-10-2,-4-9 2,-8-10-1,-3-12 1,-13-7-1,-4-12 1,-9-2-1,-7-4 0,-5 2 1,-9 2-1,-1 8 1,-6 7 0,6 15-1,4 10 1,6 10 0,13 11 0,12 4-1,14 2 1,15-1 0,15-7 0,10-5 0,8-7 0,7-11 1,2-6-1,-2-12 0,-6-8-2,-3-6-2,-12-15-5,3 2-31,-19-11-2,1 3 2,-10-7-2</inkml:trace>
  <inkml:trace contextRef="#ctx0" brushRef="#br0" timeOffset="542">736 345 90,'2'-18'42,"-4"-5"0,5 9-1,-4-11-10,2 15-28,-1 10-2,11 3 0,-1 9-1,5 10 0,1 7 0,5 5 0,1 3 0,3 5 0,-2 0 0,-2-4-1,-5-6 1,-3-5-1,-6-8 1,-7-6 0,0-13-1,-26 6 1,-1-15 0,-13 0 0,-8 1 0,-9 2 0,-6 5 0,-3 8-1,2 9 1,4 10 0,10 12-1,12 5 1,15 4 0,14 1 0,17-5 1,13-3-1,13-9 1,11-9 0,3-10-1,3-11 0,-1-8 0,-4-10-3,-3 2-6,-18-18-31,5 6-2,-12-10 1,3 4-1</inkml:trace>
  <inkml:trace contextRef="#ctx0" brushRef="#br0" timeOffset="1472">1228 120 92,'7'-11'41,"-6"-3"1,-1 14-2,-2-14-26,2 14-7,-8 24-4,0 2-1,0 6-1,1 8 0,0 1-1,3 2 0,2-2 0,2-6-1,2-4-2,0-12 1,4-7-2,-6-12 0,0 0 0,4-20 0,-6 3 1,-5-5 1,-3 0 2,2-1 1,-2 0 0,6 3 1,3 1 0,9 3 0,7-4 1,12 5-2,7-6 1,5 2-1,5-2 1,0 0-1,-5 1 1,-5 5 0,-7 3-1,-11 7 1,-16 5-1,0 0 0,-23 18 0,-6-4 0,-7-2 0,-4 0-1,-5-7 0,1-6-1,0-7 2,3-11-2,3-1 1,8-4 1,5 0-1,5 1 0,6 7 0,14 16 0,0 0 0,11 28 1,13 8-1,6 13 0,9 6 1,5 6-1,6 0 1,-4-6-1,0-6-1,-8-16-7,7-6-32,-21-18-2,-5-13 1,-7-13-3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9T22:21:52.70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-4 730 61,'-6'11'39,"6"-11"0,0 0 0,-17 0-27,17 0-7,0 0-2,0 0-1,0 0 0,13-7 0,-13 7-1,21-10 0,-5 1 0,7-2 0,6-1 0,6-3 0,11-3 0,5 0 0,10-5-1,8 1 1,7 0 0,6 2 0,6 2-1,4 2 1,0 6-1,0 2 1,0 8-1,0 1 1,-1 4-1,-1 3 0,1 0 1,0 3-1,4-3 1,2 1-1,4 0 1,2-2-1,1 3 0,3 0 0,-4 2 0,4 1 0,-5 0 1,-3 3-1,-7-3 0,-6 3 1,-8-4-1,-8 0 1,-8-2-1,-10-1 1,-9 0-1,-10-3 0,-6 0 0,-8 0 0,-4-2 1,-15-4-1,13 6 0,-13-6 0,0 0 0,0 0-1,0 0 1,0 0-2,0 0-1,0 0 1,0 0-2,0 0 0,13-7-1,-11-3-1,9 10-4,-10-18-8,10 11-22,-4-5 2,4 4-2,-5-7 3</inkml:trace>
  <inkml:trace contextRef="#ctx0" brushRef="#br0" timeOffset="636">3111 463 67,'-5'-14'40,"-8"-7"-1,4 9 1,-9-8-30,10 10-2,-6-2-3,14 12-2,-17-12 0,17 12 0,0 0-1,-8 14-1,14-2 0,4 2-1,6 4 0,7 1 0,5 3 0,4 1 0,4 0 0,4-1-1,-2-2 2,-1 3-1,-4-2 0,-5 1 0,-4 1 0,-5 1 0,-9 2 0,-7 1 0,-9 1 0,-9 1 1,-5 2-1,-8-1 1,-7-2 0,-5-1-1,-2-1 1,-3 2 0,3-6-1,1 2 1,1-7-1,7 2 0,6-5-1,2-1-2,14 1-1,11-14-11,0 0-27,13-9 0,17 7 0,4-13 0</inkml:trace>
  <inkml:trace contextRef="#ctx0" brushRef="#br0" timeOffset="1378">3909 531 66,'-20'7'41,"20"-7"-2,-11 3 2,17 7-29,-6-10-6,-2 22-1,1-2-1,2 10-1,-3 4-1,1 7 1,0 3-2,-2-4 1,2-2-1,-1-5-1,1-8-1,-2-10-1,4-5-3,-6-21-8,5 1-29,-2-14 0,10-4 0,-9-16 0</inkml:trace>
  <inkml:trace contextRef="#ctx0" brushRef="#br0" timeOffset="1619">3902 324 76,'-2'-12'39,"2"12"0,0 0-1,5 14-34,-5-3-4,1 1-2,7 6-3,-4-9-4,17 13-3,-8-12 1,17 10 4,-3-7 2,6 4 5,3 0 1,-6-7 4,3 10 3,-16-14 5,6 13-2,-23-19-1,1 20-3,-15-11-3,-3 2-1,-6 0-2,2 0 1,0-1-1,5 4 0,11 4-1,11 1 0,13 4-1,10 0 1,6 0 0,2 1 0,2 0 0,-4-2 1,-8-2-1,-10-1 1,-13 0 0,-13-1 0,-10 0 0,-6-1 0,-7-2-1,-3-1-1,-1-3-2,1-6-1,17 7-26,-5-13-11,23 1 0,-13-11-1</inkml:trace>
  <inkml:trace contextRef="#ctx0" brushRef="#br0" timeOffset="2137">4708 678 83,'13'54'39,"-7"7"0,4 18-10,-6-8-26,0 6-2,-2-2 0,-3-2 0,-1-3 0,-1-7 1,-2-21 0,1-5 1,-3-21 0,7-16 0,-13-5 1,9-18-1,-4-18 0,4-18-1,1-9 0,1-16-1,2-6 0,5-3 0,5 1-1,3 6 0,4 7 1,3 19-2,4 14 0,1 18 0,3 19 0,-1 15-1,-3 14 0,-5 7 0,-5 10 0,-9 3 1,-7 2-1,-9-1 1,-4-2-1,-8-8 1,1-5-3,-4-13-2,12 4-9,-9-16-25,23-1 0,-6-9-1,19 2 2</inkml:trace>
  <inkml:trace contextRef="#ctx0" brushRef="#br0" timeOffset="2516">4948 778 43,'24'-4'37,"-10"0"1,-3 10-1,-11-6-16,6 15-13,-10 0-5,7 1-1,2-2-2,6 1 2,5-6-1,7-4 1,3-6 1,4-2-1,-2-7 1,1-1 0,-7-5 0,-2-2-1,-10-3 0,-4-3-1,-6-6 1,-4 1-2,-3-3 1,0 2 0,-1 0-1,5 4 0,4 2 0,3 3-1,7 10 1,1 0-1,4 7-1,-2 0 1,0 5 0,-4 0 0,-10-1 0,10 18 0,-10-8 0,0 3 1,3 2 0,5 1 0,7 2 0,7 0 0,8 0 0,5-3 0,4 3 0,2-3 0,-7-1 0,-5 3 1,-12-4 0,-9 3 0,-14-1 0,-6 1 0,-10 0 0,-4 0-1,0 0 0,-3-5-1,7 0 0,2-4-2,9-1-2,-2-17-16,13 11-20,15-16 0,6 4 0,0-9 1</inkml:trace>
  <inkml:trace contextRef="#ctx0" brushRef="#br0" timeOffset="3063">5754 544 76,'-9'-11'41,"-3"11"-1,-14-2 2,11 10-37,-7 3-3,6 8-2,12 4 0,10 6 0,13 1-1,11 2 1,7 0-1,2-1 2,-5-4-1,-6-2 0,-14-3 0,-14-2 0,-14-3 0,-14-6 0,-6 1-2,-10-7 0,6-1-2,-1-13-6,25 4-30,4-14 0,20 0 0,10-9 2</inkml:trace>
  <inkml:trace contextRef="#ctx0" brushRef="#br0" timeOffset="3305">5997 683 47,'47'2'41,"-4"16"-2,-19 1 1,-1 22-16,-30-13-15,2 10-4,-8-5-4,-5-6-1,2-2-1,-1-13-3,10 3-8,-5-20-29,15-6 1,-2-14-1,12-6 1</inkml:trace>
  <inkml:trace contextRef="#ctx0" brushRef="#br0" timeOffset="3490">6201 250 74,'7'-24'41,"-7"5"-1,0 19 0,-1-11-32,1 11-4,0 0-2,0 0-1,0 0 0,-1 18-1,0 4-1,0 9 1,-2 12 0,0 14-1,2 9 0,1 9 1,3 3 0,5-3-2,3-5 2,4-11-1,4-9-1,3-18 2,3-11-1,-2-14 0,-3-11 0,-4-11 0,-6-14 1,-5-6 1,-5-7 0,-4 0 0,-4 3 0,0 3 0,-3 8 0,3 8-1,4 9 0,4 11 0,0 0 0,22-4 0,-5-1 1,7-3-1,2-9 0,5-6 2,-1-7-2,-2-9 1,-4-9-1,-4-6 2,-5-10-1,-6-1 1,-7-4 0,-4 9-1,-5 4 1,-2 18-1,-9 19 0,-4 23-1,-2 26 1,-3 27-1,0 23 0,2 14-1,6 11 1,8-2-1,12-7 1,10-11-1,15-17 0,8-20-1,11-22 2,3-20-1,1-17 0,-1-14 1,-8-11 1,-7-4 0,-12 1 0,-7 4 1,-11 11 0,-3 24 0,-20 0-1,1 25 0,0 15 0,2 11-1,3 4-1,3 2-1,10 4-2,1-22-3,19 10-16,-8-32-20,12-7 1,-6-19-2,9-8 3</inkml:trace>
  <inkml:trace contextRef="#ctx0" brushRef="#br0" timeOffset="4227">6812 88 60,'-2'-26'43,"-7"5"-1,9 21 1,-5-12-21,5 12-16,0 0-3,4 16-2,-1-4 0,0 7-1,1 11 0,0 8 0,2 8 0,1 7 0,-1 4 0,1 2-1,0-1-1,-1-11-3,4 0-3,-15-19-34,14-5 0,-9-23-1,14 6 1</inkml:trace>
  <inkml:trace contextRef="#ctx0" brushRef="#br0" timeOffset="4467">6984 707 80,'2'36'43,"-6"-13"-2,5 0 1,-1-23-38,-10 6-7,20-11-37,-13-13-1,4-3-3,-6-7 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9T22:21:20.26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8943 720 83,'-23'0'41,"2"-1"-2,-10-12 1,0-1-32,-13-12-5,-9-3-1,-12-4-1,-13-5-2,-8 0 1,-12-2 0,-11 1 0,-9 2 0,-9 1 0,-9 3 0,-13-1 1,-8 5-2,-12-1 1,-9 2 1,-9 4-1,-10 1 1,-12 2-2,-8 2 2,-5 1-1,-10 1 1,-4 2-1,-8 1 0,-3-1 0,-3 1 0,-3 0 0,-3 2 1,-3 1-1,1 3-1,-4 4 1,-4 5 0,-1 7 0,-4 3 0,5 5-1,-1 5 1,4 7 0,9 4-1,8 3 2,15 4-2,11 4 2,21 4-1,15 3 1,20 4-1,19 2 1,17 4 1,20 4-2,19 2 1,18 1-1,17 1-1,18 2 1,17 0-1,17 2 0,17 0 1,17 1-1,15-2 0,16-3 1,12 0 0,18-5 0,18-4-1,18-7 1,15-5-1,20-9 1,19-5-1,20-5 1,23-9 0,16-4 0,20-5 0,16-6 1,11-5-1,14-3 1,8-5-1,11-2 1,9-2 0,6-7 0,4 1-1,6-3 1,4 1-1,4 0 1,4 2-1,-2 3 1,-4 4-1,-5 2 0,-8 6 1,-10-1-1,-9 2 0,-15-4 0,-14-2 1,-19-8-1,-18-5 0,-22-8 0,-24-10 1,-30-4-1,-29-8 0,-33-4 0,-34-5 0,-37-7 1,-32-2-1,-37-1 1,-29 3-1,-26 0 1,-25 5-1,-20 10-2,-23-1-15,-6 29-23,-10 4-2,-2 16 0,-6 6-2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5T20:51:51.83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130 0 17,'-23'44'26,"5"6"-1,1 5-3,-3-2-5,9 6-3,-7-5-3,11 7-1,-5-9-2,10 7-1,-2-3-2,6 3-3,1 1 0,1 3-1,2-1 0,1 1-1,0 2 0,4-3 0,4-2 2,4-2-4,5-5 4,6 0-4,7 0 4,2-2-2,7-1 0,-1 0 0,5 1 0,1-3 0,1 0 0,2-4 1,3-3-1,6-5 1,3-5-1,4-2 1,6-5 0,3-4 0,0-3 1,3-3-1,1-4 0,0-1-1,-4-2 1,-2-3 0,-7-2 0,-4 1 0,-7-2-1,-9 0 0,-9 0 1,-9-1-1,-8 1 0,-7-1 0,-7-1 1,-10 1-1,2-14 0,-10 3 0,-6-5 0,-4-1 1,-6-3-1,-5-2 1,-3 3 0,-3 1 0,-1 7 0,4 1 1,5 4-2,5 5 1,7 4-1,15-3 1,-2 16-2,18-6 0,9 2 0,8 2-1,3 0 1,3 1-1,4-2 1,-4-2 0,-5-1 1,-8-1 0,-7 0 2,-6 0 2,-13-9 0,-1 20 0,-11-10 1,-3 4-1,-3 2 0,-2 5 0,-1 1-2,0 4-1,6 2-2,1-1-2,13 6-12,3-12-25,20-6 0,16-14-1,27-12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5T20:51:52.89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640 3788 73,'-22'-23'40,"1"2"0,8 8 1,-4-1-28,17 14-5,-12-8-3,12 8-2,-2 11 0,9 5-1,4 6 0,6 11-1,6 8-1,2 9 1,11 10 0,7 5-1,5 3 0,4 1 0,1-3 0,1-3 0,-4-10 0,-3-6-1,-8-11-2,-7-10-2,-5-6-8,-15-20-27,-2-13-2,-5-14 1,-1-13-1</inkml:trace>
  <inkml:trace contextRef="#ctx0" brushRef="#br0" timeOffset="312">1456 3370 75,'29'-41'42,"-9"18"-2,-3 22 2,-19 19-27,-2 24-7,-12 19-4,-7 24 0,-9 21-2,-5 17 0,-8 12-2,-3 11 1,-2 6-1,4 5 1,-2-4-1,4-6 0,0-12 1,4-7-2,3-14 2,6-13-1,1-16-1,2-19-3,9-9-6,0-19-32,8-11-1,-1-14 0,3-5-1</inkml:trace>
  <inkml:trace contextRef="#ctx0" brushRef="#br0" timeOffset="15319">1086 2671 62,'-34'-46'38,"-5"1"-1,-7 3 1,-9 0-28,2 13-3,-6 8-3,-1 11-3,2 17 0,-1 15-1,2 18 0,2 19 0,0 21-1,1 21 0,1 26-1,1 22 2,3 22-1,-2 22 0,3 24 0,3 17 0,7 13 1,9 6-1,13-1 1,14-2 1,13-12 0,20-15 0,16-24 1,18-25 0,17-30 1,13-28-1,12-37 0,13-33 0,7-41-1,6-40-1,2-40 1,2-35-1,-3-35 1,-6-28-1,-9-27 0,-11-18 1,-15-11-1,-16-10 0,-15-4 1,-18-1-1,-19 3 0,-16 4 0,-14 14 0,-13 12 0,-11 14 0,-9 24 0,-10 25 0,-4 22-1,-7 30 1,-1 26 0,-1 23 0,0 22 0,5 25 0,7 18 0,17 12 1,19 15 0,29 1 0,30 3 0,36-8 1,36-7-1,39-13 1,38-18-1,38-16 0,30-22 1,24-14-1,17-18 0,15-19 1,8-17-1,-1-19 1,2-13-1,-8-20 0,-10-13-1,-11-16 0,-13-10 0,-24-3 0,-20 5 0,-32 5 0,-27 15-1,-37 16 0,-33 21-1,-35 25-1,-36 21-5,-24 36-19,-42 18-16,-27 31 1,-31 20-2,-31 30 2</inkml:trace>
  <inkml:trace contextRef="#ctx0" brushRef="#br0" timeOffset="16240">1281 2899 66,'-43'-55'41,"-11"15"0,-17 15 1,-7 20-23,-8 2-12,8 11-2,8 4-2,19 6-2,27-1 0,32-4 0,36-8 0,30-5-1,23-1 0,12 2-1,2 10 0,-10 10 1,-28 22-1,-39 28 0,-46 28 0,-41 24 0,-40 20 1,-28 14 1,-11 1-1,4-2 0,19-14 1,35-20-1,44-24 0,48-24 1,42-20-1,36-17 0,19-11 1,3-2-1,-6-1 1,-23 9-1,-31 11 1,-33 12-1,-31 13 1,-25 6-1,-17 10 0,-4 7 0,0 3 0,7 0-1,12 1 1,11 7 0,7 2-1,3 8-1,8 11-11,0-9-29,7-5-1,4-16-1,11-22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5T20:51:54.55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742-4 76,'0'0'41,"-14"2"-2,-9 15 0,-1 8-35,-21 16-1,-5 15-2,-7 17 0,-10 15-1,-10 19 0,-2 13 1,4 13-1,5 11 1,11 14-2,10 8 2,14 6-2,17 6 1,22 0 0,17-1 1,19-5 0,14-4 0,15-6 0,17-10 0,11-8 0,19-12 0,7-13 0,5-7 0,6-14 0,7-8 0,2-14 1,-1-8 0,-4-10 0,-11-6 0,-10-7 0,-9-7 0,-15-5-1,-15-6 0,-17-4-1,-12-7-1,-14-2 1,-9-6-2,-10-1 0,-16-7-2,14 5-2,-14-5-4,-7-12-5,-10-5-11,7 1-12,-8-5-2,-2-3 1,-4-7 2</inkml:trace>
  <inkml:trace contextRef="#ctx0" brushRef="#br0" timeOffset="420">1885 3300 63,'-31'-43'38,"2"6"-1,0-3-7,13 16-11,-6-3-8,10 11-4,0 7-2,12 9-2,2 15-1,10 5-1,5 8-1,9 5 0,10 4 0,10 4 0,10 0 0,6-2 1,6-5-1,1-6 1,-2-7-1,-4-3 1,-10-7-1,-11-1 1,-9-4 0,-11 2 0,-16 4 1,-13 3 0,-16 5 0,-10 5 0,-11 7-1,-7 7 1,-10 5-1,-2 2-1,0 2-1,2-1-1,10 0-5,1-8-33,24-8-3,16-15 1,25-16-1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5T20:51:55.68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1249 313 64,'-20'-20'42,"1"2"-2,-3-5 2,4 4-19,-5-10-16,1 0-4,-3-6-1,-5 1-1,-6 1 0,-6 4-1,-6 5 0,-4 7 0,-8 12-1,-6 12 1,-8 19 0,-4 17 0,-2 21 0,-4 21-1,0 23 0,1 14 0,5 14 1,7 12-1,14 5 1,13 0-1,17-5 1,21-11 1,22-14 0,22-12 0,22-17 2,21-16-1,20-18 0,13-12 0,10-17 1,7-10-1,1-11-1,-2-11-1,-8-8-2,-15-9-6,-8 2-34,-19-6-1,-18 0 0,-23-5-1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5T20:51:57.97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271 331 43,'-24'-6'34,"1"6"2,-1 3-3,-3 1-18,8 12-6,-2 5-5,2 9 0,0 7-3,1 8 0,2 13-1,1 8 0,0 13 0,4 12-1,3 11 1,6 11 0,4 10-1,6 7 0,7 3 1,11 6 0,9-3 1,10-4-1,8-8 1,11-6 0,7-15 1,11-8 0,5-18 0,9-15 0,2-21 0,6-17 0,2-21 0,2-22 0,0-18 0,-3-22 0,-1-20 0,-6-19 0,-4-17 0,-6-14 0,-8-11 0,-7-11 0,-9-9 0,-7 0-1,-12 0 1,-7 2-1,-11 8 0,-10 8 0,-8 9 0,-10 11-1,-7 18-3,-10 5-14,-3 22-22,-9 16-1,-5 13 0,-4 19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4-04-29T18:59:15.91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1405 392 78,'0'0'36,"0"0"0,-13 6-5,-11-14-23,-2 4-2,-12-5-3,-9 2 1,-9-2-1,-9 2 0,-11 1 0,-7 0-1,-8 4-1,-5 0 0,-3 6-1,0 2 1,2 3-1,7 2 1,8-1 0,10 2 0,14-4 1,11 0 0,12-3 0,13-4 0,10-5 0,12 4 0,3-11-1,9 3 0,6-2-1,2 0 1,3-3-1,2 0 1,0-2-1,2-4 1,-2-1-1,-3-2 1,-1-4-1,-1-2 0,-1-3 0,-1-1 0,-2 1 1,-2 3-2,-3 1 2,-3 5-1,-5 3 0,-3 5 0,-6 5 1,-6 6-1,-9 4 1,-6 2-1,-7 6 0,-4 6 0,-4 2 0,-3 4 0,1 1 0,4 1 0,4 0 0,9 2 0,5-1 0,9-1 0,10 2 0,10 0 0,7 1 0,7 0 0,8 1-1,3-2 1,6-1 0,2 0 0,1-5 0,0 1 1,-4-1-1,-2-1 0,-4-1 0,-5 0 0,-5 0-1,-7-2-1,-2 1-4,-12-16-6,11 12-28,-11-12-2,-3-13 2,-4-9-2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5T20:51:26.80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0 172 17,'0'0'18,"0"0"-2,0 0-1,0 0-1,0 0 0,0 0-3,0 0-2,0 0-4,0 0 0,0 0-2,0 0-2,0 0 1,9-2-1,-9 2 0,16 1-1,-4-1 0,4-1 0,3-1 1,4 2-1,3-2 0,1 0 0,2-1 0,1 0 0,-1 0 0,0 0 0,-2 0 1,-3-1-1,0 2-1,-2 0 1,-3 1 0,-1 0-1,-1 0 1,-3 2-1,0-2 1,1 2-1,-1 0 0,2 0 1,3 0 0,-2 1-1,3 0 1,0 1 0,3 1 0,0-1 0,1 0 0,-1 0 0,0 0 0,0-1 1,0-1-1,-1 1 0,0-2 0,4-2 0,0 1 0,1 0 0,4-1 0,1 0 0,3 0 0,0 0 0,3-1 0,-2 1 0,4-1 1,0-1-1,-3 2 0,0 0 0,0 3 0,-2-1 0,-1 2 0,-1 1 1,0 0-1,-1 1 0,0-3 0,0 1 0,1-2 0,1 0 0,1 1 0,1-1 0,-3 1 0,0 0 0,0 1 0,0 1 0,1 1 0,0-1 0,-1-1 0,1 1 0,0-3 0,1 2 1,0-1-1,-1 1 0,-3 1 0,-1-1 0,0 3 0,-2-2 0,1 1 0,1-1 0,0-2 0,1 1 0,1-2 0,2-1 0,0-1 0,2-1 1,1 1-1,1-1 0,1-1 0,1 0 0,1 0 0,2 0 0,0 1 1,1-1-1,0-1 1,1 0-1,1 0 0,0-1 0,0 0 0,-2 1 0,1 1 0,-1 0 1,-2 0-1,0 3 0,-3-1 1,2 3-1,2-2 1,0 2-1,3 0 1,1-1-1,4-2 0,0 0 1,2 0-1,0-1 0,2 0 0,-1 0 0,0-2 0,1 1 0,-1-1 0,3 1 0,0 1 0,3-1 0,0 2 0,0-2 0,-1 2 0,0-1 1,-2 3 0,-2 3 0,-3-3 0,-1 1 1,-4-1-1,-1 4 1,-5-2 0,1 2 0,-8-1 0,-3 1 0,-6-3 0,-5 5 1,-3-4-1,-5-1-1,-1-2-2,-11 1-28,12-24-4,-6-4-1,-7-26-1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5T20:41:33.03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1632 296 3,'-2'-21'23,"3"11"-2,-6-2-8,-2-1-7,2 1-3,-4 0 0,3 2 1,-4-1 1,10 11 2,-18-17 1,18 17 0,-20-20 1,13 11-2,-6-7 0,2 4-1,-3-5-1,1 3-2,-6-3 0,1 3 0,-4 0-1,2 4 1,-5-1-1,1 6 1,-3-2-1,1 4 0,0 0 0,1 2 0,-3 0 0,1 1-1,1 1 2,-2 1-2,-4 1 0,0 1 0,-2 1-1,-1 3 1,-2-1-1,-1 2 0,-3 1 1,1 1-1,0 1 1,2 1-1,1 0 1,0 2 0,0-1-1,2 2 1,0-1-1,-1 2 1,2-1-1,0 2 0,1-2 0,0 1 0,1 3 0,2-3-1,2 0 1,1-1-1,1 2 1,2-2-1,1 2 1,1 0-1,3-2 1,-1 2 0,0-1 0,3 0 0,0 2 0,3-4 1,0 2-1,2-3 0,2 3-1,1-3 1,2 0 0,1 2 0,0 1 0,-1 1 0,2 3 0,-1 1 0,0 2 0,0-2 0,0 5 0,2-3 0,0 1 0,0-1 0,2-4 0,0 2 1,2-2-1,0-1 0,0 0 0,0-1-1,1-1 2,0 1-2,0-2 2,1 0-2,-1-2 1,1 1 0,1-2 1,-1 2-1,2-2 0,-1 2 0,3-3 0,-2 4 0,1-2 0,0 2 0,1 2 0,1 0 0,0 2 0,1-2 0,-1 2 0,4 1 0,-1-2 0,1 1 0,1-3 0,-1 2 0,2-1 0,-1-1 0,3 2 1,-2-4-1,2 2 0,0-3 1,2 1-1,1-3 0,2 0 1,1-2-1,0-2 1,4 1-1,-1-2 0,3 0 1,1 0-1,3 1 0,1 0 1,2 3-1,2 2 0,0-2 1,1 0-1,2 0 1,-1-2-1,0 0 1,-1 1-1,2-7 1,0 0-1,0-1 0,3 0 0,-2 0 0,3 0 0,0 1 0,2-2 0,-1 4 0,1-4 1,-1 3-1,2-3 0,0 0 1,-2-1-1,2-2 0,-2 0 1,5-3-1,2 1 1,-1-2-1,1 0 1,4 2-1,-1-8 1,2 7-1,-2 1 0,1 0 1,-4-3-1,3 3 0,-2-3 0,-1-3 0,-1 5 0,0-7 0,1-2 0,-2-2 0,-3 1 1,1-5-1,-1 2 1,-3-3-1,-2-4 1,0-3-1,-2-4 1,-2-6 0,-1-6-1,-3-3 1,-3-5-1,-4-3 2,-4-4-2,-4 0 2,-9-3-2,-3 2 1,-7 2 0,-5 0 0,-4 4-1,-2 2 0,-5 3 0,-3 4 0,1 4 0,-3 5 0,-1 1 0,-2 2-1,-2 3 1,-1 0 1,-1 1-1,-3 2 1,-4 0-1,-1 2 0,-5 0 1,-2 2 0,-2 2-1,-3 0-1,-2 2 1,-4 2 0,-3 1 0,-6 2-1,-4 5 1,-1 4 0,-4 5-1,-2 3 1,1 4-2,2-1-3,11 0-36,-1-11 1,10-25-2,13-32-1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5T20:41:55.74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916 457 36,'1'-12'24,"-1"-1"-1,3 1-2,-3 12-4,0 0-1,-9-61-6,9 61-1,-18-54-3,18 54 0,-33-63 0,33 63-2,-48-63 0,48 63-2,-59-61 1,59 61 0,-75-49-2,75 49 2,-78-33-4,34 25 3,-1 3-3,-1 6-2,-4 5 4,5 6-3,-1 7 3,2 6-3,44-25 2,-71 71 1,50-21-1,7 4 0,17 6-1,11 3 2,16 1-2,14 4 2,7-3-1,15 0-2,3-4 3,8-2-1,1 3 1,-3-1 0,-3 3 0,-6-2-1,-6 2 1,-10 5 0,-8 0-1,-8 1 1,-11-8-1,-8-2 0,-8-5 0,-5-5-2,-9-5 3,-7-8-3,-4-4 3,-11-5 1,-7-6-1,-6-1 0,-6-6 1,-5-5 2,-4-10-3,3-9 1,-5-12-1,6-4 0,8-7 0,3-2 0,9-1 0,6 2-1,9 5 1,3 7-1,8 8-1,3 0-4,4 13-14,11 2-22,-1-3 0,3-2-1,0-3 1</inkml:trace>
  <inkml:trace contextRef="#ctx0" brushRef="#br0" timeOffset="7141">441 226 14,'-1'-73'24,"1"73"-2,-9-53-2,9 53-1,0 0-2,-11-54-3,11 54-2,0 0-3,0 0-4,-5-46 0,5 46-2,0 0 0,0 0 0,0 0-1,0 0 1,0 0-1,0 0 0,-37 72-1,-11-20 1,-11 9-2,-4 6 0,-3-7 0,9-3-1,6-8 0,21-14 1,26-16 0,22-21 1,28-12 1,16-17 2,18-9-1,11-5 1,7-10-2,0 4 0,-8 2 3,-11 11-4,-17 6 1,-15 9-2,-47 23 2,0 0-1,0 0 0,3 83 0,-48-13-3,-18 14 3,-11 9-1,-3 4 2,-3-5-3,11-8 1,10-10-2,16-22 3,25-18-2,26-20 1,21-17 0,16-14 0,16-14 1,12-11 0,8-14 1,8-10-2,-9 0 2,-6 4-1,-13 9 1,-11 12-1,-18 25 0,-32 16 0,-17 33 0,-30 22-1,-17 16-1,-14 10 2,-7 9-2,-5 1 0,6-12 1,16-11-1,16-8 1,23-18 0,25-13 1,21-14-2,22-15 2,17-12 0,11-8-1,11-8 0,0-6-1,2-2 1,-14 4 0,-7 6 0,-17 10-1,-18 16 2,-18 20-1,-24 12 1,-17 15 2,-21 8-3,-7 11 1,-5 2-1,2-4 1,9-5-2,10-9 1,18-10-1,15-9 0,28-12 2,19-15-1,10-11 1,13-9-1,3-7 1,4-6 0,-5 2-1,-8 3 0,-12 9 0,-15 18 0,-17 11 1,-19 14-1,-15 13 1,-7 5-2,-5 1 1,5 0-1,0-4 1,10-10-1,16-10 0,15-6 0,21-11 0,7-4 1,7-3-1,-1 0 0,0 0-2,-6-4-3,-1 13-36,-17-1 2,-15 3-3,-11 0 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5T20:43:16.41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1769 379 43,'0'0'32,"0"0"1,8 17-11,-8-17-14,-2 16-2,2-16-1,-2 25 0,-2-11-1,1 8 1,-5-2-1,1 7-1,-3 0 0,2 2-2,-3-3 1,4-1-2,1-3 2,5-1-1,5-10 0,6 0 1,10-9-1,10-1 0,8 0 0,10 3 0,10-2 0,7 2 0,9 6-1,4-3 0,1 4 0,-2 2 1,-3-3-1,-4-3 1,-12-3-1,-7-2 1,-12-1-1,-9-1 1,-8-1 0,-7 1 0,-15 0 1,11-2 0,-11 2 0,1-9-1,-3-3 1,-1-4-1,0-6 0,0-7-2,3-6 0,2-7-3,10 3-11,4-14-26,8 1 2,9-1-2,11 2 2</inkml:trace>
  <inkml:trace contextRef="#ctx0" brushRef="#br0" timeOffset="1574">3519 939 13,'33'14'31,"5"-6"0,15-1-2,17 2-14,13-6-2,22 9-1,13-2-4,21 6-2,15 2 0,14 4 0,7 1-1,5 5-1,-4-1 1,-5 3-2,-16-2 0,-11 2-2,-18-1 1,-16-1-1,-18-2 1,-15-1-2,-14-2 0,-10-3 0,-11-3 0,-6-2 2,-9-4-2,-4-2 1,-5-3-1,-7 0 0,-1-3 1,-10-3 0,15 3-1,-15-3 1,9-1 0,-9 1 0,0 0 0,-3-15-1,-3 3 1,-4-4 0,-1-6-1,-6-5 1,0-4-1,0-2 1,-1 1-1,0 3 0,1 4 0,2 4 0,3 7-1,3 5 1,9 9-1,-11-2 1,11 2-1,20 16 0,9-2 1,-29-14 0,80 32 1,-27-15 0,2 2 0,-3-3-2,-6 1 2,-46-17 0,65 32 1,-65-32-1,0 0 1,-10 57-1,-16-36 0,-9 1 1,-7 0-1,-6-1-1,-2-1 0,5-4 0,-1 0-1,11-4 1,4-2 0,10-3 1,5-3-2,6-1 1,10-3-2,0 0-1,0 0-2,0 0-7,0 0-28,11-13 0,-11 13-1,12-15 1</inkml:trace>
  <inkml:trace contextRef="#ctx0" brushRef="#br0" timeOffset="160340">5149 707 42,'-4'-12'34,"2"2"-5,-6-5-3,8 15-7,-10-16-4,10 16-3,0 0-6,-9-10 1,9 10-4,0 0-2,0 0 1,-10-2-2,10 2 1,-1 11-2,-4 2 2,4 1 0,-5 4-1,2 4 2,-2 1-1,0 2 1,1 1-2,-3-2 2,6-3-2,-1-1 0,2 0 0,4-2 0,1 0 0,7-1 0,0 0 0,10-2 0,2-2 0,6-2 1,8-1-1,3-5 1,6-1-1,5-4 0,8-2 1,1 0 0,0 0 0,3-3-1,-1 2 1,3 2-1,-3-1 1,-5 1-1,-3 1-1,-5-1 0,-1 2 1,-5 1-1,-3-1 1,-9 2-1,-1 2 1,-5-1-1,-5 0 1,-3 3-1,-7-3 1,-1 1 0,-9-5 0,12 10 0,-12-10 0,10 4 1,-10-4 0,0 0-1,0 0 1,0 0 1,0 0-1,0 0 0,4-15 1,-4 15-1,-5-16 0,5 3 0,4-3-1,-4 16 2,5-46-2,-5 46 1,6-66-1,0 21 2,0-5-1,-1-1-1,1-4 1,-1 1-2,5-2 3,-9 6-3,5 1 3,-6 49-4,-6-74 1,2 42-2,4 32-4,-12-53-24,-1 32-11,2-1 0,-3 3-2</inkml:trace>
  <inkml:trace contextRef="#ctx0" brushRef="#br0" timeOffset="161397">6600 204 22,'-22'-51'28,"22"51"-5,0 0-5,-59-20-6,59 20-4,-55 13-1,55-13-2,-51 44-2,51-44-1,-30 73 0,25-29 0,7 1 0,2 2 2,11-5-1,-15-42 0,36 69 1,-36-69 1,44 39 0,-44-39-1,47 13 1,-47-13 0,43-11-1,-43 11 0,42-38 0,-42 38-2,21-71 0,-21 71 0,0-83-2,-3 40-2,3 43-6,-29-64-22,29 64-7,-60-28-1,60 28 1</inkml:trace>
  <inkml:trace contextRef="#ctx0" brushRef="#br0" timeOffset="162047">43 672 47,'-14'-6'34,"3"1"2,11 5-2,-20-11-21,20 11-3,0 12-4,5 0-1,0 4-2,2 9 1,0 4-2,4 14 1,-1 6-1,1 10 1,-2 3-2,2 2 1,-1 1-2,4-1 0,5-3 1,5-8-1,9-7 1,9-6-1,12-11 1,10-5-1,14-5 1,7-9 0,9-3-1,8-4 0,6-6 0,9-1-1,7 0 1,4 0 0,5-1 0,8 2-1,9 1 1,3 1 0,6 2 0,7 0 0,4 2 0,4 1 0,3 3 0,0 2 1,-1-1-1,-2 0 1,-7-1 0,-7 1-1,-13-4 1,-9-2-1,-16-4 1,-16-5-1,-15-5 1,-13-3 1,-16-6-2,-12-5 2,-10-6-1,-8-5 0,-7-6 1,-4-4-1,-3-5 0,-4 0 0,2-4 0,-3 1 0,0 3 0,-3 1 0,-3 3 0,-2 2-1,-6 4 0,-1 3 0,-4 3-1,-1 4-1,-1 4 0,-4-1-3,7 10-5,-9-8-18,11 10-14,-3-1 1,7 3-1,2 0 2</inkml:trace>
  <inkml:trace contextRef="#ctx0" brushRef="#br0" timeOffset="162903">4667 248 26,'-8'10'35,"8"-10"2,0 0-9,-2-17-5,2 17-7,11-23-5,0 7-4,-1-5-2,5 0-2,-2-8 1,5 3-2,-3 0 0,1 4 0,-6 1 0,-1 5-1,-4 4 0,-2 3-1,-3 9 0,0 0 0,6 12-1,-5 4 2,0 2-2,0 5 1,1 3 0,1 4 0,-2 0 0,0-3 1,0-2-1,0-2-1,1-2-1,-1-6-1,3 2-2,-4-17-4,6 22-19,-7-11-11,-2 1 0,-3 1 0</inkml:trace>
  <inkml:trace contextRef="#ctx0" brushRef="#br0" timeOffset="163271">4663 504 18,'0'0'33,"0"0"3,0 0-1,0 0-15,0 0-5,12-2-2,-12 2-4,23-10-3,-7 3-1,6 5-1,0-5-1,8 2 1,0-1-2,0 0 0,-2 1 0,-4 1-1,-3 0 1,-5 2-1,-2 0 0,-14 2-1,11 1 0,-11-1 0,0 0 1,0 0-2,0 0 1,0 0-1,0 0 0,0 0 0,0 0 0,0 0-1,0 0 0,0 0-1,-2 9-2,2-9-6,0 0-27,0 0-1,0 0 1,-9-15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5T20:42:24.01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10467 454 19,'0'0'17,"0"0"-4,0 0-1,-23-17 0,20 40 0,8 8-3,-3 15 1,6 8-4,-1 20 0,7 4-3,0 15 0,4 1-3,0 0 2,2-7-1,0-5 1,-2-6 0,-1-10-1,-2-10 1,-4-4 0,-1-11 0,-4-6-2,-2-8 0,-3-4-1,-2-11-5,1-12-13,0 0-14,0 0 2,-13-27-1</inkml:trace>
  <inkml:trace contextRef="#ctx0" brushRef="#br0" timeOffset="378">9859 421 14,'0'0'31,"0"0"1,0 0 1,79-19-21,-30 24-1,14-2-3,6 3-2,12-4-1,0 3 0,8-5-1,0-1-2,0-3 1,-2-4-3,-4 0 0,-6-3-1,-8-1 0,-7 0-3,-11 0-4,-3 1-8,-48 11-14,56-9-5,-56 9 2,0 0-1</inkml:trace>
  <inkml:trace contextRef="#ctx0" brushRef="#br0" timeOffset="776">10151 1559 10,'0'0'27,"3"13"-4,11-1 0,-1-13-1,15 11-2,1-16-4,16 10-2,5-15-4,14 7-1,1-7-3,10 3-2,-2-3-1,1 3-1,-4 2-1,-3 4 0,-9 0 0,-10 3 0,-8 0 0,-10 0 0,-9 2 0,-4-1-1,-8-1 1,-9-1 0,0 0-1,0 0 0,0 0 0,0 0 1,0 0-1,0 0-1,0 0 0,0 0 0,0 0-2,0 0-2,0 0-5,0 0-11,4-15-17,-4 15-1,0-14 1,0 14 1</inkml:trace>
  <inkml:trace contextRef="#ctx0" brushRef="#br0" timeOffset="3345">9067 368 42,'0'0'34,"0"0"1,0 0-13,0 0-8,0 0-4,0 0-4,0 0-1,0 0-1,0 0-2,0 0 0,0 0-1,-10 48-1,16 0-1,4 12 0,1 13 0,4 8 1,2 3 0,2-2-1,-2-4 1,-1-10-1,-4-10 2,-5-3-1,-8-12 1,-8-3-1,-10-5 0,-7-1 1,-10-5 0,-3-2 1,-5-4-1,-2-7 1,0-5-1,0-5 0,3-5 1,7-3-1,2-2-1,4-2-1,6 0-2,-3-9-7,11 3-25,-2-4-2,4-6-2,1-7 2</inkml:trace>
  <inkml:trace contextRef="#ctx0" brushRef="#br0" timeOffset="3825">8387 297 22,'0'0'34,"-42"2"1,42-2 1,0 0-18,0 0-5,75 0-4,-28-4-1,18 1-3,7-2 0,9-3-2,6-5 0,2 0-1,1-1-1,1 1-2,-6 3 2,-5-2-1,-8 2 0,-6 4 0,-12 1 0,-9 3 0,-45 2 0,59-5-1,-59 5-1,0 0-2,0 0-3,0 0-11,0 0-20,0 0-1,0 0-1,0 0 2</inkml:trace>
  <inkml:trace contextRef="#ctx0" brushRef="#br0" timeOffset="5135">7439 230 10,'0'0'33,"0"0"0,0 0 2,0 0-16,0 0-9,0 0-3,0 0-3,0 0 0,0 0-2,0 0 0,-23 48 0,3 6-1,-9 16-1,-4 12 1,-6 13 0,1 5-2,-2 4 1,1-5-1,1-2 2,4-12-1,6-10 1,6-10-1,4-10 0,3-14-1,7-6-3,2-13-2,12-12-18,-6-10-10,19-33-1,-1-7 0</inkml:trace>
  <inkml:trace contextRef="#ctx0" brushRef="#br0" timeOffset="5485">7534 132 1,'0'0'33,"0"0"0,0 0 0,-8-44-14,8 44-3,0 0-6,0 0-3,0 0-3,22 69 0,-22-69-2,41 91 0,-12-24-1,7 12 1,4 8 1,6 0-2,0 5 0,2-5-1,-4-4 2,-2-6-2,-5-12 1,-4-10-1,-5-3 1,-4-7-2,-6-7 0,-5-9-1,-2-2-4,-6-10-3,5-1-15,-8-6-11,-2-10-2,-7-17 1</inkml:trace>
  <inkml:trace contextRef="#ctx0" brushRef="#br0" timeOffset="5902">7424 813 31,'37'3'33,"3"-1"2,3-4 0,4 3-25,-8-2-1,5 3-2,-12 0-1,1-4-1,-9 1-2,-3-1 0,-7 3-2,-4-1 0,-10 0-2,12-3-1,-12 3-12,0 0-23,0 0 1,-6-18-2,1 3 1</inkml:trace>
  <inkml:trace contextRef="#ctx0" brushRef="#br0" timeOffset="25288">10507 277 25,'0'0'18,"0"0"-3,0 0-2,0 0-1,-47-31-3,47 31-2,0 0 0,0 0-2,0 0 0,0 0-2,0 0 0,-55-4-2,55 4-1,-59 17 1,16 0-2,-8 1 1,-5 7 0,-5 0 0,4 0 0,3-3 1,8-6 0,46-16 1,-59 17 1,59-17-1,0 0 2,36-45 1,7 16 1,17-10-2,10-1 1,14-8-1,5 3 0,2 3 0,-4 2 0,-6 7-3,-12 5 1,-13 7 1,-14 6-1,-42 15 0,0 0 0,0 0 0,-23 43 0,-35-7 0,-14 7-1,-14 9-2,-11 5 1,-6 6 0,3-4 0,10-3 0,13-5-1,15-12-1,16-4 2,20-13 1,26-22-1,0 0 1,67-20 0,-1-10 1,14-8-1,15-4 1,11-7-1,2 1 1,-5 6-1,-10 4-1,-19 10 1,-15 7 0,-17 12 0,-42 9 1,0 0-2,0 0 1,-80 61-1,6-19 0,-14 6 0,-12 12 0,-4 3 0,5-1-2,13-5 1,17-7 1,16-7-1,23-10 1,26-15 0,26-16 0,24-21 1,21-10 0,19-13 0,17-10 0,11-4 1,6-7 0,-4 7 0,-9 1-1,-16 15-1,-17 7 1,-18 11 0,-56 22 1,0 0-2,0 0 0,-36 50 0,-37-1 0,-18 11 0,-9 8-1,-9 9 1,2 2 0,10-4-1,14-9 1,22-10-1,25-16 0,25-21 1,27-12 1,23-19 0,24-11 0,19-10 0,11-8 0,7 2 0,-2-3-1,-10 10 1,-14 4-1,-17 11 0,-26 15 1,-34 13-1,-28 15 1,-31 12-1,-23 15 1,-18 10-1,-7 8 0,-6 0 1,7-3-2,16-8 1,23-6-1,31-17 1,31-17 0,33-19 0,25-10 0,25-12 1,17-8-1,7-2 0,1-1 0,-9 3 0,-12 8 0,-19 11 1,-23 12-1,-36 12 0,-31 16 0,-25 11 2,-19 6-2,-6 5 0,-1 1 0,3-7-1,9-4 1,24-10-1,26-14 2,32-13-1,26-9 0,23-7 1,15-1-1,9 0 1,3 1 0,-4 4-1,-12 7 1,-13 7-1,-16 11 1,-21 6-1,-17 10 1,-13 1 0,-7 4 0,-2-1 0,-4-1-1,1-5-1,1-6-2,5-1-3,-3-16-20,11 6-18,5-15 1,6 15-1,5-11 0</inkml:trace>
  <inkml:trace contextRef="#ctx0" brushRef="#br0" timeOffset="56548">8662 143 29,'-58'9'35,"9"0"2,49-9 0,-52 17-20,52-17-4,0 0-3,71 20-4,-10-17-1,8-3 0,11-1-1,-1-2-1,-4 0-1,-12-1-1,-13 2 1,-50 2 0,50 7 0,-50-7-1,0 0 0,-70 41 0,27-25 0,-2-4-1,1 3 1,3-8 0,41-7-1,-50 1 0,50-1 0,0 0 1,62-26 0,-62 26-1,76-9 0,-76 9 0,63 12-1,-63-12 1,-15 54 0,-29-13 0,-17 11-1,-7-2 1,2 0-1,5-2 2,22-9-1,32-10 0,32-11 1,38-10-1,24-9 1,18-2-1,7 3 1,-4-4-1,-12 6 0,-26 11 1,-31 7-1,-38 10 0,-33 9 1,-26 3-1,-12-1 1,-4 0-1,4-5 1,10-9-1,22-9 1,38-18-1,11 7 0,28-12 1,10-1-1,-2 2 0,-2 4 0,-16 8 1,-26 8-1,-32 9 1,-28 6-1,-21 3 0,-11 5 1,1-6 0,3 0-1,15-11 0,25-3-1,34-12 2,30-6-1,27-5 0,19-4 0,6 1 0,1-2 0,-4 5 0,-11 0 0,-20 10 0,-19 6 0,-19 3 0,-13 0 0,-6 3 0,-1-2 0,2 1 0,9-2 0,10-15 0,24 11 0,8-11-1,9-1 0,7-2 0,2-1-2,4 0-3,-6-15-14,-3 7-23,-8-6 2,-7 0-2,-8-3 1</inkml:trace>
  <inkml:trace contextRef="#ctx0" brushRef="#br0" timeOffset="217031">6352 1609 42,'2'-12'34,"-2"12"2,3-9 0,-6-2-21,3 11-4,0 0-4,0 0-3,0 0 0,-2 13-1,-2 4-1,0 8-1,0 8 0,0 8-2,1 7 2,2 6 0,1 5-1,2 2 1,3-2 0,2 0 0,-1-1-1,2-4 2,-3-4-2,-2-2 1,-1-7-1,-2-4 1,-2-6 0,-1-6 0,-1-6 0,1-6 1,3-13 0,-8 15 0,8-15 0,-11 2-1,11-2 1,-20-4-1,4 1 1,-3 1-2,-5 0 0,-4 0 1,-5 0-1,-1 2 0,-3 1 0,-2 0 0,-1 0 1,-1 0-1,0-1 0,-2 0 0,-2-2 1,-2 1-1,-1-4 1,-5 2-1,-6-1 0,-3 0 1,-8 2-1,-4-2 0,-1 3 0,-5-3 0,-1 3 0,-3-4 0,-2 3 0,0-1 0,1-2 0,-2 0 0,-2 0 0,1 0 0,-3-3 0,0 3-1,-2 0 2,-1-1-2,-1 2 1,-3 2 0,0-1 0,-2 1 0,2 4-1,0 0 1,1 0 0,2 0 0,2 3 0,3-3-1,1 3 1,2-1 0,3 1 0,0 1-1,3 0 1,3 1-1,1-1 1,4 3-1,3-3 0,2 1 1,3-2 0,5-2-1,0 2 1,5-2-1,6-1 1,2-1 0,8 0 0,5 1 0,7-2 0,4 0 0,7 0 0,5-1 0,11 1 0,-12-1 1,12 1-1,0 0 0,0 0 1,0 0-1,0 0 0,0 0 0,0 0 0,-9-7 1,9 7-1,0 0 0,0 0 0,0 0 0,-12-10 0,12 10 0,0 0 0,0 0 0,-9-6 0,9 6 0,0 0-1,0 0 1,0 0 0,0 0 0,0 0 1,-5-10-1,5 10 0,0 0 0,0 0 0,0 0 0,0 0-1,0 0 1,0 0 0,0 0 0,0 0 0,0 0 0,0 0 1,0 0-2,0 0 1,0 0 1,0 0-2,0 0 1,0 0 0,0 0 0,0 0 0,0 0 0,0 0 0,0 0 0,0 0 0,0 0 0,0 0-1,0 0 1,0 0 0,-8-10 0,8 10 0,0 0-1,0 0 1,0 0 0,0 0 0,0 0 1,0 0-1,0 0 1,-11-9-1,11 9 0,-9-14 0,4 3 1,-1-3-1,-1-8 0,3-8 0,0-5 0,1-8 0,2-5 0,1-3 1,1-7-1,1 1 0,3 4 0,-2 6 0,1 3-1,0 9 1,-1 5 1,0 5-1,-1 11 0,-1 3 0,-1 11 0,1-11 0,-1 11 1,0 0-2,0 0 1,0 0 0,0 0-1,0 0 1,0 0-2,0 0-3,-4-12-10,4 12-26,3-16 1,7 3-2,4-6 1</inkml:trace>
  <inkml:trace contextRef="#ctx0" brushRef="#br0" timeOffset="219149">5563 2546 60,'-11'2'37,"11"-2"1,0 0 0,-10-3-24,10 3-5,0 0-2,0 0-1,0 0-2,12-4-1,-12 4-1,17-4 0,-7 1-1,2 1-1,-1 0 1,-1 1-1,-10 1-1,16-1 1,-16 1 0,0 0 0,3 13-1,-10-1 2,-5 0-1,-3 5 0,-4 1 0,-3 5 0,-3-1 0,1 2 0,1-3 0,3 0 0,5 1-1,5-5 1,3 1 0,8-1 1,6-4 0,5 2 0,5-5 0,4 1 0,4-4 1,2 3-1,-1-4 0,-1 0 0,-4 1-1,-2-2 0,-3 0 0,-2-1-1,-2 1-1,-2-2-2,2 4-5,-12-7-16,20 4-15,-9-3-1,4 0 0,-3-2 1</inkml:trace>
  <inkml:trace contextRef="#ctx0" brushRef="#br0" timeOffset="220060">1365 1315 17,'18'-6'31,"-18"6"1,14-8-6,-4 11-11,-10-3-2,0 0-5,5 12-2,-3 6-1,-4 5-2,3 12 1,-5 8-1,4 10 0,-3 5 1,2 4-2,-4-2 1,2 3-2,-4-7 2,2-5-1,-3-10 0,0-2-1,0-8 1,-1-3 0,-1-7-1,1-2 1,-1-6 0,1 0 0,0-4 0,0-3 0,-4-3-1,-1-2 1,-7-3 0,-4-3-2,-7-1 1,-5-2-1,-9 0 0,-10 3 1,-9 3-1,-10 2 0,-6 5 1,-10 3-1,-5 5 0,-3 2 1,0 0-1,2 1 0,8-2 0,11 1 0,12-5 0,16-1 1,13-3-1,12-1 0,10-2 0,15-3 0,0 0 0,0 0 0,0 0 0,0 0-1,0 0-1,0 0-1,0 0-1,8-10-4,-8 10-11,13-2-20,-13 2 0,8-16-1,-3 2 2</inkml:trace>
  <inkml:trace contextRef="#ctx0" brushRef="#br0" timeOffset="221570">950 2243 19,'0'0'35,"0"0"1,0 0 0,-7-10-13,7 10-9,0 0-1,-4 14-4,4-14-3,0 0-1,-13 7 0,13-7-2,0 0 0,0 0 0,0 0 0,0 0-1,14-7 0,8-2 0,6 0 0,7 0-1,2-2 1,1 2-2,0 2 0,-6 2 0,-8 7 1,-5 7-1,-10 4 0,-8 6 0,-4 3 0,-3 3 0,2 1 0,0 4 0,4-2 0,6 1 0,4 2 1,8-1-1,2 2 0,2-1 1,1 1-1,-2 0 1,-6-2-1,-9 0 1,-8-4-1,-10 0 1,-9-4-1,-6 1 1,-8-5 0,-2-3-1,-1-4 1,3-3 0,1-5-1,5-2 0,5-3 0,5-1 0,8 0-1,2-2-2,9 5-9,0 0-30,-6-9-1,6 9 1,16-10-2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5T20:43:40.10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424 208 0,'0'0'27,"-66"-60"1,14 45-8,-4 7-2,-10 5-2,9 7-3,-4 0 1,20 1 0,41-5-3,0 0 0,0 0-3,0 0-1,59-44-1,5 25-1,5-4-1,2 3-1,-6 3 0,-9 7-2,-11 8 0,-45 2 0,0 0 0,15 74 0,-55-20-1,-17 8 1,-13 11-1,-4 2 0,1-2-1,5-7 1,16-15-1,21-12 0,27-17 0,29-18 0,27-12 2,19-12 0,15-4 0,10-9 0,2 4 1,-5 4 0,-12 5-1,-12 12 0,-23 10 0,-23 21-1,-29 15 1,-28 15-1,-28 15 1,-21 11-1,-12 2 1,-1-5-1,6-7 0,11-13 0,20-17 0,27-13-1,32-26 1,33-8 0,21-18 0,11-2 0,5-1 0,1-2 1,-9 8-2,-12 15 2,-20 17 0,-24 14-1,-27 20 1,-22 17-1,-21 9 1,-11 9-1,0-4 1,3-4-2,12-15 1,18-6 0,29-18-1,26-15 1,29-16 0,20-12 0,13-6 0,9-8 1,2-2-1,-4 0 0,-13 5 1,-14 8-1,-18 14 0,-20 10 0,-19 13 0,-17 14 1,-10 5-1,-3 3 0,2-1 1,3-5-1,6-8 0,13-8 0,13-10 0,10-10 0,4-3 0,2-5-1,0 2 0,-4-1-2,-2 6-8,-15-1-30,12-5-1,-12 5 0,-11-10-1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5T20:43:05.14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1381 222 52,'0'0'36,"0"0"-1,0 0-3,0 0-25,0 0-1,0 0 1,0 0-2,4-41-2,-4 41 0,0 0-1,0 0 0,0 0 0,0 0-1,11 62 0,-11-62 0,11 82-1,-4-23 1,3 7-1,-1 4 0,0 3-1,0 0 1,0 1-2,-2-2 3,0-5-2,0-8 2,-1-8-1,-2-8 1,1-3-2,-1-10 2,-1-6-1,1-8-1,-1-6 0,-3-10-2,0 0-2,14 7-16,-14-7-16,17-20-1,-6-2-1,5-7 1</inkml:trace>
  <inkml:trace contextRef="#ctx0" brushRef="#br0" timeOffset="437">2374 67 38,'0'0'34,"0"0"2,0 0-2,0 0-21,0 0-3,0 0-2,2 55-3,-2-55 0,-22 87-2,14-26-1,-2 11 0,4 11-1,3 3 0,5 6 0,2 3 0,3-2-2,-1-4 4,3-7-3,1-9 1,-4-8 0,1-8 0,-4-10 0,-1-12-2,-1-7 0,0-6-3,-1-22-6,0 0-29,-9-12 1,-1-14-1,-4-12 1</inkml:trace>
  <inkml:trace contextRef="#ctx0" brushRef="#br0" timeOffset="796">1709 580 37,'0'0'35,"24"-4"2,-1 3 0,2 7-17,-2-5-10,10-2-3,-4-1-1,4 2-1,-4-5-1,6 2-1,0-6 0,0 2-2,0 0 0,-35 7 0,72-9-1,-41 5 0,-3 4-1,-6-3 1,-7 6-1,-2 1 0,-4 0-2,-9-4-1,9 5-4,-9-5-13,0 0-17,0 0-1,17 7 0,-17-7 0</inkml:trace>
  <inkml:trace contextRef="#ctx0" brushRef="#br0" timeOffset="31035">-6 87 47,'0'0'39,"2"-59"0,-2 59 0,0 0-17,0 0-13,0 0-1,0 0-1,0 0-2,0 0-1,0 0-1,0 0-2,0 0 0,0 0 0,0 0-1,3 66 1,3-24-2,4 11 1,0 9 0,3 16-1,-3 4 1,0 9 0,-1 3 0,-4 7-2,-1-1 2,-1 5-1,-2-6 2,-2-8-1,0-5-1,0-10 1,0-9 0,0-10 0,1-12-2,-2-14-1,4-6-2,-2-25-5,2 9-29,-5-22-1,4-10-1,-2-19 2</inkml:trace>
  <inkml:trace contextRef="#ctx0" brushRef="#br0" timeOffset="31442">655 84 64,'50'-29'37,"-50"29"0,69-25 2,-69 25-34,0 0-2,0 0 2,9 67 0,-9-67-1,-50 87-1,10-32 0,-9 2-1,-10 6-1,-6 2-1,-6-2 1,-1-4-2,-1-8 1,5-6 1,7-9-1,11-5 0,8-10 0,12-6 0,11-1-1,13 1 2,18 4 0,13 7-1,14 5 0,11 9 0,12 9 1,10 6-1,8 4 2,4 5-2,-3-1 1,-3-1 1,-8-3-1,-3-4 1,-11-7-1,-6-2 0,-7-12 0,-7-5-1,-4-6-1,-7-8-3,3 7-15,-7-15-22,-1-4 0,-8-6-1,-5-8 0</inkml:trace>
  <inkml:trace contextRef="#ctx0" brushRef="#br0" timeOffset="42763">1906 96 13,'0'0'31,"0"0"0,32-43 1,-32 43-19,-45 8-4,45-8-2,-76 29 0,34-11-3,-3-1 3,45-17 0,-68 31 0,68-31 0,0 0-1,0 0 0,0 0-1,51-35 1,-7 9-1,6 0-3,0 1 0,-3 3 0,-47 22-1,69-22 1,-69 22-1,0 0 0,-14 67-2,-26-14 1,-17 7 0,-9 13-2,-4 7 2,2-3-1,8-5 0,12-14 0,21-12 1,26-19-1,30-17 2,24-18 0,18-15-1,15-8 2,8-12-1,3-4 0,-5 2-1,-13 7 1,-16 11 0,-18 18 1,-25 19-2,-24 23 1,-25 23 0,-22 20-1,-18 9 1,-7 12-1,-1-5-1,6-7-1,14-14 2,21-17-1,26-20 1,25-20 0,29-19-2,22-19 3,15-8-1,7-7 2,0-4-2,-8 5 2,-15 7-2,-15 15 1,-23 22 0,-22 21-1,-22 17 1,-18 17-1,-9 7 1,0 2-2,4-2 1,8-9 0,13-14 0,17-15 0,13-11-1,12-14 1,7-4 0,-1-4-3,1 3-8,-7-2-30,0 4 0,-10 4-1,-2 5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5T20:43:58.61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3160 350 9,'0'0'34,"38"-50"2,-38 50-1,0 0-14,0 0-2,22-51-1,-22 51-5,0 0-7,0 0-1,0 0-3,0 0 0,0 0-2,-15 82 0,2-12 0,-3 18-1,-6 19 0,-5 9 1,-2 6 0,-2 2 0,0-7-1,2-11 0,3-19 1,7-20-1,3-17 0,8-13 0,6-14 0,2-23 1,17 5-1,2-13 1,4-3-1,5 1 1,5 6 1,3 4-1,4 9 0,3 9 0,-2 6 0,3 1 1,2-1-1,2-2 1,-2-6-1,-1-8 1,-1-7-1,-3-9-1,-1-8-4,0-4-31,-11-7-2,-3-9-2,-5-2 2</inkml:trace>
  <inkml:trace contextRef="#ctx0" brushRef="#br0" timeOffset="10845">2076 410 38,'0'0'35,"0"0"1,0 0 0,0 0-16,0 0-12,0 0-3,0 0 1,0 0-2,0 0-1,29-51 0,-29 51-1,0 0 1,-24-57-1,24 57-1,-35-48 0,35 48 1,-52-41-2,52 41 1,-75-22-2,28 25 1,-6 17-1,-3 13 0,-4 22 0,2 29-1,2 17 2,11 19-1,12 7 0,17-1 1,17-2-1,19-10 2,20-14-2,20-31 2,14-14 0,13-22 0,6-12 1,1-10 0,-1-10 1,-7-5-2,-8-2 0,-13-2 0,-10-1-1,-15 2-2,-13-8-6,-7 10-32,-11 1 0,-9 4-1,-9 2 1</inkml:trace>
  <inkml:trace contextRef="#ctx0" brushRef="#br0" timeOffset="20039">348 256 17,'0'0'34,"0"0"0,0 0 1,0 0-17,0 0-7,0 0-2,0 0-1,0 0 0,0 0-4,-9 56-1,9-56 1,7 90-2,-4-21 1,-4 9 0,1 5 0,-5 4-1,1 3 0,-3-3 1,1-2-1,-2-5 0,3-10-2,-1-8 1,2-8-1,1-10 0,0-10 0,2-9-2,-1-12-3,2-13-11,0-13-23,1-19 0,0-17-2,2-11 2</inkml:trace>
  <inkml:trace contextRef="#ctx0" brushRef="#br0" timeOffset="20406">102 354 41,'-44'-18'38,"44"18"0,0 0 1,0 0-20,0 0-9,0 0-3,4-45-3,-4 45-1,78-23-1,-24 16-1,12 2 0,7 5 0,7 11 0,1 7 0,0 7-1,-2 11 0,-5 3-1,-8 7 1,-7 10 0,-8 6 0,-13 4-1,-10-1 1,-16-1-1,-11 1 2,-17 1-1,-17-2 0,-19-7 2,-12-2-2,-14-5 2,-11 3-2,-6-4 1,-3-6-1,-1-5 1,9-8-1,10-6-1,11-7-1,16-2-8,7-9-29,23-5-1,23-1 0,1-11-1</inkml:trace>
  <inkml:trace contextRef="#ctx0" brushRef="#br0" timeOffset="45706">1768 240 56,'10'-59'38,"-10"59"0,37-52 1,-37 52-28,50-58-4,-50 58-2,50-42-1,-50 42-2,0 0 1,45-29-2,-45 29-1,0 0 2,-53 76-2,-2-20-1,-19 13 1,-15 11 0,-5 14-1,-2-1 0,11-4 0,16-13 0,26-16 1,29-18 1,37-24-1,26-13 2,19-25 0,10-4 0,1-5 1,-2 1-1,-9 5-1,-13 19 1,-21 25-2,-21 14 0,-25 24 1,-18 16-1,-12 3 0,-5 4-1,3-3 1,4-11-1,14-19 1,21-15 0,24-18-1,19-16 1,18-11 0,8-2 1,-1-3-1,-5 3 0,-10 10 0,-20 12 1,-21 17-1,-21 15 1,-19 13 0,-12 13 0,-4 6-1,3 1 1,2-6-1,10-8 0,14-13-1,14-16-4,25-8-34,3-23-3,11-14 2,3-15-1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5T20:43:52.83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21 232 54,'0'0'38,"0"0"0,-8-47 0,8 47-25,0 0-7,7-55 0,-7 55-1,29-44-1,-29 44-2,52-41-1,-52 41 0,59-31-1,-59 31 0,50-14 0,-50 14 0,0 0-1,27 44 1,-27-44 0,-37 72 0,6-29 0,-4 6 1,-1-3-1,1-1-1,35-45 1,-51 67 0,51-67-1,0 0 1,45 44-1,7-45 2,7-6-2,8 1 2,-2-6 0,-4 4 0,-9 6-1,-52 2 0,54 31 1,-61 6-2,-22 19 1,-19 9-1,-14 9-1,-7 6 1,-2-3-1,6-6 1,7-9-1,18-15 2,22-19 0,25-14 0,25-13 1,20-14 0,14-4 1,10-7 0,2 0-1,-4 3 1,-8 8-1,-17 14 0,-19 16 0,-25 16-1,-20 11 1,-19 10-1,-8 6 0,0-2 0,4-3 0,12-13 0,21-14 1,26-16-1,22-13-1,21-8 1,8-5 1,-1 4-1,-1 8 0,-15 15 1,-20 16 1,-28 21-1,-20 16 2,-19 8-2,-11 7 0,-4-4 0,-2-9-1,7-10-2,8-16-3,20-10-9,14-32-28,13-4 2,13-21-2,10-15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5T20:44:28.22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154 131 11,'-48'21'20,"1"-2"-1,47-19 0,-61 29-2,61-29-3,0 0-1,0 0-2,0 0 1,66-36-1,-17 12-3,-3-2 0,9-2-3,-6 0-1,-3 3-1,-46 25-1,64-33 0,-64 33 0,0 0-1,0 0 0,-6 56-1,6-56 0,-74 71 0,33-35-1,41-36 0,-79 62 0,79-62 1,-42 33 0,42-33 0,0 0 1,70-22 0,-17 2 1,12-4 1,7-2 0,3-2 0,-7 2 0,-9 5-1,-12 7 0,-47 14-1,46 10 0,-46-10-1,-40 67 0,-10-11-1,-15 16 0,-10 8 1,-5 0-2,2-4 2,10-10-1,13-7 1,19-18-1,23-14 1,26-19 0,20-16-1,18-10 2,13-13 0,9-6 0,8-4 0,-3 0 0,-11 3 0,-11 6 0,-13 22 0,-22 16-1,-21 23 1,-21 16-1,-23 15-1,-15 14 1,-8 2-1,-2 5 0,4-14 0,9-9-1,12-12 1,19-14 0,22-14 1,25-16-1,18-10 1,14-10 1,8-5-1,7-3 0,-2 1 0,-6 6 1,-13 12-1,-19 16 0,-20 19 0,-26 15 0,-22 18 0,-21 15 1,-11 8-2,-4 2 1,2-6 0,11-11-1,16-12 0,20-15 1,24-16-1,25-19 1,22-12 0,14-7 1,7-3-1,-2 3 1,-3 7 0,-10 9 0,-15 10 0,-18 12-3,-23-1-14,-13 10-23,-19-4 1,-16-9-2,-16-14-1</inkml:trace>
  <inkml:trace contextRef="#ctx0" brushRef="#br0" timeOffset="3638">750 1887 12,'0'0'32,"0"0"2,9 9-10,-9-9-4,0 0-1,0 0-4,0 0-4,0 0-4,0 0-3,0 0-1,-2 17-1,-1 0-1,0 10-1,-3 6 1,1 6-1,-2 6 0,2 3 1,1 1-1,2-3 0,5-4-1,4-4 2,6-8-1,4-2 0,4-5 1,5-3-1,2-5 2,2-3-2,0-4 1,-1-3 0,-1-1-1,-2-5 1,-3-2-1,-4 0-1,-5-1 1,-2 1-1,-3 1-1,-9 2-1,10-4-4,-10 4-7,0 0-7,3-13-15,-3 13-1,14-16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4-04-29T18:59:15.91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204 87 92,'-2'-30'38,"-2"3"2,1 13-12,-4-3-18,7 17-4,0 0-2,-9 19-2,6 4-1,0 11 0,1 9-1,0 10 1,1 9-1,0 7 0,-1 1 0,2 2-1,-2-3 1,0-3 0,0-8 0,-1-4 0,1-13 0,-1-2 0,1-5 1,0-6-2,1-2 1,0-5 0,1-1-2,-1-7 0,3 3-2,-2-16-1,-1 12-2,1-12-5,0 0-6,-16-25-7,13 12-4,-9-8 2,2 5 4,-7-8 8,3 6 9,-2 5 9,-2-2 9,9 12 9,-7-4 7,16 7-1,-17-5-3,17 5-5,0 0-8,-1 19-3,3-6-3,6 5-3,1 6 0,2 3-1,-1 5 0,2 2 0,-1-2 0,-1-3-1,0-4 1,-1-6 0,1-7 0,-1-6 0,3-10 1,4-8-1,2-6 1,3-6 0,1-3 0,2-1 0,-1-1 0,1 3-1,-4 2 0,-2 6 0,-4 4 0,-3 4-1,-11 10-1,11-13 0,-11 13-3,5-10-5,-5 10-30,6-13-3,-3 1 2,1-9-2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5T20:43:45.95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243 239 23,'0'0'33,"-29"-43"2,29 43-12,0 0-5,0 0-2,0 0-2,0 0-3,0 0-5,0 0-2,0 0-2,0 0-1,-31 18 0,37 26-1,0 19 1,3 11-1,-2 19 0,2 9 0,-2 11 0,0 1 0,-5-7-1,-2-9 1,-4-11 0,-2-6 0,-1-14-1,-1-8 1,1-14-2,-2-12-3,7-3-3,2-30-13,-11 1-16,9-20 0,1-14 1,2-11 0</inkml:trace>
  <inkml:trace contextRef="#ctx0" brushRef="#br0" timeOffset="375">53 344 54,'0'0'40,"-19"-65"-2,19 65 2,-11-50-31,11 50 0,19-46-3,-19 46-2,55-45-2,-12 24-1,8 4 0,3 1 0,2 8 1,-3 3-1,-6 8-1,-5 7 1,-42-10-1,44 31 1,-44-31-2,11 45 1,-11-45 0,-1 50-1,1-50 1,7 59 1,7-21-1,8 6 0,8 3 0,6 7 1,5 2-1,0 8-1,1-2 1,-8 5-1,-6-6 0,-7-5 0,-8-3 1,-8-3-2,-10 1 1,-6-9 1,-10-2 0,-5-1 0,-7-2-1,-10 0 1,-10-2 0,-7 2 0,-6-4 0,-4 3 0,-3-2-1,1 1 1,3-3 0,7-2-1,9-5 0,8-4-1,15-1-4,2-18-11,16 2-22,12-4 0,4-17 0,9-3 0</inkml:trace>
  <inkml:trace contextRef="#ctx0" brushRef="#br0" timeOffset="15010">451 92 33,'29'-44'30,"-29"44"2,0 0 0,34-49-26,-34 49 0,0 0-1,0 0 0,0 0 0,0 0-1,-43 41-1,43-41-1,-78 75-3,33-34-1,-2 2 0,47-43 2,-77 68-2,77-68 1,0 0 2,0 0 2,0 0-1,0 0 2,52-16 2,-6-13-1,8-3 0,-2-4 0,0 3-1,-52 33 0,74-51-1,-74 51 0,0 0-1,0 0-1,0 0 0,-17 81-1,-24-18 0,-7 8-2,-1 3 1,3-3-1,6-5 0,13-15 2,12-12-1,19-17 1,19-25 0,17-13 2,9-12-1,5-6 2,3-7-1,-3 1 0,-4 3 0,-50 37 0,67-53 0,-56 55-1,-17 24-1,-16 17 0,-14 21-1,-14 15 0,-8 9 0,-4 2-1,2 1 0,6-12-1,14-16 2,15-20 0,17-20 0,18-18 0,17-14 1,11-10 1,7-12 1,4-4 0,-1-2-1,-7 8 0,-7 7 0,-12 15 1,-13 16-1,-15 19-1,-16 17 1,-12 12-2,-9 11 1,-3 5-1,3-2 0,7-11-1,15-11 1,19-25 0,19-17 0,19-18 1,15-13 0,9-17 2,2-1-1,-7 1 1,-5 8-1,-14 22 1,-15 19 0,-18 25-1,-14 17 0,-12 22-1,-8 4-3,1 12-2,-5-15-15,16 0-20,6-13 0,14-14-1,10-13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5T20:44:46.64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322 1220 38,'0'0'28,"13"-6"0,-19-15-5,1 0-3,-14-19-4,2-1-6,-10-19-3,-2-5-2,-7-13 0,1-7 1,-3-2-2,4 0 3,2 10-3,7 5 1,5 11-2,9 9 0,7 8-1,4 44-1,21-59-1,-21 59 0,53-42 0,-53 42-1,87-37 1,-32 17 0,7 2-1,2-1 0,4 1 0,1-2-3,1 0-2,-10 0-9,2-1-24,-13 7-1,-7-1-1,-42 15 1</inkml:trace>
  <inkml:trace contextRef="#ctx0" brushRef="#br0" timeOffset="401">312 644 37,'-3'27'37,"5"-12"2,9-3-3,-1-8-21,13-1 0,-6-6-6,9-3-3,-2 0-2,4-5-4,-1 2-2,-3-4-4,6-1-22,-7 3-11,2-1-1,0-2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5T20:44:48.30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37 0 20,'5'24'30,"-6"-8"1,-1-1-9,2 17-4,-8-9-4,6 18-3,-8-7-1,5 15-3,-3-4 1,5 7-2,0 0-3,5 0-1,3 0-1,5-3 0,3-2-1,5-4 1,2-5-1,5-3 0,1-6 0,0-4-2,1-1-4,-8-11-6,4 0-19,-8-8-5,-6-7-2,-9 2 2</inkml:trace>
  <inkml:trace contextRef="#ctx0" brushRef="#br0" timeOffset="573">343 1219 27,'-2'17'35,"2"-17"2,0 0-1,16-3-20,-7-23-1,12 2-1,-8-18-5,10-4-2,-4-12-3,5-8 1,-6-8-2,0-1 0,-6 0 0,-2 3-2,-3 8 1,-2 11-1,-4 11 0,0 12-1,-1 17 1,0 13-1,0 26-1,4 9 1,3 10 0,4 7-1,3 6 1,6 4 0,2-4 0,2-6 0,2-11 0,-4-8 0,-3-8 0,-4-10-1,-4-5 1,-11-10 0,0 0 0,-13-9-1,-9-4 1,-5-2 0,-4 0 0,-4-1 0,-1 0 0,2 4 0,4 1 1,6 5-1,8 3 0,6 1 0,10 2 0,0 0-1,10-18 2,7 6-1,4-7 0,1-2 0,3-2 0,0 0 1,-2 2-1,-4 4 0,-6 7 0,-13 10 0,6 17 0,-11 8 0,-6 9-1,-4 9 1,-1 4 0,-3 5 0,-1-1 0,0-5-1,1-6 0,2-9-2,7-4-1,-3-13-5,12 1-14,1-15-17,0 0 1,9-10-1,6 1 1</inkml:trace>
  <inkml:trace contextRef="#ctx0" brushRef="#br0" timeOffset="1236">760 1129 66,'16'-7'38,"-4"-9"0,2-3-7,-9-21-17,8 1-3,-10-19-3,1 0-2,-5-4-1,0 5-1,-2 2-1,-1 9 0,-2 7-2,1 12 0,2 14 0,3 13-1,0 0-1,0 0 1,9 29-1,1-3 0,2 6 1,5 6-1,5 1 1,2 3 0,3-2-1,1-3 2,-1-5-2,0-5 1,-3-5 0,-3-6 0,-6-2 0,-4-5-1,-11-9 1,0 0-1,-16-12 1,-9-4 0,-5-1-1,-4-1 1,-4 0 0,-1 0 0,3 5 0,7 2 0,8 7-1,9 1 1,12 3 0,0 0 0,18-9 0,5-1 0,7-5 0,5-3 0,4-5 0,3-2 1,-1-3-1,-4 2 0,-7 2 1,-6 3-1,-6 7 0,-7 7-1,-11 7 1,0 23 0,-10 6 0,-7 10 0,-4 5-1,-2 8 2,-4 3-1,0-2 0,1-5 1,3-9-3,5-4-2,-2-12-34,12-4-3,8-19 0,-11 7-1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5T20:43:50.98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529 140 41,'0'0'34,"0"0"2,0 0-12,45-35-14,-45 35 1,0 0-1,0 0 0,0 0-4,0 0-1,0 0-1,0 0-2,0 0 0,-49-43-1,49 43 0,0 0 0,-56-25 0,56 25-1,-55-2 1,55 2-2,-67 17 0,67-17 1,-77 48-2,39-8 2,-2 19-2,2 17 1,4 12 0,5 13 1,8 2-1,7 4 0,9-2 0,11-7 1,10-12 0,10-16 0,10-10 0,6-14 0,6-7 0,4-9 0,1-10 0,0-7-2,-3-11-1,0-3-3,-8-17-10,6-1-21,-7-13 0,-4-6-2,-5-5 2</inkml:trace>
  <inkml:trace contextRef="#ctx0" brushRef="#br0" timeOffset="437">584 724 36,'-7'15'36,"7"8"1,8 2-1,13 7-25,-4-1-3,9 6-1,-3-1-2,3 3-4,-4 0 0,-2 0 0,-4-2 0,-7 2 1,-3-3-2,-6 3 2,-5 0-2,-3 0 2,-3 2-2,-2 2 1,-4 1 0,1 3-1,-3-3 1,2 0-2,1-3-2,-1-13-14,4 0-20,1-6-1,0-10-1,-1-5 0</inkml:trace>
  <inkml:trace contextRef="#ctx0" brushRef="#br0" timeOffset="14696">401 96 45,'-19'-51'35,"19"51"2,0 0-15,-3-47-9,3 47-3,0 0-1,0 0-5,0 0-1,0 0 0,0 0-3,0 0 1,-55 34-1,55-34 0,-84 88-1,33-31-1,-1 7 0,2-3-1,8-3 2,12-11 0,15-15 0,18-13 1,-3-19 1,64-18 1,-9-11 1,11-6 0,5-2 1,0-2-1,-6 8 0,-8 5 0,-14 18-1,-16 19 0,-20 17-1,-18 22 1,-18 7-2,-10 11 0,-2 2 0,2-2-1,4-5 1,14-21 0,20-18-1,23-21 1,23-18 0,22-13 1,13-13 0,6-2 1,-4-4 0,-7 9-1,-17 13 1,-18 18-1,-28 24 0,-23 17-1,-26 20 0,-17 12 0,-14 9 0,-3 0-1,2-9-1,7-10 1,17-18 0,14-14 0,31-24 0,0 0 1,37-16-1,4-5 1,-1 2 1,1 4 0,-10 13-1,-11 16 1,-17 12-1,-15 16 1,-14 11 0,-13 10 0,-3 5-1,-2-1 1,6-9-2,4-11 0,11-7 0,8-14-2,12-9-2,3-17-7,19-17-28,1-7 0,7-10 0,4-12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5T20:43:19.23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260 31 57,'-2'-15'39,"-6"2"-2,8 13 2,-19-4-32,7 12-3,-5 9-1,-5 13-3,-3 18 1,-5 9-3,1 19 4,1 9-1,-2 6 0,5 7 0,11 6-1,16-4 0,14-8 0,20-6 0,22-11 0,19-4-2,28-10 1,17-13 1,21-11 0,8-9 2,8-9-3,-2-6 3,-8-5-2,-10-5 1,-19-6 0,-14 1-1,-29-2 1,-16 1-1,-20-1 1,-11 0-1,-11-4 1,-8-1-3,-5 0 3,-4-2-2,-4-4 1,-1-3 0,-5-5 0,-5-3-1,-5-3 1,-5-1 1,-4-3-1,-3 4 1,0 3 0,-1 4-1,3 4 1,4 7-1,5 8 0,8 6 1,11-3-1,6 19 0,16-5 0,14-2 1,9 3 0,7-2 0,4 1-1,-1-3 1,-5-1-1,-6 0 1,-13 3 0,-14 6-1,-16 8 1,-11 5 1,-14 4-1,-8 5 0,-6 4-1,-6 2 0,1 0-2,0-6 0,8 0-10,-1-13-28,18-9 1,18-19-2,0 0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5T20:44:07.11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200 109 51,'1'-11'32,"-2"0"2,-1-3-2,-5 0-22,4 2-6,-3 1 0,6 11 1,-8-17-1,8 17 1,-7-13 0,7 13 0,0 0 0,0 0-1,0 0-1,0 0-1,-10-6 0,10 6-1,-1 13 0,0 4-1,-1 7 1,0 7-1,0 9 0,0 8 1,-1 10-1,-1 6 1,-1 3 0,1-3 0,1-2 0,-1-5 0,1-5 0,0-10 0,1-7 0,-1-8-1,2-8 0,0-6 0,1-13-2,-1 11-1,1-11-5,0 0-15,0 0-16,0 0 0,0 0 0,-10-8 0</inkml:trace>
  <inkml:trace contextRef="#ctx0" brushRef="#br0" timeOffset="439">11 804 73,'0'0'39,"0"0"-3,-10-2 2,10 2-31,-1-9-3,1 9-2,0 0-1,0 0-1,0 11 1,4 7-1,1 4 0,1 4 1,1 5-1,0 3 1,1 1-2,0-3 1,-1-5 0,1-4 0,2-8 0,2-7 1,3-10 0,3-7 0,0-9 0,6-4 1,-1-5-1,2 1 1,-3 0-1,-1 0 0,-4 6-1,-4 5 0,-1 5 0,-12 10-1,11-11-1,-11 11-1,0 0-4,0 0-10,0 0-22,12-11 2,-12 11-2,14-19 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5T20:42:07.62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4550 1349 6,'12'-39'27,"-13"-6"0,1 3 2,-8-4-16,-9-6-6,5 4-2,-10-7 0,2-1-2,-7-3 0,-2-1 1,-7-5-1,-1 4 0,-11-6 0,-5 2 0,-11-3-1,-6 4 0,-12 1-2,-6 2 0,-7 6 1,-11 0-2,-9 8 1,-6 5 0,-6 6-1,-5 6 1,-9 4 0,-5 8 0,-7 3 0,-2 9 1,-2 2 0,-2 5-1,-1 9 1,2 5-1,1 12 1,4 7-1,3 8 1,6 8-1,6 9 0,4 10 1,8 5-1,4 11 0,10 7 0,6 6 0,5 9 0,8 8-1,6 8 2,8 6-2,8 9 1,7 4 1,8-2 1,10 6-1,9 2 0,10 3 0,9 2 1,9 0-1,11 4-1,10-2 1,8 8 0,9-1 0,9 0 1,8-1-1,9-3 1,10-1 0,9-6 1,9-4-1,8-8-1,10-4 1,8-8-1,10-7 1,7-8-1,10-9 1,8-10 0,9-8 0,12-13 0,11-9 0,11-13 0,8-9-1,6-13 0,8-10 0,3-12-1,3-14 0,-4-13 1,-2-14-1,-4-14 0,-7-16 0,-4-15 0,-1-20 1,-9-20 0,-5-14 0,-6-20-1,-12-14 1,-11-16-1,-12-11 0,-20-11 1,-20-8 0,-22-2-1,-20-3 1,-27 0 1,-19 8 0,-25-1 1,-17 9-1,-22 11 0,-21 9-1,-19 15-1,-23 14-2,-18 26-5,-29 14-34,-16 29 1,-21 24-2,-17 25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5T20:42:58.46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254 1306 25,'1'25'20,"0"-2"0,0-2 0,3 1-2,-4-7-2,6 5-3,-7-10-1,7 5 0,-6-15-2,2 14 0,-2-14-2,0 0-1,0 0-1,-5-12 0,1-4-2,2-6 0,-1-7-2,2-9-1,-1-8 0,2-7 0,0-4 0,2-4 0,0-4 1,0 0-1,0-5 1,1-1-1,0 1 1,0-1-1,0 0 0,1 3 0,1 1 0,1 5-1,2 2 1,-2 8 0,0 5 0,-1 5 0,-3 4 0,-1 6 0,-3 6 0,-1 5 0,-3 5-1,-3 4 0,-2 4 0,-2 6 0,-5 5 0,-2 6 0,-5 5 0,-1 6-1,-2 5 1,-3 5-1,1 3 1,2-1-1,5 0 1,2-5-1,5-5 1,6-7 0,10-15 0,0 0 0,0 0 1,7-21-1,8-3 1,1-6-1,4-4 0,2-6 1,-1-1-1,2 0 0,-2 5 0,-2 5 0,-4 3 0,0 8 1,-1 6-1,2 11 0,-1 9 0,3 9 1,2 8-1,2 4 1,1 7-1,5 1 1,2 0-1,-1-2 1,-1-2-1,-2-4 1,-1-4-1,-4-5 0,-2-3 0,-6-5 0,-2-1 0,-11-9-1,12 9-1,-12-9-2,0 0-7,0 0-30,0 0-1,10-19 1,-1 3-1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5T20:42:59.57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1405 392 78,'0'0'36,"0"0"0,-13 6-5,-11-14-23,-2 4-2,-12-5-3,-9 2 1,-9-2-1,-9 2 0,-11 1 0,-7 0-1,-8 4-1,-5 0 0,-3 6-1,0 2 1,2 3-1,7 2 1,8-1 0,10 2 0,14-4 1,11 0 0,12-3 0,13-4 0,10-5 0,12 4 0,3-11-1,9 3 0,6-2-1,2 0 1,3-3-1,2 0 1,0-2-1,2-4 1,-2-1-1,-3-2 1,-1-4-1,-1-2 0,-1-3 0,-1-1 0,-2 1 1,-2 3-2,-3 1 2,-3 5-1,-5 3 0,-3 5 0,-6 5 1,-6 6-1,-9 4 1,-6 2-1,-7 6 0,-4 6 0,-4 2 0,-3 4 0,1 1 0,4 1 0,4 0 0,9 2 0,5-1 0,9-1 0,10 2 0,10 0 0,7 1 0,7 0 0,8 1-1,3-2 1,6-1 0,2 0 0,1-5 0,0 1 1,-4-1-1,-2-1 0,-4-1 0,-5 0 0,-5 0-1,-7-2-1,-2 1-4,-12-16-6,11 12-28,-11-12-2,-3-13 2,-4-9-2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5T20:43:00.47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204 87 92,'-2'-30'38,"-2"3"2,1 13-12,-4-3-18,7 17-4,0 0-2,-9 19-2,6 4-1,0 11 0,1 9-1,0 10 1,1 9-1,0 7 0,-1 1 0,2 2-1,-2-3 1,0-3 0,0-8 0,-1-4 0,1-13 0,-1-2 0,1-5 1,0-6-2,1-2 1,0-5 0,1-1-2,-1-7 0,3 3-2,-2-16-1,-1 12-2,1-12-5,0 0-6,-16-25-7,13 12-4,-9-8 2,2 5 4,-7-8 8,3 6 9,-2 5 9,-2-2 9,9 12 9,-7-4 7,16 7-1,-17-5-3,17 5-5,0 0-8,-1 19-3,3-6-3,6 5-3,1 6 0,2 3-1,-1 5 0,2 2 0,-1-2 0,-1-3-1,0-4 1,-1-6 0,1-7 0,-1-6 0,3-10 1,4-8-1,2-6 1,3-6 0,1-3 0,2-1 0,-1-1 0,1 3-1,-4 2 0,-2 6 0,-4 4 0,-3 4-1,-11 10-1,11-13 0,-11 13-3,5-10-5,-5 10-30,6-13-3,-3 1 2,1-9-2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4-04-29T18:59:15.91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29 148 34,'0'0'31,"-10"0"-3,10 0-5,0 0-5,0 0-3,-10-1-5,10 1-2,0 0 0,0 0-3,-10 3-1,10-3 0,0 0-2,0 0 0,0 0-1,0 0 0,0 12-1,0-12-1,21 11 1,-4-3-1,7-1 1,5 2-1,7-3 2,7 1-2,2-3 1,4 2 0,3-2 0,0-2 0,4 1 0,1 0 1,-1-2-1,1 2 1,0-3 1,2 3-1,-1-2 1,1 3-1,-4-2 0,-1 0 1,-3 1-1,-2 0 0,-2-1 0,-3 0-1,-3-2 1,-3 1-1,-4-2 1,-2-1-1,-5 0 0,-2 1 1,-6-2-1,-4 1 0,-2 1 0,-13 1 0,15-3 0,-15 3 0,0 0 0,10-2 1,-10 2-1,0 0 0,0 0 0,0 0 0,0 0 0,6-10 0,-6 10 0,1-10 0,-1 10 0,-3-20 1,-1 5 0,-2-1 0,-3-2-1,-2-2 2,-2-3-2,-2 2 2,-2 2-2,1 2 1,-3 2-1,2 3 1,1 2 0,1 4 0,3 2 1,3 2-1,9 2 0,-14-4 0,14 4 0,0 0-1,9 9 0,3-4 0,3 3 0,4 0-1,6 4 1,3-1 0,2 1 0,1-2 0,0-1 0,-2 3 0,-3-4 1,-4 1-1,-5-2 1,-3-1-1,-4 0 0,-10-6 1,10 9-1,-10-9 0,0 0 0,0 9 1,0-9-1,-6 13 0,-1-4 1,-2 2-2,-5 1 2,-1 2-2,-7 3 2,-1 2-1,-3 0 0,-2-2-1,2 1 1,0-2 1,3 0-1,1-3 0,2-1 0,7-3 0,0-2 0,13-7-1,-13 11 0,13-11 0,0 0-3,-9 3-5,9-3-32,0 0-1,15-25 1,-7-8-2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5T20:43:03.52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29 148 34,'0'0'31,"-10"0"-3,10 0-5,0 0-5,0 0-3,-10-1-5,10 1-2,0 0 0,0 0-3,-10 3-1,10-3 0,0 0-2,0 0 0,0 0-1,0 0 0,0 12-1,0-12-1,21 11 1,-4-3-1,7-1 1,5 2-1,7-3 2,7 1-2,2-3 1,4 2 0,3-2 0,0-2 0,4 1 0,1 0 1,-1-2-1,1 2 1,0-3 1,2 3-1,-1-2 1,1 3-1,-4-2 0,-1 0 1,-3 1-1,-2 0 0,-2-1 0,-3 0-1,-3-2 1,-3 1-1,-4-2 1,-2-1-1,-5 0 0,-2 1 1,-6-2-1,-4 1 0,-2 1 0,-13 1 0,15-3 0,-15 3 0,0 0 0,10-2 1,-10 2-1,0 0 0,0 0 0,0 0 0,0 0 0,6-10 0,-6 10 0,1-10 0,-1 10 0,-3-20 1,-1 5 0,-2-1 0,-3-2-1,-2-2 2,-2-3-2,-2 2 2,-2 2-2,1 2 1,-3 2-1,2 3 1,1 2 0,1 4 0,3 2 1,3 2-1,9 2 0,-14-4 0,14 4 0,0 0-1,9 9 0,3-4 0,3 3 0,4 0-1,6 4 1,3-1 0,2 1 0,1-2 0,0-1 0,-2 3 0,-3-4 1,-4 1-1,-5-2 1,-3-1-1,-4 0 0,-10-6 1,10 9-1,-10-9 0,0 0 0,0 9 1,0-9-1,-6 13 0,-1-4 1,-2 2-2,-5 1 2,-1 2-2,-7 3 2,-1 2-1,-3 0 0,-2-2-1,2 1 1,0-2 1,3 0-1,1-3 0,2-1 0,7-3 0,0-2 0,13-7-1,-13 11 0,13-11 0,0 0-3,-9 3-5,9-3-32,0 0-1,15-25 1,-7-8-2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5T20:43:28.57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0-5 46,'0'0'33,"0"0"0,13-5 0,-13 5-13,0 0-10,3 14-5,-3-14-2,0 22 0,2-9-2,1 6 0,0 1 0,3 1 0,2-2-1,1-2 1,3 0-1,4-6 1,1-6 0,5-4 1,6-6-1,5-4 1,2-6 0,3 1 0,0-4-1,0 2 0,-5 3 0,-3 1 0,-7 4-1,-6 3 1,-5 3-1,-12 2-1,11 2-3,-11-2-5,0 0-27,0 0 1,10-16-1,-10 16-1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5T20:43:29.36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2 114 39,'0'-11'33,"1"1"2,-1 10-4,-4-15-13,4 15-6,0 0-2,0 0-3,2-10-3,-2 10-1,0 0-2,6 17 0,-3-5-1,1 0-1,3 1 1,3-2-1,3 1 1,4-6-1,5-3 1,2-8 0,6-5 1,4-3 0,3-5 1,2 1-1,-2-2 1,-3 4-1,-4 0 0,-4 6 1,-6 1-2,-6 4 1,-5 2-2,-9 2-3,11-5-31,-11 5-1,0 0 0,1-15-2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5T20:43:30.871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-1 17 24,'0'0'27,"13"4"0,-13-4 3,0 0-15,0 0-7,-4-12-3,4 12 0,0 0-1,0 0 0,0 0-1,0 0-1,0 0-1,0 0 0,0 0-1,-6-10 0,6 10 0,0 0 0,0 0-1,0 0 1,0 0 1,0 0-1,0 0 1,0 0 1,0 0 0,0 0 1,0 0 0,0 0 0,0 0 0,2 11-1,-2-11 1,4 13-2,-1-1 1,2 2-2,1 2 1,1 0-1,-1-1 1,1 2-1,1-3 0,-2-3 0,-6-11 0,15 11 1,-4-11 0,1-4 0,1-6 0,3-1 2,0-4-2,2 1 1,-1-2 0,-1 4 0,-4-1-2,-3 5 0,-9 8-10,15-7-26,-15 7 2,9-9-3,-9 9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5T20:43:34.02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60 33 57,'2'-15'37,"-2"4"-2,0 1-4,0 10-13,0 0-9,-10 0-3,10 0-1,-15 13-3,7-1 0,0 5-1,-1 6 0,3 8 0,4 10-1,3 7 0,1 12 0,4 6 1,2 5-1,3 7 0,1 2 0,0 3 0,-3-4 1,0-1-1,-1-7 1,-2-3-1,-2-4 1,0-7 0,0-8-1,0-5 1,1-9 0,0-5-1,-1-6 1,1-5-1,-2-6 1,0-1-1,-3-12 1,4 15 0,-4-15-1,0 10 1,0-10 0,0 0-1,0 0 0,0 0 0,0 0-1,0 0-3,0 0-6,0 0-27,-8-13-1,4 2 0,0-5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5T20:43:34.53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 0 46,'0'11'31,"0"-11"3,-3 16-2,4-5-17,-1-11-7,0 19-1,0-9-1,5 5-1,-1-1-1,6 4 0,-3 2-2,4 4 1,0 1-1,2 5 0,-2 2-1,0-1 0,-2 3 0,0-2 0,0-3 0,3-3 0,-3-7 0,4-4 0,2-11 1,3-6 0,3-10 1,3-8 0,-2-8-1,4-5 1,-1-4-1,2 0-1,-4 0 1,-1 3-3,-2 7-11,-5-3-27,0 1-1,-5 2 1,-5-4-2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5T20:43:44.83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8 101 63,'8'-33'36,"-5"9"0,1 8 2,-11-1-25,7 17-5,-6-12-3,6 12 0,0 0-3,-11-1 0,11 1 0,-1 21-1,2 3 0,4 10-1,-1 11 1,0 14 0,2 9-1,-1 13 1,2 5-1,-1 0 1,0 1 0,0-4 0,-1-2-1,2-10-1,-1-3 2,1-9-1,0-9 0,-2-5 0,1-11 0,-3-8-1,1-8-1,-4-18-1,0 9-7,-10-23-18,4-4-11,-4-8 1,-1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5T20:43:45.20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66,'7'16'35,"2"5"-1,-1 4 1,-6 0-25,5 8-7,-4 2 0,3 3-1,-3-2 0,3-3 0,-3-5 1,6-4 0,0-7 0,4-5 0,1-9 0,3-3 0,0-5-1,2-1 1,0-4-2,1-1 0,0 3 0,1-1-1,0 2 0,1 0 0,0 1 1,1 1-1,1-1 0,-3 1-1,-1-3-2,-6-3-5,3 1-27,-7-4-4,-3 0 1,-4-7-1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5T20:43:49.89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-10 71 71,'-4'11'39,"4"-11"-1,0 0 1,0 0-28,0 0-5,17 4-3,6-6-1,6-3-2,13 1 1,9 1 0,7 1-1,9 3-1,6 1 1,3 6 0,4 2 0,2 4 0,-1 1 0,-1-1 0,0 0 0,-1-3 0,-2-2-1,-4-5 1,-5-4-1,-6-3 0,-8-5 0,-7-2 0,-9-2-1,-11-1 1,-9-2 1,-10-2-1,-9 2 2,-9-2-1,-7 2 1,-8 2-1,-3 2 2,-8 1-1,-1 3 1,-1 3 0,2 3-1,3 2 1,6 2 0,4-1 0,8-1-2,15-1 1,0 0-1,16 4 0,7-4-1,6 0 1,5 0-1,3 0 1,2 2 0,-4-2-1,-4 2 1,-9-1 0,-5 6 0,-17-7 0,11 21-1,-17-4 1,-3 2-2,-6 3 2,0 3-1,-3 3 1,-1-3-1,3-1 0,1-5-1,5-1-4,-3-11-14,13-7-19,-9 11 1,9-11-1,1-18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5T20:43:57.57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 0 42,'0'0'31,"0"0"1,-2 13-7,4-2-13,-7 0-4,9 11-1,-4 2-1,5 14-1,-2 3 1,6 12-3,-1 7 0,4 12 0,0 7-1,1 5 0,-1 3 0,-1-2 0,2-1 0,-1-5 0,0-9-1,-1-9 0,-2-12-1,0-10 0,0-8-2,-4-14-3,2-5-11,-7-12-20,-3-10 1,-3-5-2,-6-7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4-04-29T18:59:15.91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0-5 46,'0'0'33,"0"0"0,13-5 0,-13 5-13,0 0-10,3 14-5,-3-14-2,0 22 0,2-9-2,1 6 0,0 1 0,3 1 0,2-2-1,1-2 1,3 0-1,4-6 1,1-6 0,5-4 1,6-6-1,5-4 1,2-6 0,3 1 0,0-4-1,0 2 0,-5 3 0,-3 1 0,-7 4-1,-6 3 1,-5 3-1,-12 2-1,11 2-3,-11-2-5,0 0-27,0 0 1,10-16-1,-10 16-1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5T20:43:57.90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68,'8'19'35,"-2"2"-2,-1 2 1,5 6-28,-6 4-1,4 4-2,-3 1 0,5-1 0,0-4 1,4-2-1,1-10 1,6-5-1,-1-11 1,8-6 0,-1-9 0,3-5-1,-1-3 0,1-5-1,-2 1 0,0 0-1,-3 4-1,-5 4 0,-5 3 0,-2 6 0,-3 3-1,-10 2 0,13 4-3,-13-4-6,0 0-28,10-1-2,-10 1 2,11-22-3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5T20:44:03.34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-15 112 51,'0'0'37,"-6"11"-1,6-11-1,0 0-10,0 0-18,0 0-4,23 0-1,0 0 0,11 2-2,14-1 2,16 0-1,14 0 1,17-1-1,7-1 0,8 0 1,4-3-1,1 1 1,-3-2-1,-8 3 0,-8 0 0,-8 1-1,-9 3 1,-12 0-1,-11 1 0,-11 0 0,-11 1 0,-7-1 0,-11-2 1,-4 0-1,-12-1 1,0 0 0,0 0-2,-5-17 3,-8 9-3,-3-4 2,-5 0-2,-4-4 0,-2 4 0,-2-1 1,-1 2 0,3 1-1,1 3 1,6 0-1,4 5 0,6-3 0,10 5 1,0 0-1,12 5 0,10 0 0,9 1 1,3 1 1,5 1-2,3 2 2,0-2-1,-3 2 1,-7 0 0,-5-2-1,-9 1 1,-5-1-1,-7 2 1,-6-10-1,-1 15 1,1-15-1,-17 14 1,5-6-1,-2 0 0,-1 1 1,-1-2-1,-1 2 0,-1 0 0,1 0-1,0 4 1,-2-1 0,-1 3-2,-1 1 1,1 0-4,-3-4-7,4 3-27,1-3 2,5-4-2,2-5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5T20:44:32.43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-3 73 25,'10'-7'19,"-10"7"-1,0 0-3,0 0-1,0 0-4,0 0-2,0 0-2,0 0-2,0 0-2,0 0 0,0 0 0,0 0-1,0 0 1,0 0 1,0 0-1,0 0 0,0 0 0,0 0 0,0 0 0,0 0-1,0 0 1,0 0-2,0 0 1,-4-10-1,4 10 0,0 0 1,0 0-1,-3-10 0,3 10 1,0 0-1,0 0 0,0 0 1,0 0-1,-9-10 1,9 10-1,0 0 1,0 0-1,0 0 1,0 0 0,0 0 0,0 0 1,0 0-1,0 0 1,0 0 0,0 0 0,0 0 0,0 0-1,0 0 0,6-10 0,-6 10 0,0 0 1,11-3-2,-1 2 0,4-3 0,3 2 1,5-1-1,4 1 0,4 0 1,4 2 0,5 0 0,5 2-1,1 1 2,5 1-1,4 1 0,5 2 0,2-2 0,2 1 1,0 0-1,-1 2 0,-1-3-1,-2 2 1,-1 0 0,-2 1 0,-4 1-1,-2 1 1,1 2-1,1 0 0,1 2 0,4-1 1,0 1-1,0 3 0,2-3 0,2 0 0,1-1 1,-1 1 0,1-1 0,1 0-1,4-3 1,1 0-1,5-1 1,0 1-1,3-2 1,2 2-1,-1-1 1,3 1-1,-1 1 1,0 0-1,-1 0 0,0 2 1,-1 1-1,3 0 0,-1-1 0,1 4 1,3-3-1,2 5 1,2-2-1,5-3 0,3 1 0,1-1 0,6-1 0,2-4 0,2 2 0,2-5 0,0-1 0,4 1 1,2-4-2,5-1 2,2-2-1,4 1 0,3-1 0,6 0 0,4 2 0,4 1-1,2 2 1,2 1 0,8 0 0,6 3-1,6-3 1,9 1 0,8-2-1,9-2 0,12 0 1,7 0-1,7 0 0,5 2 0,5 0 0,2 0 0,-1 2 1,-1 5-1,0-1 1,-2 4 0,-4-1 1,0 3-1,-2 0 0,-5 2 0,-1 2 1,0-4-1,-4 3 1,-7-1 0,-4 0-1,-5 1 1,-6-3 0,-5 2-1,-8-3 1,-11 3 0,-9-2-1,-8-1 1,-12 1 1,-11-4-2,-12 3 1,-10-5-1,-16 0 0,-11-4 1,-13-2-1,-12-1 0,-11-2 0,-10-1 0,-9-2 1,-10-1-1,-10 3 0,6-11 1,-6 11-1,-6-14 0,6 14 0,-11-18 0,4 9 0,-1 0 0,-1-3 0,-2 2 0,-3-2 0,-4 2 0,-4 1 0,-4 0 0,-2 1 0,0 1 1,-2 2-1,5 3 0,3 1 0,5-1 1,6 1-1,11 1 0,0 0-1,0 0 1,5 16 0,9-5 0,5 5 0,6 0-1,1 2 1,6 3 0,1 0 0,4-2-1,-1-5 1,-1 0 0,0-3-1,-2-1 1,-2-1 0,-5-3 0,-6-2 0,-5 2 1,-15-6-1,7 10 2,-19-6-1,-5 3 1,-10-1 0,-5 4 0,-4 1 0,-8 3 0,0 2-1,-1-1 0,4 2 0,5-3 0,2-2-1,8-2 0,3-2-1,11-4-1,12-4-3,-15-1-7,15 1-28,0 0 0,14-11-1,-14 11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0-05T20:44:45.60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88 0 73,'-21'7'38,"3"1"-2,2 7-8,-1-7-17,7 11-5,3-4 0,9 6-2,9-2 0,14 0-1,14-4 0,16-3-1,12-4 1,15-5 0,10-5-2,10-2 1,2-8-1,1 1 0,-6-2 0,-6 2-1,-9 4 0,-8 1 0,-11 2 0,-12 2 0,-10 4 0,-11 2 0,-9-3 0,-5 2 0,-5-2 0,-13-1 0,9 2 0,-9-2 1,0 0-1,0 0 0,0 0 0,-12-7 0,1 2 0,-3 0 1,-5-1-2,-3 2 2,-2 0-1,-1 2 1,2 0-1,3 4 0,5 0 0,5 1-1,10-3 1,-1 11 0,12-6-1,10 0 1,5 0-1,2 1 1,3-2 0,0 1 0,-2-1 0,-5-1 0,-5 2-1,-8-2 1,-11-3 0,5 14 0,-12-3 0,-4 5 0,-7 1 0,-3 5 0,-2 0 1,1 4-1,-2-4 0,2 0 0,3-3-2,4-7-2,9 2-8,6-14-28,-12-12 1,10-14 0,4-10-2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4-04-29T18:59:15.91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2 114 39,'0'-11'33,"1"1"2,-1 10-4,-4-15-13,4 15-6,0 0-2,0 0-3,2-10-3,-2 10-1,0 0-2,6 17 0,-3-5-1,1 0-1,3 1 1,3-2-1,3 1 1,4-6-1,5-3 1,2-8 0,6-5 1,4-3 0,3-5 1,2 1-1,-2-2 1,-3 4-1,-4 0 0,-4 6 1,-6 1-2,-6 4 1,-5 2-2,-9 2-3,11-5-31,-11 5-1,0 0 0,1-15-2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4-04-29T18:59:15.91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-1 17 24,'0'0'27,"13"4"0,-13-4 3,0 0-15,0 0-7,-4-12-3,4 12 0,0 0-1,0 0 0,0 0-1,0 0-1,0 0-1,0 0 0,0 0-1,-6-10 0,6 10 0,0 0 0,0 0-1,0 0 1,0 0 1,0 0-1,0 0 1,0 0 1,0 0 0,0 0 1,0 0 0,0 0 0,0 0 0,2 11-1,-2-11 1,4 13-2,-1-1 1,2 2-2,1 2 1,1 0-1,-1-1 1,1 2-1,1-3 0,-2-3 0,-6-11 0,15 11 1,-4-11 0,1-4 0,1-6 0,3-1 2,0-4-2,2 1 1,-1-2 0,-1 4 0,-4-1-2,-3 5 0,-9 8-10,15-7-26,-15 7 2,9-9-3,-9 9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430423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mtClean="0"/>
              <a:t>Java's libraries are comprehensive and huge…  [POSTER] – two versions ago</a:t>
            </a:r>
          </a:p>
          <a:p>
            <a:pPr>
              <a:spcBef>
                <a:spcPct val="50000"/>
              </a:spcBef>
            </a:pPr>
            <a:r>
              <a:rPr lang="en-US" altLang="en-US" smtClean="0"/>
              <a:t>We don't teach them explicitly, actually, but it's always good to keep in mind that they're there…</a:t>
            </a:r>
          </a:p>
          <a:p>
            <a:pPr>
              <a:spcBef>
                <a:spcPct val="50000"/>
              </a:spcBef>
            </a:pPr>
            <a:r>
              <a:rPr lang="en-US" altLang="en-US" smtClean="0"/>
              <a:t>story about balance 			(Lenovo's Mr. Challener)</a:t>
            </a: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547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Helvetica" charset="0"/>
              </a:rPr>
              <a:t>I don</a:t>
            </a:r>
            <a:r>
              <a:rPr lang="ja-JP" altLang="en-US" smtClean="0">
                <a:latin typeface="Helvetica" charset="0"/>
              </a:rPr>
              <a:t>’</a:t>
            </a:r>
            <a:r>
              <a:rPr lang="en-US" altLang="ja-JP" smtClean="0">
                <a:latin typeface="Helvetica" charset="0"/>
              </a:rPr>
              <a:t>t know if this really works...</a:t>
            </a:r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r>
              <a:rPr lang="en-US" altLang="en-US" smtClean="0">
                <a:latin typeface="Helvetica" charset="0"/>
              </a:rPr>
              <a:t>I don</a:t>
            </a:r>
            <a:r>
              <a:rPr lang="ja-JP" altLang="en-US" smtClean="0">
                <a:latin typeface="Helvetica" charset="0"/>
              </a:rPr>
              <a:t>’</a:t>
            </a:r>
            <a:r>
              <a:rPr lang="en-US" altLang="ja-JP" smtClean="0">
                <a:latin typeface="Helvetica" charset="0"/>
              </a:rPr>
              <a:t>t know if this really works...</a:t>
            </a:r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752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Helvetica" charset="0"/>
              </a:rPr>
              <a:t>I don</a:t>
            </a:r>
            <a:r>
              <a:rPr lang="ja-JP" altLang="en-US" smtClean="0">
                <a:latin typeface="Helvetica" charset="0"/>
              </a:rPr>
              <a:t>’</a:t>
            </a:r>
            <a:r>
              <a:rPr lang="en-US" altLang="ja-JP" smtClean="0">
                <a:latin typeface="Helvetica" charset="0"/>
              </a:rPr>
              <a:t>t know if this really works...</a:t>
            </a:r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r>
              <a:rPr lang="en-US" altLang="en-US" smtClean="0">
                <a:latin typeface="Helvetica" charset="0"/>
              </a:rPr>
              <a:t>I don</a:t>
            </a:r>
            <a:r>
              <a:rPr lang="ja-JP" altLang="en-US" smtClean="0">
                <a:latin typeface="Helvetica" charset="0"/>
              </a:rPr>
              <a:t>’</a:t>
            </a:r>
            <a:r>
              <a:rPr lang="en-US" altLang="ja-JP" smtClean="0">
                <a:latin typeface="Helvetica" charset="0"/>
              </a:rPr>
              <a:t>t know if this really works...</a:t>
            </a:r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mtClean="0"/>
              <a:t>Java's libraries are comprehensive and huge…  [POSTER] – two versions ago</a:t>
            </a:r>
          </a:p>
          <a:p>
            <a:pPr>
              <a:spcBef>
                <a:spcPct val="50000"/>
              </a:spcBef>
            </a:pPr>
            <a:r>
              <a:rPr lang="en-US" altLang="en-US" smtClean="0"/>
              <a:t>We don't teach them explicitly, actually, but it's always good to keep in mind that they're there…</a:t>
            </a:r>
          </a:p>
          <a:p>
            <a:pPr>
              <a:spcBef>
                <a:spcPct val="50000"/>
              </a:spcBef>
            </a:pPr>
            <a:r>
              <a:rPr lang="en-US" altLang="en-US" smtClean="0"/>
              <a:t>story about balance 			(Lenovo's Mr. Challener)</a:t>
            </a: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mtClean="0"/>
              <a:t>Java's libraries are comprehensive and huge…  [POSTER] – two versions ago</a:t>
            </a:r>
          </a:p>
          <a:p>
            <a:pPr>
              <a:spcBef>
                <a:spcPct val="50000"/>
              </a:spcBef>
            </a:pPr>
            <a:r>
              <a:rPr lang="en-US" altLang="en-US" smtClean="0"/>
              <a:t>We don't teach them explicitly, actually, but it's always good to keep in mind that they're there…</a:t>
            </a:r>
          </a:p>
          <a:p>
            <a:pPr>
              <a:spcBef>
                <a:spcPct val="50000"/>
              </a:spcBef>
            </a:pPr>
            <a:r>
              <a:rPr lang="en-US" altLang="en-US" smtClean="0"/>
              <a:t>story about balance 			(Lenovo's Mr. Challener)</a:t>
            </a: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mtClean="0"/>
              <a:t>Java's libraries are comprehensive and huge…  [POSTER] – two versions ago</a:t>
            </a:r>
          </a:p>
          <a:p>
            <a:pPr>
              <a:spcBef>
                <a:spcPct val="50000"/>
              </a:spcBef>
            </a:pPr>
            <a:r>
              <a:rPr lang="en-US" altLang="en-US" smtClean="0"/>
              <a:t>We don't teach them explicitly, actually, but it's always good to keep in mind that they're there…</a:t>
            </a:r>
          </a:p>
          <a:p>
            <a:pPr>
              <a:spcBef>
                <a:spcPct val="50000"/>
              </a:spcBef>
            </a:pPr>
            <a:r>
              <a:rPr lang="en-US" altLang="en-US" smtClean="0"/>
              <a:t>story about balance 			(Lenovo's Mr. Challener)</a:t>
            </a: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mtClean="0"/>
              <a:t>Java's libraries are comprehensive and huge…  [POSTER] – two versions ago</a:t>
            </a:r>
          </a:p>
          <a:p>
            <a:pPr>
              <a:spcBef>
                <a:spcPct val="50000"/>
              </a:spcBef>
            </a:pPr>
            <a:r>
              <a:rPr lang="en-US" altLang="en-US" smtClean="0"/>
              <a:t>We don't teach them explicitly, actually, but it's always good to keep in mind that they're there…</a:t>
            </a:r>
          </a:p>
          <a:p>
            <a:pPr>
              <a:spcBef>
                <a:spcPct val="50000"/>
              </a:spcBef>
            </a:pPr>
            <a:r>
              <a:rPr lang="en-US" altLang="en-US" smtClean="0"/>
              <a:t>story about balance 			(Lenovo's Mr. Challener)</a:t>
            </a: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529D927-7847-41A8-89A1-E09D0D4AA376}" type="slidenum">
              <a:rPr lang="en-US" sz="1200">
                <a:solidFill>
                  <a:prstClr val="black"/>
                </a:solidFill>
                <a:latin typeface="Times" pitchFamily="-128" charset="0"/>
              </a:rPr>
              <a:pPr/>
              <a:t>45</a:t>
            </a:fld>
            <a:endParaRPr lang="en-US" sz="1200">
              <a:solidFill>
                <a:prstClr val="black"/>
              </a:solidFill>
              <a:latin typeface="Times" pitchFamily="-12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" pitchFamily="-128" charset="0"/>
              </a:rPr>
              <a:t>http://www.cs.duke.edu/csed/jflap/new/DOCS/gui.regular.EditorPane.html</a:t>
            </a:r>
          </a:p>
          <a:p>
            <a:pPr eaLnBrk="1" hangingPunct="1"/>
            <a:endParaRPr lang="en-US" smtClean="0">
              <a:latin typeface="Times" pitchFamily="-128" charset="0"/>
            </a:endParaRPr>
          </a:p>
          <a:p>
            <a:pPr eaLnBrk="1" hangingPunct="1"/>
            <a:r>
              <a:rPr lang="en-US" b="1" smtClean="0">
                <a:latin typeface="Arial" pitchFamily="34" charset="0"/>
              </a:rPr>
              <a:t>The Regular Expression Editor</a:t>
            </a:r>
            <a:r>
              <a:rPr lang="en-US" smtClean="0">
                <a:latin typeface="Arial" pitchFamily="34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pitchFamily="34" charset="0"/>
              </a:rPr>
              <a:t>In Haiku</a:t>
            </a:r>
            <a:r>
              <a:rPr lang="en-US" smtClean="0">
                <a:latin typeface="Arial" pitchFamily="34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 </a:t>
            </a:r>
            <a:r>
              <a:rPr lang="en-US" b="1" smtClean="0">
                <a:latin typeface="Arial" pitchFamily="34" charset="0"/>
              </a:rPr>
              <a:t>The Regular Expression Editor</a:t>
            </a:r>
            <a:r>
              <a:rPr lang="en-US" smtClean="0">
                <a:latin typeface="Arial" pitchFamily="34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pitchFamily="34" charset="0"/>
              </a:rPr>
              <a:t>In Haiku</a:t>
            </a:r>
            <a:r>
              <a:rPr lang="en-US" smtClean="0">
                <a:latin typeface="Arial" pitchFamily="34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76ECF47-962A-4052-BF82-9127E26B956A}" type="slidenum">
              <a:rPr lang="en-US" sz="1200">
                <a:solidFill>
                  <a:prstClr val="black"/>
                </a:solidFill>
                <a:latin typeface="Times" pitchFamily="-128" charset="0"/>
              </a:rPr>
              <a:pPr/>
              <a:t>46</a:t>
            </a:fld>
            <a:endParaRPr lang="en-US" sz="1200">
              <a:solidFill>
                <a:prstClr val="black"/>
              </a:solidFill>
              <a:latin typeface="Times" pitchFamily="-12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" pitchFamily="-128" charset="0"/>
              </a:rPr>
              <a:t>http://www.cs.duke.edu/csed/jflap/new/DOCS/gui.regular.EditorPane.html</a:t>
            </a:r>
          </a:p>
          <a:p>
            <a:pPr eaLnBrk="1" hangingPunct="1"/>
            <a:endParaRPr lang="en-US" smtClean="0">
              <a:latin typeface="Times" pitchFamily="-128" charset="0"/>
            </a:endParaRPr>
          </a:p>
          <a:p>
            <a:pPr eaLnBrk="1" hangingPunct="1"/>
            <a:r>
              <a:rPr lang="en-US" b="1" smtClean="0">
                <a:latin typeface="Arial" pitchFamily="34" charset="0"/>
              </a:rPr>
              <a:t>The Regular Expression Editor</a:t>
            </a:r>
            <a:r>
              <a:rPr lang="en-US" smtClean="0">
                <a:latin typeface="Arial" pitchFamily="34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pitchFamily="34" charset="0"/>
              </a:rPr>
              <a:t>In Haiku</a:t>
            </a:r>
            <a:r>
              <a:rPr lang="en-US" smtClean="0">
                <a:latin typeface="Arial" pitchFamily="34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 </a:t>
            </a:r>
            <a:r>
              <a:rPr lang="en-US" b="1" smtClean="0">
                <a:latin typeface="Arial" pitchFamily="34" charset="0"/>
              </a:rPr>
              <a:t>The Regular Expression Editor</a:t>
            </a:r>
            <a:r>
              <a:rPr lang="en-US" smtClean="0">
                <a:latin typeface="Arial" pitchFamily="34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pitchFamily="34" charset="0"/>
              </a:rPr>
              <a:t>In Haiku</a:t>
            </a:r>
            <a:r>
              <a:rPr lang="en-US" smtClean="0">
                <a:latin typeface="Arial" pitchFamily="34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734FB-F9DD-468D-A723-4486E0E1C36A}" type="slidenum">
              <a:rPr lang="en-US" sz="1200">
                <a:solidFill>
                  <a:prstClr val="black"/>
                </a:solidFill>
                <a:latin typeface="Times" pitchFamily="-128" charset="0"/>
              </a:rPr>
              <a:pPr/>
              <a:t>47</a:t>
            </a:fld>
            <a:endParaRPr lang="en-US" sz="1200">
              <a:solidFill>
                <a:prstClr val="black"/>
              </a:solidFill>
              <a:latin typeface="Times" pitchFamily="-12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" pitchFamily="-128" charset="0"/>
              </a:rPr>
              <a:t>http://www.cs.duke.edu/csed/jflap/new/DOCS/gui.regular.EditorPane.html</a:t>
            </a:r>
          </a:p>
          <a:p>
            <a:pPr eaLnBrk="1" hangingPunct="1"/>
            <a:endParaRPr lang="en-US" smtClean="0">
              <a:latin typeface="Times" pitchFamily="-128" charset="0"/>
            </a:endParaRPr>
          </a:p>
          <a:p>
            <a:pPr eaLnBrk="1" hangingPunct="1"/>
            <a:r>
              <a:rPr lang="en-US" b="1" smtClean="0">
                <a:latin typeface="Arial" pitchFamily="34" charset="0"/>
              </a:rPr>
              <a:t>The Regular Expression Editor</a:t>
            </a:r>
            <a:r>
              <a:rPr lang="en-US" smtClean="0">
                <a:latin typeface="Arial" pitchFamily="34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pitchFamily="34" charset="0"/>
              </a:rPr>
              <a:t>In Haiku</a:t>
            </a:r>
            <a:r>
              <a:rPr lang="en-US" smtClean="0">
                <a:latin typeface="Arial" pitchFamily="34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 </a:t>
            </a:r>
            <a:r>
              <a:rPr lang="en-US" b="1" smtClean="0">
                <a:latin typeface="Arial" pitchFamily="34" charset="0"/>
              </a:rPr>
              <a:t>The Regular Expression Editor</a:t>
            </a:r>
            <a:r>
              <a:rPr lang="en-US" smtClean="0">
                <a:latin typeface="Arial" pitchFamily="34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pitchFamily="34" charset="0"/>
              </a:rPr>
              <a:t>In Haiku</a:t>
            </a:r>
            <a:r>
              <a:rPr lang="en-US" smtClean="0">
                <a:latin typeface="Arial" pitchFamily="34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69FB725-D80D-43BC-B4F5-07AA0A107E74}" type="slidenum">
              <a:rPr lang="en-US" sz="1200">
                <a:solidFill>
                  <a:prstClr val="black"/>
                </a:solidFill>
                <a:latin typeface="Times" pitchFamily="-128" charset="0"/>
              </a:rPr>
              <a:pPr/>
              <a:t>48</a:t>
            </a:fld>
            <a:endParaRPr lang="en-US" sz="1200">
              <a:solidFill>
                <a:prstClr val="black"/>
              </a:solidFill>
              <a:latin typeface="Times" pitchFamily="-12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" pitchFamily="-128" charset="0"/>
              </a:rPr>
              <a:t>http://www.cs.duke.edu/csed/jflap/new/DOCS/gui.regular.EditorPane.html</a:t>
            </a:r>
          </a:p>
          <a:p>
            <a:pPr eaLnBrk="1" hangingPunct="1"/>
            <a:endParaRPr lang="en-US" smtClean="0">
              <a:latin typeface="Times" pitchFamily="-128" charset="0"/>
            </a:endParaRPr>
          </a:p>
          <a:p>
            <a:pPr eaLnBrk="1" hangingPunct="1"/>
            <a:r>
              <a:rPr lang="en-US" b="1" smtClean="0">
                <a:latin typeface="Arial" pitchFamily="34" charset="0"/>
              </a:rPr>
              <a:t>The Regular Expression Editor</a:t>
            </a:r>
            <a:r>
              <a:rPr lang="en-US" smtClean="0">
                <a:latin typeface="Arial" pitchFamily="34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pitchFamily="34" charset="0"/>
              </a:rPr>
              <a:t>In Haiku</a:t>
            </a:r>
            <a:r>
              <a:rPr lang="en-US" smtClean="0">
                <a:latin typeface="Arial" pitchFamily="34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 </a:t>
            </a:r>
            <a:r>
              <a:rPr lang="en-US" b="1" smtClean="0">
                <a:latin typeface="Arial" pitchFamily="34" charset="0"/>
              </a:rPr>
              <a:t>The Regular Expression Editor</a:t>
            </a:r>
            <a:r>
              <a:rPr lang="en-US" smtClean="0">
                <a:latin typeface="Arial" pitchFamily="34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pitchFamily="34" charset="0"/>
              </a:rPr>
              <a:t>In Haiku</a:t>
            </a:r>
            <a:r>
              <a:rPr lang="en-US" smtClean="0">
                <a:latin typeface="Arial" pitchFamily="34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69FB725-D80D-43BC-B4F5-07AA0A107E74}" type="slidenum">
              <a:rPr lang="en-US" sz="1200">
                <a:solidFill>
                  <a:prstClr val="black"/>
                </a:solidFill>
                <a:latin typeface="Times" pitchFamily="-128" charset="0"/>
              </a:rPr>
              <a:pPr/>
              <a:t>49</a:t>
            </a:fld>
            <a:endParaRPr lang="en-US" sz="1200">
              <a:solidFill>
                <a:prstClr val="black"/>
              </a:solidFill>
              <a:latin typeface="Times" pitchFamily="-12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" pitchFamily="-128" charset="0"/>
              </a:rPr>
              <a:t>http://www.cs.duke.edu/csed/jflap/new/DOCS/gui.regular.EditorPane.html</a:t>
            </a:r>
          </a:p>
          <a:p>
            <a:pPr eaLnBrk="1" hangingPunct="1"/>
            <a:endParaRPr lang="en-US" smtClean="0">
              <a:latin typeface="Times" pitchFamily="-128" charset="0"/>
            </a:endParaRPr>
          </a:p>
          <a:p>
            <a:pPr eaLnBrk="1" hangingPunct="1"/>
            <a:r>
              <a:rPr lang="en-US" b="1" smtClean="0">
                <a:latin typeface="Arial" pitchFamily="34" charset="0"/>
              </a:rPr>
              <a:t>The Regular Expression Editor</a:t>
            </a:r>
            <a:r>
              <a:rPr lang="en-US" smtClean="0">
                <a:latin typeface="Arial" pitchFamily="34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pitchFamily="34" charset="0"/>
              </a:rPr>
              <a:t>In Haiku</a:t>
            </a:r>
            <a:r>
              <a:rPr lang="en-US" smtClean="0">
                <a:latin typeface="Arial" pitchFamily="34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 </a:t>
            </a:r>
            <a:r>
              <a:rPr lang="en-US" b="1" smtClean="0">
                <a:latin typeface="Arial" pitchFamily="34" charset="0"/>
              </a:rPr>
              <a:t>The Regular Expression Editor</a:t>
            </a:r>
            <a:r>
              <a:rPr lang="en-US" smtClean="0">
                <a:latin typeface="Arial" pitchFamily="34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pitchFamily="34" charset="0"/>
              </a:rPr>
              <a:t>In Haiku</a:t>
            </a:r>
            <a:r>
              <a:rPr lang="en-US" smtClean="0">
                <a:latin typeface="Arial" pitchFamily="34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69FB725-D80D-43BC-B4F5-07AA0A107E74}" type="slidenum">
              <a:rPr lang="en-US" sz="1200">
                <a:solidFill>
                  <a:prstClr val="black"/>
                </a:solidFill>
                <a:latin typeface="Times" pitchFamily="-128" charset="0"/>
              </a:rPr>
              <a:pPr/>
              <a:t>50</a:t>
            </a:fld>
            <a:endParaRPr lang="en-US" sz="1200">
              <a:solidFill>
                <a:prstClr val="black"/>
              </a:solidFill>
              <a:latin typeface="Times" pitchFamily="-12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" pitchFamily="-128" charset="0"/>
              </a:rPr>
              <a:t>http://www.cs.duke.edu/csed/jflap/new/DOCS/gui.regular.EditorPane.html</a:t>
            </a:r>
          </a:p>
          <a:p>
            <a:pPr eaLnBrk="1" hangingPunct="1"/>
            <a:endParaRPr lang="en-US" smtClean="0">
              <a:latin typeface="Times" pitchFamily="-128" charset="0"/>
            </a:endParaRPr>
          </a:p>
          <a:p>
            <a:pPr eaLnBrk="1" hangingPunct="1"/>
            <a:r>
              <a:rPr lang="en-US" b="1" smtClean="0">
                <a:latin typeface="Arial" pitchFamily="34" charset="0"/>
              </a:rPr>
              <a:t>The Regular Expression Editor</a:t>
            </a:r>
            <a:r>
              <a:rPr lang="en-US" smtClean="0">
                <a:latin typeface="Arial" pitchFamily="34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pitchFamily="34" charset="0"/>
              </a:rPr>
              <a:t>In Haiku</a:t>
            </a:r>
            <a:r>
              <a:rPr lang="en-US" smtClean="0">
                <a:latin typeface="Arial" pitchFamily="34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 </a:t>
            </a:r>
            <a:r>
              <a:rPr lang="en-US" b="1" smtClean="0">
                <a:latin typeface="Arial" pitchFamily="34" charset="0"/>
              </a:rPr>
              <a:t>The Regular Expression Editor</a:t>
            </a:r>
            <a:r>
              <a:rPr lang="en-US" smtClean="0">
                <a:latin typeface="Arial" pitchFamily="34" charset="0"/>
              </a:rPr>
              <a:t>The editor for a regular expression is essentially just a single text field. Operators in a regular expression are the Kleene star (*), the ``or'' operator (+), parentheses are also usable, and concatenation is accomplished by making symbols adjacent.</a:t>
            </a:r>
            <a:r>
              <a:rPr lang="en-US" b="1" smtClean="0">
                <a:latin typeface="Arial" pitchFamily="34" charset="0"/>
              </a:rPr>
              <a:t>In Haiku</a:t>
            </a:r>
            <a:r>
              <a:rPr lang="en-US" smtClean="0">
                <a:latin typeface="Arial" pitchFamily="34" charset="0"/>
              </a:rPr>
              <a:t>To make expressions for this program to work with, type them in the field.Adjacent symbols imply concatenation. No symbol is used.Many or nothing, Asterisk (*) is the Kleine star. What precedes repeats.Additionally, if you want an "or" symbol the plus (+) should be used.Screaming nothingness, exclamations (!) are special. They act as lambda.Formatting errors will be reported to you when you choose actions.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mtClean="0"/>
              <a:t>Java's libraries are comprehensive and huge…  [POSTER] – two versions ago</a:t>
            </a:r>
          </a:p>
          <a:p>
            <a:pPr>
              <a:spcBef>
                <a:spcPct val="50000"/>
              </a:spcBef>
            </a:pPr>
            <a:r>
              <a:rPr lang="en-US" altLang="en-US" smtClean="0"/>
              <a:t>We don't teach them explicitly, actually, but it's always good to keep in mind that they're there…</a:t>
            </a:r>
          </a:p>
          <a:p>
            <a:pPr>
              <a:spcBef>
                <a:spcPct val="50000"/>
              </a:spcBef>
            </a:pPr>
            <a:r>
              <a:rPr lang="en-US" altLang="en-US" smtClean="0"/>
              <a:t>story about balance 			(Lenovo's Mr. Challener)</a:t>
            </a: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r>
              <a:rPr lang="en-US" altLang="en-US" smtClean="0">
                <a:latin typeface="Helvetica" charset="0"/>
              </a:rPr>
              <a:t>I don</a:t>
            </a:r>
            <a:r>
              <a:rPr lang="ja-JP" altLang="en-US" smtClean="0">
                <a:latin typeface="Helvetica" charset="0"/>
              </a:rPr>
              <a:t>’</a:t>
            </a:r>
            <a:r>
              <a:rPr lang="en-US" altLang="ja-JP" smtClean="0">
                <a:latin typeface="Helvetica" charset="0"/>
              </a:rPr>
              <a:t>t know if this really works...</a:t>
            </a:r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mtClean="0"/>
              <a:t>Java's libraries are comprehensive and huge…  [POSTER] – two versions ago</a:t>
            </a:r>
          </a:p>
          <a:p>
            <a:pPr>
              <a:spcBef>
                <a:spcPct val="50000"/>
              </a:spcBef>
            </a:pPr>
            <a:r>
              <a:rPr lang="en-US" altLang="en-US" smtClean="0"/>
              <a:t>We don't teach them explicitly, actually, but it's always good to keep in mind that they're there…</a:t>
            </a:r>
          </a:p>
          <a:p>
            <a:pPr>
              <a:spcBef>
                <a:spcPct val="50000"/>
              </a:spcBef>
            </a:pPr>
            <a:r>
              <a:rPr lang="en-US" altLang="en-US" smtClean="0"/>
              <a:t>story about balance 			(Lenovo's Mr. Challener)</a:t>
            </a: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7" tIns="45713" rIns="91427" bIns="45713"/>
          <a:lstStyle/>
          <a:p>
            <a:r>
              <a:rPr lang="en-US" altLang="en-US" smtClean="0">
                <a:latin typeface="Helvetica" charset="0"/>
              </a:rPr>
              <a:t>I don</a:t>
            </a:r>
            <a:r>
              <a:rPr lang="ja-JP" altLang="en-US" smtClean="0">
                <a:latin typeface="Helvetica" charset="0"/>
              </a:rPr>
              <a:t>’</a:t>
            </a:r>
            <a:r>
              <a:rPr lang="en-US" altLang="ja-JP" smtClean="0">
                <a:latin typeface="Helvetica" charset="0"/>
              </a:rPr>
              <a:t>t know if this really works...</a:t>
            </a:r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mtClean="0"/>
              <a:t>Java's libraries are comprehensive and huge…  [POSTER] – two versions ago</a:t>
            </a:r>
          </a:p>
          <a:p>
            <a:pPr>
              <a:spcBef>
                <a:spcPct val="50000"/>
              </a:spcBef>
            </a:pPr>
            <a:r>
              <a:rPr lang="en-US" altLang="en-US" smtClean="0"/>
              <a:t>We don't teach them explicitly, actually, but it's always good to keep in mind that they're there…</a:t>
            </a:r>
          </a:p>
          <a:p>
            <a:pPr>
              <a:spcBef>
                <a:spcPct val="50000"/>
              </a:spcBef>
            </a:pPr>
            <a:r>
              <a:rPr lang="en-US" altLang="en-US" smtClean="0"/>
              <a:t>story about balance 			(Lenovo's Mr. Challener)</a:t>
            </a: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lIns="89730" tIns="44865" rIns="89730" bIns="44865"/>
          <a:lstStyle/>
          <a:p>
            <a:pPr>
              <a:defRPr/>
            </a:pPr>
            <a:fld id="{2086868C-E9AB-4C6E-B8A4-50D486B5698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31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mtClean="0"/>
              <a:t>Java's libraries are comprehensive and huge…  [POSTER] – two versions ago</a:t>
            </a:r>
          </a:p>
          <a:p>
            <a:pPr>
              <a:spcBef>
                <a:spcPct val="50000"/>
              </a:spcBef>
            </a:pPr>
            <a:r>
              <a:rPr lang="en-US" altLang="en-US" smtClean="0"/>
              <a:t>We don't teach them explicitly, actually, but it's always good to keep in mind that they're there…</a:t>
            </a:r>
          </a:p>
          <a:p>
            <a:pPr>
              <a:spcBef>
                <a:spcPct val="50000"/>
              </a:spcBef>
            </a:pPr>
            <a:r>
              <a:rPr lang="en-US" altLang="en-US" smtClean="0"/>
              <a:t>story about balance 			(Lenovo's Mr. Challener)</a:t>
            </a: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r>
              <a:rPr lang="en-US" altLang="en-US" smtClean="0">
                <a:latin typeface="Helvetica" charset="0"/>
              </a:rPr>
              <a:t>I don</a:t>
            </a:r>
            <a:r>
              <a:rPr lang="ja-JP" altLang="en-US" smtClean="0">
                <a:latin typeface="Helvetica" charset="0"/>
              </a:rPr>
              <a:t>’</a:t>
            </a:r>
            <a:r>
              <a:rPr lang="en-US" altLang="ja-JP" smtClean="0">
                <a:latin typeface="Helvetica" charset="0"/>
              </a:rPr>
              <a:t>t know if this really works...</a:t>
            </a:r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mtClean="0"/>
              <a:t>Java's libraries are comprehensive and huge…  [POSTER] – two versions ago</a:t>
            </a:r>
          </a:p>
          <a:p>
            <a:pPr>
              <a:spcBef>
                <a:spcPct val="50000"/>
              </a:spcBef>
            </a:pPr>
            <a:r>
              <a:rPr lang="en-US" altLang="en-US" smtClean="0"/>
              <a:t>We don't teach them explicitly, actually, but it's always good to keep in mind that they're there…</a:t>
            </a:r>
          </a:p>
          <a:p>
            <a:pPr>
              <a:spcBef>
                <a:spcPct val="50000"/>
              </a:spcBef>
            </a:pPr>
            <a:r>
              <a:rPr lang="en-US" altLang="en-US" smtClean="0"/>
              <a:t>story about balance 			(Lenovo's Mr. Challener)</a:t>
            </a:r>
          </a:p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19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1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45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00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02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3103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06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7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08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740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488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062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9818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73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71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71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77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3642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33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90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656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195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204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3588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274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005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577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052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901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33321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015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061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4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975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9842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95596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53856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69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059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686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990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59525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538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0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441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869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8601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18233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3942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423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265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005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378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09776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88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702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212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295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7290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40837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3293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909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8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59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970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98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1" charset="2"/>
        <a:buChar char="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pitchFamily="1" charset="2"/>
        <a:buChar char="l"/>
        <a:defRPr sz="2800">
          <a:solidFill>
            <a:schemeClr val="tx1"/>
          </a:solidFill>
          <a:latin typeface="Helvetica" pitchFamily="1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pitchFamily="1" charset="2"/>
        <a:buChar char="l"/>
        <a:defRPr sz="2400">
          <a:solidFill>
            <a:schemeClr val="tx1"/>
          </a:solidFill>
          <a:latin typeface="Helvetica" pitchFamily="1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28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1" charset="2"/>
        <a:buChar char="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pitchFamily="1" charset="2"/>
        <a:buChar char="l"/>
        <a:defRPr sz="2800">
          <a:solidFill>
            <a:schemeClr val="tx1"/>
          </a:solidFill>
          <a:latin typeface="Helvetica" pitchFamily="1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pitchFamily="1" charset="2"/>
        <a:buChar char="l"/>
        <a:defRPr sz="2400">
          <a:solidFill>
            <a:schemeClr val="tx1"/>
          </a:solidFill>
          <a:latin typeface="Helvetica" pitchFamily="1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18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charset="2"/>
        <a:buChar char="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charset="2"/>
        <a:buChar char="l"/>
        <a:defRPr sz="2800">
          <a:solidFill>
            <a:schemeClr val="tx1"/>
          </a:solidFill>
          <a:latin typeface="Helvetica" pitchFamily="1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charset="2"/>
        <a:buChar char="l"/>
        <a:defRPr sz="2400">
          <a:solidFill>
            <a:schemeClr val="tx1"/>
          </a:solidFill>
          <a:latin typeface="Helvetica" pitchFamily="1" charset="0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charset="2"/>
        <a:buChar char="l"/>
        <a:defRPr sz="2000">
          <a:solidFill>
            <a:schemeClr val="tx1"/>
          </a:solidFill>
          <a:latin typeface="Helvetica" pitchFamily="1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charset="2"/>
        <a:buChar char="l"/>
        <a:defRPr sz="2000">
          <a:solidFill>
            <a:schemeClr val="tx1"/>
          </a:solidFill>
          <a:latin typeface="Helvetica" pitchFamily="1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11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charset="2"/>
        <a:buChar char="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charset="2"/>
        <a:buChar char="l"/>
        <a:defRPr sz="2800">
          <a:solidFill>
            <a:schemeClr val="tx1"/>
          </a:solidFill>
          <a:latin typeface="Helvetica" pitchFamily="1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charset="2"/>
        <a:buChar char="l"/>
        <a:defRPr sz="2400">
          <a:solidFill>
            <a:schemeClr val="tx1"/>
          </a:solidFill>
          <a:latin typeface="Helvetica" pitchFamily="1" charset="0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charset="2"/>
        <a:buChar char="l"/>
        <a:defRPr sz="2000">
          <a:solidFill>
            <a:schemeClr val="tx1"/>
          </a:solidFill>
          <a:latin typeface="Helvetica" pitchFamily="1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charset="2"/>
        <a:buChar char="l"/>
        <a:defRPr sz="2000">
          <a:solidFill>
            <a:schemeClr val="tx1"/>
          </a:solidFill>
          <a:latin typeface="Helvetica" pitchFamily="1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001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MS PGothic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charset="2"/>
        <a:buChar char="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charset="2"/>
        <a:buChar char="l"/>
        <a:defRPr sz="2800">
          <a:solidFill>
            <a:schemeClr val="tx1"/>
          </a:solidFill>
          <a:latin typeface="Helvetica" pitchFamily="1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charset="2"/>
        <a:buChar char="l"/>
        <a:defRPr sz="2400">
          <a:solidFill>
            <a:schemeClr val="tx1"/>
          </a:solidFill>
          <a:latin typeface="Helvetica" pitchFamily="1" charset="0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charset="2"/>
        <a:buChar char="l"/>
        <a:defRPr sz="2000">
          <a:solidFill>
            <a:schemeClr val="tx1"/>
          </a:solidFill>
          <a:latin typeface="Helvetica" pitchFamily="1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charset="2"/>
        <a:buChar char="l"/>
        <a:defRPr sz="2000">
          <a:solidFill>
            <a:schemeClr val="tx1"/>
          </a:solidFill>
          <a:latin typeface="Helvetica" pitchFamily="1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88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1" charset="2"/>
        <a:buChar char="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pitchFamily="1" charset="2"/>
        <a:buChar char="l"/>
        <a:defRPr sz="2800">
          <a:solidFill>
            <a:schemeClr val="tx1"/>
          </a:solidFill>
          <a:latin typeface="Helvetica" pitchFamily="1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pitchFamily="1" charset="2"/>
        <a:buChar char="l"/>
        <a:defRPr sz="2400">
          <a:solidFill>
            <a:schemeClr val="tx1"/>
          </a:solidFill>
          <a:latin typeface="Helvetica" pitchFamily="1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1.png"/><Relationship Id="rId2" Type="http://schemas.openxmlformats.org/officeDocument/2006/relationships/tags" Target="../tags/tag2.xml"/><Relationship Id="rId16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image" Target="../media/image5.jpeg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image" Target="../media/image4.png"/><Relationship Id="rId2" Type="http://schemas.openxmlformats.org/officeDocument/2006/relationships/tags" Target="../tags/tag86.xml"/><Relationship Id="rId16" Type="http://schemas.openxmlformats.org/officeDocument/2006/relationships/image" Target="../media/image3.png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5" Type="http://schemas.openxmlformats.org/officeDocument/2006/relationships/tags" Target="../tags/tag89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94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01.xml"/><Relationship Id="rId7" Type="http://schemas.openxmlformats.org/officeDocument/2006/relationships/slideLayout" Target="../slideLayouts/slideLayout62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10" Type="http://schemas.openxmlformats.org/officeDocument/2006/relationships/image" Target="../media/image5.jpeg"/><Relationship Id="rId4" Type="http://schemas.openxmlformats.org/officeDocument/2006/relationships/tags" Target="../tags/tag102.xml"/><Relationship Id="rId9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105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2" Type="http://schemas.openxmlformats.org/officeDocument/2006/relationships/tags" Target="../tags/tag16.xml"/><Relationship Id="rId16" Type="http://schemas.openxmlformats.org/officeDocument/2006/relationships/notesSlide" Target="../notesSlides/notesSlide2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2" Type="http://schemas.openxmlformats.org/officeDocument/2006/relationships/tags" Target="../tags/tag107.xml"/><Relationship Id="rId16" Type="http://schemas.openxmlformats.org/officeDocument/2006/relationships/image" Target="../media/image22.png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5" Type="http://schemas.openxmlformats.org/officeDocument/2006/relationships/tags" Target="../tags/tag110.xml"/><Relationship Id="rId15" Type="http://schemas.openxmlformats.org/officeDocument/2006/relationships/slideLayout" Target="../slideLayouts/slideLayout13.xml"/><Relationship Id="rId10" Type="http://schemas.openxmlformats.org/officeDocument/2006/relationships/tags" Target="../tags/tag115.xml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132.xml"/><Relationship Id="rId18" Type="http://schemas.openxmlformats.org/officeDocument/2006/relationships/tags" Target="../tags/tag137.xml"/><Relationship Id="rId26" Type="http://schemas.openxmlformats.org/officeDocument/2006/relationships/tags" Target="../tags/tag145.xml"/><Relationship Id="rId39" Type="http://schemas.openxmlformats.org/officeDocument/2006/relationships/tags" Target="../tags/tag158.xml"/><Relationship Id="rId21" Type="http://schemas.openxmlformats.org/officeDocument/2006/relationships/tags" Target="../tags/tag140.xml"/><Relationship Id="rId34" Type="http://schemas.openxmlformats.org/officeDocument/2006/relationships/tags" Target="../tags/tag153.xml"/><Relationship Id="rId42" Type="http://schemas.openxmlformats.org/officeDocument/2006/relationships/tags" Target="../tags/tag161.xml"/><Relationship Id="rId47" Type="http://schemas.openxmlformats.org/officeDocument/2006/relationships/tags" Target="../tags/tag166.xml"/><Relationship Id="rId50" Type="http://schemas.openxmlformats.org/officeDocument/2006/relationships/tags" Target="../tags/tag169.xml"/><Relationship Id="rId55" Type="http://schemas.openxmlformats.org/officeDocument/2006/relationships/image" Target="../media/image24.png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5" Type="http://schemas.openxmlformats.org/officeDocument/2006/relationships/tags" Target="../tags/tag144.xml"/><Relationship Id="rId33" Type="http://schemas.openxmlformats.org/officeDocument/2006/relationships/tags" Target="../tags/tag152.xml"/><Relationship Id="rId38" Type="http://schemas.openxmlformats.org/officeDocument/2006/relationships/tags" Target="../tags/tag157.xml"/><Relationship Id="rId46" Type="http://schemas.openxmlformats.org/officeDocument/2006/relationships/tags" Target="../tags/tag165.xml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0" Type="http://schemas.openxmlformats.org/officeDocument/2006/relationships/tags" Target="../tags/tag139.xml"/><Relationship Id="rId29" Type="http://schemas.openxmlformats.org/officeDocument/2006/relationships/tags" Target="../tags/tag148.xml"/><Relationship Id="rId41" Type="http://schemas.openxmlformats.org/officeDocument/2006/relationships/tags" Target="../tags/tag160.xml"/><Relationship Id="rId54" Type="http://schemas.openxmlformats.org/officeDocument/2006/relationships/notesSlide" Target="../notesSlides/notesSlide8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24" Type="http://schemas.openxmlformats.org/officeDocument/2006/relationships/tags" Target="../tags/tag143.xml"/><Relationship Id="rId32" Type="http://schemas.openxmlformats.org/officeDocument/2006/relationships/tags" Target="../tags/tag151.xml"/><Relationship Id="rId37" Type="http://schemas.openxmlformats.org/officeDocument/2006/relationships/tags" Target="../tags/tag156.xml"/><Relationship Id="rId40" Type="http://schemas.openxmlformats.org/officeDocument/2006/relationships/tags" Target="../tags/tag159.xml"/><Relationship Id="rId45" Type="http://schemas.openxmlformats.org/officeDocument/2006/relationships/tags" Target="../tags/tag164.xml"/><Relationship Id="rId53" Type="http://schemas.openxmlformats.org/officeDocument/2006/relationships/slideLayout" Target="../slideLayouts/slideLayout28.xml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23" Type="http://schemas.openxmlformats.org/officeDocument/2006/relationships/tags" Target="../tags/tag142.xml"/><Relationship Id="rId28" Type="http://schemas.openxmlformats.org/officeDocument/2006/relationships/tags" Target="../tags/tag147.xml"/><Relationship Id="rId36" Type="http://schemas.openxmlformats.org/officeDocument/2006/relationships/tags" Target="../tags/tag155.xml"/><Relationship Id="rId49" Type="http://schemas.openxmlformats.org/officeDocument/2006/relationships/tags" Target="../tags/tag168.xml"/><Relationship Id="rId10" Type="http://schemas.openxmlformats.org/officeDocument/2006/relationships/tags" Target="../tags/tag129.xml"/><Relationship Id="rId19" Type="http://schemas.openxmlformats.org/officeDocument/2006/relationships/tags" Target="../tags/tag138.xml"/><Relationship Id="rId31" Type="http://schemas.openxmlformats.org/officeDocument/2006/relationships/tags" Target="../tags/tag150.xml"/><Relationship Id="rId44" Type="http://schemas.openxmlformats.org/officeDocument/2006/relationships/tags" Target="../tags/tag163.xml"/><Relationship Id="rId52" Type="http://schemas.openxmlformats.org/officeDocument/2006/relationships/tags" Target="../tags/tag171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tags" Target="../tags/tag141.xml"/><Relationship Id="rId27" Type="http://schemas.openxmlformats.org/officeDocument/2006/relationships/tags" Target="../tags/tag146.xml"/><Relationship Id="rId30" Type="http://schemas.openxmlformats.org/officeDocument/2006/relationships/tags" Target="../tags/tag149.xml"/><Relationship Id="rId35" Type="http://schemas.openxmlformats.org/officeDocument/2006/relationships/tags" Target="../tags/tag154.xml"/><Relationship Id="rId43" Type="http://schemas.openxmlformats.org/officeDocument/2006/relationships/tags" Target="../tags/tag162.xml"/><Relationship Id="rId48" Type="http://schemas.openxmlformats.org/officeDocument/2006/relationships/tags" Target="../tags/tag167.xml"/><Relationship Id="rId8" Type="http://schemas.openxmlformats.org/officeDocument/2006/relationships/tags" Target="../tags/tag127.xml"/><Relationship Id="rId51" Type="http://schemas.openxmlformats.org/officeDocument/2006/relationships/tags" Target="../tags/tag170.xml"/><Relationship Id="rId3" Type="http://schemas.openxmlformats.org/officeDocument/2006/relationships/tags" Target="../tags/tag12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tags" Target="../tags/tag184.xml"/><Relationship Id="rId18" Type="http://schemas.openxmlformats.org/officeDocument/2006/relationships/image" Target="../media/image12.png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12" Type="http://schemas.openxmlformats.org/officeDocument/2006/relationships/tags" Target="../tags/tag183.xml"/><Relationship Id="rId17" Type="http://schemas.openxmlformats.org/officeDocument/2006/relationships/notesSlide" Target="../notesSlides/notesSlide9.xml"/><Relationship Id="rId2" Type="http://schemas.openxmlformats.org/officeDocument/2006/relationships/tags" Target="../tags/tag173.xml"/><Relationship Id="rId16" Type="http://schemas.openxmlformats.org/officeDocument/2006/relationships/slideLayout" Target="../slideLayouts/slideLayout34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5" Type="http://schemas.openxmlformats.org/officeDocument/2006/relationships/tags" Target="../tags/tag176.xml"/><Relationship Id="rId15" Type="http://schemas.openxmlformats.org/officeDocument/2006/relationships/tags" Target="../tags/tag186.xml"/><Relationship Id="rId10" Type="http://schemas.openxmlformats.org/officeDocument/2006/relationships/tags" Target="../tags/tag181.xml"/><Relationship Id="rId19" Type="http://schemas.openxmlformats.org/officeDocument/2006/relationships/image" Target="../media/image24.png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tags" Target="../tags/tag18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tags" Target="../tags/tag199.xml"/><Relationship Id="rId18" Type="http://schemas.openxmlformats.org/officeDocument/2006/relationships/tags" Target="../tags/tag204.xml"/><Relationship Id="rId26" Type="http://schemas.openxmlformats.org/officeDocument/2006/relationships/tags" Target="../tags/tag212.xml"/><Relationship Id="rId3" Type="http://schemas.openxmlformats.org/officeDocument/2006/relationships/tags" Target="../tags/tag189.xml"/><Relationship Id="rId21" Type="http://schemas.openxmlformats.org/officeDocument/2006/relationships/tags" Target="../tags/tag207.xml"/><Relationship Id="rId34" Type="http://schemas.openxmlformats.org/officeDocument/2006/relationships/notesSlide" Target="../notesSlides/notesSlide11.xml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17" Type="http://schemas.openxmlformats.org/officeDocument/2006/relationships/tags" Target="../tags/tag203.xml"/><Relationship Id="rId25" Type="http://schemas.openxmlformats.org/officeDocument/2006/relationships/tags" Target="../tags/tag211.xml"/><Relationship Id="rId33" Type="http://schemas.openxmlformats.org/officeDocument/2006/relationships/slideLayout" Target="../slideLayouts/slideLayout39.xml"/><Relationship Id="rId2" Type="http://schemas.openxmlformats.org/officeDocument/2006/relationships/tags" Target="../tags/tag188.xml"/><Relationship Id="rId16" Type="http://schemas.openxmlformats.org/officeDocument/2006/relationships/tags" Target="../tags/tag202.xml"/><Relationship Id="rId20" Type="http://schemas.openxmlformats.org/officeDocument/2006/relationships/tags" Target="../tags/tag206.xml"/><Relationship Id="rId29" Type="http://schemas.openxmlformats.org/officeDocument/2006/relationships/tags" Target="../tags/tag215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24" Type="http://schemas.openxmlformats.org/officeDocument/2006/relationships/tags" Target="../tags/tag210.xml"/><Relationship Id="rId32" Type="http://schemas.openxmlformats.org/officeDocument/2006/relationships/tags" Target="../tags/tag218.xml"/><Relationship Id="rId5" Type="http://schemas.openxmlformats.org/officeDocument/2006/relationships/tags" Target="../tags/tag191.xml"/><Relationship Id="rId15" Type="http://schemas.openxmlformats.org/officeDocument/2006/relationships/tags" Target="../tags/tag201.xml"/><Relationship Id="rId23" Type="http://schemas.openxmlformats.org/officeDocument/2006/relationships/tags" Target="../tags/tag209.xml"/><Relationship Id="rId28" Type="http://schemas.openxmlformats.org/officeDocument/2006/relationships/tags" Target="../tags/tag214.xml"/><Relationship Id="rId10" Type="http://schemas.openxmlformats.org/officeDocument/2006/relationships/tags" Target="../tags/tag196.xml"/><Relationship Id="rId19" Type="http://schemas.openxmlformats.org/officeDocument/2006/relationships/tags" Target="../tags/tag205.xml"/><Relationship Id="rId31" Type="http://schemas.openxmlformats.org/officeDocument/2006/relationships/tags" Target="../tags/tag217.xml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Relationship Id="rId22" Type="http://schemas.openxmlformats.org/officeDocument/2006/relationships/tags" Target="../tags/tag208.xml"/><Relationship Id="rId27" Type="http://schemas.openxmlformats.org/officeDocument/2006/relationships/tags" Target="../tags/tag213.xml"/><Relationship Id="rId30" Type="http://schemas.openxmlformats.org/officeDocument/2006/relationships/tags" Target="../tags/tag216.xml"/><Relationship Id="rId35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231.xml"/><Relationship Id="rId18" Type="http://schemas.openxmlformats.org/officeDocument/2006/relationships/tags" Target="../tags/tag236.xml"/><Relationship Id="rId26" Type="http://schemas.openxmlformats.org/officeDocument/2006/relationships/tags" Target="../tags/tag244.xml"/><Relationship Id="rId39" Type="http://schemas.openxmlformats.org/officeDocument/2006/relationships/tags" Target="../tags/tag257.xml"/><Relationship Id="rId21" Type="http://schemas.openxmlformats.org/officeDocument/2006/relationships/tags" Target="../tags/tag239.xml"/><Relationship Id="rId34" Type="http://schemas.openxmlformats.org/officeDocument/2006/relationships/tags" Target="../tags/tag252.xml"/><Relationship Id="rId42" Type="http://schemas.openxmlformats.org/officeDocument/2006/relationships/tags" Target="../tags/tag260.xml"/><Relationship Id="rId47" Type="http://schemas.openxmlformats.org/officeDocument/2006/relationships/tags" Target="../tags/tag265.xml"/><Relationship Id="rId50" Type="http://schemas.openxmlformats.org/officeDocument/2006/relationships/tags" Target="../tags/tag268.xml"/><Relationship Id="rId55" Type="http://schemas.openxmlformats.org/officeDocument/2006/relationships/tags" Target="../tags/tag273.xml"/><Relationship Id="rId63" Type="http://schemas.openxmlformats.org/officeDocument/2006/relationships/tags" Target="../tags/tag281.xml"/><Relationship Id="rId68" Type="http://schemas.openxmlformats.org/officeDocument/2006/relationships/slideLayout" Target="../slideLayouts/slideLayout39.xml"/><Relationship Id="rId7" Type="http://schemas.openxmlformats.org/officeDocument/2006/relationships/tags" Target="../tags/tag225.xml"/><Relationship Id="rId2" Type="http://schemas.openxmlformats.org/officeDocument/2006/relationships/tags" Target="../tags/tag220.xml"/><Relationship Id="rId16" Type="http://schemas.openxmlformats.org/officeDocument/2006/relationships/tags" Target="../tags/tag234.xml"/><Relationship Id="rId29" Type="http://schemas.openxmlformats.org/officeDocument/2006/relationships/tags" Target="../tags/tag247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24" Type="http://schemas.openxmlformats.org/officeDocument/2006/relationships/tags" Target="../tags/tag242.xml"/><Relationship Id="rId32" Type="http://schemas.openxmlformats.org/officeDocument/2006/relationships/tags" Target="../tags/tag250.xml"/><Relationship Id="rId37" Type="http://schemas.openxmlformats.org/officeDocument/2006/relationships/tags" Target="../tags/tag255.xml"/><Relationship Id="rId40" Type="http://schemas.openxmlformats.org/officeDocument/2006/relationships/tags" Target="../tags/tag258.xml"/><Relationship Id="rId45" Type="http://schemas.openxmlformats.org/officeDocument/2006/relationships/tags" Target="../tags/tag263.xml"/><Relationship Id="rId53" Type="http://schemas.openxmlformats.org/officeDocument/2006/relationships/tags" Target="../tags/tag271.xml"/><Relationship Id="rId58" Type="http://schemas.openxmlformats.org/officeDocument/2006/relationships/tags" Target="../tags/tag276.xml"/><Relationship Id="rId66" Type="http://schemas.openxmlformats.org/officeDocument/2006/relationships/tags" Target="../tags/tag284.xml"/><Relationship Id="rId5" Type="http://schemas.openxmlformats.org/officeDocument/2006/relationships/tags" Target="../tags/tag223.xml"/><Relationship Id="rId15" Type="http://schemas.openxmlformats.org/officeDocument/2006/relationships/tags" Target="../tags/tag233.xml"/><Relationship Id="rId23" Type="http://schemas.openxmlformats.org/officeDocument/2006/relationships/tags" Target="../tags/tag241.xml"/><Relationship Id="rId28" Type="http://schemas.openxmlformats.org/officeDocument/2006/relationships/tags" Target="../tags/tag246.xml"/><Relationship Id="rId36" Type="http://schemas.openxmlformats.org/officeDocument/2006/relationships/tags" Target="../tags/tag254.xml"/><Relationship Id="rId49" Type="http://schemas.openxmlformats.org/officeDocument/2006/relationships/tags" Target="../tags/tag267.xml"/><Relationship Id="rId57" Type="http://schemas.openxmlformats.org/officeDocument/2006/relationships/tags" Target="../tags/tag275.xml"/><Relationship Id="rId61" Type="http://schemas.openxmlformats.org/officeDocument/2006/relationships/tags" Target="../tags/tag279.xml"/><Relationship Id="rId10" Type="http://schemas.openxmlformats.org/officeDocument/2006/relationships/tags" Target="../tags/tag228.xml"/><Relationship Id="rId19" Type="http://schemas.openxmlformats.org/officeDocument/2006/relationships/tags" Target="../tags/tag237.xml"/><Relationship Id="rId31" Type="http://schemas.openxmlformats.org/officeDocument/2006/relationships/tags" Target="../tags/tag249.xml"/><Relationship Id="rId44" Type="http://schemas.openxmlformats.org/officeDocument/2006/relationships/tags" Target="../tags/tag262.xml"/><Relationship Id="rId52" Type="http://schemas.openxmlformats.org/officeDocument/2006/relationships/tags" Target="../tags/tag270.xml"/><Relationship Id="rId60" Type="http://schemas.openxmlformats.org/officeDocument/2006/relationships/tags" Target="../tags/tag278.xml"/><Relationship Id="rId65" Type="http://schemas.openxmlformats.org/officeDocument/2006/relationships/tags" Target="../tags/tag283.xml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tags" Target="../tags/tag232.xml"/><Relationship Id="rId22" Type="http://schemas.openxmlformats.org/officeDocument/2006/relationships/tags" Target="../tags/tag240.xml"/><Relationship Id="rId27" Type="http://schemas.openxmlformats.org/officeDocument/2006/relationships/tags" Target="../tags/tag245.xml"/><Relationship Id="rId30" Type="http://schemas.openxmlformats.org/officeDocument/2006/relationships/tags" Target="../tags/tag248.xml"/><Relationship Id="rId35" Type="http://schemas.openxmlformats.org/officeDocument/2006/relationships/tags" Target="../tags/tag253.xml"/><Relationship Id="rId43" Type="http://schemas.openxmlformats.org/officeDocument/2006/relationships/tags" Target="../tags/tag261.xml"/><Relationship Id="rId48" Type="http://schemas.openxmlformats.org/officeDocument/2006/relationships/tags" Target="../tags/tag266.xml"/><Relationship Id="rId56" Type="http://schemas.openxmlformats.org/officeDocument/2006/relationships/tags" Target="../tags/tag274.xml"/><Relationship Id="rId64" Type="http://schemas.openxmlformats.org/officeDocument/2006/relationships/tags" Target="../tags/tag282.xml"/><Relationship Id="rId69" Type="http://schemas.openxmlformats.org/officeDocument/2006/relationships/notesSlide" Target="../notesSlides/notesSlide12.xml"/><Relationship Id="rId8" Type="http://schemas.openxmlformats.org/officeDocument/2006/relationships/tags" Target="../tags/tag226.xml"/><Relationship Id="rId51" Type="http://schemas.openxmlformats.org/officeDocument/2006/relationships/tags" Target="../tags/tag269.xml"/><Relationship Id="rId3" Type="http://schemas.openxmlformats.org/officeDocument/2006/relationships/tags" Target="../tags/tag221.xml"/><Relationship Id="rId12" Type="http://schemas.openxmlformats.org/officeDocument/2006/relationships/tags" Target="../tags/tag230.xml"/><Relationship Id="rId17" Type="http://schemas.openxmlformats.org/officeDocument/2006/relationships/tags" Target="../tags/tag235.xml"/><Relationship Id="rId25" Type="http://schemas.openxmlformats.org/officeDocument/2006/relationships/tags" Target="../tags/tag243.xml"/><Relationship Id="rId33" Type="http://schemas.openxmlformats.org/officeDocument/2006/relationships/tags" Target="../tags/tag251.xml"/><Relationship Id="rId38" Type="http://schemas.openxmlformats.org/officeDocument/2006/relationships/tags" Target="../tags/tag256.xml"/><Relationship Id="rId46" Type="http://schemas.openxmlformats.org/officeDocument/2006/relationships/tags" Target="../tags/tag264.xml"/><Relationship Id="rId59" Type="http://schemas.openxmlformats.org/officeDocument/2006/relationships/tags" Target="../tags/tag277.xml"/><Relationship Id="rId67" Type="http://schemas.openxmlformats.org/officeDocument/2006/relationships/tags" Target="../tags/tag285.xml"/><Relationship Id="rId20" Type="http://schemas.openxmlformats.org/officeDocument/2006/relationships/tags" Target="../tags/tag238.xml"/><Relationship Id="rId41" Type="http://schemas.openxmlformats.org/officeDocument/2006/relationships/tags" Target="../tags/tag259.xml"/><Relationship Id="rId54" Type="http://schemas.openxmlformats.org/officeDocument/2006/relationships/tags" Target="../tags/tag272.xml"/><Relationship Id="rId62" Type="http://schemas.openxmlformats.org/officeDocument/2006/relationships/tags" Target="../tags/tag28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93.xml"/><Relationship Id="rId13" Type="http://schemas.openxmlformats.org/officeDocument/2006/relationships/tags" Target="../tags/tag298.xml"/><Relationship Id="rId18" Type="http://schemas.openxmlformats.org/officeDocument/2006/relationships/tags" Target="../tags/tag303.xml"/><Relationship Id="rId26" Type="http://schemas.openxmlformats.org/officeDocument/2006/relationships/tags" Target="../tags/tag311.xml"/><Relationship Id="rId39" Type="http://schemas.openxmlformats.org/officeDocument/2006/relationships/tags" Target="../tags/tag324.xml"/><Relationship Id="rId3" Type="http://schemas.openxmlformats.org/officeDocument/2006/relationships/tags" Target="../tags/tag288.xml"/><Relationship Id="rId21" Type="http://schemas.openxmlformats.org/officeDocument/2006/relationships/tags" Target="../tags/tag306.xml"/><Relationship Id="rId34" Type="http://schemas.openxmlformats.org/officeDocument/2006/relationships/tags" Target="../tags/tag319.xml"/><Relationship Id="rId42" Type="http://schemas.openxmlformats.org/officeDocument/2006/relationships/tags" Target="../tags/tag327.xml"/><Relationship Id="rId7" Type="http://schemas.openxmlformats.org/officeDocument/2006/relationships/tags" Target="../tags/tag292.xml"/><Relationship Id="rId12" Type="http://schemas.openxmlformats.org/officeDocument/2006/relationships/tags" Target="../tags/tag297.xml"/><Relationship Id="rId17" Type="http://schemas.openxmlformats.org/officeDocument/2006/relationships/tags" Target="../tags/tag302.xml"/><Relationship Id="rId25" Type="http://schemas.openxmlformats.org/officeDocument/2006/relationships/tags" Target="../tags/tag310.xml"/><Relationship Id="rId33" Type="http://schemas.openxmlformats.org/officeDocument/2006/relationships/tags" Target="../tags/tag318.xml"/><Relationship Id="rId38" Type="http://schemas.openxmlformats.org/officeDocument/2006/relationships/tags" Target="../tags/tag323.xml"/><Relationship Id="rId46" Type="http://schemas.openxmlformats.org/officeDocument/2006/relationships/image" Target="../media/image26.png"/><Relationship Id="rId2" Type="http://schemas.openxmlformats.org/officeDocument/2006/relationships/tags" Target="../tags/tag287.xml"/><Relationship Id="rId16" Type="http://schemas.openxmlformats.org/officeDocument/2006/relationships/tags" Target="../tags/tag301.xml"/><Relationship Id="rId20" Type="http://schemas.openxmlformats.org/officeDocument/2006/relationships/tags" Target="../tags/tag305.xml"/><Relationship Id="rId29" Type="http://schemas.openxmlformats.org/officeDocument/2006/relationships/tags" Target="../tags/tag314.xml"/><Relationship Id="rId41" Type="http://schemas.openxmlformats.org/officeDocument/2006/relationships/tags" Target="../tags/tag326.xml"/><Relationship Id="rId1" Type="http://schemas.openxmlformats.org/officeDocument/2006/relationships/tags" Target="../tags/tag286.xml"/><Relationship Id="rId6" Type="http://schemas.openxmlformats.org/officeDocument/2006/relationships/tags" Target="../tags/tag291.xml"/><Relationship Id="rId11" Type="http://schemas.openxmlformats.org/officeDocument/2006/relationships/tags" Target="../tags/tag296.xml"/><Relationship Id="rId24" Type="http://schemas.openxmlformats.org/officeDocument/2006/relationships/tags" Target="../tags/tag309.xml"/><Relationship Id="rId32" Type="http://schemas.openxmlformats.org/officeDocument/2006/relationships/tags" Target="../tags/tag317.xml"/><Relationship Id="rId37" Type="http://schemas.openxmlformats.org/officeDocument/2006/relationships/tags" Target="../tags/tag322.xml"/><Relationship Id="rId40" Type="http://schemas.openxmlformats.org/officeDocument/2006/relationships/tags" Target="../tags/tag325.xml"/><Relationship Id="rId45" Type="http://schemas.openxmlformats.org/officeDocument/2006/relationships/notesSlide" Target="../notesSlides/notesSlide13.xml"/><Relationship Id="rId5" Type="http://schemas.openxmlformats.org/officeDocument/2006/relationships/tags" Target="../tags/tag290.xml"/><Relationship Id="rId15" Type="http://schemas.openxmlformats.org/officeDocument/2006/relationships/tags" Target="../tags/tag300.xml"/><Relationship Id="rId23" Type="http://schemas.openxmlformats.org/officeDocument/2006/relationships/tags" Target="../tags/tag308.xml"/><Relationship Id="rId28" Type="http://schemas.openxmlformats.org/officeDocument/2006/relationships/tags" Target="../tags/tag313.xml"/><Relationship Id="rId36" Type="http://schemas.openxmlformats.org/officeDocument/2006/relationships/tags" Target="../tags/tag321.xml"/><Relationship Id="rId10" Type="http://schemas.openxmlformats.org/officeDocument/2006/relationships/tags" Target="../tags/tag295.xml"/><Relationship Id="rId19" Type="http://schemas.openxmlformats.org/officeDocument/2006/relationships/tags" Target="../tags/tag304.xml"/><Relationship Id="rId31" Type="http://schemas.openxmlformats.org/officeDocument/2006/relationships/tags" Target="../tags/tag316.xml"/><Relationship Id="rId44" Type="http://schemas.openxmlformats.org/officeDocument/2006/relationships/slideLayout" Target="../slideLayouts/slideLayout28.xml"/><Relationship Id="rId4" Type="http://schemas.openxmlformats.org/officeDocument/2006/relationships/tags" Target="../tags/tag289.xml"/><Relationship Id="rId9" Type="http://schemas.openxmlformats.org/officeDocument/2006/relationships/tags" Target="../tags/tag294.xml"/><Relationship Id="rId14" Type="http://schemas.openxmlformats.org/officeDocument/2006/relationships/tags" Target="../tags/tag299.xml"/><Relationship Id="rId22" Type="http://schemas.openxmlformats.org/officeDocument/2006/relationships/tags" Target="../tags/tag307.xml"/><Relationship Id="rId27" Type="http://schemas.openxmlformats.org/officeDocument/2006/relationships/tags" Target="../tags/tag312.xml"/><Relationship Id="rId30" Type="http://schemas.openxmlformats.org/officeDocument/2006/relationships/tags" Target="../tags/tag315.xml"/><Relationship Id="rId35" Type="http://schemas.openxmlformats.org/officeDocument/2006/relationships/tags" Target="../tags/tag320.xml"/><Relationship Id="rId43" Type="http://schemas.openxmlformats.org/officeDocument/2006/relationships/tags" Target="../tags/tag328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341.xml"/><Relationship Id="rId18" Type="http://schemas.openxmlformats.org/officeDocument/2006/relationships/tags" Target="../tags/tag346.xml"/><Relationship Id="rId26" Type="http://schemas.openxmlformats.org/officeDocument/2006/relationships/tags" Target="../tags/tag354.xml"/><Relationship Id="rId39" Type="http://schemas.openxmlformats.org/officeDocument/2006/relationships/tags" Target="../tags/tag367.xml"/><Relationship Id="rId21" Type="http://schemas.openxmlformats.org/officeDocument/2006/relationships/tags" Target="../tags/tag349.xml"/><Relationship Id="rId34" Type="http://schemas.openxmlformats.org/officeDocument/2006/relationships/tags" Target="../tags/tag362.xml"/><Relationship Id="rId42" Type="http://schemas.openxmlformats.org/officeDocument/2006/relationships/tags" Target="../tags/tag370.xml"/><Relationship Id="rId47" Type="http://schemas.openxmlformats.org/officeDocument/2006/relationships/tags" Target="../tags/tag375.xml"/><Relationship Id="rId50" Type="http://schemas.openxmlformats.org/officeDocument/2006/relationships/tags" Target="../tags/tag378.xml"/><Relationship Id="rId55" Type="http://schemas.openxmlformats.org/officeDocument/2006/relationships/tags" Target="../tags/tag383.xml"/><Relationship Id="rId7" Type="http://schemas.openxmlformats.org/officeDocument/2006/relationships/tags" Target="../tags/tag335.xml"/><Relationship Id="rId12" Type="http://schemas.openxmlformats.org/officeDocument/2006/relationships/tags" Target="../tags/tag340.xml"/><Relationship Id="rId17" Type="http://schemas.openxmlformats.org/officeDocument/2006/relationships/tags" Target="../tags/tag345.xml"/><Relationship Id="rId25" Type="http://schemas.openxmlformats.org/officeDocument/2006/relationships/tags" Target="../tags/tag353.xml"/><Relationship Id="rId33" Type="http://schemas.openxmlformats.org/officeDocument/2006/relationships/tags" Target="../tags/tag361.xml"/><Relationship Id="rId38" Type="http://schemas.openxmlformats.org/officeDocument/2006/relationships/tags" Target="../tags/tag366.xml"/><Relationship Id="rId46" Type="http://schemas.openxmlformats.org/officeDocument/2006/relationships/tags" Target="../tags/tag374.xml"/><Relationship Id="rId59" Type="http://schemas.openxmlformats.org/officeDocument/2006/relationships/slideLayout" Target="../slideLayouts/slideLayout50.xml"/><Relationship Id="rId2" Type="http://schemas.openxmlformats.org/officeDocument/2006/relationships/tags" Target="../tags/tag330.xml"/><Relationship Id="rId16" Type="http://schemas.openxmlformats.org/officeDocument/2006/relationships/tags" Target="../tags/tag344.xml"/><Relationship Id="rId20" Type="http://schemas.openxmlformats.org/officeDocument/2006/relationships/tags" Target="../tags/tag348.xml"/><Relationship Id="rId29" Type="http://schemas.openxmlformats.org/officeDocument/2006/relationships/tags" Target="../tags/tag357.xml"/><Relationship Id="rId41" Type="http://schemas.openxmlformats.org/officeDocument/2006/relationships/tags" Target="../tags/tag369.xml"/><Relationship Id="rId54" Type="http://schemas.openxmlformats.org/officeDocument/2006/relationships/tags" Target="../tags/tag382.xml"/><Relationship Id="rId1" Type="http://schemas.openxmlformats.org/officeDocument/2006/relationships/tags" Target="../tags/tag329.xml"/><Relationship Id="rId6" Type="http://schemas.openxmlformats.org/officeDocument/2006/relationships/tags" Target="../tags/tag334.xml"/><Relationship Id="rId11" Type="http://schemas.openxmlformats.org/officeDocument/2006/relationships/tags" Target="../tags/tag339.xml"/><Relationship Id="rId24" Type="http://schemas.openxmlformats.org/officeDocument/2006/relationships/tags" Target="../tags/tag352.xml"/><Relationship Id="rId32" Type="http://schemas.openxmlformats.org/officeDocument/2006/relationships/tags" Target="../tags/tag360.xml"/><Relationship Id="rId37" Type="http://schemas.openxmlformats.org/officeDocument/2006/relationships/tags" Target="../tags/tag365.xml"/><Relationship Id="rId40" Type="http://schemas.openxmlformats.org/officeDocument/2006/relationships/tags" Target="../tags/tag368.xml"/><Relationship Id="rId45" Type="http://schemas.openxmlformats.org/officeDocument/2006/relationships/tags" Target="../tags/tag373.xml"/><Relationship Id="rId53" Type="http://schemas.openxmlformats.org/officeDocument/2006/relationships/tags" Target="../tags/tag381.xml"/><Relationship Id="rId58" Type="http://schemas.openxmlformats.org/officeDocument/2006/relationships/tags" Target="../tags/tag386.xml"/><Relationship Id="rId5" Type="http://schemas.openxmlformats.org/officeDocument/2006/relationships/tags" Target="../tags/tag333.xml"/><Relationship Id="rId15" Type="http://schemas.openxmlformats.org/officeDocument/2006/relationships/tags" Target="../tags/tag343.xml"/><Relationship Id="rId23" Type="http://schemas.openxmlformats.org/officeDocument/2006/relationships/tags" Target="../tags/tag351.xml"/><Relationship Id="rId28" Type="http://schemas.openxmlformats.org/officeDocument/2006/relationships/tags" Target="../tags/tag356.xml"/><Relationship Id="rId36" Type="http://schemas.openxmlformats.org/officeDocument/2006/relationships/tags" Target="../tags/tag364.xml"/><Relationship Id="rId49" Type="http://schemas.openxmlformats.org/officeDocument/2006/relationships/tags" Target="../tags/tag377.xml"/><Relationship Id="rId57" Type="http://schemas.openxmlformats.org/officeDocument/2006/relationships/tags" Target="../tags/tag385.xml"/><Relationship Id="rId10" Type="http://schemas.openxmlformats.org/officeDocument/2006/relationships/tags" Target="../tags/tag338.xml"/><Relationship Id="rId19" Type="http://schemas.openxmlformats.org/officeDocument/2006/relationships/tags" Target="../tags/tag347.xml"/><Relationship Id="rId31" Type="http://schemas.openxmlformats.org/officeDocument/2006/relationships/tags" Target="../tags/tag359.xml"/><Relationship Id="rId44" Type="http://schemas.openxmlformats.org/officeDocument/2006/relationships/tags" Target="../tags/tag372.xml"/><Relationship Id="rId52" Type="http://schemas.openxmlformats.org/officeDocument/2006/relationships/tags" Target="../tags/tag380.xml"/><Relationship Id="rId60" Type="http://schemas.openxmlformats.org/officeDocument/2006/relationships/notesSlide" Target="../notesSlides/notesSlide14.xml"/><Relationship Id="rId4" Type="http://schemas.openxmlformats.org/officeDocument/2006/relationships/tags" Target="../tags/tag332.xml"/><Relationship Id="rId9" Type="http://schemas.openxmlformats.org/officeDocument/2006/relationships/tags" Target="../tags/tag337.xml"/><Relationship Id="rId14" Type="http://schemas.openxmlformats.org/officeDocument/2006/relationships/tags" Target="../tags/tag342.xml"/><Relationship Id="rId22" Type="http://schemas.openxmlformats.org/officeDocument/2006/relationships/tags" Target="../tags/tag350.xml"/><Relationship Id="rId27" Type="http://schemas.openxmlformats.org/officeDocument/2006/relationships/tags" Target="../tags/tag355.xml"/><Relationship Id="rId30" Type="http://schemas.openxmlformats.org/officeDocument/2006/relationships/tags" Target="../tags/tag358.xml"/><Relationship Id="rId35" Type="http://schemas.openxmlformats.org/officeDocument/2006/relationships/tags" Target="../tags/tag363.xml"/><Relationship Id="rId43" Type="http://schemas.openxmlformats.org/officeDocument/2006/relationships/tags" Target="../tags/tag371.xml"/><Relationship Id="rId48" Type="http://schemas.openxmlformats.org/officeDocument/2006/relationships/tags" Target="../tags/tag376.xml"/><Relationship Id="rId56" Type="http://schemas.openxmlformats.org/officeDocument/2006/relationships/tags" Target="../tags/tag384.xml"/><Relationship Id="rId8" Type="http://schemas.openxmlformats.org/officeDocument/2006/relationships/tags" Target="../tags/tag336.xml"/><Relationship Id="rId51" Type="http://schemas.openxmlformats.org/officeDocument/2006/relationships/tags" Target="../tags/tag379.xml"/><Relationship Id="rId3" Type="http://schemas.openxmlformats.org/officeDocument/2006/relationships/tags" Target="../tags/tag33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399.xml"/><Relationship Id="rId18" Type="http://schemas.openxmlformats.org/officeDocument/2006/relationships/tags" Target="../tags/tag404.xml"/><Relationship Id="rId26" Type="http://schemas.openxmlformats.org/officeDocument/2006/relationships/tags" Target="../tags/tag412.xml"/><Relationship Id="rId39" Type="http://schemas.openxmlformats.org/officeDocument/2006/relationships/tags" Target="../tags/tag425.xml"/><Relationship Id="rId21" Type="http://schemas.openxmlformats.org/officeDocument/2006/relationships/tags" Target="../tags/tag407.xml"/><Relationship Id="rId34" Type="http://schemas.openxmlformats.org/officeDocument/2006/relationships/tags" Target="../tags/tag420.xml"/><Relationship Id="rId42" Type="http://schemas.openxmlformats.org/officeDocument/2006/relationships/tags" Target="../tags/tag428.xml"/><Relationship Id="rId47" Type="http://schemas.openxmlformats.org/officeDocument/2006/relationships/tags" Target="../tags/tag433.xml"/><Relationship Id="rId50" Type="http://schemas.openxmlformats.org/officeDocument/2006/relationships/slideLayout" Target="../slideLayouts/slideLayout12.xml"/><Relationship Id="rId55" Type="http://schemas.openxmlformats.org/officeDocument/2006/relationships/image" Target="../media/image28.emf"/><Relationship Id="rId63" Type="http://schemas.openxmlformats.org/officeDocument/2006/relationships/image" Target="../media/image32.emf"/><Relationship Id="rId68" Type="http://schemas.openxmlformats.org/officeDocument/2006/relationships/customXml" Target="../ink/ink10.xml"/><Relationship Id="rId76" Type="http://schemas.openxmlformats.org/officeDocument/2006/relationships/customXml" Target="../ink/ink14.xml"/><Relationship Id="rId84" Type="http://schemas.openxmlformats.org/officeDocument/2006/relationships/customXml" Target="../ink/ink18.xml"/><Relationship Id="rId7" Type="http://schemas.openxmlformats.org/officeDocument/2006/relationships/tags" Target="../tags/tag393.xml"/><Relationship Id="rId71" Type="http://schemas.openxmlformats.org/officeDocument/2006/relationships/image" Target="../media/image36.emf"/><Relationship Id="rId2" Type="http://schemas.openxmlformats.org/officeDocument/2006/relationships/tags" Target="../tags/tag388.xml"/><Relationship Id="rId16" Type="http://schemas.openxmlformats.org/officeDocument/2006/relationships/tags" Target="../tags/tag402.xml"/><Relationship Id="rId29" Type="http://schemas.openxmlformats.org/officeDocument/2006/relationships/tags" Target="../tags/tag415.xml"/><Relationship Id="rId11" Type="http://schemas.openxmlformats.org/officeDocument/2006/relationships/tags" Target="../tags/tag397.xml"/><Relationship Id="rId24" Type="http://schemas.openxmlformats.org/officeDocument/2006/relationships/tags" Target="../tags/tag410.xml"/><Relationship Id="rId32" Type="http://schemas.openxmlformats.org/officeDocument/2006/relationships/tags" Target="../tags/tag418.xml"/><Relationship Id="rId37" Type="http://schemas.openxmlformats.org/officeDocument/2006/relationships/tags" Target="../tags/tag423.xml"/><Relationship Id="rId40" Type="http://schemas.openxmlformats.org/officeDocument/2006/relationships/tags" Target="../tags/tag426.xml"/><Relationship Id="rId45" Type="http://schemas.openxmlformats.org/officeDocument/2006/relationships/tags" Target="../tags/tag431.xml"/><Relationship Id="rId53" Type="http://schemas.openxmlformats.org/officeDocument/2006/relationships/image" Target="../media/image27.emf"/><Relationship Id="rId58" Type="http://schemas.openxmlformats.org/officeDocument/2006/relationships/customXml" Target="../ink/ink5.xml"/><Relationship Id="rId66" Type="http://schemas.openxmlformats.org/officeDocument/2006/relationships/customXml" Target="../ink/ink9.xml"/><Relationship Id="rId74" Type="http://schemas.openxmlformats.org/officeDocument/2006/relationships/customXml" Target="../ink/ink13.xml"/><Relationship Id="rId79" Type="http://schemas.openxmlformats.org/officeDocument/2006/relationships/image" Target="../media/image40.emf"/><Relationship Id="rId5" Type="http://schemas.openxmlformats.org/officeDocument/2006/relationships/tags" Target="../tags/tag391.xml"/><Relationship Id="rId61" Type="http://schemas.openxmlformats.org/officeDocument/2006/relationships/image" Target="../media/image31.emf"/><Relationship Id="rId82" Type="http://schemas.openxmlformats.org/officeDocument/2006/relationships/customXml" Target="../ink/ink17.xml"/><Relationship Id="rId19" Type="http://schemas.openxmlformats.org/officeDocument/2006/relationships/tags" Target="../tags/tag405.xml"/><Relationship Id="rId4" Type="http://schemas.openxmlformats.org/officeDocument/2006/relationships/tags" Target="../tags/tag390.xml"/><Relationship Id="rId9" Type="http://schemas.openxmlformats.org/officeDocument/2006/relationships/tags" Target="../tags/tag395.xml"/><Relationship Id="rId14" Type="http://schemas.openxmlformats.org/officeDocument/2006/relationships/tags" Target="../tags/tag400.xml"/><Relationship Id="rId22" Type="http://schemas.openxmlformats.org/officeDocument/2006/relationships/tags" Target="../tags/tag408.xml"/><Relationship Id="rId27" Type="http://schemas.openxmlformats.org/officeDocument/2006/relationships/tags" Target="../tags/tag413.xml"/><Relationship Id="rId30" Type="http://schemas.openxmlformats.org/officeDocument/2006/relationships/tags" Target="../tags/tag416.xml"/><Relationship Id="rId35" Type="http://schemas.openxmlformats.org/officeDocument/2006/relationships/tags" Target="../tags/tag421.xml"/><Relationship Id="rId43" Type="http://schemas.openxmlformats.org/officeDocument/2006/relationships/tags" Target="../tags/tag429.xml"/><Relationship Id="rId48" Type="http://schemas.openxmlformats.org/officeDocument/2006/relationships/tags" Target="../tags/tag434.xml"/><Relationship Id="rId56" Type="http://schemas.openxmlformats.org/officeDocument/2006/relationships/customXml" Target="../ink/ink4.xml"/><Relationship Id="rId64" Type="http://schemas.openxmlformats.org/officeDocument/2006/relationships/customXml" Target="../ink/ink8.xml"/><Relationship Id="rId69" Type="http://schemas.openxmlformats.org/officeDocument/2006/relationships/image" Target="../media/image35.emf"/><Relationship Id="rId77" Type="http://schemas.openxmlformats.org/officeDocument/2006/relationships/image" Target="../media/image39.emf"/><Relationship Id="rId8" Type="http://schemas.openxmlformats.org/officeDocument/2006/relationships/tags" Target="../tags/tag394.xml"/><Relationship Id="rId51" Type="http://schemas.openxmlformats.org/officeDocument/2006/relationships/notesSlide" Target="../notesSlides/notesSlide16.xml"/><Relationship Id="rId72" Type="http://schemas.openxmlformats.org/officeDocument/2006/relationships/customXml" Target="../ink/ink12.xml"/><Relationship Id="rId80" Type="http://schemas.openxmlformats.org/officeDocument/2006/relationships/customXml" Target="../ink/ink16.xml"/><Relationship Id="rId85" Type="http://schemas.openxmlformats.org/officeDocument/2006/relationships/image" Target="../media/image43.emf"/><Relationship Id="rId3" Type="http://schemas.openxmlformats.org/officeDocument/2006/relationships/tags" Target="../tags/tag389.xml"/><Relationship Id="rId12" Type="http://schemas.openxmlformats.org/officeDocument/2006/relationships/tags" Target="../tags/tag398.xml"/><Relationship Id="rId17" Type="http://schemas.openxmlformats.org/officeDocument/2006/relationships/tags" Target="../tags/tag403.xml"/><Relationship Id="rId25" Type="http://schemas.openxmlformats.org/officeDocument/2006/relationships/tags" Target="../tags/tag411.xml"/><Relationship Id="rId33" Type="http://schemas.openxmlformats.org/officeDocument/2006/relationships/tags" Target="../tags/tag419.xml"/><Relationship Id="rId38" Type="http://schemas.openxmlformats.org/officeDocument/2006/relationships/tags" Target="../tags/tag424.xml"/><Relationship Id="rId46" Type="http://schemas.openxmlformats.org/officeDocument/2006/relationships/tags" Target="../tags/tag432.xml"/><Relationship Id="rId59" Type="http://schemas.openxmlformats.org/officeDocument/2006/relationships/image" Target="../media/image30.emf"/><Relationship Id="rId67" Type="http://schemas.openxmlformats.org/officeDocument/2006/relationships/image" Target="../media/image34.emf"/><Relationship Id="rId20" Type="http://schemas.openxmlformats.org/officeDocument/2006/relationships/tags" Target="../tags/tag406.xml"/><Relationship Id="rId41" Type="http://schemas.openxmlformats.org/officeDocument/2006/relationships/tags" Target="../tags/tag427.xml"/><Relationship Id="rId54" Type="http://schemas.openxmlformats.org/officeDocument/2006/relationships/customXml" Target="../ink/ink3.xml"/><Relationship Id="rId62" Type="http://schemas.openxmlformats.org/officeDocument/2006/relationships/customXml" Target="../ink/ink7.xml"/><Relationship Id="rId70" Type="http://schemas.openxmlformats.org/officeDocument/2006/relationships/customXml" Target="../ink/ink11.xml"/><Relationship Id="rId75" Type="http://schemas.openxmlformats.org/officeDocument/2006/relationships/image" Target="../media/image38.emf"/><Relationship Id="rId83" Type="http://schemas.openxmlformats.org/officeDocument/2006/relationships/image" Target="../media/image42.emf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15" Type="http://schemas.openxmlformats.org/officeDocument/2006/relationships/tags" Target="../tags/tag401.xml"/><Relationship Id="rId23" Type="http://schemas.openxmlformats.org/officeDocument/2006/relationships/tags" Target="../tags/tag409.xml"/><Relationship Id="rId28" Type="http://schemas.openxmlformats.org/officeDocument/2006/relationships/tags" Target="../tags/tag414.xml"/><Relationship Id="rId36" Type="http://schemas.openxmlformats.org/officeDocument/2006/relationships/tags" Target="../tags/tag422.xml"/><Relationship Id="rId49" Type="http://schemas.openxmlformats.org/officeDocument/2006/relationships/tags" Target="../tags/tag435.xml"/><Relationship Id="rId57" Type="http://schemas.openxmlformats.org/officeDocument/2006/relationships/image" Target="../media/image29.emf"/><Relationship Id="rId10" Type="http://schemas.openxmlformats.org/officeDocument/2006/relationships/tags" Target="../tags/tag396.xml"/><Relationship Id="rId31" Type="http://schemas.openxmlformats.org/officeDocument/2006/relationships/tags" Target="../tags/tag417.xml"/><Relationship Id="rId44" Type="http://schemas.openxmlformats.org/officeDocument/2006/relationships/tags" Target="../tags/tag430.xml"/><Relationship Id="rId52" Type="http://schemas.openxmlformats.org/officeDocument/2006/relationships/customXml" Target="../ink/ink2.xml"/><Relationship Id="rId60" Type="http://schemas.openxmlformats.org/officeDocument/2006/relationships/customXml" Target="../ink/ink6.xml"/><Relationship Id="rId65" Type="http://schemas.openxmlformats.org/officeDocument/2006/relationships/image" Target="../media/image33.emf"/><Relationship Id="rId73" Type="http://schemas.openxmlformats.org/officeDocument/2006/relationships/image" Target="../media/image37.emf"/><Relationship Id="rId78" Type="http://schemas.openxmlformats.org/officeDocument/2006/relationships/customXml" Target="../ink/ink15.xml"/><Relationship Id="rId81" Type="http://schemas.openxmlformats.org/officeDocument/2006/relationships/image" Target="../media/image41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443.xml"/><Relationship Id="rId13" Type="http://schemas.openxmlformats.org/officeDocument/2006/relationships/tags" Target="../tags/tag448.xml"/><Relationship Id="rId3" Type="http://schemas.openxmlformats.org/officeDocument/2006/relationships/tags" Target="../tags/tag438.xml"/><Relationship Id="rId7" Type="http://schemas.openxmlformats.org/officeDocument/2006/relationships/tags" Target="../tags/tag442.xml"/><Relationship Id="rId12" Type="http://schemas.openxmlformats.org/officeDocument/2006/relationships/tags" Target="../tags/tag447.xml"/><Relationship Id="rId2" Type="http://schemas.openxmlformats.org/officeDocument/2006/relationships/tags" Target="../tags/tag437.xml"/><Relationship Id="rId16" Type="http://schemas.openxmlformats.org/officeDocument/2006/relationships/image" Target="../media/image44.png"/><Relationship Id="rId1" Type="http://schemas.openxmlformats.org/officeDocument/2006/relationships/tags" Target="../tags/tag436.xml"/><Relationship Id="rId6" Type="http://schemas.openxmlformats.org/officeDocument/2006/relationships/tags" Target="../tags/tag441.xml"/><Relationship Id="rId11" Type="http://schemas.openxmlformats.org/officeDocument/2006/relationships/tags" Target="../tags/tag446.xml"/><Relationship Id="rId5" Type="http://schemas.openxmlformats.org/officeDocument/2006/relationships/tags" Target="../tags/tag440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445.xml"/><Relationship Id="rId4" Type="http://schemas.openxmlformats.org/officeDocument/2006/relationships/tags" Target="../tags/tag439.xml"/><Relationship Id="rId9" Type="http://schemas.openxmlformats.org/officeDocument/2006/relationships/tags" Target="../tags/tag444.xml"/><Relationship Id="rId14" Type="http://schemas.openxmlformats.org/officeDocument/2006/relationships/tags" Target="../tags/tag44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10" Type="http://schemas.openxmlformats.org/officeDocument/2006/relationships/image" Target="../media/image49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customXml" Target="../ink/ink25.xml"/><Relationship Id="rId18" Type="http://schemas.openxmlformats.org/officeDocument/2006/relationships/image" Target="../media/image63.emf"/><Relationship Id="rId26" Type="http://schemas.openxmlformats.org/officeDocument/2006/relationships/image" Target="../media/image67.emf"/><Relationship Id="rId3" Type="http://schemas.openxmlformats.org/officeDocument/2006/relationships/customXml" Target="../ink/ink20.xml"/><Relationship Id="rId21" Type="http://schemas.openxmlformats.org/officeDocument/2006/relationships/customXml" Target="../ink/ink29.xml"/><Relationship Id="rId7" Type="http://schemas.openxmlformats.org/officeDocument/2006/relationships/customXml" Target="../ink/ink22.xml"/><Relationship Id="rId12" Type="http://schemas.openxmlformats.org/officeDocument/2006/relationships/image" Target="../media/image60.emf"/><Relationship Id="rId17" Type="http://schemas.openxmlformats.org/officeDocument/2006/relationships/customXml" Target="../ink/ink27.xml"/><Relationship Id="rId25" Type="http://schemas.openxmlformats.org/officeDocument/2006/relationships/customXml" Target="../ink/ink31.xml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62.emf"/><Relationship Id="rId20" Type="http://schemas.openxmlformats.org/officeDocument/2006/relationships/image" Target="../media/image64.emf"/><Relationship Id="rId29" Type="http://schemas.openxmlformats.org/officeDocument/2006/relationships/customXml" Target="../ink/ink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emf"/><Relationship Id="rId11" Type="http://schemas.openxmlformats.org/officeDocument/2006/relationships/customXml" Target="../ink/ink24.xml"/><Relationship Id="rId24" Type="http://schemas.openxmlformats.org/officeDocument/2006/relationships/image" Target="../media/image66.emf"/><Relationship Id="rId32" Type="http://schemas.openxmlformats.org/officeDocument/2006/relationships/image" Target="../media/image70.emf"/><Relationship Id="rId5" Type="http://schemas.openxmlformats.org/officeDocument/2006/relationships/customXml" Target="../ink/ink21.xml"/><Relationship Id="rId15" Type="http://schemas.openxmlformats.org/officeDocument/2006/relationships/customXml" Target="../ink/ink26.xml"/><Relationship Id="rId23" Type="http://schemas.openxmlformats.org/officeDocument/2006/relationships/customXml" Target="../ink/ink30.xml"/><Relationship Id="rId28" Type="http://schemas.openxmlformats.org/officeDocument/2006/relationships/image" Target="../media/image68.emf"/><Relationship Id="rId10" Type="http://schemas.openxmlformats.org/officeDocument/2006/relationships/image" Target="../media/image59.emf"/><Relationship Id="rId19" Type="http://schemas.openxmlformats.org/officeDocument/2006/relationships/customXml" Target="../ink/ink28.xml"/><Relationship Id="rId31" Type="http://schemas.openxmlformats.org/officeDocument/2006/relationships/customXml" Target="../ink/ink34.xml"/><Relationship Id="rId4" Type="http://schemas.openxmlformats.org/officeDocument/2006/relationships/image" Target="../media/image56.emf"/><Relationship Id="rId9" Type="http://schemas.openxmlformats.org/officeDocument/2006/relationships/customXml" Target="../ink/ink23.xml"/><Relationship Id="rId14" Type="http://schemas.openxmlformats.org/officeDocument/2006/relationships/image" Target="../media/image61.emf"/><Relationship Id="rId22" Type="http://schemas.openxmlformats.org/officeDocument/2006/relationships/image" Target="../media/image65.emf"/><Relationship Id="rId27" Type="http://schemas.openxmlformats.org/officeDocument/2006/relationships/customXml" Target="../ink/ink32.xml"/><Relationship Id="rId30" Type="http://schemas.openxmlformats.org/officeDocument/2006/relationships/image" Target="../media/image69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451.xml"/><Relationship Id="rId1" Type="http://schemas.openxmlformats.org/officeDocument/2006/relationships/tags" Target="../tags/tag45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459.xml"/><Relationship Id="rId13" Type="http://schemas.openxmlformats.org/officeDocument/2006/relationships/tags" Target="../tags/tag464.xml"/><Relationship Id="rId18" Type="http://schemas.openxmlformats.org/officeDocument/2006/relationships/tags" Target="../tags/tag469.xml"/><Relationship Id="rId26" Type="http://schemas.openxmlformats.org/officeDocument/2006/relationships/image" Target="../media/image50.png"/><Relationship Id="rId3" Type="http://schemas.openxmlformats.org/officeDocument/2006/relationships/tags" Target="../tags/tag454.xml"/><Relationship Id="rId21" Type="http://schemas.openxmlformats.org/officeDocument/2006/relationships/tags" Target="../tags/tag472.xml"/><Relationship Id="rId34" Type="http://schemas.openxmlformats.org/officeDocument/2006/relationships/image" Target="../media/image57.emf"/><Relationship Id="rId7" Type="http://schemas.openxmlformats.org/officeDocument/2006/relationships/tags" Target="../tags/tag458.xml"/><Relationship Id="rId12" Type="http://schemas.openxmlformats.org/officeDocument/2006/relationships/tags" Target="../tags/tag463.xml"/><Relationship Id="rId17" Type="http://schemas.openxmlformats.org/officeDocument/2006/relationships/tags" Target="../tags/tag468.xml"/><Relationship Id="rId25" Type="http://schemas.openxmlformats.org/officeDocument/2006/relationships/image" Target="../media/image49.png"/><Relationship Id="rId33" Type="http://schemas.openxmlformats.org/officeDocument/2006/relationships/customXml" Target="../ink/ink38.xml"/><Relationship Id="rId38" Type="http://schemas.openxmlformats.org/officeDocument/2006/relationships/image" Target="../media/image59.emf"/><Relationship Id="rId2" Type="http://schemas.openxmlformats.org/officeDocument/2006/relationships/tags" Target="../tags/tag453.xml"/><Relationship Id="rId16" Type="http://schemas.openxmlformats.org/officeDocument/2006/relationships/tags" Target="../tags/tag467.xml"/><Relationship Id="rId20" Type="http://schemas.openxmlformats.org/officeDocument/2006/relationships/tags" Target="../tags/tag471.xml"/><Relationship Id="rId29" Type="http://schemas.openxmlformats.org/officeDocument/2006/relationships/customXml" Target="../ink/ink36.xml"/><Relationship Id="rId1" Type="http://schemas.openxmlformats.org/officeDocument/2006/relationships/tags" Target="../tags/tag452.xml"/><Relationship Id="rId6" Type="http://schemas.openxmlformats.org/officeDocument/2006/relationships/tags" Target="../tags/tag457.xml"/><Relationship Id="rId11" Type="http://schemas.openxmlformats.org/officeDocument/2006/relationships/tags" Target="../tags/tag462.xml"/><Relationship Id="rId24" Type="http://schemas.openxmlformats.org/officeDocument/2006/relationships/slideLayout" Target="../slideLayouts/slideLayout18.xml"/><Relationship Id="rId32" Type="http://schemas.openxmlformats.org/officeDocument/2006/relationships/image" Target="../media/image56.emf"/><Relationship Id="rId37" Type="http://schemas.openxmlformats.org/officeDocument/2006/relationships/customXml" Target="../ink/ink40.xml"/><Relationship Id="rId5" Type="http://schemas.openxmlformats.org/officeDocument/2006/relationships/tags" Target="../tags/tag456.xml"/><Relationship Id="rId15" Type="http://schemas.openxmlformats.org/officeDocument/2006/relationships/tags" Target="../tags/tag466.xml"/><Relationship Id="rId23" Type="http://schemas.openxmlformats.org/officeDocument/2006/relationships/tags" Target="../tags/tag474.xml"/><Relationship Id="rId28" Type="http://schemas.openxmlformats.org/officeDocument/2006/relationships/image" Target="../media/image54.emf"/><Relationship Id="rId36" Type="http://schemas.openxmlformats.org/officeDocument/2006/relationships/image" Target="../media/image58.emf"/><Relationship Id="rId10" Type="http://schemas.openxmlformats.org/officeDocument/2006/relationships/tags" Target="../tags/tag461.xml"/><Relationship Id="rId19" Type="http://schemas.openxmlformats.org/officeDocument/2006/relationships/tags" Target="../tags/tag470.xml"/><Relationship Id="rId31" Type="http://schemas.openxmlformats.org/officeDocument/2006/relationships/customXml" Target="../ink/ink37.xml"/><Relationship Id="rId4" Type="http://schemas.openxmlformats.org/officeDocument/2006/relationships/tags" Target="../tags/tag455.xml"/><Relationship Id="rId9" Type="http://schemas.openxmlformats.org/officeDocument/2006/relationships/tags" Target="../tags/tag460.xml"/><Relationship Id="rId14" Type="http://schemas.openxmlformats.org/officeDocument/2006/relationships/tags" Target="../tags/tag465.xml"/><Relationship Id="rId22" Type="http://schemas.openxmlformats.org/officeDocument/2006/relationships/tags" Target="../tags/tag473.xml"/><Relationship Id="rId27" Type="http://schemas.openxmlformats.org/officeDocument/2006/relationships/customXml" Target="../ink/ink35.xml"/><Relationship Id="rId30" Type="http://schemas.openxmlformats.org/officeDocument/2006/relationships/image" Target="../media/image55.emf"/><Relationship Id="rId35" Type="http://schemas.openxmlformats.org/officeDocument/2006/relationships/customXml" Target="../ink/ink39.xml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tags" Target="../tags/tag487.xml"/><Relationship Id="rId18" Type="http://schemas.openxmlformats.org/officeDocument/2006/relationships/tags" Target="../tags/tag492.xml"/><Relationship Id="rId26" Type="http://schemas.openxmlformats.org/officeDocument/2006/relationships/tags" Target="../tags/tag500.xml"/><Relationship Id="rId39" Type="http://schemas.openxmlformats.org/officeDocument/2006/relationships/tags" Target="../tags/tag513.xml"/><Relationship Id="rId21" Type="http://schemas.openxmlformats.org/officeDocument/2006/relationships/tags" Target="../tags/tag495.xml"/><Relationship Id="rId34" Type="http://schemas.openxmlformats.org/officeDocument/2006/relationships/tags" Target="../tags/tag508.xml"/><Relationship Id="rId42" Type="http://schemas.openxmlformats.org/officeDocument/2006/relationships/tags" Target="../tags/tag516.xml"/><Relationship Id="rId47" Type="http://schemas.openxmlformats.org/officeDocument/2006/relationships/tags" Target="../tags/tag521.xml"/><Relationship Id="rId50" Type="http://schemas.openxmlformats.org/officeDocument/2006/relationships/tags" Target="../tags/tag524.xml"/><Relationship Id="rId55" Type="http://schemas.openxmlformats.org/officeDocument/2006/relationships/tags" Target="../tags/tag529.xml"/><Relationship Id="rId63" Type="http://schemas.openxmlformats.org/officeDocument/2006/relationships/tags" Target="../tags/tag537.xml"/><Relationship Id="rId68" Type="http://schemas.openxmlformats.org/officeDocument/2006/relationships/tags" Target="../tags/tag542.xml"/><Relationship Id="rId76" Type="http://schemas.openxmlformats.org/officeDocument/2006/relationships/tags" Target="../tags/tag550.xml"/><Relationship Id="rId84" Type="http://schemas.openxmlformats.org/officeDocument/2006/relationships/tags" Target="../tags/tag558.xml"/><Relationship Id="rId89" Type="http://schemas.openxmlformats.org/officeDocument/2006/relationships/slideLayout" Target="../slideLayouts/slideLayout17.xml"/><Relationship Id="rId7" Type="http://schemas.openxmlformats.org/officeDocument/2006/relationships/tags" Target="../tags/tag481.xml"/><Relationship Id="rId71" Type="http://schemas.openxmlformats.org/officeDocument/2006/relationships/tags" Target="../tags/tag545.xml"/><Relationship Id="rId2" Type="http://schemas.openxmlformats.org/officeDocument/2006/relationships/tags" Target="../tags/tag476.xml"/><Relationship Id="rId16" Type="http://schemas.openxmlformats.org/officeDocument/2006/relationships/tags" Target="../tags/tag490.xml"/><Relationship Id="rId29" Type="http://schemas.openxmlformats.org/officeDocument/2006/relationships/tags" Target="../tags/tag503.xml"/><Relationship Id="rId11" Type="http://schemas.openxmlformats.org/officeDocument/2006/relationships/tags" Target="../tags/tag485.xml"/><Relationship Id="rId24" Type="http://schemas.openxmlformats.org/officeDocument/2006/relationships/tags" Target="../tags/tag498.xml"/><Relationship Id="rId32" Type="http://schemas.openxmlformats.org/officeDocument/2006/relationships/tags" Target="../tags/tag506.xml"/><Relationship Id="rId37" Type="http://schemas.openxmlformats.org/officeDocument/2006/relationships/tags" Target="../tags/tag511.xml"/><Relationship Id="rId40" Type="http://schemas.openxmlformats.org/officeDocument/2006/relationships/tags" Target="../tags/tag514.xml"/><Relationship Id="rId45" Type="http://schemas.openxmlformats.org/officeDocument/2006/relationships/tags" Target="../tags/tag519.xml"/><Relationship Id="rId53" Type="http://schemas.openxmlformats.org/officeDocument/2006/relationships/tags" Target="../tags/tag527.xml"/><Relationship Id="rId58" Type="http://schemas.openxmlformats.org/officeDocument/2006/relationships/tags" Target="../tags/tag532.xml"/><Relationship Id="rId66" Type="http://schemas.openxmlformats.org/officeDocument/2006/relationships/tags" Target="../tags/tag540.xml"/><Relationship Id="rId74" Type="http://schemas.openxmlformats.org/officeDocument/2006/relationships/tags" Target="../tags/tag548.xml"/><Relationship Id="rId79" Type="http://schemas.openxmlformats.org/officeDocument/2006/relationships/tags" Target="../tags/tag553.xml"/><Relationship Id="rId87" Type="http://schemas.openxmlformats.org/officeDocument/2006/relationships/tags" Target="../tags/tag561.xml"/><Relationship Id="rId5" Type="http://schemas.openxmlformats.org/officeDocument/2006/relationships/tags" Target="../tags/tag479.xml"/><Relationship Id="rId61" Type="http://schemas.openxmlformats.org/officeDocument/2006/relationships/tags" Target="../tags/tag535.xml"/><Relationship Id="rId82" Type="http://schemas.openxmlformats.org/officeDocument/2006/relationships/tags" Target="../tags/tag556.xml"/><Relationship Id="rId90" Type="http://schemas.openxmlformats.org/officeDocument/2006/relationships/notesSlide" Target="../notesSlides/notesSlide26.xml"/><Relationship Id="rId19" Type="http://schemas.openxmlformats.org/officeDocument/2006/relationships/tags" Target="../tags/tag493.xml"/><Relationship Id="rId14" Type="http://schemas.openxmlformats.org/officeDocument/2006/relationships/tags" Target="../tags/tag488.xml"/><Relationship Id="rId22" Type="http://schemas.openxmlformats.org/officeDocument/2006/relationships/tags" Target="../tags/tag496.xml"/><Relationship Id="rId27" Type="http://schemas.openxmlformats.org/officeDocument/2006/relationships/tags" Target="../tags/tag501.xml"/><Relationship Id="rId30" Type="http://schemas.openxmlformats.org/officeDocument/2006/relationships/tags" Target="../tags/tag504.xml"/><Relationship Id="rId35" Type="http://schemas.openxmlformats.org/officeDocument/2006/relationships/tags" Target="../tags/tag509.xml"/><Relationship Id="rId43" Type="http://schemas.openxmlformats.org/officeDocument/2006/relationships/tags" Target="../tags/tag517.xml"/><Relationship Id="rId48" Type="http://schemas.openxmlformats.org/officeDocument/2006/relationships/tags" Target="../tags/tag522.xml"/><Relationship Id="rId56" Type="http://schemas.openxmlformats.org/officeDocument/2006/relationships/tags" Target="../tags/tag530.xml"/><Relationship Id="rId64" Type="http://schemas.openxmlformats.org/officeDocument/2006/relationships/tags" Target="../tags/tag538.xml"/><Relationship Id="rId69" Type="http://schemas.openxmlformats.org/officeDocument/2006/relationships/tags" Target="../tags/tag543.xml"/><Relationship Id="rId77" Type="http://schemas.openxmlformats.org/officeDocument/2006/relationships/tags" Target="../tags/tag551.xml"/><Relationship Id="rId8" Type="http://schemas.openxmlformats.org/officeDocument/2006/relationships/tags" Target="../tags/tag482.xml"/><Relationship Id="rId51" Type="http://schemas.openxmlformats.org/officeDocument/2006/relationships/tags" Target="../tags/tag525.xml"/><Relationship Id="rId72" Type="http://schemas.openxmlformats.org/officeDocument/2006/relationships/tags" Target="../tags/tag546.xml"/><Relationship Id="rId80" Type="http://schemas.openxmlformats.org/officeDocument/2006/relationships/tags" Target="../tags/tag554.xml"/><Relationship Id="rId85" Type="http://schemas.openxmlformats.org/officeDocument/2006/relationships/tags" Target="../tags/tag559.xml"/><Relationship Id="rId3" Type="http://schemas.openxmlformats.org/officeDocument/2006/relationships/tags" Target="../tags/tag477.xml"/><Relationship Id="rId12" Type="http://schemas.openxmlformats.org/officeDocument/2006/relationships/tags" Target="../tags/tag486.xml"/><Relationship Id="rId17" Type="http://schemas.openxmlformats.org/officeDocument/2006/relationships/tags" Target="../tags/tag491.xml"/><Relationship Id="rId25" Type="http://schemas.openxmlformats.org/officeDocument/2006/relationships/tags" Target="../tags/tag499.xml"/><Relationship Id="rId33" Type="http://schemas.openxmlformats.org/officeDocument/2006/relationships/tags" Target="../tags/tag507.xml"/><Relationship Id="rId38" Type="http://schemas.openxmlformats.org/officeDocument/2006/relationships/tags" Target="../tags/tag512.xml"/><Relationship Id="rId46" Type="http://schemas.openxmlformats.org/officeDocument/2006/relationships/tags" Target="../tags/tag520.xml"/><Relationship Id="rId59" Type="http://schemas.openxmlformats.org/officeDocument/2006/relationships/tags" Target="../tags/tag533.xml"/><Relationship Id="rId67" Type="http://schemas.openxmlformats.org/officeDocument/2006/relationships/tags" Target="../tags/tag541.xml"/><Relationship Id="rId20" Type="http://schemas.openxmlformats.org/officeDocument/2006/relationships/tags" Target="../tags/tag494.xml"/><Relationship Id="rId41" Type="http://schemas.openxmlformats.org/officeDocument/2006/relationships/tags" Target="../tags/tag515.xml"/><Relationship Id="rId54" Type="http://schemas.openxmlformats.org/officeDocument/2006/relationships/tags" Target="../tags/tag528.xml"/><Relationship Id="rId62" Type="http://schemas.openxmlformats.org/officeDocument/2006/relationships/tags" Target="../tags/tag536.xml"/><Relationship Id="rId70" Type="http://schemas.openxmlformats.org/officeDocument/2006/relationships/tags" Target="../tags/tag544.xml"/><Relationship Id="rId75" Type="http://schemas.openxmlformats.org/officeDocument/2006/relationships/tags" Target="../tags/tag549.xml"/><Relationship Id="rId83" Type="http://schemas.openxmlformats.org/officeDocument/2006/relationships/tags" Target="../tags/tag557.xml"/><Relationship Id="rId88" Type="http://schemas.openxmlformats.org/officeDocument/2006/relationships/tags" Target="../tags/tag562.xml"/><Relationship Id="rId91" Type="http://schemas.openxmlformats.org/officeDocument/2006/relationships/image" Target="../media/image51.png"/><Relationship Id="rId1" Type="http://schemas.openxmlformats.org/officeDocument/2006/relationships/tags" Target="../tags/tag475.xml"/><Relationship Id="rId6" Type="http://schemas.openxmlformats.org/officeDocument/2006/relationships/tags" Target="../tags/tag480.xml"/><Relationship Id="rId15" Type="http://schemas.openxmlformats.org/officeDocument/2006/relationships/tags" Target="../tags/tag489.xml"/><Relationship Id="rId23" Type="http://schemas.openxmlformats.org/officeDocument/2006/relationships/tags" Target="../tags/tag497.xml"/><Relationship Id="rId28" Type="http://schemas.openxmlformats.org/officeDocument/2006/relationships/tags" Target="../tags/tag502.xml"/><Relationship Id="rId36" Type="http://schemas.openxmlformats.org/officeDocument/2006/relationships/tags" Target="../tags/tag510.xml"/><Relationship Id="rId49" Type="http://schemas.openxmlformats.org/officeDocument/2006/relationships/tags" Target="../tags/tag523.xml"/><Relationship Id="rId57" Type="http://schemas.openxmlformats.org/officeDocument/2006/relationships/tags" Target="../tags/tag531.xml"/><Relationship Id="rId10" Type="http://schemas.openxmlformats.org/officeDocument/2006/relationships/tags" Target="../tags/tag484.xml"/><Relationship Id="rId31" Type="http://schemas.openxmlformats.org/officeDocument/2006/relationships/tags" Target="../tags/tag505.xml"/><Relationship Id="rId44" Type="http://schemas.openxmlformats.org/officeDocument/2006/relationships/tags" Target="../tags/tag518.xml"/><Relationship Id="rId52" Type="http://schemas.openxmlformats.org/officeDocument/2006/relationships/tags" Target="../tags/tag526.xml"/><Relationship Id="rId60" Type="http://schemas.openxmlformats.org/officeDocument/2006/relationships/tags" Target="../tags/tag534.xml"/><Relationship Id="rId65" Type="http://schemas.openxmlformats.org/officeDocument/2006/relationships/tags" Target="../tags/tag539.xml"/><Relationship Id="rId73" Type="http://schemas.openxmlformats.org/officeDocument/2006/relationships/tags" Target="../tags/tag547.xml"/><Relationship Id="rId78" Type="http://schemas.openxmlformats.org/officeDocument/2006/relationships/tags" Target="../tags/tag552.xml"/><Relationship Id="rId81" Type="http://schemas.openxmlformats.org/officeDocument/2006/relationships/tags" Target="../tags/tag555.xml"/><Relationship Id="rId86" Type="http://schemas.openxmlformats.org/officeDocument/2006/relationships/tags" Target="../tags/tag560.xml"/><Relationship Id="rId4" Type="http://schemas.openxmlformats.org/officeDocument/2006/relationships/tags" Target="../tags/tag478.xml"/><Relationship Id="rId9" Type="http://schemas.openxmlformats.org/officeDocument/2006/relationships/tags" Target="../tags/tag48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6" Type="http://schemas.openxmlformats.org/officeDocument/2006/relationships/tags" Target="../tags/tag588.xml"/><Relationship Id="rId117" Type="http://schemas.openxmlformats.org/officeDocument/2006/relationships/customXml" Target="../ink/ink55.xml"/><Relationship Id="rId21" Type="http://schemas.openxmlformats.org/officeDocument/2006/relationships/tags" Target="../tags/tag583.xml"/><Relationship Id="rId42" Type="http://schemas.openxmlformats.org/officeDocument/2006/relationships/tags" Target="../tags/tag604.xml"/><Relationship Id="rId47" Type="http://schemas.openxmlformats.org/officeDocument/2006/relationships/tags" Target="../tags/tag609.xml"/><Relationship Id="rId63" Type="http://schemas.openxmlformats.org/officeDocument/2006/relationships/tags" Target="../tags/tag625.xml"/><Relationship Id="rId68" Type="http://schemas.openxmlformats.org/officeDocument/2006/relationships/tags" Target="../tags/tag630.xml"/><Relationship Id="rId84" Type="http://schemas.openxmlformats.org/officeDocument/2006/relationships/tags" Target="../tags/tag646.xml"/><Relationship Id="rId89" Type="http://schemas.openxmlformats.org/officeDocument/2006/relationships/customXml" Target="../ink/ink41.xml"/><Relationship Id="rId112" Type="http://schemas.openxmlformats.org/officeDocument/2006/relationships/image" Target="../media/image71.emf"/><Relationship Id="rId133" Type="http://schemas.openxmlformats.org/officeDocument/2006/relationships/customXml" Target="../ink/ink63.xml"/><Relationship Id="rId138" Type="http://schemas.openxmlformats.org/officeDocument/2006/relationships/image" Target="../media/image84.emf"/><Relationship Id="rId154" Type="http://schemas.openxmlformats.org/officeDocument/2006/relationships/image" Target="../media/image92.emf"/><Relationship Id="rId16" Type="http://schemas.openxmlformats.org/officeDocument/2006/relationships/tags" Target="../tags/tag578.xml"/><Relationship Id="rId107" Type="http://schemas.openxmlformats.org/officeDocument/2006/relationships/customXml" Target="../ink/ink50.xml"/><Relationship Id="rId11" Type="http://schemas.openxmlformats.org/officeDocument/2006/relationships/tags" Target="../tags/tag573.xml"/><Relationship Id="rId32" Type="http://schemas.openxmlformats.org/officeDocument/2006/relationships/tags" Target="../tags/tag594.xml"/><Relationship Id="rId37" Type="http://schemas.openxmlformats.org/officeDocument/2006/relationships/tags" Target="../tags/tag599.xml"/><Relationship Id="rId53" Type="http://schemas.openxmlformats.org/officeDocument/2006/relationships/tags" Target="../tags/tag615.xml"/><Relationship Id="rId58" Type="http://schemas.openxmlformats.org/officeDocument/2006/relationships/tags" Target="../tags/tag620.xml"/><Relationship Id="rId74" Type="http://schemas.openxmlformats.org/officeDocument/2006/relationships/tags" Target="../tags/tag636.xml"/><Relationship Id="rId79" Type="http://schemas.openxmlformats.org/officeDocument/2006/relationships/tags" Target="../tags/tag641.xml"/><Relationship Id="rId102" Type="http://schemas.openxmlformats.org/officeDocument/2006/relationships/image" Target="../media/image66.emf"/><Relationship Id="rId123" Type="http://schemas.openxmlformats.org/officeDocument/2006/relationships/customXml" Target="../ink/ink58.xml"/><Relationship Id="rId128" Type="http://schemas.openxmlformats.org/officeDocument/2006/relationships/image" Target="../media/image79.emf"/><Relationship Id="rId144" Type="http://schemas.openxmlformats.org/officeDocument/2006/relationships/image" Target="../media/image87.emf"/><Relationship Id="rId149" Type="http://schemas.openxmlformats.org/officeDocument/2006/relationships/customXml" Target="../ink/ink71.xml"/><Relationship Id="rId5" Type="http://schemas.openxmlformats.org/officeDocument/2006/relationships/tags" Target="../tags/tag567.xml"/><Relationship Id="rId90" Type="http://schemas.openxmlformats.org/officeDocument/2006/relationships/image" Target="../media/image60.emf"/><Relationship Id="rId95" Type="http://schemas.openxmlformats.org/officeDocument/2006/relationships/customXml" Target="../ink/ink44.xml"/><Relationship Id="rId22" Type="http://schemas.openxmlformats.org/officeDocument/2006/relationships/tags" Target="../tags/tag584.xml"/><Relationship Id="rId27" Type="http://schemas.openxmlformats.org/officeDocument/2006/relationships/tags" Target="../tags/tag589.xml"/><Relationship Id="rId43" Type="http://schemas.openxmlformats.org/officeDocument/2006/relationships/tags" Target="../tags/tag605.xml"/><Relationship Id="rId48" Type="http://schemas.openxmlformats.org/officeDocument/2006/relationships/tags" Target="../tags/tag610.xml"/><Relationship Id="rId64" Type="http://schemas.openxmlformats.org/officeDocument/2006/relationships/tags" Target="../tags/tag626.xml"/><Relationship Id="rId69" Type="http://schemas.openxmlformats.org/officeDocument/2006/relationships/tags" Target="../tags/tag631.xml"/><Relationship Id="rId113" Type="http://schemas.openxmlformats.org/officeDocument/2006/relationships/customXml" Target="../ink/ink53.xml"/><Relationship Id="rId118" Type="http://schemas.openxmlformats.org/officeDocument/2006/relationships/image" Target="../media/image74.emf"/><Relationship Id="rId134" Type="http://schemas.openxmlformats.org/officeDocument/2006/relationships/image" Target="../media/image82.emf"/><Relationship Id="rId139" Type="http://schemas.openxmlformats.org/officeDocument/2006/relationships/customXml" Target="../ink/ink66.xml"/><Relationship Id="rId80" Type="http://schemas.openxmlformats.org/officeDocument/2006/relationships/tags" Target="../tags/tag642.xml"/><Relationship Id="rId85" Type="http://schemas.openxmlformats.org/officeDocument/2006/relationships/tags" Target="../tags/tag647.xml"/><Relationship Id="rId150" Type="http://schemas.openxmlformats.org/officeDocument/2006/relationships/image" Target="../media/image90.emf"/><Relationship Id="rId12" Type="http://schemas.openxmlformats.org/officeDocument/2006/relationships/tags" Target="../tags/tag574.xml"/><Relationship Id="rId17" Type="http://schemas.openxmlformats.org/officeDocument/2006/relationships/tags" Target="../tags/tag579.xml"/><Relationship Id="rId25" Type="http://schemas.openxmlformats.org/officeDocument/2006/relationships/tags" Target="../tags/tag587.xml"/><Relationship Id="rId33" Type="http://schemas.openxmlformats.org/officeDocument/2006/relationships/tags" Target="../tags/tag595.xml"/><Relationship Id="rId38" Type="http://schemas.openxmlformats.org/officeDocument/2006/relationships/tags" Target="../tags/tag600.xml"/><Relationship Id="rId46" Type="http://schemas.openxmlformats.org/officeDocument/2006/relationships/tags" Target="../tags/tag608.xml"/><Relationship Id="rId59" Type="http://schemas.openxmlformats.org/officeDocument/2006/relationships/tags" Target="../tags/tag621.xml"/><Relationship Id="rId67" Type="http://schemas.openxmlformats.org/officeDocument/2006/relationships/tags" Target="../tags/tag629.xml"/><Relationship Id="rId103" Type="http://schemas.openxmlformats.org/officeDocument/2006/relationships/customXml" Target="../ink/ink48.xml"/><Relationship Id="rId108" Type="http://schemas.openxmlformats.org/officeDocument/2006/relationships/image" Target="../media/image69.emf"/><Relationship Id="rId116" Type="http://schemas.openxmlformats.org/officeDocument/2006/relationships/image" Target="../media/image73.emf"/><Relationship Id="rId124" Type="http://schemas.openxmlformats.org/officeDocument/2006/relationships/image" Target="../media/image77.emf"/><Relationship Id="rId129" Type="http://schemas.openxmlformats.org/officeDocument/2006/relationships/customXml" Target="../ink/ink61.xml"/><Relationship Id="rId137" Type="http://schemas.openxmlformats.org/officeDocument/2006/relationships/customXml" Target="../ink/ink65.xml"/><Relationship Id="rId20" Type="http://schemas.openxmlformats.org/officeDocument/2006/relationships/tags" Target="../tags/tag582.xml"/><Relationship Id="rId41" Type="http://schemas.openxmlformats.org/officeDocument/2006/relationships/tags" Target="../tags/tag603.xml"/><Relationship Id="rId54" Type="http://schemas.openxmlformats.org/officeDocument/2006/relationships/tags" Target="../tags/tag616.xml"/><Relationship Id="rId62" Type="http://schemas.openxmlformats.org/officeDocument/2006/relationships/tags" Target="../tags/tag624.xml"/><Relationship Id="rId70" Type="http://schemas.openxmlformats.org/officeDocument/2006/relationships/tags" Target="../tags/tag632.xml"/><Relationship Id="rId75" Type="http://schemas.openxmlformats.org/officeDocument/2006/relationships/tags" Target="../tags/tag637.xml"/><Relationship Id="rId83" Type="http://schemas.openxmlformats.org/officeDocument/2006/relationships/tags" Target="../tags/tag645.xml"/><Relationship Id="rId88" Type="http://schemas.openxmlformats.org/officeDocument/2006/relationships/notesSlide" Target="../notesSlides/notesSlide28.xml"/><Relationship Id="rId91" Type="http://schemas.openxmlformats.org/officeDocument/2006/relationships/customXml" Target="../ink/ink42.xml"/><Relationship Id="rId96" Type="http://schemas.openxmlformats.org/officeDocument/2006/relationships/image" Target="../media/image63.emf"/><Relationship Id="rId111" Type="http://schemas.openxmlformats.org/officeDocument/2006/relationships/customXml" Target="../ink/ink52.xml"/><Relationship Id="rId132" Type="http://schemas.openxmlformats.org/officeDocument/2006/relationships/image" Target="../media/image81.emf"/><Relationship Id="rId140" Type="http://schemas.openxmlformats.org/officeDocument/2006/relationships/image" Target="../media/image85.emf"/><Relationship Id="rId145" Type="http://schemas.openxmlformats.org/officeDocument/2006/relationships/customXml" Target="../ink/ink69.xml"/><Relationship Id="rId153" Type="http://schemas.openxmlformats.org/officeDocument/2006/relationships/customXml" Target="../ink/ink73.xml"/><Relationship Id="rId1" Type="http://schemas.openxmlformats.org/officeDocument/2006/relationships/tags" Target="../tags/tag563.xml"/><Relationship Id="rId6" Type="http://schemas.openxmlformats.org/officeDocument/2006/relationships/tags" Target="../tags/tag568.xml"/><Relationship Id="rId15" Type="http://schemas.openxmlformats.org/officeDocument/2006/relationships/tags" Target="../tags/tag577.xml"/><Relationship Id="rId23" Type="http://schemas.openxmlformats.org/officeDocument/2006/relationships/tags" Target="../tags/tag585.xml"/><Relationship Id="rId28" Type="http://schemas.openxmlformats.org/officeDocument/2006/relationships/tags" Target="../tags/tag590.xml"/><Relationship Id="rId36" Type="http://schemas.openxmlformats.org/officeDocument/2006/relationships/tags" Target="../tags/tag598.xml"/><Relationship Id="rId49" Type="http://schemas.openxmlformats.org/officeDocument/2006/relationships/tags" Target="../tags/tag611.xml"/><Relationship Id="rId57" Type="http://schemas.openxmlformats.org/officeDocument/2006/relationships/tags" Target="../tags/tag619.xml"/><Relationship Id="rId106" Type="http://schemas.openxmlformats.org/officeDocument/2006/relationships/image" Target="../media/image68.emf"/><Relationship Id="rId114" Type="http://schemas.openxmlformats.org/officeDocument/2006/relationships/image" Target="../media/image72.emf"/><Relationship Id="rId119" Type="http://schemas.openxmlformats.org/officeDocument/2006/relationships/customXml" Target="../ink/ink56.xml"/><Relationship Id="rId127" Type="http://schemas.openxmlformats.org/officeDocument/2006/relationships/customXml" Target="../ink/ink60.xml"/><Relationship Id="rId10" Type="http://schemas.openxmlformats.org/officeDocument/2006/relationships/tags" Target="../tags/tag572.xml"/><Relationship Id="rId31" Type="http://schemas.openxmlformats.org/officeDocument/2006/relationships/tags" Target="../tags/tag593.xml"/><Relationship Id="rId44" Type="http://schemas.openxmlformats.org/officeDocument/2006/relationships/tags" Target="../tags/tag606.xml"/><Relationship Id="rId52" Type="http://schemas.openxmlformats.org/officeDocument/2006/relationships/tags" Target="../tags/tag614.xml"/><Relationship Id="rId60" Type="http://schemas.openxmlformats.org/officeDocument/2006/relationships/tags" Target="../tags/tag622.xml"/><Relationship Id="rId65" Type="http://schemas.openxmlformats.org/officeDocument/2006/relationships/tags" Target="../tags/tag627.xml"/><Relationship Id="rId73" Type="http://schemas.openxmlformats.org/officeDocument/2006/relationships/tags" Target="../tags/tag635.xml"/><Relationship Id="rId78" Type="http://schemas.openxmlformats.org/officeDocument/2006/relationships/tags" Target="../tags/tag640.xml"/><Relationship Id="rId81" Type="http://schemas.openxmlformats.org/officeDocument/2006/relationships/tags" Target="../tags/tag643.xml"/><Relationship Id="rId86" Type="http://schemas.openxmlformats.org/officeDocument/2006/relationships/tags" Target="../tags/tag648.xml"/><Relationship Id="rId94" Type="http://schemas.openxmlformats.org/officeDocument/2006/relationships/image" Target="../media/image62.emf"/><Relationship Id="rId99" Type="http://schemas.openxmlformats.org/officeDocument/2006/relationships/customXml" Target="../ink/ink46.xml"/><Relationship Id="rId101" Type="http://schemas.openxmlformats.org/officeDocument/2006/relationships/customXml" Target="../ink/ink47.xml"/><Relationship Id="rId122" Type="http://schemas.openxmlformats.org/officeDocument/2006/relationships/image" Target="../media/image76.emf"/><Relationship Id="rId130" Type="http://schemas.openxmlformats.org/officeDocument/2006/relationships/image" Target="../media/image80.emf"/><Relationship Id="rId135" Type="http://schemas.openxmlformats.org/officeDocument/2006/relationships/customXml" Target="../ink/ink64.xml"/><Relationship Id="rId143" Type="http://schemas.openxmlformats.org/officeDocument/2006/relationships/customXml" Target="../ink/ink68.xml"/><Relationship Id="rId148" Type="http://schemas.openxmlformats.org/officeDocument/2006/relationships/image" Target="../media/image89.emf"/><Relationship Id="rId151" Type="http://schemas.openxmlformats.org/officeDocument/2006/relationships/customXml" Target="../ink/ink72.xml"/><Relationship Id="rId4" Type="http://schemas.openxmlformats.org/officeDocument/2006/relationships/tags" Target="../tags/tag566.xml"/><Relationship Id="rId9" Type="http://schemas.openxmlformats.org/officeDocument/2006/relationships/tags" Target="../tags/tag571.xml"/><Relationship Id="rId13" Type="http://schemas.openxmlformats.org/officeDocument/2006/relationships/tags" Target="../tags/tag575.xml"/><Relationship Id="rId18" Type="http://schemas.openxmlformats.org/officeDocument/2006/relationships/tags" Target="../tags/tag580.xml"/><Relationship Id="rId39" Type="http://schemas.openxmlformats.org/officeDocument/2006/relationships/tags" Target="../tags/tag601.xml"/><Relationship Id="rId109" Type="http://schemas.openxmlformats.org/officeDocument/2006/relationships/customXml" Target="../ink/ink51.xml"/><Relationship Id="rId34" Type="http://schemas.openxmlformats.org/officeDocument/2006/relationships/tags" Target="../tags/tag596.xml"/><Relationship Id="rId50" Type="http://schemas.openxmlformats.org/officeDocument/2006/relationships/tags" Target="../tags/tag612.xml"/><Relationship Id="rId55" Type="http://schemas.openxmlformats.org/officeDocument/2006/relationships/tags" Target="../tags/tag617.xml"/><Relationship Id="rId76" Type="http://schemas.openxmlformats.org/officeDocument/2006/relationships/tags" Target="../tags/tag638.xml"/><Relationship Id="rId97" Type="http://schemas.openxmlformats.org/officeDocument/2006/relationships/customXml" Target="../ink/ink45.xml"/><Relationship Id="rId104" Type="http://schemas.openxmlformats.org/officeDocument/2006/relationships/image" Target="../media/image67.emf"/><Relationship Id="rId120" Type="http://schemas.openxmlformats.org/officeDocument/2006/relationships/image" Target="../media/image75.emf"/><Relationship Id="rId125" Type="http://schemas.openxmlformats.org/officeDocument/2006/relationships/customXml" Target="../ink/ink59.xml"/><Relationship Id="rId141" Type="http://schemas.openxmlformats.org/officeDocument/2006/relationships/customXml" Target="../ink/ink67.xml"/><Relationship Id="rId146" Type="http://schemas.openxmlformats.org/officeDocument/2006/relationships/image" Target="../media/image88.emf"/><Relationship Id="rId7" Type="http://schemas.openxmlformats.org/officeDocument/2006/relationships/tags" Target="../tags/tag569.xml"/><Relationship Id="rId71" Type="http://schemas.openxmlformats.org/officeDocument/2006/relationships/tags" Target="../tags/tag633.xml"/><Relationship Id="rId92" Type="http://schemas.openxmlformats.org/officeDocument/2006/relationships/image" Target="../media/image61.emf"/><Relationship Id="rId2" Type="http://schemas.openxmlformats.org/officeDocument/2006/relationships/tags" Target="../tags/tag564.xml"/><Relationship Id="rId29" Type="http://schemas.openxmlformats.org/officeDocument/2006/relationships/tags" Target="../tags/tag591.xml"/><Relationship Id="rId24" Type="http://schemas.openxmlformats.org/officeDocument/2006/relationships/tags" Target="../tags/tag586.xml"/><Relationship Id="rId40" Type="http://schemas.openxmlformats.org/officeDocument/2006/relationships/tags" Target="../tags/tag602.xml"/><Relationship Id="rId45" Type="http://schemas.openxmlformats.org/officeDocument/2006/relationships/tags" Target="../tags/tag607.xml"/><Relationship Id="rId66" Type="http://schemas.openxmlformats.org/officeDocument/2006/relationships/tags" Target="../tags/tag628.xml"/><Relationship Id="rId87" Type="http://schemas.openxmlformats.org/officeDocument/2006/relationships/slideLayout" Target="../slideLayouts/slideLayout17.xml"/><Relationship Id="rId110" Type="http://schemas.openxmlformats.org/officeDocument/2006/relationships/image" Target="../media/image70.emf"/><Relationship Id="rId115" Type="http://schemas.openxmlformats.org/officeDocument/2006/relationships/customXml" Target="../ink/ink54.xml"/><Relationship Id="rId131" Type="http://schemas.openxmlformats.org/officeDocument/2006/relationships/customXml" Target="../ink/ink62.xml"/><Relationship Id="rId136" Type="http://schemas.openxmlformats.org/officeDocument/2006/relationships/image" Target="../media/image83.emf"/><Relationship Id="rId61" Type="http://schemas.openxmlformats.org/officeDocument/2006/relationships/tags" Target="../tags/tag623.xml"/><Relationship Id="rId82" Type="http://schemas.openxmlformats.org/officeDocument/2006/relationships/tags" Target="../tags/tag644.xml"/><Relationship Id="rId152" Type="http://schemas.openxmlformats.org/officeDocument/2006/relationships/image" Target="../media/image91.emf"/><Relationship Id="rId19" Type="http://schemas.openxmlformats.org/officeDocument/2006/relationships/tags" Target="../tags/tag581.xml"/><Relationship Id="rId14" Type="http://schemas.openxmlformats.org/officeDocument/2006/relationships/tags" Target="../tags/tag576.xml"/><Relationship Id="rId30" Type="http://schemas.openxmlformats.org/officeDocument/2006/relationships/tags" Target="../tags/tag592.xml"/><Relationship Id="rId35" Type="http://schemas.openxmlformats.org/officeDocument/2006/relationships/tags" Target="../tags/tag597.xml"/><Relationship Id="rId56" Type="http://schemas.openxmlformats.org/officeDocument/2006/relationships/tags" Target="../tags/tag618.xml"/><Relationship Id="rId77" Type="http://schemas.openxmlformats.org/officeDocument/2006/relationships/tags" Target="../tags/tag639.xml"/><Relationship Id="rId100" Type="http://schemas.openxmlformats.org/officeDocument/2006/relationships/image" Target="../media/image65.emf"/><Relationship Id="rId105" Type="http://schemas.openxmlformats.org/officeDocument/2006/relationships/customXml" Target="../ink/ink49.xml"/><Relationship Id="rId126" Type="http://schemas.openxmlformats.org/officeDocument/2006/relationships/image" Target="../media/image78.emf"/><Relationship Id="rId147" Type="http://schemas.openxmlformats.org/officeDocument/2006/relationships/customXml" Target="../ink/ink70.xml"/><Relationship Id="rId8" Type="http://schemas.openxmlformats.org/officeDocument/2006/relationships/tags" Target="../tags/tag570.xml"/><Relationship Id="rId51" Type="http://schemas.openxmlformats.org/officeDocument/2006/relationships/tags" Target="../tags/tag613.xml"/><Relationship Id="rId72" Type="http://schemas.openxmlformats.org/officeDocument/2006/relationships/tags" Target="../tags/tag634.xml"/><Relationship Id="rId93" Type="http://schemas.openxmlformats.org/officeDocument/2006/relationships/customXml" Target="../ink/ink43.xml"/><Relationship Id="rId98" Type="http://schemas.openxmlformats.org/officeDocument/2006/relationships/image" Target="../media/image64.emf"/><Relationship Id="rId121" Type="http://schemas.openxmlformats.org/officeDocument/2006/relationships/customXml" Target="../ink/ink57.xml"/><Relationship Id="rId142" Type="http://schemas.openxmlformats.org/officeDocument/2006/relationships/image" Target="../media/image86.emf"/><Relationship Id="rId3" Type="http://schemas.openxmlformats.org/officeDocument/2006/relationships/tags" Target="../tags/tag56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66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80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705" y="3983106"/>
            <a:ext cx="4399730" cy="2740545"/>
          </a:xfrm>
          <a:prstGeom prst="rect">
            <a:avLst/>
          </a:prstGeom>
        </p:spPr>
      </p:pic>
      <p:sp>
        <p:nvSpPr>
          <p:cNvPr id="1027" name="Text Box 5"/>
          <p:cNvSpPr txBox="1">
            <a:spLocks noChangeArrowheads="1"/>
          </p:cNvSpPr>
          <p:nvPr/>
        </p:nvSpPr>
        <p:spPr bwMode="auto">
          <a:xfrm>
            <a:off x="531797" y="180621"/>
            <a:ext cx="77819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CS60  </a:t>
            </a:r>
            <a:r>
              <a:rPr lang="en-US" altLang="en-US" sz="4200" dirty="0">
                <a:solidFill>
                  <a:srgbClr val="000000"/>
                </a:solidFill>
                <a:latin typeface="Cambria" pitchFamily="18" charset="0"/>
              </a:rPr>
              <a:t>t</a:t>
            </a:r>
            <a:r>
              <a:rPr lang="en-US" altLang="en-US" sz="4200" dirty="0" smtClean="0">
                <a:solidFill>
                  <a:srgbClr val="000000"/>
                </a:solidFill>
                <a:latin typeface="Cambria" pitchFamily="18" charset="0"/>
              </a:rPr>
              <a:t>oday + beyond…</a:t>
            </a:r>
            <a:endParaRPr lang="en-US" altLang="en-US" sz="4200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  <p:grpSp>
        <p:nvGrpSpPr>
          <p:cNvPr id="1028" name="Group 6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244566" y="4512502"/>
            <a:ext cx="533400" cy="533400"/>
            <a:chOff x="2928" y="1051"/>
            <a:chExt cx="840" cy="957"/>
          </a:xfrm>
        </p:grpSpPr>
        <p:sp>
          <p:nvSpPr>
            <p:cNvPr id="1039" name="Freeform 6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40" name="Oval 7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7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7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43" name="Oval 7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44" name="Oval 7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45" name="Oval 7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46" name="Oval 7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47" name="AutoShape 7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48" name="Freeform 7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49" name="Freeform 7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50" name="Freeform 8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51" name="Freeform 8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0" name="Text Box 97"/>
          <p:cNvSpPr txBox="1">
            <a:spLocks noChangeArrowheads="1"/>
          </p:cNvSpPr>
          <p:nvPr/>
        </p:nvSpPr>
        <p:spPr bwMode="auto">
          <a:xfrm>
            <a:off x="790815" y="1143000"/>
            <a:ext cx="3182491" cy="45720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b="1" dirty="0" smtClean="0">
                <a:latin typeface="Cambria" panose="02040503050406030204" pitchFamily="18" charset="0"/>
              </a:rPr>
              <a:t>Final exam</a:t>
            </a:r>
            <a:endParaRPr lang="en-US" altLang="en-US" sz="2400" i="1" dirty="0" smtClean="0">
              <a:latin typeface="Cambria" panose="02040503050406030204" pitchFamily="18" charset="0"/>
            </a:endParaRPr>
          </a:p>
        </p:txBody>
      </p:sp>
      <p:sp>
        <p:nvSpPr>
          <p:cNvPr id="1033" name="Text Box 103"/>
          <p:cNvSpPr txBox="1">
            <a:spLocks noChangeArrowheads="1"/>
          </p:cNvSpPr>
          <p:nvPr/>
        </p:nvSpPr>
        <p:spPr bwMode="auto">
          <a:xfrm>
            <a:off x="4730786" y="1698975"/>
            <a:ext cx="410474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100" dirty="0" smtClean="0">
                <a:latin typeface="Cambria" panose="02040503050406030204" pitchFamily="18" charset="0"/>
              </a:rPr>
              <a:t>the Applet's big-picture view</a:t>
            </a:r>
            <a:endParaRPr lang="en-US" altLang="en-US" sz="21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Text Box 97"/>
          <p:cNvSpPr txBox="1">
            <a:spLocks noChangeArrowheads="1"/>
          </p:cNvSpPr>
          <p:nvPr/>
        </p:nvSpPr>
        <p:spPr bwMode="auto">
          <a:xfrm>
            <a:off x="5107324" y="1143000"/>
            <a:ext cx="3182491" cy="45720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400" b="1" dirty="0" smtClean="0">
                <a:latin typeface="Cambria" panose="02040503050406030204" pitchFamily="18" charset="0"/>
              </a:rPr>
              <a:t>Final assignment</a:t>
            </a:r>
            <a:endParaRPr lang="en-US" altLang="en-US" sz="2400" i="1" dirty="0" smtClean="0">
              <a:latin typeface="Cambria" panose="02040503050406030204" pitchFamily="18" charset="0"/>
            </a:endParaRPr>
          </a:p>
        </p:txBody>
      </p:sp>
      <p:sp>
        <p:nvSpPr>
          <p:cNvPr id="28" name="Text Box 103"/>
          <p:cNvSpPr txBox="1">
            <a:spLocks noChangeArrowheads="1"/>
          </p:cNvSpPr>
          <p:nvPr/>
        </p:nvSpPr>
        <p:spPr bwMode="auto">
          <a:xfrm>
            <a:off x="284964" y="6014882"/>
            <a:ext cx="410474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2100" dirty="0" smtClean="0">
                <a:latin typeface="Cambria" panose="02040503050406030204" pitchFamily="18" charset="0"/>
              </a:rPr>
              <a:t>Seniors can opt </a:t>
            </a:r>
            <a:r>
              <a:rPr lang="en-US" altLang="en-US" sz="2100" dirty="0" smtClean="0">
                <a:latin typeface="Cambria" panose="02040503050406030204" pitchFamily="18" charset="0"/>
              </a:rPr>
              <a:t>out… </a:t>
            </a:r>
            <a:endParaRPr lang="en-US" altLang="en-US" sz="21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Text Box 103"/>
          <p:cNvSpPr txBox="1">
            <a:spLocks noChangeArrowheads="1"/>
          </p:cNvSpPr>
          <p:nvPr/>
        </p:nvSpPr>
        <p:spPr bwMode="auto">
          <a:xfrm>
            <a:off x="329688" y="1783643"/>
            <a:ext cx="410474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100" dirty="0" smtClean="0">
                <a:latin typeface="Cambria" panose="02040503050406030204" pitchFamily="18" charset="0"/>
              </a:rPr>
              <a:t>Topics and practice posted…</a:t>
            </a:r>
            <a:endParaRPr lang="en-US" altLang="en-US" sz="21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Text Box 103"/>
          <p:cNvSpPr txBox="1">
            <a:spLocks noChangeArrowheads="1"/>
          </p:cNvSpPr>
          <p:nvPr/>
        </p:nvSpPr>
        <p:spPr bwMode="auto">
          <a:xfrm>
            <a:off x="329688" y="2139242"/>
            <a:ext cx="41047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500" dirty="0" smtClean="0">
                <a:latin typeface="Cambria" panose="02040503050406030204" pitchFamily="18" charset="0"/>
              </a:rPr>
              <a:t>(and solutions – can check midterm again, too)</a:t>
            </a:r>
            <a:endParaRPr lang="en-US" altLang="en-US" sz="15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Text Box 103"/>
          <p:cNvSpPr txBox="1">
            <a:spLocks noChangeArrowheads="1"/>
          </p:cNvSpPr>
          <p:nvPr/>
        </p:nvSpPr>
        <p:spPr bwMode="auto">
          <a:xfrm>
            <a:off x="284964" y="2691006"/>
            <a:ext cx="410474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2100" dirty="0" smtClean="0">
                <a:latin typeface="Cambria" panose="02040503050406030204" pitchFamily="18" charset="0"/>
              </a:rPr>
              <a:t>Review session ~  Sun 11</a:t>
            </a:r>
            <a:r>
              <a:rPr lang="en-US" altLang="en-US" sz="2100" baseline="30000" dirty="0" smtClean="0">
                <a:latin typeface="Cambria" panose="02040503050406030204" pitchFamily="18" charset="0"/>
              </a:rPr>
              <a:t>th</a:t>
            </a:r>
            <a:r>
              <a:rPr lang="en-US" altLang="en-US" sz="2100" dirty="0" smtClean="0">
                <a:latin typeface="Cambria" panose="02040503050406030204" pitchFamily="18" charset="0"/>
              </a:rPr>
              <a:t> 7-8pm</a:t>
            </a:r>
            <a:endParaRPr lang="en-US" altLang="en-US" sz="21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4964" y="3038472"/>
            <a:ext cx="4194193" cy="783052"/>
            <a:chOff x="416789" y="3004605"/>
            <a:chExt cx="4194193" cy="783052"/>
          </a:xfrm>
        </p:grpSpPr>
        <p:sp>
          <p:nvSpPr>
            <p:cNvPr id="32" name="Text Box 103"/>
            <p:cNvSpPr txBox="1">
              <a:spLocks noChangeArrowheads="1"/>
            </p:cNvSpPr>
            <p:nvPr/>
          </p:nvSpPr>
          <p:spPr bwMode="auto">
            <a:xfrm>
              <a:off x="416789" y="3004605"/>
              <a:ext cx="410474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l"/>
              <a:r>
                <a:rPr lang="en-US" altLang="en-US" sz="2100" dirty="0" smtClean="0">
                  <a:latin typeface="Cambria" panose="02040503050406030204" pitchFamily="18" charset="0"/>
                </a:rPr>
                <a:t>Take-home ready on Mon 12</a:t>
              </a:r>
              <a:r>
                <a:rPr lang="en-US" altLang="en-US" sz="2100" baseline="30000" dirty="0" smtClean="0">
                  <a:latin typeface="Cambria" panose="02040503050406030204" pitchFamily="18" charset="0"/>
                </a:rPr>
                <a:t>th</a:t>
              </a:r>
              <a:r>
                <a:rPr lang="en-US" altLang="en-US" sz="2100" dirty="0" smtClean="0">
                  <a:latin typeface="Cambria" panose="02040503050406030204" pitchFamily="18" charset="0"/>
                </a:rPr>
                <a:t>… </a:t>
              </a:r>
              <a:endPara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3" name="Text Box 103"/>
            <p:cNvSpPr txBox="1">
              <a:spLocks noChangeArrowheads="1"/>
            </p:cNvSpPr>
            <p:nvPr/>
          </p:nvSpPr>
          <p:spPr bwMode="auto">
            <a:xfrm>
              <a:off x="506237" y="3372159"/>
              <a:ext cx="410474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pPr algn="r"/>
              <a:r>
                <a:rPr lang="en-US" altLang="en-US" sz="2100" dirty="0" smtClean="0">
                  <a:latin typeface="Cambria" panose="02040503050406030204" pitchFamily="18" charset="0"/>
                </a:rPr>
                <a:t>…return by Thu 15</a:t>
              </a:r>
              <a:r>
                <a:rPr lang="en-US" altLang="en-US" sz="2100" baseline="30000" dirty="0" smtClean="0">
                  <a:latin typeface="Cambria" panose="02040503050406030204" pitchFamily="18" charset="0"/>
                </a:rPr>
                <a:t>th</a:t>
              </a:r>
              <a:r>
                <a:rPr lang="en-US" altLang="en-US" sz="2100" dirty="0" smtClean="0">
                  <a:latin typeface="Cambria" panose="02040503050406030204" pitchFamily="18" charset="0"/>
                </a:rPr>
                <a:t> by 5pm</a:t>
              </a:r>
              <a:endPara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34" name="Text Box 103"/>
          <p:cNvSpPr txBox="1">
            <a:spLocks noChangeArrowheads="1"/>
          </p:cNvSpPr>
          <p:nvPr/>
        </p:nvSpPr>
        <p:spPr bwMode="auto">
          <a:xfrm>
            <a:off x="329688" y="3821524"/>
            <a:ext cx="41047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500" dirty="0" smtClean="0">
                <a:latin typeface="Cambria" panose="02040503050406030204" pitchFamily="18" charset="0"/>
              </a:rPr>
              <a:t>(we grade the exams that evening @ 5:30!)</a:t>
            </a:r>
            <a:endParaRPr lang="en-US" altLang="en-US" sz="15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Text Box 103"/>
          <p:cNvSpPr txBox="1">
            <a:spLocks noChangeArrowheads="1"/>
          </p:cNvSpPr>
          <p:nvPr/>
        </p:nvSpPr>
        <p:spPr bwMode="auto">
          <a:xfrm>
            <a:off x="4777776" y="2246188"/>
            <a:ext cx="410474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100" dirty="0" smtClean="0">
                <a:latin typeface="Cambria" panose="02040503050406030204" pitchFamily="18" charset="0"/>
              </a:rPr>
              <a:t>HW11</a:t>
            </a:r>
            <a:r>
              <a:rPr lang="en-US" altLang="en-US" sz="21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:   </a:t>
            </a:r>
            <a:r>
              <a:rPr lang="en-US" altLang="en-US" sz="2100" b="1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Spampede</a:t>
            </a:r>
            <a:r>
              <a:rPr lang="en-US" altLang="en-US" sz="21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(+ </a:t>
            </a:r>
            <a:r>
              <a:rPr lang="en-US" altLang="en-US" sz="21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AI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37" name="Text Box 103"/>
          <p:cNvSpPr txBox="1">
            <a:spLocks noChangeArrowheads="1"/>
          </p:cNvSpPr>
          <p:nvPr/>
        </p:nvSpPr>
        <p:spPr bwMode="auto">
          <a:xfrm>
            <a:off x="4829802" y="2805903"/>
            <a:ext cx="1875638" cy="415498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endParaRPr lang="en-US" altLang="en-US" sz="2100" b="1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8" name="Text Box 103"/>
          <p:cNvSpPr txBox="1">
            <a:spLocks noChangeArrowheads="1"/>
          </p:cNvSpPr>
          <p:nvPr/>
        </p:nvSpPr>
        <p:spPr bwMode="auto">
          <a:xfrm>
            <a:off x="6813913" y="2806524"/>
            <a:ext cx="1875638" cy="415498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Queue</a:t>
            </a:r>
            <a:endParaRPr lang="en-US" altLang="en-US" sz="2100" b="1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9" name="Text Box 103"/>
          <p:cNvSpPr txBox="1">
            <a:spLocks noChangeArrowheads="1"/>
          </p:cNvSpPr>
          <p:nvPr/>
        </p:nvSpPr>
        <p:spPr bwMode="auto">
          <a:xfrm>
            <a:off x="4835445" y="3251817"/>
            <a:ext cx="18756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100" b="1" dirty="0" smtClean="0">
                <a:latin typeface="Cambria" panose="02040503050406030204" pitchFamily="18" charset="0"/>
              </a:rPr>
              <a:t>Depth</a:t>
            </a:r>
            <a:r>
              <a:rPr lang="en-US" altLang="en-US" sz="2100" dirty="0" smtClean="0">
                <a:latin typeface="Cambria" panose="02040503050406030204" pitchFamily="18" charset="0"/>
              </a:rPr>
              <a:t>-first search</a:t>
            </a:r>
            <a:endParaRPr lang="en-US" altLang="en-US" sz="21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0" name="Text Box 103"/>
          <p:cNvSpPr txBox="1">
            <a:spLocks noChangeArrowheads="1"/>
          </p:cNvSpPr>
          <p:nvPr/>
        </p:nvSpPr>
        <p:spPr bwMode="auto">
          <a:xfrm>
            <a:off x="6819556" y="3252438"/>
            <a:ext cx="18756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2100" b="1" dirty="0" smtClean="0">
                <a:latin typeface="Cambria" panose="02040503050406030204" pitchFamily="18" charset="0"/>
              </a:rPr>
              <a:t>Breadth</a:t>
            </a:r>
            <a:r>
              <a:rPr lang="en-US" altLang="en-US" sz="2100" dirty="0" smtClean="0">
                <a:latin typeface="Cambria" panose="02040503050406030204" pitchFamily="18" charset="0"/>
              </a:rPr>
              <a:t>-first search</a:t>
            </a:r>
            <a:endParaRPr lang="en-US" altLang="en-US" sz="21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1" name="Text Box 103"/>
          <p:cNvSpPr txBox="1">
            <a:spLocks noChangeArrowheads="1"/>
          </p:cNvSpPr>
          <p:nvPr/>
        </p:nvSpPr>
        <p:spPr bwMode="auto">
          <a:xfrm>
            <a:off x="284964" y="4304753"/>
            <a:ext cx="410474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2100" b="1" dirty="0" smtClean="0">
                <a:latin typeface="Cambria" panose="02040503050406030204" pitchFamily="18" charset="0"/>
              </a:rPr>
              <a:t>Details:</a:t>
            </a:r>
            <a:endParaRPr lang="en-US" altLang="en-US" sz="2100" b="1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2" name="Text Box 103"/>
          <p:cNvSpPr txBox="1">
            <a:spLocks noChangeArrowheads="1"/>
          </p:cNvSpPr>
          <p:nvPr/>
        </p:nvSpPr>
        <p:spPr bwMode="auto">
          <a:xfrm>
            <a:off x="610436" y="4737050"/>
            <a:ext cx="3671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1800" dirty="0" smtClean="0">
                <a:latin typeface="Cambria" panose="02040503050406030204" pitchFamily="18" charset="0"/>
              </a:rPr>
              <a:t>- two two-sided pages of notes OK</a:t>
            </a:r>
            <a:endParaRPr lang="en-US" altLang="en-US" sz="18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3" name="Text Box 103"/>
          <p:cNvSpPr txBox="1">
            <a:spLocks noChangeArrowheads="1"/>
          </p:cNvSpPr>
          <p:nvPr/>
        </p:nvSpPr>
        <p:spPr bwMode="auto">
          <a:xfrm>
            <a:off x="610435" y="5097374"/>
            <a:ext cx="42124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1800" dirty="0" smtClean="0">
                <a:latin typeface="Cambria" panose="02040503050406030204" pitchFamily="18" charset="0"/>
              </a:rPr>
              <a:t>- may use an IDE to </a:t>
            </a:r>
            <a:r>
              <a:rPr lang="en-US" altLang="en-US" sz="1800" b="1" i="1" dirty="0" smtClean="0">
                <a:latin typeface="Cambria" panose="02040503050406030204" pitchFamily="18" charset="0"/>
              </a:rPr>
              <a:t>compose</a:t>
            </a:r>
            <a:r>
              <a:rPr lang="en-US" altLang="en-US" sz="1800" dirty="0" smtClean="0">
                <a:latin typeface="Cambria" panose="02040503050406030204" pitchFamily="18" charset="0"/>
              </a:rPr>
              <a:t>, not run</a:t>
            </a:r>
            <a:endParaRPr lang="en-US" altLang="en-US" sz="18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" name="Text Box 103"/>
          <p:cNvSpPr txBox="1">
            <a:spLocks noChangeArrowheads="1"/>
          </p:cNvSpPr>
          <p:nvPr/>
        </p:nvSpPr>
        <p:spPr bwMode="auto">
          <a:xfrm>
            <a:off x="604789" y="5457699"/>
            <a:ext cx="42124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1800" dirty="0" smtClean="0">
                <a:latin typeface="Cambria" panose="02040503050406030204" pitchFamily="18" charset="0"/>
              </a:rPr>
              <a:t>- worth 2½ assignments</a:t>
            </a:r>
            <a:endParaRPr lang="en-US" altLang="en-US" sz="18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33717" y="4304753"/>
            <a:ext cx="903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BFS!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73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1926" y="1141850"/>
            <a:ext cx="2664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endParaRPr lang="en-US" sz="4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Text Box 100"/>
          <p:cNvSpPr txBox="1">
            <a:spLocks noChangeArrowheads="1"/>
          </p:cNvSpPr>
          <p:nvPr/>
        </p:nvSpPr>
        <p:spPr bwMode="auto">
          <a:xfrm>
            <a:off x="6393227" y="5928188"/>
            <a:ext cx="2246464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400" dirty="0">
                <a:solidFill>
                  <a:srgbClr val="008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T</a:t>
            </a:r>
            <a:r>
              <a:rPr lang="en-US" altLang="en-US" sz="1400" dirty="0" smtClean="0">
                <a:solidFill>
                  <a:srgbClr val="008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he </a:t>
            </a:r>
            <a:r>
              <a:rPr lang="en-US" altLang="en-US" sz="1400" b="1" dirty="0" err="1" smtClean="0">
                <a:solidFill>
                  <a:srgbClr val="008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deque</a:t>
            </a:r>
            <a:r>
              <a:rPr lang="en-US" altLang="en-US" sz="1400" dirty="0" smtClean="0">
                <a:solidFill>
                  <a:srgbClr val="008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 seems </a:t>
            </a:r>
            <a:r>
              <a:rPr lang="en-US" altLang="en-US" sz="1400" b="1" dirty="0" smtClean="0">
                <a:solidFill>
                  <a:srgbClr val="008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stacked</a:t>
            </a:r>
            <a:r>
              <a:rPr lang="en-US" altLang="en-US" sz="1400" dirty="0" smtClean="0">
                <a:solidFill>
                  <a:srgbClr val="008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 here – and right on </a:t>
            </a:r>
            <a:r>
              <a:rPr lang="en-US" altLang="en-US" sz="1400" b="1" dirty="0" smtClean="0">
                <a:solidFill>
                  <a:srgbClr val="008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queue</a:t>
            </a:r>
            <a:r>
              <a:rPr lang="en-US" altLang="en-US" sz="1400" dirty="0" smtClean="0">
                <a:solidFill>
                  <a:srgbClr val="008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!</a:t>
            </a:r>
            <a:endParaRPr lang="en-US" altLang="en-US" sz="1400" b="1" i="1" dirty="0" smtClean="0">
              <a:solidFill>
                <a:srgbClr val="008000"/>
              </a:solidFill>
              <a:latin typeface="Cambria" panose="02040503050406030204" pitchFamily="18" charset="0"/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13" name="Group 6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501261" y="6203937"/>
            <a:ext cx="533400" cy="533400"/>
            <a:chOff x="2928" y="1051"/>
            <a:chExt cx="840" cy="957"/>
          </a:xfrm>
        </p:grpSpPr>
        <p:sp>
          <p:nvSpPr>
            <p:cNvPr id="14" name="Freeform 6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5" name="Oval 7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6" name="Oval 7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7" name="Oval 7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8" name="Oval 7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9" name="Oval 7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" name="Oval 7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" name="Oval 7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2" name="AutoShape 7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3" name="Freeform 7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4" name="Freeform 7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5" name="Freeform 8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6" name="Freeform 8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343405" y="1141850"/>
            <a:ext cx="24795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Deque</a:t>
            </a:r>
            <a:endParaRPr lang="en-US" sz="4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1284725">
            <a:off x="6501651" y="2790738"/>
            <a:ext cx="2374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Which one of the other two would be a better </a:t>
            </a:r>
            <a:r>
              <a:rPr lang="en-US" b="1" dirty="0" smtClean="0">
                <a:latin typeface="Calibri" panose="020F0502020204030204" pitchFamily="34" charset="0"/>
              </a:rPr>
              <a:t>base interface </a:t>
            </a:r>
            <a:r>
              <a:rPr lang="en-US" dirty="0" smtClean="0">
                <a:latin typeface="Calibri" panose="020F0502020204030204" pitchFamily="34" charset="0"/>
              </a:rPr>
              <a:t>for </a:t>
            </a:r>
            <a:r>
              <a:rPr lang="en-US" dirty="0" err="1" smtClean="0">
                <a:latin typeface="Calibri" panose="020F0502020204030204" pitchFamily="34" charset="0"/>
              </a:rPr>
              <a:t>Deque</a:t>
            </a:r>
            <a:r>
              <a:rPr lang="en-US" dirty="0" smtClean="0">
                <a:latin typeface="Calibri" panose="020F0502020204030204" pitchFamily="34" charset="0"/>
              </a:rPr>
              <a:t>?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4382" y="1793019"/>
            <a:ext cx="2139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LIFO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93568" y="1793019"/>
            <a:ext cx="2579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WIFO</a:t>
            </a:r>
            <a:endParaRPr lang="en-US" sz="3600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725" y="159585"/>
            <a:ext cx="7801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Stack, queue, and </a:t>
            </a:r>
            <a:r>
              <a:rPr lang="en-US" sz="3600" dirty="0" err="1" smtClean="0">
                <a:latin typeface="Cambria" panose="02040503050406030204" pitchFamily="18" charset="0"/>
              </a:rPr>
              <a:t>deque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32395" y="1141850"/>
            <a:ext cx="2664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Queue</a:t>
            </a:r>
            <a:endParaRPr lang="en-US" sz="4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94851" y="1793019"/>
            <a:ext cx="2139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</a:rPr>
              <a:t>F</a:t>
            </a:r>
            <a:r>
              <a:rPr lang="en-US" sz="3600" dirty="0" smtClean="0">
                <a:latin typeface="Cambria" panose="02040503050406030204" pitchFamily="18" charset="0"/>
              </a:rPr>
              <a:t>IFO</a:t>
            </a:r>
            <a:endParaRPr lang="en-US" sz="3600" dirty="0">
              <a:latin typeface="Cambria" panose="02040503050406030204" pitchFamily="18" charset="0"/>
            </a:endParaRPr>
          </a:p>
        </p:txBody>
      </p:sp>
      <p:pic>
        <p:nvPicPr>
          <p:cNvPr id="28" name="Picture 106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02" y="5145109"/>
            <a:ext cx="2541279" cy="145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6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314" y="2683767"/>
            <a:ext cx="3072455" cy="230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4" descr="http://technabob.com/blog/wp-content/uploads/2008/06/star_wars_giant_pez_dark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54" b="11656"/>
          <a:stretch>
            <a:fillRect/>
          </a:stretch>
        </p:blipFill>
        <p:spPr bwMode="auto">
          <a:xfrm>
            <a:off x="648725" y="2697663"/>
            <a:ext cx="1575186" cy="386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59128" y="4158971"/>
            <a:ext cx="1941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Greg Packer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is at the front of the line somewhere…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6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1613" y="169333"/>
            <a:ext cx="784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4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Stack examples...</a:t>
            </a:r>
            <a:endParaRPr lang="en-US" altLang="en-US" sz="48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056" name="Rectangle 3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46375" y="3671711"/>
            <a:ext cx="4810125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600" b="1" dirty="0" smtClean="0">
                <a:latin typeface="Courier New" pitchFamily="49" charset="0"/>
              </a:rPr>
              <a:t>public static void main(String[] </a:t>
            </a:r>
            <a:r>
              <a:rPr lang="en-US" altLang="en-US" sz="1600" b="1" dirty="0" err="1" smtClean="0">
                <a:latin typeface="Courier New" pitchFamily="49" charset="0"/>
              </a:rPr>
              <a:t>arg</a:t>
            </a:r>
            <a:r>
              <a:rPr lang="en-US" altLang="en-US" sz="1600" b="1" dirty="0" smtClean="0">
                <a:latin typeface="Courier New" pitchFamily="49" charset="0"/>
              </a:rPr>
              <a:t>) </a:t>
            </a:r>
          </a:p>
          <a:p>
            <a:pPr algn="l">
              <a:spcBef>
                <a:spcPct val="0"/>
              </a:spcBef>
            </a:pPr>
            <a:r>
              <a:rPr lang="en-US" altLang="en-US" sz="1600" b="1" dirty="0" smtClean="0">
                <a:latin typeface="Courier New" pitchFamily="49" charset="0"/>
              </a:rPr>
              <a:t>{</a:t>
            </a:r>
          </a:p>
          <a:p>
            <a:pPr algn="l">
              <a:spcBef>
                <a:spcPct val="0"/>
              </a:spcBef>
            </a:pPr>
            <a:r>
              <a:rPr lang="en-US" altLang="en-US" sz="1600" b="1" dirty="0" smtClean="0">
                <a:latin typeface="Courier New" pitchFamily="49" charset="0"/>
              </a:rPr>
              <a:t>    Stack S = new Stack();</a:t>
            </a:r>
          </a:p>
          <a:p>
            <a:pPr algn="l">
              <a:spcBef>
                <a:spcPct val="0"/>
              </a:spcBef>
            </a:pPr>
            <a:r>
              <a:rPr lang="en-US" altLang="en-US" sz="1600" b="1" dirty="0" smtClean="0">
                <a:latin typeface="Courier New" pitchFamily="49" charset="0"/>
              </a:rPr>
              <a:t>    </a:t>
            </a:r>
            <a:r>
              <a:rPr lang="en-US" altLang="en-US" sz="1600" b="1" dirty="0" err="1" smtClean="0">
                <a:latin typeface="Courier New" pitchFamily="49" charset="0"/>
              </a:rPr>
              <a:t>S.push</a:t>
            </a:r>
            <a:r>
              <a:rPr lang="en-US" altLang="en-US" sz="1600" b="1" dirty="0" smtClean="0">
                <a:latin typeface="Courier New" pitchFamily="49" charset="0"/>
              </a:rPr>
              <a:t>(“sleep”);</a:t>
            </a:r>
          </a:p>
          <a:p>
            <a:pPr algn="l">
              <a:spcBef>
                <a:spcPct val="0"/>
              </a:spcBef>
            </a:pPr>
            <a:r>
              <a:rPr lang="en-US" altLang="en-US" sz="1600" b="1" dirty="0" smtClean="0">
                <a:latin typeface="Courier New" pitchFamily="49" charset="0"/>
              </a:rPr>
              <a:t>    </a:t>
            </a:r>
            <a:r>
              <a:rPr lang="en-US" altLang="en-US" sz="1600" b="1" dirty="0" err="1" smtClean="0">
                <a:latin typeface="Courier New" pitchFamily="49" charset="0"/>
              </a:rPr>
              <a:t>S.push</a:t>
            </a:r>
            <a:r>
              <a:rPr lang="en-US" altLang="en-US" sz="1600" b="1" dirty="0" smtClean="0">
                <a:latin typeface="Courier New" pitchFamily="49" charset="0"/>
              </a:rPr>
              <a:t>(“</a:t>
            </a:r>
            <a:r>
              <a:rPr lang="en-US" altLang="en-US" sz="1600" b="1" dirty="0" err="1" smtClean="0">
                <a:latin typeface="Courier New" pitchFamily="49" charset="0"/>
              </a:rPr>
              <a:t>innertube</a:t>
            </a:r>
            <a:r>
              <a:rPr lang="en-US" altLang="en-US" sz="1600" b="1" dirty="0" smtClean="0">
                <a:latin typeface="Courier New" pitchFamily="49" charset="0"/>
              </a:rPr>
              <a:t> </a:t>
            </a:r>
            <a:r>
              <a:rPr lang="en-US" altLang="en-US" sz="1600" b="1" dirty="0" err="1" smtClean="0">
                <a:latin typeface="Courier New" pitchFamily="49" charset="0"/>
              </a:rPr>
              <a:t>waterpolo</a:t>
            </a:r>
            <a:r>
              <a:rPr lang="en-US" altLang="en-US" sz="1600" b="1" dirty="0" smtClean="0">
                <a:latin typeface="Courier New" pitchFamily="49" charset="0"/>
              </a:rPr>
              <a:t>”);</a:t>
            </a:r>
          </a:p>
          <a:p>
            <a:pPr algn="l">
              <a:spcBef>
                <a:spcPct val="0"/>
              </a:spcBef>
            </a:pPr>
            <a:r>
              <a:rPr lang="en-US" altLang="en-US" sz="1600" b="1" dirty="0" smtClean="0">
                <a:latin typeface="Courier New" pitchFamily="49" charset="0"/>
              </a:rPr>
              <a:t>    </a:t>
            </a:r>
            <a:r>
              <a:rPr lang="en-US" altLang="en-US" sz="1600" b="1" dirty="0" err="1" smtClean="0">
                <a:latin typeface="Courier New" pitchFamily="49" charset="0"/>
              </a:rPr>
              <a:t>S.push</a:t>
            </a:r>
            <a:r>
              <a:rPr lang="en-US" altLang="en-US" sz="1600" b="1" dirty="0" smtClean="0">
                <a:latin typeface="Courier New" pitchFamily="49" charset="0"/>
              </a:rPr>
              <a:t>(“do CS 60 assignment!”);</a:t>
            </a:r>
          </a:p>
          <a:p>
            <a:pPr algn="l">
              <a:spcBef>
                <a:spcPct val="0"/>
              </a:spcBef>
            </a:pPr>
            <a:r>
              <a:rPr lang="en-US" altLang="en-US" sz="1600" b="1" dirty="0" smtClean="0">
                <a:latin typeface="Courier New" pitchFamily="49" charset="0"/>
              </a:rPr>
              <a:t>    </a:t>
            </a:r>
            <a:r>
              <a:rPr lang="en-US" altLang="en-US" sz="1600" b="1" dirty="0" err="1" smtClean="0">
                <a:latin typeface="Courier New" pitchFamily="49" charset="0"/>
              </a:rPr>
              <a:t>System.out.println</a:t>
            </a:r>
            <a:r>
              <a:rPr lang="en-US" altLang="en-US" sz="1600" b="1" dirty="0" smtClean="0">
                <a:latin typeface="Courier New" pitchFamily="49" charset="0"/>
              </a:rPr>
              <a:t>(S);</a:t>
            </a:r>
          </a:p>
          <a:p>
            <a:pPr algn="l">
              <a:spcBef>
                <a:spcPct val="0"/>
              </a:spcBef>
            </a:pPr>
            <a:r>
              <a:rPr lang="en-US" altLang="en-US" sz="1600" b="1" dirty="0" smtClean="0">
                <a:latin typeface="Courier New" pitchFamily="49" charset="0"/>
              </a:rPr>
              <a:t>    Object midnight = </a:t>
            </a:r>
            <a:r>
              <a:rPr lang="en-US" altLang="en-US" sz="1600" b="1" dirty="0" err="1" smtClean="0">
                <a:latin typeface="Courier New" pitchFamily="49" charset="0"/>
              </a:rPr>
              <a:t>S.pop</a:t>
            </a:r>
            <a:r>
              <a:rPr lang="en-US" altLang="en-US" sz="1600" b="1" dirty="0" smtClean="0">
                <a:latin typeface="Courier New" pitchFamily="49" charset="0"/>
              </a:rPr>
              <a:t>();</a:t>
            </a:r>
          </a:p>
          <a:p>
            <a:pPr algn="l">
              <a:spcBef>
                <a:spcPct val="0"/>
              </a:spcBef>
            </a:pPr>
            <a:r>
              <a:rPr lang="en-US" altLang="en-US" sz="1600" b="1" dirty="0" smtClean="0">
                <a:latin typeface="Courier New" pitchFamily="49" charset="0"/>
              </a:rPr>
              <a:t>    </a:t>
            </a:r>
            <a:r>
              <a:rPr lang="en-US" altLang="en-US" sz="1600" b="1" dirty="0" err="1" smtClean="0">
                <a:latin typeface="Courier New" pitchFamily="49" charset="0"/>
              </a:rPr>
              <a:t>System.out.println</a:t>
            </a:r>
            <a:r>
              <a:rPr lang="en-US" altLang="en-US" sz="1600" b="1" dirty="0" smtClean="0">
                <a:latin typeface="Courier New" pitchFamily="49" charset="0"/>
              </a:rPr>
              <a:t>(S);</a:t>
            </a:r>
          </a:p>
          <a:p>
            <a:pPr algn="l">
              <a:spcBef>
                <a:spcPct val="0"/>
              </a:spcBef>
            </a:pPr>
            <a:r>
              <a:rPr lang="en-US" altLang="en-US" sz="1600" b="1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2057" name="Text Box 4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91241" y="1383419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/>
            <a:r>
              <a:rPr lang="en-US" altLang="en-US" sz="2000" b="1" smtClean="0">
                <a:solidFill>
                  <a:srgbClr val="000000"/>
                </a:solidFill>
                <a:latin typeface="Courier New" pitchFamily="49" charset="0"/>
              </a:rPr>
              <a:t>push</a:t>
            </a:r>
            <a:r>
              <a:rPr lang="en-US" altLang="en-US" sz="2000" smtClean="0">
                <a:solidFill>
                  <a:srgbClr val="000000"/>
                </a:solidFill>
              </a:rPr>
              <a:t> - inserts an item at the front</a:t>
            </a:r>
          </a:p>
        </p:txBody>
      </p:sp>
      <p:sp>
        <p:nvSpPr>
          <p:cNvPr id="2058" name="Text Box 4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91241" y="1712032"/>
            <a:ext cx="409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/>
            <a:r>
              <a:rPr lang="en-US" altLang="en-US" sz="2000" b="1" dirty="0" smtClean="0">
                <a:solidFill>
                  <a:srgbClr val="000000"/>
                </a:solidFill>
                <a:latin typeface="Courier New" pitchFamily="49" charset="0"/>
              </a:rPr>
              <a:t>pop</a:t>
            </a:r>
            <a:r>
              <a:rPr lang="en-US" altLang="en-US" sz="2000" dirty="0" smtClean="0">
                <a:solidFill>
                  <a:srgbClr val="000000"/>
                </a:solidFill>
              </a:rPr>
              <a:t> -  removes the item at the front</a:t>
            </a:r>
          </a:p>
        </p:txBody>
      </p:sp>
      <p:pic>
        <p:nvPicPr>
          <p:cNvPr id="2059" name="Picture 4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191933"/>
            <a:ext cx="1916112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4" descr="http://technabob.com/blog/wp-content/uploads/2008/06/star_wars_giant_pez_dark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54" b="11656"/>
          <a:stretch>
            <a:fillRect/>
          </a:stretch>
        </p:blipFill>
        <p:spPr bwMode="auto">
          <a:xfrm>
            <a:off x="2719741" y="3442758"/>
            <a:ext cx="111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2567341" y="6243108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Do not underestimate the Power of </a:t>
            </a:r>
            <a:r>
              <a:rPr lang="en-US" altLang="en-US" sz="1000" dirty="0" err="1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Pez</a:t>
            </a:r>
            <a:r>
              <a:rPr lang="en-US" altLang="en-US" sz="1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2062" name="Text Box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93293" y="2833511"/>
            <a:ext cx="331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HP, </a:t>
            </a:r>
            <a:r>
              <a:rPr lang="en-US" altLang="en-US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Pez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and to do lists!</a:t>
            </a:r>
          </a:p>
        </p:txBody>
      </p:sp>
    </p:spTree>
    <p:extLst>
      <p:ext uri="{BB962C8B-B14F-4D97-AF65-F5344CB8AC3E}">
        <p14:creationId xmlns:p14="http://schemas.microsoft.com/office/powerpoint/2010/main" val="361609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152400"/>
            <a:ext cx="7848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Stack examples...</a:t>
            </a:r>
            <a:endParaRPr lang="en-US" altLang="en-US" sz="48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17411" name="Picture 2" descr="http://technabob.com/blog/wp-content/uploads/2008/06/star_wars_giant_pez_dar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9" b="4366"/>
          <a:stretch>
            <a:fillRect/>
          </a:stretch>
        </p:blipFill>
        <p:spPr bwMode="auto">
          <a:xfrm>
            <a:off x="304800" y="1371600"/>
            <a:ext cx="4408488" cy="445452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2.bp.blogspot.com/_nQpSwGwS4jo/ShYnLz2ih7I/AAAAAAAAAJ8/2FoVejWzjjY/s400/stevewhitepezcoa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66800"/>
            <a:ext cx="3905250" cy="5105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Rectangle 15"/>
          <p:cNvSpPr>
            <a:spLocks noChangeArrowheads="1"/>
          </p:cNvSpPr>
          <p:nvPr/>
        </p:nvSpPr>
        <p:spPr bwMode="auto">
          <a:xfrm>
            <a:off x="457200" y="5943600"/>
            <a:ext cx="4037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The Pez "Dark Side" collection</a:t>
            </a:r>
          </a:p>
        </p:txBody>
      </p:sp>
      <p:sp>
        <p:nvSpPr>
          <p:cNvPr id="17414" name="Rectangle 16"/>
          <p:cNvSpPr>
            <a:spLocks noChangeArrowheads="1"/>
          </p:cNvSpPr>
          <p:nvPr/>
        </p:nvSpPr>
        <p:spPr bwMode="auto">
          <a:xfrm>
            <a:off x="6680200" y="6248400"/>
            <a:ext cx="71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Pez!</a:t>
            </a:r>
          </a:p>
        </p:txBody>
      </p:sp>
    </p:spTree>
    <p:extLst>
      <p:ext uri="{BB962C8B-B14F-4D97-AF65-F5344CB8AC3E}">
        <p14:creationId xmlns:p14="http://schemas.microsoft.com/office/powerpoint/2010/main" val="5900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61087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 Box 13"/>
          <p:cNvSpPr txBox="1">
            <a:spLocks noChangeArrowheads="1"/>
          </p:cNvSpPr>
          <p:nvPr/>
        </p:nvSpPr>
        <p:spPr bwMode="auto">
          <a:xfrm>
            <a:off x="6553200" y="5943600"/>
            <a:ext cx="166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1600" smtClean="0">
                <a:solidFill>
                  <a:srgbClr val="000000"/>
                </a:solidFill>
              </a:rPr>
              <a:t>another Stack </a:t>
            </a:r>
            <a:r>
              <a:rPr lang="en-US" altLang="en-US" sz="1600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interface</a:t>
            </a:r>
            <a:r>
              <a:rPr lang="en-US" altLang="en-US" sz="1600" smtClean="0">
                <a:solidFill>
                  <a:srgbClr val="000000"/>
                </a:solidFill>
              </a:rPr>
              <a:t> ?!</a:t>
            </a:r>
          </a:p>
        </p:txBody>
      </p:sp>
      <p:sp>
        <p:nvSpPr>
          <p:cNvPr id="3081" name="TextBox 3"/>
          <p:cNvSpPr txBox="1">
            <a:spLocks noChangeArrowheads="1"/>
          </p:cNvSpPr>
          <p:nvPr/>
        </p:nvSpPr>
        <p:spPr bwMode="auto">
          <a:xfrm>
            <a:off x="6934200" y="481013"/>
            <a:ext cx="1752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2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4*9+6</a:t>
            </a:r>
          </a:p>
        </p:txBody>
      </p:sp>
      <p:sp>
        <p:nvSpPr>
          <p:cNvPr id="3082" name="Rectangle 4"/>
          <p:cNvSpPr>
            <a:spLocks noChangeArrowheads="1"/>
          </p:cNvSpPr>
          <p:nvPr/>
        </p:nvSpPr>
        <p:spPr bwMode="auto">
          <a:xfrm>
            <a:off x="6553200" y="228600"/>
            <a:ext cx="1023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20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to compute...</a:t>
            </a:r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3083" name="Rectangle 5"/>
          <p:cNvSpPr>
            <a:spLocks noChangeArrowheads="1"/>
          </p:cNvSpPr>
          <p:nvPr/>
        </p:nvSpPr>
        <p:spPr bwMode="auto">
          <a:xfrm>
            <a:off x="6553200" y="1219200"/>
            <a:ext cx="1452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20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you'd have to type...</a:t>
            </a:r>
            <a:endParaRPr lang="en-US" altLang="en-US" sz="120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07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21688" y="3730625"/>
              <a:ext cx="28575" cy="790575"/>
            </p14:xfrm>
          </p:contentPart>
        </mc:Choice>
        <mc:Fallback>
          <p:pic>
            <p:nvPicPr>
              <p:cNvPr id="307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16624" y="3721985"/>
                <a:ext cx="38341" cy="80461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806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1926" y="1164428"/>
            <a:ext cx="2664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endParaRPr lang="en-US" sz="4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43405" y="1141850"/>
            <a:ext cx="24795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Deque</a:t>
            </a:r>
            <a:endParaRPr lang="en-US" sz="4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4382" y="1793019"/>
            <a:ext cx="2139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LIFO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93568" y="1793019"/>
            <a:ext cx="2579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WIFO</a:t>
            </a:r>
            <a:endParaRPr lang="en-US" sz="3600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725" y="159585"/>
            <a:ext cx="7801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Interfaces for our abstract </a:t>
            </a:r>
            <a:r>
              <a:rPr lang="en-US" sz="3600" dirty="0">
                <a:latin typeface="Cambria" panose="02040503050406030204" pitchFamily="18" charset="0"/>
              </a:rPr>
              <a:t>d</a:t>
            </a:r>
            <a:r>
              <a:rPr lang="en-US" sz="3600" dirty="0" smtClean="0">
                <a:latin typeface="Cambria" panose="02040503050406030204" pitchFamily="18" charset="0"/>
              </a:rPr>
              <a:t>ata types: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21106" y="1141850"/>
            <a:ext cx="2664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Queue</a:t>
            </a:r>
            <a:endParaRPr lang="en-US" sz="4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83562" y="1793019"/>
            <a:ext cx="2139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</a:rPr>
              <a:t>F</a:t>
            </a:r>
            <a:r>
              <a:rPr lang="en-US" sz="3600" dirty="0" smtClean="0">
                <a:latin typeface="Cambria" panose="02040503050406030204" pitchFamily="18" charset="0"/>
              </a:rPr>
              <a:t>IFO</a:t>
            </a:r>
            <a:endParaRPr lang="en-US" sz="3600" dirty="0"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64"/>
          <a:stretch/>
        </p:blipFill>
        <p:spPr>
          <a:xfrm>
            <a:off x="3064661" y="2531948"/>
            <a:ext cx="2818665" cy="406416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21"/>
          <a:stretch/>
        </p:blipFill>
        <p:spPr>
          <a:xfrm>
            <a:off x="6231803" y="2531948"/>
            <a:ext cx="2731575" cy="41519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Right Arrow 5"/>
          <p:cNvSpPr/>
          <p:nvPr/>
        </p:nvSpPr>
        <p:spPr bwMode="auto">
          <a:xfrm>
            <a:off x="5860748" y="5215466"/>
            <a:ext cx="212674" cy="191912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11461945">
            <a:off x="5810410" y="6347134"/>
            <a:ext cx="503083" cy="191987"/>
          </a:xfrm>
          <a:prstGeom prst="rightArrow">
            <a:avLst>
              <a:gd name="adj1" fmla="val 50000"/>
              <a:gd name="adj2" fmla="val 79244"/>
            </a:avLst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401" y="4080312"/>
            <a:ext cx="2132015" cy="20621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pop</a:t>
            </a:r>
          </a:p>
          <a:p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</a:p>
          <a:p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isEmpty</a:t>
            </a:r>
            <a:endParaRPr lang="en-US" sz="3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35597" y="4080312"/>
            <a:ext cx="2055814" cy="20621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remove</a:t>
            </a:r>
          </a:p>
          <a:p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</a:p>
          <a:p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isEmpty</a:t>
            </a:r>
            <a:endParaRPr lang="en-US" sz="3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5281" y="4557763"/>
            <a:ext cx="2055814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all of these!</a:t>
            </a:r>
          </a:p>
        </p:txBody>
      </p:sp>
    </p:spTree>
    <p:extLst>
      <p:ext uri="{BB962C8B-B14F-4D97-AF65-F5344CB8AC3E}">
        <p14:creationId xmlns:p14="http://schemas.microsoft.com/office/powerpoint/2010/main" val="408170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1926" y="1164428"/>
            <a:ext cx="2664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endParaRPr lang="en-US" sz="4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43405" y="1141850"/>
            <a:ext cx="24795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Deque</a:t>
            </a:r>
            <a:endParaRPr lang="en-US" sz="4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4382" y="1793019"/>
            <a:ext cx="2139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LIFO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93568" y="1793019"/>
            <a:ext cx="2579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WIFO</a:t>
            </a:r>
            <a:endParaRPr lang="en-US" sz="3600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725" y="159585"/>
            <a:ext cx="7801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Interfaces for our abstract </a:t>
            </a:r>
            <a:r>
              <a:rPr lang="en-US" sz="3600" dirty="0">
                <a:latin typeface="Cambria" panose="02040503050406030204" pitchFamily="18" charset="0"/>
              </a:rPr>
              <a:t>d</a:t>
            </a:r>
            <a:r>
              <a:rPr lang="en-US" sz="3600" dirty="0" smtClean="0">
                <a:latin typeface="Cambria" panose="02040503050406030204" pitchFamily="18" charset="0"/>
              </a:rPr>
              <a:t>ata types: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21106" y="1141850"/>
            <a:ext cx="2664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Queue</a:t>
            </a:r>
            <a:endParaRPr lang="en-US" sz="4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83562" y="1793019"/>
            <a:ext cx="2139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</a:rPr>
              <a:t>F</a:t>
            </a:r>
            <a:r>
              <a:rPr lang="en-US" sz="3600" dirty="0" smtClean="0">
                <a:latin typeface="Cambria" panose="02040503050406030204" pitchFamily="18" charset="0"/>
              </a:rPr>
              <a:t>IFO</a:t>
            </a:r>
            <a:endParaRPr lang="en-US" sz="3600" dirty="0"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64"/>
          <a:stretch/>
        </p:blipFill>
        <p:spPr>
          <a:xfrm>
            <a:off x="3064661" y="2531948"/>
            <a:ext cx="2818665" cy="406416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21"/>
          <a:stretch/>
        </p:blipFill>
        <p:spPr>
          <a:xfrm>
            <a:off x="6231803" y="2531948"/>
            <a:ext cx="2731575" cy="41519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Right Arrow 5"/>
          <p:cNvSpPr/>
          <p:nvPr/>
        </p:nvSpPr>
        <p:spPr bwMode="auto">
          <a:xfrm>
            <a:off x="5860748" y="5215466"/>
            <a:ext cx="212674" cy="191912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11461945">
            <a:off x="5810410" y="6347134"/>
            <a:ext cx="503083" cy="191987"/>
          </a:xfrm>
          <a:prstGeom prst="rightArrow">
            <a:avLst>
              <a:gd name="adj1" fmla="val 50000"/>
              <a:gd name="adj2" fmla="val 79244"/>
            </a:avLst>
          </a:prstGeom>
          <a:solidFill>
            <a:schemeClr val="bg1">
              <a:lumMod val="75000"/>
            </a:schemeClr>
          </a:solidFill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2917" y="4148530"/>
            <a:ext cx="2262312" cy="83099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Java </a:t>
            </a:r>
            <a:r>
              <a:rPr lang="en-US" sz="2400" dirty="0" smtClean="0">
                <a:latin typeface="Cambria" panose="02040503050406030204" pitchFamily="18" charset="0"/>
              </a:rPr>
              <a:t>says </a:t>
            </a:r>
            <a:r>
              <a:rPr lang="en-US" sz="2400" dirty="0" smtClean="0">
                <a:latin typeface="Cambria" panose="02040503050406030204" pitchFamily="18" charset="0"/>
              </a:rPr>
              <a:t>to </a:t>
            </a:r>
            <a:r>
              <a:rPr lang="en-US" sz="2400" dirty="0" smtClean="0">
                <a:latin typeface="Cambria" panose="02040503050406030204" pitchFamily="18" charset="0"/>
              </a:rPr>
              <a:t>use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Deque</a:t>
            </a:r>
            <a:r>
              <a:rPr lang="en-US" sz="2400" dirty="0" smtClean="0">
                <a:latin typeface="Cambria" panose="02040503050406030204" pitchFamily="18" charset="0"/>
              </a:rPr>
              <a:t> instead! </a:t>
            </a:r>
            <a:endParaRPr lang="en-US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0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Text Box 88"/>
          <p:cNvSpPr txBox="1">
            <a:spLocks noChangeArrowheads="1"/>
          </p:cNvSpPr>
          <p:nvPr/>
        </p:nvSpPr>
        <p:spPr bwMode="auto">
          <a:xfrm>
            <a:off x="567796" y="215194"/>
            <a:ext cx="80089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 dirty="0" err="1" smtClean="0">
                <a:solidFill>
                  <a:srgbClr val="000000"/>
                </a:solidFill>
                <a:latin typeface="Cambria" panose="02040503050406030204" pitchFamily="18" charset="0"/>
                <a:ea typeface="MS PGothic" pitchFamily="34" charset="-128"/>
              </a:rPr>
              <a:t>Spampede</a:t>
            </a:r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  <a:ea typeface="MS PGothic" pitchFamily="34" charset="-128"/>
              </a:rPr>
              <a:t>: </a:t>
            </a:r>
            <a:r>
              <a:rPr lang="en-US" altLang="en-US" sz="4200" b="1" i="1" dirty="0" smtClean="0">
                <a:solidFill>
                  <a:srgbClr val="000000"/>
                </a:solidFill>
                <a:latin typeface="Cambria" panose="02040503050406030204" pitchFamily="18" charset="0"/>
                <a:ea typeface="MS PGothic" pitchFamily="34" charset="-128"/>
              </a:rPr>
              <a:t>overview</a:t>
            </a:r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  <a:ea typeface="MS PGothic" pitchFamily="34" charset="-128"/>
              </a:rPr>
              <a:t> &amp; AI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/>
          <a:srcRect l="26092" t="56515" r="36237" b="7427"/>
          <a:stretch/>
        </p:blipFill>
        <p:spPr bwMode="auto">
          <a:xfrm>
            <a:off x="1225410" y="1478846"/>
            <a:ext cx="6693707" cy="421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17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latin typeface="Cambria" panose="02040503050406030204" pitchFamily="18" charset="0"/>
              </a:rPr>
              <a:t>Spampede</a:t>
            </a:r>
            <a:r>
              <a:rPr lang="en-US" dirty="0" smtClean="0">
                <a:latin typeface="Cambria" panose="02040503050406030204" pitchFamily="18" charset="0"/>
              </a:rPr>
              <a:t> Files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295400"/>
            <a:ext cx="4267200" cy="5208172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 bwMode="auto">
          <a:xfrm rot="16200000">
            <a:off x="7244535" y="3066200"/>
            <a:ext cx="527020" cy="1709815"/>
          </a:xfrm>
          <a:prstGeom prst="downArrow">
            <a:avLst/>
          </a:prstGeom>
          <a:solidFill>
            <a:srgbClr val="CCFFC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9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2982"/>
            <a:ext cx="3141455" cy="1143000"/>
          </a:xfrm>
        </p:spPr>
        <p:txBody>
          <a:bodyPr/>
          <a:lstStyle/>
          <a:p>
            <a:pPr algn="l"/>
            <a:r>
              <a:rPr lang="en-US" dirty="0" err="1" smtClean="0">
                <a:latin typeface="Cambria" panose="02040503050406030204" pitchFamily="18" charset="0"/>
                <a:cs typeface="Consolas" panose="020B0609020204030204" pitchFamily="49" charset="0"/>
              </a:rPr>
              <a:t>Spampede</a:t>
            </a:r>
            <a:endParaRPr lang="en-US" dirty="0">
              <a:latin typeface="Cambria" panose="02040503050406030204" pitchFamily="18" charset="0"/>
              <a:cs typeface="Consolas" panose="020B060902020403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1267"/>
          <a:stretch/>
        </p:blipFill>
        <p:spPr>
          <a:xfrm>
            <a:off x="4893924" y="0"/>
            <a:ext cx="4275476" cy="4800600"/>
          </a:xfrm>
          <a:prstGeom prst="rect">
            <a:avLst/>
          </a:prstGeom>
        </p:spPr>
      </p:pic>
      <p:sp>
        <p:nvSpPr>
          <p:cNvPr id="6" name="Line Callout 1 5"/>
          <p:cNvSpPr/>
          <p:nvPr/>
        </p:nvSpPr>
        <p:spPr>
          <a:xfrm>
            <a:off x="3149600" y="694482"/>
            <a:ext cx="2189086" cy="862045"/>
          </a:xfrm>
          <a:prstGeom prst="borderCallout1">
            <a:avLst>
              <a:gd name="adj1" fmla="val 160330"/>
              <a:gd name="adj2" fmla="val 112770"/>
              <a:gd name="adj3" fmla="val 97040"/>
              <a:gd name="adj4" fmla="val 79119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cs typeface="Courier New" pitchFamily="49" charset="0"/>
              </a:rPr>
              <a:t>Called every frame!</a:t>
            </a:r>
            <a:endParaRPr lang="en-US" sz="2400" dirty="0">
              <a:cs typeface="Courier New" pitchFamily="49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9" t="56343" r="24472"/>
          <a:stretch/>
        </p:blipFill>
        <p:spPr bwMode="auto">
          <a:xfrm>
            <a:off x="265289" y="4887178"/>
            <a:ext cx="6000044" cy="182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Callout 1 7"/>
          <p:cNvSpPr/>
          <p:nvPr/>
        </p:nvSpPr>
        <p:spPr>
          <a:xfrm>
            <a:off x="609600" y="3124201"/>
            <a:ext cx="3008105" cy="1120806"/>
          </a:xfrm>
          <a:prstGeom prst="borderCallout1">
            <a:avLst>
              <a:gd name="adj1" fmla="val 135738"/>
              <a:gd name="adj2" fmla="val 167775"/>
              <a:gd name="adj3" fmla="val 57262"/>
              <a:gd name="adj4" fmla="val 101165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cs typeface="Courier New" pitchFamily="49" charset="0"/>
              </a:rPr>
              <a:t>Called when a key is pressed (update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dir</a:t>
            </a:r>
            <a:r>
              <a:rPr lang="en-US" sz="2400" dirty="0" smtClean="0">
                <a:cs typeface="Courier New" pitchFamily="49" charset="0"/>
              </a:rPr>
              <a:t>)</a:t>
            </a:r>
            <a:endParaRPr lang="en-US" sz="2400" dirty="0">
              <a:cs typeface="Courier New" pitchFamily="49" charset="0"/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5270500" y="2265552"/>
            <a:ext cx="381000" cy="1132078"/>
          </a:xfrm>
          <a:prstGeom prst="leftBrace">
            <a:avLst>
              <a:gd name="adj1" fmla="val 5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Callout 1 9"/>
          <p:cNvSpPr/>
          <p:nvPr/>
        </p:nvSpPr>
        <p:spPr>
          <a:xfrm>
            <a:off x="3154155" y="1905000"/>
            <a:ext cx="1536700" cy="927100"/>
          </a:xfrm>
          <a:prstGeom prst="borderCallout1">
            <a:avLst>
              <a:gd name="adj1" fmla="val 101449"/>
              <a:gd name="adj2" fmla="val 137755"/>
              <a:gd name="adj3" fmla="val 45941"/>
              <a:gd name="adj4" fmla="val 100957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cs typeface="Courier New" pitchFamily="49" charset="0"/>
              </a:rPr>
              <a:t>You write this stuff</a:t>
            </a:r>
            <a:endParaRPr lang="en-US" sz="2400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72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>
                <a:latin typeface="Cambria" panose="02040503050406030204" pitchFamily="18" charset="0"/>
              </a:rPr>
              <a:t>Full class structure</a:t>
            </a:r>
            <a:endParaRPr lang="en-US" sz="420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8873"/>
          <a:stretch/>
        </p:blipFill>
        <p:spPr>
          <a:xfrm>
            <a:off x="473990" y="5450332"/>
            <a:ext cx="2869406" cy="767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841" y="3733800"/>
            <a:ext cx="4715228" cy="257492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364508" y="5814310"/>
            <a:ext cx="123017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27882" y="5396081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</a:rPr>
              <a:t>h</a:t>
            </a:r>
            <a:r>
              <a:rPr lang="en-US" sz="2400" b="1" dirty="0" smtClean="0">
                <a:latin typeface="Calibri" panose="020F0502020204030204" pitchFamily="34" charset="0"/>
              </a:rPr>
              <a:t>as one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90" y="2482721"/>
            <a:ext cx="2264914" cy="951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 flipV="1">
            <a:off x="1447800" y="3433985"/>
            <a:ext cx="0" cy="201634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45771" y="423164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</a:rPr>
              <a:t>is a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743934" y="2943807"/>
            <a:ext cx="123017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07308" y="2525578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</a:rPr>
              <a:t>h</a:t>
            </a:r>
            <a:r>
              <a:rPr lang="en-US" sz="2400" b="1" dirty="0" smtClean="0">
                <a:latin typeface="Calibri" panose="020F0502020204030204" pitchFamily="34" charset="0"/>
              </a:rPr>
              <a:t>as one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5082" y="2482721"/>
            <a:ext cx="3057130" cy="773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Line Callout 1 17"/>
          <p:cNvSpPr/>
          <p:nvPr/>
        </p:nvSpPr>
        <p:spPr>
          <a:xfrm>
            <a:off x="7467600" y="1986069"/>
            <a:ext cx="1503286" cy="593759"/>
          </a:xfrm>
          <a:prstGeom prst="borderCallout1">
            <a:avLst>
              <a:gd name="adj1" fmla="val 76355"/>
              <a:gd name="adj2" fmla="val -113702"/>
              <a:gd name="adj3" fmla="val 29271"/>
              <a:gd name="adj4" fmla="val 225"/>
            </a:avLst>
          </a:prstGeom>
          <a:ln w="127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smtClean="0">
                <a:latin typeface="Cambria" panose="02040503050406030204" pitchFamily="18" charset="0"/>
                <a:cs typeface="Courier New" pitchFamily="49" charset="0"/>
              </a:rPr>
              <a:t>Ok to ignore!</a:t>
            </a:r>
            <a:endParaRPr lang="en-US" sz="1800" dirty="0">
              <a:latin typeface="Cambria" panose="02040503050406030204" pitchFamily="18" charset="0"/>
              <a:cs typeface="Courier New" pitchFamily="49" charset="0"/>
            </a:endParaRPr>
          </a:p>
        </p:txBody>
      </p:sp>
      <p:sp>
        <p:nvSpPr>
          <p:cNvPr id="19" name="Line Callout 1 18"/>
          <p:cNvSpPr/>
          <p:nvPr/>
        </p:nvSpPr>
        <p:spPr>
          <a:xfrm>
            <a:off x="299685" y="1570571"/>
            <a:ext cx="1503286" cy="593759"/>
          </a:xfrm>
          <a:prstGeom prst="borderCallout1">
            <a:avLst>
              <a:gd name="adj1" fmla="val 148544"/>
              <a:gd name="adj2" fmla="val 120312"/>
              <a:gd name="adj3" fmla="val 52415"/>
              <a:gd name="adj4" fmla="val 101509"/>
            </a:avLst>
          </a:prstGeom>
          <a:ln w="127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 smtClean="0">
                <a:latin typeface="Cambria" panose="02040503050406030204" pitchFamily="18" charset="0"/>
                <a:cs typeface="Courier New" pitchFamily="49" charset="0"/>
              </a:rPr>
              <a:t>Ok to ignore!</a:t>
            </a:r>
            <a:endParaRPr lang="en-US" sz="1800" dirty="0">
              <a:latin typeface="Cambria" panose="02040503050406030204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2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5"/>
          <p:cNvSpPr txBox="1">
            <a:spLocks noChangeArrowheads="1"/>
          </p:cNvSpPr>
          <p:nvPr/>
        </p:nvSpPr>
        <p:spPr bwMode="auto">
          <a:xfrm>
            <a:off x="4572000" y="989777"/>
            <a:ext cx="3408003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3600" dirty="0" smtClean="0">
                <a:solidFill>
                  <a:srgbClr val="000000"/>
                </a:solidFill>
                <a:latin typeface="Cambria" pitchFamily="18" charset="0"/>
              </a:rPr>
              <a:t>Three states!?</a:t>
            </a:r>
          </a:p>
        </p:txBody>
      </p:sp>
      <p:sp>
        <p:nvSpPr>
          <p:cNvPr id="1032" name="Text Box 100"/>
          <p:cNvSpPr txBox="1">
            <a:spLocks noChangeArrowheads="1"/>
          </p:cNvSpPr>
          <p:nvPr/>
        </p:nvSpPr>
        <p:spPr bwMode="auto">
          <a:xfrm>
            <a:off x="6199747" y="5361284"/>
            <a:ext cx="2731857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500" dirty="0" smtClean="0">
                <a:solidFill>
                  <a:srgbClr val="0092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Thanks to Kyle L. for this!</a:t>
            </a:r>
          </a:p>
        </p:txBody>
      </p:sp>
      <p:grpSp>
        <p:nvGrpSpPr>
          <p:cNvPr id="1028" name="Group 6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531485" y="5522867"/>
            <a:ext cx="533400" cy="533400"/>
            <a:chOff x="2928" y="1051"/>
            <a:chExt cx="840" cy="957"/>
          </a:xfrm>
        </p:grpSpPr>
        <p:sp>
          <p:nvSpPr>
            <p:cNvPr id="1039" name="Freeform 6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40" name="Oval 7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7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7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43" name="Oval 7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44" name="Oval 7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45" name="Oval 7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46" name="Oval 7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47" name="AutoShape 7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48" name="Freeform 7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49" name="Freeform 7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50" name="Freeform 8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051" name="Freeform 8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223470" y="1534347"/>
            <a:ext cx="5090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 smtClean="0">
                <a:solidFill>
                  <a:srgbClr val="000000"/>
                </a:solidFill>
                <a:latin typeface="Cambria" pitchFamily="18" charset="0"/>
              </a:rPr>
              <a:t>Yes!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7305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Data Model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5135" b="86532"/>
          <a:stretch/>
        </p:blipFill>
        <p:spPr>
          <a:xfrm>
            <a:off x="446218" y="1752600"/>
            <a:ext cx="4114808" cy="76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600200"/>
            <a:ext cx="2952750" cy="2114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4561026" y="2303477"/>
            <a:ext cx="123017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22799" y="1738491"/>
            <a:ext cx="1224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</a:rPr>
              <a:t>h</a:t>
            </a:r>
            <a:r>
              <a:rPr lang="en-US" sz="3200" b="1" dirty="0" smtClean="0">
                <a:latin typeface="Calibri" panose="020F0502020204030204" pitchFamily="34" charset="0"/>
              </a:rPr>
              <a:t>as many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r="24850" b="84804"/>
          <a:stretch/>
        </p:blipFill>
        <p:spPr>
          <a:xfrm>
            <a:off x="451384" y="4800600"/>
            <a:ext cx="4795839" cy="1181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Straight Arrow Connector 11"/>
          <p:cNvCxnSpPr>
            <a:endCxn id="4" idx="2"/>
          </p:cNvCxnSpPr>
          <p:nvPr/>
        </p:nvCxnSpPr>
        <p:spPr>
          <a:xfrm flipV="1">
            <a:off x="2503622" y="2514600"/>
            <a:ext cx="0" cy="2286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03622" y="3365212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is a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6906" y="5036252"/>
            <a:ext cx="2227044" cy="1077218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class-design diagram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6906" y="6035573"/>
            <a:ext cx="2227044" cy="58477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(UML)</a:t>
            </a:r>
            <a:endParaRPr lang="en-US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0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289" y="263349"/>
            <a:ext cx="8229600" cy="1143000"/>
          </a:xfrm>
        </p:spPr>
        <p:txBody>
          <a:bodyPr/>
          <a:lstStyle/>
          <a:p>
            <a:pPr algn="l"/>
            <a:r>
              <a:rPr lang="en-US" sz="3600" dirty="0" smtClean="0">
                <a:latin typeface="Cambria" panose="02040503050406030204" pitchFamily="18" charset="0"/>
                <a:cs typeface="Consolas" panose="020B0609020204030204" pitchFamily="49" charset="0"/>
              </a:rPr>
              <a:t>Maze</a:t>
            </a:r>
            <a:r>
              <a:rPr lang="en-US" sz="3600" dirty="0" smtClean="0">
                <a:latin typeface="Cambria" panose="02040503050406030204" pitchFamily="18" charset="0"/>
              </a:rPr>
              <a:t>    </a:t>
            </a:r>
            <a:r>
              <a:rPr lang="en-US" sz="3600" b="1" i="1" dirty="0" smtClean="0">
                <a:latin typeface="Cambria" panose="02040503050406030204" pitchFamily="18" charset="0"/>
              </a:rPr>
              <a:t>has a</a:t>
            </a:r>
            <a:r>
              <a:rPr lang="en-US" sz="3600" dirty="0" smtClean="0">
                <a:latin typeface="Cambria" panose="02040503050406030204" pitchFamily="18" charset="0"/>
              </a:rPr>
              <a:t>     </a:t>
            </a:r>
            <a:r>
              <a:rPr lang="en-US" sz="3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MazeCell</a:t>
            </a:r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[][]</a:t>
            </a:r>
            <a:endParaRPr lang="en-US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557037"/>
            <a:ext cx="5915025" cy="5275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262" y="2373667"/>
            <a:ext cx="1698297" cy="121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Line Callout 1 10"/>
          <p:cNvSpPr/>
          <p:nvPr/>
        </p:nvSpPr>
        <p:spPr>
          <a:xfrm>
            <a:off x="457200" y="2058111"/>
            <a:ext cx="1905000" cy="1688389"/>
          </a:xfrm>
          <a:prstGeom prst="borderCallout1">
            <a:avLst>
              <a:gd name="adj1" fmla="val -13808"/>
              <a:gd name="adj2" fmla="val 137526"/>
              <a:gd name="adj3" fmla="val 45941"/>
              <a:gd name="adj4" fmla="val 100957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latin typeface="Cambria" panose="02040503050406030204" pitchFamily="18" charset="0"/>
                <a:cs typeface="Courier New" pitchFamily="49" charset="0"/>
              </a:rPr>
              <a:t>Nothing too  </a:t>
            </a:r>
          </a:p>
          <a:p>
            <a:pPr algn="ctr">
              <a:defRPr/>
            </a:pPr>
            <a:r>
              <a:rPr lang="en-US" sz="2000" dirty="0" smtClean="0">
                <a:latin typeface="Cambria" panose="02040503050406030204" pitchFamily="18" charset="0"/>
                <a:cs typeface="Courier New" pitchFamily="49" charset="0"/>
              </a:rPr>
              <a:t>crazy here…</a:t>
            </a:r>
            <a:endParaRPr lang="en-US" sz="2000" dirty="0">
              <a:latin typeface="Cambria" panose="02040503050406030204" pitchFamily="18" charset="0"/>
              <a:cs typeface="Courier New" pitchFamily="49" charset="0"/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240030" y="4876800"/>
            <a:ext cx="2985770" cy="1676400"/>
          </a:xfrm>
          <a:prstGeom prst="borderCallout1">
            <a:avLst>
              <a:gd name="adj1" fmla="val 81663"/>
              <a:gd name="adj2" fmla="val 120074"/>
              <a:gd name="adj3" fmla="val 77002"/>
              <a:gd name="adj4" fmla="val 89449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 smtClean="0">
                <a:latin typeface="Cambria" panose="02040503050406030204" pitchFamily="18" charset="0"/>
                <a:cs typeface="Consolas" panose="020B0609020204030204" pitchFamily="49" charset="0"/>
              </a:rPr>
              <a:t>clearFlags</a:t>
            </a:r>
            <a:r>
              <a:rPr lang="en-US" sz="2000" dirty="0" smtClean="0">
                <a:latin typeface="Cambria" panose="02040503050406030204" pitchFamily="18" charset="0"/>
                <a:cs typeface="Consolas" panose="020B0609020204030204" pitchFamily="49" charset="0"/>
              </a:rPr>
              <a:t>()</a:t>
            </a:r>
          </a:p>
          <a:p>
            <a:pPr algn="ctr">
              <a:defRPr/>
            </a:pPr>
            <a:r>
              <a:rPr lang="en-US" sz="2000" dirty="0" smtClean="0">
                <a:latin typeface="Cambria" panose="02040503050406030204" pitchFamily="18" charset="0"/>
                <a:cs typeface="Courier New" pitchFamily="49" charset="0"/>
              </a:rPr>
              <a:t>Clears </a:t>
            </a:r>
            <a:r>
              <a:rPr lang="en-US" sz="2000" dirty="0" smtClean="0">
                <a:latin typeface="Cambria" panose="02040503050406030204" pitchFamily="18" charset="0"/>
                <a:cs typeface="Consolas" panose="020B0609020204030204" pitchFamily="49" charset="0"/>
              </a:rPr>
              <a:t>visited</a:t>
            </a:r>
            <a:r>
              <a:rPr lang="en-US" sz="2000" dirty="0" smtClean="0">
                <a:latin typeface="Cambria" panose="02040503050406030204" pitchFamily="18" charset="0"/>
                <a:cs typeface="Courier New" pitchFamily="49" charset="0"/>
              </a:rPr>
              <a:t> and </a:t>
            </a:r>
            <a:r>
              <a:rPr lang="en-US" sz="2000" dirty="0" smtClean="0">
                <a:latin typeface="Cambria" panose="02040503050406030204" pitchFamily="18" charset="0"/>
                <a:cs typeface="Consolas" panose="020B0609020204030204" pitchFamily="49" charset="0"/>
              </a:rPr>
              <a:t>parent</a:t>
            </a:r>
            <a:r>
              <a:rPr lang="en-US" sz="2000" dirty="0" smtClean="0">
                <a:latin typeface="Cambria" panose="02040503050406030204" pitchFamily="18" charset="0"/>
                <a:cs typeface="Courier New" pitchFamily="49" charset="0"/>
              </a:rPr>
              <a:t> for all </a:t>
            </a:r>
            <a:r>
              <a:rPr lang="en-US" sz="2000" dirty="0" err="1" smtClean="0">
                <a:latin typeface="Cambria" panose="02040503050406030204" pitchFamily="18" charset="0"/>
                <a:cs typeface="Consolas" panose="020B0609020204030204" pitchFamily="49" charset="0"/>
              </a:rPr>
              <a:t>MazeCell</a:t>
            </a:r>
            <a:r>
              <a:rPr lang="en-US" sz="2000" dirty="0" err="1" smtClean="0">
                <a:latin typeface="Cambria" panose="02040503050406030204" pitchFamily="18" charset="0"/>
                <a:cs typeface="Courier New" pitchFamily="49" charset="0"/>
              </a:rPr>
              <a:t>s</a:t>
            </a:r>
            <a:r>
              <a:rPr lang="en-US" sz="2000" dirty="0" smtClean="0">
                <a:latin typeface="Cambria" panose="02040503050406030204" pitchFamily="18" charset="0"/>
                <a:cs typeface="Courier New" pitchFamily="49" charset="0"/>
              </a:rPr>
              <a:t> after running BFS.</a:t>
            </a:r>
            <a:endParaRPr lang="en-US" sz="2000" dirty="0">
              <a:latin typeface="Cambria" panose="02040503050406030204" pitchFamily="18" charset="0"/>
              <a:cs typeface="Courier New" pitchFamily="49" charset="0"/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4535134" y="990601"/>
            <a:ext cx="570265" cy="905104"/>
          </a:xfrm>
          <a:prstGeom prst="downArrow">
            <a:avLst/>
          </a:prstGeom>
          <a:solidFill>
            <a:srgbClr val="CCFFC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800552" cy="730073"/>
          </a:xfrm>
        </p:spPr>
        <p:txBody>
          <a:bodyPr/>
          <a:lstStyle/>
          <a:p>
            <a:pPr algn="l"/>
            <a:r>
              <a:rPr lang="en-US" sz="3600" dirty="0" err="1" smtClean="0">
                <a:latin typeface="Cambria" panose="02040503050406030204" pitchFamily="18" charset="0"/>
                <a:cs typeface="Courier New" panose="02070309020205020404" pitchFamily="49" charset="0"/>
              </a:rPr>
              <a:t>SpamMaze</a:t>
            </a:r>
            <a:r>
              <a:rPr lang="en-US" sz="36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  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n-US" sz="3600" dirty="0">
                <a:latin typeface="Cambria" panose="02040503050406030204" pitchFamily="18" charset="0"/>
                <a:cs typeface="Courier New" panose="02070309020205020404" pitchFamily="49" charset="0"/>
              </a:rPr>
              <a:t> </a:t>
            </a:r>
            <a:r>
              <a:rPr lang="en-US" sz="36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 Maze </a:t>
            </a:r>
            <a:endParaRPr lang="en-US" sz="3600" dirty="0"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831"/>
          <a:stretch/>
        </p:blipFill>
        <p:spPr>
          <a:xfrm>
            <a:off x="4572000" y="1430338"/>
            <a:ext cx="4333875" cy="4970462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4654550" y="1766888"/>
            <a:ext cx="381000" cy="442912"/>
          </a:xfrm>
          <a:prstGeom prst="leftBrace">
            <a:avLst>
              <a:gd name="adj1" fmla="val 5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4654550" y="2220722"/>
            <a:ext cx="381000" cy="1132078"/>
          </a:xfrm>
          <a:prstGeom prst="leftBrace">
            <a:avLst>
              <a:gd name="adj1" fmla="val 5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4654550" y="4038601"/>
            <a:ext cx="381000" cy="685800"/>
          </a:xfrm>
          <a:prstGeom prst="leftBrace">
            <a:avLst>
              <a:gd name="adj1" fmla="val 5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Callout 1 7"/>
          <p:cNvSpPr/>
          <p:nvPr/>
        </p:nvSpPr>
        <p:spPr>
          <a:xfrm>
            <a:off x="1454150" y="1485542"/>
            <a:ext cx="1905000" cy="927100"/>
          </a:xfrm>
          <a:prstGeom prst="borderCallout1">
            <a:avLst>
              <a:gd name="adj1" fmla="val 55394"/>
              <a:gd name="adj2" fmla="val 168859"/>
              <a:gd name="adj3" fmla="val 45941"/>
              <a:gd name="adj4" fmla="val 100957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cs typeface="Courier New" pitchFamily="49" charset="0"/>
              </a:rPr>
              <a:t>Instance variables</a:t>
            </a:r>
            <a:endParaRPr lang="en-US" sz="2000" dirty="0">
              <a:cs typeface="Courier New" pitchFamily="49" charset="0"/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1066800" y="2609470"/>
            <a:ext cx="2292350" cy="927100"/>
          </a:xfrm>
          <a:prstGeom prst="borderCallout1">
            <a:avLst>
              <a:gd name="adj1" fmla="val 17887"/>
              <a:gd name="adj2" fmla="val 155937"/>
              <a:gd name="adj3" fmla="val 45941"/>
              <a:gd name="adj4" fmla="val 100957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cs typeface="Courier New" pitchFamily="49" charset="0"/>
              </a:rPr>
              <a:t>Modes for </a:t>
            </a:r>
            <a:r>
              <a:rPr lang="en-US" sz="2000" dirty="0" err="1" smtClean="0">
                <a:cs typeface="Courier New" pitchFamily="49" charset="0"/>
              </a:rPr>
              <a:t>pede</a:t>
            </a:r>
            <a:r>
              <a:rPr lang="en-US" sz="2000" dirty="0" smtClean="0">
                <a:cs typeface="Courier New" pitchFamily="49" charset="0"/>
              </a:rPr>
              <a:t> movement</a:t>
            </a:r>
            <a:endParaRPr lang="en-US" sz="2000" dirty="0">
              <a:cs typeface="Courier New" pitchFamily="49" charset="0"/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304800" y="3810000"/>
            <a:ext cx="1905000" cy="1219200"/>
          </a:xfrm>
          <a:prstGeom prst="borderCallout1">
            <a:avLst>
              <a:gd name="adj1" fmla="val 47731"/>
              <a:gd name="adj2" fmla="val 229808"/>
              <a:gd name="adj3" fmla="val 45941"/>
              <a:gd name="adj4" fmla="val 100957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cs typeface="Courier New" pitchFamily="49" charset="0"/>
              </a:rPr>
              <a:t>Constructors &amp; Initialization</a:t>
            </a:r>
            <a:endParaRPr lang="en-US" sz="2000" dirty="0">
              <a:cs typeface="Courier New" pitchFamily="49" charset="0"/>
            </a:endParaRPr>
          </a:p>
        </p:txBody>
      </p:sp>
      <p:sp>
        <p:nvSpPr>
          <p:cNvPr id="11" name="Left Brace 10"/>
          <p:cNvSpPr/>
          <p:nvPr/>
        </p:nvSpPr>
        <p:spPr>
          <a:xfrm rot="10800000">
            <a:off x="6400800" y="3352800"/>
            <a:ext cx="381000" cy="685800"/>
          </a:xfrm>
          <a:prstGeom prst="leftBrace">
            <a:avLst>
              <a:gd name="adj1" fmla="val 5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Callout 1 11"/>
          <p:cNvSpPr/>
          <p:nvPr/>
        </p:nvSpPr>
        <p:spPr>
          <a:xfrm>
            <a:off x="7110412" y="3003550"/>
            <a:ext cx="1905000" cy="1339850"/>
          </a:xfrm>
          <a:prstGeom prst="borderCallout1">
            <a:avLst>
              <a:gd name="adj1" fmla="val 49837"/>
              <a:gd name="adj2" fmla="val -15704"/>
              <a:gd name="adj3" fmla="val 29271"/>
              <a:gd name="adj4" fmla="val 225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cs typeface="Courier New" pitchFamily="49" charset="0"/>
              </a:rPr>
              <a:t>Possible results of movement</a:t>
            </a:r>
            <a:endParaRPr lang="en-US" sz="2000" dirty="0">
              <a:cs typeface="Courier New" pitchFamily="49" charset="0"/>
            </a:endParaRPr>
          </a:p>
        </p:txBody>
      </p:sp>
      <p:sp>
        <p:nvSpPr>
          <p:cNvPr id="13" name="Left Brace 12"/>
          <p:cNvSpPr/>
          <p:nvPr/>
        </p:nvSpPr>
        <p:spPr>
          <a:xfrm>
            <a:off x="4654550" y="4737101"/>
            <a:ext cx="381000" cy="685800"/>
          </a:xfrm>
          <a:prstGeom prst="leftBrace">
            <a:avLst>
              <a:gd name="adj1" fmla="val 5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ine Callout 1 13"/>
          <p:cNvSpPr/>
          <p:nvPr/>
        </p:nvSpPr>
        <p:spPr>
          <a:xfrm>
            <a:off x="2441575" y="4711701"/>
            <a:ext cx="1447800" cy="762001"/>
          </a:xfrm>
          <a:prstGeom prst="borderCallout1">
            <a:avLst>
              <a:gd name="adj1" fmla="val 47731"/>
              <a:gd name="adj2" fmla="val 152615"/>
              <a:gd name="adj3" fmla="val 45941"/>
              <a:gd name="adj4" fmla="val 100957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cs typeface="Courier New" pitchFamily="49" charset="0"/>
              </a:rPr>
              <a:t>Spam updating</a:t>
            </a:r>
            <a:endParaRPr lang="en-US" sz="2000" dirty="0">
              <a:cs typeface="Courier New" pitchFamily="49" charset="0"/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228600" y="5319735"/>
            <a:ext cx="1755775" cy="762001"/>
          </a:xfrm>
          <a:prstGeom prst="borderCallout1">
            <a:avLst>
              <a:gd name="adj1" fmla="val 78842"/>
              <a:gd name="adj2" fmla="val 250585"/>
              <a:gd name="adj3" fmla="val 45941"/>
              <a:gd name="adj4" fmla="val 100957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 smtClean="0">
                <a:cs typeface="Courier New" pitchFamily="49" charset="0"/>
              </a:rPr>
              <a:t>Pede</a:t>
            </a:r>
            <a:r>
              <a:rPr lang="en-US" sz="2000" dirty="0" smtClean="0">
                <a:cs typeface="Courier New" pitchFamily="49" charset="0"/>
              </a:rPr>
              <a:t> movement</a:t>
            </a:r>
            <a:endParaRPr lang="en-US" sz="2000" dirty="0">
              <a:cs typeface="Courier New" pitchFamily="49" charset="0"/>
            </a:endParaRPr>
          </a:p>
        </p:txBody>
      </p:sp>
      <p:sp>
        <p:nvSpPr>
          <p:cNvPr id="16" name="Left Brace 15"/>
          <p:cNvSpPr/>
          <p:nvPr/>
        </p:nvSpPr>
        <p:spPr>
          <a:xfrm>
            <a:off x="4654550" y="5448302"/>
            <a:ext cx="374650" cy="952498"/>
          </a:xfrm>
          <a:prstGeom prst="leftBrace">
            <a:avLst>
              <a:gd name="adj1" fmla="val 5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 bwMode="auto">
          <a:xfrm>
            <a:off x="7473245" y="5554135"/>
            <a:ext cx="1323622" cy="493734"/>
          </a:xfrm>
          <a:prstGeom prst="rightArrow">
            <a:avLst/>
          </a:prstGeom>
          <a:solidFill>
            <a:srgbClr val="CCFFCC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34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73" y="1170089"/>
            <a:ext cx="6536607" cy="5501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800552" cy="730073"/>
          </a:xfrm>
        </p:spPr>
        <p:txBody>
          <a:bodyPr/>
          <a:lstStyle/>
          <a:p>
            <a:pPr algn="l"/>
            <a:r>
              <a:rPr lang="en-US" sz="3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getNextCell</a:t>
            </a:r>
            <a:endParaRPr lang="en-US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 rot="9877636">
            <a:off x="5792173" y="3060166"/>
            <a:ext cx="1213197" cy="712687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8133" y="2799644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leveraging the capabilities of the base class, Maze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10800000">
            <a:off x="5159024" y="5532966"/>
            <a:ext cx="1394176" cy="570161"/>
          </a:xfrm>
          <a:prstGeom prst="rightArrow">
            <a:avLst/>
          </a:prstGeom>
          <a:solidFill>
            <a:srgbClr val="FFCC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90266" y="5402548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this is the AI – </a:t>
            </a:r>
            <a:r>
              <a:rPr lang="en-US" b="1" i="1" dirty="0" smtClean="0">
                <a:latin typeface="Cambria" panose="02040503050406030204" pitchFamily="18" charset="0"/>
              </a:rPr>
              <a:t>its goal is to find the next cell to move!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75237" y="265714"/>
            <a:ext cx="4047067" cy="584775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returns the next cell into which to go, depending on the directive from the Applet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5400000">
            <a:off x="3835521" y="1663035"/>
            <a:ext cx="622330" cy="496661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34853" y="1256124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current direction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7" name="Text Box 100"/>
          <p:cNvSpPr txBox="1">
            <a:spLocks noChangeArrowheads="1"/>
          </p:cNvSpPr>
          <p:nvPr/>
        </p:nvSpPr>
        <p:spPr bwMode="auto">
          <a:xfrm>
            <a:off x="7349067" y="1082841"/>
            <a:ext cx="1344481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500" dirty="0" smtClean="0">
                <a:solidFill>
                  <a:srgbClr val="0092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Hey – can we use this!?</a:t>
            </a:r>
            <a:endParaRPr lang="en-US" altLang="en-US" sz="1500" b="1" i="1" dirty="0" smtClean="0">
              <a:solidFill>
                <a:srgbClr val="0092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28" name="Group 6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202376" y="1517884"/>
            <a:ext cx="533400" cy="533400"/>
            <a:chOff x="2928" y="1051"/>
            <a:chExt cx="840" cy="957"/>
          </a:xfrm>
        </p:grpSpPr>
        <p:sp>
          <p:nvSpPr>
            <p:cNvPr id="29" name="Freeform 6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30" name="Oval 7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31" name="Oval 7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32" name="Oval 7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33" name="Oval 7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34" name="Oval 7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35" name="Oval 7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36" name="Oval 7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37" name="AutoShape 7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38" name="Freeform 7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39" name="Freeform 7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40" name="Freeform 8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41" name="Freeform 8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19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4720"/>
            <a:ext cx="2819400" cy="1143000"/>
          </a:xfrm>
        </p:spPr>
        <p:txBody>
          <a:bodyPr/>
          <a:lstStyle/>
          <a:p>
            <a:pPr algn="l"/>
            <a:r>
              <a:rPr lang="en-US" dirty="0" err="1" smtClean="0">
                <a:latin typeface="Cambria" panose="02040503050406030204" pitchFamily="18" charset="0"/>
                <a:cs typeface="Consolas" panose="020B0609020204030204" pitchFamily="49" charset="0"/>
              </a:rPr>
              <a:t>MazeCell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600" y="0"/>
            <a:ext cx="2489200" cy="680381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eft Brace 4"/>
          <p:cNvSpPr/>
          <p:nvPr/>
        </p:nvSpPr>
        <p:spPr>
          <a:xfrm>
            <a:off x="6629400" y="274638"/>
            <a:ext cx="381000" cy="1020762"/>
          </a:xfrm>
          <a:prstGeom prst="leftBrace">
            <a:avLst>
              <a:gd name="adj1" fmla="val 5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6629400" y="1341438"/>
            <a:ext cx="381000" cy="1020762"/>
          </a:xfrm>
          <a:prstGeom prst="leftBrace">
            <a:avLst>
              <a:gd name="adj1" fmla="val 5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6629400" y="3276600"/>
            <a:ext cx="381000" cy="1267984"/>
          </a:xfrm>
          <a:prstGeom prst="leftBrace">
            <a:avLst>
              <a:gd name="adj1" fmla="val 5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6629400" y="4572000"/>
            <a:ext cx="381000" cy="817698"/>
          </a:xfrm>
          <a:prstGeom prst="leftBrace">
            <a:avLst>
              <a:gd name="adj1" fmla="val 5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6629400" y="5415366"/>
            <a:ext cx="381000" cy="1252995"/>
          </a:xfrm>
          <a:prstGeom prst="leftBrace">
            <a:avLst>
              <a:gd name="adj1" fmla="val 5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6629400" y="2408405"/>
            <a:ext cx="381000" cy="825875"/>
          </a:xfrm>
          <a:prstGeom prst="leftBrace">
            <a:avLst>
              <a:gd name="adj1" fmla="val 5833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ine Callout 1 10"/>
          <p:cNvSpPr/>
          <p:nvPr/>
        </p:nvSpPr>
        <p:spPr>
          <a:xfrm>
            <a:off x="3429000" y="274638"/>
            <a:ext cx="1905000" cy="927100"/>
          </a:xfrm>
          <a:prstGeom prst="borderCallout1">
            <a:avLst>
              <a:gd name="adj1" fmla="val 55394"/>
              <a:gd name="adj2" fmla="val 168859"/>
              <a:gd name="adj3" fmla="val 45941"/>
              <a:gd name="adj4" fmla="val 100957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latin typeface="Cambria" panose="02040503050406030204" pitchFamily="18" charset="0"/>
                <a:cs typeface="Courier New" pitchFamily="49" charset="0"/>
              </a:rPr>
              <a:t>Types of contents</a:t>
            </a:r>
            <a:endParaRPr lang="en-US" sz="2000" dirty="0">
              <a:latin typeface="Cambria" panose="02040503050406030204" pitchFamily="18" charset="0"/>
              <a:cs typeface="Courier New" pitchFamily="49" charset="0"/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3441700" y="1341438"/>
            <a:ext cx="1905000" cy="927100"/>
          </a:xfrm>
          <a:prstGeom prst="borderCallout1">
            <a:avLst>
              <a:gd name="adj1" fmla="val 55394"/>
              <a:gd name="adj2" fmla="val 168859"/>
              <a:gd name="adj3" fmla="val 45941"/>
              <a:gd name="adj4" fmla="val 100957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latin typeface="Cambria" panose="02040503050406030204" pitchFamily="18" charset="0"/>
                <a:cs typeface="Courier New" pitchFamily="49" charset="0"/>
              </a:rPr>
              <a:t>Instance variables</a:t>
            </a:r>
            <a:endParaRPr lang="en-US" sz="2000" dirty="0">
              <a:latin typeface="Cambria" panose="02040503050406030204" pitchFamily="18" charset="0"/>
              <a:cs typeface="Courier New" pitchFamily="49" charset="0"/>
            </a:endParaRPr>
          </a:p>
        </p:txBody>
      </p:sp>
      <p:sp>
        <p:nvSpPr>
          <p:cNvPr id="13" name="Line Callout 1 12"/>
          <p:cNvSpPr/>
          <p:nvPr/>
        </p:nvSpPr>
        <p:spPr>
          <a:xfrm>
            <a:off x="530578" y="1708150"/>
            <a:ext cx="2206272" cy="2133600"/>
          </a:xfrm>
          <a:prstGeom prst="borderCallout1">
            <a:avLst>
              <a:gd name="adj1" fmla="val 52484"/>
              <a:gd name="adj2" fmla="val 275849"/>
              <a:gd name="adj3" fmla="val 45941"/>
              <a:gd name="adj4" fmla="val 100957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latin typeface="Cambria" panose="02040503050406030204" pitchFamily="18" charset="0"/>
                <a:cs typeface="Courier New" pitchFamily="49" charset="0"/>
              </a:rPr>
              <a:t>Constructor,  </a:t>
            </a:r>
            <a:r>
              <a:rPr lang="en-US" sz="2000" dirty="0" err="1" smtClean="0">
                <a:latin typeface="Cambria" panose="02040503050406030204" pitchFamily="18" charset="0"/>
                <a:cs typeface="Consolas" panose="020B0609020204030204" pitchFamily="49" charset="0"/>
              </a:rPr>
              <a:t>toString</a:t>
            </a:r>
            <a:r>
              <a:rPr lang="en-US" sz="2000" dirty="0" smtClean="0">
                <a:latin typeface="Cambria" panose="02040503050406030204" pitchFamily="18" charset="0"/>
                <a:cs typeface="Courier New" pitchFamily="49" charset="0"/>
              </a:rPr>
              <a:t>, access row and column info</a:t>
            </a:r>
            <a:endParaRPr lang="en-US" sz="2000" dirty="0">
              <a:latin typeface="Cambria" panose="02040503050406030204" pitchFamily="18" charset="0"/>
              <a:cs typeface="Courier New" pitchFamily="49" charset="0"/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3397250" y="3213100"/>
            <a:ext cx="1905000" cy="1257300"/>
          </a:xfrm>
          <a:prstGeom prst="borderCallout1">
            <a:avLst>
              <a:gd name="adj1" fmla="val 55394"/>
              <a:gd name="adj2" fmla="val 168859"/>
              <a:gd name="adj3" fmla="val 45941"/>
              <a:gd name="adj4" fmla="val 100957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latin typeface="Cambria" panose="02040503050406030204" pitchFamily="18" charset="0"/>
                <a:cs typeface="Courier New" pitchFamily="49" charset="0"/>
              </a:rPr>
              <a:t>Methods to </a:t>
            </a:r>
            <a:r>
              <a:rPr lang="en-US" sz="2000" b="1" dirty="0" smtClean="0">
                <a:latin typeface="Cambria" panose="02040503050406030204" pitchFamily="18" charset="0"/>
                <a:cs typeface="Courier New" pitchFamily="49" charset="0"/>
              </a:rPr>
              <a:t>inspect</a:t>
            </a:r>
            <a:r>
              <a:rPr lang="en-US" sz="2000" dirty="0" smtClean="0">
                <a:latin typeface="Cambria" panose="02040503050406030204" pitchFamily="18" charset="0"/>
                <a:cs typeface="Courier New" pitchFamily="49" charset="0"/>
              </a:rPr>
              <a:t> contents</a:t>
            </a:r>
            <a:endParaRPr lang="en-US" sz="2000" dirty="0">
              <a:latin typeface="Cambria" panose="02040503050406030204" pitchFamily="18" charset="0"/>
              <a:cs typeface="Courier New" pitchFamily="49" charset="0"/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3441700" y="4721063"/>
            <a:ext cx="1905000" cy="1257300"/>
          </a:xfrm>
          <a:prstGeom prst="borderCallout1">
            <a:avLst>
              <a:gd name="adj1" fmla="val 20265"/>
              <a:gd name="adj2" fmla="val 166859"/>
              <a:gd name="adj3" fmla="val 45941"/>
              <a:gd name="adj4" fmla="val 100957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latin typeface="Cambria" panose="02040503050406030204" pitchFamily="18" charset="0"/>
                <a:cs typeface="Courier New" pitchFamily="49" charset="0"/>
              </a:rPr>
              <a:t>Methods to </a:t>
            </a:r>
            <a:r>
              <a:rPr lang="en-US" sz="2000" b="1" dirty="0" smtClean="0">
                <a:latin typeface="Cambria" panose="02040503050406030204" pitchFamily="18" charset="0"/>
                <a:cs typeface="Courier New" pitchFamily="49" charset="0"/>
              </a:rPr>
              <a:t>modify </a:t>
            </a:r>
            <a:r>
              <a:rPr lang="en-US" sz="2000" dirty="0" smtClean="0">
                <a:latin typeface="Cambria" panose="02040503050406030204" pitchFamily="18" charset="0"/>
                <a:cs typeface="Courier New" pitchFamily="49" charset="0"/>
              </a:rPr>
              <a:t>contents</a:t>
            </a:r>
            <a:endParaRPr lang="en-US" sz="2000" dirty="0">
              <a:latin typeface="Cambria" panose="02040503050406030204" pitchFamily="18" charset="0"/>
              <a:cs typeface="Courier New" pitchFamily="49" charset="0"/>
            </a:endParaRPr>
          </a:p>
        </p:txBody>
      </p:sp>
      <p:sp>
        <p:nvSpPr>
          <p:cNvPr id="16" name="Line Callout 1 15"/>
          <p:cNvSpPr/>
          <p:nvPr/>
        </p:nvSpPr>
        <p:spPr>
          <a:xfrm>
            <a:off x="152400" y="4282913"/>
            <a:ext cx="3124200" cy="2133600"/>
          </a:xfrm>
          <a:prstGeom prst="borderCallout1">
            <a:avLst>
              <a:gd name="adj1" fmla="val 81585"/>
              <a:gd name="adj2" fmla="val 207233"/>
              <a:gd name="adj3" fmla="val 94155"/>
              <a:gd name="adj4" fmla="val 99624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latin typeface="Cambria" panose="02040503050406030204" pitchFamily="18" charset="0"/>
                <a:cs typeface="Courier New" pitchFamily="49" charset="0"/>
              </a:rPr>
              <a:t>Methods for doing BFS:</a:t>
            </a:r>
          </a:p>
          <a:p>
            <a:pPr algn="ctr">
              <a:defRPr/>
            </a:pPr>
            <a:r>
              <a:rPr lang="en-US" sz="2000" b="1" dirty="0">
                <a:latin typeface="Cambria" panose="02040503050406030204" pitchFamily="18" charset="0"/>
                <a:cs typeface="Consolas" panose="020B0609020204030204" pitchFamily="49" charset="0"/>
              </a:rPr>
              <a:t>v</a:t>
            </a:r>
            <a:r>
              <a:rPr lang="en-US" sz="2000" b="1" dirty="0" smtClean="0">
                <a:latin typeface="Cambria" panose="02040503050406030204" pitchFamily="18" charset="0"/>
                <a:cs typeface="Consolas" panose="020B0609020204030204" pitchFamily="49" charset="0"/>
              </a:rPr>
              <a:t>isited</a:t>
            </a:r>
            <a:r>
              <a:rPr lang="en-US" sz="2000" b="1" dirty="0" smtClean="0">
                <a:latin typeface="Cambria" panose="02040503050406030204" pitchFamily="18" charset="0"/>
                <a:cs typeface="Courier New" pitchFamily="49" charset="0"/>
              </a:rPr>
              <a:t>:</a:t>
            </a:r>
          </a:p>
          <a:p>
            <a:pPr algn="ctr">
              <a:defRPr/>
            </a:pPr>
            <a:r>
              <a:rPr lang="en-US" sz="2000" dirty="0" smtClean="0">
                <a:latin typeface="Cambria" panose="02040503050406030204" pitchFamily="18" charset="0"/>
                <a:cs typeface="Courier New" pitchFamily="49" charset="0"/>
              </a:rPr>
              <a:t>avoid infinite loops </a:t>
            </a:r>
            <a:r>
              <a:rPr lang="en-US" sz="2000" b="1" dirty="0" smtClean="0">
                <a:latin typeface="Cambria" panose="02040503050406030204" pitchFamily="18" charset="0"/>
                <a:cs typeface="Consolas" panose="020B0609020204030204" pitchFamily="49" charset="0"/>
              </a:rPr>
              <a:t>parent</a:t>
            </a:r>
            <a:r>
              <a:rPr lang="en-US" sz="2000" b="1" dirty="0" smtClean="0">
                <a:latin typeface="Cambria" panose="02040503050406030204" pitchFamily="18" charset="0"/>
                <a:cs typeface="Courier New" pitchFamily="49" charset="0"/>
              </a:rPr>
              <a:t>: </a:t>
            </a:r>
          </a:p>
          <a:p>
            <a:pPr algn="ctr">
              <a:defRPr/>
            </a:pPr>
            <a:r>
              <a:rPr lang="en-US" sz="2000" dirty="0" smtClean="0">
                <a:latin typeface="Cambria" panose="02040503050406030204" pitchFamily="18" charset="0"/>
                <a:cs typeface="Courier New" pitchFamily="49" charset="0"/>
              </a:rPr>
              <a:t>retrace path</a:t>
            </a:r>
            <a:endParaRPr lang="en-US" sz="2000" dirty="0">
              <a:latin typeface="Cambria" panose="02040503050406030204" pitchFamily="18" charset="0"/>
              <a:cs typeface="Courier New" pitchFamily="49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 rot="17062785">
            <a:off x="5877415" y="5325736"/>
            <a:ext cx="570265" cy="905104"/>
          </a:xfrm>
          <a:prstGeom prst="downArrow">
            <a:avLst/>
          </a:prstGeom>
          <a:solidFill>
            <a:srgbClr val="FFCC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15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Text Box 88"/>
          <p:cNvSpPr txBox="1">
            <a:spLocks noChangeArrowheads="1"/>
          </p:cNvSpPr>
          <p:nvPr/>
        </p:nvSpPr>
        <p:spPr bwMode="auto">
          <a:xfrm>
            <a:off x="567796" y="215194"/>
            <a:ext cx="80089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  <a:ea typeface="MS PGothic" pitchFamily="34" charset="-128"/>
              </a:rPr>
              <a:t>Let's </a:t>
            </a:r>
            <a:r>
              <a:rPr lang="en-US" altLang="en-US" sz="4200" u="sng" dirty="0" smtClean="0">
                <a:solidFill>
                  <a:srgbClr val="000000"/>
                </a:solidFill>
                <a:latin typeface="Cambria" panose="02040503050406030204" pitchFamily="18" charset="0"/>
                <a:ea typeface="MS PGothic" pitchFamily="34" charset="-128"/>
              </a:rPr>
              <a:t>zoom in</a:t>
            </a:r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  <a:ea typeface="MS PGothic" pitchFamily="34" charset="-128"/>
              </a:rPr>
              <a:t> on the Game AI…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/>
          <a:srcRect l="26092" t="56515" r="36237" b="7427"/>
          <a:stretch/>
        </p:blipFill>
        <p:spPr bwMode="auto">
          <a:xfrm>
            <a:off x="319440" y="3685761"/>
            <a:ext cx="4809418" cy="302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41864" y="1738489"/>
            <a:ext cx="11963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'S'</a:t>
            </a:r>
            <a:endParaRPr lang="en-US" sz="4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08397" y="2124754"/>
            <a:ext cx="11963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'D'</a:t>
            </a:r>
            <a:endParaRPr lang="en-US" sz="4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2246489" y="2448930"/>
            <a:ext cx="903111" cy="166022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3240043" y="2777067"/>
            <a:ext cx="2901113" cy="202635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3635286" y="2686756"/>
            <a:ext cx="2381692" cy="145626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2873286" y="2107821"/>
            <a:ext cx="2127692" cy="189935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801477" y="1340177"/>
            <a:ext cx="11963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 '</a:t>
            </a:r>
            <a:endParaRPr lang="en-US" sz="4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09722" y="4182808"/>
            <a:ext cx="30670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i="1" dirty="0" smtClean="0">
                <a:solidFill>
                  <a:srgbClr val="000000"/>
                </a:solidFill>
                <a:latin typeface="Cambria" panose="02040503050406030204" pitchFamily="18" charset="0"/>
                <a:ea typeface="MS PGothic" pitchFamily="34" charset="-128"/>
              </a:rPr>
              <a:t>We need to get from 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'S'</a:t>
            </a:r>
            <a:r>
              <a:rPr lang="en-US" altLang="en-US" sz="2800" b="1" i="1" dirty="0">
                <a:solidFill>
                  <a:srgbClr val="000000"/>
                </a:solidFill>
                <a:latin typeface="Cambria" panose="02040503050406030204" pitchFamily="18" charset="0"/>
                <a:ea typeface="MS PGothic" pitchFamily="34" charset="-128"/>
              </a:rPr>
              <a:t> 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Cambria" panose="02040503050406030204" pitchFamily="18" charset="0"/>
                <a:ea typeface="MS PGothic" pitchFamily="34" charset="-128"/>
              </a:rPr>
              <a:t>to 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'D'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Cambria" panose="02040503050406030204" pitchFamily="18" charset="0"/>
                <a:ea typeface="MS PGothic" pitchFamily="34" charset="-128"/>
              </a:rPr>
              <a:t>  </a:t>
            </a:r>
          </a:p>
          <a:p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  <a:ea typeface="MS PGothic" pitchFamily="34" charset="-128"/>
              </a:rPr>
              <a:t>and then find our way back…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266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84890" y="2556939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2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13290" y="2556939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3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99090" y="2556939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4" name="Rectangle 7" descr="25%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56490" y="25569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5" name="Rectangle 8" descr="25%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27490" y="32427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6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13290" y="3242739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7" name="Rectangle 10" descr="25%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99090" y="32427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8" name="Rectangle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84890" y="3242739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9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70690" y="3242739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20" name="Rectangle 13" descr="25%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56490" y="32427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21" name="Rectangle 14" descr="25%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27490" y="39285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22" name="Rectangle 15" descr="25%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13290" y="3928539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23" name="Rectangle 16" descr="25%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999090" y="39285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24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84890" y="3928539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25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370690" y="3928539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26" name="Rectangle 19" descr="25%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56490" y="39285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27" name="Rectangle 20" descr="25%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627490" y="46143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28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313290" y="4614339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29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999090" y="4614339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30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684890" y="4614339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31" name="Rectangle 24" descr="25%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370690" y="46143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32" name="Rectangle 25" descr="25%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056490" y="46143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33" name="Rectangle 26" descr="25%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627490" y="53001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34" name="Rectangle 27" descr="25%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313290" y="53001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35" name="Rectangle 28" descr="25%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999090" y="53001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36" name="Rectangle 29" descr="25%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684890" y="53001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37" name="Rectangle 30" descr="25%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70690" y="53001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38" name="Rectangle 31" descr="25%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056490" y="53001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39" name="Rectangle 32" descr="25%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627490" y="18711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40" name="Rectangle 33" descr="25%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313290" y="18711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41" name="Rectangle 34" descr="25%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999090" y="18711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42" name="Rectangle 35" descr="25%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684890" y="18711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43" name="Rectangle 36" descr="25%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370690" y="18711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44" name="Rectangle 37" descr="25%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056490" y="18711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17445" name="Picture 38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7"/>
          <a:stretch>
            <a:fillRect/>
          </a:stretch>
        </p:blipFill>
        <p:spPr bwMode="auto">
          <a:xfrm>
            <a:off x="3352978" y="2633139"/>
            <a:ext cx="60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7" name="Text Box 52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935707" y="3310473"/>
            <a:ext cx="1619956" cy="52322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4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This maze looks </a:t>
            </a:r>
            <a:r>
              <a:rPr lang="en-US" altLang="en-US" sz="1400" dirty="0" err="1" smtClean="0">
                <a:solidFill>
                  <a:srgbClr val="009900"/>
                </a:solidFill>
                <a:latin typeface="Calibri" panose="020F0502020204030204" pitchFamily="34" charset="0"/>
              </a:rPr>
              <a:t>kinda</a:t>
            </a:r>
            <a:r>
              <a:rPr lang="en-US" altLang="en-US" sz="14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 easy to me…</a:t>
            </a:r>
          </a:p>
        </p:txBody>
      </p:sp>
      <p:sp>
        <p:nvSpPr>
          <p:cNvPr id="17448" name="Line 66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5275599" y="3764078"/>
            <a:ext cx="321515" cy="249237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Marker Felt" charset="0"/>
              <a:ea typeface="MS PGothic" pitchFamily="34" charset="-128"/>
            </a:endParaRPr>
          </a:p>
        </p:txBody>
      </p:sp>
      <p:sp>
        <p:nvSpPr>
          <p:cNvPr id="17449" name="TextBox 66"/>
          <p:cNvSpPr txBox="1">
            <a:spLocks noChangeArrowheads="1"/>
          </p:cNvSpPr>
          <p:nvPr/>
        </p:nvSpPr>
        <p:spPr bwMode="auto">
          <a:xfrm>
            <a:off x="2054579" y="6158094"/>
            <a:ext cx="53847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i="1" dirty="0" smtClean="0">
                <a:solidFill>
                  <a:srgbClr val="000000"/>
                </a:solidFill>
                <a:latin typeface="Calibri" pitchFamily="34" charset="0"/>
              </a:rPr>
              <a:t>How is this is the same as </a:t>
            </a:r>
            <a:r>
              <a:rPr lang="en-US" altLang="en-US" i="1" dirty="0" err="1" smtClean="0">
                <a:solidFill>
                  <a:srgbClr val="000000"/>
                </a:solidFill>
                <a:latin typeface="Calibri" pitchFamily="34" charset="0"/>
              </a:rPr>
              <a:t>Spampede's</a:t>
            </a:r>
            <a:r>
              <a:rPr lang="en-US" altLang="en-US" i="1" dirty="0" smtClean="0">
                <a:solidFill>
                  <a:srgbClr val="000000"/>
                </a:solidFill>
                <a:latin typeface="Calibri" pitchFamily="34" charset="0"/>
              </a:rPr>
              <a:t> AI?</a:t>
            </a:r>
          </a:p>
        </p:txBody>
      </p:sp>
      <p:sp>
        <p:nvSpPr>
          <p:cNvPr id="17450" name="Rectangle 67"/>
          <p:cNvSpPr>
            <a:spLocks noChangeArrowheads="1"/>
          </p:cNvSpPr>
          <p:nvPr/>
        </p:nvSpPr>
        <p:spPr bwMode="auto">
          <a:xfrm>
            <a:off x="180624" y="1794939"/>
            <a:ext cx="1923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800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class Maze</a:t>
            </a:r>
          </a:p>
        </p:txBody>
      </p:sp>
      <p:sp>
        <p:nvSpPr>
          <p:cNvPr id="17451" name="Rectangle 68"/>
          <p:cNvSpPr>
            <a:spLocks noChangeArrowheads="1"/>
          </p:cNvSpPr>
          <p:nvPr/>
        </p:nvSpPr>
        <p:spPr bwMode="auto">
          <a:xfrm>
            <a:off x="447324" y="2633139"/>
            <a:ext cx="18644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2000" b="1" smtClean="0">
                <a:solidFill>
                  <a:srgbClr val="000000"/>
                </a:solidFill>
                <a:latin typeface="Cambria" panose="02040503050406030204" pitchFamily="18" charset="0"/>
              </a:rPr>
              <a:t>class MazeCell</a:t>
            </a:r>
          </a:p>
        </p:txBody>
      </p:sp>
      <p:sp>
        <p:nvSpPr>
          <p:cNvPr id="17452" name="Rectangle 69"/>
          <p:cNvSpPr>
            <a:spLocks noChangeArrowheads="1"/>
          </p:cNvSpPr>
          <p:nvPr/>
        </p:nvSpPr>
        <p:spPr bwMode="auto">
          <a:xfrm>
            <a:off x="2627490" y="1883839"/>
            <a:ext cx="4114800" cy="4114800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53" name="Rectangle 4" descr="25%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627490" y="2556939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cxnSp>
        <p:nvCxnSpPr>
          <p:cNvPr id="17454" name="Straight Arrow Connector 71"/>
          <p:cNvCxnSpPr>
            <a:cxnSpLocks noChangeShapeType="1"/>
            <a:stCxn id="17450" idx="3"/>
          </p:cNvCxnSpPr>
          <p:nvPr/>
        </p:nvCxnSpPr>
        <p:spPr bwMode="auto">
          <a:xfrm>
            <a:off x="2104549" y="2056549"/>
            <a:ext cx="514475" cy="4319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55" name="Straight Arrow Connector 72"/>
          <p:cNvCxnSpPr>
            <a:cxnSpLocks noChangeShapeType="1"/>
          </p:cNvCxnSpPr>
          <p:nvPr/>
        </p:nvCxnSpPr>
        <p:spPr bwMode="auto">
          <a:xfrm>
            <a:off x="2398890" y="2861739"/>
            <a:ext cx="458788" cy="127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7456" name="Group 163"/>
          <p:cNvGrpSpPr>
            <a:grpSpLocks/>
          </p:cNvGrpSpPr>
          <p:nvPr>
            <p:custDataLst>
              <p:tags r:id="rId39"/>
            </p:custDataLst>
          </p:nvPr>
        </p:nvGrpSpPr>
        <p:grpSpPr bwMode="auto">
          <a:xfrm>
            <a:off x="4761090" y="4013315"/>
            <a:ext cx="533400" cy="533400"/>
            <a:chOff x="4848" y="1056"/>
            <a:chExt cx="480" cy="528"/>
          </a:xfrm>
        </p:grpSpPr>
        <p:sp>
          <p:nvSpPr>
            <p:cNvPr id="17457" name="Freeform 9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4848" y="1447"/>
              <a:ext cx="463" cy="137"/>
            </a:xfrm>
            <a:custGeom>
              <a:avLst/>
              <a:gdLst>
                <a:gd name="T0" fmla="*/ 0 w 1048"/>
                <a:gd name="T1" fmla="*/ 1 h 250"/>
                <a:gd name="T2" fmla="*/ 1 w 1048"/>
                <a:gd name="T3" fmla="*/ 4 h 250"/>
                <a:gd name="T4" fmla="*/ 1 w 1048"/>
                <a:gd name="T5" fmla="*/ 5 h 250"/>
                <a:gd name="T6" fmla="*/ 1 w 1048"/>
                <a:gd name="T7" fmla="*/ 7 h 250"/>
                <a:gd name="T8" fmla="*/ 1 w 1048"/>
                <a:gd name="T9" fmla="*/ 8 h 250"/>
                <a:gd name="T10" fmla="*/ 0 w 1048"/>
                <a:gd name="T11" fmla="*/ 12 h 250"/>
                <a:gd name="T12" fmla="*/ 0 w 1048"/>
                <a:gd name="T13" fmla="*/ 11 h 250"/>
                <a:gd name="T14" fmla="*/ 0 w 1048"/>
                <a:gd name="T15" fmla="*/ 10 h 250"/>
                <a:gd name="T16" fmla="*/ 0 w 1048"/>
                <a:gd name="T17" fmla="*/ 8 h 250"/>
                <a:gd name="T18" fmla="*/ 0 w 1048"/>
                <a:gd name="T19" fmla="*/ 7 h 250"/>
                <a:gd name="T20" fmla="*/ 0 w 1048"/>
                <a:gd name="T21" fmla="*/ 4 h 250"/>
                <a:gd name="T22" fmla="*/ 0 w 1048"/>
                <a:gd name="T23" fmla="*/ 3 h 250"/>
                <a:gd name="T24" fmla="*/ 0 w 1048"/>
                <a:gd name="T25" fmla="*/ 1 h 250"/>
                <a:gd name="T26" fmla="*/ 0 w 1048"/>
                <a:gd name="T27" fmla="*/ 1 h 250"/>
                <a:gd name="T28" fmla="*/ 0 w 1048"/>
                <a:gd name="T29" fmla="*/ 1 h 250"/>
                <a:gd name="T30" fmla="*/ 0 w 1048"/>
                <a:gd name="T31" fmla="*/ 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Marker Felt" charset="0"/>
                <a:ea typeface="MS PGothic" pitchFamily="34" charset="-128"/>
              </a:endParaRPr>
            </a:p>
          </p:txBody>
        </p:sp>
        <p:sp>
          <p:nvSpPr>
            <p:cNvPr id="17458" name="Oval 10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869" y="1160"/>
              <a:ext cx="445" cy="37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1800" b="1" smtClean="0">
                <a:solidFill>
                  <a:srgbClr val="0703F3"/>
                </a:solidFill>
                <a:latin typeface="Times New Roman" pitchFamily="18" charset="0"/>
              </a:endParaRPr>
            </a:p>
          </p:txBody>
        </p:sp>
        <p:sp>
          <p:nvSpPr>
            <p:cNvPr id="17459" name="Oval 11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 rot="-1967255">
              <a:off x="4911" y="1239"/>
              <a:ext cx="107" cy="1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1800" b="1" smtClean="0">
                <a:solidFill>
                  <a:srgbClr val="0703F3"/>
                </a:solidFill>
                <a:latin typeface="Times New Roman" pitchFamily="18" charset="0"/>
              </a:endParaRPr>
            </a:p>
          </p:txBody>
        </p:sp>
        <p:sp>
          <p:nvSpPr>
            <p:cNvPr id="17460" name="Oval 12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5039" y="1239"/>
              <a:ext cx="127" cy="1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1800" b="1" smtClean="0">
                <a:solidFill>
                  <a:srgbClr val="0703F3"/>
                </a:solidFill>
                <a:latin typeface="Times New Roman" pitchFamily="18" charset="0"/>
              </a:endParaRPr>
            </a:p>
          </p:txBody>
        </p:sp>
        <p:sp>
          <p:nvSpPr>
            <p:cNvPr id="17461" name="Oval 13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 rot="-2071034">
              <a:off x="5187" y="1266"/>
              <a:ext cx="85" cy="1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1800" b="1" smtClean="0">
                <a:solidFill>
                  <a:srgbClr val="0703F3"/>
                </a:solidFill>
                <a:latin typeface="Times New Roman" pitchFamily="18" charset="0"/>
              </a:endParaRPr>
            </a:p>
          </p:txBody>
        </p:sp>
        <p:sp>
          <p:nvSpPr>
            <p:cNvPr id="17462" name="Oval 1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957" y="1292"/>
              <a:ext cx="32" cy="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1800" b="1" smtClean="0">
                <a:solidFill>
                  <a:srgbClr val="0703F3"/>
                </a:solidFill>
                <a:latin typeface="Times New Roman" pitchFamily="18" charset="0"/>
              </a:endParaRPr>
            </a:p>
          </p:txBody>
        </p:sp>
        <p:sp>
          <p:nvSpPr>
            <p:cNvPr id="17463" name="Oval 1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5084" y="1301"/>
              <a:ext cx="31" cy="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1800" b="1" smtClean="0">
                <a:solidFill>
                  <a:srgbClr val="0703F3"/>
                </a:solidFill>
                <a:latin typeface="Times New Roman" pitchFamily="18" charset="0"/>
              </a:endParaRPr>
            </a:p>
          </p:txBody>
        </p:sp>
        <p:sp>
          <p:nvSpPr>
            <p:cNvPr id="17464" name="Oval 16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5199" y="1331"/>
              <a:ext cx="31" cy="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1800" b="1" smtClean="0">
                <a:solidFill>
                  <a:srgbClr val="0703F3"/>
                </a:solidFill>
                <a:latin typeface="Times New Roman" pitchFamily="18" charset="0"/>
              </a:endParaRPr>
            </a:p>
          </p:txBody>
        </p:sp>
        <p:sp>
          <p:nvSpPr>
            <p:cNvPr id="17465" name="AutoShape 1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rot="-5400000">
              <a:off x="5056" y="1321"/>
              <a:ext cx="43" cy="25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1800" b="1" smtClean="0">
                <a:solidFill>
                  <a:srgbClr val="0703F3"/>
                </a:solidFill>
                <a:latin typeface="Times New Roman" pitchFamily="18" charset="0"/>
              </a:endParaRPr>
            </a:p>
          </p:txBody>
        </p:sp>
        <p:sp>
          <p:nvSpPr>
            <p:cNvPr id="17466" name="Freeform 18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4958" y="1098"/>
              <a:ext cx="370" cy="142"/>
            </a:xfrm>
            <a:custGeom>
              <a:avLst/>
              <a:gdLst>
                <a:gd name="T0" fmla="*/ 13 w 648"/>
                <a:gd name="T1" fmla="*/ 0 h 256"/>
                <a:gd name="T2" fmla="*/ 3 w 648"/>
                <a:gd name="T3" fmla="*/ 1 h 256"/>
                <a:gd name="T4" fmla="*/ 0 w 648"/>
                <a:gd name="T5" fmla="*/ 5 h 256"/>
                <a:gd name="T6" fmla="*/ 10 w 648"/>
                <a:gd name="T7" fmla="*/ 10 h 256"/>
                <a:gd name="T8" fmla="*/ 18 w 648"/>
                <a:gd name="T9" fmla="*/ 12 h 256"/>
                <a:gd name="T10" fmla="*/ 29 w 648"/>
                <a:gd name="T11" fmla="*/ 13 h 256"/>
                <a:gd name="T12" fmla="*/ 39 w 648"/>
                <a:gd name="T13" fmla="*/ 10 h 256"/>
                <a:gd name="T14" fmla="*/ 37 w 648"/>
                <a:gd name="T15" fmla="*/ 8 h 256"/>
                <a:gd name="T16" fmla="*/ 33 w 648"/>
                <a:gd name="T17" fmla="*/ 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Marker Felt" charset="0"/>
                <a:ea typeface="MS PGothic" pitchFamily="34" charset="-128"/>
              </a:endParaRPr>
            </a:p>
          </p:txBody>
        </p:sp>
        <p:sp>
          <p:nvSpPr>
            <p:cNvPr id="17467" name="Freeform 19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5034" y="1056"/>
              <a:ext cx="253" cy="106"/>
            </a:xfrm>
            <a:custGeom>
              <a:avLst/>
              <a:gdLst>
                <a:gd name="T0" fmla="*/ 6 w 442"/>
                <a:gd name="T1" fmla="*/ 7 h 192"/>
                <a:gd name="T2" fmla="*/ 2 w 442"/>
                <a:gd name="T3" fmla="*/ 4 h 192"/>
                <a:gd name="T4" fmla="*/ 3 w 442"/>
                <a:gd name="T5" fmla="*/ 0 h 192"/>
                <a:gd name="T6" fmla="*/ 14 w 442"/>
                <a:gd name="T7" fmla="*/ 1 h 192"/>
                <a:gd name="T8" fmla="*/ 23 w 442"/>
                <a:gd name="T9" fmla="*/ 3 h 192"/>
                <a:gd name="T10" fmla="*/ 27 w 442"/>
                <a:gd name="T11" fmla="*/ 4 h 192"/>
                <a:gd name="T12" fmla="*/ 26 w 442"/>
                <a:gd name="T13" fmla="*/ 6 h 192"/>
                <a:gd name="T14" fmla="*/ 17 w 442"/>
                <a:gd name="T15" fmla="*/ 8 h 192"/>
                <a:gd name="T16" fmla="*/ 15 w 442"/>
                <a:gd name="T17" fmla="*/ 8 h 192"/>
                <a:gd name="T18" fmla="*/ 14 w 442"/>
                <a:gd name="T19" fmla="*/ 9 h 192"/>
                <a:gd name="T20" fmla="*/ 12 w 442"/>
                <a:gd name="T21" fmla="*/ 10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Marker Felt" charset="0"/>
                <a:ea typeface="MS PGothic" pitchFamily="34" charset="-128"/>
              </a:endParaRPr>
            </a:p>
          </p:txBody>
        </p:sp>
        <p:sp>
          <p:nvSpPr>
            <p:cNvPr id="17468" name="Freeform 20"/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4903" y="1470"/>
              <a:ext cx="123" cy="77"/>
            </a:xfrm>
            <a:custGeom>
              <a:avLst/>
              <a:gdLst>
                <a:gd name="T0" fmla="*/ 1 w 215"/>
                <a:gd name="T1" fmla="*/ 4 h 139"/>
                <a:gd name="T2" fmla="*/ 5 w 215"/>
                <a:gd name="T3" fmla="*/ 1 h 139"/>
                <a:gd name="T4" fmla="*/ 10 w 215"/>
                <a:gd name="T5" fmla="*/ 2 h 139"/>
                <a:gd name="T6" fmla="*/ 13 w 215"/>
                <a:gd name="T7" fmla="*/ 7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Marker Felt" charset="0"/>
                <a:ea typeface="MS PGothic" pitchFamily="34" charset="-128"/>
              </a:endParaRPr>
            </a:p>
          </p:txBody>
        </p:sp>
        <p:sp>
          <p:nvSpPr>
            <p:cNvPr id="17469" name="Freeform 21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 flipH="1">
              <a:off x="5150" y="1476"/>
              <a:ext cx="123" cy="77"/>
            </a:xfrm>
            <a:custGeom>
              <a:avLst/>
              <a:gdLst>
                <a:gd name="T0" fmla="*/ 1 w 215"/>
                <a:gd name="T1" fmla="*/ 4 h 139"/>
                <a:gd name="T2" fmla="*/ 5 w 215"/>
                <a:gd name="T3" fmla="*/ 1 h 139"/>
                <a:gd name="T4" fmla="*/ 10 w 215"/>
                <a:gd name="T5" fmla="*/ 2 h 139"/>
                <a:gd name="T6" fmla="*/ 13 w 215"/>
                <a:gd name="T7" fmla="*/ 7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Marker Felt" charset="0"/>
                <a:ea typeface="MS PGothic" pitchFamily="34" charset="-128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39437" y="143988"/>
            <a:ext cx="63530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</a:rPr>
              <a:t>Spampede's</a:t>
            </a:r>
            <a:r>
              <a:rPr lang="en-US" sz="3600" dirty="0">
                <a:latin typeface="Cambria" panose="02040503050406030204" pitchFamily="18" charset="0"/>
              </a:rPr>
              <a:t> AI is </a:t>
            </a:r>
            <a:r>
              <a:rPr lang="en-US" sz="3600" b="1" i="1" dirty="0">
                <a:latin typeface="Cambria" panose="02040503050406030204" pitchFamily="18" charset="0"/>
              </a:rPr>
              <a:t>maze-solving</a:t>
            </a:r>
          </a:p>
        </p:txBody>
      </p:sp>
    </p:spTree>
    <p:extLst>
      <p:ext uri="{BB962C8B-B14F-4D97-AF65-F5344CB8AC3E}">
        <p14:creationId xmlns:p14="http://schemas.microsoft.com/office/powerpoint/2010/main" val="275743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Text Box 88"/>
          <p:cNvSpPr txBox="1">
            <a:spLocks noChangeArrowheads="1"/>
          </p:cNvSpPr>
          <p:nvPr/>
        </p:nvSpPr>
        <p:spPr bwMode="auto">
          <a:xfrm>
            <a:off x="296864" y="420307"/>
            <a:ext cx="312367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  <a:ea typeface="MS PGothic" pitchFamily="34" charset="-128"/>
              </a:rPr>
              <a:t>Search!</a:t>
            </a:r>
            <a:endParaRPr lang="en-US" altLang="en-US" sz="4200" dirty="0" smtClean="0">
              <a:solidFill>
                <a:srgbClr val="000000"/>
              </a:solidFill>
              <a:latin typeface="Cambria" panose="02040503050406030204" pitchFamily="18" charset="0"/>
              <a:ea typeface="MS PGothic" pitchFamily="34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8"/>
          <a:srcRect l="26092" t="56515" r="36237" b="7427"/>
          <a:stretch/>
        </p:blipFill>
        <p:spPr bwMode="auto">
          <a:xfrm>
            <a:off x="3807706" y="310392"/>
            <a:ext cx="4809418" cy="302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3111" y="3776132"/>
            <a:ext cx="2957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(1) Place the start 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into 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 </a:t>
            </a:r>
            <a:r>
              <a:rPr lang="en-US" sz="2400" b="1" i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data structure of some sort</a:t>
            </a:r>
            <a:endParaRPr lang="en-US" sz="2400" b="1" i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6267" y="3776132"/>
            <a:ext cx="4168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(2) While the </a:t>
            </a:r>
            <a:r>
              <a:rPr lang="en-US" sz="2400" b="1" i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data structure 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is not empty…</a:t>
            </a:r>
            <a:endParaRPr lang="en-US" sz="24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6508" y="4611510"/>
            <a:ext cx="415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(2a) Remove the next </a:t>
            </a: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cell</a:t>
            </a:r>
            <a:endParaRPr lang="en-US" sz="18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6508" y="5081880"/>
            <a:ext cx="3610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(2b) Check if it's the goal!</a:t>
            </a:r>
            <a:endParaRPr lang="en-US" sz="18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6508" y="5552250"/>
            <a:ext cx="4157308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(2c) </a:t>
            </a:r>
            <a:r>
              <a:rPr lang="en-US" sz="18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If so</a:t>
            </a: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we're </a:t>
            </a: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done!</a:t>
            </a:r>
            <a:endParaRPr lang="en-US" sz="18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6508" y="6054350"/>
            <a:ext cx="3566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(2d) </a:t>
            </a:r>
            <a:r>
              <a:rPr lang="en-US" sz="1800" b="1" i="1" dirty="0">
                <a:solidFill>
                  <a:srgbClr val="000000"/>
                </a:solidFill>
                <a:latin typeface="Cambria" panose="02040503050406030204" pitchFamily="18" charset="0"/>
              </a:rPr>
              <a:t>If not</a:t>
            </a:r>
            <a:r>
              <a:rPr 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keep going: </a:t>
            </a:r>
            <a:r>
              <a:rPr lang="en-US" sz="18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add its neighbors to the </a:t>
            </a:r>
            <a:r>
              <a:rPr lang="en-US" sz="1800" b="1" i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data structure</a:t>
            </a:r>
            <a:r>
              <a:rPr lang="en-US" sz="18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!</a:t>
            </a:r>
            <a:endParaRPr lang="en-US" sz="18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grpSp>
        <p:nvGrpSpPr>
          <p:cNvPr id="10" name="Group 16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817927" y="812931"/>
            <a:ext cx="262811" cy="281853"/>
            <a:chOff x="4848" y="1056"/>
            <a:chExt cx="480" cy="528"/>
          </a:xfrm>
        </p:grpSpPr>
        <p:sp>
          <p:nvSpPr>
            <p:cNvPr id="11" name="Freeform 9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4848" y="1447"/>
              <a:ext cx="463" cy="137"/>
            </a:xfrm>
            <a:custGeom>
              <a:avLst/>
              <a:gdLst>
                <a:gd name="T0" fmla="*/ 0 w 1048"/>
                <a:gd name="T1" fmla="*/ 1 h 250"/>
                <a:gd name="T2" fmla="*/ 1 w 1048"/>
                <a:gd name="T3" fmla="*/ 4 h 250"/>
                <a:gd name="T4" fmla="*/ 1 w 1048"/>
                <a:gd name="T5" fmla="*/ 5 h 250"/>
                <a:gd name="T6" fmla="*/ 1 w 1048"/>
                <a:gd name="T7" fmla="*/ 7 h 250"/>
                <a:gd name="T8" fmla="*/ 1 w 1048"/>
                <a:gd name="T9" fmla="*/ 8 h 250"/>
                <a:gd name="T10" fmla="*/ 0 w 1048"/>
                <a:gd name="T11" fmla="*/ 12 h 250"/>
                <a:gd name="T12" fmla="*/ 0 w 1048"/>
                <a:gd name="T13" fmla="*/ 11 h 250"/>
                <a:gd name="T14" fmla="*/ 0 w 1048"/>
                <a:gd name="T15" fmla="*/ 10 h 250"/>
                <a:gd name="T16" fmla="*/ 0 w 1048"/>
                <a:gd name="T17" fmla="*/ 8 h 250"/>
                <a:gd name="T18" fmla="*/ 0 w 1048"/>
                <a:gd name="T19" fmla="*/ 7 h 250"/>
                <a:gd name="T20" fmla="*/ 0 w 1048"/>
                <a:gd name="T21" fmla="*/ 4 h 250"/>
                <a:gd name="T22" fmla="*/ 0 w 1048"/>
                <a:gd name="T23" fmla="*/ 3 h 250"/>
                <a:gd name="T24" fmla="*/ 0 w 1048"/>
                <a:gd name="T25" fmla="*/ 1 h 250"/>
                <a:gd name="T26" fmla="*/ 0 w 1048"/>
                <a:gd name="T27" fmla="*/ 1 h 250"/>
                <a:gd name="T28" fmla="*/ 0 w 1048"/>
                <a:gd name="T29" fmla="*/ 1 h 250"/>
                <a:gd name="T30" fmla="*/ 0 w 1048"/>
                <a:gd name="T31" fmla="*/ 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Marker Felt" charset="0"/>
                <a:ea typeface="MS PGothic" pitchFamily="34" charset="-128"/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869" y="1160"/>
              <a:ext cx="445" cy="37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1800" b="1" smtClean="0">
                <a:solidFill>
                  <a:srgbClr val="0703F3"/>
                </a:solidFill>
                <a:latin typeface="Times New Roman" pitchFamily="18" charset="0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4911" y="1239"/>
              <a:ext cx="107" cy="1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1800" b="1" smtClean="0">
                <a:solidFill>
                  <a:srgbClr val="0703F3"/>
                </a:solidFill>
                <a:latin typeface="Times New Roman" pitchFamily="18" charset="0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039" y="1239"/>
              <a:ext cx="127" cy="1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1800" b="1" smtClean="0">
                <a:solidFill>
                  <a:srgbClr val="0703F3"/>
                </a:solidFill>
                <a:latin typeface="Times New Roman" pitchFamily="18" charset="0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5187" y="1266"/>
              <a:ext cx="85" cy="1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1800" b="1" smtClean="0">
                <a:solidFill>
                  <a:srgbClr val="0703F3"/>
                </a:solidFill>
                <a:latin typeface="Times New Roman" pitchFamily="18" charset="0"/>
              </a:endParaRPr>
            </a:p>
          </p:txBody>
        </p:sp>
        <p:sp>
          <p:nvSpPr>
            <p:cNvPr id="16" name="Oval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957" y="1292"/>
              <a:ext cx="32" cy="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1800" b="1" smtClean="0">
                <a:solidFill>
                  <a:srgbClr val="0703F3"/>
                </a:solidFill>
                <a:latin typeface="Times New Roman" pitchFamily="18" charset="0"/>
              </a:endParaRPr>
            </a:p>
          </p:txBody>
        </p:sp>
        <p:sp>
          <p:nvSpPr>
            <p:cNvPr id="17" name="Oval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084" y="1301"/>
              <a:ext cx="31" cy="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1800" b="1" smtClean="0">
                <a:solidFill>
                  <a:srgbClr val="0703F3"/>
                </a:solidFill>
                <a:latin typeface="Times New Roman" pitchFamily="18" charset="0"/>
              </a:endParaRPr>
            </a:p>
          </p:txBody>
        </p:sp>
        <p:sp>
          <p:nvSpPr>
            <p:cNvPr id="18" name="Oval 1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199" y="1331"/>
              <a:ext cx="31" cy="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1800" b="1" smtClean="0">
                <a:solidFill>
                  <a:srgbClr val="0703F3"/>
                </a:solidFill>
                <a:latin typeface="Times New Roman" pitchFamily="18" charset="0"/>
              </a:endParaRPr>
            </a:p>
          </p:txBody>
        </p:sp>
        <p:sp>
          <p:nvSpPr>
            <p:cNvPr id="19" name="AutoShape 1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5056" y="1321"/>
              <a:ext cx="43" cy="25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/>
              <a:endParaRPr lang="en-US" altLang="en-US" sz="1800" b="1" smtClean="0">
                <a:solidFill>
                  <a:srgbClr val="0703F3"/>
                </a:solidFill>
                <a:latin typeface="Times New Roman" pitchFamily="18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4958" y="1098"/>
              <a:ext cx="370" cy="142"/>
            </a:xfrm>
            <a:custGeom>
              <a:avLst/>
              <a:gdLst>
                <a:gd name="T0" fmla="*/ 13 w 648"/>
                <a:gd name="T1" fmla="*/ 0 h 256"/>
                <a:gd name="T2" fmla="*/ 3 w 648"/>
                <a:gd name="T3" fmla="*/ 1 h 256"/>
                <a:gd name="T4" fmla="*/ 0 w 648"/>
                <a:gd name="T5" fmla="*/ 5 h 256"/>
                <a:gd name="T6" fmla="*/ 10 w 648"/>
                <a:gd name="T7" fmla="*/ 10 h 256"/>
                <a:gd name="T8" fmla="*/ 18 w 648"/>
                <a:gd name="T9" fmla="*/ 12 h 256"/>
                <a:gd name="T10" fmla="*/ 29 w 648"/>
                <a:gd name="T11" fmla="*/ 13 h 256"/>
                <a:gd name="T12" fmla="*/ 39 w 648"/>
                <a:gd name="T13" fmla="*/ 10 h 256"/>
                <a:gd name="T14" fmla="*/ 37 w 648"/>
                <a:gd name="T15" fmla="*/ 8 h 256"/>
                <a:gd name="T16" fmla="*/ 33 w 648"/>
                <a:gd name="T17" fmla="*/ 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Marker Felt" charset="0"/>
                <a:ea typeface="MS PGothic" pitchFamily="34" charset="-128"/>
              </a:endParaRPr>
            </a:p>
          </p:txBody>
        </p:sp>
        <p:sp>
          <p:nvSpPr>
            <p:cNvPr id="21" name="Freeform 1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5034" y="1056"/>
              <a:ext cx="253" cy="106"/>
            </a:xfrm>
            <a:custGeom>
              <a:avLst/>
              <a:gdLst>
                <a:gd name="T0" fmla="*/ 6 w 442"/>
                <a:gd name="T1" fmla="*/ 7 h 192"/>
                <a:gd name="T2" fmla="*/ 2 w 442"/>
                <a:gd name="T3" fmla="*/ 4 h 192"/>
                <a:gd name="T4" fmla="*/ 3 w 442"/>
                <a:gd name="T5" fmla="*/ 0 h 192"/>
                <a:gd name="T6" fmla="*/ 14 w 442"/>
                <a:gd name="T7" fmla="*/ 1 h 192"/>
                <a:gd name="T8" fmla="*/ 23 w 442"/>
                <a:gd name="T9" fmla="*/ 3 h 192"/>
                <a:gd name="T10" fmla="*/ 27 w 442"/>
                <a:gd name="T11" fmla="*/ 4 h 192"/>
                <a:gd name="T12" fmla="*/ 26 w 442"/>
                <a:gd name="T13" fmla="*/ 6 h 192"/>
                <a:gd name="T14" fmla="*/ 17 w 442"/>
                <a:gd name="T15" fmla="*/ 8 h 192"/>
                <a:gd name="T16" fmla="*/ 15 w 442"/>
                <a:gd name="T17" fmla="*/ 8 h 192"/>
                <a:gd name="T18" fmla="*/ 14 w 442"/>
                <a:gd name="T19" fmla="*/ 9 h 192"/>
                <a:gd name="T20" fmla="*/ 12 w 442"/>
                <a:gd name="T21" fmla="*/ 10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Marker Felt" charset="0"/>
                <a:ea typeface="MS PGothic" pitchFamily="34" charset="-128"/>
              </a:endParaRPr>
            </a:p>
          </p:txBody>
        </p:sp>
        <p:sp>
          <p:nvSpPr>
            <p:cNvPr id="22" name="Freeform 2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903" y="1470"/>
              <a:ext cx="123" cy="77"/>
            </a:xfrm>
            <a:custGeom>
              <a:avLst/>
              <a:gdLst>
                <a:gd name="T0" fmla="*/ 1 w 215"/>
                <a:gd name="T1" fmla="*/ 4 h 139"/>
                <a:gd name="T2" fmla="*/ 5 w 215"/>
                <a:gd name="T3" fmla="*/ 1 h 139"/>
                <a:gd name="T4" fmla="*/ 10 w 215"/>
                <a:gd name="T5" fmla="*/ 2 h 139"/>
                <a:gd name="T6" fmla="*/ 13 w 215"/>
                <a:gd name="T7" fmla="*/ 7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Marker Felt" charset="0"/>
                <a:ea typeface="MS PGothic" pitchFamily="34" charset="-128"/>
              </a:endParaRPr>
            </a:p>
          </p:txBody>
        </p:sp>
        <p:sp>
          <p:nvSpPr>
            <p:cNvPr id="23" name="Freeform 21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5150" y="1476"/>
              <a:ext cx="123" cy="77"/>
            </a:xfrm>
            <a:custGeom>
              <a:avLst/>
              <a:gdLst>
                <a:gd name="T0" fmla="*/ 1 w 215"/>
                <a:gd name="T1" fmla="*/ 4 h 139"/>
                <a:gd name="T2" fmla="*/ 5 w 215"/>
                <a:gd name="T3" fmla="*/ 1 h 139"/>
                <a:gd name="T4" fmla="*/ 10 w 215"/>
                <a:gd name="T5" fmla="*/ 2 h 139"/>
                <a:gd name="T6" fmla="*/ 13 w 215"/>
                <a:gd name="T7" fmla="*/ 7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Marker Felt" charset="0"/>
                <a:ea typeface="MS PGothic" pitchFamily="34" charset="-128"/>
              </a:endParaRPr>
            </a:p>
          </p:txBody>
        </p:sp>
      </p:grpSp>
      <p:pic>
        <p:nvPicPr>
          <p:cNvPr id="24" name="Picture 3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7"/>
          <a:stretch>
            <a:fillRect/>
          </a:stretch>
        </p:blipFill>
        <p:spPr bwMode="auto">
          <a:xfrm>
            <a:off x="7104239" y="884333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7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Text Box 88"/>
          <p:cNvSpPr txBox="1">
            <a:spLocks noChangeArrowheads="1"/>
          </p:cNvSpPr>
          <p:nvPr/>
        </p:nvSpPr>
        <p:spPr bwMode="auto">
          <a:xfrm>
            <a:off x="296864" y="420307"/>
            <a:ext cx="312367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l"/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  <a:ea typeface="MS PGothic" pitchFamily="34" charset="-128"/>
              </a:rPr>
              <a:t>Search!</a:t>
            </a:r>
            <a:endParaRPr lang="en-US" altLang="en-US" sz="4200" dirty="0" smtClean="0">
              <a:solidFill>
                <a:srgbClr val="000000"/>
              </a:solidFill>
              <a:latin typeface="Cambria" panose="02040503050406030204" pitchFamily="18" charset="0"/>
              <a:ea typeface="MS PGothic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3111" y="3776132"/>
            <a:ext cx="2957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(1) Place the start 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into 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a </a:t>
            </a:r>
            <a:r>
              <a:rPr lang="en-US" sz="2400" b="1" i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data structure of some sort</a:t>
            </a:r>
            <a:endParaRPr lang="en-US" sz="2400" b="1" i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6267" y="3776132"/>
            <a:ext cx="4168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(2) While the </a:t>
            </a:r>
            <a:r>
              <a:rPr lang="en-US" sz="2400" b="1" i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data structure </a:t>
            </a:r>
            <a:r>
              <a:rPr 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is not empty…</a:t>
            </a:r>
            <a:endParaRPr lang="en-US" sz="24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6508" y="4611510"/>
            <a:ext cx="4157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(2a) Remove the next </a:t>
            </a: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cell</a:t>
            </a:r>
            <a:endParaRPr lang="en-US" sz="18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6508" y="5081880"/>
            <a:ext cx="3610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(2b) Check if it's the goal!</a:t>
            </a:r>
            <a:endParaRPr lang="en-US" sz="18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6508" y="5552250"/>
            <a:ext cx="4157308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(2c) </a:t>
            </a:r>
            <a:r>
              <a:rPr lang="en-US" sz="18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If so</a:t>
            </a: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we're </a:t>
            </a: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done!</a:t>
            </a:r>
            <a:endParaRPr lang="en-US" sz="18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6508" y="6054350"/>
            <a:ext cx="3566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(2d) </a:t>
            </a:r>
            <a:r>
              <a:rPr lang="en-US" sz="1800" b="1" i="1" dirty="0">
                <a:solidFill>
                  <a:srgbClr val="000000"/>
                </a:solidFill>
                <a:latin typeface="Cambria" panose="02040503050406030204" pitchFamily="18" charset="0"/>
              </a:rPr>
              <a:t>If not</a:t>
            </a:r>
            <a:r>
              <a:rPr 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keep going: </a:t>
            </a:r>
            <a:r>
              <a:rPr lang="en-US" sz="18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add its neighbors to the </a:t>
            </a:r>
            <a:r>
              <a:rPr lang="en-US" sz="1800" b="1" i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data structure</a:t>
            </a:r>
            <a:r>
              <a:rPr lang="en-US" sz="18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!</a:t>
            </a:r>
            <a:endParaRPr lang="en-US" sz="18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73" y="108495"/>
            <a:ext cx="3715269" cy="36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7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26"/>
          <p:cNvSpPr>
            <a:spLocks noChangeArrowheads="1"/>
          </p:cNvSpPr>
          <p:nvPr/>
        </p:nvSpPr>
        <p:spPr bwMode="auto">
          <a:xfrm>
            <a:off x="2667000" y="2362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52" name="Rectangle 1027"/>
          <p:cNvSpPr>
            <a:spLocks noChangeArrowheads="1"/>
          </p:cNvSpPr>
          <p:nvPr/>
        </p:nvSpPr>
        <p:spPr bwMode="auto">
          <a:xfrm>
            <a:off x="914400" y="17145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t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6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Parent</a:t>
            </a:r>
            <a:r>
              <a:rPr lang="en-US" alt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en-US" sz="36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visited</a:t>
            </a:r>
            <a:r>
              <a:rPr lang="en-US" altLang="en-US" sz="36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!</a:t>
            </a:r>
            <a:endParaRPr lang="en-US" altLang="en-US" sz="40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053" name="Rectangle 1028" descr="25%"/>
          <p:cNvSpPr>
            <a:spLocks noChangeArrowheads="1"/>
          </p:cNvSpPr>
          <p:nvPr/>
        </p:nvSpPr>
        <p:spPr bwMode="auto">
          <a:xfrm>
            <a:off x="609600" y="2362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54" name="Rectangle 1029"/>
          <p:cNvSpPr>
            <a:spLocks noChangeArrowheads="1"/>
          </p:cNvSpPr>
          <p:nvPr/>
        </p:nvSpPr>
        <p:spPr bwMode="auto">
          <a:xfrm>
            <a:off x="1295400" y="2362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55" name="Rectangle 1030"/>
          <p:cNvSpPr>
            <a:spLocks noChangeArrowheads="1"/>
          </p:cNvSpPr>
          <p:nvPr/>
        </p:nvSpPr>
        <p:spPr bwMode="auto">
          <a:xfrm>
            <a:off x="1981200" y="2362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56" name="Rectangle 1031" descr="25%"/>
          <p:cNvSpPr>
            <a:spLocks noChangeArrowheads="1"/>
          </p:cNvSpPr>
          <p:nvPr/>
        </p:nvSpPr>
        <p:spPr bwMode="auto">
          <a:xfrm>
            <a:off x="4038600" y="2362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57" name="Rectangle 1032" descr="25%"/>
          <p:cNvSpPr>
            <a:spLocks noChangeArrowheads="1"/>
          </p:cNvSpPr>
          <p:nvPr/>
        </p:nvSpPr>
        <p:spPr bwMode="auto">
          <a:xfrm>
            <a:off x="609600" y="3048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58" name="Rectangle 1034" descr="25%"/>
          <p:cNvSpPr>
            <a:spLocks noChangeArrowheads="1"/>
          </p:cNvSpPr>
          <p:nvPr/>
        </p:nvSpPr>
        <p:spPr bwMode="auto">
          <a:xfrm>
            <a:off x="1981200" y="3048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59" name="Rectangle 1035"/>
          <p:cNvSpPr>
            <a:spLocks noChangeArrowheads="1"/>
          </p:cNvSpPr>
          <p:nvPr/>
        </p:nvSpPr>
        <p:spPr bwMode="auto">
          <a:xfrm>
            <a:off x="2667000" y="3048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60" name="Rectangle 1036"/>
          <p:cNvSpPr>
            <a:spLocks noChangeArrowheads="1"/>
          </p:cNvSpPr>
          <p:nvPr/>
        </p:nvSpPr>
        <p:spPr bwMode="auto">
          <a:xfrm>
            <a:off x="3352800" y="30480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61" name="Rectangle 1037" descr="25%"/>
          <p:cNvSpPr>
            <a:spLocks noChangeArrowheads="1"/>
          </p:cNvSpPr>
          <p:nvPr/>
        </p:nvSpPr>
        <p:spPr bwMode="auto">
          <a:xfrm>
            <a:off x="4038600" y="3048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62" name="Rectangle 1038" descr="25%"/>
          <p:cNvSpPr>
            <a:spLocks noChangeArrowheads="1"/>
          </p:cNvSpPr>
          <p:nvPr/>
        </p:nvSpPr>
        <p:spPr bwMode="auto">
          <a:xfrm>
            <a:off x="609600" y="3733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63" name="Rectangle 1039" descr="25%"/>
          <p:cNvSpPr>
            <a:spLocks noChangeArrowheads="1"/>
          </p:cNvSpPr>
          <p:nvPr/>
        </p:nvSpPr>
        <p:spPr bwMode="auto">
          <a:xfrm>
            <a:off x="1295400" y="3733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64" name="Rectangle 1040" descr="25%"/>
          <p:cNvSpPr>
            <a:spLocks noChangeArrowheads="1"/>
          </p:cNvSpPr>
          <p:nvPr/>
        </p:nvSpPr>
        <p:spPr bwMode="auto">
          <a:xfrm>
            <a:off x="1981200" y="3733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65" name="Rectangle 1041"/>
          <p:cNvSpPr>
            <a:spLocks noChangeArrowheads="1"/>
          </p:cNvSpPr>
          <p:nvPr/>
        </p:nvSpPr>
        <p:spPr bwMode="auto">
          <a:xfrm>
            <a:off x="2667000" y="3733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66" name="Rectangle 1042"/>
          <p:cNvSpPr>
            <a:spLocks noChangeArrowheads="1"/>
          </p:cNvSpPr>
          <p:nvPr/>
        </p:nvSpPr>
        <p:spPr bwMode="auto">
          <a:xfrm>
            <a:off x="3352800" y="3733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67" name="Rectangle 1043" descr="25%"/>
          <p:cNvSpPr>
            <a:spLocks noChangeArrowheads="1"/>
          </p:cNvSpPr>
          <p:nvPr/>
        </p:nvSpPr>
        <p:spPr bwMode="auto">
          <a:xfrm>
            <a:off x="4038600" y="3733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68" name="Rectangle 1044" descr="25%"/>
          <p:cNvSpPr>
            <a:spLocks noChangeArrowheads="1"/>
          </p:cNvSpPr>
          <p:nvPr/>
        </p:nvSpPr>
        <p:spPr bwMode="auto">
          <a:xfrm>
            <a:off x="609600" y="4419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69" name="Rectangle 1045"/>
          <p:cNvSpPr>
            <a:spLocks noChangeArrowheads="1"/>
          </p:cNvSpPr>
          <p:nvPr/>
        </p:nvSpPr>
        <p:spPr bwMode="auto">
          <a:xfrm>
            <a:off x="1295400" y="4419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70" name="Rectangle 1046"/>
          <p:cNvSpPr>
            <a:spLocks noChangeArrowheads="1"/>
          </p:cNvSpPr>
          <p:nvPr/>
        </p:nvSpPr>
        <p:spPr bwMode="auto">
          <a:xfrm>
            <a:off x="1981200" y="4419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71" name="Rectangle 1047"/>
          <p:cNvSpPr>
            <a:spLocks noChangeArrowheads="1"/>
          </p:cNvSpPr>
          <p:nvPr/>
        </p:nvSpPr>
        <p:spPr bwMode="auto">
          <a:xfrm>
            <a:off x="2667000" y="4419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72" name="Rectangle 1048" descr="25%"/>
          <p:cNvSpPr>
            <a:spLocks noChangeArrowheads="1"/>
          </p:cNvSpPr>
          <p:nvPr/>
        </p:nvSpPr>
        <p:spPr bwMode="auto">
          <a:xfrm>
            <a:off x="3352800" y="4419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73" name="Rectangle 1049" descr="25%"/>
          <p:cNvSpPr>
            <a:spLocks noChangeArrowheads="1"/>
          </p:cNvSpPr>
          <p:nvPr/>
        </p:nvSpPr>
        <p:spPr bwMode="auto">
          <a:xfrm>
            <a:off x="4038600" y="4419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74" name="Rectangle 1050" descr="25%"/>
          <p:cNvSpPr>
            <a:spLocks noChangeArrowheads="1"/>
          </p:cNvSpPr>
          <p:nvPr/>
        </p:nvSpPr>
        <p:spPr bwMode="auto">
          <a:xfrm>
            <a:off x="6096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75" name="Rectangle 1051" descr="25%"/>
          <p:cNvSpPr>
            <a:spLocks noChangeArrowheads="1"/>
          </p:cNvSpPr>
          <p:nvPr/>
        </p:nvSpPr>
        <p:spPr bwMode="auto">
          <a:xfrm>
            <a:off x="12954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76" name="Rectangle 1052" descr="25%"/>
          <p:cNvSpPr>
            <a:spLocks noChangeArrowheads="1"/>
          </p:cNvSpPr>
          <p:nvPr/>
        </p:nvSpPr>
        <p:spPr bwMode="auto">
          <a:xfrm>
            <a:off x="19812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77" name="Rectangle 1053" descr="25%"/>
          <p:cNvSpPr>
            <a:spLocks noChangeArrowheads="1"/>
          </p:cNvSpPr>
          <p:nvPr/>
        </p:nvSpPr>
        <p:spPr bwMode="auto">
          <a:xfrm>
            <a:off x="26670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78" name="Rectangle 1054" descr="25%"/>
          <p:cNvSpPr>
            <a:spLocks noChangeArrowheads="1"/>
          </p:cNvSpPr>
          <p:nvPr/>
        </p:nvSpPr>
        <p:spPr bwMode="auto">
          <a:xfrm>
            <a:off x="33528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79" name="Rectangle 1055" descr="25%"/>
          <p:cNvSpPr>
            <a:spLocks noChangeArrowheads="1"/>
          </p:cNvSpPr>
          <p:nvPr/>
        </p:nvSpPr>
        <p:spPr bwMode="auto">
          <a:xfrm>
            <a:off x="4038600" y="5105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80" name="Rectangle 1056" descr="25%"/>
          <p:cNvSpPr>
            <a:spLocks noChangeArrowheads="1"/>
          </p:cNvSpPr>
          <p:nvPr/>
        </p:nvSpPr>
        <p:spPr bwMode="auto">
          <a:xfrm>
            <a:off x="6096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81" name="Rectangle 1057" descr="25%"/>
          <p:cNvSpPr>
            <a:spLocks noChangeArrowheads="1"/>
          </p:cNvSpPr>
          <p:nvPr/>
        </p:nvSpPr>
        <p:spPr bwMode="auto">
          <a:xfrm>
            <a:off x="12954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82" name="Rectangle 1058" descr="25%"/>
          <p:cNvSpPr>
            <a:spLocks noChangeArrowheads="1"/>
          </p:cNvSpPr>
          <p:nvPr/>
        </p:nvSpPr>
        <p:spPr bwMode="auto">
          <a:xfrm>
            <a:off x="19812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83" name="Rectangle 1059" descr="25%"/>
          <p:cNvSpPr>
            <a:spLocks noChangeArrowheads="1"/>
          </p:cNvSpPr>
          <p:nvPr/>
        </p:nvSpPr>
        <p:spPr bwMode="auto">
          <a:xfrm>
            <a:off x="26670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84" name="Rectangle 1060" descr="25%"/>
          <p:cNvSpPr>
            <a:spLocks noChangeArrowheads="1"/>
          </p:cNvSpPr>
          <p:nvPr/>
        </p:nvSpPr>
        <p:spPr bwMode="auto">
          <a:xfrm>
            <a:off x="33528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85" name="Rectangle 1061" descr="25%"/>
          <p:cNvSpPr>
            <a:spLocks noChangeArrowheads="1"/>
          </p:cNvSpPr>
          <p:nvPr/>
        </p:nvSpPr>
        <p:spPr bwMode="auto">
          <a:xfrm>
            <a:off x="4038600" y="1676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pic>
        <p:nvPicPr>
          <p:cNvPr id="2086" name="Picture 1065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7"/>
          <a:stretch>
            <a:fillRect/>
          </a:stretch>
        </p:blipFill>
        <p:spPr bwMode="auto">
          <a:xfrm>
            <a:off x="1344789" y="2433814"/>
            <a:ext cx="60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7" name="Line 1081"/>
          <p:cNvSpPr>
            <a:spLocks noChangeShapeType="1"/>
          </p:cNvSpPr>
          <p:nvPr/>
        </p:nvSpPr>
        <p:spPr bwMode="auto">
          <a:xfrm flipV="1">
            <a:off x="3352800" y="1635125"/>
            <a:ext cx="1560513" cy="727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Marker Felt" charset="0"/>
              <a:ea typeface="MS PGothic" pitchFamily="34" charset="-128"/>
            </a:endParaRPr>
          </a:p>
        </p:txBody>
      </p:sp>
      <p:sp>
        <p:nvSpPr>
          <p:cNvPr id="2088" name="Line 1082"/>
          <p:cNvSpPr>
            <a:spLocks noChangeShapeType="1"/>
          </p:cNvSpPr>
          <p:nvPr/>
        </p:nvSpPr>
        <p:spPr bwMode="auto">
          <a:xfrm flipV="1">
            <a:off x="4029075" y="2025650"/>
            <a:ext cx="957263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Marker Felt" charset="0"/>
              <a:ea typeface="MS PGothic" pitchFamily="34" charset="-128"/>
            </a:endParaRPr>
          </a:p>
        </p:txBody>
      </p:sp>
      <p:sp>
        <p:nvSpPr>
          <p:cNvPr id="2089" name="Line 1083"/>
          <p:cNvSpPr>
            <a:spLocks noChangeShapeType="1"/>
          </p:cNvSpPr>
          <p:nvPr/>
        </p:nvSpPr>
        <p:spPr bwMode="auto">
          <a:xfrm>
            <a:off x="4030663" y="3033713"/>
            <a:ext cx="1093787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Marker Felt" charset="0"/>
              <a:ea typeface="MS PGothic" pitchFamily="34" charset="-128"/>
            </a:endParaRPr>
          </a:p>
        </p:txBody>
      </p:sp>
      <p:sp>
        <p:nvSpPr>
          <p:cNvPr id="2090" name="Line 1084"/>
          <p:cNvSpPr>
            <a:spLocks noChangeShapeType="1"/>
          </p:cNvSpPr>
          <p:nvPr/>
        </p:nvSpPr>
        <p:spPr bwMode="auto">
          <a:xfrm>
            <a:off x="3357563" y="3059113"/>
            <a:ext cx="1752600" cy="1344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Marker Felt" charset="0"/>
              <a:ea typeface="MS PGothic" pitchFamily="34" charset="-128"/>
            </a:endParaRPr>
          </a:p>
        </p:txBody>
      </p:sp>
      <p:sp>
        <p:nvSpPr>
          <p:cNvPr id="2091" name="Rectangle 1085"/>
          <p:cNvSpPr>
            <a:spLocks noChangeArrowheads="1"/>
          </p:cNvSpPr>
          <p:nvPr/>
        </p:nvSpPr>
        <p:spPr bwMode="auto">
          <a:xfrm>
            <a:off x="3352800" y="2362200"/>
            <a:ext cx="685800" cy="68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92" name="Text Box 1087"/>
          <p:cNvSpPr txBox="1">
            <a:spLocks noChangeArrowheads="1"/>
          </p:cNvSpPr>
          <p:nvPr/>
        </p:nvSpPr>
        <p:spPr bwMode="auto">
          <a:xfrm>
            <a:off x="709613" y="13716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2093" name="Text Box 1088"/>
          <p:cNvSpPr txBox="1">
            <a:spLocks noChangeArrowheads="1"/>
          </p:cNvSpPr>
          <p:nvPr/>
        </p:nvSpPr>
        <p:spPr bwMode="auto">
          <a:xfrm>
            <a:off x="633413" y="116681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col</a:t>
            </a:r>
          </a:p>
        </p:txBody>
      </p:sp>
      <p:sp>
        <p:nvSpPr>
          <p:cNvPr id="2094" name="Text Box 1089"/>
          <p:cNvSpPr txBox="1">
            <a:spLocks noChangeArrowheads="1"/>
          </p:cNvSpPr>
          <p:nvPr/>
        </p:nvSpPr>
        <p:spPr bwMode="auto">
          <a:xfrm>
            <a:off x="1395413" y="13716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095" name="Text Box 1090"/>
          <p:cNvSpPr txBox="1">
            <a:spLocks noChangeArrowheads="1"/>
          </p:cNvSpPr>
          <p:nvPr/>
        </p:nvSpPr>
        <p:spPr bwMode="auto">
          <a:xfrm>
            <a:off x="1319213" y="116681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col</a:t>
            </a:r>
          </a:p>
        </p:txBody>
      </p:sp>
      <p:sp>
        <p:nvSpPr>
          <p:cNvPr id="2096" name="Text Box 1091"/>
          <p:cNvSpPr txBox="1">
            <a:spLocks noChangeArrowheads="1"/>
          </p:cNvSpPr>
          <p:nvPr/>
        </p:nvSpPr>
        <p:spPr bwMode="auto">
          <a:xfrm>
            <a:off x="2073275" y="13716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097" name="Text Box 1092"/>
          <p:cNvSpPr txBox="1">
            <a:spLocks noChangeArrowheads="1"/>
          </p:cNvSpPr>
          <p:nvPr/>
        </p:nvSpPr>
        <p:spPr bwMode="auto">
          <a:xfrm>
            <a:off x="1997075" y="116681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col</a:t>
            </a:r>
          </a:p>
        </p:txBody>
      </p:sp>
      <p:sp>
        <p:nvSpPr>
          <p:cNvPr id="2098" name="Text Box 1093"/>
          <p:cNvSpPr txBox="1">
            <a:spLocks noChangeArrowheads="1"/>
          </p:cNvSpPr>
          <p:nvPr/>
        </p:nvSpPr>
        <p:spPr bwMode="auto">
          <a:xfrm>
            <a:off x="2767013" y="13716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099" name="Text Box 1094"/>
          <p:cNvSpPr txBox="1">
            <a:spLocks noChangeArrowheads="1"/>
          </p:cNvSpPr>
          <p:nvPr/>
        </p:nvSpPr>
        <p:spPr bwMode="auto">
          <a:xfrm>
            <a:off x="2690813" y="116681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col</a:t>
            </a:r>
          </a:p>
        </p:txBody>
      </p:sp>
      <p:sp>
        <p:nvSpPr>
          <p:cNvPr id="2100" name="Text Box 1095"/>
          <p:cNvSpPr txBox="1">
            <a:spLocks noChangeArrowheads="1"/>
          </p:cNvSpPr>
          <p:nvPr/>
        </p:nvSpPr>
        <p:spPr bwMode="auto">
          <a:xfrm>
            <a:off x="3465513" y="137636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101" name="Text Box 1096"/>
          <p:cNvSpPr txBox="1">
            <a:spLocks noChangeArrowheads="1"/>
          </p:cNvSpPr>
          <p:nvPr/>
        </p:nvSpPr>
        <p:spPr bwMode="auto">
          <a:xfrm>
            <a:off x="3389313" y="117157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col</a:t>
            </a:r>
          </a:p>
        </p:txBody>
      </p:sp>
      <p:sp>
        <p:nvSpPr>
          <p:cNvPr id="2102" name="Text Box 1097"/>
          <p:cNvSpPr txBox="1">
            <a:spLocks noChangeArrowheads="1"/>
          </p:cNvSpPr>
          <p:nvPr/>
        </p:nvSpPr>
        <p:spPr bwMode="auto">
          <a:xfrm>
            <a:off x="4154488" y="137636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103" name="Text Box 1098"/>
          <p:cNvSpPr txBox="1">
            <a:spLocks noChangeArrowheads="1"/>
          </p:cNvSpPr>
          <p:nvPr/>
        </p:nvSpPr>
        <p:spPr bwMode="auto">
          <a:xfrm>
            <a:off x="4078288" y="117157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col</a:t>
            </a:r>
          </a:p>
        </p:txBody>
      </p:sp>
      <p:sp>
        <p:nvSpPr>
          <p:cNvPr id="2104" name="Text Box 1099"/>
          <p:cNvSpPr txBox="1">
            <a:spLocks noChangeArrowheads="1"/>
          </p:cNvSpPr>
          <p:nvPr/>
        </p:nvSpPr>
        <p:spPr bwMode="auto">
          <a:xfrm>
            <a:off x="128588" y="198596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2105" name="Text Box 1100"/>
          <p:cNvSpPr txBox="1">
            <a:spLocks noChangeArrowheads="1"/>
          </p:cNvSpPr>
          <p:nvPr/>
        </p:nvSpPr>
        <p:spPr bwMode="auto">
          <a:xfrm>
            <a:off x="52388" y="178117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row</a:t>
            </a:r>
          </a:p>
        </p:txBody>
      </p:sp>
      <p:sp>
        <p:nvSpPr>
          <p:cNvPr id="2106" name="Text Box 1101"/>
          <p:cNvSpPr txBox="1">
            <a:spLocks noChangeArrowheads="1"/>
          </p:cNvSpPr>
          <p:nvPr/>
        </p:nvSpPr>
        <p:spPr bwMode="auto">
          <a:xfrm>
            <a:off x="128588" y="26352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107" name="Text Box 1102"/>
          <p:cNvSpPr txBox="1">
            <a:spLocks noChangeArrowheads="1"/>
          </p:cNvSpPr>
          <p:nvPr/>
        </p:nvSpPr>
        <p:spPr bwMode="auto">
          <a:xfrm>
            <a:off x="52388" y="243046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row</a:t>
            </a:r>
          </a:p>
        </p:txBody>
      </p:sp>
      <p:sp>
        <p:nvSpPr>
          <p:cNvPr id="2108" name="Text Box 1103"/>
          <p:cNvSpPr txBox="1">
            <a:spLocks noChangeArrowheads="1"/>
          </p:cNvSpPr>
          <p:nvPr/>
        </p:nvSpPr>
        <p:spPr bwMode="auto">
          <a:xfrm>
            <a:off x="128588" y="47482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109" name="Text Box 1104"/>
          <p:cNvSpPr txBox="1">
            <a:spLocks noChangeArrowheads="1"/>
          </p:cNvSpPr>
          <p:nvPr/>
        </p:nvSpPr>
        <p:spPr bwMode="auto">
          <a:xfrm>
            <a:off x="52388" y="454342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row</a:t>
            </a:r>
          </a:p>
        </p:txBody>
      </p:sp>
      <p:sp>
        <p:nvSpPr>
          <p:cNvPr id="2110" name="Text Box 1105"/>
          <p:cNvSpPr txBox="1">
            <a:spLocks noChangeArrowheads="1"/>
          </p:cNvSpPr>
          <p:nvPr/>
        </p:nvSpPr>
        <p:spPr bwMode="auto">
          <a:xfrm>
            <a:off x="128588" y="53975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111" name="Text Box 1106"/>
          <p:cNvSpPr txBox="1">
            <a:spLocks noChangeArrowheads="1"/>
          </p:cNvSpPr>
          <p:nvPr/>
        </p:nvSpPr>
        <p:spPr bwMode="auto">
          <a:xfrm>
            <a:off x="52388" y="519271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row</a:t>
            </a:r>
          </a:p>
        </p:txBody>
      </p:sp>
      <p:sp>
        <p:nvSpPr>
          <p:cNvPr id="2112" name="Text Box 1107"/>
          <p:cNvSpPr txBox="1">
            <a:spLocks noChangeArrowheads="1"/>
          </p:cNvSpPr>
          <p:nvPr/>
        </p:nvSpPr>
        <p:spPr bwMode="auto">
          <a:xfrm>
            <a:off x="128588" y="332898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113" name="Text Box 1108"/>
          <p:cNvSpPr txBox="1">
            <a:spLocks noChangeArrowheads="1"/>
          </p:cNvSpPr>
          <p:nvPr/>
        </p:nvSpPr>
        <p:spPr bwMode="auto">
          <a:xfrm>
            <a:off x="52388" y="31242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row</a:t>
            </a:r>
          </a:p>
        </p:txBody>
      </p:sp>
      <p:sp>
        <p:nvSpPr>
          <p:cNvPr id="2114" name="Text Box 1109"/>
          <p:cNvSpPr txBox="1">
            <a:spLocks noChangeArrowheads="1"/>
          </p:cNvSpPr>
          <p:nvPr/>
        </p:nvSpPr>
        <p:spPr bwMode="auto">
          <a:xfrm>
            <a:off x="128588" y="3978275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115" name="Text Box 1110"/>
          <p:cNvSpPr txBox="1">
            <a:spLocks noChangeArrowheads="1"/>
          </p:cNvSpPr>
          <p:nvPr/>
        </p:nvSpPr>
        <p:spPr bwMode="auto">
          <a:xfrm>
            <a:off x="52388" y="37734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row</a:t>
            </a:r>
          </a:p>
        </p:txBody>
      </p:sp>
      <p:grpSp>
        <p:nvGrpSpPr>
          <p:cNvPr id="2116" name="Group 8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784475" y="3810000"/>
            <a:ext cx="434975" cy="481013"/>
            <a:chOff x="2928" y="1051"/>
            <a:chExt cx="840" cy="957"/>
          </a:xfrm>
        </p:grpSpPr>
        <p:sp>
          <p:nvSpPr>
            <p:cNvPr id="2128" name="Freeform 83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5 w 1048"/>
                <a:gd name="T1" fmla="*/ 21 h 250"/>
                <a:gd name="T2" fmla="*/ 420 w 1048"/>
                <a:gd name="T3" fmla="*/ 83 h 250"/>
                <a:gd name="T4" fmla="*/ 439 w 1048"/>
                <a:gd name="T5" fmla="*/ 111 h 250"/>
                <a:gd name="T6" fmla="*/ 458 w 1048"/>
                <a:gd name="T7" fmla="*/ 135 h 250"/>
                <a:gd name="T8" fmla="*/ 484 w 1048"/>
                <a:gd name="T9" fmla="*/ 176 h 250"/>
                <a:gd name="T10" fmla="*/ 346 w 1048"/>
                <a:gd name="T11" fmla="*/ 245 h 250"/>
                <a:gd name="T12" fmla="*/ 38 w 1048"/>
                <a:gd name="T13" fmla="*/ 225 h 250"/>
                <a:gd name="T14" fmla="*/ 0 w 1048"/>
                <a:gd name="T15" fmla="*/ 204 h 250"/>
                <a:gd name="T16" fmla="*/ 3 w 1048"/>
                <a:gd name="T17" fmla="*/ 170 h 250"/>
                <a:gd name="T18" fmla="*/ 44 w 1048"/>
                <a:gd name="T19" fmla="*/ 128 h 250"/>
                <a:gd name="T20" fmla="*/ 96 w 1048"/>
                <a:gd name="T21" fmla="*/ 76 h 250"/>
                <a:gd name="T22" fmla="*/ 128 w 1048"/>
                <a:gd name="T23" fmla="*/ 55 h 250"/>
                <a:gd name="T24" fmla="*/ 149 w 1048"/>
                <a:gd name="T25" fmla="*/ 28 h 250"/>
                <a:gd name="T26" fmla="*/ 175 w 1048"/>
                <a:gd name="T27" fmla="*/ 14 h 250"/>
                <a:gd name="T28" fmla="*/ 233 w 1048"/>
                <a:gd name="T29" fmla="*/ 28 h 250"/>
                <a:gd name="T30" fmla="*/ 24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Marker Felt" charset="0"/>
                <a:ea typeface="MS PGothic" pitchFamily="34" charset="-128"/>
              </a:endParaRPr>
            </a:p>
          </p:txBody>
        </p:sp>
        <p:sp>
          <p:nvSpPr>
            <p:cNvPr id="2129" name="Oval 8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30" name="Oval 8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31" name="Oval 86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32" name="Oval 87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33" name="Oval 8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34" name="Oval 8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35" name="Oval 9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36" name="AutoShape 9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37" name="Freeform 92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Marker Felt" charset="0"/>
                <a:ea typeface="MS PGothic" pitchFamily="34" charset="-128"/>
              </a:endParaRPr>
            </a:p>
          </p:txBody>
        </p:sp>
        <p:sp>
          <p:nvSpPr>
            <p:cNvPr id="2138" name="Freeform 93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Marker Felt" charset="0"/>
                <a:ea typeface="MS PGothic" pitchFamily="34" charset="-128"/>
              </a:endParaRPr>
            </a:p>
          </p:txBody>
        </p:sp>
        <p:sp>
          <p:nvSpPr>
            <p:cNvPr id="2139" name="Freeform 94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Marker Felt" charset="0"/>
                <a:ea typeface="MS PGothic" pitchFamily="34" charset="-128"/>
              </a:endParaRPr>
            </a:p>
          </p:txBody>
        </p:sp>
        <p:sp>
          <p:nvSpPr>
            <p:cNvPr id="2140" name="Freeform 95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Marker Felt" charset="0"/>
                <a:ea typeface="MS PGothic" pitchFamily="34" charset="-128"/>
              </a:endParaRPr>
            </a:p>
          </p:txBody>
        </p:sp>
      </p:grpSp>
      <p:sp>
        <p:nvSpPr>
          <p:cNvPr id="2117" name="Text Box 3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29200" y="1447800"/>
            <a:ext cx="402748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class </a:t>
            </a:r>
            <a:r>
              <a:rPr lang="en-US" altLang="en-US" sz="1200" b="1" dirty="0" err="1" smtClean="0">
                <a:solidFill>
                  <a:srgbClr val="000000"/>
                </a:solidFill>
                <a:latin typeface="Courier New" pitchFamily="49" charset="0"/>
              </a:rPr>
              <a:t>MazeCell</a:t>
            </a:r>
            <a:endParaRPr lang="en-US" altLang="en-US" sz="12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   private </a:t>
            </a:r>
            <a:r>
              <a:rPr lang="en-US" altLang="en-US" sz="1200" b="1" dirty="0" err="1" smtClean="0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row; 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   private </a:t>
            </a:r>
            <a:r>
              <a:rPr lang="en-US" altLang="en-US" sz="1200" b="1" dirty="0" err="1" smtClean="0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col;                 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9900"/>
                </a:solidFill>
                <a:latin typeface="Courier New" pitchFamily="49" charset="0"/>
              </a:rPr>
              <a:t>    private char contents; 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   private </a:t>
            </a:r>
            <a:r>
              <a:rPr lang="en-US" altLang="en-US" sz="1200" b="1" dirty="0" err="1" smtClean="0">
                <a:solidFill>
                  <a:srgbClr val="000000"/>
                </a:solidFill>
                <a:latin typeface="Courier New" pitchFamily="49" charset="0"/>
              </a:rPr>
              <a:t>boolean</a:t>
            </a: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visited;         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   private </a:t>
            </a:r>
            <a:r>
              <a:rPr lang="en-US" altLang="en-US" sz="1200" b="1" dirty="0" err="1" smtClean="0">
                <a:solidFill>
                  <a:srgbClr val="000000"/>
                </a:solidFill>
                <a:latin typeface="Courier New" pitchFamily="49" charset="0"/>
              </a:rPr>
              <a:t>MazeCell</a:t>
            </a: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parent;      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200" b="1" dirty="0" err="1" smtClean="0">
                <a:solidFill>
                  <a:srgbClr val="000000"/>
                </a:solidFill>
                <a:latin typeface="Courier New" pitchFamily="49" charset="0"/>
              </a:rPr>
              <a:t>MazeCell</a:t>
            </a: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altLang="en-US" sz="1200" b="1" dirty="0" err="1" smtClean="0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row, </a:t>
            </a:r>
            <a:r>
              <a:rPr lang="en-US" altLang="en-US" sz="1200" b="1" dirty="0" err="1" smtClean="0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col, char c)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   {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altLang="en-US" sz="1200" b="1" dirty="0" err="1" smtClean="0">
                <a:solidFill>
                  <a:srgbClr val="000000"/>
                </a:solidFill>
                <a:latin typeface="Courier New" pitchFamily="49" charset="0"/>
              </a:rPr>
              <a:t>this.row</a:t>
            </a: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= row;      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altLang="en-US" sz="1200" b="1" dirty="0" err="1" smtClean="0">
                <a:solidFill>
                  <a:srgbClr val="000000"/>
                </a:solidFill>
                <a:latin typeface="Courier New" pitchFamily="49" charset="0"/>
              </a:rPr>
              <a:t>this.col</a:t>
            </a: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= col; 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altLang="en-US" sz="1200" b="1" dirty="0" err="1" smtClean="0">
                <a:solidFill>
                  <a:srgbClr val="000000"/>
                </a:solidFill>
                <a:latin typeface="Courier New" pitchFamily="49" charset="0"/>
              </a:rPr>
              <a:t>this.contents</a:t>
            </a: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= c;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altLang="en-US" sz="1200" b="1" dirty="0" err="1" smtClean="0">
                <a:solidFill>
                  <a:srgbClr val="000000"/>
                </a:solidFill>
                <a:latin typeface="Courier New" pitchFamily="49" charset="0"/>
              </a:rPr>
              <a:t>this.visited</a:t>
            </a: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= false; 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altLang="en-US" sz="1200" b="1" dirty="0" err="1" smtClean="0">
                <a:solidFill>
                  <a:srgbClr val="000000"/>
                </a:solidFill>
                <a:latin typeface="Courier New" pitchFamily="49" charset="0"/>
              </a:rPr>
              <a:t>this.parent</a:t>
            </a: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= null;               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   }</a:t>
            </a:r>
          </a:p>
          <a:p>
            <a:pPr algn="l">
              <a:spcBef>
                <a:spcPct val="0"/>
              </a:spcBef>
            </a:pPr>
            <a:endParaRPr lang="en-US" altLang="en-US" sz="12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   public String </a:t>
            </a:r>
            <a:r>
              <a:rPr lang="en-US" altLang="en-US" sz="1200" b="1" dirty="0" err="1" smtClean="0">
                <a:solidFill>
                  <a:srgbClr val="000000"/>
                </a:solidFill>
                <a:latin typeface="Courier New" pitchFamily="49" charset="0"/>
              </a:rPr>
              <a:t>toString</a:t>
            </a: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()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   {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       return "[" + row + "," + 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                    col + "," + 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                    contents  + "]";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    }</a:t>
            </a:r>
          </a:p>
          <a:p>
            <a:pPr algn="l">
              <a:spcBef>
                <a:spcPct val="0"/>
              </a:spcBef>
            </a:pPr>
            <a:r>
              <a:rPr lang="en-US" altLang="en-US" sz="1200" b="1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2118" name="Text Box 39" descr="25%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6096000"/>
            <a:ext cx="3008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1" smtClean="0">
                <a:solidFill>
                  <a:srgbClr val="009900"/>
                </a:solidFill>
                <a:latin typeface="Courier New" pitchFamily="49" charset="0"/>
              </a:rPr>
              <a:t>'S'</a:t>
            </a:r>
            <a:r>
              <a:rPr lang="en-US" altLang="en-US" sz="1600" smtClean="0">
                <a:solidFill>
                  <a:srgbClr val="000000"/>
                </a:solidFill>
                <a:latin typeface="Times" charset="0"/>
              </a:rPr>
              <a:t> = Start Spam Seeking</a:t>
            </a:r>
          </a:p>
        </p:txBody>
      </p:sp>
      <p:sp>
        <p:nvSpPr>
          <p:cNvPr id="2119" name="Text Box 40" descr="25%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6369050"/>
            <a:ext cx="3962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1" smtClean="0">
                <a:solidFill>
                  <a:srgbClr val="009900"/>
                </a:solidFill>
                <a:latin typeface="Courier New" pitchFamily="49" charset="0"/>
              </a:rPr>
              <a:t>'D'</a:t>
            </a:r>
            <a:r>
              <a:rPr lang="en-US" altLang="en-US" sz="1600" smtClean="0">
                <a:solidFill>
                  <a:srgbClr val="000000"/>
                </a:solidFill>
                <a:latin typeface="Times" charset="0"/>
              </a:rPr>
              <a:t> = Delectible Dinner Destination</a:t>
            </a:r>
          </a:p>
        </p:txBody>
      </p:sp>
      <p:sp>
        <p:nvSpPr>
          <p:cNvPr id="2120" name="Text Box 55" descr="25%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57600" y="6096000"/>
            <a:ext cx="3008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1" smtClean="0">
                <a:solidFill>
                  <a:srgbClr val="009900"/>
                </a:solidFill>
                <a:latin typeface="Courier New" pitchFamily="49" charset="0"/>
              </a:rPr>
              <a:t>'*'</a:t>
            </a:r>
            <a:r>
              <a:rPr lang="en-US" altLang="en-US" sz="1600" smtClean="0">
                <a:solidFill>
                  <a:srgbClr val="000000"/>
                </a:solidFill>
                <a:latin typeface="Times" charset="0"/>
              </a:rPr>
              <a:t> = Wall!</a:t>
            </a:r>
          </a:p>
        </p:txBody>
      </p:sp>
      <p:sp>
        <p:nvSpPr>
          <p:cNvPr id="2121" name="Text Box 56" descr="25%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57600" y="6369050"/>
            <a:ext cx="3505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1" smtClean="0">
                <a:solidFill>
                  <a:srgbClr val="009900"/>
                </a:solidFill>
                <a:latin typeface="Courier New" pitchFamily="49" charset="0"/>
              </a:rPr>
              <a:t>' '</a:t>
            </a:r>
            <a:r>
              <a:rPr lang="en-US" altLang="en-US" sz="1600" smtClean="0">
                <a:solidFill>
                  <a:srgbClr val="000000"/>
                </a:solidFill>
                <a:latin typeface="Times" charset="0"/>
              </a:rPr>
              <a:t> = Open </a:t>
            </a:r>
            <a:r>
              <a:rPr lang="en-US" altLang="en-US" sz="1600" i="1" smtClean="0">
                <a:solidFill>
                  <a:srgbClr val="000000"/>
                </a:solidFill>
                <a:latin typeface="Times" charset="0"/>
              </a:rPr>
              <a:t>Space</a:t>
            </a:r>
            <a:endParaRPr lang="en-US" altLang="en-US" sz="16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23" name="Rectangle 100"/>
          <p:cNvSpPr>
            <a:spLocks noChangeArrowheads="1"/>
          </p:cNvSpPr>
          <p:nvPr/>
        </p:nvSpPr>
        <p:spPr bwMode="auto">
          <a:xfrm>
            <a:off x="557213" y="5257800"/>
            <a:ext cx="738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1" dirty="0" smtClean="0">
                <a:latin typeface="Courier New" pitchFamily="49" charset="0"/>
              </a:rPr>
              <a:t>'*'</a:t>
            </a:r>
            <a:endParaRPr lang="en-US" altLang="en-US" dirty="0" smtClean="0"/>
          </a:p>
        </p:txBody>
      </p:sp>
      <p:sp>
        <p:nvSpPr>
          <p:cNvPr id="2124" name="Rectangle 101"/>
          <p:cNvSpPr>
            <a:spLocks noChangeArrowheads="1"/>
          </p:cNvSpPr>
          <p:nvPr/>
        </p:nvSpPr>
        <p:spPr bwMode="auto">
          <a:xfrm>
            <a:off x="1270000" y="5257800"/>
            <a:ext cx="73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1" smtClean="0">
                <a:latin typeface="Courier New" pitchFamily="49" charset="0"/>
              </a:rPr>
              <a:t>'*'</a:t>
            </a:r>
            <a:endParaRPr lang="en-US" altLang="en-US" smtClean="0"/>
          </a:p>
        </p:txBody>
      </p:sp>
      <p:sp>
        <p:nvSpPr>
          <p:cNvPr id="2125" name="Rectangle 102"/>
          <p:cNvSpPr>
            <a:spLocks noChangeArrowheads="1"/>
          </p:cNvSpPr>
          <p:nvPr/>
        </p:nvSpPr>
        <p:spPr bwMode="auto">
          <a:xfrm>
            <a:off x="1282700" y="4572000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b="1" smtClean="0">
                <a:latin typeface="Courier New" pitchFamily="49" charset="0"/>
              </a:rPr>
              <a:t>' '</a:t>
            </a:r>
            <a:endParaRPr lang="en-US" altLang="en-US" smtClean="0"/>
          </a:p>
        </p:txBody>
      </p:sp>
      <p:sp>
        <p:nvSpPr>
          <p:cNvPr id="2126" name="Rectangle 103"/>
          <p:cNvSpPr>
            <a:spLocks noChangeArrowheads="1"/>
          </p:cNvSpPr>
          <p:nvPr/>
        </p:nvSpPr>
        <p:spPr bwMode="auto">
          <a:xfrm>
            <a:off x="2627313" y="3744913"/>
            <a:ext cx="737702" cy="59888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altLang="en-US" b="1" smtClean="0">
                <a:latin typeface="Courier New" pitchFamily="49" charset="0"/>
              </a:rPr>
              <a:t>'S'</a:t>
            </a:r>
            <a:endParaRPr lang="en-US" altLang="en-US" smtClean="0"/>
          </a:p>
        </p:txBody>
      </p:sp>
      <p:sp>
        <p:nvSpPr>
          <p:cNvPr id="2127" name="Rectangle 104"/>
          <p:cNvSpPr>
            <a:spLocks noChangeArrowheads="1"/>
          </p:cNvSpPr>
          <p:nvPr/>
        </p:nvSpPr>
        <p:spPr bwMode="auto">
          <a:xfrm>
            <a:off x="1284111" y="2377369"/>
            <a:ext cx="737702" cy="59888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altLang="en-US" b="1" dirty="0" smtClean="0">
                <a:latin typeface="Courier New" pitchFamily="49" charset="0"/>
              </a:rPr>
              <a:t>'D'</a:t>
            </a:r>
            <a:endParaRPr lang="en-US" altLang="en-US" dirty="0" smtClean="0"/>
          </a:p>
        </p:txBody>
      </p:sp>
      <p:grpSp>
        <p:nvGrpSpPr>
          <p:cNvPr id="93" name="Group 39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8401117" y="6315425"/>
            <a:ext cx="533400" cy="457200"/>
            <a:chOff x="1824" y="4512"/>
            <a:chExt cx="528" cy="241"/>
          </a:xfrm>
        </p:grpSpPr>
        <p:sp>
          <p:nvSpPr>
            <p:cNvPr id="94" name="Freeform 40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824" y="4675"/>
              <a:ext cx="524" cy="78"/>
            </a:xfrm>
            <a:custGeom>
              <a:avLst/>
              <a:gdLst>
                <a:gd name="T0" fmla="*/ 16 w 1048"/>
                <a:gd name="T1" fmla="*/ 0 h 250"/>
                <a:gd name="T2" fmla="*/ 28 w 1048"/>
                <a:gd name="T3" fmla="*/ 0 h 250"/>
                <a:gd name="T4" fmla="*/ 30 w 1048"/>
                <a:gd name="T5" fmla="*/ 0 h 250"/>
                <a:gd name="T6" fmla="*/ 31 w 1048"/>
                <a:gd name="T7" fmla="*/ 0 h 250"/>
                <a:gd name="T8" fmla="*/ 33 w 1048"/>
                <a:gd name="T9" fmla="*/ 1 h 250"/>
                <a:gd name="T10" fmla="*/ 23 w 1048"/>
                <a:gd name="T11" fmla="*/ 1 h 250"/>
                <a:gd name="T12" fmla="*/ 2 w 1048"/>
                <a:gd name="T13" fmla="*/ 1 h 250"/>
                <a:gd name="T14" fmla="*/ 0 w 1048"/>
                <a:gd name="T15" fmla="*/ 1 h 250"/>
                <a:gd name="T16" fmla="*/ 1 w 1048"/>
                <a:gd name="T17" fmla="*/ 1 h 250"/>
                <a:gd name="T18" fmla="*/ 3 w 1048"/>
                <a:gd name="T19" fmla="*/ 0 h 250"/>
                <a:gd name="T20" fmla="*/ 6 w 1048"/>
                <a:gd name="T21" fmla="*/ 0 h 250"/>
                <a:gd name="T22" fmla="*/ 8 w 1048"/>
                <a:gd name="T23" fmla="*/ 0 h 250"/>
                <a:gd name="T24" fmla="*/ 10 w 1048"/>
                <a:gd name="T25" fmla="*/ 0 h 250"/>
                <a:gd name="T26" fmla="*/ 12 w 1048"/>
                <a:gd name="T27" fmla="*/ 0 h 250"/>
                <a:gd name="T28" fmla="*/ 16 w 1048"/>
                <a:gd name="T29" fmla="*/ 0 h 250"/>
                <a:gd name="T30" fmla="*/ 16 w 1048"/>
                <a:gd name="T31" fmla="*/ 0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1753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Marker Felt" charset="0"/>
                <a:ea typeface="MS PGothic" pitchFamily="34" charset="-128"/>
              </a:endParaRPr>
            </a:p>
          </p:txBody>
        </p:sp>
        <p:sp>
          <p:nvSpPr>
            <p:cNvPr id="95" name="Oval 4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848" y="4512"/>
              <a:ext cx="504" cy="211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6" name="Oval 4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1967255">
              <a:off x="1896" y="4557"/>
              <a:ext cx="120" cy="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7" name="Oval 4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040" y="4557"/>
              <a:ext cx="144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8" name="Oval 4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2071034">
              <a:off x="2208" y="4572"/>
              <a:ext cx="96" cy="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9" name="Oval 4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947" y="4587"/>
              <a:ext cx="36" cy="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0" name="Oval 4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091" y="4592"/>
              <a:ext cx="36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1" name="Oval 4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222" y="4609"/>
              <a:ext cx="35" cy="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2" name="Freeform 48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123" y="4691"/>
              <a:ext cx="147" cy="59"/>
            </a:xfrm>
            <a:custGeom>
              <a:avLst/>
              <a:gdLst>
                <a:gd name="T0" fmla="*/ 1 w 293"/>
                <a:gd name="T1" fmla="*/ 0 h 188"/>
                <a:gd name="T2" fmla="*/ 7 w 293"/>
                <a:gd name="T3" fmla="*/ 0 h 188"/>
                <a:gd name="T4" fmla="*/ 9 w 293"/>
                <a:gd name="T5" fmla="*/ 0 h 188"/>
                <a:gd name="T6" fmla="*/ 9 w 293"/>
                <a:gd name="T7" fmla="*/ 1 h 188"/>
                <a:gd name="T8" fmla="*/ 0 w 293"/>
                <a:gd name="T9" fmla="*/ 0 h 188"/>
                <a:gd name="T10" fmla="*/ 1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Marker Felt" charset="0"/>
                <a:ea typeface="MS PGothic" pitchFamily="34" charset="-128"/>
              </a:endParaRPr>
            </a:p>
          </p:txBody>
        </p:sp>
        <p:sp>
          <p:nvSpPr>
            <p:cNvPr id="103" name="Freeform 49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1944" y="4693"/>
              <a:ext cx="146" cy="59"/>
            </a:xfrm>
            <a:custGeom>
              <a:avLst/>
              <a:gdLst>
                <a:gd name="T0" fmla="*/ 0 w 293"/>
                <a:gd name="T1" fmla="*/ 0 h 188"/>
                <a:gd name="T2" fmla="*/ 6 w 293"/>
                <a:gd name="T3" fmla="*/ 0 h 188"/>
                <a:gd name="T4" fmla="*/ 8 w 293"/>
                <a:gd name="T5" fmla="*/ 0 h 188"/>
                <a:gd name="T6" fmla="*/ 8 w 293"/>
                <a:gd name="T7" fmla="*/ 1 h 188"/>
                <a:gd name="T8" fmla="*/ 0 w 293"/>
                <a:gd name="T9" fmla="*/ 0 h 188"/>
                <a:gd name="T10" fmla="*/ 0 w 293"/>
                <a:gd name="T11" fmla="*/ 0 h 1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3"/>
                <a:gd name="T19" fmla="*/ 0 h 188"/>
                <a:gd name="T20" fmla="*/ 293 w 293"/>
                <a:gd name="T21" fmla="*/ 188 h 1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3" h="188">
                  <a:moveTo>
                    <a:pt x="7" y="57"/>
                  </a:moveTo>
                  <a:cubicBezTo>
                    <a:pt x="78" y="47"/>
                    <a:pt x="143" y="27"/>
                    <a:pt x="213" y="9"/>
                  </a:cubicBezTo>
                  <a:cubicBezTo>
                    <a:pt x="229" y="11"/>
                    <a:pt x="256" y="0"/>
                    <a:pt x="262" y="16"/>
                  </a:cubicBezTo>
                  <a:cubicBezTo>
                    <a:pt x="293" y="105"/>
                    <a:pt x="282" y="129"/>
                    <a:pt x="262" y="188"/>
                  </a:cubicBezTo>
                  <a:cubicBezTo>
                    <a:pt x="168" y="156"/>
                    <a:pt x="100" y="143"/>
                    <a:pt x="0" y="133"/>
                  </a:cubicBezTo>
                  <a:cubicBezTo>
                    <a:pt x="9" y="85"/>
                    <a:pt x="7" y="110"/>
                    <a:pt x="7" y="5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Marker Felt" charset="0"/>
                <a:ea typeface="MS PGothic" pitchFamily="34" charset="-128"/>
              </a:endParaRPr>
            </a:p>
          </p:txBody>
        </p:sp>
        <p:sp>
          <p:nvSpPr>
            <p:cNvPr id="104" name="AutoShape 5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084" y="4702"/>
              <a:ext cx="54" cy="3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" name="AutoShape 5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-5400000">
              <a:off x="2072" y="4532"/>
              <a:ext cx="24" cy="288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872989" y="5952409"/>
            <a:ext cx="18453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I was wondering why that was 'S' and 'D'!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5117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8725" y="159585"/>
            <a:ext cx="7801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</a:rPr>
              <a:t>A</a:t>
            </a:r>
            <a:r>
              <a:rPr lang="en-US" sz="3600" dirty="0" smtClean="0">
                <a:latin typeface="Cambria" panose="02040503050406030204" pitchFamily="18" charset="0"/>
              </a:rPr>
              <a:t>bstract Data Types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2849" y="3613197"/>
            <a:ext cx="5948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Mismatched types seem out-of-place in a data-structuring language (Java)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461074" y="1665310"/>
            <a:ext cx="8297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Queue&lt;</a:t>
            </a:r>
            <a:r>
              <a:rPr lang="en-US" sz="2400" b="1" dirty="0" err="1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MazeCell</a:t>
            </a:r>
            <a:r>
              <a:rPr lang="en-US" sz="2400" b="1" dirty="0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cellsToVisit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 algn="l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  new </a:t>
            </a:r>
            <a:r>
              <a:rPr lang="en-US" sz="24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LinkedList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4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MazeCell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 rot="10800000">
            <a:off x="5051775" y="2680973"/>
            <a:ext cx="530578" cy="636148"/>
          </a:xfrm>
          <a:prstGeom prst="downArrow">
            <a:avLst/>
          </a:prstGeom>
          <a:solidFill>
            <a:srgbClr val="CCEC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767642" y="1029162"/>
            <a:ext cx="530578" cy="636148"/>
          </a:xfrm>
          <a:prstGeom prst="downArrow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7684" y="5624895"/>
            <a:ext cx="4365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latin typeface="Cambria" panose="02040503050406030204" pitchFamily="18" charset="0"/>
              </a:rPr>
              <a:t>This can happen in </a:t>
            </a:r>
            <a:r>
              <a:rPr lang="en-US" sz="2400" b="1" dirty="0" smtClean="0">
                <a:latin typeface="Cambria" panose="02040503050406030204" pitchFamily="18" charset="0"/>
              </a:rPr>
              <a:t>two</a:t>
            </a:r>
            <a:r>
              <a:rPr lang="en-US" sz="2400" dirty="0" smtClean="0">
                <a:latin typeface="Cambria" panose="02040503050406030204" pitchFamily="18" charset="0"/>
              </a:rPr>
              <a:t> cases…</a:t>
            </a:r>
            <a:endParaRPr lang="en-US" sz="2400" dirty="0"/>
          </a:p>
        </p:txBody>
      </p:sp>
      <p:sp>
        <p:nvSpPr>
          <p:cNvPr id="12" name="Left Brace 11"/>
          <p:cNvSpPr/>
          <p:nvPr/>
        </p:nvSpPr>
        <p:spPr bwMode="auto">
          <a:xfrm>
            <a:off x="4947345" y="5206615"/>
            <a:ext cx="197558" cy="1298223"/>
          </a:xfrm>
          <a:prstGeom prst="leftBrace">
            <a:avLst>
              <a:gd name="adj1" fmla="val 59761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99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567286" y="606691"/>
            <a:ext cx="1410255" cy="143659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7205" name="Line 79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4275363" y="837733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latin typeface="Marker Felt" charset="0"/>
              <a:ea typeface="MS PGothic" pitchFamily="34" charset="-128"/>
            </a:endParaRPr>
          </a:p>
        </p:txBody>
      </p:sp>
      <p:sp>
        <p:nvSpPr>
          <p:cNvPr id="7206" name="Line 80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rot="5400000" flipV="1">
            <a:off x="4348388" y="959970"/>
            <a:ext cx="0" cy="314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latin typeface="Marker Felt" charset="0"/>
              <a:ea typeface="MS PGothic" pitchFamily="34" charset="-128"/>
            </a:endParaRPr>
          </a:p>
        </p:txBody>
      </p:sp>
      <p:sp>
        <p:nvSpPr>
          <p:cNvPr id="7207" name="Line 8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rot="-5400000" flipH="1" flipV="1">
            <a:off x="4153919" y="959177"/>
            <a:ext cx="0" cy="309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latin typeface="Marker Felt" charset="0"/>
              <a:ea typeface="MS PGothic" pitchFamily="34" charset="-128"/>
            </a:endParaRPr>
          </a:p>
        </p:txBody>
      </p:sp>
      <p:sp>
        <p:nvSpPr>
          <p:cNvPr id="7208" name="Line 8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276950" y="1061570"/>
            <a:ext cx="0" cy="320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latin typeface="Marker Felt" charset="0"/>
              <a:ea typeface="MS PGothic" pitchFamily="34" charset="-128"/>
            </a:endParaRPr>
          </a:p>
        </p:txBody>
      </p:sp>
      <p:sp>
        <p:nvSpPr>
          <p:cNvPr id="7209" name="Text Box 8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40425" y="675808"/>
            <a:ext cx="457200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400" b="1" dirty="0" smtClean="0">
                <a:latin typeface="Courier New" pitchFamily="49" charset="0"/>
              </a:rPr>
              <a:t>1</a:t>
            </a:r>
          </a:p>
        </p:txBody>
      </p:sp>
      <p:sp>
        <p:nvSpPr>
          <p:cNvPr id="7210" name="Text Box 8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70613" y="969495"/>
            <a:ext cx="457200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400" b="1" smtClean="0">
                <a:latin typeface="Courier New" pitchFamily="49" charset="0"/>
              </a:rPr>
              <a:t>2</a:t>
            </a:r>
          </a:p>
        </p:txBody>
      </p:sp>
      <p:sp>
        <p:nvSpPr>
          <p:cNvPr id="7211" name="Text Box 8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22950" y="133462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400" b="1" dirty="0" smtClean="0">
                <a:latin typeface="Courier New" pitchFamily="49" charset="0"/>
              </a:rPr>
              <a:t>4</a:t>
            </a:r>
          </a:p>
        </p:txBody>
      </p:sp>
      <p:sp>
        <p:nvSpPr>
          <p:cNvPr id="7212" name="Text Box 8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94338" y="974258"/>
            <a:ext cx="457200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400" b="1" smtClean="0">
                <a:latin typeface="Courier New" pitchFamily="49" charset="0"/>
              </a:rPr>
              <a:t>3</a:t>
            </a:r>
          </a:p>
        </p:txBody>
      </p:sp>
      <p:sp>
        <p:nvSpPr>
          <p:cNvPr id="7213" name="Text Box 8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75759" y="3206750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3600" dirty="0" smtClean="0">
                <a:solidFill>
                  <a:srgbClr val="000000"/>
                </a:solidFill>
                <a:latin typeface="Times" charset="0"/>
              </a:rPr>
              <a:t>D</a:t>
            </a:r>
          </a:p>
        </p:txBody>
      </p:sp>
      <p:sp>
        <p:nvSpPr>
          <p:cNvPr id="7214" name="Rectangle 88" descr="25%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8763" y="31845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15" name="Rectangle 8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44563" y="31845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16" name="Rectangle 9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30363" y="31845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17" name="Rectangle 9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316163" y="31845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18" name="Rectangle 9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01963" y="31845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19" name="Rectangle 93" descr="25%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687763" y="31845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0" name="Rectangle 94" descr="25%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8763" y="38703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1" name="Rectangle 9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44563" y="38703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2" name="Rectangle 96" descr="25%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630363" y="38703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3" name="Rectangle 9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316163" y="38703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4" name="Rectangle 9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01963" y="38703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5" name="Rectangle 99" descr="25%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687763" y="38703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6" name="Rectangle 100" descr="25%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58763" y="45561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7" name="Rectangle 101" descr="25%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944563" y="45561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8" name="Rectangle 102" descr="25%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630363" y="45561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9" name="Rectangle 10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316163" y="45561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0" name="Rectangle 10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001963" y="45561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1" name="Rectangle 105" descr="25%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687763" y="45561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2" name="Rectangle 106" descr="25%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8763" y="52419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3" name="Rectangle 107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944563" y="52419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4" name="Rectangle 108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630363" y="52419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5" name="Rectangle 10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316163" y="52419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6" name="Rectangle 110" descr="25%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001963" y="52419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7" name="Rectangle 111" descr="25%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687763" y="52419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8" name="Rectangle 112" descr="25%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58763" y="5927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9" name="Rectangle 113" descr="25%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944563" y="5927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0" name="Rectangle 114" descr="25%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630363" y="5927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1" name="Rectangle 115" descr="25%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2316163" y="5927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2" name="Rectangle 116" descr="25%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001963" y="5927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3" name="Rectangle 117" descr="25%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687763" y="5927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4" name="Rectangle 118" descr="25%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58763" y="2498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5" name="Rectangle 119" descr="25%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944563" y="2498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6" name="Rectangle 120" descr="25%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1630363" y="2498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7" name="Rectangle 121" descr="25%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316163" y="2498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8" name="Rectangle 122" descr="25%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001963" y="2498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9" name="Rectangle 123" descr="25%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687763" y="2498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50" name="Text Box 124" descr="25%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127251" y="4608513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3600" smtClean="0">
                <a:solidFill>
                  <a:srgbClr val="000000"/>
                </a:solidFill>
                <a:latin typeface="Times" charset="0"/>
              </a:rPr>
              <a:t>S</a:t>
            </a:r>
          </a:p>
        </p:txBody>
      </p:sp>
      <p:sp>
        <p:nvSpPr>
          <p:cNvPr id="7275" name="Text Box 163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540355" y="4262086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dirty="0" smtClean="0">
                <a:solidFill>
                  <a:srgbClr val="0000FF"/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7276" name="Text Box 164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532063" y="355758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7277" name="Text Box 165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1857376" y="355758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7278" name="Text Box 166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1154113" y="424815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E</a:t>
            </a:r>
          </a:p>
        </p:txBody>
      </p:sp>
      <p:sp>
        <p:nvSpPr>
          <p:cNvPr id="7279" name="Text Box 167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1136298" y="4924249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dirty="0" smtClean="0">
                <a:solidFill>
                  <a:srgbClr val="0000FF"/>
                </a:solidFill>
                <a:latin typeface="Arial" pitchFamily="34" charset="0"/>
              </a:rPr>
              <a:t>F</a:t>
            </a:r>
          </a:p>
        </p:txBody>
      </p:sp>
      <p:sp>
        <p:nvSpPr>
          <p:cNvPr id="7280" name="Text Box 168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1154113" y="561498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G</a:t>
            </a:r>
          </a:p>
        </p:txBody>
      </p:sp>
      <p:sp>
        <p:nvSpPr>
          <p:cNvPr id="7281" name="Text Box 169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1852613" y="561498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H</a:t>
            </a:r>
          </a:p>
        </p:txBody>
      </p:sp>
      <p:sp>
        <p:nvSpPr>
          <p:cNvPr id="7282" name="Text Box 170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540001" y="561498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7283" name="Text Box 17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3228976" y="4919663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J</a:t>
            </a:r>
          </a:p>
        </p:txBody>
      </p:sp>
      <p:sp>
        <p:nvSpPr>
          <p:cNvPr id="7284" name="Text Box 172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3222626" y="424815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K</a:t>
            </a:r>
          </a:p>
        </p:txBody>
      </p:sp>
      <p:sp>
        <p:nvSpPr>
          <p:cNvPr id="7285" name="Text Box 173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208338" y="355758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L</a:t>
            </a:r>
          </a:p>
        </p:txBody>
      </p:sp>
      <p:sp>
        <p:nvSpPr>
          <p:cNvPr id="7288" name="Rectangle 79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3673700" y="1590208"/>
            <a:ext cx="1219200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dirty="0" smtClean="0">
                <a:latin typeface="Cambria" panose="02040503050406030204" pitchFamily="18" charset="0"/>
              </a:rPr>
              <a:t>NEWS order</a:t>
            </a:r>
          </a:p>
        </p:txBody>
      </p:sp>
      <p:sp>
        <p:nvSpPr>
          <p:cNvPr id="7289" name="Rectangle 93"/>
          <p:cNvSpPr>
            <a:spLocks noChangeArrowheads="1"/>
          </p:cNvSpPr>
          <p:nvPr/>
        </p:nvSpPr>
        <p:spPr bwMode="auto">
          <a:xfrm>
            <a:off x="116236" y="332840"/>
            <a:ext cx="31337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b="1" u="sng" dirty="0" smtClean="0">
                <a:solidFill>
                  <a:srgbClr val="000000"/>
                </a:solidFill>
                <a:latin typeface="Cambria" panose="02040503050406030204" pitchFamily="18" charset="0"/>
              </a:rPr>
              <a:t>Dep</a:t>
            </a:r>
            <a:r>
              <a:rPr lang="en-US" altLang="en-US" sz="2800" b="1" u="sng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-First 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Search 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(DFS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)…</a:t>
            </a:r>
          </a:p>
        </p:txBody>
      </p:sp>
      <p:sp>
        <p:nvSpPr>
          <p:cNvPr id="7290" name="Rectangle 94"/>
          <p:cNvSpPr>
            <a:spLocks noChangeArrowheads="1"/>
          </p:cNvSpPr>
          <p:nvPr/>
        </p:nvSpPr>
        <p:spPr bwMode="auto">
          <a:xfrm>
            <a:off x="4753329" y="195338"/>
            <a:ext cx="9987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500" b="1" dirty="0" smtClean="0">
                <a:solidFill>
                  <a:srgbClr val="C00000"/>
                </a:solidFill>
                <a:latin typeface="Calibri" pitchFamily="34" charset="0"/>
              </a:rPr>
              <a:t>The </a:t>
            </a:r>
            <a:r>
              <a:rPr lang="en-US" altLang="en-US" sz="1500" b="1" dirty="0" smtClean="0">
                <a:solidFill>
                  <a:srgbClr val="C00000"/>
                </a:solidFill>
                <a:latin typeface="Calibri" pitchFamily="34" charset="0"/>
              </a:rPr>
              <a:t>Stack:</a:t>
            </a:r>
            <a:endParaRPr lang="en-US" altLang="en-US" sz="1500" b="1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292" name="Rectangle 97"/>
          <p:cNvSpPr>
            <a:spLocks noChangeArrowheads="1"/>
          </p:cNvSpPr>
          <p:nvPr/>
        </p:nvSpPr>
        <p:spPr bwMode="auto">
          <a:xfrm>
            <a:off x="5809343" y="3172167"/>
            <a:ext cx="78329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500" b="1" dirty="0" smtClean="0">
                <a:solidFill>
                  <a:srgbClr val="000000"/>
                </a:solidFill>
                <a:latin typeface="Calibri" pitchFamily="34" charset="0"/>
              </a:rPr>
              <a:t>bottom</a:t>
            </a:r>
            <a:endParaRPr lang="en-US" altLang="en-US" sz="1500" dirty="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93" name="Rectangle 98"/>
          <p:cNvSpPr>
            <a:spLocks noChangeArrowheads="1"/>
          </p:cNvSpPr>
          <p:nvPr/>
        </p:nvSpPr>
        <p:spPr bwMode="auto">
          <a:xfrm>
            <a:off x="5972529" y="194995"/>
            <a:ext cx="45692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500" b="1" dirty="0" smtClean="0">
                <a:solidFill>
                  <a:srgbClr val="000000"/>
                </a:solidFill>
                <a:latin typeface="Calibri" pitchFamily="34" charset="0"/>
              </a:rPr>
              <a:t>top</a:t>
            </a:r>
            <a:endParaRPr lang="en-US" altLang="en-US" sz="1500" dirty="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94" name="Rectangle 1"/>
          <p:cNvSpPr>
            <a:spLocks noChangeArrowheads="1"/>
          </p:cNvSpPr>
          <p:nvPr/>
        </p:nvSpPr>
        <p:spPr bwMode="auto">
          <a:xfrm>
            <a:off x="352773" y="1518133"/>
            <a:ext cx="2660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uses a </a:t>
            </a:r>
            <a:r>
              <a:rPr lang="en-US" altLang="en-US" sz="1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Stack to </a:t>
            </a:r>
            <a:r>
              <a:rPr lang="en-US" altLang="en-US" sz="1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hold the </a:t>
            </a:r>
            <a:r>
              <a:rPr lang="en-US" altLang="en-US" sz="1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fringe</a:t>
            </a:r>
            <a:r>
              <a:rPr lang="en-US" altLang="en-US" sz="1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of cells still to be explored…</a:t>
            </a:r>
            <a:endParaRPr lang="en-US" altLang="en-US" sz="14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5870223" y="493838"/>
            <a:ext cx="0" cy="263036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Rounded Rectangle 68"/>
          <p:cNvSpPr/>
          <p:nvPr/>
        </p:nvSpPr>
        <p:spPr bwMode="auto">
          <a:xfrm>
            <a:off x="7478884" y="5224463"/>
            <a:ext cx="1410255" cy="143659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70" name="Line 79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8186961" y="545550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latin typeface="Marker Felt" charset="0"/>
              <a:ea typeface="MS PGothic" pitchFamily="34" charset="-128"/>
            </a:endParaRPr>
          </a:p>
        </p:txBody>
      </p:sp>
      <p:sp>
        <p:nvSpPr>
          <p:cNvPr id="71" name="Line 80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rot="5400000" flipV="1">
            <a:off x="8259986" y="5577742"/>
            <a:ext cx="0" cy="314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latin typeface="Marker Felt" charset="0"/>
              <a:ea typeface="MS PGothic" pitchFamily="34" charset="-128"/>
            </a:endParaRPr>
          </a:p>
        </p:txBody>
      </p:sp>
      <p:sp>
        <p:nvSpPr>
          <p:cNvPr id="72" name="Line 8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rot="-5400000" flipH="1" flipV="1">
            <a:off x="8065517" y="5576949"/>
            <a:ext cx="0" cy="309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latin typeface="Marker Felt" charset="0"/>
              <a:ea typeface="MS PGothic" pitchFamily="34" charset="-128"/>
            </a:endParaRPr>
          </a:p>
        </p:txBody>
      </p:sp>
      <p:sp>
        <p:nvSpPr>
          <p:cNvPr id="73" name="Line 82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8188548" y="5679342"/>
            <a:ext cx="0" cy="320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latin typeface="Marker Felt" charset="0"/>
              <a:ea typeface="MS PGothic" pitchFamily="34" charset="-128"/>
            </a:endParaRPr>
          </a:p>
        </p:txBody>
      </p:sp>
      <p:sp>
        <p:nvSpPr>
          <p:cNvPr id="74" name="Text Box 83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8052023" y="5293580"/>
            <a:ext cx="457200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400" b="1" dirty="0" smtClean="0">
                <a:latin typeface="Courier New" pitchFamily="49" charset="0"/>
              </a:rPr>
              <a:t>3</a:t>
            </a:r>
            <a:endParaRPr lang="en-US" altLang="en-US" sz="1400" b="1" dirty="0" smtClean="0">
              <a:latin typeface="Courier New" pitchFamily="49" charset="0"/>
            </a:endParaRPr>
          </a:p>
        </p:txBody>
      </p:sp>
      <p:sp>
        <p:nvSpPr>
          <p:cNvPr id="75" name="Text Box 84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8282211" y="5587267"/>
            <a:ext cx="457200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400" b="1" dirty="0" smtClean="0">
                <a:latin typeface="Courier New" pitchFamily="49" charset="0"/>
              </a:rPr>
              <a:t>4</a:t>
            </a:r>
            <a:endParaRPr lang="en-US" altLang="en-US" sz="1400" b="1" dirty="0" smtClean="0">
              <a:latin typeface="Courier New" pitchFamily="49" charset="0"/>
            </a:endParaRPr>
          </a:p>
        </p:txBody>
      </p:sp>
      <p:sp>
        <p:nvSpPr>
          <p:cNvPr id="76" name="Text Box 85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7934548" y="5952392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400" b="1" dirty="0" smtClean="0">
                <a:latin typeface="Courier New" pitchFamily="49" charset="0"/>
              </a:rPr>
              <a:t>1</a:t>
            </a:r>
            <a:endParaRPr lang="en-US" altLang="en-US" sz="1400" b="1" dirty="0" smtClean="0">
              <a:latin typeface="Courier New" pitchFamily="49" charset="0"/>
            </a:endParaRPr>
          </a:p>
        </p:txBody>
      </p:sp>
      <p:sp>
        <p:nvSpPr>
          <p:cNvPr id="77" name="Text Box 86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7605936" y="5592030"/>
            <a:ext cx="457200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400" b="1" dirty="0" smtClean="0">
                <a:latin typeface="Courier New" pitchFamily="49" charset="0"/>
              </a:rPr>
              <a:t>2</a:t>
            </a:r>
            <a:endParaRPr lang="en-US" altLang="en-US" sz="1400" b="1" dirty="0" smtClean="0">
              <a:latin typeface="Courier New" pitchFamily="49" charset="0"/>
            </a:endParaRPr>
          </a:p>
        </p:txBody>
      </p:sp>
      <p:sp>
        <p:nvSpPr>
          <p:cNvPr id="78" name="Rectangle 79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7585298" y="6207980"/>
            <a:ext cx="1219200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dirty="0" smtClean="0">
                <a:latin typeface="Cambria" panose="02040503050406030204" pitchFamily="18" charset="0"/>
              </a:rPr>
              <a:t>SWNE</a:t>
            </a:r>
            <a:r>
              <a:rPr lang="en-US" altLang="en-US" sz="1400" dirty="0" smtClean="0">
                <a:latin typeface="Cambria" panose="02040503050406030204" pitchFamily="18" charset="0"/>
              </a:rPr>
              <a:t> order?</a:t>
            </a:r>
            <a:endParaRPr lang="en-US" altLang="en-US" sz="14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399" y="171450"/>
            <a:ext cx="748453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4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Recursive</a:t>
            </a:r>
            <a:r>
              <a:rPr lang="en-US" altLang="en-US" sz="4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DFS!</a:t>
            </a:r>
            <a:endParaRPr lang="en-US" altLang="en-US" sz="48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4115" name="Picture 54" descr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72"/>
          <a:stretch>
            <a:fillRect/>
          </a:stretch>
        </p:blipFill>
        <p:spPr bwMode="auto">
          <a:xfrm>
            <a:off x="4953000" y="1447800"/>
            <a:ext cx="39258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7" name="Text Box 56"/>
          <p:cNvSpPr txBox="1">
            <a:spLocks noChangeArrowheads="1"/>
          </p:cNvSpPr>
          <p:nvPr/>
        </p:nvSpPr>
        <p:spPr bwMode="auto">
          <a:xfrm>
            <a:off x="5010150" y="6291263"/>
            <a:ext cx="3505200" cy="366712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800" b="1" i="1" dirty="0" smtClean="0">
                <a:latin typeface="Calibri" panose="020F0502020204030204" pitchFamily="34" charset="0"/>
              </a:rPr>
              <a:t>Is there really no stack here?</a:t>
            </a:r>
          </a:p>
        </p:txBody>
      </p:sp>
      <p:pic>
        <p:nvPicPr>
          <p:cNvPr id="4118" name="Picture 58" descr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79" t="83333" b="3030"/>
          <a:stretch>
            <a:fillRect/>
          </a:stretch>
        </p:blipFill>
        <p:spPr bwMode="auto">
          <a:xfrm>
            <a:off x="8077200" y="5410200"/>
            <a:ext cx="8016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Text Box 59"/>
          <p:cNvSpPr txBox="1">
            <a:spLocks noChangeArrowheads="1"/>
          </p:cNvSpPr>
          <p:nvPr/>
        </p:nvSpPr>
        <p:spPr bwMode="auto">
          <a:xfrm>
            <a:off x="6858000" y="5334000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000" smtClean="0">
                <a:solidFill>
                  <a:srgbClr val="008000"/>
                </a:solidFill>
                <a:latin typeface="Calibri" pitchFamily="34" charset="0"/>
              </a:rPr>
              <a:t>Is everything the same as before?</a:t>
            </a:r>
          </a:p>
        </p:txBody>
      </p:sp>
      <p:sp>
        <p:nvSpPr>
          <p:cNvPr id="4120" name="Rectangle 147" descr="25%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22126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21" name="Rectangle 14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43000" y="221262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22" name="Rectangle 14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28800" y="221262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23" name="Rectangle 15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14600" y="221262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24" name="Rectangle 15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00400" y="221262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25" name="Rectangle 152" descr="25%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86200" y="22126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26" name="Rectangle 153" descr="25%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57200" y="28984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27" name="Rectangle 15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43000" y="289842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28" name="Rectangle 155" descr="25%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828800" y="28984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29" name="Rectangle 15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14600" y="289842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30" name="Rectangle 15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200400" y="289842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31" name="Rectangle 158" descr="25%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886200" y="28984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32" name="Rectangle 159" descr="25%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57200" y="35842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33" name="Rectangle 160" descr="25%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143000" y="358422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34" name="Rectangle 161" descr="25%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828800" y="35842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35" name="Rectangle 16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514600" y="358422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36" name="Rectangle 16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200400" y="358422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37" name="Rectangle 164" descr="25%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886200" y="35842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38" name="Rectangle 165" descr="25%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57200" y="42700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39" name="Rectangle 16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143000" y="427002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40" name="Rectangle 16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828800" y="427002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41" name="Rectangle 168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514600" y="427002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42" name="Rectangle 169" descr="25%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200400" y="42700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43" name="Rectangle 170" descr="25%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886200" y="42700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44" name="Rectangle 171" descr="25%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57200" y="49558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45" name="Rectangle 172" descr="25%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143000" y="49558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46" name="Rectangle 173" descr="25%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828800" y="49558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47" name="Rectangle 174" descr="25%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514600" y="49558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48" name="Rectangle 175" descr="25%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200400" y="49558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49" name="Rectangle 176" descr="25%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886200" y="49558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50" name="Rectangle 177" descr="25%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57200" y="15268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151" name="Rectangle 178" descr="25%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143000" y="15268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52" name="Rectangle 179" descr="25%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828800" y="15268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53" name="Rectangle 180" descr="25%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2514600" y="15268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54" name="Rectangle 181" descr="25%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200400" y="15268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55" name="Rectangle 182" descr="25%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886200" y="152682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56" name="Text Box 183" descr="25%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325688" y="3636608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3600" smtClean="0">
                <a:solidFill>
                  <a:srgbClr val="000000"/>
                </a:solidFill>
                <a:latin typeface="Times" charset="0"/>
              </a:rPr>
              <a:t>S</a:t>
            </a:r>
          </a:p>
        </p:txBody>
      </p:sp>
      <p:sp>
        <p:nvSpPr>
          <p:cNvPr id="4157" name="Text Box 184" descr="25%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524000" y="5794020"/>
            <a:ext cx="1735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/>
            <a:r>
              <a:rPr lang="ja-JP" altLang="en-US" sz="1600" b="1" smtClean="0">
                <a:solidFill>
                  <a:srgbClr val="009900"/>
                </a:solidFill>
                <a:latin typeface="Courier New" pitchFamily="49" charset="0"/>
              </a:rPr>
              <a:t>‘</a:t>
            </a:r>
            <a:r>
              <a:rPr lang="en-US" altLang="ja-JP" sz="1600" b="1" smtClean="0">
                <a:solidFill>
                  <a:srgbClr val="009900"/>
                </a:solidFill>
                <a:latin typeface="Courier New" pitchFamily="49" charset="0"/>
              </a:rPr>
              <a:t>S</a:t>
            </a:r>
            <a:r>
              <a:rPr lang="ja-JP" altLang="en-US" sz="1600" b="1" smtClean="0">
                <a:solidFill>
                  <a:srgbClr val="009900"/>
                </a:solidFill>
                <a:latin typeface="Courier New" pitchFamily="49" charset="0"/>
              </a:rPr>
              <a:t>’</a:t>
            </a:r>
            <a:r>
              <a:rPr lang="en-US" altLang="ja-JP" sz="1600" smtClean="0">
                <a:solidFill>
                  <a:srgbClr val="000000"/>
                </a:solidFill>
                <a:latin typeface="Times" charset="0"/>
              </a:rPr>
              <a:t> = Start</a:t>
            </a:r>
            <a:endParaRPr lang="en-US" altLang="en-US" sz="16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158" name="Text Box 185" descr="25%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1524000" y="606707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/>
            <a:r>
              <a:rPr lang="ja-JP" altLang="en-US" sz="1600" b="1" smtClean="0">
                <a:solidFill>
                  <a:srgbClr val="009900"/>
                </a:solidFill>
                <a:latin typeface="Courier New" pitchFamily="49" charset="0"/>
              </a:rPr>
              <a:t>‘</a:t>
            </a:r>
            <a:r>
              <a:rPr lang="en-US" altLang="ja-JP" sz="1600" b="1" smtClean="0">
                <a:solidFill>
                  <a:srgbClr val="009900"/>
                </a:solidFill>
                <a:latin typeface="Courier New" pitchFamily="49" charset="0"/>
              </a:rPr>
              <a:t>D</a:t>
            </a:r>
            <a:r>
              <a:rPr lang="ja-JP" altLang="en-US" sz="1600" b="1" smtClean="0">
                <a:solidFill>
                  <a:srgbClr val="009900"/>
                </a:solidFill>
                <a:latin typeface="Courier New" pitchFamily="49" charset="0"/>
              </a:rPr>
              <a:t>’</a:t>
            </a:r>
            <a:r>
              <a:rPr lang="en-US" altLang="ja-JP" sz="1600" smtClean="0">
                <a:solidFill>
                  <a:srgbClr val="000000"/>
                </a:solidFill>
                <a:latin typeface="Times" charset="0"/>
              </a:rPr>
              <a:t> = Destination</a:t>
            </a:r>
            <a:endParaRPr lang="en-US" altLang="en-US" sz="16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159" name="Text Box 197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938213" y="3620733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3600" smtClean="0">
                <a:solidFill>
                  <a:srgbClr val="000000"/>
                </a:solidFill>
                <a:latin typeface="Times" charset="0"/>
              </a:rPr>
              <a:t>D</a:t>
            </a:r>
          </a:p>
        </p:txBody>
      </p:sp>
      <p:sp>
        <p:nvSpPr>
          <p:cNvPr id="4160" name="TextBox 1"/>
          <p:cNvSpPr txBox="1">
            <a:spLocks noChangeArrowheads="1"/>
          </p:cNvSpPr>
          <p:nvPr/>
        </p:nvSpPr>
        <p:spPr bwMode="auto">
          <a:xfrm>
            <a:off x="5497513" y="3389313"/>
            <a:ext cx="2362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 base cases…</a:t>
            </a:r>
          </a:p>
        </p:txBody>
      </p:sp>
    </p:spTree>
    <p:extLst>
      <p:ext uri="{BB962C8B-B14F-4D97-AF65-F5344CB8AC3E}">
        <p14:creationId xmlns:p14="http://schemas.microsoft.com/office/powerpoint/2010/main" val="362243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471984" y="488263"/>
            <a:ext cx="1410255" cy="143659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7205" name="Line 79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4180061" y="71930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latin typeface="Marker Felt" charset="0"/>
              <a:ea typeface="MS PGothic" pitchFamily="34" charset="-128"/>
            </a:endParaRPr>
          </a:p>
        </p:txBody>
      </p:sp>
      <p:sp>
        <p:nvSpPr>
          <p:cNvPr id="7206" name="Line 80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rot="5400000" flipV="1">
            <a:off x="4253086" y="841542"/>
            <a:ext cx="0" cy="314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latin typeface="Marker Felt" charset="0"/>
              <a:ea typeface="MS PGothic" pitchFamily="34" charset="-128"/>
            </a:endParaRPr>
          </a:p>
        </p:txBody>
      </p:sp>
      <p:sp>
        <p:nvSpPr>
          <p:cNvPr id="7207" name="Line 8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rot="-5400000" flipH="1" flipV="1">
            <a:off x="4058617" y="840749"/>
            <a:ext cx="0" cy="309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latin typeface="Marker Felt" charset="0"/>
              <a:ea typeface="MS PGothic" pitchFamily="34" charset="-128"/>
            </a:endParaRPr>
          </a:p>
        </p:txBody>
      </p:sp>
      <p:sp>
        <p:nvSpPr>
          <p:cNvPr id="7208" name="Line 8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181648" y="943142"/>
            <a:ext cx="0" cy="320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latin typeface="Marker Felt" charset="0"/>
              <a:ea typeface="MS PGothic" pitchFamily="34" charset="-128"/>
            </a:endParaRPr>
          </a:p>
        </p:txBody>
      </p:sp>
      <p:sp>
        <p:nvSpPr>
          <p:cNvPr id="7209" name="Text Box 8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45123" y="557380"/>
            <a:ext cx="457200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400" b="1" dirty="0" smtClean="0">
                <a:latin typeface="Courier New" pitchFamily="49" charset="0"/>
              </a:rPr>
              <a:t>1</a:t>
            </a:r>
          </a:p>
        </p:txBody>
      </p:sp>
      <p:sp>
        <p:nvSpPr>
          <p:cNvPr id="7210" name="Text Box 8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75311" y="851067"/>
            <a:ext cx="457200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400" b="1" smtClean="0">
                <a:latin typeface="Courier New" pitchFamily="49" charset="0"/>
              </a:rPr>
              <a:t>2</a:t>
            </a:r>
          </a:p>
        </p:txBody>
      </p:sp>
      <p:sp>
        <p:nvSpPr>
          <p:cNvPr id="7211" name="Text Box 8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27648" y="1216192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400" b="1" dirty="0" smtClean="0">
                <a:latin typeface="Courier New" pitchFamily="49" charset="0"/>
              </a:rPr>
              <a:t>4</a:t>
            </a:r>
          </a:p>
        </p:txBody>
      </p:sp>
      <p:sp>
        <p:nvSpPr>
          <p:cNvPr id="7212" name="Text Box 8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99036" y="855830"/>
            <a:ext cx="457200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400" b="1" smtClean="0">
                <a:latin typeface="Courier New" pitchFamily="49" charset="0"/>
              </a:rPr>
              <a:t>3</a:t>
            </a:r>
          </a:p>
        </p:txBody>
      </p:sp>
      <p:sp>
        <p:nvSpPr>
          <p:cNvPr id="7213" name="Text Box 8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75759" y="3206750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3600" dirty="0" smtClean="0">
                <a:solidFill>
                  <a:srgbClr val="000000"/>
                </a:solidFill>
                <a:latin typeface="Times" charset="0"/>
              </a:rPr>
              <a:t>D</a:t>
            </a:r>
          </a:p>
        </p:txBody>
      </p:sp>
      <p:sp>
        <p:nvSpPr>
          <p:cNvPr id="7214" name="Rectangle 88" descr="25%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8763" y="31845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15" name="Rectangle 8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44563" y="31845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16" name="Rectangle 9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30363" y="31845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17" name="Rectangle 9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316163" y="31845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18" name="Rectangle 9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01963" y="31845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19" name="Rectangle 93" descr="25%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687763" y="31845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0" name="Rectangle 94" descr="25%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8763" y="38703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1" name="Rectangle 9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44563" y="38703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2" name="Rectangle 96" descr="25%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630363" y="38703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3" name="Rectangle 9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316163" y="38703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4" name="Rectangle 9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01963" y="38703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5" name="Rectangle 99" descr="25%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687763" y="38703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6" name="Rectangle 100" descr="25%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58763" y="45561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7" name="Rectangle 101" descr="25%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944563" y="45561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8" name="Rectangle 102" descr="25%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630363" y="45561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9" name="Rectangle 10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316163" y="45561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0" name="Rectangle 10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001963" y="45561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1" name="Rectangle 105" descr="25%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687763" y="45561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2" name="Rectangle 106" descr="25%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8763" y="52419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3" name="Rectangle 107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944563" y="52419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4" name="Rectangle 108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630363" y="52419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5" name="Rectangle 10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316163" y="5241925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6" name="Rectangle 110" descr="25%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001963" y="52419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7" name="Rectangle 111" descr="25%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687763" y="52419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8" name="Rectangle 112" descr="25%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58763" y="5927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9" name="Rectangle 113" descr="25%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944563" y="5927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0" name="Rectangle 114" descr="25%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630363" y="5927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1" name="Rectangle 115" descr="25%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2316163" y="5927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2" name="Rectangle 116" descr="25%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001963" y="5927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3" name="Rectangle 117" descr="25%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687763" y="5927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4" name="Rectangle 118" descr="25%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58763" y="2498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5" name="Rectangle 119" descr="25%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944563" y="2498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6" name="Rectangle 120" descr="25%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1630363" y="2498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7" name="Rectangle 121" descr="25%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316163" y="2498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8" name="Rectangle 122" descr="25%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001963" y="2498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9" name="Rectangle 123" descr="25%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687763" y="2498725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50" name="Text Box 124" descr="25%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127251" y="4608513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3600" smtClean="0">
                <a:solidFill>
                  <a:srgbClr val="000000"/>
                </a:solidFill>
                <a:latin typeface="Times" charset="0"/>
              </a:rPr>
              <a:t>S</a:t>
            </a:r>
          </a:p>
        </p:txBody>
      </p:sp>
      <p:sp>
        <p:nvSpPr>
          <p:cNvPr id="7275" name="Text Box 163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540355" y="4262086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dirty="0" smtClean="0">
                <a:solidFill>
                  <a:srgbClr val="0000FF"/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7276" name="Text Box 164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532063" y="355758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7277" name="Text Box 165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1857376" y="355758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7278" name="Text Box 166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1154113" y="424815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E</a:t>
            </a:r>
          </a:p>
        </p:txBody>
      </p:sp>
      <p:sp>
        <p:nvSpPr>
          <p:cNvPr id="7279" name="Text Box 167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1136298" y="4924249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dirty="0" smtClean="0">
                <a:solidFill>
                  <a:srgbClr val="0000FF"/>
                </a:solidFill>
                <a:latin typeface="Arial" pitchFamily="34" charset="0"/>
              </a:rPr>
              <a:t>F</a:t>
            </a:r>
          </a:p>
        </p:txBody>
      </p:sp>
      <p:sp>
        <p:nvSpPr>
          <p:cNvPr id="7280" name="Text Box 168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1154113" y="561498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G</a:t>
            </a:r>
          </a:p>
        </p:txBody>
      </p:sp>
      <p:sp>
        <p:nvSpPr>
          <p:cNvPr id="7281" name="Text Box 169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1852613" y="561498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H</a:t>
            </a:r>
          </a:p>
        </p:txBody>
      </p:sp>
      <p:sp>
        <p:nvSpPr>
          <p:cNvPr id="7282" name="Text Box 170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540001" y="561498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7283" name="Text Box 17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3228976" y="4919663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J</a:t>
            </a:r>
          </a:p>
        </p:txBody>
      </p:sp>
      <p:sp>
        <p:nvSpPr>
          <p:cNvPr id="7284" name="Text Box 172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3222626" y="424815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K</a:t>
            </a:r>
          </a:p>
        </p:txBody>
      </p:sp>
      <p:sp>
        <p:nvSpPr>
          <p:cNvPr id="7285" name="Text Box 173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208338" y="355758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L</a:t>
            </a:r>
          </a:p>
        </p:txBody>
      </p:sp>
      <p:sp>
        <p:nvSpPr>
          <p:cNvPr id="7288" name="Rectangle 79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3578398" y="1471780"/>
            <a:ext cx="1219200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dirty="0" smtClean="0">
                <a:latin typeface="Cambria" panose="02040503050406030204" pitchFamily="18" charset="0"/>
              </a:rPr>
              <a:t>NEWS order</a:t>
            </a:r>
          </a:p>
        </p:txBody>
      </p:sp>
      <p:sp>
        <p:nvSpPr>
          <p:cNvPr id="7289" name="Rectangle 93"/>
          <p:cNvSpPr>
            <a:spLocks noChangeArrowheads="1"/>
          </p:cNvSpPr>
          <p:nvPr/>
        </p:nvSpPr>
        <p:spPr bwMode="auto">
          <a:xfrm>
            <a:off x="116236" y="332840"/>
            <a:ext cx="31337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Try </a:t>
            </a:r>
            <a:r>
              <a:rPr lang="en-US" altLang="en-US" sz="2800" b="1" u="sng" dirty="0" smtClean="0">
                <a:solidFill>
                  <a:srgbClr val="000000"/>
                </a:solidFill>
                <a:latin typeface="Cambria" panose="02040503050406030204" pitchFamily="18" charset="0"/>
              </a:rPr>
              <a:t>Breadth</a:t>
            </a:r>
            <a:r>
              <a:rPr lang="en-US" alt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-First Search (BFS)…</a:t>
            </a:r>
          </a:p>
        </p:txBody>
      </p:sp>
      <p:sp>
        <p:nvSpPr>
          <p:cNvPr id="7290" name="Rectangle 94"/>
          <p:cNvSpPr>
            <a:spLocks noChangeArrowheads="1"/>
          </p:cNvSpPr>
          <p:nvPr/>
        </p:nvSpPr>
        <p:spPr bwMode="auto">
          <a:xfrm>
            <a:off x="4502323" y="2175902"/>
            <a:ext cx="110318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500" b="1" dirty="0" smtClean="0">
                <a:solidFill>
                  <a:srgbClr val="C00000"/>
                </a:solidFill>
                <a:latin typeface="Calibri" pitchFamily="34" charset="0"/>
              </a:rPr>
              <a:t>The Queue:</a:t>
            </a:r>
          </a:p>
        </p:txBody>
      </p:sp>
      <p:sp>
        <p:nvSpPr>
          <p:cNvPr id="7292" name="Rectangle 97"/>
          <p:cNvSpPr>
            <a:spLocks noChangeArrowheads="1"/>
          </p:cNvSpPr>
          <p:nvPr/>
        </p:nvSpPr>
        <p:spPr bwMode="auto">
          <a:xfrm>
            <a:off x="8329185" y="2187208"/>
            <a:ext cx="584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500" b="1" dirty="0" smtClean="0">
                <a:solidFill>
                  <a:srgbClr val="000000"/>
                </a:solidFill>
                <a:latin typeface="Calibri" pitchFamily="34" charset="0"/>
              </a:rPr>
              <a:t>front</a:t>
            </a:r>
            <a:endParaRPr lang="en-US" altLang="en-US" sz="1500" dirty="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93" name="Rectangle 98"/>
          <p:cNvSpPr>
            <a:spLocks noChangeArrowheads="1"/>
          </p:cNvSpPr>
          <p:nvPr/>
        </p:nvSpPr>
        <p:spPr bwMode="auto">
          <a:xfrm>
            <a:off x="5691112" y="2187208"/>
            <a:ext cx="5540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500" b="1" dirty="0" smtClean="0">
                <a:solidFill>
                  <a:srgbClr val="000000"/>
                </a:solidFill>
                <a:latin typeface="Calibri" pitchFamily="34" charset="0"/>
              </a:rPr>
              <a:t>back</a:t>
            </a:r>
            <a:endParaRPr lang="en-US" altLang="en-US" sz="1500" dirty="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94" name="Rectangle 1"/>
          <p:cNvSpPr>
            <a:spLocks noChangeArrowheads="1"/>
          </p:cNvSpPr>
          <p:nvPr/>
        </p:nvSpPr>
        <p:spPr bwMode="auto">
          <a:xfrm>
            <a:off x="352773" y="1518133"/>
            <a:ext cx="2660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uses a Queue to hold the fringe, instead of DFS's Stack.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6239934" y="2349133"/>
            <a:ext cx="202821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5345537" y="943142"/>
            <a:ext cx="3347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Draw the parents, the visited cells, and the Queue in each step of a </a:t>
            </a:r>
            <a:r>
              <a:rPr lang="en-US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breadth-first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search from S to D…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5187493" y="329451"/>
            <a:ext cx="36636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Name(s) _____________________________</a:t>
            </a:r>
            <a:endParaRPr lang="en-US" sz="1800" dirty="0"/>
          </a:p>
        </p:txBody>
      </p:sp>
      <p:cxnSp>
        <p:nvCxnSpPr>
          <p:cNvPr id="70" name="Straight Arrow Connector 69"/>
          <p:cNvCxnSpPr/>
          <p:nvPr/>
        </p:nvCxnSpPr>
        <p:spPr bwMode="auto">
          <a:xfrm>
            <a:off x="5078586" y="2943567"/>
            <a:ext cx="0" cy="32935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Rectangle 98"/>
          <p:cNvSpPr>
            <a:spLocks noChangeArrowheads="1"/>
          </p:cNvSpPr>
          <p:nvPr/>
        </p:nvSpPr>
        <p:spPr bwMode="auto">
          <a:xfrm>
            <a:off x="4817882" y="2620402"/>
            <a:ext cx="551754" cy="3231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500" b="1" dirty="0" smtClean="0">
                <a:solidFill>
                  <a:srgbClr val="000000"/>
                </a:solidFill>
                <a:latin typeface="Calibri" pitchFamily="34" charset="0"/>
              </a:rPr>
              <a:t>time</a:t>
            </a:r>
            <a:endParaRPr lang="en-US" altLang="en-US" sz="1500" dirty="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369636" y="6298494"/>
            <a:ext cx="3596674" cy="461665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Extra:  </a:t>
            </a:r>
            <a:r>
              <a:rPr lang="en-US" sz="1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Which is better? DFS or BFS ~ in terms of      (a) the path found, (b) memory used, (c) time used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9459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Text Box 88"/>
          <p:cNvSpPr txBox="1">
            <a:spLocks noChangeArrowheads="1"/>
          </p:cNvSpPr>
          <p:nvPr/>
        </p:nvSpPr>
        <p:spPr bwMode="auto">
          <a:xfrm>
            <a:off x="567796" y="215194"/>
            <a:ext cx="80089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  <a:ea typeface="MS PGothic" pitchFamily="34" charset="-128"/>
              </a:rPr>
              <a:t>DFS vs. BFS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2845" y="1468063"/>
            <a:ext cx="3567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" panose="02040503050406030204" pitchFamily="18" charset="0"/>
              </a:rPr>
              <a:t>DFS</a:t>
            </a:r>
            <a:r>
              <a:rPr lang="en-US" sz="2400" dirty="0" smtClean="0">
                <a:latin typeface="Cambria" panose="02040503050406030204" pitchFamily="18" charset="0"/>
              </a:rPr>
              <a:t> is search using a </a:t>
            </a:r>
            <a:r>
              <a:rPr lang="en-US" sz="2400" b="1" dirty="0" smtClean="0">
                <a:latin typeface="Cambria" panose="02040503050406030204" pitchFamily="18" charset="0"/>
              </a:rPr>
              <a:t>Stack</a:t>
            </a:r>
            <a:r>
              <a:rPr lang="en-US" sz="2400" dirty="0" smtClean="0">
                <a:latin typeface="Cambria" panose="02040503050406030204" pitchFamily="18" charset="0"/>
              </a:rPr>
              <a:t> to hold the fringe.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10667" y="1468063"/>
            <a:ext cx="3770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B</a:t>
            </a:r>
            <a:r>
              <a:rPr lang="en-US" sz="2400" b="1" dirty="0" smtClean="0">
                <a:latin typeface="Cambria" panose="02040503050406030204" pitchFamily="18" charset="0"/>
              </a:rPr>
              <a:t>FS</a:t>
            </a:r>
            <a:r>
              <a:rPr lang="en-US" sz="2400" dirty="0" smtClean="0">
                <a:latin typeface="Cambria" panose="02040503050406030204" pitchFamily="18" charset="0"/>
              </a:rPr>
              <a:t> is search using a </a:t>
            </a:r>
            <a:r>
              <a:rPr lang="en-US" sz="2400" b="1" dirty="0" smtClean="0">
                <a:latin typeface="Cambria" panose="02040503050406030204" pitchFamily="18" charset="0"/>
              </a:rPr>
              <a:t>Queue </a:t>
            </a:r>
            <a:r>
              <a:rPr lang="en-US" sz="2400" dirty="0" smtClean="0">
                <a:latin typeface="Cambria" panose="02040503050406030204" pitchFamily="18" charset="0"/>
              </a:rPr>
              <a:t>to hold the fringe.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1107" y="2893279"/>
            <a:ext cx="6886222" cy="4616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Which search approach is </a:t>
            </a:r>
            <a:r>
              <a:rPr lang="en-US" sz="2400" b="1" i="1" dirty="0" smtClean="0">
                <a:latin typeface="Cambria" panose="02040503050406030204" pitchFamily="18" charset="0"/>
              </a:rPr>
              <a:t>"better"</a:t>
            </a:r>
            <a:r>
              <a:rPr lang="en-US" sz="2400" dirty="0" smtClean="0">
                <a:latin typeface="Cambria" panose="02040503050406030204" pitchFamily="18" charset="0"/>
              </a:rPr>
              <a:t> in terms of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9783" y="4083378"/>
            <a:ext cx="409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latin typeface="Cambria" panose="02040503050406030204" pitchFamily="18" charset="0"/>
              </a:rPr>
              <a:t>(1) the path found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93063" y="3323218"/>
            <a:ext cx="1523735" cy="30777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Cambria" panose="02040503050406030204" pitchFamily="18" charset="0"/>
              </a:rPr>
              <a:t>i.e., more efficient</a:t>
            </a:r>
            <a:endParaRPr lang="en-US" sz="1400" i="1" dirty="0">
              <a:latin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9782" y="4813833"/>
            <a:ext cx="409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latin typeface="Cambria" panose="02040503050406030204" pitchFamily="18" charset="0"/>
              </a:rPr>
              <a:t>(2) memory use</a:t>
            </a:r>
            <a:endParaRPr lang="en-US" sz="2700" dirty="0">
              <a:latin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9783" y="5544288"/>
            <a:ext cx="409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latin typeface="Cambria" panose="02040503050406030204" pitchFamily="18" charset="0"/>
              </a:rPr>
              <a:t>(3) time required</a:t>
            </a:r>
            <a:endParaRPr lang="en-US" sz="2700" dirty="0">
              <a:latin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01688" y="4967721"/>
            <a:ext cx="21663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Cambria" panose="02040503050406030204" pitchFamily="18" charset="0"/>
              </a:rPr>
              <a:t>(by the data structure)</a:t>
            </a:r>
          </a:p>
        </p:txBody>
      </p:sp>
    </p:spTree>
    <p:extLst>
      <p:ext uri="{BB962C8B-B14F-4D97-AF65-F5344CB8AC3E}">
        <p14:creationId xmlns:p14="http://schemas.microsoft.com/office/powerpoint/2010/main" val="322186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5260622" y="1128889"/>
            <a:ext cx="3818467" cy="5554133"/>
          </a:xfrm>
          <a:prstGeom prst="roundRect">
            <a:avLst>
              <a:gd name="adj" fmla="val 12232"/>
            </a:avLst>
          </a:prstGeom>
          <a:solidFill>
            <a:srgbClr val="CCEC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3141" name="Text Box 88"/>
          <p:cNvSpPr txBox="1">
            <a:spLocks noChangeArrowheads="1"/>
          </p:cNvSpPr>
          <p:nvPr/>
        </p:nvSpPr>
        <p:spPr bwMode="auto">
          <a:xfrm>
            <a:off x="567796" y="215194"/>
            <a:ext cx="80089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  <a:ea typeface="MS PGothic" pitchFamily="34" charset="-128"/>
              </a:rPr>
              <a:t>S</a:t>
            </a:r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  <a:ea typeface="MS PGothic" pitchFamily="34" charset="-128"/>
              </a:rPr>
              <a:t>earch algorithm details…</a:t>
            </a:r>
            <a:endParaRPr lang="en-US" altLang="en-US" sz="4200" dirty="0" smtClean="0">
              <a:solidFill>
                <a:srgbClr val="000000"/>
              </a:solidFill>
              <a:latin typeface="Cambria" panose="02040503050406030204" pitchFamily="18" charset="0"/>
              <a:ea typeface="MS PGothic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6088" y="2212623"/>
            <a:ext cx="3228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(1) Place the start </a:t>
            </a:r>
            <a:r>
              <a:rPr lang="en-US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MazeCell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into a </a:t>
            </a:r>
            <a:r>
              <a:rPr lang="en-US" b="1" i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data structure of some sort</a:t>
            </a:r>
            <a:endParaRPr lang="en-US" b="1" i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6088" y="2940754"/>
            <a:ext cx="3033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(2) While the </a:t>
            </a:r>
            <a:r>
              <a:rPr lang="en-US" b="1" i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data structure 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is not empty…</a:t>
            </a:r>
            <a:endParaRPr 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1511" y="3595508"/>
            <a:ext cx="3025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(2a) Remove the next </a:t>
            </a:r>
            <a:r>
              <a:rPr lang="en-US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MazeCell</a:t>
            </a:r>
            <a:endParaRPr 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81512" y="4065878"/>
            <a:ext cx="2627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(2b) Check if it's the goal!</a:t>
            </a:r>
            <a:endParaRPr lang="en-US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1510" y="4536248"/>
            <a:ext cx="3025421" cy="584775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(2c) </a:t>
            </a:r>
            <a:r>
              <a:rPr lang="en-US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If so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, find the path back to the start &amp; we're done!</a:t>
            </a:r>
            <a:endParaRPr 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81512" y="5252839"/>
            <a:ext cx="30254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(2d) </a:t>
            </a:r>
            <a:r>
              <a:rPr 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If not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, check all of the neighbors – for each not-yet-visited </a:t>
            </a:r>
            <a:r>
              <a:rPr lang="en-US" u="sng" dirty="0">
                <a:solidFill>
                  <a:srgbClr val="000000"/>
                </a:solidFill>
                <a:latin typeface="Cambria" panose="02040503050406030204" pitchFamily="18" charset="0"/>
              </a:rPr>
              <a:t>open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 neighbor, mark it as visited, set its parent, and add it!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6088" y="1481092"/>
            <a:ext cx="3228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(0) Be sure all </a:t>
            </a:r>
            <a:r>
              <a:rPr lang="en-US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MazeCells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 are marked unvisited! (</a:t>
            </a:r>
            <a:r>
              <a:rPr lang="en-US" b="1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clearFlags</a:t>
            </a:r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)</a:t>
            </a:r>
            <a:endParaRPr lang="en-US" b="1" i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xt Box 8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92200" y="3987800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3600" smtClean="0">
                <a:solidFill>
                  <a:srgbClr val="000000"/>
                </a:solidFill>
                <a:latin typeface="Times" charset="0"/>
              </a:rPr>
              <a:t>D</a:t>
            </a:r>
          </a:p>
        </p:txBody>
      </p:sp>
      <p:sp>
        <p:nvSpPr>
          <p:cNvPr id="13" name="Rectangle 88" descr="25%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90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4" name="Rectangle 8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95400" y="2590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5" name="Rectangle 9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1200" y="2590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6" name="Rectangle 9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67000" y="2590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7" name="Rectangle 9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52800" y="2590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8" name="Rectangle 93" descr="25%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38600" y="2590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9" name="Rectangle 94" descr="25%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9600" y="3276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0" name="Rectangle 9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95400" y="3276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" name="Rectangle 96" descr="25%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81200" y="3276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2" name="Rectangle 9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67000" y="3276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3" name="Rectangle 9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52800" y="3276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4" name="Rectangle 99" descr="25%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38600" y="3276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5" name="Rectangle 100" descr="25%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9600" y="3962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6" name="Rectangle 101" descr="25%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295400" y="39624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7" name="Rectangle 102" descr="25%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981200" y="3962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8" name="Rectangle 10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667000" y="39624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9" name="Rectangle 10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352800" y="39624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0" name="Rectangle 105" descr="25%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038600" y="3962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1" name="Rectangle 106" descr="25%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9600" y="4648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2" name="Rectangle 10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295400" y="4648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3" name="Rectangle 10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981200" y="4648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4" name="Rectangle 10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667000" y="4648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5" name="Rectangle 110" descr="25%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352800" y="4648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6" name="Rectangle 111" descr="25%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38600" y="4648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7" name="Rectangle 112" descr="25%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09600" y="5334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8" name="Rectangle 113" descr="25%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295400" y="5334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9" name="Rectangle 114" descr="25%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981200" y="5334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0" name="Rectangle 115" descr="25%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667000" y="5334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1" name="Rectangle 116" descr="25%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352800" y="5334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2" name="Rectangle 117" descr="25%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038600" y="5334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3" name="Rectangle 118" descr="25%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09600" y="1905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4" name="Rectangle 119" descr="25%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295400" y="1905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5" name="Rectangle 120" descr="25%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981200" y="1905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6" name="Rectangle 121" descr="25%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667000" y="1905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7" name="Rectangle 122" descr="25%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352800" y="1905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8" name="Rectangle 123" descr="25%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038600" y="1905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9" name="Text Box 124" descr="25%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478088" y="4014788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3600" smtClean="0">
                <a:solidFill>
                  <a:srgbClr val="000000"/>
                </a:solidFill>
                <a:latin typeface="Times" charset="0"/>
              </a:rPr>
              <a:t>S</a:t>
            </a:r>
          </a:p>
        </p:txBody>
      </p:sp>
      <p:sp>
        <p:nvSpPr>
          <p:cNvPr id="50" name="Text Box 163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767013" y="358933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51" name="Text Box 164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882900" y="2963863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52" name="Text Box 165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208213" y="2963863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53" name="Text Box 166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1504950" y="3654425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E</a:t>
            </a:r>
          </a:p>
        </p:txBody>
      </p:sp>
      <p:sp>
        <p:nvSpPr>
          <p:cNvPr id="54" name="Text Box 167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504950" y="2963863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F</a:t>
            </a:r>
          </a:p>
        </p:txBody>
      </p:sp>
      <p:sp>
        <p:nvSpPr>
          <p:cNvPr id="55" name="Text Box 168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504950" y="5021263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G</a:t>
            </a:r>
          </a:p>
        </p:txBody>
      </p:sp>
      <p:sp>
        <p:nvSpPr>
          <p:cNvPr id="56" name="Text Box 169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203450" y="5021263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H</a:t>
            </a:r>
          </a:p>
        </p:txBody>
      </p:sp>
      <p:sp>
        <p:nvSpPr>
          <p:cNvPr id="57" name="Text Box 170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890838" y="5021263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58" name="Text Box 17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579813" y="432593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J</a:t>
            </a:r>
          </a:p>
        </p:txBody>
      </p:sp>
      <p:sp>
        <p:nvSpPr>
          <p:cNvPr id="59" name="Text Box 172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3573463" y="3654425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K</a:t>
            </a:r>
          </a:p>
        </p:txBody>
      </p:sp>
      <p:sp>
        <p:nvSpPr>
          <p:cNvPr id="60" name="Text Box 173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559175" y="2963863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61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51000" y="4483100"/>
              <a:ext cx="117475" cy="387350"/>
            </p14:xfrm>
          </p:contentPart>
        </mc:Choice>
        <mc:Fallback>
          <p:pic>
            <p:nvPicPr>
              <p:cNvPr id="61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637307" y="4469047"/>
                <a:ext cx="135853" cy="415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62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1788" y="4419600"/>
              <a:ext cx="209550" cy="525463"/>
            </p14:xfrm>
          </p:contentPart>
        </mc:Choice>
        <mc:Fallback>
          <p:pic>
            <p:nvPicPr>
              <p:cNvPr id="62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856306" y="4403764"/>
                <a:ext cx="234034" cy="554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63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7063" y="4148138"/>
              <a:ext cx="506412" cy="206375"/>
            </p14:xfrm>
          </p:contentPart>
        </mc:Choice>
        <mc:Fallback>
          <p:pic>
            <p:nvPicPr>
              <p:cNvPr id="63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151226" y="4132318"/>
                <a:ext cx="533046" cy="234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64" name="Ink 1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2263" y="3641725"/>
              <a:ext cx="128587" cy="385763"/>
            </p14:xfrm>
          </p:contentPart>
        </mc:Choice>
        <mc:Fallback>
          <p:pic>
            <p:nvPicPr>
              <p:cNvPr id="64" name="Ink 1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848576" y="3626971"/>
                <a:ext cx="152359" cy="414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65" name="Ink 1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51088" y="4922838"/>
              <a:ext cx="552450" cy="138112"/>
            </p14:xfrm>
          </p:contentPart>
        </mc:Choice>
        <mc:Fallback>
          <p:pic>
            <p:nvPicPr>
              <p:cNvPr id="65" name="Ink 1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337772" y="4907693"/>
                <a:ext cx="580882" cy="167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66" name="Ink 1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2738" y="4037013"/>
              <a:ext cx="165100" cy="61912"/>
            </p14:xfrm>
          </p:contentPart>
        </mc:Choice>
        <mc:Fallback>
          <p:pic>
            <p:nvPicPr>
              <p:cNvPr id="66" name="Ink 1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114086" y="4024703"/>
                <a:ext cx="183845" cy="87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67" name="Ink 1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60800" y="4718050"/>
              <a:ext cx="153988" cy="55563"/>
            </p14:xfrm>
          </p:contentPart>
        </mc:Choice>
        <mc:Fallback>
          <p:pic>
            <p:nvPicPr>
              <p:cNvPr id="67" name="Ink 1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848208" y="4711556"/>
                <a:ext cx="177734" cy="75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68" name="Ink 1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8975" y="4021138"/>
              <a:ext cx="84138" cy="53975"/>
            </p14:xfrm>
          </p:contentPart>
        </mc:Choice>
        <mc:Fallback>
          <p:pic>
            <p:nvPicPr>
              <p:cNvPr id="68" name="Ink 1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217829" y="4008904"/>
                <a:ext cx="102835" cy="78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69" name="Ink 1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11563" y="3552825"/>
              <a:ext cx="47625" cy="461963"/>
            </p14:xfrm>
          </p:contentPart>
        </mc:Choice>
        <mc:Fallback>
          <p:pic>
            <p:nvPicPr>
              <p:cNvPr id="69" name="Ink 1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597492" y="3539513"/>
                <a:ext cx="76489" cy="490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70" name="Ink 1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95688" y="3949700"/>
              <a:ext cx="155575" cy="157163"/>
            </p14:xfrm>
          </p:contentPart>
        </mc:Choice>
        <mc:Fallback>
          <p:pic>
            <p:nvPicPr>
              <p:cNvPr id="70" name="Ink 1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583804" y="3944665"/>
                <a:ext cx="173581" cy="176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71" name="Ink 1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09888" y="3022600"/>
              <a:ext cx="34925" cy="407988"/>
            </p14:xfrm>
          </p:contentPart>
        </mc:Choice>
        <mc:Fallback>
          <p:pic>
            <p:nvPicPr>
              <p:cNvPr id="71" name="Ink 1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895989" y="3008556"/>
                <a:ext cx="63079" cy="435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72" name="Ink 1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2900" y="3330575"/>
              <a:ext cx="157163" cy="125413"/>
            </p14:xfrm>
          </p:contentPart>
        </mc:Choice>
        <mc:Fallback>
          <p:pic>
            <p:nvPicPr>
              <p:cNvPr id="72" name="Ink 1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876786" y="3324449"/>
                <a:ext cx="169750" cy="145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73" name="Ink 1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8463" y="4975225"/>
              <a:ext cx="495300" cy="92075"/>
            </p14:xfrm>
          </p:contentPart>
        </mc:Choice>
        <mc:Fallback>
          <p:pic>
            <p:nvPicPr>
              <p:cNvPr id="73" name="Ink 1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654785" y="4961198"/>
                <a:ext cx="522657" cy="114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74" name="Ink 1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0450" y="2909888"/>
              <a:ext cx="61913" cy="401637"/>
            </p14:xfrm>
          </p:contentPart>
        </mc:Choice>
        <mc:Fallback>
          <p:pic>
            <p:nvPicPr>
              <p:cNvPr id="74" name="Ink 1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589651" y="2901611"/>
                <a:ext cx="84950" cy="422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75" name="Ink 1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92513" y="3278188"/>
              <a:ext cx="163512" cy="123825"/>
            </p14:xfrm>
          </p:contentPart>
        </mc:Choice>
        <mc:Fallback>
          <p:pic>
            <p:nvPicPr>
              <p:cNvPr id="75" name="Ink 1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586363" y="3272069"/>
                <a:ext cx="176897" cy="1439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76" name="Ink 1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97113" y="2844800"/>
              <a:ext cx="581025" cy="111125"/>
            </p14:xfrm>
          </p:contentPart>
        </mc:Choice>
        <mc:Fallback>
          <p:pic>
            <p:nvPicPr>
              <p:cNvPr id="76" name="Ink 1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283793" y="2830775"/>
                <a:ext cx="608744" cy="1309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77" name="Ink 1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43063" y="2855913"/>
              <a:ext cx="479425" cy="127000"/>
            </p14:xfrm>
          </p:contentPart>
        </mc:Choice>
        <mc:Fallback>
          <p:pic>
            <p:nvPicPr>
              <p:cNvPr id="77" name="Ink 1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629746" y="2849437"/>
                <a:ext cx="507859" cy="147507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/>
          <p:cNvSpPr txBox="1"/>
          <p:nvPr/>
        </p:nvSpPr>
        <p:spPr>
          <a:xfrm>
            <a:off x="1174353" y="6160780"/>
            <a:ext cx="2985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another BFS path result…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8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8724" y="159585"/>
            <a:ext cx="8038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Is this BFS or DFS?!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27" name="Text Box 100"/>
          <p:cNvSpPr txBox="1">
            <a:spLocks noChangeArrowheads="1"/>
          </p:cNvSpPr>
          <p:nvPr/>
        </p:nvSpPr>
        <p:spPr bwMode="auto">
          <a:xfrm>
            <a:off x="7236178" y="182155"/>
            <a:ext cx="1604585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500" dirty="0" smtClean="0">
                <a:solidFill>
                  <a:srgbClr val="0092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 can't decide if </a:t>
            </a:r>
            <a:r>
              <a:rPr lang="en-US" altLang="en-US" sz="1500" dirty="0" smtClean="0">
                <a:solidFill>
                  <a:srgbClr val="0092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it's 2d or 3d!</a:t>
            </a:r>
            <a:endParaRPr lang="en-US" altLang="en-US" sz="1500" b="1" i="1" dirty="0" smtClean="0">
              <a:solidFill>
                <a:srgbClr val="0092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13" name="Group 6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463256" y="628902"/>
            <a:ext cx="533400" cy="533400"/>
            <a:chOff x="2928" y="1051"/>
            <a:chExt cx="840" cy="957"/>
          </a:xfrm>
        </p:grpSpPr>
        <p:sp>
          <p:nvSpPr>
            <p:cNvPr id="14" name="Freeform 6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5" name="Oval 7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6" name="Oval 7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7" name="Oval 7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8" name="Oval 7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9" name="Oval 7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" name="Oval 7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" name="Oval 7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2" name="AutoShape 7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3" name="Freeform 7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4" name="Freeform 7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5" name="Freeform 8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6" name="Freeform 8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9" name="Text Box 88"/>
          <p:cNvSpPr txBox="1">
            <a:spLocks noChangeArrowheads="1"/>
          </p:cNvSpPr>
          <p:nvPr/>
        </p:nvSpPr>
        <p:spPr bwMode="auto">
          <a:xfrm>
            <a:off x="4608865" y="6498052"/>
            <a:ext cx="43998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algn="r"/>
            <a:r>
              <a:rPr lang="en-US" altLang="en-US" sz="1000" dirty="0" smtClean="0">
                <a:solidFill>
                  <a:srgbClr val="000000"/>
                </a:solidFill>
                <a:latin typeface="Cambria" panose="02040503050406030204" pitchFamily="18" charset="0"/>
                <a:ea typeface="MS PGothic" pitchFamily="34" charset="-128"/>
              </a:rPr>
              <a:t>Perhaps it's CFS:  chalk-first search?!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23" y="1074517"/>
            <a:ext cx="6858387" cy="518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5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12"/>
          <p:cNvSpPr/>
          <p:nvPr/>
        </p:nvSpPr>
        <p:spPr bwMode="auto">
          <a:xfrm rot="4062816">
            <a:off x="5932312" y="5033371"/>
            <a:ext cx="502355" cy="696737"/>
          </a:xfrm>
          <a:prstGeom prst="downArrow">
            <a:avLst/>
          </a:prstGeom>
          <a:solidFill>
            <a:srgbClr val="FFCC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3141" name="Text Box 88"/>
          <p:cNvSpPr txBox="1">
            <a:spLocks noChangeArrowheads="1"/>
          </p:cNvSpPr>
          <p:nvPr/>
        </p:nvSpPr>
        <p:spPr bwMode="auto">
          <a:xfrm>
            <a:off x="567796" y="215194"/>
            <a:ext cx="80089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  <a:ea typeface="MS PGothic" pitchFamily="34" charset="-128"/>
              </a:rPr>
              <a:t>Implementation…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26671" y="3081876"/>
            <a:ext cx="2664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latin typeface="Cambria" panose="02040503050406030204" pitchFamily="18" charset="0"/>
              </a:rPr>
              <a:t>(1) Place the start </a:t>
            </a:r>
            <a:r>
              <a:rPr lang="en-US" sz="1200" dirty="0" err="1" smtClean="0">
                <a:latin typeface="Cambria" panose="02040503050406030204" pitchFamily="18" charset="0"/>
              </a:rPr>
              <a:t>MazeCell</a:t>
            </a:r>
            <a:r>
              <a:rPr lang="en-US" sz="1200" dirty="0" smtClean="0">
                <a:latin typeface="Cambria" panose="02040503050406030204" pitchFamily="18" charset="0"/>
              </a:rPr>
              <a:t> into a </a:t>
            </a:r>
            <a:r>
              <a:rPr lang="en-US" sz="1200" b="1" i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data structure of some sort</a:t>
            </a:r>
            <a:endParaRPr lang="en-US" sz="1200" b="1" i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6671" y="3629383"/>
            <a:ext cx="2503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latin typeface="Cambria" panose="02040503050406030204" pitchFamily="18" charset="0"/>
              </a:rPr>
              <a:t>(2) While the </a:t>
            </a:r>
            <a:r>
              <a:rPr lang="en-US" sz="1200" b="1" i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data structure </a:t>
            </a:r>
            <a:r>
              <a:rPr lang="en-US" sz="1200" dirty="0" smtClean="0">
                <a:latin typeface="Cambria" panose="02040503050406030204" pitchFamily="18" charset="0"/>
              </a:rPr>
              <a:t>is not empty…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2095" y="4126091"/>
            <a:ext cx="24965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latin typeface="Cambria" panose="02040503050406030204" pitchFamily="18" charset="0"/>
              </a:rPr>
              <a:t>(2a) Remove the next </a:t>
            </a:r>
            <a:r>
              <a:rPr lang="en-US" sz="1200" dirty="0" err="1" smtClean="0">
                <a:latin typeface="Cambria" panose="02040503050406030204" pitchFamily="18" charset="0"/>
              </a:rPr>
              <a:t>MazeCell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2096" y="4596461"/>
            <a:ext cx="2168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latin typeface="Cambria" panose="02040503050406030204" pitchFamily="18" charset="0"/>
              </a:rPr>
              <a:t>(2b) Check if it's the goal!</a:t>
            </a:r>
            <a:endParaRPr lang="en-US" sz="1200" b="1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2094" y="5066831"/>
            <a:ext cx="2496502" cy="461665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latin typeface="Cambria" panose="02040503050406030204" pitchFamily="18" charset="0"/>
              </a:rPr>
              <a:t>(2c) </a:t>
            </a:r>
            <a:r>
              <a:rPr lang="en-US" sz="1200" b="1" i="1" dirty="0" smtClean="0">
                <a:latin typeface="Cambria" panose="02040503050406030204" pitchFamily="18" charset="0"/>
              </a:rPr>
              <a:t>If so</a:t>
            </a:r>
            <a:r>
              <a:rPr lang="en-US" sz="1200" dirty="0" smtClean="0">
                <a:latin typeface="Cambria" panose="02040503050406030204" pitchFamily="18" charset="0"/>
              </a:rPr>
              <a:t>, find the path back to the start &amp; we're done!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2096" y="5783422"/>
            <a:ext cx="2496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latin typeface="Cambria" panose="02040503050406030204" pitchFamily="18" charset="0"/>
              </a:rPr>
              <a:t>(2d) </a:t>
            </a:r>
            <a:r>
              <a:rPr lang="en-US" sz="1200" b="1" i="1" dirty="0" smtClean="0">
                <a:latin typeface="Cambria" panose="02040503050406030204" pitchFamily="18" charset="0"/>
              </a:rPr>
              <a:t>If not</a:t>
            </a:r>
            <a:r>
              <a:rPr lang="en-US" sz="1200" dirty="0" smtClean="0">
                <a:latin typeface="Cambria" panose="02040503050406030204" pitchFamily="18" charset="0"/>
              </a:rPr>
              <a:t>, check all of the neighbors – for each not-yet-visited </a:t>
            </a:r>
            <a:r>
              <a:rPr lang="en-US" sz="1200" u="sng" dirty="0" smtClean="0">
                <a:latin typeface="Cambria" panose="02040503050406030204" pitchFamily="18" charset="0"/>
              </a:rPr>
              <a:t>open</a:t>
            </a:r>
            <a:r>
              <a:rPr lang="en-US" sz="1200" dirty="0" smtClean="0">
                <a:latin typeface="Cambria" panose="02040503050406030204" pitchFamily="18" charset="0"/>
              </a:rPr>
              <a:t> neighbor, mark it as visited, set its parent, and add it!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267" y="1280136"/>
            <a:ext cx="8410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MazeCell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multiBFS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MazeCell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start, char goal )</a:t>
            </a:r>
            <a:endParaRPr lang="en-US" sz="2000" b="1" i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6671" y="1864918"/>
            <a:ext cx="2664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latin typeface="Cambria" panose="02040503050406030204" pitchFamily="18" charset="0"/>
              </a:rPr>
              <a:t>(0) Be sure all </a:t>
            </a:r>
            <a:r>
              <a:rPr lang="en-US" sz="1200" dirty="0" err="1" smtClean="0">
                <a:latin typeface="Cambria" panose="02040503050406030204" pitchFamily="18" charset="0"/>
              </a:rPr>
              <a:t>MazeCells</a:t>
            </a:r>
            <a:r>
              <a:rPr lang="en-US" sz="1200" dirty="0" smtClean="0">
                <a:latin typeface="Cambria" panose="02040503050406030204" pitchFamily="18" charset="0"/>
              </a:rPr>
              <a:t> are marked unvisited! (</a:t>
            </a:r>
            <a:r>
              <a:rPr lang="en-US" sz="1200" b="1" dirty="0" err="1" smtClean="0">
                <a:latin typeface="Cambria" panose="02040503050406030204" pitchFamily="18" charset="0"/>
              </a:rPr>
              <a:t>clearFlags</a:t>
            </a:r>
            <a:r>
              <a:rPr lang="en-US" sz="1200" dirty="0" smtClean="0">
                <a:latin typeface="Cambria" panose="02040503050406030204" pitchFamily="18" charset="0"/>
              </a:rPr>
              <a:t>)</a:t>
            </a:r>
            <a:endParaRPr lang="en-US" sz="1200" b="1" i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7689" y="1204149"/>
            <a:ext cx="6653937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endParaRPr lang="en-US" sz="2000" b="1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/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this.clearFlags</a:t>
            </a:r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algn="l"/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Queue&lt;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MazeCell</a:t>
            </a:r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cellsToVisit</a:t>
            </a:r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(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provided)</a:t>
            </a:r>
          </a:p>
          <a:p>
            <a:pPr algn="l"/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cellsToVisit.add</a:t>
            </a:r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start );</a:t>
            </a:r>
          </a:p>
          <a:p>
            <a:pPr algn="l"/>
            <a:endParaRPr lang="en-US" sz="20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while …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 rot="6840982">
            <a:off x="7076903" y="2582787"/>
            <a:ext cx="363711" cy="505409"/>
          </a:xfrm>
          <a:prstGeom prst="downArrow">
            <a:avLst/>
          </a:prstGeom>
          <a:solidFill>
            <a:srgbClr val="CCEC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 rot="4237484">
            <a:off x="5453738" y="1924050"/>
            <a:ext cx="363711" cy="505409"/>
          </a:xfrm>
          <a:prstGeom prst="downArrow">
            <a:avLst/>
          </a:prstGeom>
          <a:solidFill>
            <a:srgbClr val="CCEC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 rot="5919707">
            <a:off x="5423804" y="3035443"/>
            <a:ext cx="363711" cy="505409"/>
          </a:xfrm>
          <a:prstGeom prst="downArrow">
            <a:avLst/>
          </a:prstGeom>
          <a:solidFill>
            <a:srgbClr val="CCEC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4241018">
            <a:off x="5402380" y="3640612"/>
            <a:ext cx="363711" cy="505409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46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Text Box 88"/>
          <p:cNvSpPr txBox="1">
            <a:spLocks noChangeArrowheads="1"/>
          </p:cNvSpPr>
          <p:nvPr/>
        </p:nvSpPr>
        <p:spPr bwMode="auto">
          <a:xfrm>
            <a:off x="567796" y="215194"/>
            <a:ext cx="80089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  <a:ea typeface="MS PGothic" pitchFamily="34" charset="-128"/>
              </a:rPr>
              <a:t>Results !</a:t>
            </a:r>
          </a:p>
        </p:txBody>
      </p:sp>
    </p:spTree>
    <p:extLst>
      <p:ext uri="{BB962C8B-B14F-4D97-AF65-F5344CB8AC3E}">
        <p14:creationId xmlns:p14="http://schemas.microsoft.com/office/powerpoint/2010/main" val="144978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32178" y="1524000"/>
            <a:ext cx="7721600" cy="1873956"/>
          </a:xfrm>
          <a:prstGeom prst="roundRect">
            <a:avLst/>
          </a:prstGeom>
          <a:solidFill>
            <a:srgbClr val="FFCC99"/>
          </a:solidFill>
          <a:ln w="1270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178410" y="242650"/>
            <a:ext cx="684116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Computing with </a:t>
            </a:r>
            <a:r>
              <a:rPr lang="en-US" sz="42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Language(s)</a:t>
            </a:r>
            <a:endParaRPr lang="en-US" sz="4200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0356" y="1923310"/>
            <a:ext cx="2299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DFAs and NFAs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1705" y="2145544"/>
            <a:ext cx="2299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TMs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32178" y="4126089"/>
            <a:ext cx="7721600" cy="1873956"/>
          </a:xfrm>
          <a:prstGeom prst="roundRect">
            <a:avLst/>
          </a:prstGeom>
          <a:solidFill>
            <a:srgbClr val="CCECFF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188190">
            <a:off x="6547554" y="2832989"/>
            <a:ext cx="2223911" cy="830997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Calibri" panose="020F0502020204030204" pitchFamily="34" charset="0"/>
              </a:rPr>
              <a:t>procedural</a:t>
            </a:r>
            <a:r>
              <a:rPr lang="en-US" sz="2400" dirty="0" smtClean="0">
                <a:latin typeface="Calibri" panose="020F0502020204030204" pitchFamily="34" charset="0"/>
              </a:rPr>
              <a:t> definitions!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604375">
            <a:off x="423333" y="5440344"/>
            <a:ext cx="2223911" cy="83099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Calibri" panose="020F0502020204030204" pitchFamily="34" charset="0"/>
              </a:rPr>
              <a:t>structural </a:t>
            </a:r>
            <a:r>
              <a:rPr lang="en-US" sz="2400" i="1" dirty="0" smtClean="0">
                <a:latin typeface="Calibri" panose="020F0502020204030204" pitchFamily="34" charset="0"/>
              </a:rPr>
              <a:t>definition?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9083" y="4601402"/>
            <a:ext cx="2299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ambria" panose="02040503050406030204" pitchFamily="18" charset="0"/>
              </a:rPr>
              <a:t>?</a:t>
            </a:r>
            <a:endParaRPr lang="en-US" sz="5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99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32178" y="1524000"/>
            <a:ext cx="7721600" cy="1873956"/>
          </a:xfrm>
          <a:prstGeom prst="roundRect">
            <a:avLst/>
          </a:prstGeom>
          <a:solidFill>
            <a:srgbClr val="FFCC99"/>
          </a:solidFill>
          <a:ln w="1270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178410" y="242650"/>
            <a:ext cx="684116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Computing with </a:t>
            </a:r>
            <a:r>
              <a:rPr lang="en-US" sz="42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Language(s)</a:t>
            </a:r>
            <a:endParaRPr lang="en-US" sz="4200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0356" y="1923310"/>
            <a:ext cx="2299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DFAs and NFAs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1705" y="2145544"/>
            <a:ext cx="2299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TMs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32178" y="4126089"/>
            <a:ext cx="7721600" cy="1873956"/>
          </a:xfrm>
          <a:prstGeom prst="roundRect">
            <a:avLst/>
          </a:prstGeom>
          <a:solidFill>
            <a:srgbClr val="CCECFF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188190">
            <a:off x="6547554" y="2832989"/>
            <a:ext cx="2223911" cy="830997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Calibri" panose="020F0502020204030204" pitchFamily="34" charset="0"/>
              </a:rPr>
              <a:t>procedural</a:t>
            </a:r>
            <a:r>
              <a:rPr lang="en-US" sz="2400" dirty="0" smtClean="0">
                <a:latin typeface="Calibri" panose="020F0502020204030204" pitchFamily="34" charset="0"/>
              </a:rPr>
              <a:t> definitions!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604375">
            <a:off x="423333" y="5440344"/>
            <a:ext cx="2223911" cy="83099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Calibri" panose="020F0502020204030204" pitchFamily="34" charset="0"/>
              </a:rPr>
              <a:t>structural </a:t>
            </a:r>
            <a:r>
              <a:rPr lang="en-US" sz="2400" i="1" dirty="0" smtClean="0">
                <a:latin typeface="Calibri" panose="020F0502020204030204" pitchFamily="34" charset="0"/>
              </a:rPr>
              <a:t>definition?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82045" y="4455404"/>
            <a:ext cx="3691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Cambria" panose="02040503050406030204" pitchFamily="18" charset="0"/>
              </a:rPr>
              <a:t>Regular Expressions</a:t>
            </a:r>
            <a:endParaRPr lang="en-US" sz="3600" b="1" i="1" dirty="0"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98994" y="4739901"/>
            <a:ext cx="3691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Grammars</a:t>
            </a:r>
            <a:endParaRPr lang="en-US" sz="3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08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8725" y="159585"/>
            <a:ext cx="7801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</a:rPr>
              <a:t>A</a:t>
            </a:r>
            <a:r>
              <a:rPr lang="en-US" sz="3600" dirty="0" smtClean="0">
                <a:latin typeface="Cambria" panose="02040503050406030204" pitchFamily="18" charset="0"/>
              </a:rPr>
              <a:t>bstract Data Types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2849" y="3613197"/>
            <a:ext cx="5948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Mismatched types seem out-of-place in a data-structuring language (Java)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461074" y="1665310"/>
            <a:ext cx="8297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Queue&lt;</a:t>
            </a:r>
            <a:r>
              <a:rPr lang="en-US" sz="2400" b="1" dirty="0" err="1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MazeCell</a:t>
            </a:r>
            <a:r>
              <a:rPr lang="en-US" sz="2400" b="1" dirty="0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cellsToVisit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 algn="l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  new </a:t>
            </a:r>
            <a:r>
              <a:rPr lang="en-US" sz="24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LinkedList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4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MazeCell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 rot="10800000">
            <a:off x="5051775" y="2680973"/>
            <a:ext cx="530578" cy="636148"/>
          </a:xfrm>
          <a:prstGeom prst="downArrow">
            <a:avLst/>
          </a:prstGeom>
          <a:solidFill>
            <a:srgbClr val="CCEC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767642" y="1029162"/>
            <a:ext cx="530578" cy="636148"/>
          </a:xfrm>
          <a:prstGeom prst="downArrow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7684" y="5624895"/>
            <a:ext cx="4365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latin typeface="Cambria" panose="02040503050406030204" pitchFamily="18" charset="0"/>
              </a:rPr>
              <a:t>This can happen in </a:t>
            </a:r>
            <a:r>
              <a:rPr lang="en-US" sz="2400" b="1" dirty="0" smtClean="0">
                <a:latin typeface="Cambria" panose="02040503050406030204" pitchFamily="18" charset="0"/>
              </a:rPr>
              <a:t>two</a:t>
            </a:r>
            <a:r>
              <a:rPr lang="en-US" sz="2400" dirty="0" smtClean="0">
                <a:latin typeface="Cambria" panose="02040503050406030204" pitchFamily="18" charset="0"/>
              </a:rPr>
              <a:t> cases…</a:t>
            </a:r>
            <a:endParaRPr lang="en-US" sz="2400" dirty="0"/>
          </a:p>
        </p:txBody>
      </p:sp>
      <p:sp>
        <p:nvSpPr>
          <p:cNvPr id="4" name="Left Brace 3"/>
          <p:cNvSpPr/>
          <p:nvPr/>
        </p:nvSpPr>
        <p:spPr bwMode="auto">
          <a:xfrm>
            <a:off x="4947345" y="5206615"/>
            <a:ext cx="197558" cy="1298223"/>
          </a:xfrm>
          <a:prstGeom prst="leftBrace">
            <a:avLst>
              <a:gd name="adj1" fmla="val 59761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1502" y="5286341"/>
            <a:ext cx="3477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Cambria" panose="02040503050406030204" pitchFamily="18" charset="0"/>
              </a:rPr>
              <a:t>(1) something </a:t>
            </a:r>
            <a:r>
              <a:rPr lang="en-US" sz="2000" i="1" dirty="0" smtClean="0">
                <a:latin typeface="Cambria" panose="02040503050406030204" pitchFamily="18" charset="0"/>
              </a:rPr>
              <a:t>inheritance</a:t>
            </a:r>
            <a:r>
              <a:rPr lang="en-US" sz="2000" dirty="0" smtClean="0">
                <a:latin typeface="Cambria" panose="02040503050406030204" pitchFamily="18" charset="0"/>
              </a:rPr>
              <a:t> … ?!</a:t>
            </a:r>
            <a:endParaRPr lang="en-US" sz="2000" dirty="0"/>
          </a:p>
        </p:txBody>
      </p:sp>
      <p:sp>
        <p:nvSpPr>
          <p:cNvPr id="36" name="Rectangle 35"/>
          <p:cNvSpPr/>
          <p:nvPr/>
        </p:nvSpPr>
        <p:spPr>
          <a:xfrm>
            <a:off x="5181503" y="5939803"/>
            <a:ext cx="3170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latin typeface="Cambria" panose="02040503050406030204" pitchFamily="18" charset="0"/>
              </a:rPr>
              <a:t>(2) if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Queue</a:t>
            </a:r>
            <a:r>
              <a:rPr lang="en-US" sz="2000" dirty="0" smtClean="0">
                <a:latin typeface="Cambria" panose="02040503050406030204" pitchFamily="18" charset="0"/>
              </a:rPr>
              <a:t> is an </a:t>
            </a:r>
            <a:r>
              <a:rPr lang="en-US" sz="2000" i="1" dirty="0" smtClean="0">
                <a:latin typeface="Cambria" panose="02040503050406030204" pitchFamily="18" charset="0"/>
              </a:rPr>
              <a:t>interface</a:t>
            </a:r>
            <a:r>
              <a:rPr lang="en-US" sz="2000" dirty="0" smtClean="0">
                <a:latin typeface="Cambria" panose="02040503050406030204" pitchFamily="18" charset="0"/>
              </a:rPr>
              <a:t>!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252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817563" y="230188"/>
            <a:ext cx="53784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200" dirty="0">
                <a:solidFill>
                  <a:srgbClr val="000000"/>
                </a:solidFill>
              </a:rPr>
              <a:t>Formal languages</a:t>
            </a:r>
          </a:p>
        </p:txBody>
      </p:sp>
      <p:sp>
        <p:nvSpPr>
          <p:cNvPr id="6152" name="Text Box 26"/>
          <p:cNvSpPr txBox="1">
            <a:spLocks noChangeArrowheads="1"/>
          </p:cNvSpPr>
          <p:nvPr/>
        </p:nvSpPr>
        <p:spPr bwMode="auto">
          <a:xfrm>
            <a:off x="477838" y="1490663"/>
            <a:ext cx="2868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Choose an </a:t>
            </a:r>
            <a:r>
              <a:rPr lang="en-US" b="1" i="1">
                <a:solidFill>
                  <a:srgbClr val="000000"/>
                </a:solidFill>
              </a:rPr>
              <a:t>alphabet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153" name="Text Box 27"/>
          <p:cNvSpPr txBox="1">
            <a:spLocks noChangeArrowheads="1"/>
          </p:cNvSpPr>
          <p:nvPr/>
        </p:nvSpPr>
        <p:spPr bwMode="auto">
          <a:xfrm>
            <a:off x="477838" y="2541588"/>
            <a:ext cx="7523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Consider all sets of the alphabet's  </a:t>
            </a:r>
            <a:r>
              <a:rPr lang="en-US" b="1" i="1">
                <a:solidFill>
                  <a:srgbClr val="000000"/>
                </a:solidFill>
              </a:rPr>
              <a:t>finite-length strings</a:t>
            </a:r>
            <a:r>
              <a:rPr lang="en-US" i="1">
                <a:solidFill>
                  <a:srgbClr val="000000"/>
                </a:solidFill>
              </a:rPr>
              <a:t>.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154" name="Rectangle 28"/>
          <p:cNvSpPr>
            <a:spLocks noChangeArrowheads="1"/>
          </p:cNvSpPr>
          <p:nvPr/>
        </p:nvSpPr>
        <p:spPr bwMode="auto">
          <a:xfrm>
            <a:off x="6249988" y="1751013"/>
            <a:ext cx="12969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{a,b,…,z}</a:t>
            </a:r>
          </a:p>
        </p:txBody>
      </p:sp>
      <p:sp>
        <p:nvSpPr>
          <p:cNvPr id="6155" name="Rectangle 29"/>
          <p:cNvSpPr>
            <a:spLocks noChangeArrowheads="1"/>
          </p:cNvSpPr>
          <p:nvPr/>
        </p:nvSpPr>
        <p:spPr bwMode="auto">
          <a:xfrm>
            <a:off x="5048250" y="1751013"/>
            <a:ext cx="8032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ASCII</a:t>
            </a:r>
          </a:p>
        </p:txBody>
      </p:sp>
      <p:sp>
        <p:nvSpPr>
          <p:cNvPr id="6156" name="Rectangle 30"/>
          <p:cNvSpPr>
            <a:spLocks noChangeArrowheads="1"/>
          </p:cNvSpPr>
          <p:nvPr/>
        </p:nvSpPr>
        <p:spPr bwMode="auto">
          <a:xfrm>
            <a:off x="7964488" y="1752600"/>
            <a:ext cx="8032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{0,1}</a:t>
            </a:r>
          </a:p>
        </p:txBody>
      </p:sp>
      <p:sp>
        <p:nvSpPr>
          <p:cNvPr id="6157" name="Rectangle 31"/>
          <p:cNvSpPr>
            <a:spLocks noChangeArrowheads="1"/>
          </p:cNvSpPr>
          <p:nvPr/>
        </p:nvSpPr>
        <p:spPr bwMode="auto">
          <a:xfrm>
            <a:off x="1590675" y="1889125"/>
            <a:ext cx="1733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(a set of input characters)</a:t>
            </a:r>
          </a:p>
        </p:txBody>
      </p:sp>
      <p:sp>
        <p:nvSpPr>
          <p:cNvPr id="6158" name="Rectangle 32"/>
          <p:cNvSpPr>
            <a:spLocks noChangeArrowheads="1"/>
          </p:cNvSpPr>
          <p:nvPr/>
        </p:nvSpPr>
        <p:spPr bwMode="auto">
          <a:xfrm>
            <a:off x="5105400" y="1262063"/>
            <a:ext cx="16732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i="1">
                <a:solidFill>
                  <a:srgbClr val="0000FF"/>
                </a:solidFill>
                <a:latin typeface="Times New Roman" pitchFamily="18" charset="0"/>
              </a:rPr>
              <a:t>four example alphabets</a:t>
            </a:r>
          </a:p>
        </p:txBody>
      </p:sp>
      <p:pic>
        <p:nvPicPr>
          <p:cNvPr id="6159" name="Picture 35" descr="cherokee_syllab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182563"/>
            <a:ext cx="1708150" cy="12430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0" name="Rectangle 36"/>
          <p:cNvSpPr>
            <a:spLocks noChangeArrowheads="1"/>
          </p:cNvSpPr>
          <p:nvPr/>
        </p:nvSpPr>
        <p:spPr bwMode="auto">
          <a:xfrm>
            <a:off x="5535613" y="3352800"/>
            <a:ext cx="28463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980236"/>
                </a:solidFill>
                <a:latin typeface="Times New Roman" pitchFamily="18" charset="0"/>
              </a:rPr>
              <a:t>the bitstrings are all finite, </a:t>
            </a:r>
            <a:r>
              <a:rPr lang="en-US" sz="2400" b="1" i="1">
                <a:solidFill>
                  <a:srgbClr val="980236"/>
                </a:solidFill>
                <a:latin typeface="Times New Roman" pitchFamily="18" charset="0"/>
              </a:rPr>
              <a:t>but the sets themselves don't have to be</a:t>
            </a:r>
            <a:r>
              <a:rPr lang="en-US" sz="2400">
                <a:solidFill>
                  <a:srgbClr val="980236"/>
                </a:solidFill>
                <a:latin typeface="Times New Roman" pitchFamily="18" charset="0"/>
              </a:rPr>
              <a:t>!</a:t>
            </a:r>
          </a:p>
        </p:txBody>
      </p:sp>
      <p:sp>
        <p:nvSpPr>
          <p:cNvPr id="6161" name="Rectangle 23"/>
          <p:cNvSpPr>
            <a:spLocks noChangeArrowheads="1"/>
          </p:cNvSpPr>
          <p:nvPr/>
        </p:nvSpPr>
        <p:spPr bwMode="auto">
          <a:xfrm>
            <a:off x="4090988" y="3514725"/>
            <a:ext cx="7334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1</a:t>
            </a:r>
          </a:p>
          <a:p>
            <a:pPr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10</a:t>
            </a:r>
          </a:p>
          <a:p>
            <a:pPr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100</a:t>
            </a:r>
          </a:p>
        </p:txBody>
      </p:sp>
      <p:sp>
        <p:nvSpPr>
          <p:cNvPr id="6162" name="Rectangle 26"/>
          <p:cNvSpPr>
            <a:spLocks noChangeArrowheads="1"/>
          </p:cNvSpPr>
          <p:nvPr/>
        </p:nvSpPr>
        <p:spPr bwMode="auto">
          <a:xfrm>
            <a:off x="1009650" y="3567113"/>
            <a:ext cx="6238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200" b="1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</a:t>
            </a:r>
            <a:endParaRPr lang="en-US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163" name="Rectangle 27"/>
          <p:cNvSpPr>
            <a:spLocks noChangeArrowheads="1"/>
          </p:cNvSpPr>
          <p:nvPr/>
        </p:nvSpPr>
        <p:spPr bwMode="auto">
          <a:xfrm>
            <a:off x="969963" y="4205288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{ }</a:t>
            </a:r>
          </a:p>
        </p:txBody>
      </p:sp>
      <p:sp>
        <p:nvSpPr>
          <p:cNvPr id="6164" name="Rectangle 28"/>
          <p:cNvSpPr>
            <a:spLocks noChangeArrowheads="1"/>
          </p:cNvSpPr>
          <p:nvPr/>
        </p:nvSpPr>
        <p:spPr bwMode="auto">
          <a:xfrm>
            <a:off x="2249488" y="3843338"/>
            <a:ext cx="1281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101010</a:t>
            </a:r>
          </a:p>
        </p:txBody>
      </p:sp>
      <p:sp>
        <p:nvSpPr>
          <p:cNvPr id="6165" name="Line 29"/>
          <p:cNvSpPr>
            <a:spLocks noChangeShapeType="1"/>
          </p:cNvSpPr>
          <p:nvPr/>
        </p:nvSpPr>
        <p:spPr bwMode="auto">
          <a:xfrm>
            <a:off x="1981200" y="3200400"/>
            <a:ext cx="0" cy="1981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6" name="Line 30"/>
          <p:cNvSpPr>
            <a:spLocks noChangeShapeType="1"/>
          </p:cNvSpPr>
          <p:nvPr/>
        </p:nvSpPr>
        <p:spPr bwMode="auto">
          <a:xfrm>
            <a:off x="3733800" y="3200400"/>
            <a:ext cx="0" cy="1981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67" name="Text Box 24"/>
          <p:cNvSpPr txBox="1">
            <a:spLocks noChangeArrowheads="1"/>
          </p:cNvSpPr>
          <p:nvPr/>
        </p:nvSpPr>
        <p:spPr bwMode="auto">
          <a:xfrm>
            <a:off x="152400" y="5410200"/>
            <a:ext cx="160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i="1">
                <a:solidFill>
                  <a:srgbClr val="343398"/>
                </a:solidFill>
                <a:latin typeface="Times" pitchFamily="-128" charset="0"/>
              </a:rPr>
              <a:t>the set of NO bitstrings</a:t>
            </a:r>
            <a:endParaRPr lang="en-US" sz="1600">
              <a:solidFill>
                <a:srgbClr val="343398"/>
              </a:solidFill>
              <a:latin typeface="Times" pitchFamily="-128" charset="0"/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2065338" y="5486400"/>
            <a:ext cx="160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i="1">
                <a:solidFill>
                  <a:srgbClr val="343398"/>
                </a:solidFill>
                <a:latin typeface="Times" pitchFamily="-128" charset="0"/>
              </a:rPr>
              <a:t>a set of one bitstring (42)</a:t>
            </a:r>
            <a:endParaRPr lang="en-US" sz="1600">
              <a:solidFill>
                <a:srgbClr val="343398"/>
              </a:solidFill>
              <a:latin typeface="Times" pitchFamily="-128" charset="0"/>
            </a:endParaRPr>
          </a:p>
        </p:txBody>
      </p:sp>
      <p:sp>
        <p:nvSpPr>
          <p:cNvPr id="6169" name="Text Box 24"/>
          <p:cNvSpPr txBox="1">
            <a:spLocks noChangeArrowheads="1"/>
          </p:cNvSpPr>
          <p:nvPr/>
        </p:nvSpPr>
        <p:spPr bwMode="auto">
          <a:xfrm>
            <a:off x="3868738" y="5362575"/>
            <a:ext cx="1600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i="1">
                <a:solidFill>
                  <a:srgbClr val="343398"/>
                </a:solidFill>
                <a:latin typeface="Times" pitchFamily="-128" charset="0"/>
              </a:rPr>
              <a:t>a set of three bitstrings</a:t>
            </a:r>
            <a:endParaRPr lang="en-US" sz="1600">
              <a:solidFill>
                <a:srgbClr val="343398"/>
              </a:solidFill>
              <a:latin typeface="Times" pitchFamily="-128" charset="0"/>
            </a:endParaRPr>
          </a:p>
        </p:txBody>
      </p:sp>
      <p:cxnSp>
        <p:nvCxnSpPr>
          <p:cNvPr id="6170" name="Straight Arrow Connector 24"/>
          <p:cNvCxnSpPr>
            <a:cxnSpLocks noChangeShapeType="1"/>
          </p:cNvCxnSpPr>
          <p:nvPr/>
        </p:nvCxnSpPr>
        <p:spPr bwMode="auto">
          <a:xfrm rot="16200000" flipV="1">
            <a:off x="4301332" y="4987131"/>
            <a:ext cx="468312" cy="73025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1" name="Straight Arrow Connector 25"/>
          <p:cNvCxnSpPr>
            <a:cxnSpLocks noChangeShapeType="1"/>
          </p:cNvCxnSpPr>
          <p:nvPr/>
        </p:nvCxnSpPr>
        <p:spPr bwMode="auto">
          <a:xfrm rot="5400000" flipH="1" flipV="1">
            <a:off x="2507456" y="5109369"/>
            <a:ext cx="620713" cy="3175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72" name="Straight Arrow Connector 27"/>
          <p:cNvCxnSpPr>
            <a:cxnSpLocks noChangeShapeType="1"/>
          </p:cNvCxnSpPr>
          <p:nvPr/>
        </p:nvCxnSpPr>
        <p:spPr bwMode="auto">
          <a:xfrm rot="5400000" flipH="1" flipV="1">
            <a:off x="749300" y="5041900"/>
            <a:ext cx="482600" cy="152400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0563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817563" y="230188"/>
            <a:ext cx="53784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200">
                <a:solidFill>
                  <a:srgbClr val="000000"/>
                </a:solidFill>
              </a:rPr>
              <a:t>Formal languages</a:t>
            </a: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917575" y="5330825"/>
            <a:ext cx="72151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Are all </a:t>
            </a:r>
            <a:r>
              <a:rPr lang="en-US" b="1" i="1">
                <a:solidFill>
                  <a:srgbClr val="000000"/>
                </a:solidFill>
              </a:rPr>
              <a:t>formal languages</a:t>
            </a:r>
            <a:r>
              <a:rPr lang="en-US">
                <a:solidFill>
                  <a:srgbClr val="000000"/>
                </a:solidFill>
              </a:rPr>
              <a:t> computable by some program?</a:t>
            </a:r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1049338" y="6278563"/>
            <a:ext cx="19986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9900"/>
                </a:solidFill>
                <a:latin typeface="Comic Sans MS" pitchFamily="66" charset="0"/>
              </a:rPr>
              <a:t>Choose your language…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716338" y="6278563"/>
            <a:ext cx="19986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9900"/>
                </a:solidFill>
                <a:latin typeface="Comic Sans MS" pitchFamily="66" charset="0"/>
              </a:rPr>
              <a:t>Choose your computer…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230938" y="6278563"/>
            <a:ext cx="19986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9900"/>
                </a:solidFill>
                <a:latin typeface="Comic Sans MS" pitchFamily="66" charset="0"/>
              </a:rPr>
              <a:t>Choose your OS…</a:t>
            </a:r>
          </a:p>
        </p:txBody>
      </p:sp>
      <p:sp>
        <p:nvSpPr>
          <p:cNvPr id="7179" name="Text Box 12"/>
          <p:cNvSpPr txBox="1">
            <a:spLocks noChangeArrowheads="1"/>
          </p:cNvSpPr>
          <p:nvPr/>
        </p:nvSpPr>
        <p:spPr bwMode="auto">
          <a:xfrm>
            <a:off x="477838" y="1490663"/>
            <a:ext cx="2868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Choose an </a:t>
            </a:r>
            <a:r>
              <a:rPr lang="en-US" b="1" i="1">
                <a:solidFill>
                  <a:srgbClr val="000000"/>
                </a:solidFill>
              </a:rPr>
              <a:t>alphabet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180" name="Rectangle 17"/>
          <p:cNvSpPr>
            <a:spLocks noChangeArrowheads="1"/>
          </p:cNvSpPr>
          <p:nvPr/>
        </p:nvSpPr>
        <p:spPr bwMode="auto">
          <a:xfrm>
            <a:off x="1590675" y="1889125"/>
            <a:ext cx="1733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(a set of input characters)</a:t>
            </a:r>
          </a:p>
        </p:txBody>
      </p:sp>
      <p:sp>
        <p:nvSpPr>
          <p:cNvPr id="7181" name="Rectangle 23"/>
          <p:cNvSpPr>
            <a:spLocks noChangeArrowheads="1"/>
          </p:cNvSpPr>
          <p:nvPr/>
        </p:nvSpPr>
        <p:spPr bwMode="auto">
          <a:xfrm>
            <a:off x="4090988" y="3514725"/>
            <a:ext cx="7334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1</a:t>
            </a:r>
          </a:p>
          <a:p>
            <a:pPr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10</a:t>
            </a:r>
          </a:p>
          <a:p>
            <a:pPr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100</a:t>
            </a:r>
          </a:p>
        </p:txBody>
      </p:sp>
      <p:sp>
        <p:nvSpPr>
          <p:cNvPr id="7182" name="Rectangle 24"/>
          <p:cNvSpPr>
            <a:spLocks noChangeArrowheads="1"/>
          </p:cNvSpPr>
          <p:nvPr/>
        </p:nvSpPr>
        <p:spPr bwMode="auto">
          <a:xfrm>
            <a:off x="5791200" y="3446463"/>
            <a:ext cx="915988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1</a:t>
            </a: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10</a:t>
            </a: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100</a:t>
            </a: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1000</a:t>
            </a: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…</a:t>
            </a:r>
          </a:p>
        </p:txBody>
      </p:sp>
      <p:sp>
        <p:nvSpPr>
          <p:cNvPr id="7183" name="Rectangle 25"/>
          <p:cNvSpPr>
            <a:spLocks noChangeArrowheads="1"/>
          </p:cNvSpPr>
          <p:nvPr/>
        </p:nvSpPr>
        <p:spPr bwMode="auto">
          <a:xfrm>
            <a:off x="7745413" y="3455988"/>
            <a:ext cx="5048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</a:t>
            </a:r>
            <a:endParaRPr lang="en-US" sz="1400" b="1">
              <a:solidFill>
                <a:srgbClr val="0000FF"/>
              </a:solidFill>
              <a:latin typeface="Courier New" pitchFamily="49" charset="0"/>
            </a:endParaRPr>
          </a:p>
          <a:p>
            <a:pPr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0</a:t>
            </a:r>
          </a:p>
          <a:p>
            <a:pPr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1</a:t>
            </a:r>
          </a:p>
          <a:p>
            <a:pPr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00</a:t>
            </a:r>
          </a:p>
          <a:p>
            <a:pPr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01</a:t>
            </a:r>
          </a:p>
          <a:p>
            <a:pPr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10</a:t>
            </a:r>
          </a:p>
          <a:p>
            <a:pPr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11</a:t>
            </a:r>
          </a:p>
          <a:p>
            <a:pPr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000</a:t>
            </a:r>
          </a:p>
          <a:p>
            <a:pPr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…</a:t>
            </a:r>
          </a:p>
        </p:txBody>
      </p:sp>
      <p:sp>
        <p:nvSpPr>
          <p:cNvPr id="7184" name="Rectangle 26"/>
          <p:cNvSpPr>
            <a:spLocks noChangeArrowheads="1"/>
          </p:cNvSpPr>
          <p:nvPr/>
        </p:nvSpPr>
        <p:spPr bwMode="auto">
          <a:xfrm>
            <a:off x="1009650" y="3567113"/>
            <a:ext cx="6238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200" b="1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</a:t>
            </a:r>
            <a:endParaRPr lang="en-US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185" name="Rectangle 27"/>
          <p:cNvSpPr>
            <a:spLocks noChangeArrowheads="1"/>
          </p:cNvSpPr>
          <p:nvPr/>
        </p:nvSpPr>
        <p:spPr bwMode="auto">
          <a:xfrm>
            <a:off x="969963" y="4205288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{ }</a:t>
            </a:r>
          </a:p>
        </p:txBody>
      </p:sp>
      <p:sp>
        <p:nvSpPr>
          <p:cNvPr id="7186" name="Rectangle 28"/>
          <p:cNvSpPr>
            <a:spLocks noChangeArrowheads="1"/>
          </p:cNvSpPr>
          <p:nvPr/>
        </p:nvSpPr>
        <p:spPr bwMode="auto">
          <a:xfrm>
            <a:off x="2249488" y="3843338"/>
            <a:ext cx="1281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101010</a:t>
            </a:r>
          </a:p>
        </p:txBody>
      </p:sp>
      <p:sp>
        <p:nvSpPr>
          <p:cNvPr id="7187" name="Line 29"/>
          <p:cNvSpPr>
            <a:spLocks noChangeShapeType="1"/>
          </p:cNvSpPr>
          <p:nvPr/>
        </p:nvSpPr>
        <p:spPr bwMode="auto">
          <a:xfrm>
            <a:off x="1981200" y="3200400"/>
            <a:ext cx="0" cy="1981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88" name="Line 30"/>
          <p:cNvSpPr>
            <a:spLocks noChangeShapeType="1"/>
          </p:cNvSpPr>
          <p:nvPr/>
        </p:nvSpPr>
        <p:spPr bwMode="auto">
          <a:xfrm>
            <a:off x="3733800" y="3200400"/>
            <a:ext cx="0" cy="1981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89" name="Line 31"/>
          <p:cNvSpPr>
            <a:spLocks noChangeShapeType="1"/>
          </p:cNvSpPr>
          <p:nvPr/>
        </p:nvSpPr>
        <p:spPr bwMode="auto">
          <a:xfrm>
            <a:off x="5257800" y="3124200"/>
            <a:ext cx="0" cy="1981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90" name="Line 32"/>
          <p:cNvSpPr>
            <a:spLocks noChangeShapeType="1"/>
          </p:cNvSpPr>
          <p:nvPr/>
        </p:nvSpPr>
        <p:spPr bwMode="auto">
          <a:xfrm>
            <a:off x="7162800" y="3200400"/>
            <a:ext cx="0" cy="1981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91" name="Text Box 27"/>
          <p:cNvSpPr txBox="1">
            <a:spLocks noChangeArrowheads="1"/>
          </p:cNvSpPr>
          <p:nvPr/>
        </p:nvSpPr>
        <p:spPr bwMode="auto">
          <a:xfrm>
            <a:off x="477838" y="2541588"/>
            <a:ext cx="7523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Consider all sets of the alphabet's  </a:t>
            </a:r>
            <a:r>
              <a:rPr lang="en-US" b="1" i="1">
                <a:solidFill>
                  <a:srgbClr val="000000"/>
                </a:solidFill>
              </a:rPr>
              <a:t>finite-length strings</a:t>
            </a:r>
            <a:r>
              <a:rPr lang="en-US" i="1">
                <a:solidFill>
                  <a:srgbClr val="000000"/>
                </a:solidFill>
              </a:rPr>
              <a:t>.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192" name="Text Box 9"/>
          <p:cNvSpPr txBox="1">
            <a:spLocks noChangeArrowheads="1"/>
          </p:cNvSpPr>
          <p:nvPr/>
        </p:nvSpPr>
        <p:spPr bwMode="auto">
          <a:xfrm>
            <a:off x="1430338" y="5859463"/>
            <a:ext cx="289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9900"/>
                </a:solidFill>
                <a:latin typeface="Comic Sans MS" pitchFamily="66" charset="0"/>
              </a:rPr>
              <a:t>Choose your data representation…</a:t>
            </a:r>
          </a:p>
        </p:txBody>
      </p:sp>
      <p:sp>
        <p:nvSpPr>
          <p:cNvPr id="7193" name="Text Box 9"/>
          <p:cNvSpPr txBox="1">
            <a:spLocks noChangeArrowheads="1"/>
          </p:cNvSpPr>
          <p:nvPr/>
        </p:nvSpPr>
        <p:spPr bwMode="auto">
          <a:xfrm>
            <a:off x="5011738" y="5859463"/>
            <a:ext cx="289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9900"/>
                </a:solidFill>
                <a:latin typeface="Comic Sans MS" pitchFamily="66" charset="0"/>
              </a:rPr>
              <a:t>Choose your algorithm…</a:t>
            </a:r>
          </a:p>
        </p:txBody>
      </p:sp>
      <p:sp>
        <p:nvSpPr>
          <p:cNvPr id="7194" name="Rectangle 28"/>
          <p:cNvSpPr>
            <a:spLocks noChangeArrowheads="1"/>
          </p:cNvSpPr>
          <p:nvPr/>
        </p:nvSpPr>
        <p:spPr bwMode="auto">
          <a:xfrm>
            <a:off x="6249988" y="1751013"/>
            <a:ext cx="12969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{a,b,…,z}</a:t>
            </a:r>
          </a:p>
        </p:txBody>
      </p:sp>
      <p:sp>
        <p:nvSpPr>
          <p:cNvPr id="7195" name="Rectangle 29"/>
          <p:cNvSpPr>
            <a:spLocks noChangeArrowheads="1"/>
          </p:cNvSpPr>
          <p:nvPr/>
        </p:nvSpPr>
        <p:spPr bwMode="auto">
          <a:xfrm>
            <a:off x="5048250" y="1751013"/>
            <a:ext cx="8032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ASCII</a:t>
            </a:r>
          </a:p>
        </p:txBody>
      </p:sp>
      <p:sp>
        <p:nvSpPr>
          <p:cNvPr id="7196" name="Rectangle 30"/>
          <p:cNvSpPr>
            <a:spLocks noChangeArrowheads="1"/>
          </p:cNvSpPr>
          <p:nvPr/>
        </p:nvSpPr>
        <p:spPr bwMode="auto">
          <a:xfrm>
            <a:off x="7964488" y="1752600"/>
            <a:ext cx="8032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{0,1}</a:t>
            </a:r>
          </a:p>
        </p:txBody>
      </p:sp>
      <p:sp>
        <p:nvSpPr>
          <p:cNvPr id="7197" name="Rectangle 32"/>
          <p:cNvSpPr>
            <a:spLocks noChangeArrowheads="1"/>
          </p:cNvSpPr>
          <p:nvPr/>
        </p:nvSpPr>
        <p:spPr bwMode="auto">
          <a:xfrm>
            <a:off x="5105400" y="1262063"/>
            <a:ext cx="16732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i="1">
                <a:solidFill>
                  <a:srgbClr val="0000FF"/>
                </a:solidFill>
                <a:latin typeface="Times New Roman" pitchFamily="18" charset="0"/>
              </a:rPr>
              <a:t>four example alphabets</a:t>
            </a:r>
          </a:p>
        </p:txBody>
      </p:sp>
      <p:pic>
        <p:nvPicPr>
          <p:cNvPr id="7198" name="Picture 35" descr="cherokee_syllab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182563"/>
            <a:ext cx="1708150" cy="12430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87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817563" y="230188"/>
            <a:ext cx="53784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200">
                <a:solidFill>
                  <a:srgbClr val="000000"/>
                </a:solidFill>
              </a:rPr>
              <a:t>Formal languages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917575" y="5330825"/>
            <a:ext cx="72151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Are all </a:t>
            </a:r>
            <a:r>
              <a:rPr lang="en-US" b="1" i="1">
                <a:solidFill>
                  <a:srgbClr val="000000"/>
                </a:solidFill>
              </a:rPr>
              <a:t>formal languages</a:t>
            </a:r>
            <a:r>
              <a:rPr lang="en-US">
                <a:solidFill>
                  <a:srgbClr val="000000"/>
                </a:solidFill>
              </a:rPr>
              <a:t> computable by some program?</a:t>
            </a:r>
          </a:p>
        </p:txBody>
      </p:sp>
      <p:sp>
        <p:nvSpPr>
          <p:cNvPr id="31749" name="Text Box 12"/>
          <p:cNvSpPr txBox="1">
            <a:spLocks noChangeArrowheads="1"/>
          </p:cNvSpPr>
          <p:nvPr/>
        </p:nvSpPr>
        <p:spPr bwMode="auto">
          <a:xfrm>
            <a:off x="477838" y="1490663"/>
            <a:ext cx="2868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Choose an </a:t>
            </a:r>
            <a:r>
              <a:rPr lang="en-US" b="1" i="1">
                <a:solidFill>
                  <a:srgbClr val="000000"/>
                </a:solidFill>
              </a:rPr>
              <a:t>alphabet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1750" name="Rectangle 14"/>
          <p:cNvSpPr>
            <a:spLocks noChangeArrowheads="1"/>
          </p:cNvSpPr>
          <p:nvPr/>
        </p:nvSpPr>
        <p:spPr bwMode="auto">
          <a:xfrm>
            <a:off x="6257925" y="1752600"/>
            <a:ext cx="1281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{a,b,…,z}</a:t>
            </a:r>
          </a:p>
        </p:txBody>
      </p:sp>
      <p:sp>
        <p:nvSpPr>
          <p:cNvPr id="31751" name="Rectangle 15"/>
          <p:cNvSpPr>
            <a:spLocks noChangeArrowheads="1"/>
          </p:cNvSpPr>
          <p:nvPr/>
        </p:nvSpPr>
        <p:spPr bwMode="auto">
          <a:xfrm>
            <a:off x="5053013" y="1752600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ASCII</a:t>
            </a:r>
          </a:p>
        </p:txBody>
      </p:sp>
      <p:sp>
        <p:nvSpPr>
          <p:cNvPr id="31752" name="Rectangle 16"/>
          <p:cNvSpPr>
            <a:spLocks noChangeArrowheads="1"/>
          </p:cNvSpPr>
          <p:nvPr/>
        </p:nvSpPr>
        <p:spPr bwMode="auto">
          <a:xfrm>
            <a:off x="7969250" y="1754188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0000FF"/>
                </a:solidFill>
                <a:latin typeface="Courier New" pitchFamily="49" charset="0"/>
              </a:rPr>
              <a:t>{0,1}</a:t>
            </a:r>
          </a:p>
        </p:txBody>
      </p:sp>
      <p:sp>
        <p:nvSpPr>
          <p:cNvPr id="31753" name="Rectangle 17"/>
          <p:cNvSpPr>
            <a:spLocks noChangeArrowheads="1"/>
          </p:cNvSpPr>
          <p:nvPr/>
        </p:nvSpPr>
        <p:spPr bwMode="auto">
          <a:xfrm>
            <a:off x="1590675" y="1889125"/>
            <a:ext cx="1733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(a set of input characters)</a:t>
            </a:r>
          </a:p>
        </p:txBody>
      </p:sp>
      <p:sp>
        <p:nvSpPr>
          <p:cNvPr id="31754" name="Rectangle 18"/>
          <p:cNvSpPr>
            <a:spLocks noChangeArrowheads="1"/>
          </p:cNvSpPr>
          <p:nvPr/>
        </p:nvSpPr>
        <p:spPr bwMode="auto">
          <a:xfrm>
            <a:off x="5449888" y="1263650"/>
            <a:ext cx="1347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i="1">
                <a:solidFill>
                  <a:srgbClr val="0000FF"/>
                </a:solidFill>
                <a:latin typeface="Times New Roman" pitchFamily="18" charset="0"/>
              </a:rPr>
              <a:t>example alphabets</a:t>
            </a:r>
          </a:p>
        </p:txBody>
      </p:sp>
      <p:pic>
        <p:nvPicPr>
          <p:cNvPr id="31755" name="Picture 21" descr="cherokee_syllab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182563"/>
            <a:ext cx="1708150" cy="124301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6" name="Rectangle 23"/>
          <p:cNvSpPr>
            <a:spLocks noChangeArrowheads="1"/>
          </p:cNvSpPr>
          <p:nvPr/>
        </p:nvSpPr>
        <p:spPr bwMode="auto">
          <a:xfrm>
            <a:off x="4090988" y="3514725"/>
            <a:ext cx="7334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1</a:t>
            </a:r>
          </a:p>
          <a:p>
            <a:pPr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10</a:t>
            </a:r>
          </a:p>
          <a:p>
            <a:pPr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100</a:t>
            </a:r>
          </a:p>
        </p:txBody>
      </p:sp>
      <p:sp>
        <p:nvSpPr>
          <p:cNvPr id="31757" name="Rectangle 24"/>
          <p:cNvSpPr>
            <a:spLocks noChangeArrowheads="1"/>
          </p:cNvSpPr>
          <p:nvPr/>
        </p:nvSpPr>
        <p:spPr bwMode="auto">
          <a:xfrm>
            <a:off x="5791200" y="3446463"/>
            <a:ext cx="915988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1</a:t>
            </a: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10</a:t>
            </a: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100</a:t>
            </a: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1000</a:t>
            </a: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…</a:t>
            </a:r>
          </a:p>
        </p:txBody>
      </p:sp>
      <p:sp>
        <p:nvSpPr>
          <p:cNvPr id="31758" name="Rectangle 25"/>
          <p:cNvSpPr>
            <a:spLocks noChangeArrowheads="1"/>
          </p:cNvSpPr>
          <p:nvPr/>
        </p:nvSpPr>
        <p:spPr bwMode="auto">
          <a:xfrm>
            <a:off x="7745413" y="3455988"/>
            <a:ext cx="5048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</a:t>
            </a:r>
            <a:endParaRPr lang="en-US" sz="1400" b="1">
              <a:solidFill>
                <a:srgbClr val="0000FF"/>
              </a:solidFill>
              <a:latin typeface="Courier New" pitchFamily="49" charset="0"/>
            </a:endParaRPr>
          </a:p>
          <a:p>
            <a:pPr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0</a:t>
            </a:r>
          </a:p>
          <a:p>
            <a:pPr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1</a:t>
            </a:r>
          </a:p>
          <a:p>
            <a:pPr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00</a:t>
            </a:r>
          </a:p>
          <a:p>
            <a:pPr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01</a:t>
            </a:r>
          </a:p>
          <a:p>
            <a:pPr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10</a:t>
            </a:r>
          </a:p>
          <a:p>
            <a:pPr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11</a:t>
            </a:r>
          </a:p>
          <a:p>
            <a:pPr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000</a:t>
            </a:r>
          </a:p>
          <a:p>
            <a:pPr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0000FF"/>
                </a:solidFill>
                <a:latin typeface="Courier New" pitchFamily="49" charset="0"/>
              </a:rPr>
              <a:t>…</a:t>
            </a:r>
          </a:p>
        </p:txBody>
      </p:sp>
      <p:sp>
        <p:nvSpPr>
          <p:cNvPr id="31759" name="Rectangle 26"/>
          <p:cNvSpPr>
            <a:spLocks noChangeArrowheads="1"/>
          </p:cNvSpPr>
          <p:nvPr/>
        </p:nvSpPr>
        <p:spPr bwMode="auto">
          <a:xfrm>
            <a:off x="1009650" y="3567113"/>
            <a:ext cx="6238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200" b="1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</a:t>
            </a:r>
            <a:endParaRPr lang="en-US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1760" name="Rectangle 27"/>
          <p:cNvSpPr>
            <a:spLocks noChangeArrowheads="1"/>
          </p:cNvSpPr>
          <p:nvPr/>
        </p:nvSpPr>
        <p:spPr bwMode="auto">
          <a:xfrm>
            <a:off x="969963" y="4205288"/>
            <a:ext cx="73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{ }</a:t>
            </a:r>
          </a:p>
        </p:txBody>
      </p:sp>
      <p:sp>
        <p:nvSpPr>
          <p:cNvPr id="31761" name="Rectangle 28"/>
          <p:cNvSpPr>
            <a:spLocks noChangeArrowheads="1"/>
          </p:cNvSpPr>
          <p:nvPr/>
        </p:nvSpPr>
        <p:spPr bwMode="auto">
          <a:xfrm>
            <a:off x="2249488" y="3843338"/>
            <a:ext cx="1281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Courier New" pitchFamily="49" charset="0"/>
              </a:rPr>
              <a:t>101010</a:t>
            </a:r>
          </a:p>
        </p:txBody>
      </p:sp>
      <p:sp>
        <p:nvSpPr>
          <p:cNvPr id="31762" name="Line 29"/>
          <p:cNvSpPr>
            <a:spLocks noChangeShapeType="1"/>
          </p:cNvSpPr>
          <p:nvPr/>
        </p:nvSpPr>
        <p:spPr bwMode="auto">
          <a:xfrm>
            <a:off x="1981200" y="3200400"/>
            <a:ext cx="0" cy="1981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63" name="Line 30"/>
          <p:cNvSpPr>
            <a:spLocks noChangeShapeType="1"/>
          </p:cNvSpPr>
          <p:nvPr/>
        </p:nvSpPr>
        <p:spPr bwMode="auto">
          <a:xfrm>
            <a:off x="3733800" y="3200400"/>
            <a:ext cx="0" cy="1981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64" name="Line 31"/>
          <p:cNvSpPr>
            <a:spLocks noChangeShapeType="1"/>
          </p:cNvSpPr>
          <p:nvPr/>
        </p:nvSpPr>
        <p:spPr bwMode="auto">
          <a:xfrm>
            <a:off x="5257800" y="3124200"/>
            <a:ext cx="0" cy="1981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65" name="Line 32"/>
          <p:cNvSpPr>
            <a:spLocks noChangeShapeType="1"/>
          </p:cNvSpPr>
          <p:nvPr/>
        </p:nvSpPr>
        <p:spPr bwMode="auto">
          <a:xfrm>
            <a:off x="7162800" y="3200400"/>
            <a:ext cx="0" cy="1981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66" name="Text Box 27"/>
          <p:cNvSpPr txBox="1">
            <a:spLocks noChangeArrowheads="1"/>
          </p:cNvSpPr>
          <p:nvPr/>
        </p:nvSpPr>
        <p:spPr bwMode="auto">
          <a:xfrm>
            <a:off x="477838" y="2541588"/>
            <a:ext cx="7523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Consider all sets of the alphabet's  </a:t>
            </a:r>
            <a:r>
              <a:rPr lang="en-US" b="1" i="1">
                <a:solidFill>
                  <a:srgbClr val="000000"/>
                </a:solidFill>
              </a:rPr>
              <a:t>finite-length strings</a:t>
            </a:r>
            <a:r>
              <a:rPr lang="en-US" i="1">
                <a:solidFill>
                  <a:srgbClr val="000000"/>
                </a:solidFill>
              </a:rPr>
              <a:t>.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1767" name="Text Box 8"/>
          <p:cNvSpPr txBox="1">
            <a:spLocks noChangeArrowheads="1"/>
          </p:cNvSpPr>
          <p:nvPr/>
        </p:nvSpPr>
        <p:spPr bwMode="auto">
          <a:xfrm>
            <a:off x="3879850" y="5867400"/>
            <a:ext cx="1320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200">
                <a:solidFill>
                  <a:srgbClr val="FF0119"/>
                </a:solidFill>
                <a:latin typeface="Comic Sans MS" pitchFamily="66" charset="0"/>
              </a:rPr>
              <a:t>NO !</a:t>
            </a:r>
          </a:p>
        </p:txBody>
      </p:sp>
    </p:spTree>
    <p:extLst>
      <p:ext uri="{BB962C8B-B14F-4D97-AF65-F5344CB8AC3E}">
        <p14:creationId xmlns:p14="http://schemas.microsoft.com/office/powerpoint/2010/main" val="129625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18"/>
          <p:cNvSpPr txBox="1">
            <a:spLocks noChangeArrowheads="1"/>
          </p:cNvSpPr>
          <p:nvPr/>
        </p:nvSpPr>
        <p:spPr bwMode="auto">
          <a:xfrm>
            <a:off x="1543050" y="230188"/>
            <a:ext cx="46974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000000"/>
                </a:solidFill>
              </a:rPr>
              <a:t>Computable Sets</a:t>
            </a:r>
          </a:p>
        </p:txBody>
      </p:sp>
      <p:sp>
        <p:nvSpPr>
          <p:cNvPr id="5125" name="Text Box 49"/>
          <p:cNvSpPr txBox="1">
            <a:spLocks noChangeArrowheads="1"/>
          </p:cNvSpPr>
          <p:nvPr/>
        </p:nvSpPr>
        <p:spPr bwMode="auto">
          <a:xfrm>
            <a:off x="1076325" y="1408113"/>
            <a:ext cx="413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Computation ~ logical functions</a:t>
            </a:r>
          </a:p>
        </p:txBody>
      </p:sp>
      <p:sp>
        <p:nvSpPr>
          <p:cNvPr id="5126" name="Text Box 50"/>
          <p:cNvSpPr txBox="1">
            <a:spLocks noChangeArrowheads="1"/>
          </p:cNvSpPr>
          <p:nvPr/>
        </p:nvSpPr>
        <p:spPr bwMode="auto">
          <a:xfrm>
            <a:off x="385763" y="2092325"/>
            <a:ext cx="2290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Comic Sans MS" pitchFamily="66" charset="0"/>
              </a:rPr>
              <a:t>consider only 1 bit of output (combine these to get more)</a:t>
            </a:r>
          </a:p>
        </p:txBody>
      </p:sp>
      <p:sp>
        <p:nvSpPr>
          <p:cNvPr id="5127" name="Text Box 51"/>
          <p:cNvSpPr txBox="1">
            <a:spLocks noChangeArrowheads="1"/>
          </p:cNvSpPr>
          <p:nvPr/>
        </p:nvSpPr>
        <p:spPr bwMode="auto">
          <a:xfrm>
            <a:off x="654050" y="2816225"/>
            <a:ext cx="5310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Computation simply </a:t>
            </a:r>
            <a:r>
              <a:rPr lang="en-US" b="1" i="1">
                <a:solidFill>
                  <a:srgbClr val="000000"/>
                </a:solidFill>
              </a:rPr>
              <a:t>separates</a:t>
            </a:r>
            <a:r>
              <a:rPr lang="en-US">
                <a:solidFill>
                  <a:srgbClr val="000000"/>
                </a:solidFill>
              </a:rPr>
              <a:t> its inputs!</a:t>
            </a:r>
          </a:p>
        </p:txBody>
      </p:sp>
      <p:sp>
        <p:nvSpPr>
          <p:cNvPr id="5128" name="Text Box 53"/>
          <p:cNvSpPr txBox="1">
            <a:spLocks noChangeArrowheads="1"/>
          </p:cNvSpPr>
          <p:nvPr/>
        </p:nvSpPr>
        <p:spPr bwMode="auto">
          <a:xfrm>
            <a:off x="6424613" y="2906713"/>
            <a:ext cx="2374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98023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Stephen Kleene, 1950's</a:t>
            </a:r>
          </a:p>
        </p:txBody>
      </p:sp>
      <p:sp>
        <p:nvSpPr>
          <p:cNvPr id="5129" name="Text Box 54"/>
          <p:cNvSpPr txBox="1">
            <a:spLocks noChangeArrowheads="1"/>
          </p:cNvSpPr>
          <p:nvPr/>
        </p:nvSpPr>
        <p:spPr bwMode="auto">
          <a:xfrm>
            <a:off x="692150" y="3943350"/>
            <a:ext cx="2290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FF"/>
                </a:solidFill>
                <a:latin typeface="Comic Sans MS" pitchFamily="66" charset="0"/>
              </a:rPr>
              <a:t>inputs yielding "true"</a:t>
            </a:r>
          </a:p>
        </p:txBody>
      </p:sp>
      <p:sp>
        <p:nvSpPr>
          <p:cNvPr id="5130" name="Text Box 55"/>
          <p:cNvSpPr txBox="1">
            <a:spLocks noChangeArrowheads="1"/>
          </p:cNvSpPr>
          <p:nvPr/>
        </p:nvSpPr>
        <p:spPr bwMode="auto">
          <a:xfrm>
            <a:off x="3581400" y="3943350"/>
            <a:ext cx="2290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FF"/>
                </a:solidFill>
                <a:latin typeface="Comic Sans MS" pitchFamily="66" charset="0"/>
              </a:rPr>
              <a:t>inputs yielding "false"</a:t>
            </a:r>
          </a:p>
        </p:txBody>
      </p:sp>
      <p:sp>
        <p:nvSpPr>
          <p:cNvPr id="5131" name="Line 56"/>
          <p:cNvSpPr>
            <a:spLocks noChangeShapeType="1"/>
          </p:cNvSpPr>
          <p:nvPr/>
        </p:nvSpPr>
        <p:spPr bwMode="auto">
          <a:xfrm>
            <a:off x="3255963" y="1993900"/>
            <a:ext cx="0" cy="830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2" name="Line 57"/>
          <p:cNvSpPr>
            <a:spLocks noChangeShapeType="1"/>
          </p:cNvSpPr>
          <p:nvPr/>
        </p:nvSpPr>
        <p:spPr bwMode="auto">
          <a:xfrm flipH="1">
            <a:off x="1712913" y="3294063"/>
            <a:ext cx="1547812" cy="53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3" name="Line 58"/>
          <p:cNvSpPr>
            <a:spLocks noChangeShapeType="1"/>
          </p:cNvSpPr>
          <p:nvPr/>
        </p:nvSpPr>
        <p:spPr bwMode="auto">
          <a:xfrm>
            <a:off x="3328988" y="3300413"/>
            <a:ext cx="1360487" cy="600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34" name="Text Box 66"/>
          <p:cNvSpPr txBox="1">
            <a:spLocks noChangeArrowheads="1"/>
          </p:cNvSpPr>
          <p:nvPr/>
        </p:nvSpPr>
        <p:spPr bwMode="auto">
          <a:xfrm>
            <a:off x="2376488" y="4830763"/>
            <a:ext cx="17716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do we need both of these?</a:t>
            </a:r>
          </a:p>
        </p:txBody>
      </p:sp>
      <p:pic>
        <p:nvPicPr>
          <p:cNvPr id="513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0" t="39958" r="42845" b="40277"/>
          <a:stretch>
            <a:fillRect/>
          </a:stretch>
        </p:blipFill>
        <p:spPr bwMode="auto">
          <a:xfrm>
            <a:off x="6208713" y="1373188"/>
            <a:ext cx="28194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152400"/>
            <a:ext cx="86677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3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6"/>
          <p:cNvSpPr txBox="1">
            <a:spLocks noChangeArrowheads="1"/>
          </p:cNvSpPr>
          <p:nvPr/>
        </p:nvSpPr>
        <p:spPr bwMode="auto">
          <a:xfrm>
            <a:off x="1076325" y="1408113"/>
            <a:ext cx="413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Computation ~ logical functions</a:t>
            </a:r>
          </a:p>
        </p:txBody>
      </p:sp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385763" y="2092325"/>
            <a:ext cx="2290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Comic Sans MS" pitchFamily="66" charset="0"/>
              </a:rPr>
              <a:t>consider only 1 bit of output (combine these to get more)</a:t>
            </a:r>
          </a:p>
        </p:txBody>
      </p:sp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654050" y="2816225"/>
            <a:ext cx="5310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Computation simply </a:t>
            </a:r>
            <a:r>
              <a:rPr lang="en-US" b="1" i="1">
                <a:solidFill>
                  <a:srgbClr val="000000"/>
                </a:solidFill>
              </a:rPr>
              <a:t>separates</a:t>
            </a:r>
            <a:r>
              <a:rPr lang="en-US">
                <a:solidFill>
                  <a:srgbClr val="000000"/>
                </a:solidFill>
              </a:rPr>
              <a:t> its inputs!</a:t>
            </a:r>
          </a:p>
        </p:txBody>
      </p:sp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692150" y="3943350"/>
            <a:ext cx="2290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FF"/>
                </a:solidFill>
                <a:latin typeface="Comic Sans MS" pitchFamily="66" charset="0"/>
              </a:rPr>
              <a:t>inputs yielding "true"</a:t>
            </a:r>
          </a:p>
        </p:txBody>
      </p:sp>
      <p:sp>
        <p:nvSpPr>
          <p:cNvPr id="30726" name="Text Box 12"/>
          <p:cNvSpPr txBox="1">
            <a:spLocks noChangeArrowheads="1"/>
          </p:cNvSpPr>
          <p:nvPr/>
        </p:nvSpPr>
        <p:spPr bwMode="auto">
          <a:xfrm>
            <a:off x="3581400" y="3943350"/>
            <a:ext cx="2290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FF"/>
                </a:solidFill>
                <a:latin typeface="Comic Sans MS" pitchFamily="66" charset="0"/>
              </a:rPr>
              <a:t>inputs yielding "false"</a:t>
            </a:r>
          </a:p>
        </p:txBody>
      </p:sp>
      <p:sp>
        <p:nvSpPr>
          <p:cNvPr id="30727" name="Line 13"/>
          <p:cNvSpPr>
            <a:spLocks noChangeShapeType="1"/>
          </p:cNvSpPr>
          <p:nvPr/>
        </p:nvSpPr>
        <p:spPr bwMode="auto">
          <a:xfrm>
            <a:off x="3255963" y="1993900"/>
            <a:ext cx="0" cy="830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8" name="Line 14"/>
          <p:cNvSpPr>
            <a:spLocks noChangeShapeType="1"/>
          </p:cNvSpPr>
          <p:nvPr/>
        </p:nvSpPr>
        <p:spPr bwMode="auto">
          <a:xfrm flipH="1">
            <a:off x="1712913" y="3294063"/>
            <a:ext cx="1547812" cy="53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9" name="Line 15"/>
          <p:cNvSpPr>
            <a:spLocks noChangeShapeType="1"/>
          </p:cNvSpPr>
          <p:nvPr/>
        </p:nvSpPr>
        <p:spPr bwMode="auto">
          <a:xfrm>
            <a:off x="3328988" y="3300413"/>
            <a:ext cx="1360487" cy="600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30" name="Line 16"/>
          <p:cNvSpPr>
            <a:spLocks noChangeShapeType="1"/>
          </p:cNvSpPr>
          <p:nvPr/>
        </p:nvSpPr>
        <p:spPr bwMode="auto">
          <a:xfrm flipV="1">
            <a:off x="1189038" y="4332288"/>
            <a:ext cx="444500" cy="676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31" name="Text Box 17"/>
          <p:cNvSpPr txBox="1">
            <a:spLocks noChangeArrowheads="1"/>
          </p:cNvSpPr>
          <p:nvPr/>
        </p:nvSpPr>
        <p:spPr bwMode="auto">
          <a:xfrm>
            <a:off x="822325" y="4970463"/>
            <a:ext cx="7612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i="1">
                <a:solidFill>
                  <a:srgbClr val="000000"/>
                </a:solidFill>
              </a:rPr>
              <a:t>One</a:t>
            </a:r>
            <a:r>
              <a:rPr lang="en-US">
                <a:solidFill>
                  <a:srgbClr val="000000"/>
                </a:solidFill>
              </a:rPr>
              <a:t> of these is enough to describe a particular computation.</a:t>
            </a:r>
          </a:p>
        </p:txBody>
      </p:sp>
      <p:sp>
        <p:nvSpPr>
          <p:cNvPr id="30732" name="Text Box 18"/>
          <p:cNvSpPr txBox="1">
            <a:spLocks noChangeArrowheads="1"/>
          </p:cNvSpPr>
          <p:nvPr/>
        </p:nvSpPr>
        <p:spPr bwMode="auto">
          <a:xfrm>
            <a:off x="928688" y="5724525"/>
            <a:ext cx="1714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a formal language</a:t>
            </a:r>
          </a:p>
        </p:txBody>
      </p:sp>
      <p:sp>
        <p:nvSpPr>
          <p:cNvPr id="30733" name="Rectangle 19"/>
          <p:cNvSpPr>
            <a:spLocks noChangeArrowheads="1"/>
          </p:cNvSpPr>
          <p:nvPr/>
        </p:nvSpPr>
        <p:spPr bwMode="auto">
          <a:xfrm>
            <a:off x="2836863" y="5905500"/>
            <a:ext cx="562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is a set of inputs 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selected  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by a computation</a:t>
            </a:r>
          </a:p>
        </p:txBody>
      </p:sp>
      <p:sp>
        <p:nvSpPr>
          <p:cNvPr id="30734" name="AutoShape 20"/>
          <p:cNvSpPr>
            <a:spLocks noChangeArrowheads="1"/>
          </p:cNvSpPr>
          <p:nvPr/>
        </p:nvSpPr>
        <p:spPr bwMode="auto">
          <a:xfrm>
            <a:off x="985838" y="5580063"/>
            <a:ext cx="1638300" cy="112395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35" name="Rectangle 21"/>
          <p:cNvSpPr>
            <a:spLocks noChangeArrowheads="1"/>
          </p:cNvSpPr>
          <p:nvPr/>
        </p:nvSpPr>
        <p:spPr bwMode="auto">
          <a:xfrm>
            <a:off x="6718300" y="6440488"/>
            <a:ext cx="21986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9900"/>
                </a:solidFill>
                <a:latin typeface="Comic Sans MS" pitchFamily="66" charset="0"/>
              </a:rPr>
              <a:t>from function to structure…</a:t>
            </a:r>
          </a:p>
        </p:txBody>
      </p:sp>
      <p:sp>
        <p:nvSpPr>
          <p:cNvPr id="30737" name="Text Box 18"/>
          <p:cNvSpPr txBox="1">
            <a:spLocks noChangeArrowheads="1"/>
          </p:cNvSpPr>
          <p:nvPr/>
        </p:nvSpPr>
        <p:spPr bwMode="auto">
          <a:xfrm>
            <a:off x="1543050" y="230188"/>
            <a:ext cx="46974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000000"/>
                </a:solidFill>
              </a:rPr>
              <a:t>Computable Sets</a:t>
            </a:r>
          </a:p>
        </p:txBody>
      </p:sp>
      <p:pic>
        <p:nvPicPr>
          <p:cNvPr id="30738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152400"/>
            <a:ext cx="86677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9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00200"/>
            <a:ext cx="21066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0" name="Text Box 53"/>
          <p:cNvSpPr txBox="1">
            <a:spLocks noChangeArrowheads="1"/>
          </p:cNvSpPr>
          <p:nvPr/>
        </p:nvSpPr>
        <p:spPr bwMode="auto">
          <a:xfrm>
            <a:off x="6473825" y="4238625"/>
            <a:ext cx="2579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98023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Not always so </a:t>
            </a:r>
            <a:r>
              <a:rPr lang="en-US" sz="1800" b="1" i="1" u="sng">
                <a:solidFill>
                  <a:srgbClr val="98023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formal</a:t>
            </a:r>
            <a:r>
              <a:rPr lang="en-US" sz="1800">
                <a:solidFill>
                  <a:srgbClr val="98023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298727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158044" y="4245683"/>
            <a:ext cx="8906934" cy="261231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06438" y="228600"/>
            <a:ext cx="7781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</a:rPr>
              <a:t>Kleene's answer:  </a:t>
            </a:r>
            <a:r>
              <a:rPr lang="en-US" sz="3600" b="1" i="1">
                <a:solidFill>
                  <a:srgbClr val="000000"/>
                </a:solidFill>
              </a:rPr>
              <a:t>Regular Expressions</a:t>
            </a:r>
            <a:endParaRPr lang="en-US" sz="3600" b="1">
              <a:solidFill>
                <a:srgbClr val="000000"/>
              </a:solidFill>
            </a:endParaRP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1555750" y="1676400"/>
            <a:ext cx="636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FF"/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1154113" y="3124200"/>
            <a:ext cx="15097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FF"/>
                </a:solidFill>
                <a:latin typeface="Arial" pitchFamily="34" charset="0"/>
              </a:rPr>
              <a:t>1* | 10*</a:t>
            </a: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1381125" y="2390775"/>
            <a:ext cx="1065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FF"/>
                </a:solidFill>
                <a:latin typeface="Arial" pitchFamily="34" charset="0"/>
              </a:rPr>
              <a:t>(10)*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3367088" y="2076450"/>
            <a:ext cx="37338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700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Examples of three regular expressions and overall "regex" syntax.</a:t>
            </a:r>
          </a:p>
        </p:txBody>
      </p:sp>
      <p:sp>
        <p:nvSpPr>
          <p:cNvPr id="9240" name="Right Brace 29"/>
          <p:cNvSpPr>
            <a:spLocks/>
          </p:cNvSpPr>
          <p:nvPr/>
        </p:nvSpPr>
        <p:spPr bwMode="auto">
          <a:xfrm>
            <a:off x="2971800" y="1752600"/>
            <a:ext cx="381000" cy="2057400"/>
          </a:xfrm>
          <a:prstGeom prst="rightBrace">
            <a:avLst>
              <a:gd name="adj1" fmla="val 69275"/>
              <a:gd name="adj2" fmla="val 50000"/>
            </a:avLst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4136145" y="869950"/>
            <a:ext cx="44307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i="1" dirty="0">
                <a:latin typeface="Times New Roman" pitchFamily="18" charset="0"/>
              </a:rPr>
              <a:t>looking for a simple description for those sets that are </a:t>
            </a:r>
            <a:r>
              <a:rPr lang="en-US" sz="1200" b="1" i="1" dirty="0">
                <a:latin typeface="Times New Roman" pitchFamily="18" charset="0"/>
              </a:rPr>
              <a:t>computable </a:t>
            </a:r>
            <a:r>
              <a:rPr lang="en-US" sz="1200" i="1" dirty="0">
                <a:latin typeface="Times New Roman" pitchFamily="18" charset="0"/>
              </a:rPr>
              <a:t>…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609600" y="5749046"/>
            <a:ext cx="728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>
                <a:solidFill>
                  <a:srgbClr val="8F01B8"/>
                </a:solidFill>
              </a:rPr>
              <a:t>  union</a:t>
            </a:r>
            <a:r>
              <a:rPr lang="en-US">
                <a:solidFill>
                  <a:srgbClr val="000000"/>
                </a:solidFill>
              </a:rPr>
              <a:t>                         </a:t>
            </a:r>
            <a:r>
              <a:rPr lang="en-US">
                <a:solidFill>
                  <a:srgbClr val="0000FF"/>
                </a:solidFill>
                <a:latin typeface="Arial" pitchFamily="34" charset="0"/>
              </a:rPr>
              <a:t>a | b</a:t>
            </a:r>
            <a:r>
              <a:rPr lang="en-US">
                <a:solidFill>
                  <a:srgbClr val="000000"/>
                </a:solidFill>
              </a:rPr>
              <a:t>              “</a:t>
            </a:r>
            <a:r>
              <a:rPr lang="en-US">
                <a:solidFill>
                  <a:srgbClr val="0000FF"/>
                </a:solidFill>
                <a:latin typeface="Arial" pitchFamily="34" charset="0"/>
              </a:rPr>
              <a:t>a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i="1">
                <a:solidFill>
                  <a:srgbClr val="000000"/>
                </a:solidFill>
              </a:rPr>
              <a:t>or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FF"/>
                </a:solidFill>
                <a:latin typeface="Arial" pitchFamily="34" charset="0"/>
              </a:rPr>
              <a:t>b</a:t>
            </a:r>
            <a:r>
              <a:rPr lang="en-US">
                <a:solidFill>
                  <a:srgbClr val="000000"/>
                </a:solidFill>
              </a:rPr>
              <a:t>”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04800" y="4245683"/>
            <a:ext cx="533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A </a:t>
            </a:r>
            <a:r>
              <a:rPr lang="en-US" sz="1800" b="1" i="1">
                <a:solidFill>
                  <a:srgbClr val="000000"/>
                </a:solidFill>
              </a:rPr>
              <a:t>regular expression</a:t>
            </a:r>
            <a:r>
              <a:rPr lang="en-US" sz="1800">
                <a:solidFill>
                  <a:srgbClr val="000000"/>
                </a:solidFill>
              </a:rPr>
              <a:t> is composed of three operations: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631825" y="5268033"/>
            <a:ext cx="728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srgbClr val="8F01B8"/>
                </a:solidFill>
              </a:rPr>
              <a:t>  concatenation</a:t>
            </a:r>
            <a:r>
              <a:rPr lang="en-US" dirty="0">
                <a:solidFill>
                  <a:srgbClr val="000000"/>
                </a:solidFill>
              </a:rPr>
              <a:t>            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</a:rPr>
              <a:t>ab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             “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then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”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2971800" y="6420558"/>
            <a:ext cx="588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where </a:t>
            </a:r>
            <a:r>
              <a:rPr lang="en-US" sz="1800">
                <a:solidFill>
                  <a:srgbClr val="0000FF"/>
                </a:solidFill>
                <a:latin typeface="Arial" pitchFamily="34" charset="0"/>
              </a:rPr>
              <a:t>a</a:t>
            </a:r>
            <a:r>
              <a:rPr lang="en-US" sz="1800">
                <a:solidFill>
                  <a:srgbClr val="000000"/>
                </a:solidFill>
              </a:rPr>
              <a:t> and </a:t>
            </a:r>
            <a:r>
              <a:rPr lang="en-US" sz="1800">
                <a:solidFill>
                  <a:srgbClr val="0000FF"/>
                </a:solidFill>
                <a:latin typeface="Arial" pitchFamily="34" charset="0"/>
              </a:rPr>
              <a:t>b</a:t>
            </a:r>
            <a:r>
              <a:rPr lang="en-US" sz="1800">
                <a:solidFill>
                  <a:srgbClr val="000000"/>
                </a:solidFill>
              </a:rPr>
              <a:t> can be any bit strings - or regular expressions </a:t>
            </a:r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>
            <a:off x="7191375" y="4777496"/>
            <a:ext cx="0" cy="1571625"/>
          </a:xfrm>
          <a:prstGeom prst="line">
            <a:avLst/>
          </a:prstGeom>
          <a:noFill/>
          <a:ln w="12700">
            <a:solidFill>
              <a:srgbClr val="8F01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7446963" y="4744158"/>
            <a:ext cx="1311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8F01B8"/>
                </a:solidFill>
                <a:latin typeface="Sand" charset="0"/>
              </a:rPr>
              <a:t>high precedence</a:t>
            </a: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631825" y="4787021"/>
            <a:ext cx="6424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srgbClr val="8F01B8"/>
                </a:solidFill>
              </a:rPr>
              <a:t>  </a:t>
            </a:r>
            <a:r>
              <a:rPr lang="en-US" i="1" dirty="0" err="1">
                <a:solidFill>
                  <a:srgbClr val="8F01B8"/>
                </a:solidFill>
              </a:rPr>
              <a:t>Kleene</a:t>
            </a:r>
            <a:r>
              <a:rPr lang="en-US" dirty="0">
                <a:solidFill>
                  <a:srgbClr val="8F01B8"/>
                </a:solidFill>
              </a:rPr>
              <a:t> Star                 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</a:rPr>
              <a:t>a*</a:t>
            </a:r>
            <a:r>
              <a:rPr lang="en-US" dirty="0">
                <a:solidFill>
                  <a:srgbClr val="000000"/>
                </a:solidFill>
              </a:rPr>
              <a:t>          “0 or more 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’s”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7446963" y="6107821"/>
            <a:ext cx="1250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8F01B8"/>
                </a:solidFill>
                <a:latin typeface="Sand" charset="0"/>
              </a:rPr>
              <a:t>low precedence</a:t>
            </a:r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5638800" y="4439358"/>
            <a:ext cx="2954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06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 bwMode="auto">
          <a:xfrm>
            <a:off x="158044" y="4245683"/>
            <a:ext cx="8906934" cy="261231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0247" name="Text Box 2"/>
          <p:cNvSpPr txBox="1">
            <a:spLocks noChangeArrowheads="1"/>
          </p:cNvSpPr>
          <p:nvPr/>
        </p:nvSpPr>
        <p:spPr bwMode="auto">
          <a:xfrm>
            <a:off x="609600" y="5749046"/>
            <a:ext cx="728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>
                <a:solidFill>
                  <a:srgbClr val="8F01B8"/>
                </a:solidFill>
              </a:rPr>
              <a:t>  union</a:t>
            </a:r>
            <a:r>
              <a:rPr lang="en-US">
                <a:solidFill>
                  <a:srgbClr val="000000"/>
                </a:solidFill>
              </a:rPr>
              <a:t>                         </a:t>
            </a:r>
            <a:r>
              <a:rPr lang="en-US">
                <a:solidFill>
                  <a:srgbClr val="0000FF"/>
                </a:solidFill>
                <a:latin typeface="Arial" pitchFamily="34" charset="0"/>
              </a:rPr>
              <a:t>a | b</a:t>
            </a:r>
            <a:r>
              <a:rPr lang="en-US">
                <a:solidFill>
                  <a:srgbClr val="000000"/>
                </a:solidFill>
              </a:rPr>
              <a:t>              “</a:t>
            </a:r>
            <a:r>
              <a:rPr lang="en-US">
                <a:solidFill>
                  <a:srgbClr val="0000FF"/>
                </a:solidFill>
                <a:latin typeface="Arial" pitchFamily="34" charset="0"/>
              </a:rPr>
              <a:t>a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i="1">
                <a:solidFill>
                  <a:srgbClr val="000000"/>
                </a:solidFill>
              </a:rPr>
              <a:t>or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FF"/>
                </a:solidFill>
                <a:latin typeface="Arial" pitchFamily="34" charset="0"/>
              </a:rPr>
              <a:t>b</a:t>
            </a:r>
            <a:r>
              <a:rPr lang="en-US">
                <a:solidFill>
                  <a:srgbClr val="000000"/>
                </a:solidFill>
              </a:rPr>
              <a:t>”</a:t>
            </a:r>
          </a:p>
        </p:txBody>
      </p:sp>
      <p:sp>
        <p:nvSpPr>
          <p:cNvPr id="10249" name="Text Box 6"/>
          <p:cNvSpPr txBox="1">
            <a:spLocks noChangeArrowheads="1"/>
          </p:cNvSpPr>
          <p:nvPr/>
        </p:nvSpPr>
        <p:spPr bwMode="auto">
          <a:xfrm>
            <a:off x="706438" y="228600"/>
            <a:ext cx="7781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</a:rPr>
              <a:t>Kleene's answer:  </a:t>
            </a:r>
            <a:r>
              <a:rPr lang="en-US" sz="3600" b="1" i="1">
                <a:solidFill>
                  <a:srgbClr val="000000"/>
                </a:solidFill>
              </a:rPr>
              <a:t>Regular Expressions</a:t>
            </a:r>
            <a:endParaRPr lang="en-US" sz="3600" b="1">
              <a:solidFill>
                <a:srgbClr val="000000"/>
              </a:solidFill>
            </a:endParaRPr>
          </a:p>
        </p:txBody>
      </p:sp>
      <p:sp>
        <p:nvSpPr>
          <p:cNvPr id="10250" name="Text Box 7"/>
          <p:cNvSpPr txBox="1">
            <a:spLocks noChangeArrowheads="1"/>
          </p:cNvSpPr>
          <p:nvPr/>
        </p:nvSpPr>
        <p:spPr bwMode="auto">
          <a:xfrm>
            <a:off x="304800" y="4245683"/>
            <a:ext cx="533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A </a:t>
            </a:r>
            <a:r>
              <a:rPr lang="en-US" sz="1800" b="1" i="1">
                <a:solidFill>
                  <a:srgbClr val="000000"/>
                </a:solidFill>
              </a:rPr>
              <a:t>regular expression</a:t>
            </a:r>
            <a:r>
              <a:rPr lang="en-US" sz="1800">
                <a:solidFill>
                  <a:srgbClr val="000000"/>
                </a:solidFill>
              </a:rPr>
              <a:t> is composed of three operations:</a:t>
            </a:r>
          </a:p>
        </p:txBody>
      </p:sp>
      <p:sp>
        <p:nvSpPr>
          <p:cNvPr id="10251" name="Text Box 8"/>
          <p:cNvSpPr txBox="1">
            <a:spLocks noChangeArrowheads="1"/>
          </p:cNvSpPr>
          <p:nvPr/>
        </p:nvSpPr>
        <p:spPr bwMode="auto">
          <a:xfrm>
            <a:off x="631825" y="5268033"/>
            <a:ext cx="728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srgbClr val="8F01B8"/>
                </a:solidFill>
              </a:rPr>
              <a:t>  concatenation</a:t>
            </a:r>
            <a:r>
              <a:rPr lang="en-US" dirty="0">
                <a:solidFill>
                  <a:srgbClr val="000000"/>
                </a:solidFill>
              </a:rPr>
              <a:t>            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</a:rPr>
              <a:t>ab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             “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then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”</a:t>
            </a:r>
          </a:p>
        </p:txBody>
      </p:sp>
      <p:sp>
        <p:nvSpPr>
          <p:cNvPr id="10252" name="Text Box 9"/>
          <p:cNvSpPr txBox="1">
            <a:spLocks noChangeArrowheads="1"/>
          </p:cNvSpPr>
          <p:nvPr/>
        </p:nvSpPr>
        <p:spPr bwMode="auto">
          <a:xfrm>
            <a:off x="2971800" y="6420558"/>
            <a:ext cx="588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where </a:t>
            </a:r>
            <a:r>
              <a:rPr lang="en-US" sz="1800">
                <a:solidFill>
                  <a:srgbClr val="0000FF"/>
                </a:solidFill>
                <a:latin typeface="Arial" pitchFamily="34" charset="0"/>
              </a:rPr>
              <a:t>a</a:t>
            </a:r>
            <a:r>
              <a:rPr lang="en-US" sz="1800">
                <a:solidFill>
                  <a:srgbClr val="000000"/>
                </a:solidFill>
              </a:rPr>
              <a:t> and </a:t>
            </a:r>
            <a:r>
              <a:rPr lang="en-US" sz="1800">
                <a:solidFill>
                  <a:srgbClr val="0000FF"/>
                </a:solidFill>
                <a:latin typeface="Arial" pitchFamily="34" charset="0"/>
              </a:rPr>
              <a:t>b</a:t>
            </a:r>
            <a:r>
              <a:rPr lang="en-US" sz="1800">
                <a:solidFill>
                  <a:srgbClr val="000000"/>
                </a:solidFill>
              </a:rPr>
              <a:t> can be any bit strings - or regular expressions </a:t>
            </a:r>
          </a:p>
        </p:txBody>
      </p:sp>
      <p:sp>
        <p:nvSpPr>
          <p:cNvPr id="10253" name="Line 10"/>
          <p:cNvSpPr>
            <a:spLocks noChangeShapeType="1"/>
          </p:cNvSpPr>
          <p:nvPr/>
        </p:nvSpPr>
        <p:spPr bwMode="auto">
          <a:xfrm>
            <a:off x="7191375" y="4777496"/>
            <a:ext cx="0" cy="1571625"/>
          </a:xfrm>
          <a:prstGeom prst="line">
            <a:avLst/>
          </a:prstGeom>
          <a:noFill/>
          <a:ln w="12700">
            <a:solidFill>
              <a:srgbClr val="8F01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54" name="Text Box 11"/>
          <p:cNvSpPr txBox="1">
            <a:spLocks noChangeArrowheads="1"/>
          </p:cNvSpPr>
          <p:nvPr/>
        </p:nvSpPr>
        <p:spPr bwMode="auto">
          <a:xfrm>
            <a:off x="7446963" y="4744158"/>
            <a:ext cx="1311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8F01B8"/>
                </a:solidFill>
                <a:latin typeface="Sand" charset="0"/>
              </a:rPr>
              <a:t>high precedence</a:t>
            </a:r>
          </a:p>
        </p:txBody>
      </p:sp>
      <p:sp>
        <p:nvSpPr>
          <p:cNvPr id="10255" name="Text Box 12"/>
          <p:cNvSpPr txBox="1">
            <a:spLocks noChangeArrowheads="1"/>
          </p:cNvSpPr>
          <p:nvPr/>
        </p:nvSpPr>
        <p:spPr bwMode="auto">
          <a:xfrm>
            <a:off x="631825" y="4787021"/>
            <a:ext cx="6424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srgbClr val="8F01B8"/>
                </a:solidFill>
              </a:rPr>
              <a:t>  </a:t>
            </a:r>
            <a:r>
              <a:rPr lang="en-US" i="1" dirty="0" err="1">
                <a:solidFill>
                  <a:srgbClr val="8F01B8"/>
                </a:solidFill>
              </a:rPr>
              <a:t>Kleene</a:t>
            </a:r>
            <a:r>
              <a:rPr lang="en-US" dirty="0">
                <a:solidFill>
                  <a:srgbClr val="8F01B8"/>
                </a:solidFill>
              </a:rPr>
              <a:t> Star                 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</a:rPr>
              <a:t>a*</a:t>
            </a:r>
            <a:r>
              <a:rPr lang="en-US" dirty="0">
                <a:solidFill>
                  <a:srgbClr val="000000"/>
                </a:solidFill>
              </a:rPr>
              <a:t>          “0 or more 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’s”</a:t>
            </a:r>
          </a:p>
        </p:txBody>
      </p:sp>
      <p:sp>
        <p:nvSpPr>
          <p:cNvPr id="10256" name="Text Box 13"/>
          <p:cNvSpPr txBox="1">
            <a:spLocks noChangeArrowheads="1"/>
          </p:cNvSpPr>
          <p:nvPr/>
        </p:nvSpPr>
        <p:spPr bwMode="auto">
          <a:xfrm>
            <a:off x="7446963" y="6107821"/>
            <a:ext cx="1250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8F01B8"/>
                </a:solidFill>
                <a:latin typeface="Sand" charset="0"/>
              </a:rPr>
              <a:t>low precedence</a:t>
            </a:r>
          </a:p>
        </p:txBody>
      </p:sp>
      <p:sp>
        <p:nvSpPr>
          <p:cNvPr id="10261" name="Rectangle 18"/>
          <p:cNvSpPr>
            <a:spLocks noChangeArrowheads="1"/>
          </p:cNvSpPr>
          <p:nvPr/>
        </p:nvSpPr>
        <p:spPr bwMode="auto">
          <a:xfrm>
            <a:off x="4136145" y="869950"/>
            <a:ext cx="44307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i="1" dirty="0">
                <a:latin typeface="Times New Roman" pitchFamily="18" charset="0"/>
              </a:rPr>
              <a:t>looking for a simple description for those sets that are </a:t>
            </a:r>
            <a:r>
              <a:rPr lang="en-US" sz="1200" b="1" i="1" dirty="0">
                <a:latin typeface="Times New Roman" pitchFamily="18" charset="0"/>
              </a:rPr>
              <a:t>computable </a:t>
            </a:r>
            <a:r>
              <a:rPr lang="en-US" sz="1200" i="1" dirty="0">
                <a:latin typeface="Times New Roman" pitchFamily="18" charset="0"/>
              </a:rPr>
              <a:t>…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10262" name="Rectangle 19"/>
          <p:cNvSpPr>
            <a:spLocks noChangeArrowheads="1"/>
          </p:cNvSpPr>
          <p:nvPr/>
        </p:nvSpPr>
        <p:spPr bwMode="auto">
          <a:xfrm>
            <a:off x="1555750" y="1676400"/>
            <a:ext cx="636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FF"/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10263" name="Rectangle 20"/>
          <p:cNvSpPr>
            <a:spLocks noChangeArrowheads="1"/>
          </p:cNvSpPr>
          <p:nvPr/>
        </p:nvSpPr>
        <p:spPr bwMode="auto">
          <a:xfrm>
            <a:off x="1154113" y="3124200"/>
            <a:ext cx="15097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FF"/>
                </a:solidFill>
                <a:latin typeface="Arial" pitchFamily="34" charset="0"/>
              </a:rPr>
              <a:t>1* | 10*</a:t>
            </a:r>
          </a:p>
        </p:txBody>
      </p:sp>
      <p:sp>
        <p:nvSpPr>
          <p:cNvPr id="10264" name="Rectangle 21"/>
          <p:cNvSpPr>
            <a:spLocks noChangeArrowheads="1"/>
          </p:cNvSpPr>
          <p:nvPr/>
        </p:nvSpPr>
        <p:spPr bwMode="auto">
          <a:xfrm>
            <a:off x="1381125" y="2390775"/>
            <a:ext cx="1065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FF"/>
                </a:solidFill>
                <a:latin typeface="Arial" pitchFamily="34" charset="0"/>
              </a:rPr>
              <a:t>(10)*</a:t>
            </a:r>
          </a:p>
        </p:txBody>
      </p:sp>
      <p:sp>
        <p:nvSpPr>
          <p:cNvPr id="10265" name="Rectangle 23"/>
          <p:cNvSpPr>
            <a:spLocks noChangeArrowheads="1"/>
          </p:cNvSpPr>
          <p:nvPr/>
        </p:nvSpPr>
        <p:spPr bwMode="auto">
          <a:xfrm>
            <a:off x="6543675" y="1763713"/>
            <a:ext cx="2106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333399"/>
                </a:solidFill>
                <a:latin typeface="Arial" pitchFamily="34" charset="0"/>
              </a:rPr>
              <a:t>L = { w | w is 10 }</a:t>
            </a:r>
          </a:p>
        </p:txBody>
      </p:sp>
      <p:sp>
        <p:nvSpPr>
          <p:cNvPr id="10266" name="Text Box 24"/>
          <p:cNvSpPr txBox="1">
            <a:spLocks noChangeArrowheads="1"/>
          </p:cNvSpPr>
          <p:nvPr/>
        </p:nvSpPr>
        <p:spPr bwMode="auto">
          <a:xfrm>
            <a:off x="2903538" y="1671638"/>
            <a:ext cx="2168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i="1">
                <a:solidFill>
                  <a:srgbClr val="343398"/>
                </a:solidFill>
                <a:latin typeface="Times" pitchFamily="-128" charset="0"/>
              </a:rPr>
              <a:t>matches</a:t>
            </a:r>
            <a:r>
              <a:rPr lang="en-US" sz="1600">
                <a:solidFill>
                  <a:srgbClr val="343398"/>
                </a:solidFill>
                <a:latin typeface="Times" pitchFamily="-128" charset="0"/>
              </a:rPr>
              <a:t> the string </a:t>
            </a:r>
            <a:r>
              <a:rPr lang="en-US" sz="1600">
                <a:solidFill>
                  <a:srgbClr val="343398"/>
                </a:solidFill>
                <a:latin typeface="Arial" pitchFamily="34" charset="0"/>
              </a:rPr>
              <a:t>10</a:t>
            </a:r>
            <a:r>
              <a:rPr lang="en-US" sz="1600">
                <a:solidFill>
                  <a:srgbClr val="343398"/>
                </a:solidFill>
                <a:latin typeface="Times" pitchFamily="-128" charset="0"/>
              </a:rPr>
              <a:t>, which is the language</a:t>
            </a:r>
          </a:p>
        </p:txBody>
      </p:sp>
      <p:sp>
        <p:nvSpPr>
          <p:cNvPr id="10267" name="Rectangle 25"/>
          <p:cNvSpPr>
            <a:spLocks noChangeArrowheads="1"/>
          </p:cNvSpPr>
          <p:nvPr/>
        </p:nvSpPr>
        <p:spPr bwMode="auto">
          <a:xfrm>
            <a:off x="5218113" y="1763713"/>
            <a:ext cx="77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333399"/>
                </a:solidFill>
                <a:latin typeface="Arial" pitchFamily="34" charset="0"/>
              </a:rPr>
              <a:t>{ 10 }</a:t>
            </a:r>
          </a:p>
        </p:txBody>
      </p:sp>
      <p:sp>
        <p:nvSpPr>
          <p:cNvPr id="10268" name="Rectangle 26"/>
          <p:cNvSpPr>
            <a:spLocks noChangeArrowheads="1"/>
          </p:cNvSpPr>
          <p:nvPr/>
        </p:nvSpPr>
        <p:spPr bwMode="auto">
          <a:xfrm>
            <a:off x="6073775" y="1793875"/>
            <a:ext cx="354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343398"/>
                </a:solidFill>
              </a:rPr>
              <a:t>or</a:t>
            </a:r>
          </a:p>
        </p:txBody>
      </p:sp>
      <p:sp>
        <p:nvSpPr>
          <p:cNvPr id="10270" name="Line 17"/>
          <p:cNvSpPr>
            <a:spLocks noChangeShapeType="1"/>
          </p:cNvSpPr>
          <p:nvPr/>
        </p:nvSpPr>
        <p:spPr bwMode="auto">
          <a:xfrm>
            <a:off x="5638800" y="4439358"/>
            <a:ext cx="2954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14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 bwMode="auto">
          <a:xfrm>
            <a:off x="158044" y="4245683"/>
            <a:ext cx="8906934" cy="261231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" charset="0"/>
            </a:endParaRPr>
          </a:p>
        </p:txBody>
      </p:sp>
      <p:sp>
        <p:nvSpPr>
          <p:cNvPr id="11276" name="Text Box 2"/>
          <p:cNvSpPr txBox="1">
            <a:spLocks noChangeArrowheads="1"/>
          </p:cNvSpPr>
          <p:nvPr/>
        </p:nvSpPr>
        <p:spPr bwMode="auto">
          <a:xfrm>
            <a:off x="609600" y="5995988"/>
            <a:ext cx="728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>
                <a:solidFill>
                  <a:srgbClr val="8F01B8"/>
                </a:solidFill>
              </a:rPr>
              <a:t>  union</a:t>
            </a:r>
            <a:r>
              <a:rPr lang="en-US">
                <a:solidFill>
                  <a:srgbClr val="000000"/>
                </a:solidFill>
              </a:rPr>
              <a:t>                         </a:t>
            </a:r>
            <a:r>
              <a:rPr lang="en-US">
                <a:solidFill>
                  <a:srgbClr val="0000FF"/>
                </a:solidFill>
                <a:latin typeface="Arial" pitchFamily="34" charset="0"/>
              </a:rPr>
              <a:t>a | b</a:t>
            </a:r>
            <a:r>
              <a:rPr lang="en-US">
                <a:solidFill>
                  <a:srgbClr val="000000"/>
                </a:solidFill>
              </a:rPr>
              <a:t>              “</a:t>
            </a:r>
            <a:r>
              <a:rPr lang="en-US">
                <a:solidFill>
                  <a:srgbClr val="0000FF"/>
                </a:solidFill>
                <a:latin typeface="Arial" pitchFamily="34" charset="0"/>
              </a:rPr>
              <a:t>a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i="1">
                <a:solidFill>
                  <a:srgbClr val="000000"/>
                </a:solidFill>
              </a:rPr>
              <a:t>or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FF"/>
                </a:solidFill>
                <a:latin typeface="Arial" pitchFamily="34" charset="0"/>
              </a:rPr>
              <a:t>b</a:t>
            </a:r>
            <a:r>
              <a:rPr lang="en-US">
                <a:solidFill>
                  <a:srgbClr val="000000"/>
                </a:solidFill>
              </a:rPr>
              <a:t>”</a:t>
            </a:r>
          </a:p>
        </p:txBody>
      </p:sp>
      <p:sp>
        <p:nvSpPr>
          <p:cNvPr id="11278" name="Text Box 6"/>
          <p:cNvSpPr txBox="1">
            <a:spLocks noChangeArrowheads="1"/>
          </p:cNvSpPr>
          <p:nvPr/>
        </p:nvSpPr>
        <p:spPr bwMode="auto">
          <a:xfrm>
            <a:off x="752475" y="349250"/>
            <a:ext cx="7781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</a:rPr>
              <a:t>Kleene's answer:  </a:t>
            </a:r>
            <a:r>
              <a:rPr lang="en-US" sz="3600" b="1" i="1">
                <a:solidFill>
                  <a:srgbClr val="000000"/>
                </a:solidFill>
              </a:rPr>
              <a:t>Regular Expressions</a:t>
            </a:r>
            <a:endParaRPr lang="en-US" sz="3600" b="1">
              <a:solidFill>
                <a:srgbClr val="000000"/>
              </a:solidFill>
            </a:endParaRPr>
          </a:p>
        </p:txBody>
      </p:sp>
      <p:sp>
        <p:nvSpPr>
          <p:cNvPr id="11279" name="Text Box 7"/>
          <p:cNvSpPr txBox="1">
            <a:spLocks noChangeArrowheads="1"/>
          </p:cNvSpPr>
          <p:nvPr/>
        </p:nvSpPr>
        <p:spPr bwMode="auto">
          <a:xfrm>
            <a:off x="304800" y="4492625"/>
            <a:ext cx="533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A </a:t>
            </a:r>
            <a:r>
              <a:rPr lang="en-US" sz="1800" b="1" i="1">
                <a:solidFill>
                  <a:srgbClr val="000000"/>
                </a:solidFill>
              </a:rPr>
              <a:t>regular expression</a:t>
            </a:r>
            <a:r>
              <a:rPr lang="en-US" sz="1800">
                <a:solidFill>
                  <a:srgbClr val="000000"/>
                </a:solidFill>
              </a:rPr>
              <a:t> is composed of three operations:</a:t>
            </a:r>
          </a:p>
        </p:txBody>
      </p:sp>
      <p:sp>
        <p:nvSpPr>
          <p:cNvPr id="11280" name="Text Box 8"/>
          <p:cNvSpPr txBox="1">
            <a:spLocks noChangeArrowheads="1"/>
          </p:cNvSpPr>
          <p:nvPr/>
        </p:nvSpPr>
        <p:spPr bwMode="auto">
          <a:xfrm>
            <a:off x="631825" y="5514975"/>
            <a:ext cx="728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srgbClr val="8F01B8"/>
                </a:solidFill>
              </a:rPr>
              <a:t>  concatenation</a:t>
            </a:r>
            <a:r>
              <a:rPr lang="en-US" dirty="0">
                <a:solidFill>
                  <a:srgbClr val="000000"/>
                </a:solidFill>
              </a:rPr>
              <a:t>            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</a:rPr>
              <a:t>ab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             “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then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”</a:t>
            </a:r>
          </a:p>
        </p:txBody>
      </p:sp>
      <p:sp>
        <p:nvSpPr>
          <p:cNvPr id="11281" name="Line 10"/>
          <p:cNvSpPr>
            <a:spLocks noChangeShapeType="1"/>
          </p:cNvSpPr>
          <p:nvPr/>
        </p:nvSpPr>
        <p:spPr bwMode="auto">
          <a:xfrm>
            <a:off x="7191375" y="5024438"/>
            <a:ext cx="0" cy="1571625"/>
          </a:xfrm>
          <a:prstGeom prst="line">
            <a:avLst/>
          </a:prstGeom>
          <a:noFill/>
          <a:ln w="12700">
            <a:solidFill>
              <a:srgbClr val="8F01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2" name="Text Box 11"/>
          <p:cNvSpPr txBox="1">
            <a:spLocks noChangeArrowheads="1"/>
          </p:cNvSpPr>
          <p:nvPr/>
        </p:nvSpPr>
        <p:spPr bwMode="auto">
          <a:xfrm>
            <a:off x="7446963" y="4991100"/>
            <a:ext cx="1311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8F01B8"/>
                </a:solidFill>
                <a:latin typeface="Sand" charset="0"/>
              </a:rPr>
              <a:t>high precedence</a:t>
            </a:r>
          </a:p>
        </p:txBody>
      </p:sp>
      <p:sp>
        <p:nvSpPr>
          <p:cNvPr id="11283" name="Text Box 12"/>
          <p:cNvSpPr txBox="1">
            <a:spLocks noChangeArrowheads="1"/>
          </p:cNvSpPr>
          <p:nvPr/>
        </p:nvSpPr>
        <p:spPr bwMode="auto">
          <a:xfrm>
            <a:off x="631825" y="5033963"/>
            <a:ext cx="6424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srgbClr val="8F01B8"/>
                </a:solidFill>
              </a:rPr>
              <a:t>  </a:t>
            </a:r>
            <a:r>
              <a:rPr lang="en-US" i="1" dirty="0" err="1">
                <a:solidFill>
                  <a:srgbClr val="8F01B8"/>
                </a:solidFill>
              </a:rPr>
              <a:t>Kleene</a:t>
            </a:r>
            <a:r>
              <a:rPr lang="en-US" dirty="0">
                <a:solidFill>
                  <a:srgbClr val="8F01B8"/>
                </a:solidFill>
              </a:rPr>
              <a:t> Star                 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</a:rPr>
              <a:t>a*</a:t>
            </a:r>
            <a:r>
              <a:rPr lang="en-US" dirty="0">
                <a:solidFill>
                  <a:srgbClr val="000000"/>
                </a:solidFill>
              </a:rPr>
              <a:t>          “0 or more 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’s”</a:t>
            </a:r>
          </a:p>
        </p:txBody>
      </p:sp>
      <p:sp>
        <p:nvSpPr>
          <p:cNvPr id="11284" name="Text Box 13"/>
          <p:cNvSpPr txBox="1">
            <a:spLocks noChangeArrowheads="1"/>
          </p:cNvSpPr>
          <p:nvPr/>
        </p:nvSpPr>
        <p:spPr bwMode="auto">
          <a:xfrm>
            <a:off x="7446963" y="6354763"/>
            <a:ext cx="1250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8F01B8"/>
                </a:solidFill>
                <a:latin typeface="Sand" charset="0"/>
              </a:rPr>
              <a:t>low precedence</a:t>
            </a:r>
          </a:p>
        </p:txBody>
      </p:sp>
      <p:sp>
        <p:nvSpPr>
          <p:cNvPr id="11285" name="Rectangle 45"/>
          <p:cNvSpPr>
            <a:spLocks noChangeArrowheads="1"/>
          </p:cNvSpPr>
          <p:nvPr/>
        </p:nvSpPr>
        <p:spPr bwMode="auto">
          <a:xfrm>
            <a:off x="685800" y="2895600"/>
            <a:ext cx="28987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200">
                <a:solidFill>
                  <a:srgbClr val="0000FF"/>
                </a:solidFill>
                <a:latin typeface="Arial" pitchFamily="34" charset="0"/>
              </a:rPr>
              <a:t>( 01* | 10 )*</a:t>
            </a:r>
          </a:p>
        </p:txBody>
      </p:sp>
      <p:sp>
        <p:nvSpPr>
          <p:cNvPr id="11286" name="Rectangle 19"/>
          <p:cNvSpPr>
            <a:spLocks noChangeArrowheads="1"/>
          </p:cNvSpPr>
          <p:nvPr/>
        </p:nvSpPr>
        <p:spPr bwMode="auto">
          <a:xfrm>
            <a:off x="304800" y="1752600"/>
            <a:ext cx="4352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Here is a pretty complex </a:t>
            </a:r>
            <a:r>
              <a:rPr lang="en-US" b="1" i="1">
                <a:solidFill>
                  <a:srgbClr val="000000"/>
                </a:solidFill>
                <a:latin typeface="Times New Roman" pitchFamily="18" charset="0"/>
              </a:rPr>
              <a:t>regular expression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87" name="Rectangle 20"/>
          <p:cNvSpPr>
            <a:spLocks noChangeArrowheads="1"/>
          </p:cNvSpPr>
          <p:nvPr/>
        </p:nvSpPr>
        <p:spPr bwMode="auto">
          <a:xfrm>
            <a:off x="5791200" y="1752600"/>
            <a:ext cx="307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Strings in/out of this language?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6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04238" y="3105150"/>
              <a:ext cx="6350" cy="22225"/>
            </p14:xfrm>
          </p:contentPart>
        </mc:Choice>
        <mc:Fallback xmlns="">
          <p:pic>
            <p:nvPicPr>
              <p:cNvPr id="1126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88892" y="3097036"/>
                <a:ext cx="43921" cy="4198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103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5" name="Rounded Rectangle 29"/>
          <p:cNvSpPr>
            <a:spLocks noChangeArrowheads="1"/>
          </p:cNvSpPr>
          <p:nvPr/>
        </p:nvSpPr>
        <p:spPr bwMode="auto">
          <a:xfrm>
            <a:off x="2819400" y="90488"/>
            <a:ext cx="3429000" cy="12954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6" name="Text Box 3"/>
          <p:cNvSpPr txBox="1">
            <a:spLocks noChangeArrowheads="1"/>
          </p:cNvSpPr>
          <p:nvPr/>
        </p:nvSpPr>
        <p:spPr bwMode="auto">
          <a:xfrm>
            <a:off x="6510338" y="265113"/>
            <a:ext cx="2286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 Regular 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expressions</a:t>
            </a:r>
            <a:endParaRPr lang="en-US" dirty="0">
              <a:solidFill>
                <a:srgbClr val="000000"/>
              </a:solidFill>
              <a:latin typeface="Cambria" pitchFamily="18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307" name="Rectangle 10"/>
          <p:cNvSpPr>
            <a:spLocks noChangeArrowheads="1"/>
          </p:cNvSpPr>
          <p:nvPr/>
        </p:nvSpPr>
        <p:spPr bwMode="auto">
          <a:xfrm>
            <a:off x="427744" y="3482510"/>
            <a:ext cx="4739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 = { w | w’s second-to-last character is a 1 }</a:t>
            </a:r>
          </a:p>
        </p:txBody>
      </p:sp>
      <p:sp>
        <p:nvSpPr>
          <p:cNvPr id="12308" name="Rectangle 11"/>
          <p:cNvSpPr>
            <a:spLocks noChangeArrowheads="1"/>
          </p:cNvSpPr>
          <p:nvPr/>
        </p:nvSpPr>
        <p:spPr bwMode="auto">
          <a:xfrm>
            <a:off x="427744" y="4607583"/>
            <a:ext cx="40315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 = { w | every 1 in w has a 0 after it }</a:t>
            </a:r>
          </a:p>
        </p:txBody>
      </p:sp>
      <p:sp>
        <p:nvSpPr>
          <p:cNvPr id="12309" name="Rectangle 12"/>
          <p:cNvSpPr>
            <a:spLocks noChangeArrowheads="1"/>
          </p:cNvSpPr>
          <p:nvPr/>
        </p:nvSpPr>
        <p:spPr bwMode="auto">
          <a:xfrm>
            <a:off x="427744" y="5732657"/>
            <a:ext cx="47668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 = { w | w’s first and last bits are the same }</a:t>
            </a:r>
          </a:p>
        </p:txBody>
      </p:sp>
      <p:sp>
        <p:nvSpPr>
          <p:cNvPr id="12310" name="Text Box 13"/>
          <p:cNvSpPr txBox="1">
            <a:spLocks noChangeArrowheads="1"/>
          </p:cNvSpPr>
          <p:nvPr/>
        </p:nvSpPr>
        <p:spPr bwMode="auto">
          <a:xfrm>
            <a:off x="381000" y="301625"/>
            <a:ext cx="19780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200" i="1">
                <a:solidFill>
                  <a:srgbClr val="000000"/>
                </a:solidFill>
                <a:cs typeface="Times New Roman" pitchFamily="18" charset="0"/>
              </a:rPr>
              <a:t>Try it!</a:t>
            </a:r>
          </a:p>
        </p:txBody>
      </p:sp>
      <p:sp>
        <p:nvSpPr>
          <p:cNvPr id="12311" name="Text Box 16"/>
          <p:cNvSpPr txBox="1">
            <a:spLocks noChangeArrowheads="1"/>
          </p:cNvSpPr>
          <p:nvPr/>
        </p:nvSpPr>
        <p:spPr bwMode="auto">
          <a:xfrm>
            <a:off x="2912182" y="1052155"/>
            <a:ext cx="3181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200" dirty="0">
                <a:solidFill>
                  <a:srgbClr val="8F01B8"/>
                </a:solidFill>
              </a:rPr>
              <a:t>  union</a:t>
            </a:r>
            <a:r>
              <a:rPr lang="en-US" sz="1200" dirty="0">
                <a:solidFill>
                  <a:srgbClr val="000000"/>
                </a:solidFill>
              </a:rPr>
              <a:t>                         </a:t>
            </a:r>
            <a:r>
              <a:rPr lang="en-US" sz="1200" dirty="0">
                <a:solidFill>
                  <a:srgbClr val="0000FF"/>
                </a:solidFill>
                <a:latin typeface="Arial" pitchFamily="34" charset="0"/>
              </a:rPr>
              <a:t>a | b</a:t>
            </a:r>
            <a:r>
              <a:rPr lang="en-US" sz="1200" dirty="0">
                <a:solidFill>
                  <a:srgbClr val="000000"/>
                </a:solidFill>
              </a:rPr>
              <a:t>              “</a:t>
            </a:r>
            <a:r>
              <a:rPr lang="en-US" sz="1200" dirty="0">
                <a:solidFill>
                  <a:srgbClr val="0000FF"/>
                </a:solidFill>
                <a:latin typeface="Arial" pitchFamily="34" charset="0"/>
              </a:rPr>
              <a:t>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i="1" dirty="0">
                <a:solidFill>
                  <a:srgbClr val="000000"/>
                </a:solidFill>
              </a:rPr>
              <a:t>or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Arial" pitchFamily="34" charset="0"/>
              </a:rPr>
              <a:t>b</a:t>
            </a:r>
            <a:r>
              <a:rPr lang="en-US" sz="1200" dirty="0">
                <a:solidFill>
                  <a:srgbClr val="000000"/>
                </a:solidFill>
              </a:rPr>
              <a:t>”</a:t>
            </a:r>
          </a:p>
        </p:txBody>
      </p:sp>
      <p:sp>
        <p:nvSpPr>
          <p:cNvPr id="12312" name="Text Box 17"/>
          <p:cNvSpPr txBox="1">
            <a:spLocks noChangeArrowheads="1"/>
          </p:cNvSpPr>
          <p:nvPr/>
        </p:nvSpPr>
        <p:spPr bwMode="auto">
          <a:xfrm>
            <a:off x="2935288" y="771525"/>
            <a:ext cx="3181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200">
                <a:solidFill>
                  <a:srgbClr val="8F01B8"/>
                </a:solidFill>
              </a:rPr>
              <a:t>  concatenation</a:t>
            </a:r>
            <a:r>
              <a:rPr lang="en-US" sz="1200">
                <a:solidFill>
                  <a:srgbClr val="000000"/>
                </a:solidFill>
              </a:rPr>
              <a:t>             </a:t>
            </a:r>
            <a:r>
              <a:rPr lang="en-US" sz="1200">
                <a:solidFill>
                  <a:srgbClr val="0000FF"/>
                </a:solidFill>
                <a:latin typeface="Arial" pitchFamily="34" charset="0"/>
              </a:rPr>
              <a:t>ab</a:t>
            </a:r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200">
                <a:solidFill>
                  <a:srgbClr val="000000"/>
                </a:solidFill>
              </a:rPr>
              <a:t>             “</a:t>
            </a:r>
            <a:r>
              <a:rPr lang="en-US" sz="1200">
                <a:solidFill>
                  <a:srgbClr val="0000FF"/>
                </a:solidFill>
                <a:latin typeface="Arial" pitchFamily="34" charset="0"/>
              </a:rPr>
              <a:t>a</a:t>
            </a:r>
            <a:r>
              <a:rPr lang="en-US" sz="1200">
                <a:solidFill>
                  <a:srgbClr val="000000"/>
                </a:solidFill>
              </a:rPr>
              <a:t> </a:t>
            </a:r>
            <a:r>
              <a:rPr lang="en-US" sz="1200" i="1">
                <a:solidFill>
                  <a:srgbClr val="000000"/>
                </a:solidFill>
              </a:rPr>
              <a:t>then</a:t>
            </a:r>
            <a:r>
              <a:rPr lang="en-US" sz="1200">
                <a:solidFill>
                  <a:srgbClr val="000000"/>
                </a:solidFill>
              </a:rPr>
              <a:t> </a:t>
            </a:r>
            <a:r>
              <a:rPr lang="en-US" sz="1200">
                <a:solidFill>
                  <a:srgbClr val="0000FF"/>
                </a:solidFill>
                <a:latin typeface="Arial" pitchFamily="34" charset="0"/>
              </a:rPr>
              <a:t>b</a:t>
            </a:r>
            <a:r>
              <a:rPr lang="en-US" sz="1200">
                <a:solidFill>
                  <a:srgbClr val="000000"/>
                </a:solidFill>
              </a:rPr>
              <a:t>”</a:t>
            </a:r>
          </a:p>
        </p:txBody>
      </p:sp>
      <p:sp>
        <p:nvSpPr>
          <p:cNvPr id="12313" name="Text Box 18"/>
          <p:cNvSpPr txBox="1">
            <a:spLocks noChangeArrowheads="1"/>
          </p:cNvSpPr>
          <p:nvPr/>
        </p:nvSpPr>
        <p:spPr bwMode="auto">
          <a:xfrm>
            <a:off x="2935288" y="498475"/>
            <a:ext cx="3313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200">
                <a:solidFill>
                  <a:srgbClr val="8F01B8"/>
                </a:solidFill>
              </a:rPr>
              <a:t>  </a:t>
            </a:r>
            <a:r>
              <a:rPr lang="en-US" sz="1200" i="1">
                <a:solidFill>
                  <a:srgbClr val="8F01B8"/>
                </a:solidFill>
              </a:rPr>
              <a:t>Kleene</a:t>
            </a:r>
            <a:r>
              <a:rPr lang="en-US" sz="1200">
                <a:solidFill>
                  <a:srgbClr val="8F01B8"/>
                </a:solidFill>
              </a:rPr>
              <a:t> Star                 </a:t>
            </a:r>
            <a:r>
              <a:rPr lang="en-US" sz="1200">
                <a:solidFill>
                  <a:srgbClr val="0000FF"/>
                </a:solidFill>
                <a:latin typeface="Arial" pitchFamily="34" charset="0"/>
              </a:rPr>
              <a:t>a*</a:t>
            </a:r>
            <a:r>
              <a:rPr lang="en-US" sz="1200">
                <a:solidFill>
                  <a:srgbClr val="000000"/>
                </a:solidFill>
              </a:rPr>
              <a:t>          “0 or more </a:t>
            </a:r>
            <a:r>
              <a:rPr lang="en-US" sz="1200">
                <a:solidFill>
                  <a:srgbClr val="0000FF"/>
                </a:solidFill>
                <a:latin typeface="Arial" pitchFamily="34" charset="0"/>
              </a:rPr>
              <a:t>a</a:t>
            </a:r>
            <a:r>
              <a:rPr lang="en-US" sz="1200">
                <a:solidFill>
                  <a:srgbClr val="000000"/>
                </a:solidFill>
              </a:rPr>
              <a:t>’s”</a:t>
            </a:r>
          </a:p>
        </p:txBody>
      </p:sp>
      <p:sp>
        <p:nvSpPr>
          <p:cNvPr id="12314" name="Rectangle 19"/>
          <p:cNvSpPr>
            <a:spLocks noChangeArrowheads="1"/>
          </p:cNvSpPr>
          <p:nvPr/>
        </p:nvSpPr>
        <p:spPr bwMode="auto">
          <a:xfrm>
            <a:off x="2928938" y="168275"/>
            <a:ext cx="1127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8F01B8"/>
                </a:solidFill>
                <a:latin typeface="Times New Roman" pitchFamily="18" charset="0"/>
              </a:rPr>
              <a:t>Operator Name</a:t>
            </a:r>
          </a:p>
        </p:txBody>
      </p:sp>
      <p:sp>
        <p:nvSpPr>
          <p:cNvPr id="12315" name="Rectangle 20"/>
          <p:cNvSpPr>
            <a:spLocks noChangeArrowheads="1"/>
          </p:cNvSpPr>
          <p:nvPr/>
        </p:nvSpPr>
        <p:spPr bwMode="auto">
          <a:xfrm>
            <a:off x="4206875" y="168275"/>
            <a:ext cx="7778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FF"/>
                </a:solidFill>
                <a:latin typeface="Arial" pitchFamily="34" charset="0"/>
              </a:rPr>
              <a:t>Example</a:t>
            </a:r>
            <a:endParaRPr lang="en-US" sz="1200" u="sng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2316" name="Rectangle 21"/>
          <p:cNvSpPr>
            <a:spLocks noChangeArrowheads="1"/>
          </p:cNvSpPr>
          <p:nvPr/>
        </p:nvSpPr>
        <p:spPr bwMode="auto">
          <a:xfrm>
            <a:off x="5156200" y="166688"/>
            <a:ext cx="8953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Description</a:t>
            </a:r>
          </a:p>
        </p:txBody>
      </p:sp>
      <p:sp>
        <p:nvSpPr>
          <p:cNvPr id="12317" name="Line 22"/>
          <p:cNvSpPr>
            <a:spLocks noChangeShapeType="1"/>
          </p:cNvSpPr>
          <p:nvPr/>
        </p:nvSpPr>
        <p:spPr bwMode="auto">
          <a:xfrm>
            <a:off x="2944813" y="473075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25" name="Rectangle 11"/>
          <p:cNvSpPr>
            <a:spLocks noChangeArrowheads="1"/>
          </p:cNvSpPr>
          <p:nvPr/>
        </p:nvSpPr>
        <p:spPr bwMode="auto">
          <a:xfrm>
            <a:off x="427744" y="2357437"/>
            <a:ext cx="27129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 = { w | w contains a 0 }</a:t>
            </a:r>
          </a:p>
        </p:txBody>
      </p:sp>
      <p:sp>
        <p:nvSpPr>
          <p:cNvPr id="12326" name="Rectangle 35"/>
          <p:cNvSpPr>
            <a:spLocks noChangeArrowheads="1"/>
          </p:cNvSpPr>
          <p:nvPr/>
        </p:nvSpPr>
        <p:spPr bwMode="auto">
          <a:xfrm>
            <a:off x="387350" y="1697831"/>
            <a:ext cx="381952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1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Description of a formal language</a:t>
            </a:r>
          </a:p>
        </p:txBody>
      </p:sp>
      <p:sp>
        <p:nvSpPr>
          <p:cNvPr id="12327" name="Rectangle 44"/>
          <p:cNvSpPr>
            <a:spLocks noChangeArrowheads="1"/>
          </p:cNvSpPr>
          <p:nvPr/>
        </p:nvSpPr>
        <p:spPr bwMode="auto">
          <a:xfrm>
            <a:off x="6801644" y="1672431"/>
            <a:ext cx="1703387" cy="41433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1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Equivalent RE</a:t>
            </a:r>
          </a:p>
        </p:txBody>
      </p:sp>
    </p:spTree>
    <p:extLst>
      <p:ext uri="{BB962C8B-B14F-4D97-AF65-F5344CB8AC3E}">
        <p14:creationId xmlns:p14="http://schemas.microsoft.com/office/powerpoint/2010/main" val="390411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282704">
            <a:off x="5068711" y="4526845"/>
            <a:ext cx="37140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See you Thursday!</a:t>
            </a:r>
            <a:endParaRPr lang="en-US" sz="56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4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327378" y="1999757"/>
            <a:ext cx="7224889" cy="2569477"/>
          </a:xfrm>
          <a:prstGeom prst="roundRect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725" y="159585"/>
            <a:ext cx="7801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</a:rPr>
              <a:t>A</a:t>
            </a:r>
            <a:r>
              <a:rPr lang="en-US" sz="3600" dirty="0" smtClean="0">
                <a:latin typeface="Cambria" panose="02040503050406030204" pitchFamily="18" charset="0"/>
              </a:rPr>
              <a:t>bstract Data Types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27" name="Text Box 100"/>
          <p:cNvSpPr txBox="1">
            <a:spLocks noChangeArrowheads="1"/>
          </p:cNvSpPr>
          <p:nvPr/>
        </p:nvSpPr>
        <p:spPr bwMode="auto">
          <a:xfrm>
            <a:off x="7552267" y="3323496"/>
            <a:ext cx="1405664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100" b="1" dirty="0" smtClean="0">
                <a:solidFill>
                  <a:srgbClr val="0092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 code!?  </a:t>
            </a:r>
            <a:r>
              <a:rPr lang="en-US" altLang="en-US" sz="1100" dirty="0" smtClean="0">
                <a:solidFill>
                  <a:srgbClr val="0092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 want to write Java like this!</a:t>
            </a:r>
            <a:endParaRPr lang="en-US" altLang="en-US" sz="1100" b="1" i="1" dirty="0" smtClean="0">
              <a:solidFill>
                <a:srgbClr val="0092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13" name="Group 6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68086" y="3851925"/>
            <a:ext cx="533400" cy="533400"/>
            <a:chOff x="2928" y="1051"/>
            <a:chExt cx="840" cy="957"/>
          </a:xfrm>
        </p:grpSpPr>
        <p:sp>
          <p:nvSpPr>
            <p:cNvPr id="14" name="Freeform 6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5" name="Oval 7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6" name="Oval 7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7" name="Oval 7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8" name="Oval 7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9" name="Oval 7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" name="Oval 7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" name="Oval 7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2" name="AutoShape 7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3" name="Freeform 7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4" name="Freeform 7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5" name="Freeform 8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6" name="Freeform 8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1911" y="1044580"/>
            <a:ext cx="8754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… provide an interface </a:t>
            </a:r>
            <a:r>
              <a:rPr lang="en-US" sz="2400" b="1" i="1" dirty="0" smtClean="0">
                <a:latin typeface="Cambria" panose="02040503050406030204" pitchFamily="18" charset="0"/>
              </a:rPr>
              <a:t>removed from implementation details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9457" y="2239089"/>
            <a:ext cx="56207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Queue&lt;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MazeCell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{</a:t>
            </a:r>
          </a:p>
          <a:p>
            <a:pPr algn="l"/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6870" y="4603101"/>
            <a:ext cx="6523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Java does this through the </a:t>
            </a:r>
            <a:r>
              <a:rPr lang="en-US" sz="2400" b="1" dirty="0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sz="2400" dirty="0" smtClean="0">
                <a:solidFill>
                  <a:srgbClr val="CC33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smtClean="0">
                <a:latin typeface="Cambria" panose="02040503050406030204" pitchFamily="18" charset="0"/>
              </a:rPr>
              <a:t>keyword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5663144" y="3392240"/>
            <a:ext cx="1949444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i="1" dirty="0" smtClean="0">
                <a:latin typeface="Cambria" panose="02040503050406030204" pitchFamily="18" charset="0"/>
              </a:rPr>
              <a:t>a class without code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1123003" y="2729551"/>
            <a:ext cx="36577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isEmpty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algn="l"/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void add();</a:t>
            </a:r>
          </a:p>
          <a:p>
            <a:pPr algn="l"/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MazeCell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remove();</a:t>
            </a:r>
            <a:endParaRPr lang="en-US" sz="1800" dirty="0"/>
          </a:p>
        </p:txBody>
      </p:sp>
      <p:sp>
        <p:nvSpPr>
          <p:cNvPr id="31" name="Down Arrow 30"/>
          <p:cNvSpPr/>
          <p:nvPr/>
        </p:nvSpPr>
        <p:spPr bwMode="auto">
          <a:xfrm rot="8775140">
            <a:off x="4898628" y="4112774"/>
            <a:ext cx="393679" cy="543840"/>
          </a:xfrm>
          <a:prstGeom prst="downArrow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77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5" name="Rounded Rectangle 29"/>
          <p:cNvSpPr>
            <a:spLocks noChangeArrowheads="1"/>
          </p:cNvSpPr>
          <p:nvPr/>
        </p:nvSpPr>
        <p:spPr bwMode="auto">
          <a:xfrm>
            <a:off x="2819400" y="90488"/>
            <a:ext cx="3429000" cy="12954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6" name="Text Box 3"/>
          <p:cNvSpPr txBox="1">
            <a:spLocks noChangeArrowheads="1"/>
          </p:cNvSpPr>
          <p:nvPr/>
        </p:nvSpPr>
        <p:spPr bwMode="auto">
          <a:xfrm>
            <a:off x="6510338" y="265113"/>
            <a:ext cx="2286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 Regular (?!) expressions</a:t>
            </a:r>
          </a:p>
        </p:txBody>
      </p:sp>
      <p:sp>
        <p:nvSpPr>
          <p:cNvPr id="12307" name="Rectangle 10"/>
          <p:cNvSpPr>
            <a:spLocks noChangeArrowheads="1"/>
          </p:cNvSpPr>
          <p:nvPr/>
        </p:nvSpPr>
        <p:spPr bwMode="auto">
          <a:xfrm>
            <a:off x="450850" y="2416175"/>
            <a:ext cx="428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 = { w | w’s second-to-last character is a 1 }</a:t>
            </a:r>
          </a:p>
        </p:txBody>
      </p:sp>
      <p:sp>
        <p:nvSpPr>
          <p:cNvPr id="12308" name="Rectangle 11"/>
          <p:cNvSpPr>
            <a:spLocks noChangeArrowheads="1"/>
          </p:cNvSpPr>
          <p:nvPr/>
        </p:nvSpPr>
        <p:spPr bwMode="auto">
          <a:xfrm>
            <a:off x="450850" y="2928938"/>
            <a:ext cx="3657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 = { w | every 1 in w has a 0 after it }</a:t>
            </a:r>
          </a:p>
        </p:txBody>
      </p:sp>
      <p:sp>
        <p:nvSpPr>
          <p:cNvPr id="12309" name="Rectangle 12"/>
          <p:cNvSpPr>
            <a:spLocks noChangeArrowheads="1"/>
          </p:cNvSpPr>
          <p:nvPr/>
        </p:nvSpPr>
        <p:spPr bwMode="auto">
          <a:xfrm>
            <a:off x="450850" y="3440113"/>
            <a:ext cx="434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 = { w | w’s first and last bits are the same }</a:t>
            </a:r>
          </a:p>
        </p:txBody>
      </p:sp>
      <p:sp>
        <p:nvSpPr>
          <p:cNvPr id="12310" name="Text Box 13"/>
          <p:cNvSpPr txBox="1">
            <a:spLocks noChangeArrowheads="1"/>
          </p:cNvSpPr>
          <p:nvPr/>
        </p:nvSpPr>
        <p:spPr bwMode="auto">
          <a:xfrm>
            <a:off x="381000" y="301625"/>
            <a:ext cx="19780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200" i="1">
                <a:solidFill>
                  <a:srgbClr val="000000"/>
                </a:solidFill>
                <a:cs typeface="Times New Roman" pitchFamily="18" charset="0"/>
              </a:rPr>
              <a:t>Try it!</a:t>
            </a:r>
          </a:p>
        </p:txBody>
      </p:sp>
      <p:sp>
        <p:nvSpPr>
          <p:cNvPr id="12311" name="Text Box 16"/>
          <p:cNvSpPr txBox="1">
            <a:spLocks noChangeArrowheads="1"/>
          </p:cNvSpPr>
          <p:nvPr/>
        </p:nvSpPr>
        <p:spPr bwMode="auto">
          <a:xfrm>
            <a:off x="2935288" y="1028700"/>
            <a:ext cx="3181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200">
                <a:solidFill>
                  <a:srgbClr val="8F01B8"/>
                </a:solidFill>
              </a:rPr>
              <a:t>  union</a:t>
            </a:r>
            <a:r>
              <a:rPr lang="en-US" sz="1200">
                <a:solidFill>
                  <a:srgbClr val="000000"/>
                </a:solidFill>
              </a:rPr>
              <a:t>                         </a:t>
            </a:r>
            <a:r>
              <a:rPr lang="en-US" sz="1200">
                <a:solidFill>
                  <a:srgbClr val="0000FF"/>
                </a:solidFill>
                <a:latin typeface="Arial" pitchFamily="34" charset="0"/>
              </a:rPr>
              <a:t>a | b</a:t>
            </a:r>
            <a:r>
              <a:rPr lang="en-US" sz="1200">
                <a:solidFill>
                  <a:srgbClr val="000000"/>
                </a:solidFill>
              </a:rPr>
              <a:t>              “</a:t>
            </a:r>
            <a:r>
              <a:rPr lang="en-US" sz="1200">
                <a:solidFill>
                  <a:srgbClr val="0000FF"/>
                </a:solidFill>
                <a:latin typeface="Arial" pitchFamily="34" charset="0"/>
              </a:rPr>
              <a:t>a</a:t>
            </a:r>
            <a:r>
              <a:rPr lang="en-US" sz="1200">
                <a:solidFill>
                  <a:srgbClr val="000000"/>
                </a:solidFill>
              </a:rPr>
              <a:t> </a:t>
            </a:r>
            <a:r>
              <a:rPr lang="en-US" sz="1200" i="1">
                <a:solidFill>
                  <a:srgbClr val="000000"/>
                </a:solidFill>
              </a:rPr>
              <a:t>or</a:t>
            </a:r>
            <a:r>
              <a:rPr lang="en-US" sz="1200">
                <a:solidFill>
                  <a:srgbClr val="000000"/>
                </a:solidFill>
              </a:rPr>
              <a:t> </a:t>
            </a:r>
            <a:r>
              <a:rPr lang="en-US" sz="1200">
                <a:solidFill>
                  <a:srgbClr val="0000FF"/>
                </a:solidFill>
                <a:latin typeface="Arial" pitchFamily="34" charset="0"/>
              </a:rPr>
              <a:t>b</a:t>
            </a:r>
            <a:r>
              <a:rPr lang="en-US" sz="1200">
                <a:solidFill>
                  <a:srgbClr val="000000"/>
                </a:solidFill>
              </a:rPr>
              <a:t>”</a:t>
            </a:r>
          </a:p>
        </p:txBody>
      </p:sp>
      <p:sp>
        <p:nvSpPr>
          <p:cNvPr id="12312" name="Text Box 17"/>
          <p:cNvSpPr txBox="1">
            <a:spLocks noChangeArrowheads="1"/>
          </p:cNvSpPr>
          <p:nvPr/>
        </p:nvSpPr>
        <p:spPr bwMode="auto">
          <a:xfrm>
            <a:off x="2935288" y="771525"/>
            <a:ext cx="3181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200">
                <a:solidFill>
                  <a:srgbClr val="8F01B8"/>
                </a:solidFill>
              </a:rPr>
              <a:t>  concatenation</a:t>
            </a:r>
            <a:r>
              <a:rPr lang="en-US" sz="1200">
                <a:solidFill>
                  <a:srgbClr val="000000"/>
                </a:solidFill>
              </a:rPr>
              <a:t>             </a:t>
            </a:r>
            <a:r>
              <a:rPr lang="en-US" sz="1200">
                <a:solidFill>
                  <a:srgbClr val="0000FF"/>
                </a:solidFill>
                <a:latin typeface="Arial" pitchFamily="34" charset="0"/>
              </a:rPr>
              <a:t>ab</a:t>
            </a:r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200">
                <a:solidFill>
                  <a:srgbClr val="000000"/>
                </a:solidFill>
              </a:rPr>
              <a:t>             “</a:t>
            </a:r>
            <a:r>
              <a:rPr lang="en-US" sz="1200">
                <a:solidFill>
                  <a:srgbClr val="0000FF"/>
                </a:solidFill>
                <a:latin typeface="Arial" pitchFamily="34" charset="0"/>
              </a:rPr>
              <a:t>a</a:t>
            </a:r>
            <a:r>
              <a:rPr lang="en-US" sz="1200">
                <a:solidFill>
                  <a:srgbClr val="000000"/>
                </a:solidFill>
              </a:rPr>
              <a:t> </a:t>
            </a:r>
            <a:r>
              <a:rPr lang="en-US" sz="1200" i="1">
                <a:solidFill>
                  <a:srgbClr val="000000"/>
                </a:solidFill>
              </a:rPr>
              <a:t>then</a:t>
            </a:r>
            <a:r>
              <a:rPr lang="en-US" sz="1200">
                <a:solidFill>
                  <a:srgbClr val="000000"/>
                </a:solidFill>
              </a:rPr>
              <a:t> </a:t>
            </a:r>
            <a:r>
              <a:rPr lang="en-US" sz="1200">
                <a:solidFill>
                  <a:srgbClr val="0000FF"/>
                </a:solidFill>
                <a:latin typeface="Arial" pitchFamily="34" charset="0"/>
              </a:rPr>
              <a:t>b</a:t>
            </a:r>
            <a:r>
              <a:rPr lang="en-US" sz="1200">
                <a:solidFill>
                  <a:srgbClr val="000000"/>
                </a:solidFill>
              </a:rPr>
              <a:t>”</a:t>
            </a:r>
          </a:p>
        </p:txBody>
      </p:sp>
      <p:sp>
        <p:nvSpPr>
          <p:cNvPr id="12313" name="Text Box 18"/>
          <p:cNvSpPr txBox="1">
            <a:spLocks noChangeArrowheads="1"/>
          </p:cNvSpPr>
          <p:nvPr/>
        </p:nvSpPr>
        <p:spPr bwMode="auto">
          <a:xfrm>
            <a:off x="2935288" y="498475"/>
            <a:ext cx="3313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1200">
                <a:solidFill>
                  <a:srgbClr val="8F01B8"/>
                </a:solidFill>
              </a:rPr>
              <a:t>  </a:t>
            </a:r>
            <a:r>
              <a:rPr lang="en-US" sz="1200" i="1">
                <a:solidFill>
                  <a:srgbClr val="8F01B8"/>
                </a:solidFill>
              </a:rPr>
              <a:t>Kleene</a:t>
            </a:r>
            <a:r>
              <a:rPr lang="en-US" sz="1200">
                <a:solidFill>
                  <a:srgbClr val="8F01B8"/>
                </a:solidFill>
              </a:rPr>
              <a:t> Star                 </a:t>
            </a:r>
            <a:r>
              <a:rPr lang="en-US" sz="1200">
                <a:solidFill>
                  <a:srgbClr val="0000FF"/>
                </a:solidFill>
                <a:latin typeface="Arial" pitchFamily="34" charset="0"/>
              </a:rPr>
              <a:t>a*</a:t>
            </a:r>
            <a:r>
              <a:rPr lang="en-US" sz="1200">
                <a:solidFill>
                  <a:srgbClr val="000000"/>
                </a:solidFill>
              </a:rPr>
              <a:t>          “0 or more </a:t>
            </a:r>
            <a:r>
              <a:rPr lang="en-US" sz="1200">
                <a:solidFill>
                  <a:srgbClr val="0000FF"/>
                </a:solidFill>
                <a:latin typeface="Arial" pitchFamily="34" charset="0"/>
              </a:rPr>
              <a:t>a</a:t>
            </a:r>
            <a:r>
              <a:rPr lang="en-US" sz="1200">
                <a:solidFill>
                  <a:srgbClr val="000000"/>
                </a:solidFill>
              </a:rPr>
              <a:t>’s”</a:t>
            </a:r>
          </a:p>
        </p:txBody>
      </p:sp>
      <p:sp>
        <p:nvSpPr>
          <p:cNvPr id="12314" name="Rectangle 19"/>
          <p:cNvSpPr>
            <a:spLocks noChangeArrowheads="1"/>
          </p:cNvSpPr>
          <p:nvPr/>
        </p:nvSpPr>
        <p:spPr bwMode="auto">
          <a:xfrm>
            <a:off x="2928938" y="168275"/>
            <a:ext cx="1127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8F01B8"/>
                </a:solidFill>
                <a:latin typeface="Times New Roman" pitchFamily="18" charset="0"/>
              </a:rPr>
              <a:t>Operator Name</a:t>
            </a:r>
          </a:p>
        </p:txBody>
      </p:sp>
      <p:sp>
        <p:nvSpPr>
          <p:cNvPr id="12315" name="Rectangle 20"/>
          <p:cNvSpPr>
            <a:spLocks noChangeArrowheads="1"/>
          </p:cNvSpPr>
          <p:nvPr/>
        </p:nvSpPr>
        <p:spPr bwMode="auto">
          <a:xfrm>
            <a:off x="4206875" y="168275"/>
            <a:ext cx="7778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FF"/>
                </a:solidFill>
                <a:latin typeface="Arial" pitchFamily="34" charset="0"/>
              </a:rPr>
              <a:t>Example</a:t>
            </a:r>
            <a:endParaRPr lang="en-US" sz="1200" u="sng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2316" name="Rectangle 21"/>
          <p:cNvSpPr>
            <a:spLocks noChangeArrowheads="1"/>
          </p:cNvSpPr>
          <p:nvPr/>
        </p:nvSpPr>
        <p:spPr bwMode="auto">
          <a:xfrm>
            <a:off x="5156200" y="166688"/>
            <a:ext cx="8953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Description</a:t>
            </a:r>
          </a:p>
        </p:txBody>
      </p:sp>
      <p:sp>
        <p:nvSpPr>
          <p:cNvPr id="12317" name="Line 22"/>
          <p:cNvSpPr>
            <a:spLocks noChangeShapeType="1"/>
          </p:cNvSpPr>
          <p:nvPr/>
        </p:nvSpPr>
        <p:spPr bwMode="auto">
          <a:xfrm>
            <a:off x="2944813" y="473075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18" name="Text Box 24"/>
          <p:cNvSpPr txBox="1">
            <a:spLocks noChangeArrowheads="1"/>
          </p:cNvSpPr>
          <p:nvPr/>
        </p:nvSpPr>
        <p:spPr bwMode="auto">
          <a:xfrm>
            <a:off x="304800" y="4343400"/>
            <a:ext cx="1600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i="1">
                <a:solidFill>
                  <a:srgbClr val="000000"/>
                </a:solidFill>
              </a:rPr>
              <a:t>How could you implement other operators?</a:t>
            </a:r>
          </a:p>
        </p:txBody>
      </p:sp>
      <p:sp>
        <p:nvSpPr>
          <p:cNvPr id="12319" name="Text Box 25"/>
          <p:cNvSpPr txBox="1">
            <a:spLocks noChangeArrowheads="1"/>
          </p:cNvSpPr>
          <p:nvPr/>
        </p:nvSpPr>
        <p:spPr bwMode="auto">
          <a:xfrm>
            <a:off x="4648200" y="407193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pitchFamily="34" charset="0"/>
              </a:rPr>
              <a:t>a+</a:t>
            </a:r>
          </a:p>
        </p:txBody>
      </p:sp>
      <p:sp>
        <p:nvSpPr>
          <p:cNvPr id="12320" name="Text Box 26"/>
          <p:cNvSpPr txBox="1">
            <a:spLocks noChangeArrowheads="1"/>
          </p:cNvSpPr>
          <p:nvPr/>
        </p:nvSpPr>
        <p:spPr bwMode="auto">
          <a:xfrm>
            <a:off x="4525963" y="4616450"/>
            <a:ext cx="866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b="1">
                <a:solidFill>
                  <a:srgbClr val="0000FF"/>
                </a:solidFill>
                <a:latin typeface="Arial" pitchFamily="34" charset="0"/>
              </a:rPr>
              <a:t>~(11)</a:t>
            </a:r>
          </a:p>
        </p:txBody>
      </p:sp>
      <p:sp>
        <p:nvSpPr>
          <p:cNvPr id="12321" name="Rectangle 30"/>
          <p:cNvSpPr>
            <a:spLocks noChangeArrowheads="1"/>
          </p:cNvSpPr>
          <p:nvPr/>
        </p:nvSpPr>
        <p:spPr bwMode="auto">
          <a:xfrm>
            <a:off x="2705100" y="4132263"/>
            <a:ext cx="1636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FF0119"/>
                </a:solidFill>
                <a:latin typeface="Times New Roman" pitchFamily="18" charset="0"/>
              </a:rPr>
              <a:t>one</a:t>
            </a: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 or more </a:t>
            </a:r>
            <a:r>
              <a:rPr lang="en-US" sz="1600" b="1">
                <a:solidFill>
                  <a:srgbClr val="0000FF"/>
                </a:solidFill>
                <a:latin typeface="Arial" pitchFamily="34" charset="0"/>
              </a:rPr>
              <a:t>a</a:t>
            </a: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12322" name="Rectangle 31"/>
          <p:cNvSpPr>
            <a:spLocks noChangeArrowheads="1"/>
          </p:cNvSpPr>
          <p:nvPr/>
        </p:nvSpPr>
        <p:spPr bwMode="auto">
          <a:xfrm>
            <a:off x="2028825" y="4633913"/>
            <a:ext cx="2312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strings </a:t>
            </a:r>
            <a:r>
              <a:rPr lang="en-US" sz="1600" b="1" i="1">
                <a:solidFill>
                  <a:srgbClr val="FF0119"/>
                </a:solidFill>
                <a:latin typeface="Times New Roman" pitchFamily="18" charset="0"/>
              </a:rPr>
              <a:t>not</a:t>
            </a: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 matching </a:t>
            </a:r>
            <a:r>
              <a:rPr lang="en-US" sz="1600" b="1">
                <a:solidFill>
                  <a:srgbClr val="0000FF"/>
                </a:solidFill>
                <a:latin typeface="Arial" pitchFamily="34" charset="0"/>
              </a:rPr>
              <a:t>11</a:t>
            </a:r>
            <a:endParaRPr lang="en-US" sz="1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23" name="Rectangle 32"/>
          <p:cNvSpPr>
            <a:spLocks noChangeArrowheads="1"/>
          </p:cNvSpPr>
          <p:nvPr/>
        </p:nvSpPr>
        <p:spPr bwMode="auto">
          <a:xfrm>
            <a:off x="6967538" y="5329238"/>
            <a:ext cx="205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Try writing these REs in terms of the original three…</a:t>
            </a:r>
          </a:p>
        </p:txBody>
      </p:sp>
      <p:sp>
        <p:nvSpPr>
          <p:cNvPr id="12324" name="Rectangle 44"/>
          <p:cNvSpPr>
            <a:spLocks noChangeArrowheads="1"/>
          </p:cNvSpPr>
          <p:nvPr/>
        </p:nvSpPr>
        <p:spPr bwMode="auto">
          <a:xfrm>
            <a:off x="6456363" y="6538913"/>
            <a:ext cx="2611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i="1">
                <a:solidFill>
                  <a:srgbClr val="000000"/>
                </a:solidFill>
                <a:latin typeface="Times New Roman" pitchFamily="18" charset="0"/>
              </a:rPr>
              <a:t>Extra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: can </a:t>
            </a:r>
            <a:r>
              <a:rPr lang="en-US" sz="1200" i="1">
                <a:solidFill>
                  <a:srgbClr val="000000"/>
                </a:solidFill>
                <a:latin typeface="Times New Roman" pitchFamily="18" charset="0"/>
              </a:rPr>
              <a:t>every </a:t>
            </a:r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RE avoid nested *'s ? </a:t>
            </a:r>
          </a:p>
        </p:txBody>
      </p:sp>
      <p:sp>
        <p:nvSpPr>
          <p:cNvPr id="12325" name="Rectangle 11"/>
          <p:cNvSpPr>
            <a:spLocks noChangeArrowheads="1"/>
          </p:cNvSpPr>
          <p:nvPr/>
        </p:nvSpPr>
        <p:spPr bwMode="auto">
          <a:xfrm>
            <a:off x="450850" y="1905000"/>
            <a:ext cx="2468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 = { w | w contains a 0 }</a:t>
            </a:r>
          </a:p>
        </p:txBody>
      </p:sp>
      <p:sp>
        <p:nvSpPr>
          <p:cNvPr id="12326" name="Rectangle 35"/>
          <p:cNvSpPr>
            <a:spLocks noChangeArrowheads="1"/>
          </p:cNvSpPr>
          <p:nvPr/>
        </p:nvSpPr>
        <p:spPr bwMode="auto">
          <a:xfrm>
            <a:off x="685800" y="1452563"/>
            <a:ext cx="381952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100" b="1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Description of a formal language</a:t>
            </a:r>
          </a:p>
        </p:txBody>
      </p:sp>
      <p:sp>
        <p:nvSpPr>
          <p:cNvPr id="12327" name="Rectangle 44"/>
          <p:cNvSpPr>
            <a:spLocks noChangeArrowheads="1"/>
          </p:cNvSpPr>
          <p:nvPr/>
        </p:nvSpPr>
        <p:spPr bwMode="auto">
          <a:xfrm>
            <a:off x="6450013" y="1452563"/>
            <a:ext cx="170338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100" b="1">
                <a:solidFill>
                  <a:srgbClr val="0000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Equivalent RE</a:t>
            </a:r>
          </a:p>
        </p:txBody>
      </p:sp>
      <p:sp>
        <p:nvSpPr>
          <p:cNvPr id="12328" name="Text Box 43"/>
          <p:cNvSpPr txBox="1">
            <a:spLocks noChangeArrowheads="1"/>
          </p:cNvSpPr>
          <p:nvPr/>
        </p:nvSpPr>
        <p:spPr bwMode="auto">
          <a:xfrm>
            <a:off x="152400" y="5856288"/>
            <a:ext cx="327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Is there an equivalent RE to this one </a:t>
            </a:r>
            <a:r>
              <a:rPr lang="en-US" sz="1600" b="1" i="1">
                <a:solidFill>
                  <a:srgbClr val="000000"/>
                </a:solidFill>
              </a:rPr>
              <a:t>that</a:t>
            </a: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 b="1" i="1">
                <a:solidFill>
                  <a:srgbClr val="000000"/>
                </a:solidFill>
              </a:rPr>
              <a:t>avoids the</a:t>
            </a: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 b="1" i="1">
                <a:solidFill>
                  <a:srgbClr val="000000"/>
                </a:solidFill>
              </a:rPr>
              <a:t>nested</a:t>
            </a:r>
            <a:r>
              <a:rPr lang="en-US" sz="1600">
                <a:solidFill>
                  <a:srgbClr val="000000"/>
                </a:solidFill>
              </a:rPr>
              <a:t> * </a:t>
            </a:r>
            <a:r>
              <a:rPr lang="en-US" sz="1600" b="1" i="1">
                <a:solidFill>
                  <a:srgbClr val="000000"/>
                </a:solidFill>
              </a:rPr>
              <a:t>operators</a:t>
            </a:r>
            <a:r>
              <a:rPr lang="en-US" sz="1600">
                <a:solidFill>
                  <a:srgbClr val="000000"/>
                </a:solidFill>
              </a:rPr>
              <a:t>? </a:t>
            </a:r>
          </a:p>
        </p:txBody>
      </p:sp>
      <p:sp>
        <p:nvSpPr>
          <p:cNvPr id="12329" name="Rectangle 45"/>
          <p:cNvSpPr>
            <a:spLocks noChangeArrowheads="1"/>
          </p:cNvSpPr>
          <p:nvPr/>
        </p:nvSpPr>
        <p:spPr bwMode="auto">
          <a:xfrm>
            <a:off x="3552825" y="5932488"/>
            <a:ext cx="1720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Arial" pitchFamily="34" charset="0"/>
              </a:rPr>
              <a:t>( 01* | 10 )*</a:t>
            </a:r>
          </a:p>
        </p:txBody>
      </p:sp>
      <p:sp>
        <p:nvSpPr>
          <p:cNvPr id="12330" name="Text Box 26"/>
          <p:cNvSpPr txBox="1">
            <a:spLocks noChangeArrowheads="1"/>
          </p:cNvSpPr>
          <p:nvPr/>
        </p:nvSpPr>
        <p:spPr bwMode="auto">
          <a:xfrm>
            <a:off x="4616450" y="5024438"/>
            <a:ext cx="866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FF"/>
                </a:solidFill>
                <a:latin typeface="Arial" pitchFamily="34" charset="0"/>
              </a:rPr>
              <a:t>~a</a:t>
            </a:r>
          </a:p>
        </p:txBody>
      </p:sp>
      <p:sp>
        <p:nvSpPr>
          <p:cNvPr id="12331" name="Rectangle 31"/>
          <p:cNvSpPr>
            <a:spLocks noChangeArrowheads="1"/>
          </p:cNvSpPr>
          <p:nvPr/>
        </p:nvSpPr>
        <p:spPr bwMode="auto">
          <a:xfrm>
            <a:off x="2028825" y="5087938"/>
            <a:ext cx="2312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strings </a:t>
            </a:r>
            <a:r>
              <a:rPr lang="en-US" sz="1600" b="1" i="1">
                <a:solidFill>
                  <a:srgbClr val="FF0119"/>
                </a:solidFill>
                <a:latin typeface="Times New Roman" pitchFamily="18" charset="0"/>
              </a:rPr>
              <a:t>not</a:t>
            </a:r>
            <a:r>
              <a:rPr lang="en-US" sz="1600">
                <a:solidFill>
                  <a:srgbClr val="000000"/>
                </a:solidFill>
                <a:latin typeface="Times New Roman" pitchFamily="18" charset="0"/>
              </a:rPr>
              <a:t> matching </a:t>
            </a:r>
            <a:r>
              <a:rPr lang="en-US" sz="1600" b="1">
                <a:solidFill>
                  <a:srgbClr val="0000FF"/>
                </a:solidFill>
                <a:latin typeface="Arial" pitchFamily="34" charset="0"/>
              </a:rPr>
              <a:t>a</a:t>
            </a:r>
            <a:endParaRPr lang="en-US" sz="1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32" name="Line 17"/>
          <p:cNvSpPr>
            <a:spLocks noChangeShapeType="1"/>
          </p:cNvSpPr>
          <p:nvPr/>
        </p:nvSpPr>
        <p:spPr bwMode="auto">
          <a:xfrm>
            <a:off x="304800" y="5565775"/>
            <a:ext cx="650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290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64613" y="5100638"/>
              <a:ext cx="15875" cy="6350"/>
            </p14:xfrm>
          </p:contentPart>
        </mc:Choice>
        <mc:Fallback xmlns="">
          <p:pic>
            <p:nvPicPr>
              <p:cNvPr id="12290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50181" y="5086527"/>
                <a:ext cx="36801" cy="2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291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48413" y="1830388"/>
              <a:ext cx="985837" cy="423862"/>
            </p14:xfrm>
          </p:contentPart>
        </mc:Choice>
        <mc:Fallback xmlns="">
          <p:pic>
            <p:nvPicPr>
              <p:cNvPr id="12291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34371" y="1823186"/>
                <a:ext cx="1015722" cy="446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292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9188" y="1873250"/>
              <a:ext cx="669925" cy="404813"/>
            </p14:xfrm>
          </p:contentPart>
        </mc:Choice>
        <mc:Fallback xmlns="">
          <p:pic>
            <p:nvPicPr>
              <p:cNvPr id="12292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55509" y="1861365"/>
                <a:ext cx="695844" cy="426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293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2538" y="2379663"/>
              <a:ext cx="968375" cy="400050"/>
            </p14:xfrm>
          </p:contentPart>
        </mc:Choice>
        <mc:Fallback xmlns="">
          <p:pic>
            <p:nvPicPr>
              <p:cNvPr id="12293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17778" y="2369581"/>
                <a:ext cx="997174" cy="421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294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77125" y="2441575"/>
              <a:ext cx="523875" cy="327025"/>
            </p14:xfrm>
          </p:contentPart>
        </mc:Choice>
        <mc:Fallback xmlns="">
          <p:pic>
            <p:nvPicPr>
              <p:cNvPr id="12294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62733" y="2431142"/>
                <a:ext cx="553379" cy="348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295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0838" y="2932113"/>
              <a:ext cx="2112962" cy="411162"/>
            </p14:xfrm>
          </p:contentPart>
        </mc:Choice>
        <mc:Fallback xmlns="">
          <p:pic>
            <p:nvPicPr>
              <p:cNvPr id="12295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15357" y="2916991"/>
                <a:ext cx="2134563" cy="441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296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83500" y="2922588"/>
              <a:ext cx="990600" cy="441325"/>
            </p14:xfrm>
          </p:contentPart>
        </mc:Choice>
        <mc:Fallback xmlns="">
          <p:pic>
            <p:nvPicPr>
              <p:cNvPr id="12296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70542" y="2913589"/>
                <a:ext cx="1015077" cy="4632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297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94300" y="3649663"/>
              <a:ext cx="12700" cy="231775"/>
            </p14:xfrm>
          </p:contentPart>
        </mc:Choice>
        <mc:Fallback xmlns="">
          <p:pic>
            <p:nvPicPr>
              <p:cNvPr id="12297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78334" y="3634187"/>
                <a:ext cx="44269" cy="263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298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6863" y="3606800"/>
              <a:ext cx="673100" cy="282575"/>
            </p14:xfrm>
          </p:contentPart>
        </mc:Choice>
        <mc:Fallback xmlns="">
          <p:pic>
            <p:nvPicPr>
              <p:cNvPr id="12298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61385" y="3592401"/>
                <a:ext cx="701176" cy="311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299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6963" y="3673475"/>
              <a:ext cx="12700" cy="222250"/>
            </p14:xfrm>
          </p:contentPart>
        </mc:Choice>
        <mc:Fallback xmlns="">
          <p:pic>
            <p:nvPicPr>
              <p:cNvPr id="12299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63537" y="3664470"/>
                <a:ext cx="40277" cy="241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300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15125" y="3425825"/>
              <a:ext cx="69850" cy="677863"/>
            </p14:xfrm>
          </p:contentPart>
        </mc:Choice>
        <mc:Fallback xmlns="">
          <p:pic>
            <p:nvPicPr>
              <p:cNvPr id="12300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98648" y="3410345"/>
                <a:ext cx="102805" cy="7099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2301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0213" y="3619500"/>
              <a:ext cx="2703512" cy="1225550"/>
            </p14:xfrm>
          </p:contentPart>
        </mc:Choice>
        <mc:Fallback xmlns="">
          <p:pic>
            <p:nvPicPr>
              <p:cNvPr id="12301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495453" y="3608699"/>
                <a:ext cx="2733751" cy="1251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2302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07025" y="4100513"/>
              <a:ext cx="536575" cy="381000"/>
            </p14:xfrm>
          </p:contentPart>
        </mc:Choice>
        <mc:Fallback xmlns="">
          <p:pic>
            <p:nvPicPr>
              <p:cNvPr id="12302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90820" y="4084308"/>
                <a:ext cx="568625" cy="413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2303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8350" y="5557838"/>
              <a:ext cx="2522538" cy="501650"/>
            </p14:xfrm>
          </p:contentPart>
        </mc:Choice>
        <mc:Fallback xmlns="">
          <p:pic>
            <p:nvPicPr>
              <p:cNvPr id="12303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564670" y="5543073"/>
                <a:ext cx="2549178" cy="530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2304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47863" y="4930775"/>
              <a:ext cx="3640137" cy="617538"/>
            </p14:xfrm>
          </p:contentPart>
        </mc:Choice>
        <mc:Fallback xmlns="">
          <p:pic>
            <p:nvPicPr>
              <p:cNvPr id="12304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933102" y="4916012"/>
                <a:ext cx="3670018" cy="64670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283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66931" y="215157"/>
            <a:ext cx="2404533" cy="133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t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Queue  comments?</a:t>
            </a:r>
            <a:endParaRPr lang="en-US" altLang="en-US" sz="36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9225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6333" y="252941"/>
            <a:ext cx="6761162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lnSpc>
                <a:spcPct val="40000"/>
              </a:lnSpc>
            </a:pPr>
            <a:r>
              <a:rPr lang="en-US" altLang="en-US" sz="1800" b="1" dirty="0" smtClean="0">
                <a:solidFill>
                  <a:srgbClr val="800080"/>
                </a:solidFill>
                <a:latin typeface="Courier New" pitchFamily="49" charset="0"/>
              </a:rPr>
              <a:t>/* making the most of one's comments…</a:t>
            </a:r>
          </a:p>
          <a:p>
            <a:pPr algn="l">
              <a:lnSpc>
                <a:spcPct val="40000"/>
              </a:lnSpc>
            </a:pPr>
            <a:r>
              <a:rPr lang="en-US" altLang="en-US" sz="1800" b="1" dirty="0" smtClean="0">
                <a:solidFill>
                  <a:srgbClr val="800080"/>
                </a:solidFill>
                <a:latin typeface="Courier New" pitchFamily="49" charset="0"/>
              </a:rPr>
              <a:t> *   - Jim Norwood from cs60 past…</a:t>
            </a:r>
          </a:p>
          <a:p>
            <a:pPr algn="l">
              <a:lnSpc>
                <a:spcPct val="40000"/>
              </a:lnSpc>
            </a:pPr>
            <a:r>
              <a:rPr lang="en-US" altLang="en-US" sz="1800" b="1" dirty="0" smtClean="0">
                <a:solidFill>
                  <a:srgbClr val="800080"/>
                </a:solidFill>
                <a:latin typeface="Courier New" pitchFamily="49" charset="0"/>
              </a:rPr>
              <a:t> */</a:t>
            </a:r>
            <a:endParaRPr lang="en-US" altLang="en-US" sz="18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lnSpc>
                <a:spcPct val="40000"/>
              </a:lnSpc>
            </a:pP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class Queue implements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QueueInterface</a:t>
            </a:r>
            <a:endParaRPr lang="en-US" altLang="en-US" sz="18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lnSpc>
                <a:spcPct val="40000"/>
              </a:lnSpc>
            </a:pP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 algn="l">
              <a:lnSpc>
                <a:spcPct val="40000"/>
              </a:lnSpc>
            </a:pPr>
            <a:endParaRPr lang="en-US" altLang="en-US" sz="18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lnSpc>
                <a:spcPct val="40000"/>
              </a:lnSpc>
            </a:pP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private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QCell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front;</a:t>
            </a:r>
          </a:p>
          <a:p>
            <a:pPr algn="l">
              <a:lnSpc>
                <a:spcPct val="40000"/>
              </a:lnSpc>
            </a:pP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private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QCell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back;</a:t>
            </a:r>
          </a:p>
          <a:p>
            <a:pPr algn="l">
              <a:lnSpc>
                <a:spcPct val="40000"/>
              </a:lnSpc>
            </a:pPr>
            <a:endParaRPr lang="en-US" altLang="en-US" sz="1800" b="1" dirty="0" smtClean="0">
              <a:solidFill>
                <a:srgbClr val="0092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</a:pPr>
            <a:r>
              <a:rPr lang="en-US" altLang="en-US" sz="1800" b="1" dirty="0" smtClean="0">
                <a:solidFill>
                  <a:srgbClr val="009200"/>
                </a:solidFill>
                <a:latin typeface="Courier New" pitchFamily="49" charset="0"/>
              </a:rPr>
              <a:t>  // I 1 2 C F D Q S M T</a:t>
            </a:r>
            <a:endParaRPr lang="en-US" altLang="en-US" sz="18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</a:pP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boolean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isEmpty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() {return front == null;}</a:t>
            </a:r>
            <a:endParaRPr lang="en-US" altLang="en-US" sz="1800" b="1" dirty="0" smtClean="0">
              <a:solidFill>
                <a:srgbClr val="0092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</a:pPr>
            <a:r>
              <a:rPr lang="en-US" altLang="en-US" sz="1800" b="1" dirty="0" smtClean="0">
                <a:solidFill>
                  <a:srgbClr val="009200"/>
                </a:solidFill>
                <a:latin typeface="Courier New" pitchFamily="49" charset="0"/>
              </a:rPr>
              <a:t>    </a:t>
            </a:r>
          </a:p>
          <a:p>
            <a:pPr algn="l">
              <a:lnSpc>
                <a:spcPct val="60000"/>
              </a:lnSpc>
            </a:pPr>
            <a:r>
              <a:rPr lang="en-US" altLang="en-US" sz="1800" b="1" dirty="0" smtClean="0">
                <a:solidFill>
                  <a:srgbClr val="009200"/>
                </a:solidFill>
                <a:latin typeface="Courier New" pitchFamily="49" charset="0"/>
              </a:rPr>
              <a:t>  // I 1 A v M T Q</a:t>
            </a:r>
            <a:endParaRPr lang="en-US" altLang="en-US" sz="18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</a:pP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public Queue() { </a:t>
            </a:r>
          </a:p>
          <a:p>
            <a:pPr algn="l">
              <a:lnSpc>
                <a:spcPct val="60000"/>
              </a:lnSpc>
            </a:pP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this.front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= null;</a:t>
            </a:r>
          </a:p>
          <a:p>
            <a:pPr algn="l">
              <a:lnSpc>
                <a:spcPct val="60000"/>
              </a:lnSpc>
            </a:pP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Courier New" pitchFamily="49" charset="0"/>
              </a:rPr>
              <a:t>this.back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= null; </a:t>
            </a:r>
          </a:p>
          <a:p>
            <a:pPr algn="l">
              <a:lnSpc>
                <a:spcPct val="60000"/>
              </a:lnSpc>
            </a:pP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}</a:t>
            </a:r>
          </a:p>
          <a:p>
            <a:pPr algn="l">
              <a:lnSpc>
                <a:spcPct val="60000"/>
              </a:lnSpc>
            </a:pPr>
            <a:endParaRPr lang="en-US" altLang="en-US" sz="1800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</a:pP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sz="1800" b="1" dirty="0" smtClean="0">
                <a:solidFill>
                  <a:srgbClr val="FF0000"/>
                </a:solidFill>
                <a:latin typeface="Courier New" pitchFamily="49" charset="0"/>
              </a:rPr>
              <a:t>// other methods in the interface…</a:t>
            </a:r>
          </a:p>
          <a:p>
            <a:pPr algn="l">
              <a:lnSpc>
                <a:spcPct val="60000"/>
              </a:lnSpc>
            </a:pPr>
            <a:r>
              <a:rPr lang="en-US" altLang="en-US" sz="1800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add</a:t>
            </a:r>
          </a:p>
          <a:p>
            <a:pPr algn="l">
              <a:lnSpc>
                <a:spcPct val="60000"/>
              </a:lnSpc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remove</a:t>
            </a:r>
          </a:p>
          <a:p>
            <a:pPr algn="l">
              <a:lnSpc>
                <a:spcPct val="60000"/>
              </a:lnSpc>
            </a:pPr>
            <a:r>
              <a:rPr lang="en-US" altLang="en-US" sz="18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peek</a:t>
            </a:r>
            <a:endParaRPr lang="en-US" altLang="en-US" sz="1800" b="1" dirty="0" smtClean="0">
              <a:solidFill>
                <a:srgbClr val="80008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</a:pPr>
            <a:r>
              <a:rPr lang="en-US" altLang="en-US" sz="1800" b="1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8229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Text Box 88"/>
          <p:cNvSpPr txBox="1">
            <a:spLocks noChangeArrowheads="1"/>
          </p:cNvSpPr>
          <p:nvPr/>
        </p:nvSpPr>
        <p:spPr bwMode="auto">
          <a:xfrm>
            <a:off x="567796" y="215194"/>
            <a:ext cx="80089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  <a:ea typeface="MS PGothic" pitchFamily="34" charset="-128"/>
              </a:rPr>
              <a:t>Results !</a:t>
            </a:r>
          </a:p>
        </p:txBody>
      </p:sp>
    </p:spTree>
    <p:extLst>
      <p:ext uri="{BB962C8B-B14F-4D97-AF65-F5344CB8AC3E}">
        <p14:creationId xmlns:p14="http://schemas.microsoft.com/office/powerpoint/2010/main" val="71018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09800" y="381000"/>
            <a:ext cx="457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400" smtClean="0">
                <a:solidFill>
                  <a:srgbClr val="000000"/>
                </a:solidFill>
                <a:latin typeface="Times" charset="0"/>
              </a:rPr>
              <a:t>Three views of Qs</a:t>
            </a:r>
            <a:endParaRPr lang="en-US" altLang="en-US" sz="4800" smtClean="0">
              <a:solidFill>
                <a:srgbClr val="000000"/>
              </a:solidFill>
              <a:latin typeface="Times" charset="0"/>
            </a:endParaRPr>
          </a:p>
        </p:txBody>
      </p:sp>
      <p:grpSp>
        <p:nvGrpSpPr>
          <p:cNvPr id="8201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441575" y="1217613"/>
            <a:ext cx="4259263" cy="180975"/>
            <a:chOff x="295" y="1311"/>
            <a:chExt cx="5177" cy="114"/>
          </a:xfrm>
        </p:grpSpPr>
        <p:sp>
          <p:nvSpPr>
            <p:cNvPr id="8225" name="Rectangle 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226" name="Rectangle 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8202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82"/>
          <a:stretch>
            <a:fillRect/>
          </a:stretch>
        </p:blipFill>
        <p:spPr bwMode="auto">
          <a:xfrm>
            <a:off x="404813" y="149225"/>
            <a:ext cx="152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2133600"/>
            <a:ext cx="6583363" cy="441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lnSpc>
                <a:spcPct val="60000"/>
              </a:lnSpc>
            </a:pPr>
            <a:r>
              <a:rPr lang="en-US" altLang="en-US" b="1" dirty="0" smtClean="0">
                <a:solidFill>
                  <a:srgbClr val="0000FF"/>
                </a:solidFill>
                <a:latin typeface="Courier New" pitchFamily="49" charset="0"/>
              </a:rPr>
              <a:t>in main…</a:t>
            </a:r>
          </a:p>
          <a:p>
            <a:pPr algn="l">
              <a:lnSpc>
                <a:spcPct val="60000"/>
              </a:lnSpc>
            </a:pPr>
            <a:r>
              <a:rPr lang="en-US" altLang="en-US" b="1" dirty="0" smtClean="0">
                <a:solidFill>
                  <a:srgbClr val="0000FF"/>
                </a:solidFill>
                <a:latin typeface="Courier New" pitchFamily="49" charset="0"/>
              </a:rPr>
              <a:t>   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Queue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= new Queue();</a:t>
            </a:r>
          </a:p>
          <a:p>
            <a:pPr algn="l">
              <a:lnSpc>
                <a:spcPct val="60000"/>
              </a:lnSpc>
            </a:pP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b="1" dirty="0" err="1" smtClean="0">
                <a:solidFill>
                  <a:srgbClr val="000000"/>
                </a:solidFill>
                <a:latin typeface="Courier New" pitchFamily="49" charset="0"/>
              </a:rPr>
              <a:t>Ball.enqueue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altLang="en-US" b="1" dirty="0" smtClean="0">
                <a:solidFill>
                  <a:srgbClr val="009900"/>
                </a:solidFill>
                <a:latin typeface="Courier New" pitchFamily="49" charset="0"/>
              </a:rPr>
              <a:t>"Y"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algn="l">
              <a:lnSpc>
                <a:spcPct val="60000"/>
              </a:lnSpc>
            </a:pP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b="1" dirty="0" err="1" smtClean="0">
                <a:solidFill>
                  <a:srgbClr val="000000"/>
                </a:solidFill>
                <a:latin typeface="Courier New" pitchFamily="49" charset="0"/>
              </a:rPr>
              <a:t>Ball.enqueue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altLang="en-US" b="1" dirty="0" smtClean="0">
                <a:solidFill>
                  <a:srgbClr val="009900"/>
                </a:solidFill>
                <a:latin typeface="Courier New" pitchFamily="49" charset="0"/>
              </a:rPr>
              <a:t>"C"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algn="l">
              <a:lnSpc>
                <a:spcPct val="60000"/>
              </a:lnSpc>
            </a:pP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b="1" dirty="0" err="1" smtClean="0">
                <a:solidFill>
                  <a:srgbClr val="000000"/>
                </a:solidFill>
                <a:latin typeface="Courier New" pitchFamily="49" charset="0"/>
              </a:rPr>
              <a:t>Ball.enqueue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altLang="en-US" b="1" dirty="0" smtClean="0">
                <a:solidFill>
                  <a:srgbClr val="009900"/>
                </a:solidFill>
                <a:latin typeface="Courier New" pitchFamily="49" charset="0"/>
              </a:rPr>
              <a:t>"U"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algn="l">
              <a:lnSpc>
                <a:spcPct val="60000"/>
              </a:lnSpc>
            </a:pPr>
            <a:endParaRPr lang="en-US" altLang="en-US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</a:pPr>
            <a:endParaRPr lang="en-US" altLang="en-US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</a:pPr>
            <a:endParaRPr lang="en-US" altLang="en-US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</a:pPr>
            <a:endParaRPr lang="en-US" altLang="en-US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</a:pPr>
            <a:endParaRPr lang="en-US" altLang="en-US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lnSpc>
                <a:spcPct val="60000"/>
              </a:lnSpc>
            </a:pP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    String s = </a:t>
            </a:r>
            <a:r>
              <a:rPr lang="en-US" altLang="en-US" b="1" dirty="0" err="1" smtClean="0">
                <a:solidFill>
                  <a:srgbClr val="000000"/>
                </a:solidFill>
                <a:latin typeface="Courier New" pitchFamily="49" charset="0"/>
              </a:rPr>
              <a:t>Ball.dequeue</a:t>
            </a:r>
            <a:r>
              <a:rPr lang="en-US" altLang="en-US" b="1" dirty="0" smtClean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</p:txBody>
      </p:sp>
      <p:pic>
        <p:nvPicPr>
          <p:cNvPr id="8204" name="Picture 8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9225"/>
            <a:ext cx="16002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88213" y="1490663"/>
            <a:ext cx="1346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000" b="1" smtClean="0">
                <a:solidFill>
                  <a:srgbClr val="000000"/>
                </a:solidFill>
                <a:latin typeface="Arial" pitchFamily="34" charset="0"/>
              </a:rPr>
              <a:t>Desmond Llewelyn</a:t>
            </a:r>
          </a:p>
        </p:txBody>
      </p:sp>
      <p:sp>
        <p:nvSpPr>
          <p:cNvPr id="8206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5638" y="1460500"/>
            <a:ext cx="941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b="1" smtClean="0">
                <a:solidFill>
                  <a:srgbClr val="000000"/>
                </a:solidFill>
                <a:latin typeface="Arial" pitchFamily="34" charset="0"/>
              </a:rPr>
              <a:t>John Cleese</a:t>
            </a:r>
          </a:p>
        </p:txBody>
      </p:sp>
      <p:sp>
        <p:nvSpPr>
          <p:cNvPr id="8207" name="Rectangle 11"/>
          <p:cNvSpPr>
            <a:spLocks noChangeArrowheads="1"/>
          </p:cNvSpPr>
          <p:nvPr/>
        </p:nvSpPr>
        <p:spPr bwMode="auto">
          <a:xfrm>
            <a:off x="7088188" y="5410200"/>
            <a:ext cx="641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200" b="1" smtClean="0">
                <a:solidFill>
                  <a:srgbClr val="0000FF"/>
                </a:solidFill>
                <a:latin typeface="Courier New" pitchFamily="49" charset="0"/>
              </a:rPr>
              <a:t>front</a:t>
            </a:r>
          </a:p>
        </p:txBody>
      </p:sp>
      <p:sp>
        <p:nvSpPr>
          <p:cNvPr id="8208" name="Rectangle 12"/>
          <p:cNvSpPr>
            <a:spLocks noChangeArrowheads="1"/>
          </p:cNvSpPr>
          <p:nvPr/>
        </p:nvSpPr>
        <p:spPr bwMode="auto">
          <a:xfrm>
            <a:off x="1223963" y="5410200"/>
            <a:ext cx="549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200" b="1" smtClean="0">
                <a:solidFill>
                  <a:srgbClr val="0000FF"/>
                </a:solidFill>
                <a:latin typeface="Courier New" pitchFamily="49" charset="0"/>
              </a:rPr>
              <a:t>back</a:t>
            </a:r>
          </a:p>
        </p:txBody>
      </p:sp>
      <p:grpSp>
        <p:nvGrpSpPr>
          <p:cNvPr id="8209" name="Group 13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7696200" y="6400800"/>
            <a:ext cx="322263" cy="350838"/>
            <a:chOff x="2928" y="1051"/>
            <a:chExt cx="840" cy="957"/>
          </a:xfrm>
        </p:grpSpPr>
        <p:sp>
          <p:nvSpPr>
            <p:cNvPr id="8212" name="Freeform 14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5 w 1048"/>
                <a:gd name="T1" fmla="*/ 21 h 250"/>
                <a:gd name="T2" fmla="*/ 420 w 1048"/>
                <a:gd name="T3" fmla="*/ 83 h 250"/>
                <a:gd name="T4" fmla="*/ 439 w 1048"/>
                <a:gd name="T5" fmla="*/ 111 h 250"/>
                <a:gd name="T6" fmla="*/ 458 w 1048"/>
                <a:gd name="T7" fmla="*/ 135 h 250"/>
                <a:gd name="T8" fmla="*/ 484 w 1048"/>
                <a:gd name="T9" fmla="*/ 176 h 250"/>
                <a:gd name="T10" fmla="*/ 346 w 1048"/>
                <a:gd name="T11" fmla="*/ 245 h 250"/>
                <a:gd name="T12" fmla="*/ 38 w 1048"/>
                <a:gd name="T13" fmla="*/ 225 h 250"/>
                <a:gd name="T14" fmla="*/ 0 w 1048"/>
                <a:gd name="T15" fmla="*/ 204 h 250"/>
                <a:gd name="T16" fmla="*/ 3 w 1048"/>
                <a:gd name="T17" fmla="*/ 170 h 250"/>
                <a:gd name="T18" fmla="*/ 44 w 1048"/>
                <a:gd name="T19" fmla="*/ 128 h 250"/>
                <a:gd name="T20" fmla="*/ 96 w 1048"/>
                <a:gd name="T21" fmla="*/ 76 h 250"/>
                <a:gd name="T22" fmla="*/ 128 w 1048"/>
                <a:gd name="T23" fmla="*/ 55 h 250"/>
                <a:gd name="T24" fmla="*/ 149 w 1048"/>
                <a:gd name="T25" fmla="*/ 28 h 250"/>
                <a:gd name="T26" fmla="*/ 175 w 1048"/>
                <a:gd name="T27" fmla="*/ 14 h 250"/>
                <a:gd name="T28" fmla="*/ 233 w 1048"/>
                <a:gd name="T29" fmla="*/ 28 h 250"/>
                <a:gd name="T30" fmla="*/ 24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Marker Felt" charset="0"/>
                <a:ea typeface="MS PGothic" pitchFamily="34" charset="-128"/>
              </a:endParaRPr>
            </a:p>
          </p:txBody>
        </p:sp>
        <p:sp>
          <p:nvSpPr>
            <p:cNvPr id="8213" name="Oval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214" name="Oval 1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215" name="Oval 1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216" name="Oval 1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217" name="Oval 1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218" name="Oval 2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219" name="Oval 2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220" name="AutoShape 22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221" name="Freeform 23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Marker Felt" charset="0"/>
                <a:ea typeface="MS PGothic" pitchFamily="34" charset="-128"/>
              </a:endParaRPr>
            </a:p>
          </p:txBody>
        </p:sp>
        <p:sp>
          <p:nvSpPr>
            <p:cNvPr id="8222" name="Freeform 24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Marker Felt" charset="0"/>
                <a:ea typeface="MS PGothic" pitchFamily="34" charset="-128"/>
              </a:endParaRPr>
            </a:p>
          </p:txBody>
        </p:sp>
        <p:sp>
          <p:nvSpPr>
            <p:cNvPr id="8223" name="Freeform 25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Marker Felt" charset="0"/>
                <a:ea typeface="MS PGothic" pitchFamily="34" charset="-128"/>
              </a:endParaRPr>
            </a:p>
          </p:txBody>
        </p:sp>
        <p:sp>
          <p:nvSpPr>
            <p:cNvPr id="8224" name="Freeform 26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</a:pPr>
              <a:endParaRPr lang="en-US" sz="2400" smtClean="0">
                <a:solidFill>
                  <a:srgbClr val="000000"/>
                </a:solidFill>
                <a:latin typeface="Marker Felt" charset="0"/>
                <a:ea typeface="MS PGothic" pitchFamily="34" charset="-128"/>
              </a:endParaRPr>
            </a:p>
          </p:txBody>
        </p:sp>
      </p:grpSp>
      <p:sp>
        <p:nvSpPr>
          <p:cNvPr id="8210" name="Text Box 27"/>
          <p:cNvSpPr txBox="1">
            <a:spLocks noChangeArrowheads="1"/>
          </p:cNvSpPr>
          <p:nvPr/>
        </p:nvSpPr>
        <p:spPr bwMode="auto">
          <a:xfrm>
            <a:off x="7523163" y="6118225"/>
            <a:ext cx="1544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000" smtClean="0">
                <a:solidFill>
                  <a:srgbClr val="008000"/>
                </a:solidFill>
                <a:latin typeface="Calibri" pitchFamily="34" charset="0"/>
              </a:rPr>
              <a:t>Arg! Why will Java complain here ?!</a:t>
            </a:r>
          </a:p>
        </p:txBody>
      </p:sp>
      <p:cxnSp>
        <p:nvCxnSpPr>
          <p:cNvPr id="8211" name="Straight Arrow Connector 2"/>
          <p:cNvCxnSpPr>
            <a:cxnSpLocks noChangeShapeType="1"/>
          </p:cNvCxnSpPr>
          <p:nvPr/>
        </p:nvCxnSpPr>
        <p:spPr bwMode="auto">
          <a:xfrm flipH="1">
            <a:off x="6572250" y="6297613"/>
            <a:ext cx="1295400" cy="0"/>
          </a:xfrm>
          <a:prstGeom prst="straightConnector1">
            <a:avLst/>
          </a:prstGeom>
          <a:noFill/>
          <a:ln w="127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19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5200" y="3884613"/>
              <a:ext cx="646113" cy="749300"/>
            </p14:xfrm>
          </p:contentPart>
        </mc:Choice>
        <mc:Fallback xmlns="">
          <p:pic>
            <p:nvPicPr>
              <p:cNvPr id="819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53682" y="3881372"/>
                <a:ext cx="670950" cy="7611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19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0075" y="3244850"/>
              <a:ext cx="2460625" cy="2179638"/>
            </p14:xfrm>
          </p:contentPart>
        </mc:Choice>
        <mc:Fallback xmlns="">
          <p:pic>
            <p:nvPicPr>
              <p:cNvPr id="819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667115" y="3235489"/>
                <a:ext cx="2486545" cy="2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819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7550" y="3436938"/>
              <a:ext cx="868363" cy="1423987"/>
            </p14:xfrm>
          </p:contentPart>
        </mc:Choice>
        <mc:Fallback xmlns="">
          <p:pic>
            <p:nvPicPr>
              <p:cNvPr id="819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3492" y="3426499"/>
                <a:ext cx="897200" cy="1442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19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5975" y="4437063"/>
              <a:ext cx="517525" cy="685800"/>
            </p14:xfrm>
          </p:contentPart>
        </mc:Choice>
        <mc:Fallback xmlns="">
          <p:pic>
            <p:nvPicPr>
              <p:cNvPr id="819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611219" y="4421943"/>
                <a:ext cx="537679" cy="7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19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03600" y="4252913"/>
              <a:ext cx="728663" cy="874712"/>
            </p14:xfrm>
          </p:contentPart>
        </mc:Choice>
        <mc:Fallback xmlns="">
          <p:pic>
            <p:nvPicPr>
              <p:cNvPr id="819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391000" y="4248233"/>
                <a:ext cx="756024" cy="892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19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1325" y="2730500"/>
              <a:ext cx="1755775" cy="74613"/>
            </p14:xfrm>
          </p:contentPart>
        </mc:Choice>
        <mc:Fallback xmlns="">
          <p:pic>
            <p:nvPicPr>
              <p:cNvPr id="819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241605" y="2726175"/>
                <a:ext cx="1771615" cy="8867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976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68313" y="1038225"/>
            <a:ext cx="8218487" cy="180975"/>
            <a:chOff x="295" y="1311"/>
            <a:chExt cx="5177" cy="114"/>
          </a:xfrm>
        </p:grpSpPr>
        <p:sp>
          <p:nvSpPr>
            <p:cNvPr id="21592" name="Rectangle 4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  <a:latin typeface="Times" charset="0"/>
              </a:endParaRPr>
            </a:p>
          </p:txBody>
        </p:sp>
        <p:sp>
          <p:nvSpPr>
            <p:cNvPr id="21593" name="Rectangle 5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arker Felt" charset="0"/>
                  <a:ea typeface="MS PGothic" pitchFamily="34" charset="-128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US" altLang="en-US" smtClean="0">
                <a:solidFill>
                  <a:srgbClr val="000000"/>
                </a:solidFill>
                <a:latin typeface="Times" charset="0"/>
              </a:endParaRPr>
            </a:p>
          </p:txBody>
        </p:sp>
      </p:grpSp>
      <p:sp>
        <p:nvSpPr>
          <p:cNvPr id="21507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7145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400" smtClean="0">
                <a:solidFill>
                  <a:srgbClr val="000000"/>
                </a:solidFill>
                <a:latin typeface="Times" charset="0"/>
              </a:rPr>
              <a:t>Breadth-first search   (BFS)</a:t>
            </a:r>
            <a:endParaRPr lang="en-US" altLang="en-US" sz="48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508" name="Line 79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8412163" y="207963"/>
            <a:ext cx="0" cy="3810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Marker Felt" charset="0"/>
              <a:ea typeface="MS PGothic" pitchFamily="34" charset="-128"/>
            </a:endParaRPr>
          </a:p>
        </p:txBody>
      </p:sp>
      <p:sp>
        <p:nvSpPr>
          <p:cNvPr id="21509" name="Line 80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rot="5400000" flipV="1">
            <a:off x="8485188" y="330200"/>
            <a:ext cx="0" cy="3143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Marker Felt" charset="0"/>
              <a:ea typeface="MS PGothic" pitchFamily="34" charset="-128"/>
            </a:endParaRPr>
          </a:p>
        </p:txBody>
      </p:sp>
      <p:sp>
        <p:nvSpPr>
          <p:cNvPr id="21510" name="Line 8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rot="-5400000" flipH="1" flipV="1">
            <a:off x="8290719" y="329407"/>
            <a:ext cx="0" cy="3095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Marker Felt" charset="0"/>
              <a:ea typeface="MS PGothic" pitchFamily="34" charset="-128"/>
            </a:endParaRPr>
          </a:p>
        </p:txBody>
      </p:sp>
      <p:sp>
        <p:nvSpPr>
          <p:cNvPr id="21511" name="Line 82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8413750" y="431800"/>
            <a:ext cx="0" cy="3206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Marker Felt" charset="0"/>
              <a:ea typeface="MS PGothic" pitchFamily="34" charset="-128"/>
            </a:endParaRPr>
          </a:p>
        </p:txBody>
      </p:sp>
      <p:sp>
        <p:nvSpPr>
          <p:cNvPr id="21512" name="Text Box 8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277225" y="4603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400" b="1" smtClean="0">
                <a:solidFill>
                  <a:srgbClr val="0000FF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1513" name="Text Box 8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507413" y="339725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400" b="1" smtClean="0">
                <a:solidFill>
                  <a:srgbClr val="0000FF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1514" name="Text Box 8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159750" y="70485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400" b="1" smtClean="0">
                <a:solidFill>
                  <a:srgbClr val="0000FF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1515" name="Text Box 8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831138" y="34448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400" b="1" smtClean="0">
                <a:solidFill>
                  <a:srgbClr val="0000FF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1516" name="Text Box 8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066800" y="3962400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3600" smtClean="0">
                <a:solidFill>
                  <a:srgbClr val="000000"/>
                </a:solidFill>
                <a:latin typeface="Times" charset="0"/>
              </a:rPr>
              <a:t>D</a:t>
            </a:r>
          </a:p>
        </p:txBody>
      </p:sp>
      <p:sp>
        <p:nvSpPr>
          <p:cNvPr id="21517" name="Rectangle 88" descr="25%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" y="2590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518" name="Rectangle 8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95400" y="2590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519" name="Rectangle 9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81200" y="2590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520" name="Rectangle 9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67000" y="2590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521" name="Rectangle 9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352800" y="2590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522" name="Rectangle 93" descr="25%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38600" y="2590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523" name="Rectangle 94" descr="25%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9600" y="3276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524" name="Rectangle 9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295400" y="3276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525" name="Rectangle 96" descr="25%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981200" y="3276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526" name="Rectangle 9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667000" y="3276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527" name="Rectangle 9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352800" y="3276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528" name="Rectangle 99" descr="25%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38600" y="3276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529" name="Rectangle 100" descr="25%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09600" y="3962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530" name="Rectangle 101" descr="25%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295400" y="39624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531" name="Rectangle 102" descr="25%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981200" y="3962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532" name="Rectangle 10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667000" y="39624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533" name="Rectangle 10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352800" y="39624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534" name="Rectangle 105" descr="25%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038600" y="3962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535" name="Rectangle 106" descr="25%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09600" y="4648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536" name="Rectangle 10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295400" y="4648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537" name="Rectangle 10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981200" y="4648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538" name="Rectangle 10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667000" y="4648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539" name="Rectangle 110" descr="25%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352800" y="4648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540" name="Rectangle 111" descr="25%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038600" y="4648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541" name="Rectangle 112" descr="25%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09600" y="5334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542" name="Rectangle 113" descr="25%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295400" y="5334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543" name="Rectangle 114" descr="25%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981200" y="5334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544" name="Rectangle 115" descr="25%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667000" y="5334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545" name="Rectangle 116" descr="25%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352800" y="5334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546" name="Rectangle 117" descr="25%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038600" y="5334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547" name="Rectangle 118" descr="25%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09600" y="1905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548" name="Rectangle 119" descr="25%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295400" y="1905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549" name="Rectangle 120" descr="25%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981200" y="1905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550" name="Rectangle 121" descr="25%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667000" y="1905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551" name="Rectangle 122" descr="25%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352800" y="1905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552" name="Rectangle 123" descr="25%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038600" y="1905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21553" name="Text Box 124" descr="25%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478088" y="4014788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3600" smtClean="0">
                <a:solidFill>
                  <a:srgbClr val="000000"/>
                </a:solidFill>
                <a:latin typeface="Times" charset="0"/>
              </a:rPr>
              <a:t>S</a:t>
            </a:r>
          </a:p>
        </p:txBody>
      </p:sp>
      <p:sp>
        <p:nvSpPr>
          <p:cNvPr id="21554" name="Text Box 125" descr="25%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838200" y="6172200"/>
            <a:ext cx="3008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1" smtClean="0">
                <a:solidFill>
                  <a:srgbClr val="009900"/>
                </a:solidFill>
                <a:latin typeface="Courier New" pitchFamily="49" charset="0"/>
              </a:rPr>
              <a:t>'S'</a:t>
            </a:r>
            <a:r>
              <a:rPr lang="en-US" altLang="en-US" sz="1600" smtClean="0">
                <a:solidFill>
                  <a:srgbClr val="000000"/>
                </a:solidFill>
                <a:latin typeface="Times" charset="0"/>
              </a:rPr>
              <a:t> = Start Spam Seeking</a:t>
            </a:r>
          </a:p>
        </p:txBody>
      </p:sp>
      <p:sp>
        <p:nvSpPr>
          <p:cNvPr id="21555" name="Text Box 126" descr="25%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838200" y="6445250"/>
            <a:ext cx="3962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1" smtClean="0">
                <a:solidFill>
                  <a:srgbClr val="009900"/>
                </a:solidFill>
                <a:latin typeface="Courier New" pitchFamily="49" charset="0"/>
              </a:rPr>
              <a:t>'D'</a:t>
            </a:r>
            <a:r>
              <a:rPr lang="en-US" altLang="en-US" sz="1600" smtClean="0">
                <a:solidFill>
                  <a:srgbClr val="000000"/>
                </a:solidFill>
                <a:latin typeface="Times" charset="0"/>
              </a:rPr>
              <a:t> = Delectible Dinner Destination</a:t>
            </a:r>
          </a:p>
        </p:txBody>
      </p:sp>
      <p:sp>
        <p:nvSpPr>
          <p:cNvPr id="21556" name="Text Box 127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128588" y="221456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21557" name="Text Box 128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52388" y="200977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row</a:t>
            </a:r>
          </a:p>
        </p:txBody>
      </p:sp>
      <p:sp>
        <p:nvSpPr>
          <p:cNvPr id="21558" name="Text Box 129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128588" y="2863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1559" name="Text Box 130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2388" y="265906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row</a:t>
            </a:r>
          </a:p>
        </p:txBody>
      </p:sp>
      <p:sp>
        <p:nvSpPr>
          <p:cNvPr id="21560" name="Text Box 13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128588" y="49768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1561" name="Text Box 132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52388" y="477202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row</a:t>
            </a:r>
          </a:p>
        </p:txBody>
      </p:sp>
      <p:sp>
        <p:nvSpPr>
          <p:cNvPr id="21562" name="Text Box 133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128588" y="56261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1563" name="Text Box 134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52388" y="542131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row</a:t>
            </a:r>
          </a:p>
        </p:txBody>
      </p:sp>
      <p:sp>
        <p:nvSpPr>
          <p:cNvPr id="21564" name="Text Box 135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128588" y="355758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1565" name="Text Box 136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52388" y="33528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row</a:t>
            </a:r>
          </a:p>
        </p:txBody>
      </p:sp>
      <p:sp>
        <p:nvSpPr>
          <p:cNvPr id="21566" name="Text Box 137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128588" y="4206875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1567" name="Text Box 138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52388" y="40020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row</a:t>
            </a:r>
          </a:p>
        </p:txBody>
      </p:sp>
      <p:sp>
        <p:nvSpPr>
          <p:cNvPr id="21568" name="Text Box 139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709613" y="16002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21569" name="Text Box 140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633413" y="139541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col</a:t>
            </a:r>
          </a:p>
        </p:txBody>
      </p:sp>
      <p:sp>
        <p:nvSpPr>
          <p:cNvPr id="21570" name="Text Box 141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1395413" y="16002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1571" name="Text Box 142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1319213" y="139541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col</a:t>
            </a:r>
          </a:p>
        </p:txBody>
      </p:sp>
      <p:sp>
        <p:nvSpPr>
          <p:cNvPr id="21572" name="Text Box 143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073275" y="16002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1573" name="Text Box 144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1997075" y="139541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col</a:t>
            </a:r>
          </a:p>
        </p:txBody>
      </p:sp>
      <p:sp>
        <p:nvSpPr>
          <p:cNvPr id="21574" name="Text Box 145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2767013" y="16002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1575" name="Text Box 146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2690813" y="139541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col</a:t>
            </a:r>
          </a:p>
        </p:txBody>
      </p:sp>
      <p:sp>
        <p:nvSpPr>
          <p:cNvPr id="21576" name="Text Box 147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3465513" y="160496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1577" name="Text Box 148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3389313" y="140017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col</a:t>
            </a:r>
          </a:p>
        </p:txBody>
      </p:sp>
      <p:sp>
        <p:nvSpPr>
          <p:cNvPr id="21578" name="Text Box 149"/>
          <p:cNvSpPr txBox="1"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4154488" y="160496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1579" name="Text Box 150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4078288" y="140017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col</a:t>
            </a:r>
          </a:p>
        </p:txBody>
      </p:sp>
      <p:pic>
        <p:nvPicPr>
          <p:cNvPr id="21580" name="Picture 151" descr="Picture 2"/>
          <p:cNvPicPr>
            <a:picLocks noChangeAspect="1" noChangeArrowheads="1"/>
          </p:cNvPicPr>
          <p:nvPr>
            <p:custDataLst>
              <p:tags r:id="rId75"/>
            </p:custDataLst>
          </p:nvPr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9465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81" name="Text Box 163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2767013" y="358933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21582" name="Text Box 164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2882900" y="2963863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21583" name="Text Box 165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2208213" y="2963863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21584" name="Text Box 166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1504950" y="3654425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E</a:t>
            </a:r>
          </a:p>
        </p:txBody>
      </p:sp>
      <p:sp>
        <p:nvSpPr>
          <p:cNvPr id="21585" name="Text Box 167"/>
          <p:cNvSpPr txBox="1"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1504950" y="2963863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F</a:t>
            </a:r>
          </a:p>
        </p:txBody>
      </p:sp>
      <p:sp>
        <p:nvSpPr>
          <p:cNvPr id="21586" name="Text Box 168"/>
          <p:cNvSpPr txBox="1"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1504950" y="5021263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G</a:t>
            </a:r>
          </a:p>
        </p:txBody>
      </p:sp>
      <p:sp>
        <p:nvSpPr>
          <p:cNvPr id="21587" name="Text Box 169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2203450" y="5021263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H</a:t>
            </a:r>
          </a:p>
        </p:txBody>
      </p:sp>
      <p:sp>
        <p:nvSpPr>
          <p:cNvPr id="21588" name="Text Box 170"/>
          <p:cNvSpPr txBox="1"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2890838" y="5021263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21589" name="Text Box 171"/>
          <p:cNvSpPr txBox="1"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3579813" y="432593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J</a:t>
            </a:r>
          </a:p>
        </p:txBody>
      </p:sp>
      <p:sp>
        <p:nvSpPr>
          <p:cNvPr id="21590" name="Text Box 172"/>
          <p:cNvSpPr txBox="1"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3573463" y="3654425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K</a:t>
            </a:r>
          </a:p>
        </p:txBody>
      </p:sp>
      <p:sp>
        <p:nvSpPr>
          <p:cNvPr id="21591" name="Text Box 173"/>
          <p:cNvSpPr txBox="1"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3559175" y="2963863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71670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Text Box 88"/>
          <p:cNvSpPr txBox="1">
            <a:spLocks noChangeArrowheads="1"/>
          </p:cNvSpPr>
          <p:nvPr/>
        </p:nvSpPr>
        <p:spPr bwMode="auto">
          <a:xfrm>
            <a:off x="567796" y="215194"/>
            <a:ext cx="80089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4200" dirty="0" smtClean="0">
                <a:solidFill>
                  <a:srgbClr val="000000"/>
                </a:solidFill>
                <a:latin typeface="Cambria" panose="02040503050406030204" pitchFamily="18" charset="0"/>
                <a:ea typeface="MS PGothic" pitchFamily="34" charset="-128"/>
              </a:rPr>
              <a:t>Results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/>
          <a:srcRect l="26092" t="56515" r="36237" b="7427"/>
          <a:stretch/>
        </p:blipFill>
        <p:spPr bwMode="auto">
          <a:xfrm>
            <a:off x="319440" y="1190918"/>
            <a:ext cx="4809418" cy="302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/>
          <a:srcRect l="26092" t="56515" r="36237" b="7427"/>
          <a:stretch/>
        </p:blipFill>
        <p:spPr bwMode="auto">
          <a:xfrm>
            <a:off x="4095573" y="3713985"/>
            <a:ext cx="4809418" cy="302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34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3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15000" y="5145088"/>
            <a:ext cx="2579688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04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15000" y="3849688"/>
            <a:ext cx="2579688" cy="76200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05" name="Line 79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6926263" y="1954213"/>
            <a:ext cx="0" cy="3810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Marker Felt" charset="0"/>
              <a:ea typeface="MS PGothic" pitchFamily="34" charset="-128"/>
            </a:endParaRPr>
          </a:p>
        </p:txBody>
      </p:sp>
      <p:sp>
        <p:nvSpPr>
          <p:cNvPr id="7206" name="Line 80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rot="5400000" flipV="1">
            <a:off x="6999288" y="2076450"/>
            <a:ext cx="0" cy="3143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Marker Felt" charset="0"/>
              <a:ea typeface="MS PGothic" pitchFamily="34" charset="-128"/>
            </a:endParaRPr>
          </a:p>
        </p:txBody>
      </p:sp>
      <p:sp>
        <p:nvSpPr>
          <p:cNvPr id="7207" name="Line 81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rot="-5400000" flipH="1" flipV="1">
            <a:off x="6804819" y="2075657"/>
            <a:ext cx="0" cy="30956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Marker Felt" charset="0"/>
              <a:ea typeface="MS PGothic" pitchFamily="34" charset="-128"/>
            </a:endParaRPr>
          </a:p>
        </p:txBody>
      </p:sp>
      <p:sp>
        <p:nvSpPr>
          <p:cNvPr id="7208" name="Line 82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927850" y="2178050"/>
            <a:ext cx="0" cy="3206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>
              <a:spcBef>
                <a:spcPct val="0"/>
              </a:spcBef>
            </a:pPr>
            <a:endParaRPr lang="en-US" sz="2400" smtClean="0">
              <a:solidFill>
                <a:srgbClr val="000000"/>
              </a:solidFill>
              <a:latin typeface="Marker Felt" charset="0"/>
              <a:ea typeface="MS PGothic" pitchFamily="34" charset="-128"/>
            </a:endParaRPr>
          </a:p>
        </p:txBody>
      </p:sp>
      <p:sp>
        <p:nvSpPr>
          <p:cNvPr id="7209" name="Text Box 8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91325" y="179228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400" b="1" smtClean="0">
                <a:solidFill>
                  <a:srgbClr val="0000FF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7210" name="Text Box 8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21513" y="2085975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400" b="1" smtClean="0">
                <a:solidFill>
                  <a:srgbClr val="0000FF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7211" name="Text Box 8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673850" y="24511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400" b="1" smtClean="0">
                <a:solidFill>
                  <a:srgbClr val="0000FF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7212" name="Text Box 8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345238" y="209073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400" b="1" smtClean="0">
                <a:solidFill>
                  <a:srgbClr val="0000FF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7213" name="Text Box 8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092200" y="3987800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3600" smtClean="0">
                <a:solidFill>
                  <a:srgbClr val="000000"/>
                </a:solidFill>
                <a:latin typeface="Times" charset="0"/>
              </a:rPr>
              <a:t>D</a:t>
            </a:r>
          </a:p>
        </p:txBody>
      </p:sp>
      <p:sp>
        <p:nvSpPr>
          <p:cNvPr id="7214" name="Rectangle 88" descr="25%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" y="2590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15" name="Rectangle 8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95400" y="2590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16" name="Rectangle 9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81200" y="2590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17" name="Rectangle 9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67000" y="2590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18" name="Rectangle 9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352800" y="25908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19" name="Rectangle 93" descr="25%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38600" y="25908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0" name="Rectangle 94" descr="25%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9600" y="3276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1" name="Rectangle 9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295400" y="3276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2" name="Rectangle 96" descr="25%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981200" y="3276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3" name="Rectangle 9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667000" y="3276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4" name="Rectangle 9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352800" y="32766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5" name="Rectangle 99" descr="25%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038600" y="32766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6" name="Rectangle 100" descr="25%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09600" y="3962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7" name="Rectangle 101" descr="25%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295400" y="39624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8" name="Rectangle 102" descr="25%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981200" y="3962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29" name="Rectangle 10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667000" y="39624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0" name="Rectangle 10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352800" y="39624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1" name="Rectangle 105" descr="25%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038600" y="39624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2" name="Rectangle 106" descr="25%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09600" y="4648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3" name="Rectangle 10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295400" y="4648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4" name="Rectangle 10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981200" y="4648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5" name="Rectangle 10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667000" y="4648200"/>
            <a:ext cx="6858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6" name="Rectangle 110" descr="25%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352800" y="4648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7" name="Rectangle 111" descr="25%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038600" y="46482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8" name="Rectangle 112" descr="25%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09600" y="5334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39" name="Rectangle 113" descr="25%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295400" y="5334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0" name="Rectangle 114" descr="25%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981200" y="5334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1" name="Rectangle 115" descr="25%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667000" y="5334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2" name="Rectangle 116" descr="25%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352800" y="5334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3" name="Rectangle 117" descr="25%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038600" y="5334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4" name="Rectangle 118" descr="25%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09600" y="1905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5" name="Rectangle 119" descr="25%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295400" y="1905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6" name="Rectangle 120" descr="25%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981200" y="1905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7" name="Rectangle 121" descr="25%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667000" y="1905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8" name="Rectangle 122" descr="25%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352800" y="1905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49" name="Rectangle 123" descr="25%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4038600" y="1905000"/>
            <a:ext cx="685800" cy="685800"/>
          </a:xfrm>
          <a:prstGeom prst="rect">
            <a:avLst/>
          </a:prstGeom>
          <a:pattFill prst="pct25">
            <a:fgClr>
              <a:srgbClr val="0000FF"/>
            </a:fgClr>
            <a:bgClr>
              <a:srgbClr val="FFFFFF"/>
            </a:bgClr>
          </a:patt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50" name="Text Box 124" descr="25%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478088" y="4014788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3600" smtClean="0">
                <a:solidFill>
                  <a:srgbClr val="000000"/>
                </a:solidFill>
                <a:latin typeface="Times" charset="0"/>
              </a:rPr>
              <a:t>S</a:t>
            </a:r>
          </a:p>
        </p:txBody>
      </p:sp>
      <p:sp>
        <p:nvSpPr>
          <p:cNvPr id="7251" name="Text Box 127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128588" y="221456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252" name="Text Box 128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52388" y="200977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row</a:t>
            </a:r>
          </a:p>
        </p:txBody>
      </p:sp>
      <p:sp>
        <p:nvSpPr>
          <p:cNvPr id="7253" name="Text Box 129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128588" y="286385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7254" name="Text Box 130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52388" y="265906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row</a:t>
            </a:r>
          </a:p>
        </p:txBody>
      </p:sp>
      <p:sp>
        <p:nvSpPr>
          <p:cNvPr id="7255" name="Text Box 131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128588" y="497681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7256" name="Text Box 132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2388" y="477202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row</a:t>
            </a:r>
          </a:p>
        </p:txBody>
      </p:sp>
      <p:sp>
        <p:nvSpPr>
          <p:cNvPr id="7257" name="Text Box 133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128588" y="56261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7258" name="Text Box 134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52388" y="542131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row</a:t>
            </a:r>
          </a:p>
        </p:txBody>
      </p:sp>
      <p:sp>
        <p:nvSpPr>
          <p:cNvPr id="7259" name="Text Box 135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128588" y="3557588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7260" name="Text Box 136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52388" y="33528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row</a:t>
            </a:r>
          </a:p>
        </p:txBody>
      </p:sp>
      <p:sp>
        <p:nvSpPr>
          <p:cNvPr id="7261" name="Text Box 137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128588" y="4206875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7262" name="Text Box 138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52388" y="4002088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row</a:t>
            </a:r>
          </a:p>
        </p:txBody>
      </p:sp>
      <p:sp>
        <p:nvSpPr>
          <p:cNvPr id="7263" name="Text Box 139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709613" y="16002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264" name="Text Box 140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33413" y="139541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col</a:t>
            </a:r>
          </a:p>
        </p:txBody>
      </p:sp>
      <p:sp>
        <p:nvSpPr>
          <p:cNvPr id="7265" name="Text Box 14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1395413" y="16002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7266" name="Text Box 142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1319213" y="139541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col</a:t>
            </a:r>
          </a:p>
        </p:txBody>
      </p:sp>
      <p:sp>
        <p:nvSpPr>
          <p:cNvPr id="7267" name="Text Box 143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073275" y="16002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7268" name="Text Box 144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1997075" y="139541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col</a:t>
            </a:r>
          </a:p>
        </p:txBody>
      </p:sp>
      <p:sp>
        <p:nvSpPr>
          <p:cNvPr id="7269" name="Text Box 145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2767013" y="16002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7270" name="Text Box 146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2690813" y="1395413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col</a:t>
            </a:r>
          </a:p>
        </p:txBody>
      </p:sp>
      <p:sp>
        <p:nvSpPr>
          <p:cNvPr id="7271" name="Text Box 147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3465513" y="160496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7272" name="Text Box 148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3389313" y="140017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col</a:t>
            </a:r>
          </a:p>
        </p:txBody>
      </p:sp>
      <p:sp>
        <p:nvSpPr>
          <p:cNvPr id="7273" name="Text Box 149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4154488" y="160496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7274" name="Text Box 150"/>
          <p:cNvSpPr txBox="1"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4078288" y="1400175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r>
              <a:rPr lang="en-US" altLang="en-US" sz="1600" b="1" smtClean="0">
                <a:solidFill>
                  <a:srgbClr val="0000FF"/>
                </a:solidFill>
                <a:latin typeface="Courier New" pitchFamily="49" charset="0"/>
              </a:rPr>
              <a:t>col</a:t>
            </a:r>
          </a:p>
        </p:txBody>
      </p:sp>
      <p:sp>
        <p:nvSpPr>
          <p:cNvPr id="7275" name="Text Box 163"/>
          <p:cNvSpPr txBox="1"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2767013" y="358933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7276" name="Text Box 164"/>
          <p:cNvSpPr txBox="1"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2882900" y="2963863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7277" name="Text Box 165"/>
          <p:cNvSpPr txBox="1"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2208213" y="2963863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C</a:t>
            </a:r>
          </a:p>
        </p:txBody>
      </p:sp>
      <p:sp>
        <p:nvSpPr>
          <p:cNvPr id="7278" name="Text Box 166"/>
          <p:cNvSpPr txBox="1"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1504950" y="3654425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E</a:t>
            </a:r>
          </a:p>
        </p:txBody>
      </p:sp>
      <p:sp>
        <p:nvSpPr>
          <p:cNvPr id="7279" name="Text Box 167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1504950" y="2963863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F</a:t>
            </a:r>
          </a:p>
        </p:txBody>
      </p:sp>
      <p:sp>
        <p:nvSpPr>
          <p:cNvPr id="7280" name="Text Box 168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1504950" y="5021263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G</a:t>
            </a:r>
          </a:p>
        </p:txBody>
      </p:sp>
      <p:sp>
        <p:nvSpPr>
          <p:cNvPr id="7281" name="Text Box 169"/>
          <p:cNvSpPr txBox="1"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2203450" y="5021263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H</a:t>
            </a:r>
          </a:p>
        </p:txBody>
      </p:sp>
      <p:sp>
        <p:nvSpPr>
          <p:cNvPr id="7282" name="Text Box 170"/>
          <p:cNvSpPr txBox="1"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2890838" y="5021263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I</a:t>
            </a:r>
          </a:p>
        </p:txBody>
      </p:sp>
      <p:sp>
        <p:nvSpPr>
          <p:cNvPr id="7283" name="Text Box 171"/>
          <p:cNvSpPr txBox="1"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3579813" y="4325938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J</a:t>
            </a:r>
          </a:p>
        </p:txBody>
      </p:sp>
      <p:sp>
        <p:nvSpPr>
          <p:cNvPr id="7284" name="Text Box 172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3573463" y="3654425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K</a:t>
            </a:r>
          </a:p>
        </p:txBody>
      </p:sp>
      <p:sp>
        <p:nvSpPr>
          <p:cNvPr id="7285" name="Text Box 173"/>
          <p:cNvSpPr txBox="1"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3559175" y="2963863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r"/>
            <a:r>
              <a:rPr lang="en-US" altLang="en-US" sz="1400" b="1" smtClean="0">
                <a:solidFill>
                  <a:srgbClr val="0000FF"/>
                </a:solidFill>
                <a:latin typeface="Arial" pitchFamily="34" charset="0"/>
              </a:rPr>
              <a:t>L</a:t>
            </a:r>
          </a:p>
        </p:txBody>
      </p:sp>
      <p:sp>
        <p:nvSpPr>
          <p:cNvPr id="7286" name="Text Box 125" descr="25%"/>
          <p:cNvSpPr txBox="1"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838200" y="6172200"/>
            <a:ext cx="3008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1" smtClean="0">
                <a:solidFill>
                  <a:srgbClr val="009900"/>
                </a:solidFill>
                <a:latin typeface="Courier New" pitchFamily="49" charset="0"/>
              </a:rPr>
              <a:t>'S'</a:t>
            </a:r>
            <a:r>
              <a:rPr lang="en-US" altLang="en-US" sz="1600" smtClean="0">
                <a:solidFill>
                  <a:srgbClr val="000000"/>
                </a:solidFill>
                <a:latin typeface="Times" charset="0"/>
              </a:rPr>
              <a:t> = Start Spam Seeking</a:t>
            </a:r>
          </a:p>
        </p:txBody>
      </p:sp>
      <p:sp>
        <p:nvSpPr>
          <p:cNvPr id="7287" name="Text Box 126" descr="25%"/>
          <p:cNvSpPr txBox="1"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838200" y="6445250"/>
            <a:ext cx="3962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/>
            <a:r>
              <a:rPr lang="en-US" altLang="en-US" sz="1600" b="1" smtClean="0">
                <a:solidFill>
                  <a:srgbClr val="009900"/>
                </a:solidFill>
                <a:latin typeface="Courier New" pitchFamily="49" charset="0"/>
              </a:rPr>
              <a:t>'D'</a:t>
            </a:r>
            <a:r>
              <a:rPr lang="en-US" altLang="en-US" sz="1600" smtClean="0">
                <a:solidFill>
                  <a:srgbClr val="000000"/>
                </a:solidFill>
                <a:latin typeface="Times" charset="0"/>
              </a:rPr>
              <a:t> = Delectible Dinner Destination</a:t>
            </a:r>
          </a:p>
        </p:txBody>
      </p:sp>
      <p:sp>
        <p:nvSpPr>
          <p:cNvPr id="7288" name="Rectangle 79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6324600" y="2706688"/>
            <a:ext cx="1219200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 smtClean="0">
                <a:solidFill>
                  <a:srgbClr val="0000FF"/>
                </a:solidFill>
                <a:latin typeface="Courier New" pitchFamily="49" charset="0"/>
              </a:rPr>
              <a:t>SEWN </a:t>
            </a:r>
            <a:r>
              <a:rPr lang="en-US" altLang="en-US" sz="1800" b="1" smtClean="0">
                <a:solidFill>
                  <a:srgbClr val="0000FF"/>
                </a:solidFill>
                <a:latin typeface="Calibri" pitchFamily="34" charset="0"/>
              </a:rPr>
              <a:t>order</a:t>
            </a:r>
          </a:p>
        </p:txBody>
      </p:sp>
      <p:sp>
        <p:nvSpPr>
          <p:cNvPr id="7289" name="Rectangle 93"/>
          <p:cNvSpPr>
            <a:spLocks noChangeArrowheads="1"/>
          </p:cNvSpPr>
          <p:nvPr/>
        </p:nvSpPr>
        <p:spPr bwMode="auto">
          <a:xfrm>
            <a:off x="5410200" y="4002088"/>
            <a:ext cx="31337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200" b="1" i="1" smtClean="0">
                <a:solidFill>
                  <a:srgbClr val="000000"/>
                </a:solidFill>
                <a:latin typeface="Times" charset="0"/>
              </a:rPr>
              <a:t>Breadth-first</a:t>
            </a:r>
            <a:r>
              <a:rPr lang="en-US" altLang="en-US" sz="3200" smtClean="0">
                <a:solidFill>
                  <a:srgbClr val="000000"/>
                </a:solidFill>
                <a:latin typeface="Times" charset="0"/>
              </a:rPr>
              <a:t> search   (BFS)</a:t>
            </a:r>
          </a:p>
        </p:txBody>
      </p:sp>
      <p:sp>
        <p:nvSpPr>
          <p:cNvPr id="7290" name="Rectangle 94"/>
          <p:cNvSpPr>
            <a:spLocks noChangeArrowheads="1"/>
          </p:cNvSpPr>
          <p:nvPr/>
        </p:nvSpPr>
        <p:spPr bwMode="auto">
          <a:xfrm>
            <a:off x="101600" y="57150"/>
            <a:ext cx="11112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500" b="1" smtClean="0">
                <a:solidFill>
                  <a:srgbClr val="C00000"/>
                </a:solidFill>
                <a:latin typeface="Calibri" pitchFamily="34" charset="0"/>
              </a:rPr>
              <a:t>Our Queue:</a:t>
            </a:r>
          </a:p>
        </p:txBody>
      </p:sp>
      <p:cxnSp>
        <p:nvCxnSpPr>
          <p:cNvPr id="7291" name="Straight Arrow Connector 96"/>
          <p:cNvCxnSpPr>
            <a:cxnSpLocks noChangeShapeType="1"/>
          </p:cNvCxnSpPr>
          <p:nvPr/>
        </p:nvCxnSpPr>
        <p:spPr bwMode="auto">
          <a:xfrm flipV="1">
            <a:off x="1936750" y="214313"/>
            <a:ext cx="6357938" cy="9525"/>
          </a:xfrm>
          <a:prstGeom prst="straightConnector1">
            <a:avLst/>
          </a:prstGeom>
          <a:noFill/>
          <a:ln w="127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92" name="Rectangle 97"/>
          <p:cNvSpPr>
            <a:spLocks noChangeArrowheads="1"/>
          </p:cNvSpPr>
          <p:nvPr/>
        </p:nvSpPr>
        <p:spPr bwMode="auto">
          <a:xfrm>
            <a:off x="8407400" y="57150"/>
            <a:ext cx="584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500" b="1" smtClean="0">
                <a:solidFill>
                  <a:srgbClr val="000000"/>
                </a:solidFill>
                <a:latin typeface="Calibri" pitchFamily="34" charset="0"/>
              </a:rPr>
              <a:t>front</a:t>
            </a:r>
            <a:endParaRPr lang="en-US" altLang="en-US" sz="15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93" name="Rectangle 98"/>
          <p:cNvSpPr>
            <a:spLocks noChangeArrowheads="1"/>
          </p:cNvSpPr>
          <p:nvPr/>
        </p:nvSpPr>
        <p:spPr bwMode="auto">
          <a:xfrm>
            <a:off x="1320800" y="57150"/>
            <a:ext cx="5540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 sz="1500" b="1" smtClean="0">
                <a:solidFill>
                  <a:srgbClr val="000000"/>
                </a:solidFill>
                <a:latin typeface="Calibri" pitchFamily="34" charset="0"/>
              </a:rPr>
              <a:t>back</a:t>
            </a:r>
            <a:endParaRPr lang="en-US" altLang="en-US" sz="15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294" name="Rectangle 1"/>
          <p:cNvSpPr>
            <a:spLocks noChangeArrowheads="1"/>
          </p:cNvSpPr>
          <p:nvPr/>
        </p:nvSpPr>
        <p:spPr bwMode="auto">
          <a:xfrm>
            <a:off x="5562600" y="5449888"/>
            <a:ext cx="29384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arker Felt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smtClean="0">
                <a:solidFill>
                  <a:srgbClr val="000000"/>
                </a:solidFill>
                <a:latin typeface="Times" charset="0"/>
              </a:rPr>
              <a:t>uses a Queue to hold the fringe, instead of a Stack.</a:t>
            </a:r>
            <a:endParaRPr lang="en-US" altLang="en-US" sz="180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170" name="Ink 9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3013" y="5367338"/>
              <a:ext cx="1030287" cy="588962"/>
            </p14:xfrm>
          </p:contentPart>
        </mc:Choice>
        <mc:Fallback xmlns="">
          <p:pic>
            <p:nvPicPr>
              <p:cNvPr id="7170" name="Ink 9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310422" y="5356178"/>
                <a:ext cx="1056908" cy="613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171" name="Ink 9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80400" y="355600"/>
              <a:ext cx="379413" cy="620713"/>
            </p14:xfrm>
          </p:contentPart>
        </mc:Choice>
        <mc:Fallback xmlns="">
          <p:pic>
            <p:nvPicPr>
              <p:cNvPr id="7171" name="Ink 9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267801" y="343366"/>
                <a:ext cx="405331" cy="6466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172" name="Ink 9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3350" y="719138"/>
              <a:ext cx="2387600" cy="558800"/>
            </p14:xfrm>
          </p:contentPart>
        </mc:Choice>
        <mc:Fallback xmlns="">
          <p:pic>
            <p:nvPicPr>
              <p:cNvPr id="7172" name="Ink 9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470750" y="705096"/>
                <a:ext cx="2413521" cy="5876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173" name="Ink 9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49713" y="293688"/>
              <a:ext cx="3989387" cy="1044575"/>
            </p14:xfrm>
          </p:contentPart>
        </mc:Choice>
        <mc:Fallback xmlns="">
          <p:pic>
            <p:nvPicPr>
              <p:cNvPr id="7173" name="Ink 9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035665" y="280730"/>
                <a:ext cx="4009919" cy="1069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174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0350" y="292100"/>
              <a:ext cx="266700" cy="579438"/>
            </p14:xfrm>
          </p:contentPart>
        </mc:Choice>
        <mc:Fallback xmlns="">
          <p:pic>
            <p:nvPicPr>
              <p:cNvPr id="7174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596313" y="277704"/>
                <a:ext cx="295494" cy="6093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175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2100" y="288925"/>
              <a:ext cx="858838" cy="569913"/>
            </p14:xfrm>
          </p:contentPart>
        </mc:Choice>
        <mc:Fallback xmlns="">
          <p:pic>
            <p:nvPicPr>
              <p:cNvPr id="7175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357702" y="274533"/>
                <a:ext cx="886554" cy="594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176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51125" y="252413"/>
              <a:ext cx="1327150" cy="627062"/>
            </p14:xfrm>
          </p:contentPart>
        </mc:Choice>
        <mc:Fallback xmlns="">
          <p:pic>
            <p:nvPicPr>
              <p:cNvPr id="7176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642126" y="238374"/>
                <a:ext cx="1340468" cy="653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177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2100" y="265113"/>
              <a:ext cx="279400" cy="669925"/>
            </p14:xfrm>
          </p:contentPart>
        </mc:Choice>
        <mc:Fallback xmlns="">
          <p:pic>
            <p:nvPicPr>
              <p:cNvPr id="7177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358778" y="251074"/>
                <a:ext cx="307124" cy="697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178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1888" y="322263"/>
              <a:ext cx="388937" cy="879475"/>
            </p14:xfrm>
          </p:contentPart>
        </mc:Choice>
        <mc:Fallback xmlns="">
          <p:pic>
            <p:nvPicPr>
              <p:cNvPr id="7178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661804" y="309663"/>
                <a:ext cx="405143" cy="905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179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6625" y="339725"/>
              <a:ext cx="298450" cy="635000"/>
            </p14:xfrm>
          </p:contentPart>
        </mc:Choice>
        <mc:Fallback xmlns="">
          <p:pic>
            <p:nvPicPr>
              <p:cNvPr id="7179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736545" y="328566"/>
                <a:ext cx="322211" cy="6501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180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19325" y="314325"/>
              <a:ext cx="274638" cy="439738"/>
            </p14:xfrm>
          </p:contentPart>
        </mc:Choice>
        <mc:Fallback xmlns="">
          <p:pic>
            <p:nvPicPr>
              <p:cNvPr id="7180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204927" y="308203"/>
                <a:ext cx="295155" cy="4519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181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28925" y="836613"/>
              <a:ext cx="412750" cy="441325"/>
            </p14:xfrm>
          </p:contentPart>
        </mc:Choice>
        <mc:Fallback xmlns="">
          <p:pic>
            <p:nvPicPr>
              <p:cNvPr id="7181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816330" y="833013"/>
                <a:ext cx="440099" cy="455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182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7513" y="346075"/>
              <a:ext cx="312737" cy="601663"/>
            </p14:xfrm>
          </p:contentPart>
        </mc:Choice>
        <mc:Fallback xmlns="">
          <p:pic>
            <p:nvPicPr>
              <p:cNvPr id="7182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215637" y="333473"/>
                <a:ext cx="338648" cy="617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183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113" y="538163"/>
              <a:ext cx="696912" cy="530225"/>
            </p14:xfrm>
          </p:contentPart>
        </mc:Choice>
        <mc:Fallback xmlns="">
          <p:pic>
            <p:nvPicPr>
              <p:cNvPr id="7183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79154" y="525564"/>
                <a:ext cx="723910" cy="551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184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51000" y="4483100"/>
              <a:ext cx="117475" cy="387350"/>
            </p14:xfrm>
          </p:contentPart>
        </mc:Choice>
        <mc:Fallback xmlns="">
          <p:pic>
            <p:nvPicPr>
              <p:cNvPr id="7184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637307" y="4469047"/>
                <a:ext cx="135853" cy="415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185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95988" y="1682750"/>
              <a:ext cx="1993900" cy="1824038"/>
            </p14:xfrm>
          </p:contentPart>
        </mc:Choice>
        <mc:Fallback xmlns="">
          <p:pic>
            <p:nvPicPr>
              <p:cNvPr id="7185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984829" y="1671950"/>
                <a:ext cx="2019098" cy="1848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186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1788" y="4419600"/>
              <a:ext cx="209550" cy="525463"/>
            </p14:xfrm>
          </p:contentPart>
        </mc:Choice>
        <mc:Fallback xmlns="">
          <p:pic>
            <p:nvPicPr>
              <p:cNvPr id="7186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856306" y="4403764"/>
                <a:ext cx="234034" cy="554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187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7063" y="4148138"/>
              <a:ext cx="506412" cy="206375"/>
            </p14:xfrm>
          </p:contentPart>
        </mc:Choice>
        <mc:Fallback xmlns="">
          <p:pic>
            <p:nvPicPr>
              <p:cNvPr id="7187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151226" y="4132318"/>
                <a:ext cx="533046" cy="234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188" name="Ink 1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2263" y="3641725"/>
              <a:ext cx="128587" cy="385763"/>
            </p14:xfrm>
          </p:contentPart>
        </mc:Choice>
        <mc:Fallback xmlns="">
          <p:pic>
            <p:nvPicPr>
              <p:cNvPr id="7188" name="Ink 1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848576" y="3626971"/>
                <a:ext cx="152359" cy="414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189" name="Ink 1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51088" y="4922838"/>
              <a:ext cx="552450" cy="138112"/>
            </p14:xfrm>
          </p:contentPart>
        </mc:Choice>
        <mc:Fallback xmlns="">
          <p:pic>
            <p:nvPicPr>
              <p:cNvPr id="7189" name="Ink 1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337772" y="4907693"/>
                <a:ext cx="580882" cy="1676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190" name="Ink 1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2738" y="4037013"/>
              <a:ext cx="165100" cy="61912"/>
            </p14:xfrm>
          </p:contentPart>
        </mc:Choice>
        <mc:Fallback xmlns="">
          <p:pic>
            <p:nvPicPr>
              <p:cNvPr id="7190" name="Ink 1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114086" y="4024703"/>
                <a:ext cx="183845" cy="87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191" name="Ink 1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60800" y="4718050"/>
              <a:ext cx="153988" cy="55563"/>
            </p14:xfrm>
          </p:contentPart>
        </mc:Choice>
        <mc:Fallback xmlns="">
          <p:pic>
            <p:nvPicPr>
              <p:cNvPr id="7191" name="Ink 1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848208" y="4711556"/>
                <a:ext cx="177734" cy="75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192" name="Ink 1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8975" y="4021138"/>
              <a:ext cx="84138" cy="53975"/>
            </p14:xfrm>
          </p:contentPart>
        </mc:Choice>
        <mc:Fallback xmlns="">
          <p:pic>
            <p:nvPicPr>
              <p:cNvPr id="7192" name="Ink 1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217829" y="4008904"/>
                <a:ext cx="102835" cy="791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193" name="Ink 1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11563" y="3552825"/>
              <a:ext cx="47625" cy="461963"/>
            </p14:xfrm>
          </p:contentPart>
        </mc:Choice>
        <mc:Fallback xmlns="">
          <p:pic>
            <p:nvPicPr>
              <p:cNvPr id="7193" name="Ink 1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597492" y="3539513"/>
                <a:ext cx="76489" cy="490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194" name="Ink 1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95688" y="3949700"/>
              <a:ext cx="155575" cy="157163"/>
            </p14:xfrm>
          </p:contentPart>
        </mc:Choice>
        <mc:Fallback xmlns="">
          <p:pic>
            <p:nvPicPr>
              <p:cNvPr id="7194" name="Ink 1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583804" y="3944665"/>
                <a:ext cx="173581" cy="176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195" name="Ink 1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09888" y="3022600"/>
              <a:ext cx="34925" cy="407988"/>
            </p14:xfrm>
          </p:contentPart>
        </mc:Choice>
        <mc:Fallback xmlns="">
          <p:pic>
            <p:nvPicPr>
              <p:cNvPr id="7195" name="Ink 1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895989" y="3008556"/>
                <a:ext cx="63079" cy="435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196" name="Ink 1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82900" y="3330575"/>
              <a:ext cx="157163" cy="125413"/>
            </p14:xfrm>
          </p:contentPart>
        </mc:Choice>
        <mc:Fallback xmlns="">
          <p:pic>
            <p:nvPicPr>
              <p:cNvPr id="7196" name="Ink 1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876786" y="3324466"/>
                <a:ext cx="169750" cy="145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197" name="Ink 1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68463" y="4975225"/>
              <a:ext cx="495300" cy="92075"/>
            </p14:xfrm>
          </p:contentPart>
        </mc:Choice>
        <mc:Fallback xmlns="">
          <p:pic>
            <p:nvPicPr>
              <p:cNvPr id="7197" name="Ink 1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654785" y="4961198"/>
                <a:ext cx="522657" cy="114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198" name="Ink 1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0450" y="2909888"/>
              <a:ext cx="61913" cy="401637"/>
            </p14:xfrm>
          </p:contentPart>
        </mc:Choice>
        <mc:Fallback xmlns="">
          <p:pic>
            <p:nvPicPr>
              <p:cNvPr id="7198" name="Ink 1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589651" y="2901611"/>
                <a:ext cx="84950" cy="422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199" name="Ink 1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92513" y="3278188"/>
              <a:ext cx="163512" cy="123825"/>
            </p14:xfrm>
          </p:contentPart>
        </mc:Choice>
        <mc:Fallback xmlns="">
          <p:pic>
            <p:nvPicPr>
              <p:cNvPr id="7199" name="Ink 1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586430" y="3272069"/>
                <a:ext cx="176750" cy="1439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200" name="Ink 1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97113" y="2844800"/>
              <a:ext cx="581025" cy="111125"/>
            </p14:xfrm>
          </p:contentPart>
        </mc:Choice>
        <mc:Fallback xmlns="">
          <p:pic>
            <p:nvPicPr>
              <p:cNvPr id="7200" name="Ink 1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2283793" y="2830683"/>
                <a:ext cx="608744" cy="131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201" name="Ink 1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7813" y="1106488"/>
              <a:ext cx="4611687" cy="444500"/>
            </p14:xfrm>
          </p:contentPart>
        </mc:Choice>
        <mc:Fallback xmlns="">
          <p:pic>
            <p:nvPicPr>
              <p:cNvPr id="7201" name="Ink 1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4076293" y="1094251"/>
                <a:ext cx="4637247" cy="471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202" name="Ink 1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43063" y="2855913"/>
              <a:ext cx="479425" cy="127000"/>
            </p14:xfrm>
          </p:contentPart>
        </mc:Choice>
        <mc:Fallback xmlns="">
          <p:pic>
            <p:nvPicPr>
              <p:cNvPr id="7202" name="Ink 1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629746" y="2849437"/>
                <a:ext cx="507859" cy="1475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315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327378" y="1999757"/>
            <a:ext cx="7224889" cy="2569477"/>
          </a:xfrm>
          <a:prstGeom prst="roundRect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725" y="159585"/>
            <a:ext cx="7801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</a:rPr>
              <a:t>A</a:t>
            </a:r>
            <a:r>
              <a:rPr lang="en-US" sz="3600" dirty="0" smtClean="0">
                <a:latin typeface="Cambria" panose="02040503050406030204" pitchFamily="18" charset="0"/>
              </a:rPr>
              <a:t>bstract Data Types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27" name="Text Box 100"/>
          <p:cNvSpPr txBox="1">
            <a:spLocks noChangeArrowheads="1"/>
          </p:cNvSpPr>
          <p:nvPr/>
        </p:nvSpPr>
        <p:spPr bwMode="auto">
          <a:xfrm>
            <a:off x="7552267" y="3323496"/>
            <a:ext cx="1405664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100" b="1" dirty="0" smtClean="0">
                <a:solidFill>
                  <a:srgbClr val="0092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 code!?  </a:t>
            </a:r>
            <a:r>
              <a:rPr lang="en-US" altLang="en-US" sz="1100" dirty="0" smtClean="0">
                <a:solidFill>
                  <a:srgbClr val="0092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 want to write Java like this!</a:t>
            </a:r>
            <a:endParaRPr lang="en-US" altLang="en-US" sz="1100" b="1" i="1" dirty="0" smtClean="0">
              <a:solidFill>
                <a:srgbClr val="0092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13" name="Group 6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68086" y="3851925"/>
            <a:ext cx="533400" cy="533400"/>
            <a:chOff x="2928" y="1051"/>
            <a:chExt cx="840" cy="957"/>
          </a:xfrm>
        </p:grpSpPr>
        <p:sp>
          <p:nvSpPr>
            <p:cNvPr id="14" name="Freeform 6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5" name="Oval 7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6" name="Oval 7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7" name="Oval 7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8" name="Oval 7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9" name="Oval 7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" name="Oval 7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" name="Oval 7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2" name="AutoShape 7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3" name="Freeform 7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4" name="Freeform 7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5" name="Freeform 8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6" name="Freeform 8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99457" y="2239089"/>
            <a:ext cx="56207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Queue&lt;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MazeCell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{</a:t>
            </a:r>
          </a:p>
          <a:p>
            <a:pPr algn="l"/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6870" y="4603101"/>
            <a:ext cx="6523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Java does this through the </a:t>
            </a:r>
            <a:r>
              <a:rPr lang="en-US" sz="2400" b="1" dirty="0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sz="2400" dirty="0" smtClean="0">
                <a:solidFill>
                  <a:srgbClr val="CC33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smtClean="0">
                <a:latin typeface="Cambria" panose="02040503050406030204" pitchFamily="18" charset="0"/>
              </a:rPr>
              <a:t>keyword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5663144" y="3392240"/>
            <a:ext cx="1949444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i="1" dirty="0" smtClean="0">
                <a:latin typeface="Cambria" panose="02040503050406030204" pitchFamily="18" charset="0"/>
              </a:rPr>
              <a:t>a class without code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1123003" y="2729551"/>
            <a:ext cx="36577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isEmpty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algn="l"/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void add();</a:t>
            </a:r>
          </a:p>
          <a:p>
            <a:pPr algn="l"/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MazeCell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remove();</a:t>
            </a:r>
            <a:endParaRPr lang="en-US" sz="1800" dirty="0"/>
          </a:p>
        </p:txBody>
      </p:sp>
      <p:sp>
        <p:nvSpPr>
          <p:cNvPr id="30" name="TextBox 29"/>
          <p:cNvSpPr txBox="1"/>
          <p:nvPr/>
        </p:nvSpPr>
        <p:spPr>
          <a:xfrm>
            <a:off x="424174" y="5560806"/>
            <a:ext cx="8297537" cy="1015663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Queue&lt;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MazeCell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cellsToVisit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 algn="l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  new </a:t>
            </a:r>
            <a:r>
              <a:rPr lang="en-US" sz="24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LinkedList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4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MazeCell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6355644" y="5505304"/>
            <a:ext cx="372534" cy="507831"/>
          </a:xfrm>
          <a:prstGeom prst="downArrow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 rot="8775140">
            <a:off x="4898628" y="4112774"/>
            <a:ext cx="393679" cy="543840"/>
          </a:xfrm>
          <a:prstGeom prst="downArrow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935900" y="5200618"/>
            <a:ext cx="40901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later, the </a:t>
            </a:r>
            <a:r>
              <a:rPr lang="en-US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implementation</a:t>
            </a:r>
            <a:r>
              <a:rPr 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can be changed …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91911" y="1044580"/>
            <a:ext cx="8754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… provide an interface </a:t>
            </a:r>
            <a:r>
              <a:rPr lang="en-US" sz="2400" b="1" i="1" dirty="0" smtClean="0">
                <a:latin typeface="Cambria" panose="02040503050406030204" pitchFamily="18" charset="0"/>
              </a:rPr>
              <a:t>removed from implementation details</a:t>
            </a:r>
            <a:endParaRPr lang="en-US" sz="2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24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327378" y="1999757"/>
            <a:ext cx="7224889" cy="2569477"/>
          </a:xfrm>
          <a:prstGeom prst="roundRect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725" y="159585"/>
            <a:ext cx="7801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</a:rPr>
              <a:t>A</a:t>
            </a:r>
            <a:r>
              <a:rPr lang="en-US" sz="3600" dirty="0" smtClean="0">
                <a:latin typeface="Cambria" panose="02040503050406030204" pitchFamily="18" charset="0"/>
              </a:rPr>
              <a:t>bstract Data Types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27" name="Text Box 100"/>
          <p:cNvSpPr txBox="1">
            <a:spLocks noChangeArrowheads="1"/>
          </p:cNvSpPr>
          <p:nvPr/>
        </p:nvSpPr>
        <p:spPr bwMode="auto">
          <a:xfrm>
            <a:off x="7552267" y="3323496"/>
            <a:ext cx="1405664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100" b="1" dirty="0" smtClean="0">
                <a:solidFill>
                  <a:srgbClr val="0092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 code!?  </a:t>
            </a:r>
            <a:r>
              <a:rPr lang="en-US" altLang="en-US" sz="1100" dirty="0" smtClean="0">
                <a:solidFill>
                  <a:srgbClr val="0092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 want to write Java like this!</a:t>
            </a:r>
            <a:endParaRPr lang="en-US" altLang="en-US" sz="1100" b="1" i="1" dirty="0" smtClean="0">
              <a:solidFill>
                <a:srgbClr val="0092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13" name="Group 6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68086" y="3851925"/>
            <a:ext cx="533400" cy="533400"/>
            <a:chOff x="2928" y="1051"/>
            <a:chExt cx="840" cy="957"/>
          </a:xfrm>
        </p:grpSpPr>
        <p:sp>
          <p:nvSpPr>
            <p:cNvPr id="14" name="Freeform 6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5" name="Oval 7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6" name="Oval 7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7" name="Oval 7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8" name="Oval 7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9" name="Oval 7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" name="Oval 7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" name="Oval 7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2" name="AutoShape 7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3" name="Freeform 7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4" name="Freeform 7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5" name="Freeform 8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6" name="Freeform 8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99457" y="2239089"/>
            <a:ext cx="56207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Queue&lt;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MazeCell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{</a:t>
            </a:r>
          </a:p>
          <a:p>
            <a:pPr algn="l"/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6870" y="4603101"/>
            <a:ext cx="6523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Java does this through the </a:t>
            </a:r>
            <a:r>
              <a:rPr lang="en-US" sz="2400" b="1" dirty="0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sz="2400" dirty="0" smtClean="0">
                <a:solidFill>
                  <a:srgbClr val="CC33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smtClean="0">
                <a:latin typeface="Cambria" panose="02040503050406030204" pitchFamily="18" charset="0"/>
              </a:rPr>
              <a:t>keyword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5663144" y="3392240"/>
            <a:ext cx="1949444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i="1" dirty="0" smtClean="0">
                <a:latin typeface="Cambria" panose="02040503050406030204" pitchFamily="18" charset="0"/>
              </a:rPr>
              <a:t>a class without code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1123003" y="2729551"/>
            <a:ext cx="36577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isEmpty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algn="l"/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void add();</a:t>
            </a:r>
          </a:p>
          <a:p>
            <a:pPr algn="l"/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MazeCell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remove();</a:t>
            </a:r>
            <a:endParaRPr lang="en-US" sz="1800" dirty="0"/>
          </a:p>
        </p:txBody>
      </p:sp>
      <p:sp>
        <p:nvSpPr>
          <p:cNvPr id="30" name="TextBox 29"/>
          <p:cNvSpPr txBox="1"/>
          <p:nvPr/>
        </p:nvSpPr>
        <p:spPr>
          <a:xfrm>
            <a:off x="424174" y="5560806"/>
            <a:ext cx="8297537" cy="1015663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Queue&lt;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MazeCell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cellsToVisit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 algn="l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   new </a:t>
            </a:r>
            <a:r>
              <a:rPr lang="en-US" sz="24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4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MazeCell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6355644" y="5505304"/>
            <a:ext cx="372534" cy="507831"/>
          </a:xfrm>
          <a:prstGeom prst="downArrow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 rot="8775140">
            <a:off x="4898628" y="4112774"/>
            <a:ext cx="393679" cy="543840"/>
          </a:xfrm>
          <a:prstGeom prst="downArrow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935900" y="5200618"/>
            <a:ext cx="40901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later, the </a:t>
            </a:r>
            <a:r>
              <a:rPr lang="en-US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implementation</a:t>
            </a:r>
            <a:r>
              <a:rPr 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can be changed …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91911" y="1044580"/>
            <a:ext cx="8754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… provide an interface </a:t>
            </a:r>
            <a:r>
              <a:rPr lang="en-US" sz="2400" b="1" i="1" dirty="0" smtClean="0">
                <a:latin typeface="Cambria" panose="02040503050406030204" pitchFamily="18" charset="0"/>
              </a:rPr>
              <a:t>removed from implementation details</a:t>
            </a:r>
            <a:endParaRPr lang="en-US" sz="2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55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327378" y="1999757"/>
            <a:ext cx="7224889" cy="2569477"/>
          </a:xfrm>
          <a:prstGeom prst="roundRect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725" y="159585"/>
            <a:ext cx="7801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</a:rPr>
              <a:t>A</a:t>
            </a:r>
            <a:r>
              <a:rPr lang="en-US" sz="3600" dirty="0" smtClean="0">
                <a:latin typeface="Cambria" panose="02040503050406030204" pitchFamily="18" charset="0"/>
              </a:rPr>
              <a:t>bstract Data Types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27" name="Text Box 100"/>
          <p:cNvSpPr txBox="1">
            <a:spLocks noChangeArrowheads="1"/>
          </p:cNvSpPr>
          <p:nvPr/>
        </p:nvSpPr>
        <p:spPr bwMode="auto">
          <a:xfrm>
            <a:off x="7552267" y="3323496"/>
            <a:ext cx="1405664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r>
              <a:rPr lang="en-US" altLang="en-US" sz="1100" b="1" dirty="0" smtClean="0">
                <a:solidFill>
                  <a:srgbClr val="0092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No code!?  </a:t>
            </a:r>
            <a:r>
              <a:rPr lang="en-US" altLang="en-US" sz="1100" dirty="0" smtClean="0">
                <a:solidFill>
                  <a:srgbClr val="0092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 want to write Java like this!</a:t>
            </a:r>
            <a:endParaRPr lang="en-US" altLang="en-US" sz="1100" b="1" i="1" dirty="0" smtClean="0">
              <a:solidFill>
                <a:srgbClr val="0092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13" name="Group 68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68086" y="3851925"/>
            <a:ext cx="533400" cy="533400"/>
            <a:chOff x="2928" y="1051"/>
            <a:chExt cx="840" cy="957"/>
          </a:xfrm>
        </p:grpSpPr>
        <p:sp>
          <p:nvSpPr>
            <p:cNvPr id="14" name="Freeform 69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5" name="Oval 70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6" name="Oval 7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7" name="Oval 7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8" name="Oval 7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19" name="Oval 7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" name="Oval 7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" name="Oval 7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2" name="AutoShape 7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Times New Roman" pitchFamily="1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" charset="0"/>
                </a:defRPr>
              </a:lvl9pPr>
            </a:lstStyle>
            <a:p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3" name="Freeform 7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4" name="Freeform 7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5" name="Freeform 8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6" name="Freeform 8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99457" y="2239089"/>
            <a:ext cx="56207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Queue&lt;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MazeCell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{</a:t>
            </a:r>
          </a:p>
          <a:p>
            <a:pPr algn="l"/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6870" y="4603101"/>
            <a:ext cx="6523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Java does this through the </a:t>
            </a:r>
            <a:r>
              <a:rPr lang="en-US" sz="2400" b="1" dirty="0" smtClean="0">
                <a:solidFill>
                  <a:srgbClr val="CC33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sz="2400" dirty="0" smtClean="0">
                <a:solidFill>
                  <a:srgbClr val="CC3300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smtClean="0">
                <a:latin typeface="Cambria" panose="02040503050406030204" pitchFamily="18" charset="0"/>
              </a:rPr>
              <a:t>keyword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5663144" y="3392240"/>
            <a:ext cx="1949444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i="1" dirty="0" smtClean="0">
                <a:latin typeface="Cambria" panose="02040503050406030204" pitchFamily="18" charset="0"/>
              </a:rPr>
              <a:t>a class without code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1123003" y="2729551"/>
            <a:ext cx="36577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isEmpty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algn="l"/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void add();</a:t>
            </a:r>
          </a:p>
          <a:p>
            <a:pPr algn="l"/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MazeCell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remove();</a:t>
            </a:r>
            <a:endParaRPr lang="en-US" sz="1800" dirty="0"/>
          </a:p>
        </p:txBody>
      </p:sp>
      <p:sp>
        <p:nvSpPr>
          <p:cNvPr id="30" name="TextBox 29"/>
          <p:cNvSpPr txBox="1"/>
          <p:nvPr/>
        </p:nvSpPr>
        <p:spPr>
          <a:xfrm>
            <a:off x="424174" y="5560806"/>
            <a:ext cx="8297537" cy="1015663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Queue&lt;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MazeCell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cellsToVisit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 algn="l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        new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4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MazeCell</a:t>
            </a:r>
            <a:r>
              <a:rPr lang="en-US" sz="2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6355644" y="5505304"/>
            <a:ext cx="372534" cy="507831"/>
          </a:xfrm>
          <a:prstGeom prst="downArrow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 rot="8775140">
            <a:off x="4898628" y="4112774"/>
            <a:ext cx="393679" cy="543840"/>
          </a:xfrm>
          <a:prstGeom prst="downArrow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935900" y="5200618"/>
            <a:ext cx="40901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later, the </a:t>
            </a:r>
            <a:r>
              <a:rPr lang="en-US" b="1" dirty="0" smtClean="0">
                <a:solidFill>
                  <a:srgbClr val="0000FF"/>
                </a:solidFill>
                <a:latin typeface="Cambria" panose="02040503050406030204" pitchFamily="18" charset="0"/>
              </a:rPr>
              <a:t>implementation</a:t>
            </a:r>
            <a:r>
              <a:rPr lang="en-US" dirty="0" smtClean="0">
                <a:solidFill>
                  <a:srgbClr val="0000FF"/>
                </a:solidFill>
                <a:latin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</a:rPr>
              <a:t>can be changed …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91911" y="1044580"/>
            <a:ext cx="8754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… provide an interface </a:t>
            </a:r>
            <a:r>
              <a:rPr lang="en-US" sz="2400" b="1" i="1" dirty="0" smtClean="0">
                <a:latin typeface="Cambria" panose="02040503050406030204" pitchFamily="18" charset="0"/>
              </a:rPr>
              <a:t>removed from implementation details</a:t>
            </a:r>
            <a:endParaRPr lang="en-US" sz="2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33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" descr="Screen shot 2011-10-05 at 9.08.1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4" t="68099" r="5556" b="9236"/>
          <a:stretch/>
        </p:blipFill>
        <p:spPr bwMode="auto">
          <a:xfrm>
            <a:off x="4262167" y="3082058"/>
            <a:ext cx="4018845" cy="153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1926" y="1141850"/>
            <a:ext cx="2664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endParaRPr lang="en-US" sz="4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4382" y="1793019"/>
            <a:ext cx="2139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LIFO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725" y="159585"/>
            <a:ext cx="7801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Stack and Queue abstract </a:t>
            </a:r>
            <a:r>
              <a:rPr lang="en-US" sz="3600" dirty="0">
                <a:latin typeface="Cambria" panose="02040503050406030204" pitchFamily="18" charset="0"/>
              </a:rPr>
              <a:t>d</a:t>
            </a:r>
            <a:r>
              <a:rPr lang="en-US" sz="3600" dirty="0" smtClean="0">
                <a:latin typeface="Cambria" panose="02040503050406030204" pitchFamily="18" charset="0"/>
              </a:rPr>
              <a:t>ata types:</a:t>
            </a:r>
            <a:endParaRPr lang="en-US" sz="3600" dirty="0">
              <a:latin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32395" y="1141850"/>
            <a:ext cx="26642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Queue</a:t>
            </a:r>
            <a:endParaRPr lang="en-US" sz="4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94851" y="1793019"/>
            <a:ext cx="2139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</a:rPr>
              <a:t>F</a:t>
            </a:r>
            <a:r>
              <a:rPr lang="en-US" sz="3600" dirty="0" smtClean="0">
                <a:latin typeface="Cambria" panose="02040503050406030204" pitchFamily="18" charset="0"/>
              </a:rPr>
              <a:t>IFO</a:t>
            </a:r>
            <a:endParaRPr lang="en-US" sz="3600" dirty="0">
              <a:latin typeface="Cambria" panose="02040503050406030204" pitchFamily="18" charset="0"/>
            </a:endParaRPr>
          </a:p>
        </p:txBody>
      </p:sp>
      <p:pic>
        <p:nvPicPr>
          <p:cNvPr id="37" name="Picture 1" descr="Screen shot 2011-10-05 at 9.08.1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" t="68099" r="59877" b="9236"/>
          <a:stretch/>
        </p:blipFill>
        <p:spPr bwMode="auto">
          <a:xfrm>
            <a:off x="151926" y="5063264"/>
            <a:ext cx="3375378" cy="153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20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333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333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ln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rker Felt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rker Felt" pitchFamily="1" charset="0"/>
          </a:defRPr>
        </a:defPPr>
      </a:lstStyle>
    </a:ln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PowerPoint 4:Templates:Color Overheads:dbllinec.ppt - Double Lines</Template>
  <TotalTime>67329</TotalTime>
  <Pages>1</Pages>
  <Words>3643</Words>
  <Application>Microsoft Office PowerPoint</Application>
  <PresentationFormat>On-screen Show (4:3)</PresentationFormat>
  <Paragraphs>786</Paragraphs>
  <Slides>56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dbllinec.ppt - Double Lines</vt:lpstr>
      <vt:lpstr>5_dbllinec.ppt - Double Lines</vt:lpstr>
      <vt:lpstr>1_dbllinec.ppt - Double Lines</vt:lpstr>
      <vt:lpstr>2_dbllinec.ppt - Double Lines</vt:lpstr>
      <vt:lpstr>3_dbllinec.ppt - Double Lines</vt:lpstr>
      <vt:lpstr>4_dbllinec.ppt - Double 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Spampede Files</vt:lpstr>
      <vt:lpstr>Spampede</vt:lpstr>
      <vt:lpstr>Full class structure</vt:lpstr>
      <vt:lpstr>Data Model</vt:lpstr>
      <vt:lpstr>Maze    has a     MazeCell[][]</vt:lpstr>
      <vt:lpstr>SpamMaze  extends  Maze </vt:lpstr>
      <vt:lpstr>getNextCell</vt:lpstr>
      <vt:lpstr>MazeCell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60 Slides</dc:title>
  <dc:creator>keller</dc:creator>
  <cp:lastModifiedBy>Owner</cp:lastModifiedBy>
  <cp:revision>1083</cp:revision>
  <cp:lastPrinted>2014-04-29T19:19:14Z</cp:lastPrinted>
  <dcterms:created xsi:type="dcterms:W3CDTF">1999-08-21T19:28:52Z</dcterms:created>
  <dcterms:modified xsi:type="dcterms:W3CDTF">2014-04-29T19:20:45Z</dcterms:modified>
</cp:coreProperties>
</file>