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tags/tag1.xml" ContentType="application/vnd.openxmlformats-officedocument.presentationml.tags+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5.xml" ContentType="application/inkml+xml"/>
  <Override PartName="/ppt/notesSlides/notesSlide11.xml" ContentType="application/vnd.openxmlformats-officedocument.presentationml.notesSlide+xml"/>
  <Override PartName="/ppt/ink/ink6.xml" ContentType="application/inkml+xml"/>
  <Override PartName="/ppt/notesSlides/notesSlide12.xml" ContentType="application/vnd.openxmlformats-officedocument.presentationml.notesSlide+xml"/>
  <Override PartName="/ppt/ink/ink7.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8.xml" ContentType="application/inkml+xml"/>
  <Override PartName="/ppt/notesSlides/notesSlide16.xml" ContentType="application/vnd.openxmlformats-officedocument.presentationml.notesSlide+xml"/>
  <Override PartName="/ppt/ink/ink9.xml" ContentType="application/inkml+xml"/>
  <Override PartName="/ppt/notesSlides/notesSlide17.xml" ContentType="application/vnd.openxmlformats-officedocument.presentationml.notesSlide+xml"/>
  <Override PartName="/ppt/ink/ink10.xml" ContentType="application/inkml+xml"/>
  <Override PartName="/ppt/notesSlides/notesSlide18.xml" ContentType="application/vnd.openxmlformats-officedocument.presentationml.notesSlide+xml"/>
  <Override PartName="/ppt/ink/ink11.xml" ContentType="application/inkml+xml"/>
  <Override PartName="/ppt/notesSlides/notesSlide19.xml" ContentType="application/vnd.openxmlformats-officedocument.presentationml.notesSlide+xml"/>
  <Override PartName="/ppt/ink/ink1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3.xml" ContentType="application/inkml+xml"/>
  <Override PartName="/ppt/notesSlides/notesSlide22.xml" ContentType="application/vnd.openxmlformats-officedocument.presentationml.notesSlide+xml"/>
  <Override PartName="/ppt/ink/ink14.xml" ContentType="application/inkml+xml"/>
  <Override PartName="/ppt/notesSlides/notesSlide23.xml" ContentType="application/vnd.openxmlformats-officedocument.presentationml.notesSlide+xml"/>
  <Override PartName="/ppt/ink/ink15.xml" ContentType="application/inkml+xml"/>
  <Override PartName="/ppt/notesSlides/notesSlide24.xml" ContentType="application/vnd.openxmlformats-officedocument.presentationml.notesSlide+xml"/>
  <Override PartName="/ppt/ink/ink16.xml" ContentType="application/inkml+xml"/>
  <Override PartName="/ppt/notesSlides/notesSlide25.xml" ContentType="application/vnd.openxmlformats-officedocument.presentationml.notesSlide+xml"/>
  <Override PartName="/ppt/ink/ink17.xml" ContentType="application/inkml+xml"/>
  <Override PartName="/ppt/notesSlides/notesSlide26.xml" ContentType="application/vnd.openxmlformats-officedocument.presentationml.notesSlide+xml"/>
  <Override PartName="/ppt/ink/ink18.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9.xml" ContentType="application/inkml+xml"/>
  <Override PartName="/ppt/notesSlides/notesSlide32.xml" ContentType="application/vnd.openxmlformats-officedocument.presentationml.notesSlide+xml"/>
  <Override PartName="/ppt/ink/ink20.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6.xml" ContentType="application/vnd.openxmlformats-officedocument.presentationml.notesSlide+xml"/>
  <Override PartName="/ppt/ink/ink21.xml" ContentType="application/inkml+xml"/>
  <Override PartName="/ppt/notesSlides/notesSlide37.xml" ContentType="application/vnd.openxmlformats-officedocument.presentationml.notesSlide+xml"/>
  <Override PartName="/ppt/ink/ink22.xml" ContentType="application/inkml+xml"/>
  <Override PartName="/ppt/notesSlides/notesSlide38.xml" ContentType="application/vnd.openxmlformats-officedocument.presentationml.notesSlide+xml"/>
  <Override PartName="/ppt/ink/ink23.xml" ContentType="application/inkml+xml"/>
  <Override PartName="/ppt/notesSlides/notesSlide39.xml" ContentType="application/vnd.openxmlformats-officedocument.presentationml.notesSlide+xml"/>
  <Override PartName="/ppt/ink/ink24.xml" ContentType="application/inkml+xml"/>
  <Override PartName="/ppt/notesSlides/notesSlide40.xml" ContentType="application/vnd.openxmlformats-officedocument.presentationml.notesSlide+xml"/>
  <Override PartName="/ppt/ink/ink25.xml" ContentType="application/inkml+xml"/>
  <Override PartName="/ppt/notesSlides/notesSlide41.xml" ContentType="application/vnd.openxmlformats-officedocument.presentationml.notesSlide+xml"/>
  <Override PartName="/ppt/ink/ink26.xml" ContentType="application/inkml+xml"/>
  <Override PartName="/ppt/notesSlides/notesSlide42.xml" ContentType="application/vnd.openxmlformats-officedocument.presentationml.notesSlide+xml"/>
  <Override PartName="/ppt/ink/ink27.xml" ContentType="application/inkml+xml"/>
  <Override PartName="/ppt/notesSlides/notesSlide43.xml" ContentType="application/vnd.openxmlformats-officedocument.presentationml.notesSlide+xml"/>
  <Override PartName="/ppt/ink/ink28.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6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6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6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6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8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8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8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85.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86.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93.xml" ContentType="application/vnd.openxmlformats-officedocument.presentationml.notesSlide+xml"/>
  <Override PartName="/ppt/tags/tag137.xml" ContentType="application/vnd.openxmlformats-officedocument.presentationml.tags+xml"/>
  <Override PartName="/ppt/notesSlides/notesSlide94.xml" ContentType="application/vnd.openxmlformats-officedocument.presentationml.notesSlide+xml"/>
  <Override PartName="/ppt/ink/ink29.xml" ContentType="application/inkml+xml"/>
  <Override PartName="/ppt/notesSlides/notesSlide95.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7"/>
  </p:notesMasterIdLst>
  <p:handoutMasterIdLst>
    <p:handoutMasterId r:id="rId108"/>
  </p:handoutMasterIdLst>
  <p:sldIdLst>
    <p:sldId id="284" r:id="rId2"/>
    <p:sldId id="381" r:id="rId3"/>
    <p:sldId id="371" r:id="rId4"/>
    <p:sldId id="291" r:id="rId5"/>
    <p:sldId id="386" r:id="rId6"/>
    <p:sldId id="387" r:id="rId7"/>
    <p:sldId id="385" r:id="rId8"/>
    <p:sldId id="349" r:id="rId9"/>
    <p:sldId id="272" r:id="rId10"/>
    <p:sldId id="271" r:id="rId11"/>
    <p:sldId id="297" r:id="rId12"/>
    <p:sldId id="351" r:id="rId13"/>
    <p:sldId id="390" r:id="rId14"/>
    <p:sldId id="412" r:id="rId15"/>
    <p:sldId id="413" r:id="rId16"/>
    <p:sldId id="373" r:id="rId17"/>
    <p:sldId id="395" r:id="rId18"/>
    <p:sldId id="401" r:id="rId19"/>
    <p:sldId id="339" r:id="rId20"/>
    <p:sldId id="396" r:id="rId21"/>
    <p:sldId id="302" r:id="rId22"/>
    <p:sldId id="398" r:id="rId23"/>
    <p:sldId id="399" r:id="rId24"/>
    <p:sldId id="414" r:id="rId25"/>
    <p:sldId id="303" r:id="rId26"/>
    <p:sldId id="356" r:id="rId27"/>
    <p:sldId id="305" r:id="rId28"/>
    <p:sldId id="308" r:id="rId29"/>
    <p:sldId id="367" r:id="rId30"/>
    <p:sldId id="306" r:id="rId31"/>
    <p:sldId id="382" r:id="rId32"/>
    <p:sldId id="375" r:id="rId33"/>
    <p:sldId id="362" r:id="rId34"/>
    <p:sldId id="376" r:id="rId35"/>
    <p:sldId id="411" r:id="rId36"/>
    <p:sldId id="377" r:id="rId37"/>
    <p:sldId id="409" r:id="rId38"/>
    <p:sldId id="410" r:id="rId39"/>
    <p:sldId id="402" r:id="rId40"/>
    <p:sldId id="403" r:id="rId41"/>
    <p:sldId id="404" r:id="rId42"/>
    <p:sldId id="405" r:id="rId43"/>
    <p:sldId id="406" r:id="rId44"/>
    <p:sldId id="407" r:id="rId45"/>
    <p:sldId id="408" r:id="rId46"/>
    <p:sldId id="384" r:id="rId47"/>
    <p:sldId id="307" r:id="rId48"/>
    <p:sldId id="352" r:id="rId49"/>
    <p:sldId id="360" r:id="rId50"/>
    <p:sldId id="361" r:id="rId51"/>
    <p:sldId id="363" r:id="rId52"/>
    <p:sldId id="364" r:id="rId53"/>
    <p:sldId id="365" r:id="rId54"/>
    <p:sldId id="366" r:id="rId55"/>
    <p:sldId id="340" r:id="rId56"/>
    <p:sldId id="344" r:id="rId57"/>
    <p:sldId id="346" r:id="rId58"/>
    <p:sldId id="298" r:id="rId59"/>
    <p:sldId id="347" r:id="rId60"/>
    <p:sldId id="337" r:id="rId61"/>
    <p:sldId id="323" r:id="rId62"/>
    <p:sldId id="324" r:id="rId63"/>
    <p:sldId id="325" r:id="rId64"/>
    <p:sldId id="330" r:id="rId65"/>
    <p:sldId id="331" r:id="rId66"/>
    <p:sldId id="332" r:id="rId67"/>
    <p:sldId id="333" r:id="rId68"/>
    <p:sldId id="326" r:id="rId69"/>
    <p:sldId id="327" r:id="rId70"/>
    <p:sldId id="328" r:id="rId71"/>
    <p:sldId id="329" r:id="rId72"/>
    <p:sldId id="321" r:id="rId73"/>
    <p:sldId id="309" r:id="rId74"/>
    <p:sldId id="310" r:id="rId75"/>
    <p:sldId id="311" r:id="rId76"/>
    <p:sldId id="312" r:id="rId77"/>
    <p:sldId id="313" r:id="rId78"/>
    <p:sldId id="279" r:id="rId79"/>
    <p:sldId id="275" r:id="rId80"/>
    <p:sldId id="273" r:id="rId81"/>
    <p:sldId id="274" r:id="rId82"/>
    <p:sldId id="270" r:id="rId83"/>
    <p:sldId id="269" r:id="rId84"/>
    <p:sldId id="287" r:id="rId85"/>
    <p:sldId id="285" r:id="rId86"/>
    <p:sldId id="281" r:id="rId87"/>
    <p:sldId id="280" r:id="rId88"/>
    <p:sldId id="294" r:id="rId89"/>
    <p:sldId id="296" r:id="rId90"/>
    <p:sldId id="286" r:id="rId91"/>
    <p:sldId id="315" r:id="rId92"/>
    <p:sldId id="316" r:id="rId93"/>
    <p:sldId id="317" r:id="rId94"/>
    <p:sldId id="318" r:id="rId95"/>
    <p:sldId id="319" r:id="rId96"/>
    <p:sldId id="320" r:id="rId97"/>
    <p:sldId id="301" r:id="rId98"/>
    <p:sldId id="277" r:id="rId99"/>
    <p:sldId id="278" r:id="rId100"/>
    <p:sldId id="276" r:id="rId101"/>
    <p:sldId id="322" r:id="rId102"/>
    <p:sldId id="314" r:id="rId103"/>
    <p:sldId id="334" r:id="rId104"/>
    <p:sldId id="374" r:id="rId105"/>
    <p:sldId id="379" r:id="rId106"/>
  </p:sldIdLst>
  <p:sldSz cx="9144000" cy="6858000" type="screen4x3"/>
  <p:notesSz cx="7315200" cy="9601200"/>
  <p:defaultTextStyle>
    <a:defPPr>
      <a:defRPr lang="en-US"/>
    </a:defPPr>
    <a:lvl1pPr algn="ctr" rtl="0" eaLnBrk="0" fontAlgn="base" hangingPunct="0">
      <a:spcBef>
        <a:spcPct val="50000"/>
      </a:spcBef>
      <a:spcAft>
        <a:spcPct val="0"/>
      </a:spcAft>
      <a:defRPr sz="2400" b="1" kern="1200">
        <a:solidFill>
          <a:schemeClr val="tx1"/>
        </a:solidFill>
        <a:latin typeface="Times New Roman" pitchFamily="18" charset="0"/>
        <a:ea typeface="ＭＳ Ｐゴシック" pitchFamily="34" charset="-128"/>
        <a:cs typeface="+mn-cs"/>
      </a:defRPr>
    </a:lvl1pPr>
    <a:lvl2pPr marL="457200" algn="ctr" rtl="0" eaLnBrk="0" fontAlgn="base" hangingPunct="0">
      <a:spcBef>
        <a:spcPct val="50000"/>
      </a:spcBef>
      <a:spcAft>
        <a:spcPct val="0"/>
      </a:spcAft>
      <a:defRPr sz="2400" b="1" kern="1200">
        <a:solidFill>
          <a:schemeClr val="tx1"/>
        </a:solidFill>
        <a:latin typeface="Times New Roman" pitchFamily="18" charset="0"/>
        <a:ea typeface="ＭＳ Ｐゴシック" pitchFamily="34" charset="-128"/>
        <a:cs typeface="+mn-cs"/>
      </a:defRPr>
    </a:lvl2pPr>
    <a:lvl3pPr marL="914400" algn="ctr" rtl="0" eaLnBrk="0" fontAlgn="base" hangingPunct="0">
      <a:spcBef>
        <a:spcPct val="50000"/>
      </a:spcBef>
      <a:spcAft>
        <a:spcPct val="0"/>
      </a:spcAft>
      <a:defRPr sz="2400" b="1" kern="1200">
        <a:solidFill>
          <a:schemeClr val="tx1"/>
        </a:solidFill>
        <a:latin typeface="Times New Roman" pitchFamily="18" charset="0"/>
        <a:ea typeface="ＭＳ Ｐゴシック" pitchFamily="34" charset="-128"/>
        <a:cs typeface="+mn-cs"/>
      </a:defRPr>
    </a:lvl3pPr>
    <a:lvl4pPr marL="1371600" algn="ctr" rtl="0" eaLnBrk="0" fontAlgn="base" hangingPunct="0">
      <a:spcBef>
        <a:spcPct val="50000"/>
      </a:spcBef>
      <a:spcAft>
        <a:spcPct val="0"/>
      </a:spcAft>
      <a:defRPr sz="2400" b="1" kern="1200">
        <a:solidFill>
          <a:schemeClr val="tx1"/>
        </a:solidFill>
        <a:latin typeface="Times New Roman" pitchFamily="18" charset="0"/>
        <a:ea typeface="ＭＳ Ｐゴシック" pitchFamily="34" charset="-128"/>
        <a:cs typeface="+mn-cs"/>
      </a:defRPr>
    </a:lvl4pPr>
    <a:lvl5pPr marL="1828800" algn="ctr" rtl="0" eaLnBrk="0" fontAlgn="base" hangingPunct="0">
      <a:spcBef>
        <a:spcPct val="50000"/>
      </a:spcBef>
      <a:spcAft>
        <a:spcPct val="0"/>
      </a:spcAft>
      <a:defRPr sz="2400" b="1"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b="1"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b="1"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b="1"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b="1"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CCECFF"/>
    <a:srgbClr val="FF0000"/>
    <a:srgbClr val="090BF3"/>
    <a:srgbClr val="CCFFCC"/>
    <a:srgbClr val="F39222"/>
    <a:srgbClr val="FFCCCC"/>
    <a:srgbClr val="008000"/>
    <a:srgbClr val="EEC6BB"/>
    <a:srgbClr val="A70BE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9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8" d="100"/>
          <a:sy n="118" d="100"/>
        </p:scale>
        <p:origin x="-2944" y="-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spcBef>
                <a:spcPct val="0"/>
              </a:spcBef>
              <a:defRPr sz="1300" b="0">
                <a:latin typeface="Times" pitchFamily="1" charset="0"/>
                <a:ea typeface="+mn-ea"/>
                <a:cs typeface="+mn-cs"/>
              </a:defRPr>
            </a:lvl1pPr>
          </a:lstStyle>
          <a:p>
            <a:pPr>
              <a:defRPr/>
            </a:pPr>
            <a:endParaRPr lang="en-US"/>
          </a:p>
        </p:txBody>
      </p:sp>
      <p:sp>
        <p:nvSpPr>
          <p:cNvPr id="5325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spcBef>
                <a:spcPct val="0"/>
              </a:spcBef>
              <a:defRPr sz="1300" b="0">
                <a:latin typeface="Times" pitchFamily="1" charset="0"/>
                <a:ea typeface="+mn-ea"/>
                <a:cs typeface="+mn-cs"/>
              </a:defRPr>
            </a:lvl1pPr>
          </a:lstStyle>
          <a:p>
            <a:pPr>
              <a:defRPr/>
            </a:pPr>
            <a:endParaRPr lang="en-US"/>
          </a:p>
        </p:txBody>
      </p:sp>
      <p:sp>
        <p:nvSpPr>
          <p:cNvPr id="5325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spcBef>
                <a:spcPct val="0"/>
              </a:spcBef>
              <a:defRPr sz="1300" b="0">
                <a:latin typeface="Times" pitchFamily="1" charset="0"/>
                <a:ea typeface="+mn-ea"/>
                <a:cs typeface="+mn-cs"/>
              </a:defRPr>
            </a:lvl1pPr>
          </a:lstStyle>
          <a:p>
            <a:pPr>
              <a:defRPr/>
            </a:pPr>
            <a:endParaRPr lang="en-US"/>
          </a:p>
        </p:txBody>
      </p:sp>
      <p:sp>
        <p:nvSpPr>
          <p:cNvPr id="5325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spcBef>
                <a:spcPct val="0"/>
              </a:spcBef>
              <a:defRPr sz="1300" b="0">
                <a:latin typeface="Times" charset="0"/>
                <a:ea typeface="MS PGothic" pitchFamily="34" charset="-128"/>
              </a:defRPr>
            </a:lvl1pPr>
          </a:lstStyle>
          <a:p>
            <a:pPr>
              <a:defRPr/>
            </a:pPr>
            <a:fld id="{B16F177F-7516-4EB8-922E-317CBA2BD8FB}" type="slidenum">
              <a:rPr lang="en-US"/>
              <a:pPr>
                <a:defRPr/>
              </a:pPr>
              <a:t>‹#›</a:t>
            </a:fld>
            <a:endParaRPr lang="en-US"/>
          </a:p>
        </p:txBody>
      </p:sp>
    </p:spTree>
    <p:extLst>
      <p:ext uri="{BB962C8B-B14F-4D97-AF65-F5344CB8AC3E}">
        <p14:creationId xmlns:p14="http://schemas.microsoft.com/office/powerpoint/2010/main" val="36650728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1:21:53.958"/>
    </inkml:context>
    <inkml:brush xml:id="br0">
      <inkml:brushProperty name="width" value="0.05292" units="cm"/>
      <inkml:brushProperty name="height" value="0.05292" units="cm"/>
      <inkml:brushProperty name="color" value="#FF0000"/>
    </inkml:brush>
  </inkml:definitions>
  <inkml:trace contextRef="#ctx0" brushRef="#br0">20479 10186,'27'0,"-1"0,27 0,0-26,26 26,1-26,25-1,1 1,27-1,-1-26,0 27,0-27,-26 0,0 27,0-1,-27 1,-26-1,0 27,-26-26,-27 26,0 0,-27-27</inkml:trace>
  <inkml:trace contextRef="#ctx0" brushRef="#br0" timeOffset="524.0299">20558 9816,'0'0,"0"0,0 27,-26-27,0 26,-1 0,1 27,-1-26,-26 26,27-27,-27 27,0-26,27 25,-27-25,26-27,27 26,0-26,0 27,0-27,27 0,26-27,-1 27,-25 0,52 27,-26-27,-26 0,-1 0,27 26,-27-26,1 0,-27 0,0 0,0 0</inkml:trace>
  <inkml:trace contextRef="#ctx0" brushRef="#br0" timeOffset="780.0446">20611 9790,'-26'53,"26"-27,0 27,0 0,-27 0,27 26,0-26,0 26,0-26,27 0,-27-26</inkml:trace>
  <inkml:trace contextRef="#ctx0" brushRef="#br0" timeOffset="1105.0632">20506 10107,'26'0,"-26"-26,0 26,26-27,1 27,-27 27,26-27,-26 53</inkml:trace>
  <inkml:trace contextRef="#ctx0" brushRef="#br0" timeOffset="68544.9205">17516 15372,'0'0,"-27"0,27 0,-26-26,26 26,-27 26,27-26,0 0,27 27,-1-27,1 0,-1 26,27-26,0 0,0 0,26 0,-26 0,0 0,0 0,0 0,-27 0,1 27,-1-1,1 1,-27-1,0 27,0 0,0 0,0 0,0 0,0 26,0 0,-27-26,27 0,0 27,-26-27,26-1,0-25,0-1,0 1,0-27,0 0,0-27,0 1</inkml:trace>
  <inkml:trace contextRef="#ctx0" brushRef="#br0" timeOffset="68822.9364">17727 15743,'0'0,"0"0,27 0,-1 0,27 0,0 0,-26 0,26 0,-1 26,1-26,-26 0,-1 27,1-27,-1 26,1-26,-1 27</inkml:trace>
  <inkml:trace contextRef="#ctx0" brushRef="#br0" timeOffset="69570.9792">18310 15531,'0'0,"0"0,26-26,-26-1,0 1,26-1,-26-26,27 27,-27-27,0 0,0 27,26-1,-26 1,0-1,-26 1,26-1,0 27,0 0,0 0,0 0,0 27,26-1,-26 1,27-1,-1 1,-26-1,27 27,26-27,-27 1,1 26,-27-27,26-26,0 0,1 27,-1-27,1-27,-1 27,-26-26,27-1,-1 1,-26-54,27 28,-27-1,26-27,-26 27,27 0,-27 1,0 25,0 1,0 26,0 0,0 0,0 26,0-26,0 0,26 0</inkml:trace>
  <inkml:trace contextRef="#ctx0" brushRef="#br0" timeOffset="97219.5606">16113 15319,'-26'-26,"0"-1,-1 27,-26-26,27 26,-27 0,0 26,26 1,-25 26,25 0,-26 26,0 27,0 0,27 26,26 0,0 1,0-1,53-26,0-27,0-26,26 0,27-53,0 0,26-26,-26-27,26-27,-26 1,0-27,-27 0,-26 0,0-26,-27 26,-26 0,-26 27,-27 0,0 26,-53 26,27 1,0 26,-1 26,1-26,26 27,26-27,27 0,27 0</inkml:trace>
  <inkml:trace contextRef="#ctx0" brushRef="#br0" timeOffset="97434.5729">16960 15134,'0'27,"-53"26,27 26,-27 0,0 27,-26 0,52 26,1 27,-1-27,27 1,27-28,26 28,26-54,0-26,54 0,-1-53</inkml:trace>
  <inkml:trace contextRef="#ctx0" brushRef="#br0" timeOffset="97901.5996">19527 15240,'0'0,"26"26,-26 1,27-1,-1 27,0 27,1-1,-1 27,1 26,-27-26,0 26,0-26,0 26,0-52,0-1,0-26,0-26,-27-1,27 0,-26-26</inkml:trace>
  <inkml:trace contextRef="#ctx0" brushRef="#br0" timeOffset="101011.7775">21802 14340,'0'0,"0"0,-26 0,26 0,26 0,0 0,1-26,26 26,0-26,0 26,26 0,0-27,1 27,-27 27,0-1,-27 0,1 27,-1 0,-26 27,-26 25,26-25,-27 26,1 0,-27-1,26 1,1-26,-1 25,1-52,-1 27,27-27,-26-27,26 27,0-53,-26 26,-1-26</inkml:trace>
  <inkml:trace contextRef="#ctx0" brushRef="#br0" timeOffset="101245.7909">21987 14870,'0'0,"0"0,27 0,-1 0,1 0,26 0,-27 0,27 0,0-27,26 27,-26 0,-26 0,-1-26,0 26</inkml:trace>
  <inkml:trace contextRef="#ctx0" brushRef="#br0" timeOffset="101657.8145">22622 14155,'-26'0,"26"27,-27-27,27 26,0-26,-26 27,52-1,-26-26,27 27,-1-1,1 0,-1-26,27 27,-26-1,-1-52,27 26,-27-27,1 27,-1-52</inkml:trace>
  <inkml:trace contextRef="#ctx0" brushRef="#br0" timeOffset="101889.8277">22993 13944,'0'0,"0"26,0 0,0 1,0-1,-27 1,27 26,-26 0,26 0,-27 26,27-26,-26 0,26 0,0 0,0 0,0-27,0 0,26-26</inkml:trace>
  <inkml:trace contextRef="#ctx0" brushRef="#br0" timeOffset="102289.8506">23098 14129,'27'-27,"-1"1,1-1,-1 1,27 26,-26-27,-1 27,1 0,-1 0,1 0,-1 0,0 27,1-1,-27 1,0-1,0 27,-27 0,1 0,-27 26,27-26,-27 0,0 0,26-26,1 26,-1-27,27 0,0-26,27 0,-1 0,27 0,0 0,0 0,26 0,-26 0,27 0,-27 0,26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1:55:28.752"/>
    </inkml:context>
    <inkml:brush xml:id="br0">
      <inkml:brushProperty name="width" value="0.05292" units="cm"/>
      <inkml:brushProperty name="height" value="0.05292" units="cm"/>
      <inkml:brushProperty name="color" value="#FF0000"/>
    </inkml:brush>
  </inkml:definitions>
  <inkml:trace contextRef="#ctx0" brushRef="#br0">17198 1244,'0'0,"-53"-53,53 53,0 0,-53 26,53-26,-26 27,26-1,0 0,26 1,-26-27,106 0,-26 0,25-27,1 1,0 0,0-1,0-26,0 27,-27-1,0 1</inkml:trace>
  <inkml:trace contextRef="#ctx0" brushRef="#br0" timeOffset="336.0192">16272 2540,'-53'26,"0"1,27 26,-27 0,0-27,27 1,26-1,0-26,53 0,26-26,27-27,53-27,-1 1,27-27,27 0</inkml:trace>
  <inkml:trace contextRef="#ctx0" brushRef="#br0" timeOffset="736.0421">20506 1296,'0'0,"-80"0,80 0,0 0,0 0,0 0,-26 0,26 27,26-27,-26 0,53 26,-26-26,52 27,-26-27,26-27,1 27,-1-26,0 26,-26-27,-53 27</inkml:trace>
  <inkml:trace contextRef="#ctx0" brushRef="#br0" timeOffset="988.0565">20162 2672,'0'0,"0"0,26 0,27 0,-27-26,54 26,-27-27,26-26,0 53,1-52,-1 25,1-26</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2:00:56.738"/>
    </inkml:context>
    <inkml:brush xml:id="br0">
      <inkml:brushProperty name="width" value="0.05292" units="cm"/>
      <inkml:brushProperty name="height" value="0.05292" units="cm"/>
      <inkml:brushProperty name="color" value="#FF0000"/>
    </inkml:brush>
  </inkml:definitions>
  <inkml:trace contextRef="#ctx0" brushRef="#br0">17780 7726,'0'-27,"0"27,0 0,-26 0,-1 0,1 27,0-1,-1 1,1 26,-27 0,26 26,1 27,-27 0,26-1,27 28,0-27,0-27,0 27,27-27,26 1,-27-1,1-26,-1-27,1 1,-27 26,26-53,1 26,-27-26,0 0,0 0,26 0,-26-26,26-27</inkml:trace>
  <inkml:trace contextRef="#ctx0" brushRef="#br0" timeOffset="794.0454">23495 7594,'-26'0,"26"26,-27-26,27 26,0 27,27-26,-1 26,1 26,-1 1,27-1,0 27,-26 0,25-1,-25 1,-27-26,0 25,0 1,-27-26,1-1,0 0,-27 1,26-27,-26-27,27 27,-1-26,1-1,26-26,0 0,0 0,0-26</inkml:trace>
  <inkml:trace contextRef="#ctx0" brushRef="#br0" timeOffset="2274.1301">17013 7514,'0'0,"0"27,0-27,27 53,-27-53,0 52,0 1,26-26,-26-1,0 1,0-1,0 1,0-27</inkml:trace>
  <inkml:trace contextRef="#ctx0" brushRef="#br0" timeOffset="3506.2006">17595 9843,'0'26,"0"-26,-26 53,-1-27,27 27,-53 27,27-1,-1 0,1 27,-1 0,27 0,0 0,0-27,27 27,-1-27,1-26,-1 0,1-26,-1-1,1 1,-1-27,1 26,-27-26,0 0,26 0,-26 0,0 0,0 0,27-26,-1-1</inkml:trace>
  <inkml:trace contextRef="#ctx0" brushRef="#br0" timeOffset="4463.2553">23284 9790,'0'0,"26"0,1 26,-1 1,1-27,25 52,-25 1,26 27,0-1,-27 0,1 27,-1 0,1-26,-27 25,0 1,-27-26,27-1,-26-26,-1 0,27 0,-26-27,-1 1,27-1,-26-26,26 0,-27 0</inkml:trace>
  <inkml:trace contextRef="#ctx0" brushRef="#br0" timeOffset="6307.3608">17754 11562,'0'0,"-27"0,1 0,0 0,26 27,-27-1,1 27,-27 0,53 26,-27 27,1 0,-1 26,27-26,0 0,27 26,-27-52,26-1,1 0,26-26,-27 0,1-26,-1-1,0 1,-26-27,27 0,-27 0,0-27,0 1,0-1</inkml:trace>
  <inkml:trace contextRef="#ctx0" brushRef="#br0" timeOffset="7030.4021">23601 11774,'0'0,"27"-26,-27 26,0 26,26 0,-26 1,27 52,-1-26,0 27,1 25,-1 1,1 0,-27 0,0 0,26-27,-26 0,-26 1,26-27,0 0,-27-27,27 1,-26-27,26 0,0 0,-27-53</inkml:trace>
  <inkml:trace contextRef="#ctx0" brushRef="#br0" timeOffset="7595.4345">17092 11377,'0'27,"0"-27,0 26,0 0,0 1,0-1,0 27,0-26,0 26,0-27,0 27,0-26,0-27,0 0</inkml:trace>
  <inkml:trace contextRef="#ctx0" brushRef="#br0" timeOffset="8084.4624">16987 9684,'26'0,"-26"53,0-27,0 1,0 26,27-1,-27 1,0-26,0 26,0-53</inkml:trace>
  <inkml:trace contextRef="#ctx0" brushRef="#br0" timeOffset="20981.2001">14235 16113,'-27'0,"27"0,0 0,0 0,0 0,0 0,0 0,27 27,-27-27,26 26,1 1,-1 25,-26 1,53 0,-26 27,-1-1,1 0,-1 1,-26 26,27-27,-27 0,0-26,0 0,0 0,0 0,0-27,0 1,-27-1,27-26,0 0,0 27,0-27,0 0,0 0,0 0,-26 26,26-26</inkml:trace>
  <inkml:trace contextRef="#ctx0" brushRef="#br0" timeOffset="34818.9916">18442 7885,'-27'0,"1"0,-1 26,1 27,0-27,-27 54,26-1,1 1,-1 25,1-25,26 26,0-27,0 27,26-27,-26-26,27-26,-1 25,1-52,-1 27,1-54,-1 27,27-52</inkml:trace>
  <inkml:trace contextRef="#ctx0" brushRef="#br0" timeOffset="35299.019">18680 7779,'0'0,"0"0,0 26,-27 1,54 26,-27-27,0 27,0 26,0 1,0-1,0 0,0 27,0-26,0-27,0 26,-27-53,27 1,27-1,-27-26,0-26,26-1,1 1,-1-27,1 0,-1 0,1 27,-1-1,-26 1,27 26,-27 26,26 1,-26-1,27 27,-27-26,26 26,-26-27,26 27,-26-27,27 1,-1-27,1 0,-1 0,1-27</inkml:trace>
  <inkml:trace contextRef="#ctx0" brushRef="#br0" timeOffset="35898.0533">19500 8229,'27'0,"-27"0,53 26,-27-26,0 26,1 27,-1-26,1-1,-1 1,1-1,-27 1,0-1,0 1,0-27,0 0,-27 0,1-27,-1 27,-26 0,27 0,-27 0,27 27,-1-1,27 1,-26-1,26 0,0 1,26-1,1 1,-27-27,26 0,27 0,-27 0,1 0,-1-27,27 27,-26 0,-1 0,1 0,-1 27,-26-27,27 26,-1 1,0-27,-26 0,0 0,27 0,-27-27,-27 1,27-1,0-26,0 27,-26-27,26 27,0-27,0 26,26 1,1-1,-1 1,1 26,-1-27,27 27,0 0,0-26,-26-1</inkml:trace>
  <inkml:trace contextRef="#ctx0" brushRef="#br0" timeOffset="36257.0738">20426 7779,'0'0,"27"26,-1 1,27 26,-27 26,1 0,-1 27,-26-26,0 25,0 1,0 0,-26-27,26-26,0 0,0-26,0-27</inkml:trace>
  <inkml:trace contextRef="#ctx0" brushRef="#br0" timeOffset="40889.3388">20982 7885,'-27'0,"27"0,0 0,0 0,0 0,0 0,0 26,0 1,0-1,0 27,0 26,-26-26,26 53,0-27,0 1,0-1,0-26,26 0,-26 0,53-27,-26 1,-1-1,-26-26,27 0,-1 0,-26 0,0-26</inkml:trace>
  <inkml:trace contextRef="#ctx0" brushRef="#br0" timeOffset="41320.3634">21326 7885,'0'26,"0"1,0 25,0 28,-27-27,27 26,-26 27,26-27,-27 1,27-27,-26 26,26-26,0-27,0 1,26-27,-26 0,27-27,26-26,-27 27,27-27,0 0,-26 27,-1-27,0 53,27-27,-53 54,27-1,-27 1,0 26,0-27,0 27,0-53,0 53,0-53</inkml:trace>
  <inkml:trace contextRef="#ctx0" brushRef="#br0" timeOffset="41935.3986">21855 8281,'0'0,"26"0,1 27,-1-1,-26 1,27 26,-1-27,-26 1,27 26,-27-27,26 1,-26-27,0 26,0-26,27 0,-27-26,0-1,-27 1,1-1,26 1,-27 26,-26-27,27 54,-1-27,1 26,26 1,0-1,0 1,0-1,26 0,1 1,-1-27,1 0,-1 0,-26 0,27-27,-1 1,1 26,-27 0,26 0,1 0,-1 0,0 0,1 26,-1-26,1 27,-1-1,-26-26,0 0,27 0,-27-26,0-1,0 1,0 0,0-27,0 26,0-26,0 27,26-27,-26 26,53 1,-53-1,53 1,0 0,0-1,0 1,0-1</inkml:trace>
  <inkml:trace contextRef="#ctx0" brushRef="#br0" timeOffset="42347.4222">22860 7779,'27'53,"-27"0,26 26,27 0,0 27,-26-26,25 25,-25 28,-27-54,0 27,0-53,-27 0,27-53</inkml:trace>
  <inkml:trace contextRef="#ctx0" brushRef="#br0" timeOffset="66922.8278">18124 10134,'0'0,"-26"-27,26 27,0-26,-27 26,1 0,-1 26,1-26,0 27,-1-1,1 27,-1 26,1 1,26-1,-27 27,27-27,27 27,-27-27,26-26,1 0,-1 0,1 0</inkml:trace>
  <inkml:trace contextRef="#ctx0" brushRef="#br0" timeOffset="71623.0966">18415 10054,'0'0,"-26"0,26 0,0 0,0-26,0 26,0 0,0 26,0 1,0-1,0 1,0 25,-27 1,27 27,0-1,-26 27,0-27,-1 1,27-1,-26-26,26 26,-27-26,27-26,0 26,0-27,0-26,0 0,27 0,-27 0,26 0,-26 0,27-26,-27-1,0 1,26-1,-26 1,26-1,-26 1,0 26,0-27,27 1,-27 0,0 26,26-27,-26 1,27-1,-1 1,1-27,-1 26,1 1,-1-1,1 1,-1 26,0 0,1 26,-1 1,27-1,-26 1,-1 26,1 0,-27-27,26 27,1 0,-27-27,0 27,0-53,26 27,-26-1,0-26,0 0</inkml:trace>
  <inkml:trace contextRef="#ctx0" brushRef="#br0" timeOffset="72469.145">18971 10478,'26'-27,"-26"1,27-1,26 27,-27 0,1 0,26 0,-27 0,27 27,-27-1,1 27,-1 0,1-27,-1 27,1 0,-27-26,26-1,-26 1,0-1,0 0,0-26,-26 0,-1-26,27 26,-53-26,27 26,-1-27,-25 27,25-26,-26 26,27 26,26-26,-27 0,27 53,0-27,27 1,-1-1,1-26,26 27,-27-1,27-26,-27 0,27-26,-26 26,-1-27,1 1,-1-1,1 1,-27 0,26-1,1 27,-1 0,0 0,1 0,-27 0,26 27,1-1,-1 0,-26-26,27 27,-27-27,0 0,0 0,0-27,0 27,0-52,-27 25,27 1,-26-1,26-26,0 27,0-1,0 1,0-1,26 1,1 0,26 26,-27-27,27 1,0-1,0 27,-27-26</inkml:trace>
  <inkml:trace contextRef="#ctx0" brushRef="#br0" timeOffset="72916.1706">20400 9948,'0'-26,"0"26,0 0,26 26,-26 1,27-1,-1 1,1 52,25-26,1 26,-26 1,-1-1,1 1,-1-1,-52-26,26 26,-27-26,1 26,-27-52,26 26,1-27,0-26,26 27,0-27,0-27,0 27</inkml:trace>
  <inkml:trace contextRef="#ctx0" brushRef="#br0" timeOffset="73751.2184">21379 10557,'26'0,"-26"0,27 26,-1-52,1 52,-1-52,0 26,27 0,-26-27,26 27,-27-26,1 0,-1-1,1 1,-27-1,-27 27,27-26,-26 26,-27-27,26 27,-26 27,0-1,1-26,25 53,1 0,-27-27,53 27,-27 0,27 0,0-26,0 26,27-27,-27 0,26 1,27-1,-26-26,25 0,-25 0,26 0,26-26,-26 26,0-27,0 1,26-27</inkml:trace>
  <inkml:trace contextRef="#ctx0" brushRef="#br0" timeOffset="74199.244">22225 10425,'0'0,"0"0,0 26,27-26,-27 53,26-27,1 27,-27 0,26 0,1 0,-1-26,-26 25,27-25,-1-27,-26 26,26-26,1-26,-1 26,-26-53,27 0,26 27,-27-54,1 27,26-26,-27 26,1 0,25 0,-25 27,-1-1,1 27,-1-26,1 26</inkml:trace>
  <inkml:trace contextRef="#ctx0" brushRef="#br0" timeOffset="92043.2646">6800 12912,'-26'0,"26"0,0 0,0 0,0 26,-27 1,27 26,-26-27,-1 53,1-26,26 27,-27-1,27 27,-26-27,26-26,0 27,26-28,-26 1,27 0,-1-53,-26 27,27-27,-1 0</inkml:trace>
  <inkml:trace contextRef="#ctx0" brushRef="#br0" timeOffset="92517.2917">6959 13097,'0'0,"26"0,-26 26,0-26,0 27,0-1,0 27,0 0,0 26,0-26,0 0,0 27,0-54,-26 27,26-26,26-1,-26-26,0 0,27-26,-1-1,-26 1,27-27,-1 26,1 1,-1-27,1 53,-27-27,26 54,-26-27,0 26,26 1,-26 26,0-27,27 27,-27-26,0 25,0-25,26-27,-26 0,27 0</inkml:trace>
  <inkml:trace contextRef="#ctx0" brushRef="#br0" timeOffset="92917.3146">7594 13256,'0'26,"26"-26,1 27,-1-1,1 0,-27 27,26-26,-26-1,27 27,-27-26,26-1,-26 1,0-1,0-26,0 0,0 0,0-26,0-1,0 1,-26 26,-1-27,1 1,-1 26,1 0,-1 26,1 1,26-27,0 53,0-27,0 1,26-1,-26 0,27-26,-1 27,1-27,-1-27,1 27,-1-26</inkml:trace>
  <inkml:trace contextRef="#ctx0" brushRef="#br0" timeOffset="93167.3289">8070 13679,'0'-26,"0"26,0-27,27-26,-27 27,0-1,-27-26,27 27,0-27,0 26,0 1,0 0,0-1,27 27,-1-26,1 26,-1 0,27-27,-27 27,27-26</inkml:trace>
  <inkml:trace contextRef="#ctx0" brushRef="#br0" timeOffset="93529.3496">8626 12912,'0'0,"0"26,26 27,1-26,-27 52,26 0,-26 1,0-1,0 0,0 1,0-1,0 1,-26-28,26-25,26-27,-26 0</inkml:trace>
  <inkml:trace contextRef="#ctx0" brushRef="#br0" timeOffset="95900.4852">9790 13176,'0'0,"0"27,0-1,26 1,1-1,-1 27,-26-27,27 27,-1-26,1-1,-27 1,26-1,-26-26,0 0,0-26,0-1,-26 1,26-1,0-26,0 27,26-27,-26 27,27-1,-1 1,27-1,-27 27,27 0,0-26</inkml:trace>
  <inkml:trace contextRef="#ctx0" brushRef="#br0" timeOffset="96201.5024">9816 12779,'-26'27,"-1"-1,1 27,0-26,-27 52,26 0,1 27,-1-26,27-1,-26 0,52 1,-26-1,27-26,26-26</inkml:trace>
  <inkml:trace contextRef="#ctx0" brushRef="#br0" timeOffset="96823.538">10557 13097,'27'0,"-1"0,1 0,-27 0,26 0,1 0,-1 26,0 1,-26-1,27 1,-1-1,-26 1,27-1,-27 27,26-27,-26-26,0 27,0-1,0-26,0 0,0 0,-26-26,26-1,-27 27,1-26,-1 0,1-1,-27 27,0 0,27 0,-27 0,0 27,26-1,1 0,26 1,-27 26,27-27,0 1,27-1,-1 1,-26-27,27 0,26 0,-27 0,27 0,-26-27,-1 1,27-1</inkml:trace>
  <inkml:trace contextRef="#ctx0" brushRef="#br0" timeOffset="97188.5589">11192 13018,'0'0,"0"0,0 26,0 0,0 1,0 26,27 0,-27 0,0 0,0-1,0-25,0-1,0 1,0-27,26 0,-26-27,27 1,-1 26,1-27,-1 27,0-26,1 26,-1 26,1-26,-1 27,1-1,-27 1,26-27,1 26,-1-26,1 0,-1 0</inkml:trace>
  <inkml:trace contextRef="#ctx0" brushRef="#br0" timeOffset="97410.5716">11854 12726,'0'0,"26"27,1-1,-1 27,27 27,-27 26,27-27,-26 27,-1 0,-26-1,27-25,-54-1,27-26,-26 0,-1-27</inkml:trace>
  <inkml:trace contextRef="#ctx0" brushRef="#br0" timeOffset="103338.9107">18151 11959,'0'0,"0"0,0 0,0 27,-27-1,27 27,-26 0,26 26,-27 1,1-1,26 0,-27 1,1-27,26 0,0-27,0-26,26 0,-26 0,27-26,-1-1,1 1,26-1,-27 1,27 26,-26 0,-1 26,1 27,-1 0,0-26,1 25,-1 1,-26 0,0-53</inkml:trace>
  <inkml:trace contextRef="#ctx0" brushRef="#br0" timeOffset="103748.9341">18680 12435,'26'0,"1"27,26-27,-27 0,27 53,-26-27,26 1,-27 26,0-27,1 1,-1 25,1-52,-27 27,0-27,0 0,0 0,-27-27,1 27,-1-26,-25 26,-1 0,0 0,26 0,1 26,-1-26,27 27,0 26,27-27,-1 1,1-1,-1 1,27-27,-26 0,25-27,-25 1,-1-1</inkml:trace>
  <inkml:trace contextRef="#ctx0" brushRef="#br0" timeOffset="103991.948">19447 12806,'27'26,"-27"1,26-27,-26 0,0 0,0-27,0 27,0-53,0 0,0 27,0-27,0 0,0 0,27 53,-27-53,53 27,-27 26,27 0,0 0,0-27,26 27,-26-26</inkml:trace>
  <inkml:trace contextRef="#ctx0" brushRef="#br0" timeOffset="104359.9691">20426 12832,'0'27,"0"-1,0-26,0 0,27 0,-27-26,0-1,0 1,0-27,0 0,0 0,0 27,26-27,-26 26,53-26,-27 27,1 26,26-27,0 1</inkml:trace>
  <inkml:trace contextRef="#ctx0" brushRef="#br0" timeOffset="104864.998">21432 12435,'0'0,"26"0,-26 0,0 27,27-27,-27 26,0 1,0-1,0 1,26-1,-26 1,0-1,0-26,0 0,26 0,-26 0,-26 0,0 0,-1 0,27 0,-26 0,-27 0,26 27,1-1,-1 0,1-26,26 27,0 26,0-27,26-26,1 27,-1-27,1 0,26-27,-27 27,1-26,25-1</inkml:trace>
  <inkml:trace contextRef="#ctx0" brushRef="#br0" timeOffset="105731.0475">22199 11986,'0'0,"0"26,-27 27,27 0,0 0,-26 26,26 1,-26-1,26 0,-27-26,27 27,0-54,27 1,-1-27,27 0,-27-27,27 1,0-1,0 1,0-1,0 27,0 0,0 27,0-1,-27 1,27-1,0 1,-27-1,27 0,-26-26,-1 27,27-27,-26 0,-1 0</inkml:trace>
  <inkml:trace contextRef="#ctx0" brushRef="#br0" timeOffset="115599.6119">1614 14631,'0'0,"-26"-26,26 26,-27 0,27 0,-26 0,-1 0,1 0,0 26,-1-26,1 27,-1 26,-26-27,27 27,-1 0,1-26,-1 26,27-27,0 0,27 1,-1-27,27 0,-26-27,26 27,0-26,-27 0,27-1,-27 1,1-1,-1 1,-26-1,27 27,-27 0,0 0,0 0,0 53,0-26,0-1,0 1,26 25,-26-52,0 27,0-27,27 26,-1-26,-26-26,27 26</inkml:trace>
  <inkml:trace contextRef="#ctx0" brushRef="#br0" timeOffset="116064.6385">1958 14896,'0'53,"0"-27,0 27,0 0,0 27,0-1,0-26,27 0,-27 26,0-52,0 26,0-27,26-26,-26 0,27 0,-27-26,26-27,-26 26,0-52,0 26,0-26,-26-1,26-26,0 27,-27 0,27-1,0 27,0 0,0 0,27 53,-1-26,1 52,-27-26,26 27,0-1,1 1,-27 26,0-27,0 27,0-26,0-1,-27-26,27 27,-26-27,26 0,-26 0,26 0</inkml:trace>
  <inkml:trace contextRef="#ctx0" brushRef="#br0" timeOffset="116409.6583">2329 15425,'0'0,"26"0,-26-26,0-1,0-26,0 0,0-26,-26 0,26-27,0 27,0-1,0 1,0-1,0 27,0 1,26-1,1 53,-1 0,-26 0,27 26,-1 1,0-1,-26 0,27 1,-27 26,-27-53,27 26,-26 1,26-27,-26 26,-1-26,27 0</inkml:trace>
  <inkml:trace contextRef="#ctx0" brushRef="#br0" timeOffset="116754.678">1085 14340,'0'0,"-26"0,26 27,-27-1,1 27,26 0,-27 0,1 26,26 1,-27 26,27-27,0 0,0 27,27-26,-27-54,53 27,0-27</inkml:trace>
  <inkml:trace contextRef="#ctx0" brushRef="#br0" timeOffset="118497.7777">3810 14790,'0'0,"0"27,27-1,-27 1,26-27,-26 26,27 1,-27-1,0-26,0 0,0 0,0 0,0 0,0 0,-27-26,1-1,26 1,0-1,-27 1,27-1,0-26,27 27,-27-27,26 26,-26 1,27 0,-1-1,1 1,-1 26,1-27,-27 27</inkml:trace>
  <inkml:trace contextRef="#ctx0" brushRef="#br0" timeOffset="118840.7973">4234 14790,'26'0,"27"-26,-26 26,-1-53,0 53,1-27,-27 1,26-1,-52 1,26 26,-27-26,1 26,0 0,-1 26,-26-26,27 26,-1 1,1 26,-1-27,27 27,-26-26,26-1,26 1,-26 26,27-53,-1 26,-26 0,27-26,-1 0</inkml:trace>
  <inkml:trace contextRef="#ctx0" brushRef="#br0" timeOffset="119159.8156">4551 14658,'27'26,"-27"-26,26 27,1-1,-1 1,-26-1,26 1,1-1,-1 1,-26-1,27-26,-27 0,26 0,1 0,-27-26,26-1,1-26,-1 27,1-27,-27 26,26-26,-26 27,0 0,0-1,0 1</inkml:trace>
  <inkml:trace contextRef="#ctx0" brushRef="#br0" timeOffset="119648.8435">3572 14340,'-26'0,"-1"53,27 0,-26-26,-1 26,27 26,0 0,0-26,0 27,27-27,-1 0,1-1,-1 1,1 0,-1-26,1-1,-1 1,1-27</inkml:trace>
  <inkml:trace contextRef="#ctx0" brushRef="#br0" timeOffset="120410.8871">6033 14870,'26'53,"-26"-27,0 0,0-26,0 0,0 0,0-26,0 0,0-1,-26-26,26 27,-27-27,27 0,0 0,0 26,0-25,27 25,-1 1,1-1,26 1,-27 26,1 0,-1 0,1 0,-1 0</inkml:trace>
  <inkml:trace contextRef="#ctx0" brushRef="#br0" timeOffset="120743.9062">6483 14711,'26'0,"1"0,-1 0,-26-27,26 1,-26-1,0 27,0-26,0 0,0-1,-26 27,26-26,-26 26,-1 26,1-26,-1 27,1 25,-1-25,1-1,-1 1,27 26,0-27,-26 1,52-1,-26 1,27-27,-1 0,1 0,-1-27</inkml:trace>
  <inkml:trace contextRef="#ctx0" brushRef="#br0" timeOffset="120999.9208">7012 14605,'0'0,"-27"0,1 0,-1 0,1 0,0 0,-1 0,27 26,0-26,27 27,-1-1,0 1,1-1,-1 1,1-1,-1 1,-26-1,0 1,-26-27,-1 26,1-26,-1 0,1 0</inkml:trace>
  <inkml:trace contextRef="#ctx0" brushRef="#br0" timeOffset="121245.9349">7303 14393,'0'27,"0"-27,0 26,0 1,26-1,-26 1,0 26,27-1,-27-25,26 26,-26-27,27 27</inkml:trace>
  <inkml:trace contextRef="#ctx0" brushRef="#br0" timeOffset="121410.9443">7223 14631,'0'0,"27"0,-1 0,27 0,-26 0,-1 0,27 0,-26 0</inkml:trace>
  <inkml:trace contextRef="#ctx0" brushRef="#br0" timeOffset="121788.966">6006 14340,'-26'27,"26"-1,-27 27,1-26,0 26,26 0,-27 26,27-26,0 26,-26 1,26-27,26-1,-26 1,27-26</inkml:trace>
  <inkml:trace contextRef="#ctx0" brushRef="#br0" timeOffset="122313.996">8097 14526,'0'0,"-27"26,27 1,0-1,-26 0,-1 1,1-1,26 1,-27 26,1-27,-1 27,27-26,0-27,0 26,0-26,53 0,-26 0,26 0,-27 0,27-26,0 26,0 0</inkml:trace>
  <inkml:trace contextRef="#ctx0" brushRef="#br0" timeOffset="122636.0144">8679 14314,'26'26,"-26"1,27-1,-27 27,26-26,1 26,-27 26,26-26,-26 0,26 0,-26-27,0 27,0-26,0-27,0 0,0 0</inkml:trace>
  <inkml:trace contextRef="#ctx0" brushRef="#br0" timeOffset="123214.0475">8970 14340,'26'0,"-26"0,0 0,27 27,-27-27,0 26,26 27,-26-26,27 26,-27 0,26-1,-26 1,26 27,-26-27,0 0,0 0,-26-27,26 27,-26-27,26 1,-27-1,27 1,0-1,-26-26,26 0</inkml:trace>
  <inkml:trace contextRef="#ctx0" brushRef="#br0" timeOffset="132170.5597">10213 15055,'0'0,"0"0,0 0,0 0,0 0,0 0,-26 0,26 0,0 0,0 0,0-27,-27 1,27-1,0 1,0-27,-26 27,26-27,0 26,26-26,-26 27,0-1,27-26,-1 53,1-26,-1 26,27-26,-26 26</inkml:trace>
  <inkml:trace contextRef="#ctx0" brushRef="#br0" timeOffset="132505.5789">10584 14790,'26'0,"1"0,26 0,-27 0,0-26,1 26,-1-27,-26 1,0-1,0 1,0-1,-26 27,-1-26,1 26,0 0,-1 26,-26-26,27 27,-1-1,27 1,-26 26,26-27,0 27,0-26,26 26,-26-27,27 0,-1-26,1 27,-1-27,1-27,-1 27</inkml:trace>
  <inkml:trace contextRef="#ctx0" brushRef="#br0" timeOffset="132818.5968">10954 14631,'0'0,"0"0,0 27,0-27,27 53,-27-53,26 53,0-27,1 27,-1-26,1 26,-27-27,26 0,1-26,-27 0,26 0,1-26,-1 0,1-27,-1 26,1-26,-1-26,0 26,1 26,-1-25,-26-1,27 53</inkml:trace>
  <inkml:trace contextRef="#ctx0" brushRef="#br0" timeOffset="133405.6304">11960 14923,'0'26,"0"-26,0 0,0 0,0 0,26-26,-26 26,0-27,26 1,-26-1,0 1,27-27,-27 0,26 0,-26 0,27 0,-27 0,0 27,26-1,-26 1,0 26,0 26,0 1,0-1,0 27,27 0,-27 0,26-27,1 1,-1-1,1 1,-1-54,0 1,27 26,-53-53,27 26,-1 1,1-27,-1 27,-26 26,27 26,-27 1,26-1,-26 27,27 0,-1 0,1 0,-27 0,26 0,0-27,1 0,-1-26,-26 0</inkml:trace>
  <inkml:trace contextRef="#ctx0" brushRef="#br0" timeOffset="134060.6679">9949 14182,'-27'53,"1"0,-1-1,1 54,-27-26,53 25,-27 1,27 0,27 0,-1 0,27-53,27 0</inkml:trace>
  <inkml:trace contextRef="#ctx0" brushRef="#br0" timeOffset="134516.6939">12780 14182,'26'0,"-26"26,27 1,-27-1,26 27,-26 0,27 26,-27 1,26-1,-26 0,0-26,0 27,0-27,0 26,0-53,0 27,0-53,0 0</inkml:trace>
  <inkml:trace contextRef="#ctx0" brushRef="#br0" timeOffset="134858.7135">13097 14129,'27'26,"-27"1,26 26,1 0,-1-1,-26 54,27-26,-27 25,0-25,0 26,0-53,0 52,-27-52,27 0,0-26,-26 26,26-53</inkml:trace>
  <inkml:trace contextRef="#ctx0" brushRef="#br0" timeOffset="250228.3123">13150 15319,'0'0,"0"0,0 0,0 0,0 0,0 0,0 0,0 0,0 0,27 0,-27 0,0 27,26-27,1 0,-1 0,-26 0,26 0,1 0,-27 0,0 0,26 0,-26 0</inkml:trace>
  <inkml:trace contextRef="#ctx0" brushRef="#br0" timeOffset="250564.3315">13177 15452,'0'0,"0"0,0 0,0 0,26 0,-26-27,27 27,-27 0,26 0,0 0,-26 0,27 0,-27 27,0-27,0 0,26 0,-26 0,27 0</inkml:trace>
  <inkml:trace contextRef="#ctx0" brushRef="#br0" timeOffset="262172.9955">3599 15452,'0'0,"-27"0,27 0,0 0,0 0,0 0,0 0,0 0,27 0,-27 0,26 0,-26-27,27 27,-1 0,1 0,-27 0,26 0,0 0,1 0,-1-26,1 26,-1 0,1 0,-1 0,1 0,-1 0,1-27,-1 27,0 0,1 0,-1 0,1 0,-1 0,1-26,-1 26,27 0,-26 0,-1 0,1 0,-1 0,27 0,-27 0,1-27,26 27,-27 0,1 0,-1 27,1-27,25 0,-25 0,-1 0,1 0,26 0,-27 0,27 0,-26 0,26 0,-1 0,-25 0,26 0,-27 0,27 0,-26 0,26 0,-1 0,1 0,-26 0,26 0,0 0,0 0,0 0,-1 0,1 0,-26 0,26 0,26 0,-26 0,0 0,0 0,26 0,-26 0,0 0,26 0,-26 0,27 0,-27-27,26 27,-26 0,26 0,1-26,-27 26,26-27,0 27,1 0,-1-26,-26 26,26 0,1 0,-27-26,26 26,0 0,-26 0,27 0,-1-27,-26 27,0 27,26-27,-26 0,0 0,-26 26,52-26,-26 0,0 0,0 0,0 0,26 0,-26 0,0 0,0 0,0 0,0 0,0 0,-1 0,1 26,0-26,0 0,-26 0,26 0,-27 0,27 0,-27 0,1 0,-1 0,1 0,-1 0,-26 0,0 0,27 0,-27 0,0 0,0 0,0 0,0 0</inkml:trace>
  <inkml:trace contextRef="#ctx0" brushRef="#br0" timeOffset="263234.0562">10081 15346,'26'0,"1"0,26 0,0 26,-27-26,27 0,0 27,0-27,-27 26,54-26,-54 0,27 0,0 0,26 27,-26-27,0 0,0 0,0 0,26 0,-26 0,27 0,-1 0,-26 0,26 0,1 0,-27 0,26 0,-26 0,26 0,1 0,-27 0,0 0,26 0,-26 0,0-27,0 27,0 0,0 0,-27 0,0 0,27 0,-53 0,27 0,-1-26,1 26,-1 0,1-27,-1 27,1 0,-1 0,27-26,-27 26,-26 0,27 0,-1 0,1 0,-27 0,26 0,1 0,-27 0,0 0,26 0,-26 0,0-27,0 27,27 0,-27 0</inkml:trace>
  <inkml:trace contextRef="#ctx0" brushRef="#br0" timeOffset="267425.2959">8758 15002,'0'0,"0"0,0 0,0 0,0 0,0 0,0 0,0 0,0 0,0 0,0 0,0 0,0 0,0 0,0 0,0-27,0 27,27 0,-27 0,0 0,0 0,26-26,-26 26,0-26,0 26,26 0,-26 0,0-27,27 1,-27 26</inkml:trace>
  <inkml:trace contextRef="#ctx0" brushRef="#br0" timeOffset="288825.5199">2964 16431,'-27'0,"27"0,-26 26,26 1,-27-27,1 52,-27 28,26-1,1 1,0 25,-1 1,1 0,26 0,26-27,-26 1,0-27,27 0,-1-27,-26 0,26-26,-26 27,0-27,27 0,-27 0,26 0,-26 0,0 0,27 26,-27-26,0-26,26-1</inkml:trace>
  <inkml:trace contextRef="#ctx0" brushRef="#br0" timeOffset="291122.6513">3228 16986,'-26'0,"-1"0,27 0,-26 0,-1 0,1 0,0 0,26 0,-27 0,1 27,26-1,0-26,0 53,-27-26,54-1,-27 27,0-27,26 27,1-26,-27-1,26 1,0-27,1 0,-1 26,1-52,-1 26,1-27,26 1,-53-1,53 1,-27-1,-26 1,26 26,-26 0,27 0,-54 26,54 1,-54-1,54 1,-27-1,0 1,26-27,1 0,-1 0,1-27,-1 1,1 26,-27-27,26-26,-26 27,-26-1,26 1,0 0,-27-1,27 1,0-1,0 27,27-26,-1 26,1 0,-1 0,1 26,25 1,-52-1,53 27,-26-53,-27 53,26-27,1-26,-27 0,26 0,1 0,-27-26,26-1,-26 1,27 26,-1-53,-26 53,0 0,26 0,-26 0,0 53,0-27,0 1,27-1,-27 27,0-26,26-1,1-26,-1 0</inkml:trace>
  <inkml:trace contextRef="#ctx0" brushRef="#br0" timeOffset="291402.6673">4392 16960,'27'0,"-27"0,-27 0,1 26,0 1,-1-1,27 1,-26 26,26-27,26 0,1 1,-1-1,27 1,0-1,-27-26,1 27,-1-1,-26 1,0-1,-26 1,-1-1,1 1,-27-1,26-26,1 26,0-26,-1 0</inkml:trace>
  <inkml:trace contextRef="#ctx0" brushRef="#br0" timeOffset="292077.7059">768 16272,'0'0,"0"0,0 0,0 0,0 0,-27 0,27 26,-26 1,26-1,-27 54,27-1,-26 0,26 27,0 27,26-28,-26 1,27 0,-1-27,-26-26,27 0,-27 0,26-26,-26-1,27 1,-1-1,0-26,-26 0</inkml:trace>
  <inkml:trace contextRef="#ctx0" brushRef="#br0" timeOffset="292984.7578">14500 15901,'0'0,"0"0,0 0,0 0,0 27,0-1,26 1,0 26,1 0,-1 26,27 0,-26 27,-1 27,-26-28,27 1,-27 27,26-28,-26 1,0-26,0-1,0-26,0 0,0 0,0 0,0-27,0 1,0-27,0 26,0-26,0 0,0 0,0 0,-26-26</inkml:trace>
  <inkml:trace contextRef="#ctx0" brushRef="#br0" timeOffset="302047.2761">900 16907,'26'26,"-26"1,0-1,27 27,-27-26,26 26,1-1,-27 1,26-26,-26-1,0 1,0-27,0 0,0 0,-26 0,26-53,-27 26,27-52,0 26,0-26,0-1,0 1,0 26,27 27,-27-27,26 26,1 1,-27 26,26 0,-26 0,27 0</inkml:trace>
  <inkml:trace contextRef="#ctx0" brushRef="#br0" timeOffset="302418.2974">1270 17039,'27'0,"-1"0,1-26,-1-1,1 1,26-1,-53-26,26 27,-26-27,0 27,0-27,-26 26,26 27,-27 0,1 0,-27 27,26-1,1 1,-27 26,53-1,-27 1,27 0,0 0,0 0,27 0,-27-27,26 27,-26-53,27 27,-1-27,1-27,-27 27</inkml:trace>
  <inkml:trace contextRef="#ctx0" brushRef="#br0" timeOffset="302756.3167">1561 16828,'27'0,"-27"26,26 0,1 1,-1 26,1 0,-1-27,1 27,-1 0,1 0,-1-27,0 1,-26-1,27-26,-27 0,26 0,-26-53,0 27,27-27,-27-26,26-1,1-26,-27 27,26 0,1-1,-1 1,1 0,-1 52,0-26,1 0</inkml:trace>
  <inkml:trace contextRef="#ctx0" brushRef="#br0" timeOffset="304201.3993">5795 16351,'0'0,"0"0,26 27,-26-27,-26 26,26 1,0-1,0 1,0 25,-27 1,27-26,0 26,-26 0,26-27,0 1,0-1,0 1,0-27</inkml:trace>
  <inkml:trace contextRef="#ctx0" brushRef="#br0" timeOffset="304530.4182">6086 16801,'0'-26,"0"26,0 0,0 0,0 26,0 1,0-1,26 27,-26-27,27 27,-27 0,26-26,-26 26,0-27,27 0,-27 1,0-27,0 0,26 0</inkml:trace>
  <inkml:trace contextRef="#ctx0" brushRef="#br0" timeOffset="304778.4324">6509 16695,'0'0,"0"0,0 27,-26-1,-1 27,1 0,-27 53,26-27,-26 27,27 0,-27 0,27 0,-1-27,-26 27,27-53,-1 26,1-26,26-53,0 79,0-79,0 0</inkml:trace>
  <inkml:trace contextRef="#ctx0" brushRef="#br0" timeOffset="311247.8024">7594 17595,'0'0,"0"0,0 0,0 53,0-53,0 0,0 0,-27 53,27-53,0 0,0 0,-26 53,26-53,0 0,0 0,0 0,26 52,-26-52,0 0,0 0,53 27,-53-27,53 0,-53 0,80 0,-80 0,79-27,-79 27,106 0,-106 0,79 0,-79 0,106-26,-106 26,79 0,-79 0,106 0,-106 0,80 0,-80 0,105-26,-105 26,80 0,-80 0,79 26,-79-26,80 0,-80 0,79 0,-79 0,106 0,-106 0,79-26,-79 26,53 0,-53 0,106 0,-106 0,79 0,-79 0,106 0,-106 0,80 0,-28 0,1 0,0 0,0 0,0 0,0-27,26 27,-26 0,0 0,0 0,0 0,26 0,-26 0,0 0,27 0,-27 0,26 0,-26 0,0 0,26 0,1 0,-28 0,28 0,-1 0,-26-26,0 26,26 0,1 0,-27 0,26 0,-26-27,26 27,-52 0,52 0,-26 0,0 0,26-26,-26 26,0-27,-53 27,80 0,-80 0,105 0,-105 0,80-26,-80 26,53 0,-53 0,79 0,-79 0,79 0,-79 0,80 0,-80 0,106 0,-106 0,106 0,-54 0,1 0,0 0,0 0,-53 0,80 0,-80 0,105 0,-105 0,106 0,-106 0,106 0,-53 0,0 0,-27 0,54 0,-27 0,0 0,-1 0,28 0,-27 0,0 0,-27 26,-26-26,106 0,-106 0,79 27,-79-27,80 26,-80-26,0 0,53 0,-53 0,0 0,0 0,0 0,0 0,26 0,-26-26,0-27,53 26,-27-52,27 26,0-53</inkml:trace>
  <inkml:trace contextRef="#ctx0" brushRef="#br0" timeOffset="318108.1948">7620 16431,'-26'26,"26"-26,0 27,-27-1,1 0,0 27,-1-26,1 26,-1 0,1 0,26 26,-27-26,27 0,0 26,0-26,27 0,-27 0,26-27,1 1,-27-1,26 1,-26-1,27 1,-27-1,26 1,-26-27,0 26</inkml:trace>
  <inkml:trace contextRef="#ctx0" brushRef="#br0" timeOffset="319168.2554">13917 16272,'0'0,"0"0,0 0,0 0,0 0,0 0,0 0,0 0,0 0,0 0,0 0,0 26,0-26,27 0,-27 27,26-27,1 53,-27-27,26 27,1-26,-27 52,26-26,-26 0,0 26,0-26,0 0,0 26,0-52,0 26,0-27,0 1,-26-1,26 1,0-27,0 0,0 26,0-26,0 0,0 0,0 0,0 0,0 0,0 0</inkml:trace>
  <inkml:trace contextRef="#ctx0" brushRef="#br0" timeOffset="322093.4227">7911 16801,'0'0,"27"0,-27 0,26 0,-26 0,0 27,0-27,27 26,-27-26,26 26,-26 1,27-1,-27 1,26-1,-26 1,0-1,0 1,0-27,0 26,0 1,0-1,0-26,0 0,0 0,0 0,0 0,-26 0,26 0,-27-26,27-1,-26 27,-1-26,1 26,-27-27,26 27,-25 0,25 27,1-27,-27 26,26-26,1 27,-1-1,27 0,-26 27,26-53,0 53,26-26,1-27,-1 26,1-26,-1 27,1-27,-1 0,1 0,-27 0,26 0,0 0,-26-27,27 27,-27-26</inkml:trace>
  <inkml:trace contextRef="#ctx0" brushRef="#br0" timeOffset="322647.4544">8282 17039,'0'0,"0"27,0 26,0-27,0 0,0 27,0 27,-27-27,27 0,0 0,0-1,0 28,0-54,0-26,27 53,-27-53,0 0,0 0,0 0,0-53,0 0,0 0,0-26,0 0,0-27,0 26,0 1,0 0,0-1,26 1,-26 53,27-1,-27 1,26 26,1 0,-27 26,26 27,-26-27,27 27,-27-26,-27 52,27-52,-26 26,26-27,-27 0,1 1,26-27,-27 0,27 0,-26 0,26 0,0 0,0 0</inkml:trace>
  <inkml:trace contextRef="#ctx0" brushRef="#br0" timeOffset="323137.4824">8599 17621,'0'-26,"-26"-1,26-26,0 27,-27-53,27 26,0-27,-26 1,26 26,0-26,0-1,0 27,26 0,-26 1,27 25,-1 1,-26-1,27 27,-1 0,1 0,-1 27,-26-27,27 26,-27 1,0-1,0 0,-27 27,1-26,-1-27,1 26,-1-26,27 0,-26 0,-1 0,27 0,-26 0</inkml:trace>
  <inkml:trace contextRef="#ctx0" brushRef="#br0" timeOffset="324694.5715">9261 17224,'0'-26,"0"-1,0 27,0-26,0 26,0-26,0-1,26 1,-26-1,0 1,0-1,0 1,27-1,-27-26,0 27,26 0,-26-27,0 26,27-26,-27 27,0-1,26 27,-26-26,0-1,0 27,0 0,27 27,-27-1,0 1,26-1,-26 1,26 26,-26-27,27 1,-27-1,0-26,0 26,0-26,26 0,-26-26,27 26,-1-26,-26-27,27 26,-1 1,-26-27,27 26,-27 1,26-1,-26 1,0 26,0 0,27 0,-27 26,0 1,26 26,-26-27,26 54,-26-27,27-1,-27 1,0 0,0 0,0 0,0 0,0-53,0 26,0 1,0-27,0 0,26-27,-26 1</inkml:trace>
  <inkml:trace contextRef="#ctx0" brushRef="#br0" timeOffset="325492.6171">10610 17119,'27'26,"-27"-26,26 26,-26-26,27 0,-27 0,0-26,0 26,0-26,-27-27,27 26,0 1,0-27,-26 26,26 1,0-27,0 53,0-53,26 53,-26-26,27 26,-1 0,0-27,1 27,-1 0,27 0,-26 0</inkml:trace>
  <inkml:trace contextRef="#ctx0" brushRef="#br0" timeOffset="325869.6387">10981 16933,'0'0,"0"0,26 0,0 0,1 0,-1-26,1 26,-27-27,26 1,-26 26,0-26,0-1,0 1,-26 26,26-27,-27 27,1 0,-1 0,1 27,0-27,26 26,-27 1,27-1,0 0,0 27,0-26,0-1,27 1,-27-1,26 1,-26-1,26-26,-26 0,27 0,-1 0,-26-26,27-1</inkml:trace>
  <inkml:trace contextRef="#ctx0" brushRef="#br0" timeOffset="326205.6579">11430 16828,'0'26,"0"-26,0 26,0 1,0-1,0 1,27-1,-27 1,0-1,0-26,0 0,26 27,-26-27,0-27,27 1,-27-1,0-26,26 27,-26-27,27 0,-27 27,26-27,-26 26,0 1,27-1,-27 27,0 0</inkml:trace>
  <inkml:trace contextRef="#ctx0" brushRef="#br0" timeOffset="326716.6872">12277 16510,'0'0,"0"26,0 27,0-26,0 26,0-27,-26 54,26-27,-27-1,1 1,26 0,-27-26,27-1,-26 1,26-27,0 0,0 0,26-27,1 27,-27 0,26 0,27-26,-27 26,1 0,-1 26,1-26,-27 0,26 0,1 27,-1-54,1 27</inkml:trace>
  <inkml:trace contextRef="#ctx0" brushRef="#br0" timeOffset="327048.7061">12727 16431,'26'0,"-26"26,27 1,-1 25,1 1,-1 0,1 0,-27 27,26-27,-26-1,0 1,-26 0,26 0,0-53,-27 27,1-27</inkml:trace>
  <inkml:trace contextRef="#ctx0" brushRef="#br0" timeOffset="327785.7483">10584 16378,'0'0,"-27"0,27 0,-26 0,26 26,-27-26,27 27,-26-27,26 53,-27-27,27 27,-26-27,26 54,-27-27,27 26,0-26,0 26,0 1,27-27,-27 26,26-53,-26 27,0-26,27-1,-27 1,26-27,-26 26,27-26,-27 27,26-27,-26 0,27 0,-1 0,-26 26,27-26,-27-26</inkml:trace>
  <inkml:trace contextRef="#ctx0" brushRef="#br0" timeOffset="339793.4351">8679 15954,'-27'0,"27"0,0 0,0 0,0 0,27 0,-1 0,-26 0,27 0,-1 0,1 0,-1 0,0 0,-26 0,27-26,-27 26,26-27,-26 1,0 26,-26-26,26-1,0 1,-27-1,27 27,-26-26,0 26,-1 0,1 26,-1-26,1 27,-1 26,1-27,-1 0,27 27,0-26,-26-1,26 27,26-26,-26-1,0 1,27-27,-1 26,-26-26,27 27,-1-27,1 0,-1-27,1 27,-1-26,-26 26,26-27</inkml:trace>
  <inkml:trace contextRef="#ctx0" brushRef="#br0" timeOffset="340214.4592">9049 15875,'0'0,"27"0,-27 0,26 26,-26 1,0-1,26-26,1 27,-27-1,26 1,-26-1,0-26,0 0,27 0,-1 0,-26-26,27-27,-1 26,1 1,-27-27,26 53,-26-53,27 27,-27-1,26 27,-26-26,0 26,0-27,0 27</inkml:trace>
  <inkml:trace contextRef="#ctx0" brushRef="#br0" timeOffset="340672.4854">9499 15822,'0'27,"0"-1,26-26,-26 26,27 1,-27-1,26-26,-26 0,27 27,-27-27,0 0,0 0,0 0,0 0,0-27,0 27,0-26,-27-1,27 1,0 0,0-1,0 1,0-1,0 27,0-26,27-1,-27 27,0 0,26-26,-26 26,0 0,27 0,-27 0</inkml:trace>
  <inkml:trace contextRef="#ctx0" brushRef="#br0" timeOffset="341307.5217">9922 15663,'27'0,"-27"0,0 0,0 0,26 0,-26 0,27 27,-27-27,26 26,-26 27,27-53,-27 53,26-26,0-1,-26-26,0 0,0 0,0 0,0 0,0 0,-26 0,0 0,-1-26,27-1,-53 27,27 0,-1 0,-26 0,27 0,-1 27,27-1,-26-26,26 26,0 1,0-1,26-26,-26 27,27-27,-27 26,26-26,1 0,-1 0,1 0,-1-26,1 26,-1-27,-26 27,27-26,-1-1</inkml:trace>
  <inkml:trace contextRef="#ctx0" brushRef="#br0" timeOffset="341840.5522">10213 15558,'0'0,"0"0,0 0,0 0,0 26,0-26,0 26,27 1,-27-1,0 1,0 26,26 0,-26 0,0-27,27 0,-27 27,0-53,26 27,-26-27,0 0,0 0,27 0,-27-27,26 27,-26-26,26-1,1 1,-27 26,26-26,-26 26,27 0,-27 26,26-26,1 26,-27 1,26-27,1 26,-27-26,26 27,1-1,-27-26,26 0,-26 0,0 0</inkml:trace>
  <inkml:trace contextRef="#ctx0" brushRef="#br0" timeOffset="345446.7584">8282 15690,'-27'26,"1"-26,26 53,0-53,0 53,0-26,0-1,26 27,1-27,-27 27,26-26,1-1,-27 27,26-26,1-1,-27 1,26-1</inkml:trace>
  <inkml:trace contextRef="#ctx0" brushRef="#br0" timeOffset="346109.7964">10769 15531,'0'0,"0"0,26 0,-26 27,27-1,-1-26,1 53,-1 0,1 0,-27 0,0 26,26 0,-52-26,26 0,0 0,0-26</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2:08:49.347"/>
    </inkml:context>
    <inkml:brush xml:id="br0">
      <inkml:brushProperty name="width" value="0.05292" units="cm"/>
      <inkml:brushProperty name="height" value="0.05292" units="cm"/>
      <inkml:brushProperty name="color" value="#FF0000"/>
    </inkml:brush>
  </inkml:definitions>
  <inkml:trace contextRef="#ctx0" brushRef="#br0">22305 12965,'0'0,"-27"26,27 1,27-27,-27 26,79-52,-26 26,53-27,0-26,26 27,0-1,1-26,-28 27,1-1,-26 27,-1 0,-26 0,0-26</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2:10:00.852"/>
    </inkml:context>
    <inkml:brush xml:id="br0">
      <inkml:brushProperty name="width" value="0.05292" units="cm"/>
      <inkml:brushProperty name="height" value="0.05292" units="cm"/>
      <inkml:brushProperty name="color" value="#FF0000"/>
    </inkml:brush>
  </inkml:definitions>
  <inkml:trace contextRef="#ctx0" brushRef="#br0">20426 7064,'0'-26,"0"-1,0 27,0 0,0 27,0 26,0 0,-26 26,-1 1,1 25,-1-25,-26 26,27-27,0 0,-27-26,26 0,27-26,-26-1,26-26,0-26,26-1,1 1,-1-1,1 1,-1 26,0 0,27 26,0 1,-26-1,-1 1,27 26,0-27,0-26,0 0,-27 0</inkml:trace>
  <inkml:trace contextRef="#ctx0" brushRef="#br0" timeOffset="254.0145">20955 7461,'0'0,"0"0,27 0,-1 0,27 0,-26-26,26 26,-1 0,1 0,0-27,0 27,-26 0</inkml:trace>
  <inkml:trace contextRef="#ctx0" brushRef="#br0" timeOffset="488.0279">21167 7699,'-26'0,"26"0,0 0,-27 0,27 0,27 0,-1 27,0-27,1 0,-1 0,1 0,26 0,-27 0,27 0,-26-27</inkml:trace>
  <inkml:trace contextRef="#ctx0" brushRef="#br0" timeOffset="689.0394">21643 7408,'0'0,"0"0,27 27,-1-27,1 0,-1 0,-26 0,53 0,-53-27,26 27,1 0</inkml:trace>
  <inkml:trace contextRef="#ctx0" brushRef="#br0" timeOffset="855.0489">21670 7594,'0'26,"26"0,1-26,-1 27,1-27,-1-27,27 27,-53 0,26-26</inkml:trace>
  <inkml:trace contextRef="#ctx0" brushRef="#br0" timeOffset="1245.0712">22384 7064,'0'-26,"-26"26,-1-27,1 27,-27 0,0 0,26 27,-25-27,25 26,1-26,-1 27,1 26,26-27,0 27,0 27,0-1,-27 0,27 27,0 0,0-27,0 27,0-53,0 26,27-26,-1-26,1-1,-1 1,1-27,-1-27,27 27,-27-26,1-1,-1-26</inkml:trace>
  <inkml:trace contextRef="#ctx0" brushRef="#br0" timeOffset="1607.0919">22649 7144,'0'-27,"0"1,26 26,1-27,-27 27,26 0,1-26,25 52,-25-26,-1 27,-26 52,27-26,-27 27,26-1,-26 27,27 0,-1-1,1-25,-1-1,1 1,-27-28,0-25,0 26,-27-53,-26 26,0-26,27 0,-27 27,26-54,27 27,0 0</inkml:trace>
  <inkml:trace contextRef="#ctx0" brushRef="#br0" timeOffset="10013.5727">7303 11218,'-27'0,"1"-26,-1 26,1-27,0 27,26 27,-53-27,26 26,-26 1,0 26,0 0,27 26,-27 0,0 27,27 0,26 0,0-27,0 27,26-27,27 1,26-27,1 0,-1-27,27 1,0-27,0-27,26-26,-26 0,0-26,-1-27,1 0,-53 0,0-26,-53 26,0 0,-26 1,-54 25,-26 1,1 26,-1 27,0-1,0 27,0-26</inkml:trace>
  <inkml:trace contextRef="#ctx0" brushRef="#br0" timeOffset="27132.5519">7012 12912,'-27'0,"1"0,-1 0,1 53,0-27,-1 53,-26-26,0 53,27 0,-27 26,26 1,1-1,-1 0,27 0,0-52,0 26,27-27,-27 0,26-26,1-26,26-1,-27 1,1-27,-1-27,1 27</inkml:trace>
  <inkml:trace contextRef="#ctx0" brushRef="#br0" timeOffset="28066.6053">7462 13176,'0'0,"0"0,0 0,0 27,0 26,0 0,-27 26,27 0,0 1,0 26,0-1,0-25,0-1,0 0,0 1,0-54,0 27,0-53,0 0,0 0,0 0,0-26</inkml:trace>
  <inkml:trace contextRef="#ctx0" brushRef="#br0" timeOffset="28277.6174">7012 13705,'0'0,"26"27,27-27,27 26,25-52,1 26,27 0,-1 0,0 0,-26 0,-27 0,1-27,-54 54,1-27,-27 0</inkml:trace>
  <inkml:trace contextRef="#ctx0" brushRef="#br0" timeOffset="29500.6873">9525 13018,'0'0,"0"0,0 0,0 0,27 0,-27 52,26-25,-26 52,27-26,-27 53,26 0,-26 0,27 0,-27-1,0 1,26-26,-26-1,0-26,0 0,0-27,0 1,0-1,0-26,0 0,27-26</inkml:trace>
  <inkml:trace contextRef="#ctx0" brushRef="#br0" timeOffset="30801.7617">9023 14790,'0'0,"0"0,26-26,1 26,25 0,1-27,27 1,-1 26,27-27,0 1,0 26,-27-27,27 27,-27-26,-26 26,-26-26,-1 26</inkml:trace>
  <inkml:trace contextRef="#ctx0" brushRef="#br0" timeOffset="31036.7752">9208 14870,'26'0,"27"0,0 0,27 0,-28-27,28 27,-1 0,1 0,-28 27,28-27,-54 0,1 0</inkml:trace>
  <inkml:trace contextRef="#ctx0" brushRef="#br0" timeOffset="33177.8976">11536 12806,'0'0,"-26"0,26 26,-27 27,1 27,-1-27,1 52,-1 1,-25 26,25 1,1-27,26 26,-27-26,27-27,27 27,-27-53,26 26,1-52,-1 26,0-53,1 0,-1-27,1 1</inkml:trace>
  <inkml:trace contextRef="#ctx0" brushRef="#br0" timeOffset="33436.9125">11801 12779,'0'27,"-27"-1,27 27,-26 0,26 27,-27 25,1 1,-1 26,1-26,0 27,26-28,-27 1,27-26,0-27,0-1,0-25,27-1,-27-26</inkml:trace>
  <inkml:trace contextRef="#ctx0" brushRef="#br0" timeOffset="34156.9536">11854 13626,'26'27,"1"-1,-1 0,27-26,0 27,0-54,0 27,0-26,0 0,-1-1,-25-26,-1 27,-26-27,-26 26,-27 27,0 0,0 27,0-1,-26 27,26 0,-26 0,52 0,1 26,-1-26,27 0,27-26,-1 25,-26-52,53 27,-26-27,25 0,-25 0,26 0,-27-27,1 1,26 0,-27-1,1 1,-1-27,0 26,1-26,-1 27,-26-27,27 27,-27-1,26 1,-26 26,0 26,27 1,-27-1,0 27,0 0,0 0,0 0,26 0,-26-27,0 0,27-26,-27 27,26-54,1 27,-1-52,1 25,-1-26,0 27,1-27,-27 26,26 1,-26 26,0 0,0 0,27 53,-27-27,0 27,0 0,0 0,0-27,26 27,-26-26,27-27,-1 0,27 0,-26-27,-1 1</inkml:trace>
  <inkml:trace contextRef="#ctx0" brushRef="#br0" timeOffset="34491.9728">13150 13705,'27'-26,"-27"0,0 26,-27 26,27 0,-53 1,27 26,-1-27,1 1,26 26,0-53,0 0,26 26,1-52,-27 26,26-27,1 1,-27 26,0 0,26 26,-26 1,27-1,-27 53,26 1,-26-1,27 27,-1 0,-26 0,26 0,-52-27,26 0,-26-26,-1 0,1-26,-27-54,0 27,26-53,-26 0,0 0</inkml:trace>
  <inkml:trace contextRef="#ctx0" brushRef="#br0" timeOffset="34701.9848">13362 13229,'0'0,"0"27,0 26,0-1,-27 28,27 26,-26 0,26-1,-27 1,27-26,0-1,0-26,0 0</inkml:trace>
  <inkml:trace contextRef="#ctx0" brushRef="#br0" timeOffset="35083.0066">13097 13679,'0'-26,"27"26,26 0,0-27,26 1,-53-27,54 26,-27-52,0 52,-27-26,0 1,1 25,-27 1,0 26,0 26,-27 1,1 25,26 28,-26-1,-1 1,27-1,0 0,0-26,27-26,-1-1,0-26,1 0,26-26,-27 26,1 0,26 0,-27 0,-26 26,27 1,-27-1,26 1,1-27,25 0</inkml:trace>
  <inkml:trace contextRef="#ctx0" brushRef="#br0" timeOffset="35392.0243">14896 12965,'-26'0,"-27"53,27-27,-1 27,1 26,26 1,-27 25,27 1,0 0,27 26,-27-26,26-26,-26-27,27-1,-1-25,0-1</inkml:trace>
  <inkml:trace contextRef="#ctx0" brushRef="#br0" timeOffset="35572.0346">14896 13573,'-26'-53,"26"27,0-1,0 1,26 26,1-27,-1 27,1 0,26-26,-27 26,27-27,-26 27</inkml:trace>
  <inkml:trace contextRef="#ctx0" brushRef="#br0" timeOffset="36080.0636">15082 13626,'26'27,"1"-1,25-26,-25 0,26-26,0-1,-27 1,27-1,-26 1,-27-1,0 1,0 26,-27 26,1-26,-1 27,-26 26,27-27,-27 27,53 0,0-27,0 1,26-1,27-26,0 0,27-26,-1-1,27-26,-27 27,-26-27,0 27,-27-1,-26 1,0 26,-26 0,0 0,-1 26,1 1,-27-1,53 27,-27 0,27-27,27 1,-27-1,0 1,26-1,-52 1,26-27,-27 0,27 0,-53-27,27 27,-1-53,27 53</inkml:trace>
  <inkml:trace contextRef="#ctx0" brushRef="#br0" timeOffset="36274.0747">15875 13097,'27'0,"-27"79,0-26,0 27,0-1,0 27,26 0,-26-27,0 0,27-26,-27 27</inkml:trace>
  <inkml:trace contextRef="#ctx0" brushRef="#br0" timeOffset="36406.0823">15875 13626,'0'-53,"0"0,0 27,27-27,-1 53,27 0,0 0,26 0,-26 0,27 0</inkml:trace>
  <inkml:trace contextRef="#ctx0" brushRef="#br0" timeOffset="36784.1039">16907 13018,'0'26,"0"0,0 1,0 26,0 26,-26-26,26 26,-27 27,1-26,-27-1,26-26,1 0,0 0,26-27,0-26,26 0,0 0,1 0,26 0,0 0,0 0,0 0,0 0,-27 0,27 0,-27 0,1-26</inkml:trace>
  <inkml:trace contextRef="#ctx0" brushRef="#br0" timeOffset="37084.1211">17463 12753,'-27'-27,"1"1,26 26,0 26,0 1,26 26,1 0,-1 26,1 27,26 26,-53-26,26 26,-26 1,-26-54,26 27,-27-27,1 1,-1-54,1 27,-1-53,1 26,26-26</inkml:trace>
  <inkml:trace contextRef="#ctx0" brushRef="#br0" timeOffset="37883.1668">17569 14235,'26'26,"-26"-26,0 0,27 0,-27-26,26-1,-26 1,27-1</inkml:trace>
  <inkml:trace contextRef="#ctx0" brushRef="#br0" timeOffset="38006.1738">18098 14367,'26'79,"-26"-26,27-26,-1-1,1-26,-1 0</inkml:trace>
  <inkml:trace contextRef="#ctx0" brushRef="#br0" timeOffset="38111.1798">18706 14631,'53'53,"-26"-26,26-1,-27-26,27 27,26-27</inkml:trace>
  <inkml:trace contextRef="#ctx0" brushRef="#br0" timeOffset="71363.0817">18548 15716,'-53'-26,"26"-1,-26 27,-26 0,26 53,-26 0,26 53,0 26,0 1,0 52,0-26,27 52,26-26,0 27,26-53,27 0,0-1,26-52,1-26,26-28,26-25,-26-27,26-53,-26-26,0-1,-1-52,-25 0,-1-1,-26-52,0 26,-53 1,0 25,-26-25,-27 25,-27 28,1 25,-27 1,0 26,0 26,1 1,25-1,27 27,-26 0,52 0,1 0,52-26</inkml:trace>
  <inkml:trace contextRef="#ctx0" brushRef="#br0" timeOffset="71645.0978">19421 15240,'-27'26,"1"27,-1 27,1-1,-27 27,27 26,-1 27,27 26,-26-26,52 26,1-26,-1-27,27 1,0-28,0 1,0-53,0 0,0 0,-1-27,1-26,0 0,0 0,0 0</inkml:trace>
  <inkml:trace contextRef="#ctx0" brushRef="#br0" timeOffset="72058.1215">20135 16960,'-26'-53,"26"-26,-27-1,1-26,-27 0,26 1,-26-28,27 1,0 26,-27 0,53 27,-27 26,27 27,0-1,27 54,26 26,-1-1,1 54,27 27,-1-28,27 28,0-27,-27-1,27-25,-27-27,27-53,-53-27,27 1,-54-54,0-25,-26-1,0-27,-52-25,-1 25,-27 1,27 0,-26 26,26 53,0-26,0 26,53 26,0 1,27-1,-27-26</inkml:trace>
  <inkml:trace contextRef="#ctx0" brushRef="#br0" timeOffset="72356.1385">20823 14949,'27'0,"25"26,-25-26,26 53,0-26,26 52,0 1,1-1,-1 27,27 0,-53-27,53 27,-27 26,-26-53,26 27,-52 0,-1 0,-26 0,0-27,0 1,-26 25,-1-52,-25 27,25-54,1 27,-1-53,27 0</inkml:trace>
  <inkml:trace contextRef="#ctx0" brushRef="#br0" timeOffset="72758.1615">18495 18309,'0'0,"-80"53,80-53,53-26,53-27,0-27,53 1,26-27,53 0,27-26,52 26,1-26,26 26,26-26,-26 26,-27 0,1 27,-27-1,-53 1,-26 0</inkml:trace>
  <inkml:trace contextRef="#ctx0" brushRef="#br0" timeOffset="78667.4995">1800 11748,'-27'26,"27"-26,0 0,0-26,0-1,27 1,25-27,1 26,27-26,-1-26,53 26,1-26,-1-1,27 1,-1 0,1-1,0-26,26 27,-53-27,1 53,-27-53,-1 27,-25 26,-27 0,0 0,-27 27,-26-1,-26 1,-1 26,-26 0,-26 26,26-26,-26 27,-1-1,27 1,0-27,0 26,53-26,27 0,26-26,0-1,53 1,-1-1,1 1,0-1,0 1,-27 26,-26 0,0 26,-26 27,-54 0,1 0,-1 27,-26-1,0 0,-26 1,26-27,27-1,-27-25,26-1</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2:12:05.760"/>
    </inkml:context>
    <inkml:brush xml:id="br0">
      <inkml:brushProperty name="width" value="0.05292" units="cm"/>
      <inkml:brushProperty name="height" value="0.05292" units="cm"/>
      <inkml:brushProperty name="color" value="#FF0000"/>
    </inkml:brush>
  </inkml:definitions>
  <inkml:trace contextRef="#ctx0" brushRef="#br0">22199 6588,'0'0,"-27"0,27 0,0-26,53-1,0 1,0-1,27 1,52-27,0 26,0-25,1-1,25 26,1 1,-53-1,0 1,0-1,-27 27,-26-26,-27-1,1 27,-27 0,-53-26</inkml:trace>
  <inkml:trace contextRef="#ctx0" brushRef="#br0" timeOffset="297.017">22437 6324,'0'0,"0"0,-26 26,-1 0,-52 1,26 26,-27-27,1 27,26-26,0 26,53-53,0 26,53-26,27 0,25 0,1-26,26 26,1 0,-1 0</inkml:trace>
  <inkml:trace contextRef="#ctx0" brushRef="#br0" timeOffset="654.0374">22993 7594,'0'0,"-27"0,27 0,27-27,26 27,-1 0,28 0,-1 0,1-26,25 26,28 0,-27-27,26 27,-53 0,1-26,-1 26,-26 0,-27-27,-26 27,-26 0</inkml:trace>
  <inkml:trace contextRef="#ctx0" brushRef="#br0" timeOffset="946.0541">23046 7488,'0'-27,"0"27,0 0,0 0,-27 27,1-27,-1 26,1-26,-1 27,27-27,0 26,53 1,0-27,53 26,0-26,0 0,26 0,0 0,-26 0,-27 0,-52 26</inkml:trace>
  <inkml:trace contextRef="#ctx0" brushRef="#br0" timeOffset="1367.0782">23019 8652,'0'0,"0"26,53-26,-27 0,27 27,27-27,-1 0,27 0,0 0,26 0,-26 0,-27 0,27 0,-26 0,-28 0,1 0,-26 0,-27 0,0 0</inkml:trace>
  <inkml:trace contextRef="#ctx0" brushRef="#br0" timeOffset="1978.1132">22993 8467,'-53'0,"26"26,1 1,-1-27,1 26,-1 1,1-1,26-26,0 26,-26-26,26 0,0 0,0 27,0-27,0 0,0 0,0-27,0 27,0 0,0 0,0-26,0 26,0 0,0 0,0 0,0 0,0 0,-27 0,27 0,0 0,0 0,0 0,0 0,27 26,-27-26,26 0,0 27,27-1,-26 1,26-27,0 26,0 1,-1-1,1 1,-26-27,26 26,-27 1,-26-27,27 26,-27-26,0 0,0 0,0 0,0-26</inkml:trace>
  <inkml:trace contextRef="#ctx0" brushRef="#br0" timeOffset="15972.9136">4922 10848,'26'0,"-52"-27,26 1,-53 0,26 26,-52 0,-1-27,-25 27,-54 0,0 0,-26 27,-27-27,-26 0,0 26,0-26,-27 26,27-26,-26 27,52-27,-26 26,53-26,-27 27,53-1,0 1,27 52,0-26,52 26,-25 27,25 27,1 25,0 28,26-1,0 53,0 0,0 53,0 0,0 27,27-1,-27 1,0 26,0-27,53-26,-53 0,53-26,-27-27,27 0,0-53,0 0,0-52,27-1,-1-26,-26-27,27-26,-1 0,-26-53,27 0</inkml:trace>
  <inkml:trace contextRef="#ctx0" brushRef="#br0" timeOffset="16748.958">5848 10821,'105'27,"1"-1,53 1,26-1,27-26,53 27,26-27,26 0,106 0,-26-27,80 1,25-1,27 1,53-27,1 0,52 27,0-27,52 0,28 0,-1 0,1 27,-27-1,26-26,-26 53,-53-26,-27-1,-78 27,-28 0,1 27,-80-27,1 26,-107 1,27 26,-53-1,-26 1,-27 53,-53 0,0 26,-26-26,-27 79,-26 1,0-1,0 26,-53 28,0 25,0 1,-1-1,-52 27,27 0,-27 0,-27 0,1-26,0 0,-1-27,-26-27,27 1,26-53,26-27,1-26</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2:12:36.236"/>
    </inkml:context>
    <inkml:brush xml:id="br0">
      <inkml:brushProperty name="width" value="0.05292" units="cm"/>
      <inkml:brushProperty name="height" value="0.05292" units="cm"/>
      <inkml:brushProperty name="color" value="#FF0000"/>
    </inkml:brush>
  </inkml:definitions>
  <inkml:trace contextRef="#ctx0" brushRef="#br0">21405 13811,'0'0,"0"0,0 0,0 0,0 0,0 0,0 0,0 0,0 0,0 0,0 0,0 0,0 0,0 0,0 0,-26 0,26 0,-27-26,1 26,-1 0,1 0,-27-27,0 27,0 0,-26 0,-1-26,1 26,0 0,-27 0,0 0,0 0,0 0,0 0,-26 0,26 0,0 0,-26 26,0-26,0 27,-1-27,1 26,-27-26,53 0,-52 0,25 27,1-27,-27 26,27-26,-27 0,1 27,-1-1,0-26,27 0,-53 27,26-1,0 0,-26-26,26 27,0-27,-26 26,0-26,0 0,0 0,26 0,-53 0,27 0,0 0,-27 0,27-26,-27 26,27 0,-27 0,1-27,-1 27,0 0,1 0,-1 0,0 27,-26-27,26 0,1 0,-1 0,0 0,1 0,-1 0,0-27,1 27,-1 0,27 0,-27 0,27 0,0 0,-27 0,53 0,-26 0,26 0,27 0,-27 0,54 0,-28 27,54-27,0 26,-1-26,1 27,26-1,0 27,27 0,-1 0,1 26,-1 1,27-1,-26 27,26 0,-27 0,27 0,0 26,0-26,27-1,-27 1,26 0,1-26,26-1,-1-26,28 0,-1 0,27 0,-27-27,27 0,27-26,-1 27,-26-1,52-26,-25 0,25 27,-25-27,25 0,1 26,-26-26,25 27,-25-27,25 26,-25-26,25 0,-25 0,25 27,-25-27,25 0,-25 26,-1-26,0 0,-26 27,26-27,1 0,-27 0,-1 0,28 0,-27 0,26 0,-26 0,-1 0,1 26,0-26,26 0,-26 0,0 0,26 0,-26 0,0 0,26 0,-26 0,26 0,-26 0,0 0,0 0,26 0,-26 0,0 0,0 0,26 27,-26-27,-27 0,27 0,0 0,0-27,-27 27,1 0,25 0,-25 0,-1 0,0 0,1 0,-1 0,1 0,-27 0,26 0,0 0,-26 0,0 0,26 0,-26 0,27 0,-27-26,0 26,0 0,-1 0,1 0,-26 0,26 0,-27 0,27 0,-26 0,25 0,-25 0,26 0,-27 0,1 0,26 0,-53-27,26 27,1 0,-1 0,1 0,-1 0,-26 0,26 0,1 0,-27 0,26 0,-26 0,27 0,-1 0,-26 0,27 0,-27 0,26 0,-26 0,27 0,-27 0,26 0,1 0,-27 0,26 0,-26 0,0 0,26 0,-26 0,0 0,0 0,0 0,27 0,-27 0,0 0,0 0,26 0,-26 0,0 0,0 0,27 0,-27 0,0 0,0 0,0 0,0 0,26 0,-26 0,0 0,0-26,0 26,0 0,0 0,0 0,0 0,0 0,0 0,27 0,-27 0,0 0,0 0,0 0,0 0,0 0,0 0,0 0,0 0,0 0,0 0,0 0,0 0,0 0,0 0,0 0,0 0,26 0,-26 0,0 0,0 0,0 0,0 0,0 0,0 0,0 0,0 0,0 0,0 0,0 0,0 0,0 0,0 0,0 0,0 0,0 0,0 0,0 0,0 0,27 0,-27 0,0 0,0 0,0 0,0 0,26 0,-26 0,27 0,-27 0,0 0,0 0,26-27,-26 27,27 0,-27 0,26 0,-26 0,26 0,-26 0,27 0,-27 0,26 0,1 0,-27 0,26 0,1 0,-27 0,26 0,1 0,-1 0,1 0,-27 0,26 0,0 0,1-26,26 26,-27 0,1 0,26 0,-27 0,27 0,0-27,-27 27,1 0,26 0,0 0,0 0,-27 0,27 0,0 0,-27 0,1 0,26 0,-27 0,27-26,-26 26,-1 0,1 0,25 0,-25 0,26 0,-27 0,1 0,26 26,-27-26,1 0,-1 0,0 0,1 0,-1 0,-26 0,27 0,-27 0,0 0,0 0,0 0,0 0,26 0,-26 0,0 0,0 0,0 0,0 0,0 0,0 0,0 0,0 0,0 0,0 0,0 0,0 0,0 0,0 0,0 0,0 0,0 0,0 0,0 0,0 0,0 0,0 0,0-26,0 26,0-27,0 27,27-26,-27-1,0 1,0 26,0-53,0 27,0-27,0 0,0 26,-27-26,27 1,0 25,0-26,0 0,-26 27,26-27,0 26,-27 1,27-27,-26 27,26-1,-27 1,27-27,-26 26,26 1,0-1,0 1,0-1,-26 1,26 26,0-26,0-1,0 1,0 26,0 0,0-27,26 27,-26 0,0-26,0-1,0 27,26 0,-26 0,0-26,0 26,27-27,-1 27,-26 0,0 0,27 0,-1 0,-26 27,27-27,-1 0,27 0,-26 26,26-26,-27 0,27 0,-27 0,27 0,-26 0,-1-26,1 26,26 0,-27 0,0 0,1 0,26 0,-27-27,1 27,26 0,-27-26,1 26,26-27,-27 1,27 26,-27-27,1 1,-1 26,1-26,-1-1,1 1,-1 26,1 0,-27-27,26 27,-26-26,26 26,-26-27,0 27,27-26,-27-1,26 1,-26-1,27-25,-27 25,26-26,-26 0,0 0,0 27,0-27,0 0,0 0,-26 27,26-1,0-26,-27 53,27-26,0-1,0 27,-26-26,26 26,0 0,0 0,0 0,0 0,0-27,0 27,0-26,26 0</inkml:trace>
  <inkml:trace contextRef="#ctx0" brushRef="#br0" timeOffset="7759.4438">13812 6668,'0'0,"0"0,0 0,0-27,0 27,0 0,-27 0,1 0,-1-26,1 26,-27 26,0-26,0 0,-26 27,-1-27,1 26,0-26,-1 0,-26 0,0 26,1-26,-1 0,-26 0,-1 0,27 0,-26 0,0 0,0 0,26 0,-27 27,28-27,-1 0,26 0,-25 26,-1-26,26 27,1-27,0 0,26 0,0 0,0 26,0-26,26 0,1 27,0-27,-1 26,27 1,0-1,0 27,0-27,0 27,27 0,-27 27,0-27,26 26,-26 0,0 27,26-26,-26 25,0 1,0 0,0 0,0 26,0-52,0 52,0-26,0-27,0 27,27-27,-27 1,26-1,1 0,-1-26,1 0,-1 0,1 0,-1 0,1-27,-1 1,0-1,1 27,-1-26,1-1,-1 1,-26 26,27-53,-1 52,-26-25,27-1,-1 1,-26-1,27 1,-1 26,-26-27,53 1,-27-1,27 1,-26-27,26 26,0 0,0 1,26-1,-26-26,26 27,-26-1,27 1,-28-1,28 1,-1-27,27 26,-27 1,27-27,0 0,0 26,26-26,-26 0,26 26,1-26,-1 27,0-27,27 0,-27 0,27 0,0 0,-1 0,28 0,-28 0,28 0,-1-27,0 27,0-26,27 26,-27 0,0-26,27 26,-27 0,0 0,27 0,-27-27,1 27,-1 0,0-26,0 26,-26 0,26 0,-26 0,-27 0,27 0,-27 0,-26 0,26 0,-26 0,0 0,-53 0,53-27,-53 27,26-26,-26-1,0 1,-27-1,27-26,-26-26,-1 26,1-26,-27-27,0 0,0 0,26-26,-26 0,-26-1,26 1,0-27,0 1,0 25,0-25,0-1,0 27,0-1,0 1,0 0,0 26,0 26,-27-25,27 52,-26-27,-1 27,-26 0,27 27,-54-27,28 27,-28-1,1 1,-1-1,-25 27,-1-26,0 26,27-27,-54 1,27 26,-26-27,0 27,0-26,-1 26,-25 0,25 0,-26 0,1 0,-1 0,-26 0,26 0,-26 0,0 0,-1 0,1 0,-26 0,25 0,-25 0,25 0,-25 0,-1 0,53 0,-52 0,52 26,-26 1,26-27,0 26,27-26,0 27,52-27,1 0,26 0,0-27,27 1</inkml:trace>
  <inkml:trace contextRef="#ctx0" brushRef="#br0" timeOffset="8489.4856">14738 6324,'-27'-27,"27"27,-53-26,53 26,-53 0,53 0,-26 0,26 0,0 0,26-27,1 27,26 0,0 0,52-26,28 26,26 0,26-27,26 27,1-26,53 26,-1 0,27-27,0 27,27-26,-1-1,1 27,-1-26,1 0,-1-1,1 1,-1-1,-52 27,-1-26,-52-1,0 27,-27 0,-53-26,1 26,-54 0,0 0,-26 0,-26 0,-1 0,1 0,-27 0,0 26,0-26,-27 27,27-27,0 26,0 1,-26-27,26 0,0 0,0 0,0 0,0 0,0 0,0 0,0 0,0 0,0 0,0 0,0 0,0 0,0-27</inkml:trace>
  <inkml:trace contextRef="#ctx0" brushRef="#br0" timeOffset="9224.5276">20029 7170,'0'27,"0"-27,0 0,0 0,0 0,27 0,-1 0,54 0,-27-27,52 27,1 0,26 0,27 0,0 0,26-26,27 26,0 0,26 0,-27 0,27 0,1 0,-28-27,1 27,-27 0,-26 27,-27-27,-26 0,-27 0,-26 0,0 0,-26 0,-1 26,-26-26,-26 0,-1 0,1 0,-27 0</inkml:trace>
  <inkml:trace contextRef="#ctx0" brushRef="#br0" timeOffset="11815.6758">16722 8149,'0'0,"0"0,0 0,0-26,0 26,0 0,0 0,0 0,0 0,0 0,0 0,0 0,0 0,26 0,-26 0,27 0,-1 0,27 0,0-27,27 27,-27 0,52-26,-25 26,26 0,-1 0,1-27,-26 27,25 0,-25-26,-27 26,0 0,0 0,-27 0,-26 0,0 0,26 0,-26 0,0 0,0 0,0 0,0 0,0 0,0 0,0 0,27 0,-1-27</inkml:trace>
  <inkml:trace contextRef="#ctx0" brushRef="#br0" timeOffset="12367.7074">17913 9313,'26'0,"27"0,-27-26,27 26,0 0,0-27,0 27,0 0,-26-26,25 26,-25 0,-1 0,1 0,-27 0,26 0,-26-26,27-27</inkml:trace>
  <inkml:trace contextRef="#ctx0" brushRef="#br0" timeOffset="12878.7366">19897 4948,'0'26,"0"1,0 26,0-1,0 28,0-54,0 54,0-27,0 0,0-1,0-25,0-1,0-26,26-26</inkml:trace>
  <inkml:trace contextRef="#ctx0" brushRef="#br0" timeOffset="13034.7456">20109 4895,'0'0,"0"26,0 27,0 0,0 0,0 53,0-53,0 26,0-26,0 0</inkml:trace>
  <inkml:trace contextRef="#ctx0" brushRef="#br0" timeOffset="13214.7559">19685 5239,'0'26,"27"1,26-27,0 26,0-26,-1-26,28 26,-54-27,27 27,-26-26</inkml:trace>
  <inkml:trace contextRef="#ctx0" brushRef="#br0" timeOffset="13369.7647">19950 5345,'0'26,"26"-26,1 0,-1 0,1 0,-1 0,1-26,26-1,-27-26,27 27</inkml:trace>
  <inkml:trace contextRef="#ctx0" brushRef="#br0" timeOffset="13691.7831">20770 4868,'0'0,"0"27,-26-1,-1 1,1 26,-1 26,1-26,-1 0,27 26,0 1,0-54,0 27,27-27,-1-26</inkml:trace>
  <inkml:trace contextRef="#ctx0" brushRef="#br0" timeOffset="13836.7914">20558 5265,'0'27,"27"-1,26 27,0-53,26 0,27 0,0 0</inkml:trace>
  <inkml:trace contextRef="#ctx0" brushRef="#br0" timeOffset="14264.8159">23495 6271,'-26'53,"26"-1,-27 28,27-27,-26 0,0 26,26-26,-27 26,27-52,-26-1,26 1</inkml:trace>
  <inkml:trace contextRef="#ctx0" brushRef="#br0" timeOffset="14416.8246">23575 6403,'0'0,"0"53,0-27,0 27,-27-26,27 26,0 26,-26-53</inkml:trace>
  <inkml:trace contextRef="#ctx0" brushRef="#br0" timeOffset="14571.8335">23257 6588,'-26'0,"26"0,0 0,0 0,26 0,1 0,-27 0,0 0,26 0</inkml:trace>
  <inkml:trace contextRef="#ctx0" brushRef="#br0" timeOffset="14684.8399">23178 6720,'53'0,"26"0,1-26,25 0,1-1,0-26</inkml:trace>
  <inkml:trace contextRef="#ctx0" brushRef="#br0" timeOffset="14888.8516">24263 6059,'0'-79,"26"26,-52 0,-1 26,1 1,-1 26,-26 26,0 27,27 0,-27 53,27 0,-27 0,26 26,1 0,26 1,-27-1,27-26,0-27,0 0,0-26</inkml:trace>
  <inkml:trace contextRef="#ctx0" brushRef="#br0" timeOffset="15009.8585">23839 6747,'27'-27,"-1"1,27 0,-26 26,26 0,-1 0</inkml:trace>
  <inkml:trace contextRef="#ctx0" brushRef="#br0" timeOffset="15471.885">18680 7699,'0'0,"0"27,-27 26,54-27,-54 27,27-26,0 26,0-1,0-25,-26 26,26-53,0 0</inkml:trace>
  <inkml:trace contextRef="#ctx0" brushRef="#br0" timeOffset="15623.8937">18759 7805,'27'0,"-27"27,0-1,0 27,0 0,-27 0,27 0,0 0,0-27,-26 1</inkml:trace>
  <inkml:trace contextRef="#ctx0" brushRef="#br0" timeOffset="15772.9022">18574 7990,'0'-26,"0"0,0-1,27 1,-27 26,26 0,0 0,1 0,-1 0,1 0,-27 0,0 0</inkml:trace>
  <inkml:trace contextRef="#ctx0" brushRef="#br0" timeOffset="15893.9091">18548 7990,'0'27,"26"-1,-26-26,27 0,-1 0,0 0,1-26,26-1</inkml:trace>
  <inkml:trace contextRef="#ctx0" brushRef="#br0" timeOffset="16069.9192">19130 7541,'26'-27,"-26"27,0 27,0-1,-26 1,-1 52,1-26,-1 0,1 26,-1 1,1-28,26 1,0-26</inkml:trace>
  <inkml:trace contextRef="#ctx0" brushRef="#br0" timeOffset="16213.9274">19077 7938,'0'-27,"0"27,26 0,-26 0,27 27,-1-1,1 0,-1 1,1-1,-1 1,0-27</inkml:trace>
  <inkml:trace contextRef="#ctx0" brushRef="#br0" timeOffset="16551.9467">18680 9287,'0'-27,"0"27,0 27,-27-1,27 1,0 26,-26 0,26 0,0 26,0-53,0 27</inkml:trace>
  <inkml:trace contextRef="#ctx0" brushRef="#br0" timeOffset="16761.9588">18812 9393,'0'26,"0"27,0-26,-26 25,26 1,0-26,0 26,0-27,0 27,0-26</inkml:trace>
  <inkml:trace contextRef="#ctx0" brushRef="#br0" timeOffset="16946.9693">18574 9578,'0'0,"-26"-27,26 27,26 27,1-27,-27 0,52 0,-25 0,26-27,0 27</inkml:trace>
  <inkml:trace contextRef="#ctx0" brushRef="#br0" timeOffset="17394.995">18601 9657,'-27'27,"27"-1,0-26,0 0,27 0,-27 0,52-26,-25 26,26-27,0 1,0-1,0 1</inkml:trace>
  <inkml:trace contextRef="#ctx0" brushRef="#br0" timeOffset="17660.0101">19368 9234,'-27'-26,"1"-1,-1 1,1 26,-27 0,0 0,27 26,-27 27,26 0,27 0,-26 26,26 1,26 25,-26-25,27 26,-1-27,-26 27,27-27,-27-26,0 0,0-27</inkml:trace>
  <inkml:trace contextRef="#ctx0" brushRef="#br0" timeOffset="17817.0191">19024 9737,'26'-27,"1"27,-1-26,1 26,26 0,-27 0,27 0,-27 0,27-27,-26 1</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2:14:17.421"/>
    </inkml:context>
    <inkml:brush xml:id="br0">
      <inkml:brushProperty name="width" value="0.05292" units="cm"/>
      <inkml:brushProperty name="height" value="0.05292" units="cm"/>
      <inkml:brushProperty name="color" value="#FF0000"/>
    </inkml:brush>
  </inkml:definitions>
  <inkml:trace contextRef="#ctx0" brushRef="#br0">6774 6429,'0'27,"26"-27,1 26,26-26,26-26,-26 26,53-27,-27-52,0 26,27-26,-26-1,-1-25,0-1,-26 0,0 26,-26-25,-27-1,0 26,0 28,-27-1,1 26,-27 1,26 26,1 26,-27 27,27 26,-1 1,1 26,26 26,-27 0,27 1,0-1,0 0,27 0,-27 1,26-27,-26-27,27 0,-27 1,0-27,0-27,0-26,0 0</inkml:trace>
  <inkml:trace contextRef="#ctx0" brushRef="#br0" timeOffset="164.0093">6694 5794,'-26'0,"-1"0,27 0,0 0,27 0,-1-26</inkml:trace>
  <inkml:trace contextRef="#ctx0" brushRef="#br0" timeOffset="1076.0615">6827 8811,'0'26,"0"1,0-27,26 26,-26-26,27 0,25 0,1-26,0 26,0-53,0 26,0-26,-27 0,27 0,-53 1,0-1,-26 26,-1-26,-25 53,-28 0,1 27,-1 26,1 0,0 26,-1 27,54-27,-1 27,27-27,0 1,53-27,-26 26,26-53,26 1,-26-27,26-27,-26 1,27 0,-27-27,-1-27</inkml:trace>
  <inkml:trace contextRef="#ctx0" brushRef="#br0" timeOffset="1328.0759">7488 7885,'0'0,"0"0,0 26,-26 1,26 25,0 28,0-1,0 1,0 25,0 1,0 27,0-28,0 1,0 0,0-27,-27-26,27 0,0-26</inkml:trace>
  <inkml:trace contextRef="#ctx0" brushRef="#br0" timeOffset="1474.0843">7779 8916,'0'53,"0"27,0-27,0-27,-26 27,26-26,0-27</inkml:trace>
  <inkml:trace contextRef="#ctx0" brushRef="#br0" timeOffset="1875.1072">7911 8414,'0'-27,"27"1,-1 26,1-27,26-26,-27 1,54 25,-28-52,28-1,-27 1,0-27,0 27,-27-1,-26 1,0 26,-26 0,-1 27,1 26,-27 26,26 1,1 26,-1 52,1 1,26 27,0 25,0 1,0 26,0 0,0 1,26-1,-26-26,27-1,-27-25,26-1,1-26,-27-27,0-26,0-26,0-27</inkml:trace>
  <inkml:trace contextRef="#ctx0" brushRef="#br0" timeOffset="2018.1154">8097 9128,'26'0,"27"0,0-26,0-1,26 1,1-1,-28 1</inkml:trace>
  <inkml:trace contextRef="#ctx0" brushRef="#br0" timeOffset="2488.1423">8837 8811,'0'26,"0"-26,53 0,-26-26,52-1,-26-26,53 27,0-54,0 28,-1-1,1-27,0 27,0 0,-27 27,-26-27,0 27,-26 26,-1-27,-26 27,-26 0,-27 0,0 0,-27 0,27 27,-26-27,26 0,27 0,26 0,0 0,53 0,0-27,26 27,27 0,-27 0,1 0,-28 27,-25-27,-27 52,0 1,-53 0,0 0,-26 27,-1-1,27-26,-26 0,26 26</inkml:trace>
  <inkml:trace contextRef="#ctx0" brushRef="#br0" timeOffset="3019.1726">6906 10769,'0'0,"-26"26,-1-26,27 0,27 0,-1 26,0-26,27-26,0 26,0-26,27-1,-28-26,1 27,0-27,-26 26,-27-26,0 27,-27 0,-26 26,-26 26,26 0,-26 1,-1 52,1-26,26 27,27-1,26 0,0 1,26-27,1 0,52-27,-26-26,26 0,1-26,-28-27</inkml:trace>
  <inkml:trace contextRef="#ctx0" brushRef="#br0" timeOffset="3647.2086">7700 9975,'-27'0,"1"53,-1 0,1 0,-1 26,1 27,0 0,-1-1,1 1,26 0,-27-27,27-26,0 0,27-26,-1-27,1-27,-1 1,27-1,-53-26,26 1,1 25,-1-26,-26 53,0 0,0 0,0 27,0-1,27 27,-1 0,-26 26,27-26,-1 0,1 0,-1-26,-52-1,26-26,-27 26,-26-26,27-26,-27 26,0-26,53 26,-27-27,27 1,27-1,26 1,0-1,26-26,0 0,1 0,-1 1,1-1,-27-27,-1 27,-25 0,-1 27,-26-27,-26 53,-1 0,1 27,0-1,-1 27,1 26,26-26,26 27,-26-1,53 0,-27-26,27 0,27-26,-27-27,26 0</inkml:trace>
  <inkml:trace contextRef="#ctx0" brushRef="#br0" timeOffset="4167.2383">8573 10663,'-27'26,"27"-26,27 0,-1 0,27-26,53-1,0-26,53 0,-27-26,27 26,-1-26,1 26,0 0,-27 26,-26-25,0 52,-27-27,-26 27,-26 0,-27 0,-27 0,1 27,-27-27,0 0,0 0,0 26,0-26,0 0,27 26,-1-26,1 0,26 0,53-26,0 26,0-26,26 26,0 0,27-27,-26 27,25 0,-52-26,-26 52,-1-26,-26 27,-26 25,-27-25,-27 26,1 0,0 26,26-26,-27 0,28-27,25 1,27-27,0-27</inkml:trace>
  <inkml:trace contextRef="#ctx0" brushRef="#br0" timeOffset="4749.2716">8255 6509,'0'26,"0"1,27-27,-1 26,27-26,27 0,-1-26,0-1,27 27,0-53,0 27,-27-27,1 0,-54 27,0-1,-26 1,-52-1,-1 27,-27 0,1 0,0 0,26 0,26 0,27 27,53-54,26 27,27 27,-26-27,-1 0,0 26,-52 27,-27 0,-53 0,0 26,-26 1,-1-27,1 26</inkml:trace>
  <inkml:trace contextRef="#ctx0" brushRef="#br0" timeOffset="5811.3324">6006 14208,'-26'53,"-1"0,27 0,0 0,0-27,53 1,0-27,0-27,27 1,25-27,-25-26,26-1,-1-26,-52 0,27 1,-54-1,1 0,-1 0,-52 0,-1 27,1 26,-27 0,0 27,0 52,0 1,0 25,0 28,27 52,-27 0,26 1,1 25,26 1,0 0,0 0,0-1,26-25,1-27,-1-1,1-52,26 0,-27 0,1-26,-1-27,1 26,-27-52,0 26,26 0,-26 0,0-27,0 1,0 26,0-27,-26 1</inkml:trace>
  <inkml:trace contextRef="#ctx0" brushRef="#br0" timeOffset="5990.3426">5848 13838,'-27'26,"1"-26,26 0,0 0,26 0,1 0</inkml:trace>
  <inkml:trace contextRef="#ctx0" brushRef="#br0" timeOffset="6363.3639">6721 14155,'53'27,"53"-1,-27 1,0-1,27-26,-27 0,1 0,26 0,-27-26,0 26,-52-27,26 1,-27-1,1-26,-54 27,1-27,-1 26,-26-25,1 25,-28-26,27 27,27-1,-1 27,27 0,27 27,-1-1,1 1,26 26,-27-1,1 28,-27-27,0 26,-27-26,-26 26,0 1,0-54,27 27,-27-26</inkml:trace>
  <inkml:trace contextRef="#ctx0" brushRef="#br0" timeOffset="7207.4122">5292 15584,'0'-26,"0"26,-26 0,26 0,0 0,26 0,0 0,1 0,26-27,0 27,0 0,0-26,0-27,-1 26,-25 1,-1-1,-26 1,0-1,-53 1,27 26,-53 0,26 0,-27 26,1 1,26-1,0 27,0-26,53 26,0 0,0-27,0 27,53-27,-26 1,25-27,1-27,0 1,0-27</inkml:trace>
  <inkml:trace contextRef="#ctx0" brushRef="#br0" timeOffset="7414.424">5874 14764,'0'26,"0"27,-26 0,26 0,-27 26,27 27,-26-26,26-1,0-26,0 26,0-52,26-1,-26 1</inkml:trace>
  <inkml:trace contextRef="#ctx0" brushRef="#br0" timeOffset="7554.432">6139 15319,'0'27,"0"26,0-27,0 27,0-26,0-1,0 1,26-27,-26 0</inkml:trace>
  <inkml:trace contextRef="#ctx0" brushRef="#br0" timeOffset="7903.452">6377 15134,'0'-53,"0"27,0-1,26 27,1-26,-1 26,1 0,26 0,-1 0,1 0,0 0,27-27,-27 27,0-26,-27 0,0-1,1 1,-27-1,-27 1,1 26,0 0,-1 0,1 53,-27 0,26-1,1 54,-1 27,1-1,-1 27,1-27,26 27,0-1,0-52,0 0,0-27,0-26,0-26,0-54,0-26</inkml:trace>
  <inkml:trace contextRef="#ctx0" brushRef="#br0" timeOffset="8033.4594">6536 15796,'0'-80,"-27"54,27-1,27 1,-27 26,52 0,-25 0,26 0,0 0,26 0,1 0</inkml:trace>
  <inkml:trace contextRef="#ctx0" brushRef="#br0" timeOffset="8407.4808">7250 15399,'0'-27,"0"27,0 0,26 0,1 0,26 0,0 0,26-26,0 26,1 0,-1 0,1-27,-1 27,-26-26,-27 26,1-27,-27 1,-27 26,1 0,-1 0,1 0,-27-26,27 26,26 26,0-26,0 0,26 0,-26 26,0 1,0 26,-26-27,-1 27,-26 0,0 0,0 0,27-27,-27 1,53-1,0-26,53 27,-27-27</inkml:trace>
  <inkml:trace contextRef="#ctx0" brushRef="#br0" timeOffset="8989.5141">5662 17171,'0'27,"-26"-27,26 26,0-26,0 0,26 0,27 0,-26 0,26 0,0-26,-27-1,27 1,-27 0,1-1,-1 1,-26-1,-26 1,-1 26,-25 0,-1 0,0 26,0 1,0 26,26-27,-25 27,52 0,0 0,26 0,0 0,27-53,0 26,0 1,0-54,26 1,-26-1,27-26</inkml:trace>
  <inkml:trace contextRef="#ctx0" brushRef="#br0" timeOffset="9181.5251">6271 16457,'-26'27,"26"25,-27 1,27 27,-26-1,26 1,-27-1,27 0,0 1,0-1,0-26,0-27,0 1</inkml:trace>
  <inkml:trace contextRef="#ctx0" brushRef="#br0" timeOffset="9618.5501">6430 16907,'0'0,"0"0,0 0,0 26,-27 1,27 26,0 0,0 26,27-26,-1 0,1 0,-1-27,-26 27,0-26,0-27,-26 26,-1-26,1 0,-1-26,1 26,-1 0,27-27,27 1,-1-1,1 1,26-27,26 0,-26 0,53-26,-53 26,26-27,-26 27,-27 1,1-1,-27 26,-27 1,1 52,-27 1,0 26,0-1,27 28,-27-1,53 1,-27-1,54 0,-1-26,1 0,52-26,-26-1,53-26</inkml:trace>
  <inkml:trace contextRef="#ctx0" brushRef="#br0" timeOffset="10518.6016">7911 16986,'-26'0,"-1"0,1 0,26-26,0 26,0 0,0 0,26 0,1 0,52 0,1 0,26 0,26 0,53-27,0 27,53-26,0-1,54 1,25 26,1-26,52-1,-26 1,0-1,0 1,26-1,-52 27,-1-26,-26 26,-26 0,-27-27,0 27,-53 0,1 0,-28-26,-25 26,-28 0,-25-27,-27 27,0 0,-27 0,-26-26,0 26,-26-27,-1 1,1 26,-27-26,0-1,0 27,-26-26,26 26,-27-27,27 27,0 0,1 0,-1 0,26 0,27 0,0 0,27 0,26 0,-1 0,28 0,-1 0,1 0,25 0,-25 0,-1 27,-26-27,-26 26,-1 1,-52 25,-1 1,-52 0,-1 0,-26 27,1-1,-28-26,28 0,-1 26,0-26,26-26</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2:15:33.363"/>
    </inkml:context>
    <inkml:brush xml:id="br0">
      <inkml:brushProperty name="width" value="0.05292" units="cm"/>
      <inkml:brushProperty name="height" value="0.05292" units="cm"/>
      <inkml:brushProperty name="color" value="#FF0000"/>
    </inkml:brush>
  </inkml:definitions>
  <inkml:trace contextRef="#ctx0" brushRef="#br0">12727 8969,'0'0,"-27"0,27 0,-26-26,26 26,0 0,26 0,1 0,-1 0,1 0,-1 0,1 0,26 0,-27 0,0 0,1 26,-1-26,1 0,-27 0,26 0</inkml:trace>
  <inkml:trace contextRef="#ctx0" brushRef="#br0" timeOffset="238.0136">12780 9049,'0'0,"26"0,-26 0,0 0,27 26,-1-26,-26 0,27 0,-1 0,-26 0,26 0,1-26</inkml:trace>
  <inkml:trace contextRef="#ctx0" brushRef="#br0" timeOffset="814.0466">14023 8969,'27'0,"-1"0,1-26,-1 26,1 0,-1 0,27 0,-27 0,27-27,-26 27,-1 0,1 0,-1 0</inkml:trace>
  <inkml:trace contextRef="#ctx0" brushRef="#br0" timeOffset="1058.0605">14076 9049,'0'0,"27"26,-1 1,1-27,-1 0,27 0,-27 0,27 0,-26-27</inkml:trace>
  <inkml:trace contextRef="#ctx0" brushRef="#br0" timeOffset="17958.0272">7488 9313,'0'0,"-26"0,-1 0,27 0,-26 27,-1 26,-26 0,27 0,-1 26,-26 27,27-27,26 27,-26 0,26-27,26 1,-26-1,53 0,-27-52,27-1,0-26,0-26,0-1</inkml:trace>
  <inkml:trace contextRef="#ctx0" brushRef="#br0" timeOffset="18470.0564">7567 9763,'-26'0,"26"0,0 0,0 0,26-26,1-1,-27 27,26 0,1-26,26 52,-27-26,1 27,-27 26,26-27,-26 27,0 26,0-26,0-26,-26 52,26-52,0 25,-27-25,27-27,0 0,0 0,0 0,27-27,-27 1,26-27,1 0,-1 0,0 0,1 27,-1-27,1 27,-27 26,26 0,-26 26,0 0,0 27,0-26,0 26,0 0,0 0,0-27,0 27,0-53,27 0,-1 0,1-27</inkml:trace>
  <inkml:trace contextRef="#ctx0" brushRef="#br0" timeOffset="18725.071">8255 9843,'0'26,"27"27,-27-27,0 27,0-26,0 26,0-27,26 1,-26-1,27-26,-27 0,26 0,1-26,-1-1,1 1,-1-27,0 26,-26-26,0 0,27 1,-27-1,0 0</inkml:trace>
  <inkml:trace contextRef="#ctx0" brushRef="#br0" timeOffset="18950.0839">8785 9525,'0'26,"0"1,0 26,0-27,0 27,0 0,0 0,0 0,0 0,0-27,0 27,0-26,0-27,26 0,-26 0,26-27</inkml:trace>
  <inkml:trace contextRef="#ctx0" brushRef="#br0" timeOffset="19141.0948">9076 9419,'0'-26,"0"-1,0 27,0 27,0-1,0 27,0 26,0-26,-27 53,27-26,-26-1,26 0,0 1,0-27,0-27,0 1,0-54</inkml:trace>
  <inkml:trace contextRef="#ctx0" brushRef="#br0" timeOffset="19470.1136">9393 9287,'27'-27,"-1"1,27 26,-27 0,27 0,0 0,-26 0,26 26,-27 1,27-1,-53-26,26 53,-26 0,0-26,-26 26,-1-1,1 1,0-26,-27 26,26 0,1-27,-1 1,27-1,0-26,0 0,0 0,53 0,-26 0,-1-26,1 26,-1 0</inkml:trace>
  <inkml:trace contextRef="#ctx0" brushRef="#br0" timeOffset="19981.1429">9658 10054,'0'27,"0"-1,-27 1,54-27,-27 0,0 0,0 0,0 0,0 0,0 0,0 0,0 0,0 0,0 0,0 0,0 0,0 0,26 0,-26 0,0 0,0 0,0 0,0 0,0 0,0 0,0 0,0 0,0 0,0 0,0 0,0 0,0 0,0 0,0 0,0-27,27 27,-27 0,26-26,-26 26,0-27,0 27,0 0,0 0,0 0,0 27,0-27,0 0,-26 0,26 0,0 0,0 0,0 0,0-27,0 1,0-1</inkml:trace>
  <inkml:trace contextRef="#ctx0" brushRef="#br0" timeOffset="20774.1882">11139 9446,'0'0,"0"0,0 0,-26 26,-1 1,27-1,-26 27,-1 0,1 0,0 26,-27-26,53 0,-27 0,1 0,26-27,0 1,0-27,53 0,-27 0,27 0,0 0,0-27,26 1,-26-1,27 1,-28-1,-25 1</inkml:trace>
  <inkml:trace contextRef="#ctx0" brushRef="#br0" timeOffset="21085.206">11483 9128,'0'0,"27"27,-1 26,27-27,-26 53,25 1,-25-1,26 0,-27 27,1 0,-27-26,0 25,0-25,-27-27,1 0,-1-1,1-52,26 27,-27-27,27-27,0 1</inkml:trace>
  <inkml:trace contextRef="#ctx0" brushRef="#br0" timeOffset="25340.4494">15902 9472,'0'0,"0"0,0 0,0 0,0 0,0 27,0-1,0 27,0 0,0 26,0 1,0-27,0 26,-27-26,27 0,-26 0,26-27,0 1,0-27</inkml:trace>
  <inkml:trace contextRef="#ctx0" brushRef="#br0" timeOffset="25542.461">16140 9419,'0'-26,"26"26,1 26,-27-26,0 53,0 0,0 26,0-26,0 27,0-1,0-26,0 0,-27-27,27 27,0-53</inkml:trace>
  <inkml:trace contextRef="#ctx0" brushRef="#br0" timeOffset="25744.4725">15452 9763,'0'0,"53"27,26-54,1 27,26-26,-1-1,1 1,0 26,0-27,-53 1,26-1,-52 27,-1 0</inkml:trace>
  <inkml:trace contextRef="#ctx0" brushRef="#br0" timeOffset="25926.4829">16008 9843,'-27'26,"1"0,26 1,0-27,0 26,0-26,26 0,1 0,-1 0,27 0,0 0,-27-26,27-1,27 1</inkml:trace>
  <inkml:trace contextRef="#ctx0" brushRef="#br0" timeOffset="26369.5083">17383 8811,'27'-80,"-27"27,0-26,-27 53,1-27,0 26,-1 1,-26 26,0 0,27 26,-1 1,-26 26,27 26,-27 0,27 27,-1 26,1 1,-1-1,1 0,-1 27,27-27,-26 1,26-1,-27-26,27 26,0-53,-26 1,26-1,0 1,0-54,0 0,0-26,0 0,0-26</inkml:trace>
  <inkml:trace contextRef="#ctx0" brushRef="#br0" timeOffset="26556.519">16748 9684,'27'26,"26"-26,26 27,-26-27,27 26,-1-26,-26 0,26-26,-26 26,0-27,0 1,-27-1</inkml:trace>
  <inkml:trace contextRef="#ctx0" brushRef="#br0" timeOffset="41812.3915">7356 10927,'0'-26,"0"26,0 0,0 0,-27 26,27-26,0 53,-26 0,-1 27,27-1,-26 0,26 27,0-27,0 1,0-1,26-26,-26 27,27-54,-1 0,-26 1,27-27,-1-27</inkml:trace>
  <inkml:trace contextRef="#ctx0" brushRef="#br0" timeOffset="42226.4152">7594 11404,'26'0,"1"-27,26 27,0-26,26-1,-26 1,0-1,0 1,0-1,-27 1,-26-1,0 1,0 26,-53 0,0 26,-26 1,0-1,-1 27,27 0,-26 27,52-28,1 1,0 0,26 0,26-26,0-1,1-26,26 0,0-26,26-1</inkml:trace>
  <inkml:trace contextRef="#ctx0" brushRef="#br0" timeOffset="42603.4368">8229 11298,'0'0,"-27"0,-25 0,25 53,-26-27,0 27,0 0,27 0,-1 0,1 0,26-27,26 1,27-27,0 0,0-27,0 1,0-27,0 26,-27-26,1 0,-1 1,-26-1,0 26,0 1,-26 26,-1 53,1 0,-1 26,27 0,-26 54,0-1,26 27,-27-27,27 0,0 1,0-54,27 0,-27 1,26-54,0-52,-26-1</inkml:trace>
  <inkml:trace contextRef="#ctx0" brushRef="#br0" timeOffset="42881.4527">8441 11642,'0'26,"0"27,0 0,0 0,0-27,26 27,27-26,-27-27,27 0,-26-27,26-26,0 27,-27-53,1 26,-27-27,0 27,-27-26,1 52,-1-25,1 25,-1 27,1 0,26 0,26 27,-26-27,27 26</inkml:trace>
  <inkml:trace contextRef="#ctx0" brushRef="#br0" timeOffset="43267.4748">8811 11880,'26'-27,"1"27,-1-53,1 27,26-27,-27-26,1 26,-1 0,27-27,-27 28,1 25,-1-26,1 53,-1 27,1-1,-1 27,1 0,-1 0,1 26,26-26,-27 0,-26 0,26-27,-52 1,26-27,-53 0,0-27,0 1,0 0,0-27,0 26,1 1,25-1,1-26,26 27</inkml:trace>
  <inkml:trace contextRef="#ctx0" brushRef="#br0" timeOffset="43499.488">9605 11007,'26'-53,"1"26,-27 27,0 0,26 27,-26-1,0 27,0 27,0-1,0 27,0-27,0 27,0-27,0 1,-26-27,26 0,0-27,0-26,0 0</inkml:trace>
  <inkml:trace contextRef="#ctx0" brushRef="#br0" timeOffset="43737.5017">9896 10874,'79'-26,"-26"-27,53 27,-27 26,1 0,-27 26,-1 0,-52 27,0 0,-26 0,0 27,-27-27,0 26,0 0,0-26,26 0,1 0,26 0,0-53,26 26,1 1</inkml:trace>
  <inkml:trace contextRef="#ctx0" brushRef="#br0" timeOffset="43980.5156">10187 11827,'0'0,"0"0,26 0,-26 0,0 0,0 0,0 0,0 0,27-27,-27 27,0 0,0 0,0 27,0-27,-27 0,27 26,0-26,0 0,0 0,27-26,-1-1</inkml:trace>
  <inkml:trace contextRef="#ctx0" brushRef="#br0" timeOffset="44534.5472">11642 11959,'26'0,"1"0,-1 0,1 0,26 0,0 0,26 0,0 0,27 27,0-27,0 0,-27-27,27 27,0 0,-53 0,0 0,0 0,-53 0,0 0,0-26,0 26</inkml:trace>
  <inkml:trace contextRef="#ctx0" brushRef="#br0" timeOffset="45227.5869">15267 11959,'-27'0,"27"0,0 0,0-26,27 26,-1 0,27 0,27-27,25 27,1 0,0-26,26 26,1 26,-1-26,27 0,-27 27,0-27,-26 0,0 26,-27-26,-26 27,0-27,-26 0,-1 0,1-27,25 1,-25 26</inkml:trace>
  <inkml:trace contextRef="#ctx0" brushRef="#br0" timeOffset="45777.6183">18997 10398,'0'0,"27"-26,-1 26,1 26,-1-26,27 27,0 26,0-27,-27 53,27 1,0-1,-26 27,-1-27,-26 27,0-26,-26-1,-1 0,-26 1,27-27,-1 26,-25-53,52 27,0-53,0 0</inkml:trace>
  <inkml:trace contextRef="#ctx0" brushRef="#br0" timeOffset="49041.805">11616 11271,'26'-26,"-26"26,0-27,0 27,0 0,0 0,26-26,-26 26,27 0,-1-27,1 27,-1 0,1-26,26 0,-27 26,1 0,-1-27,1 1,-1-1,0 1,-26-1,0 27,-26-26,0-1,-1 27,1-26,-1 26,-26 0,0 0,0 26,0-26,1 27,25-1,-26 27,27-26,-27 26,53-27,-27 27,27 0,0-27,27 27,-27-26,26-1,27 1,-26-1,26-26,-27 26,27-26,-27 0,27 27,-26-27,-1 0,1 0,-1 0,-26 0,0 0,0 0,0 0,27 0,-27-27,0 1</inkml:trace>
  <inkml:trace contextRef="#ctx0" brushRef="#br0" timeOffset="49826.8499">13917 10557,'0'0,"-26"0,0 0,-1 0,1 0,-1 26,-26 1,27-1,-1 27,-26 0,27 0,-1 26,-25 1,25 26,27-27,0 0,0 1,0-1,27-26,-1 0,0-27,1 27,-27-53,26 27,1-1,-1-26,-26-26,27 26</inkml:trace>
  <inkml:trace contextRef="#ctx0" brushRef="#br0" timeOffset="50196.8711">14552 10610,'0'-27,"0"27,0-26,-52-1,25 1,-26 26,0 0,0 0,0 26,-26 1,53-1,-27 27,26 0,1 27,26-1,0 0,26 1,-26 26,27-1,-1-25,1 26,-27-27,0 0,0 1,0-27,0 26,0-53,-27 1,27-1,0-26</inkml:trace>
  <inkml:trace contextRef="#ctx0" brushRef="#br0" timeOffset="50448.8855">14076 11298,'27'0,"-1"0,1 0,-1 0,27 0,0 0,-27 0,27 0,-26 0,26 0,-27 26,1 1,-1-1,0 1,-26 25,0-25,0-1,0-26,0 0,0 0</inkml:trace>
  <inkml:trace contextRef="#ctx0" brushRef="#br0" timeOffset="50619.8953">14526 10980,'0'0,"0"27,0-27,0 0,0 0,0 0,0 26,0-26,26 0</inkml:trace>
  <inkml:trace contextRef="#ctx0" brushRef="#br0" timeOffset="50852.9086">14791 11404,'0'52,"0"-52,0 0,0 0,0-26,-27 0,27-27,0 0,0 26,0 1,0-1,27 1,-27-1,26 27,0-26,1 26,-1 0,27 0,-26 0</inkml:trace>
  <inkml:trace contextRef="#ctx0" brushRef="#br0" timeOffset="51118.9238">15293 11139,'0'0,"0"0,-26 0,-1 26,27-26,-26 0,26 27,0-1,0-26,26 27,1-1,-1 1,1-1,-1 1,-26-1,-26 1,-1-1,-26 0,0 1,-26-27,26 0,0 0,27 0,-1-27</inkml:trace>
  <inkml:trace contextRef="#ctx0" brushRef="#br0" timeOffset="51341.9366">15611 10742,'0'0,"0"0,0 0,-27 0,27 27,-26 25,26 1,-27 27,27-1,0-26,0 0,0 26,0-26,0-26,0-1,0-26</inkml:trace>
  <inkml:trace contextRef="#ctx0" brushRef="#br0" timeOffset="51495.9454">15452 11113,'0'-27,"26"1,1-1,-1 27,27 0,0 0,0 0,0 0,0-26,0 26,26-27,-26 27</inkml:trace>
  <inkml:trace contextRef="#ctx0" brushRef="#br0" timeOffset="51728.9587">16537 10848,'26'0,"-26"0,0 0,27 0,-54 26,27 1,-26-1,-1 27,1 0,26-26,-27 26,27-1,0 1,27-26,-1-1,1 1,26-27,0 0,0 0,-1-27,28 1,-27-1</inkml:trace>
  <inkml:trace contextRef="#ctx0" brushRef="#br0" timeOffset="51987.9736">17225 10530,'0'0,"26"27,1-1,-1 1,1 52,-1-26,-26 26,26 1,-26-1,0 1,0-1,0 0,-26 1,0-27,26 0,-27-27,1 0</inkml:trace>
  <inkml:trace contextRef="#ctx0" brushRef="#br0" timeOffset="57645.2971">21220 10583,'0'-26,"0"-1,26 1,-52 0,52 26,-26-27,0 27,0 27,0-1,0 0,0 27,0 0,0 27,0-1,0 0,-26 1,26-1,0-26,0 0,-27 0,27-27,0-26,0 0,0 0,0-53,0 1</inkml:trace>
  <inkml:trace contextRef="#ctx0" brushRef="#br0" timeOffset="57845.3086">21379 10504,'26'-26,"-26"26,27 26,-27 0,26 27,-26 0,0 0,0 0,0 26,0 1,27-27,-27 0,0 0,26-27,-26 1,0-27,26 0,-26 0</inkml:trace>
  <inkml:trace contextRef="#ctx0" brushRef="#br0" timeOffset="58056.3206">21061 10848,'-26'0,"-1"0,27 0,27 26,-1-26,27-26,0 26,0-27,26 1,1 26,-27-53,26 53,-26-26,0-1,-27 27</inkml:trace>
  <inkml:trace contextRef="#ctx0" brushRef="#br0" timeOffset="58246.3315">21114 10980,'0'27,"0"-27,53 0,-27 0,27 0,0 0,27-27,-27 27,-27-26,27-1,0 27,0-26</inkml:trace>
  <inkml:trace contextRef="#ctx0" brushRef="#br0" timeOffset="58591.3512">22411 10160,'26'-26,"-26"26,0 0,0 0,-26 0,-1 26,27 0,-53 27,27 27,-27-1,0 27,0 26,0-26,27 0,-1 26,1-26,26 0,0 0,26-27,1-26,-1 0,1 0,25-27,-25-26,26 0,-27 0,1-53</inkml:trace>
  <inkml:trace contextRef="#ctx0" brushRef="#br0" timeOffset="58830.3649">21802 10821,'0'0,"26"27,27-27,0 0,27 0,-1 0,0 0,1 0,-1 0,-26 0,0 0,0 0,0 0,-27 0,1 0</inkml:trace>
  <inkml:trace contextRef="#ctx0" brushRef="#br0" timeOffset="63168.6131">17860 7805,'-27'0,"1"0,26 0,-27 0,1 0,-1 0,27 0,-26 27,0-27,26 26,-27 1,1-27,26 26,0 1,26-1,27-52,26-27,27 0,53-27,0-26,52 1,1-1,26-26,-26-1,26 54,-53-1,-26 28,0-1,-27 26,0 1,1-27,-1 0</inkml:trace>
  <inkml:trace contextRef="#ctx0" brushRef="#br0" timeOffset="65791.7631">23098 10081,'0'0,"0"0,0 0,0 0,0 26,0-26,-26 27,26-27,0 26,-26 0,26 1,0-1,0 1,0-1,0 1,0-27,52-27,-25 27,52-26,1-27,-1 53,27-53,0 27,0-27,-1 26,-25 1,-1 26,-26 0,0 0,0-27,-27 54,-26-27,0 0,0 0,27 0,-27 0,0 0,0 0,0 0,0 0,0 0,0 0,0 0,0 0,0 0,0 0,0 0,0 0,0-27,0 27,0 0,0 0,-27-26</inkml:trace>
  <inkml:trace contextRef="#ctx0" brushRef="#br0" timeOffset="67641.8689">3096 16563,'-26'26,"26"-26,0 0,0 0,0 0,26-26,0-1,27-25,27 25,-27-26,52-26,28-1,-1-25,0-1,54-27,-1 1,26-27,1 1,26-28,0 28,0-1,1-26,-28 52,1-25,-27 25,-26 54,-27-27,-52 53,-1 0,-53 27,1-1,-27 27,-27 0,27 0,-26 0,-1 0,1 0,0 27,-1-27,-26 0,27 0,-1 0,1 0,-1 0,-26 0,27 0,0 0,-27 0,26 0,-26 26,0-26,27 0,-27 27,26-27,1 0,0 0,26 0,26 0,0-27,1 1,26-1,26 1,-26-27,27 27,-1-27,0 26,-26 1,27 26,-54-27,27 27,-27 27,-26-1,27 1,-27 26,0 0,-27-1,1 28,26-27,-27 0,27 26,-26-26,0 0,26 0,0-27,0 27,0-26,0-1,0 1,0-1,0 0,0-26,0 0</inkml:trace>
  <inkml:trace contextRef="#ctx0" brushRef="#br0" timeOffset="75851.3385">8864 13123,'0'0,"0"-26,0 26,0 0,0 0,-27 0,27 26,-26 27,0-26,26 26,-27 26,1 0,-1 27,27 0,-26 0,26-27,0 27,0-27,0-26,26 0,1 0,-27-26,26-1,-26 1,0-27,27 0,-1 0,-26-27,26 1</inkml:trace>
  <inkml:trace contextRef="#ctx0" brushRef="#br0" timeOffset="76869.3967">9155 14049,'0'27,"0"-27,0-27,0 1,0-1,0 1,0-27,26 0,-26 0,0 0,27 0,-27-26,26 26,-26 0,27 0,-27 27,0 26,0 0,26 26,-26 27,0-26,0 52,0-26,0 0,27 0,-27 0,26-27,1 1,-1-27,1 0,-1-27,-26 1,26-27,1 26,-27-26,0 1,26 25,-26 1,0 26,27 0,-1 26,-26 27,27 0,-1 26,1-26,-1 27,1-28,-1 1,0-26,1-27,-1 0,1-27</inkml:trace>
  <inkml:trace contextRef="#ctx0" brushRef="#br0" timeOffset="77215.4165">9896 13653,'0'52,"26"-25,1 26,-1-27,27-26,-26 0,25 0,1 0,-26-26,26-27,-27 26,-26-25,0 25,0-26,-26 27,-1 26,-26 0,27 0,-27 26,0 27,27 0,-1 0,1 0,26 0,0 0,0 0,0-1,26-25,1-1,26 1,-27-27,0 0,27 0,0 0</inkml:trace>
  <inkml:trace contextRef="#ctx0" brushRef="#br0" timeOffset="77615.4394">10451 14076,'27'-27,"-27"27,0-26,0-1,0-25,0-1,0 0,0 0,0 26,0-26,0 27,0 26,0 0,0 53,26-27,-26 27,0 0,0 0,27-26,-1 25,1-52,-1 0,27 0,0-26,0-27,0 0,0 0,-27 0,1 0,26 1,-27 25,0 27,-26 0,27 27,-27 25,26-25,-26 52,27-26,-27 0,26-26,-26 25,27-25,-27-27,26 0,-26-27</inkml:trace>
  <inkml:trace contextRef="#ctx0" brushRef="#br0" timeOffset="78760.5049">11351 13097,'0'-53,"0"27,-26-1,26 27,0 27,0-1,0 27,-27 26,27 1,-26 25,-1 1,1 27,-1-28,1 1,-27-26,26-1,27-53,-26 1,26-27,26-27,27 1,-26-27,26 27,26-27,0 0,-26 26,27 1,-27 26,26 0,-26 26,-27 1,1-1,-1 1,-26 26,-26-27,-1 1,1-1,-27 0,0-26,-26 0,26-26,0 0,0 26,0-27,27 27,-1-26</inkml:trace>
  <inkml:trace contextRef="#ctx0" brushRef="#br0" timeOffset="79199.53">11642 13838,'106'-27,"-27"1,1-1,-1 1,0-1,-26 1,0 0,-26-1,-27 27,0 0,-27 0,27 0,-53 0,27 27,-1-1,1 27,26-27,0 27,26 0,-26 0,53 0,-26-27,26 1,0 26,-27-53,0 0,1 0,-1 0,-26 0,-26-27,26 1,-27-1,1-25,0 25,-1-26,27 0,-26 27,26-1,0 1,0 26,0 0,26-27,1 27,-1-26,0 0,1-1,-1 27,1-26,-1-1,1 1,-1-1,1 1</inkml:trace>
  <inkml:trace contextRef="#ctx0" brushRef="#br0" timeOffset="80033.5777">13415 13705,'-27'0,"27"0,-26 0,52 0,1-26,-1 26,1-26,26 26,-1-27,1 1,0-1,0 1,-26-1,-1 1,-26-1,0 1,0-1,-26 27,-27 0,0 27,0-27,-26 53,-1 0,27 26,-26-26,52 26,-25-26,52 27,0-27,0-1,52-25,-25 26,52-53,1 0,-27 26,26-26,0 0,-26 0,-26 0,-1 0,1 0,-1 0,1 0,-1 0</inkml:trace>
  <inkml:trace contextRef="#ctx0" brushRef="#br0" timeOffset="80863.6251">15240 14526,'0'0,"0"0,0 0,0 0,0 0,27 0,-1 0,27 0,0 0,0 0,53 0,0 0,26 0,53 0,-26 0,79 0,0 0,0 0,27 0,-1 0,1 0,26 0,-26 0,-1 0,-26-27,1 27,-28 0,1 0,-53 0,-54 0,1 0,-26 0,-27 0,-1 0,-52 0,27-26,-27-1,26 1,1-27</inkml:trace>
  <inkml:trace contextRef="#ctx0" brushRef="#br0" timeOffset="81229.6461">21485 13256,'-27'-27,"1"1,26 26,26 26,1 1,-1-1,27 27,0 0,0 26,-27 1,1 26,-1-27,-52 27,26-27,-27 0,-26 1,27-54,-1 27,1-26,26-1,0-26,0 0</inkml:trace>
  <inkml:trace contextRef="#ctx0" brushRef="#br0" timeOffset="82666.7283">15531 13256,'0'0,"-26"0,26 0,-27 0,27 0,-26 26,26 1,-26-1,-1 27,1 0,-1 26,1 1,-1-1,1 0,26 1,-27-1,27-26,0-27,27 1,-27-1,26-26,1 0,-1 0,27-26,-26-1</inkml:trace>
  <inkml:trace contextRef="#ctx0" brushRef="#br0" timeOffset="82998.7473">15664 13573,'0'27,"26"-1,-26 1,0-1,27 27,-27-27,26 27,-26-53,0 27,27-1,-27-26,0 0,0 0,0 0,-27-26,27-1,0 1,0-27,0 26,27-25,-27 25,26-26,27 27,-27-1,27 1,0 26,-26-27,26 1,-1 26,-25-27,-1 1</inkml:trace>
  <inkml:trace contextRef="#ctx0" brushRef="#br0" timeOffset="83288.7639">16246 13547,'26'0,"1"26,-1-26,27 0,-26-26,25 26,-25-27,-1-26,1 27,-27-1,0 1,0-1,-27 27,1 0,-1 0,-25 27,25 26,1-27,-1 27,1-26,26 26,-27-27,27 27,0 0,27-53,-1 0,1 0</inkml:trace>
  <inkml:trace contextRef="#ctx0" brushRef="#br0" timeOffset="83585.7808">17013 13361,'27'0,"-27"-26,0 26,-27 0,1 0,-27 26,26-26,1 27,-1 26,54-27,-27 1,53-1,0 1,0 26,-1-27,1 1,-26-1,-27 0,0 1,0-27,0 0,-27 26,-26-26,27-26,0 26,-1-27,27-25,0-1,27 0</inkml:trace>
  <inkml:trace contextRef="#ctx0" brushRef="#br0" timeOffset="83778.7919">17516 12832,'26'-26,"1"26,-27 26,0 1,26 26,-26 0,0 26,0 0,0 27,0-26,0-1,27 27,-27-53,0 26,-27-52</inkml:trace>
  <inkml:trace contextRef="#ctx0" brushRef="#br0" timeOffset="83923.8002">17436 13335,'27'-26,"26"-1,0 1,0 26,52 0,-25 0,-1 0,1 0,-1 0</inkml:trace>
  <inkml:trace contextRef="#ctx0" brushRef="#br0" timeOffset="84210.8166">18865 13070,'27'0,"-27"0,0 0,0 27,0-1,-27 1,1 26,-1 0,1 26,-1 0,27 1,-26-27,26 26,0-26,26 0,1-53,26 26,0-26,0 0,26-26,0 26,1-27,-1 1,-26-27</inkml:trace>
  <inkml:trace contextRef="#ctx0" brushRef="#br0" timeOffset="84494.8328">19738 13018,'27'0,"-1"0,1 0,-1 52,27 1,-27 27,1-1,-1 0,-26 27,27 0,-54 0,27-27,-26 1,26-27,-27-27,1 1,26-54</inkml:trace>
  <inkml:trace contextRef="#ctx0" brushRef="#br0" timeOffset="86271.9345">21987 14420,'0'26,"0"-26,27 0,-27 0,0 0,0 0,0-26</inkml:trace>
  <inkml:trace contextRef="#ctx0" brushRef="#br0" timeOffset="86382.9408">22411 14499,'52'27,"-25"-1,26 1,-27-27</inkml:trace>
  <inkml:trace contextRef="#ctx0" brushRef="#br0" timeOffset="124603.1269">20082 17357,'-26'26,"-1"-26,1 0,-27 0,0 0,0 0,0 0,-26-26,-1 26,1-27,0 27,-1 0,-26 0,1 27,-1-27,26 0,1 26,-27-26,27 0,-1 0,28 0,-28 0,1-26,26 26,0 0,0 0,27 0,-27 0,26 26,-26 1,27-1,26-26,-53 53,53-53,-53 79,27-26,-1 0,1 0,-1-26,1 52,-1-53,27-26,-26 80,26-80,0 79,0-79,0 0,53 53,-53-53,79 0,-26 0,26 0,-26 0,27 0,26-26,-1 26,1 0,0 0,26 0,1 0,-1-27,0 27,27 0,-27 0,1 0,25-26,-25 26,-1 0,0 0,0 26,1-26,-27 0,26 0,-26 0,0 0,-1 27,-25-27,-1 0,0 0,1 0,-27 0,-53 0,79 0,-79 0,0 0,53 0,-53 0,0 0,0-53,27 0,-27 0,0-27,0-25,-27 25,27-26,0 27,-26-27,-27 27,0 26,0 0,-27 27,1 26,-27 0,27 26,-27-26,-26 53,26-27,0 1,27-1,-1-26</inkml:trace>
  <inkml:trace contextRef="#ctx0" brushRef="#br0" timeOffset="125388.1718">15293 17013,'-53'-27,"0"27,1 27,-28-1,1 1,-1 52,27 0,1 1,-1 52,26 0,1 1,26-1,0 0,26-26,27 0,26-27,27-26,-26-26,52-54,-26 1,26-54,0 1,-26 0,0-54,-27 27,1 1,-54-1,1 0,-27 27,-53 26,0 0,-26 53,-1 0,-26 0,27 26,0 1,26 26,0-27,26-26,27 0,27-26</inkml:trace>
  <inkml:trace contextRef="#ctx0" brushRef="#br0" timeOffset="125609.1844">16034 16828,'27'0,"-27"0,0 52,-27 1,1 27,-1-1,1 27,-1 0,27 0,27-1,-1 1,1-26,26-27,-1-1,1-25,0-1,0-26,-53 0,106-53</inkml:trace>
  <inkml:trace contextRef="#ctx0" brushRef="#br0" timeOffset="125963.2047">16563 17410,'-26'-27,"-1"-26,1 0,-1 0,-25-26,25 0,1 26,-1 0,1 0,26 26,0 1,26 52,27 1,-26-1,25 27,28-26,-27 26,26 0,-26-27,26-26,-26 0,0-26,0-1,-26 1,-27-27,0 0,-27 0,-26 0,0-26,-26 26,26 0,0 0,27 0,-27 0,53 0</inkml:trace>
  <inkml:trace contextRef="#ctx0" brushRef="#br0" timeOffset="126154.2156">16828 15954,'53'0,"0"27,26-1,0 27,1 27,-1-1,1 0,-1 27,-26-26,0 25,-27 1,1-26,-27-27,0-1,0-52</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2:18:35.429"/>
    </inkml:context>
    <inkml:brush xml:id="br0">
      <inkml:brushProperty name="width" value="0.05292" units="cm"/>
      <inkml:brushProperty name="height" value="0.05292" units="cm"/>
      <inkml:brushProperty name="color" value="#FF0000"/>
    </inkml:brush>
  </inkml:definitions>
  <inkml:trace contextRef="#ctx0" brushRef="#br0">7038 10795,'0'0,"0"0,0 0,0 0,0 0,0 0,0 0,0 26,0-26,0 27,-26-1,26 1,0-1,0 1,-27 26,27-27,0 1,0-27,0 26,0-26,0 0</inkml:trace>
  <inkml:trace contextRef="#ctx0" brushRef="#br0" timeOffset="857.049">7541 10927,'0'0,"0"0,0 0,0 0,0 0,0 0,-26 0,26 0,-27 0,1 27,26 26,-53-27,26 27,1 0,-1 0,1 0,-1 0,1 26,-1-26,27 0,0 0,0-27,27 27,-27-26,26-1,1 1,-27-1,26-26,1 27,-27-27,26 0,1 0,-27 0,26 0,1-27</inkml:trace>
  <inkml:trace contextRef="#ctx0" brushRef="#br0" timeOffset="1293.0739">8017 10927,'27'27,"-27"-27,26 26,1 27,-1 0,1 0,-1 26,0 1,1-27,-27 26,0 0,0-26,-27 27,27-54,-26 27,26-26,-26-27,26 26,0-26</inkml:trace>
  <inkml:trace contextRef="#ctx0" brushRef="#br0" timeOffset="9830.5622">7250 14102,'0'0,"-27"0,27 0,0 0,0 0,0 0,-26 27,26-27,-26 26,26 1,-27-1,1 27,-27 0,26 0,1 26,-1 1,1 25,-1-25,27-1,0 1,0-27,0-1,27 1,-1 0,1-26,-1-1,-26 1,27-27,-27 0,26 26,-26-26,0-26</inkml:trace>
  <inkml:trace contextRef="#ctx0" brushRef="#br0" timeOffset="10194.5831">7329 14790,'27'27,"-27"-1,26-26,1 27,-27-1,0-26,0 27,0-27,0 0,0 0,0 0,0-27,-27 1,27-1,-26 1,26-1,0-26,0 27,0-27,0 26,26 1,-26 0,27-1,-1 27,27-26,-26 26,25 0</inkml:trace>
  <inkml:trace contextRef="#ctx0" brushRef="#br0" timeOffset="10518.6016">7806 14631,'26'27,"0"-27,-26 0,53 0,-26-27,-1 27,1-52,26 25,-27 1,-26-1,27 1,-27-1,-27 1,27-1,-26 27,-1 27,-26-27,27 26,-27 27,0-26,27 26,-1-1,1 1,26 0,0 0,26-26,1-1,-1 1,0-27,27 0,0 0,0-27</inkml:trace>
  <inkml:trace contextRef="#ctx0" brushRef="#br0" timeOffset="10795.6174">8493 14473,'0'-27,"0"1,-26 26,0 0,-1 26,1-26,-1 27,27-1,0 1,27 26,-1-27,27 27,-27-27,27 27,-26-26,-1 26,-26-27,0 1,-53 26,27-27,-27-26,0 26,0-26,0 0,27-26,-1-27,1 27</inkml:trace>
  <inkml:trace contextRef="#ctx0" brushRef="#br0" timeOffset="11020.6303">8837 14155,'27'27,"-1"-1,-26 27,27 0,-27 26,0-26,0 27,0-1,0 0,-27-26,27 0,0 0,0-26,0-27,-26 0</inkml:trace>
  <inkml:trace contextRef="#ctx0" brushRef="#br0" timeOffset="11140.6372">8732 14684,'-27'-26,"27"-1,27 27,-1 0,1 0,25 0,1-26,27 26,-27 0,26-26</inkml:trace>
  <inkml:trace contextRef="#ctx0" brushRef="#br0" timeOffset="11606.6638">10398 14235,'0'0,"0"0,0 26,0-26,-26 0,26 27,-26-1,-1 0,-26 27,27 0,-27-26,0-1,26 1,1 26,0-27,26 0,0-26,26 27,0-27,27 26,0 1,27-27,-27 0,26 26,-26-26,0 0,-27 0,27 27,-26-27,-1 0,1-27,-1 27</inkml:trace>
  <inkml:trace contextRef="#ctx0" brushRef="#br0" timeOffset="11916.6816">11113 13944,'0'0,"0"0,26 0,-26 26,27 0,-27 27,26 27,1-1,-27 27,0 0,26 0,-26-1,-26-25,26-1,-27 1,27-27,0-1,-26-52,26 27</inkml:trace>
  <inkml:trace contextRef="#ctx0" brushRef="#br0" timeOffset="28828.6489">1588 16536,'0'0,"0"0,26 27,-26-27,27-27,-1 27,1 0,-1-26,1 26,-1 0,1 0,25 0,-25 26,26-26,-27 0,54 0,-27 27,26-27,0 0,1 0,-1-27,27 27,26 0,-26 0,26 0,1 0,-1 0,0 0,-26 0,26 0,-26 0,26 0,-52 0,26 0,-1 0,-25 27,26-27,-27 0,0 0,1 0,-1 0,1 0,-28-27,28 27,-27 0,26-26,-26 26,26 0,-26-26,27 26,-27 0,0-27,-1 27,1-26,0 26,0 0,0 0,0-27,0 27,0 0,-27 0,27 0,0 0,0 0,-26 0,25 0,-25 0,26 0,-27 0,-26 0,27 27,-27-27,26 0,-26 0,0 0,0-27,0 27,-26 0,26-26,-27 26,27-27,-26 1,26 26,-27 0,27-27,-26 1,-1 26,1-27,26 27,-26-26,-27 0,26-1,1 27,-1-26,1 26,-1 0,1-27,-1 27,1 0,26 0,0 0,0 0,26 27,1-27,26 26,-27-26,27 27,0-1,26 0,-26-26,0 27,0-1,0 1,-26-1,-1 1,1-1,-27 1,0-27,0 26,0 1,0-1,-27 0,1 1,-1-1,1 1,-27-1,0 1,0-1,26 1,-25-1,-1 1,26-27,1 26,-1-26,27 27,0-27,-26 0,26 0,0 0,0 0,0 0,0 0,0 0,0 0,0 0,0-27,0 27,0-26,0 26,0-27,-27-26,27 0,0 0,0 0,-26 1,26-1,-27 0,1 0,26 0,-26 26,-1 1,27 0,0 26,-26 0,26 0,0 0,0 26,0 0,26 1,-26 26,0 0,27 0,-27 0,26-1,-26 1,26-26,-26 26,0-53,27 26,-27 1,0-27,0 0,0-27,26 1,-26-1,0 1,0-27,0-26,0 26,0 0,0 0,27 0,-27 0,0 27,0 26,0 0,0 26,0 0,0 27,0-26,0 52,0-26,0-26,0 25,26 1,-26-53,0 27,0-27,27-27,-27 27,26-53,-26 27,27-27,-27 0,26 0,-26 27,0-27,0 26,0 27,0 0,0 0,0 27,-26 26,26-27,0 27,-27-26,27 26,0-53,0 26,27 0,-27-52,26 26,1-26,-1-1,0 1,1-27,-1 26,1 1,-27-1,0 1,0 26,0 26,-27 1,1-1,-1 27,-25-26,25 26,27-53,-26 26,26-26,26 26,-26-52,27 26,-1-26,27 26,-27-27,-26 27,0 0,0 0,0 0,-26 27,-1-1,-25 0,25 27,1-53,-1 27,27-1,0-26,27 0,26-26,-27-1,27 27,0-26,0-1,-27 27,-26-26,0 26,-26 0,-1 26,-26 1,0-1,27-26,-27 27,27-1,-1-26,27 0,0 0,0 0,27 0,-1-26,1 26,-27 0,26-27,0 27,-26 0,0 0,0 0,0 0,-26 0,26 0,-26 27,26-27,0 0,0 0,0 0,0 0,0 0,0 0,0 0,0 0,0 0,0 0,0-27</inkml:trace>
  <inkml:trace contextRef="#ctx0" brushRef="#br0" timeOffset="77244.4181">7144 15663,'0'-26,"0"26,-26-27,-1 27,1 0,-1 0,1-26,-1 52,1-26,-1 0,1 27,26 26,-26-27,26 54,-27-1,1 0,-1 27,27-26,0 25,-26 1,26-26,26-1,-26 0,27-26,-1 0,1-26,-1 26,0-53,1 26,-27-26,26 0</inkml:trace>
  <inkml:trace contextRef="#ctx0" brushRef="#br0" timeOffset="77687.4434">7647 16193,'0'-27,"0"27,-27 0,27 0,-26 0,26 0,-27 27,1-1,0 0,-1 27,1-26,-1 26,27 0,0-27,-26 27,26-27,26 27,-26-53,53 27,-26-27,25-27,-25 27,52-26,-26-27,0 27</inkml:trace>
  <inkml:trace contextRef="#ctx0" brushRef="#br0" timeOffset="78230.4745">7991 16272,'0'0,"0"0,0 26,-27 1,27 26,-26 0,26 0,0-1,0 1,0-26,26-1,1 1,26-27,-27-27,-26 27,27-26,-1-1,-26-26,-26 1,26-1,-27 0,1 0,26-27,-27 28,1-1,26 0,0 26,26 1,-26 26,27 0,-1 26,1 1,-1 26,1 0,-1-1,-26 1,26 0,-26 27,27-54,-27 1,26-1,-26 0,27-26,-1-26,-26 0,27 26,-1-53,1 26,-27-26,26 27,-26-1,27 1,-27 26,26 0,-26 26,0 1,26 26,-26 0,0-27,27 27,-1-27,-26 27,27-26,-27-27,26 26,-26-26,27 0,-27-26</inkml:trace>
  <inkml:trace contextRef="#ctx0" brushRef="#br0" timeOffset="78598.4955">8917 16113,'0'-26,"0"26,-53 0,53 0,-27 0,1 26,0 1,26-27,0 53,0-27,26 0,0 1,27 26,0-27,-26 1,26-1,-27 1,-26-1,27 1,-54-1,27 0,-26 1,-1-1,-26-26,27 27,-1-27,1 0,-1 0,1-27,26 27</inkml:trace>
  <inkml:trace contextRef="#ctx0" brushRef="#br0" timeOffset="79404.5416">9843 16748,'0'0,"0"0,0 0,0 0,26 0,-26 0,27 0,-1 0,1 0,-1 0,1 0,26 0,-1-26,28 26,-1 0,1 0,25 0,1 0,27 0,-1 0,0 0,0 0,27 0,-27 0,-26 0,27 0,-28 0,1 0,-53 0,27 26,-28-26,1 0,-26 0,-1 0,1 0,-27 0,0 0,0 0,0 0,0 0,0 0,0-26,26-1</inkml:trace>
  <inkml:trace contextRef="#ctx0" brushRef="#br0" timeOffset="80435.6006">13865 16589,'-27'0,"27"0,0 0,0 0,0 0,0 0,0 0,0 0,0 0,0 0,0 0,27 0,-1 0,0 0,1 0,26 0,0 0,26 0,27 0,0 0,0-26,52 26,1-27,0 27,53-26,-27 0,53 26,-26-27,52 1,-26 26,27-27,-1 27,27-26,-26-1,0 27,26-26,0 26,0 0,0 0,0 0,0 0,0 0,26 26,-52-26,26 0,0 0,-26 27,-1-27,-26 0,27 0,-27 0,-26 0,-1 0,1 0,-53 0,0 0,-1 0,-52 0,0 0,-27 0,-26 26,0-26,-26 0,-1 0,1 0,-27 0,0 0,0 0,0 0,0 0,0 0,0 0,0 0,0-26,0 26,-27-27,27 1</inkml:trace>
  <inkml:trace contextRef="#ctx0" brushRef="#br0" timeOffset="80945.6298">23866 14737,'0'27,"26"-1,1 27,26-26,0 52,26 27,-26-27,26 27,-26 0,0 26,-27-26,1 26,-1-26,-26 0,-26 0,26-27,-27-26,1 26,0-52,26 26,-27-53,1 26,-1 1,27-1</inkml:trace>
  <inkml:trace contextRef="#ctx0" brushRef="#br0" timeOffset="86524.9489">10160 15690,'0'0,"-26"-27,26 1,0 26,0 0,0 0,-27-27,1 27,26 0,-26-26,26 26,-27 0,27 26,0-26,-26 27,26 26,-27 0,27-27,0 54,-26-1,26 0,0-26,0 27,-27-1,27-26,0 0,-26 0,26-27,0 1,0-1,0-26,0-26</inkml:trace>
  <inkml:trace contextRef="#ctx0" brushRef="#br0" timeOffset="86725.9604">9816 16166,'27'0,"-1"0,1 0,-1 27,27-27,-26 0,-1 26,27-26,0 26,-27-26,27 0,-26 0,-1-26,1 26</inkml:trace>
  <inkml:trace contextRef="#ctx0" brushRef="#br0" timeOffset="86914.9712">10425 15954,'0'0,"0"27,0-27,0 26,-27 1,27-1,0-26,0 27,0-1,0-26,0 27,0-27,0 0,0 0</inkml:trace>
  <inkml:trace contextRef="#ctx0" brushRef="#br0" timeOffset="87247.9903">10398 15584,'0'0,"0"0,0 0,0 0,0 0,0 0,0 26,0-26,0 27,0-1</inkml:trace>
  <inkml:trace contextRef="#ctx0" brushRef="#br0" timeOffset="87697.0159">10531 16140,'0'0,"0"0,0-27,0-26,0 53,0-53,0 0,0 27,0-1,0 1,26 26,1 0,-1-26,1 26,26 0,-1 26,-25-26,26 0,0 0,-27 0,1 0,-27 0,26 26,-26-26,0 0,0 0,-26 0,26 27,0-27,0 0,0 0,-27 26,27-26,27 0,-27 0,26 27,-26-1,0 1,0-1,-26 1,-1-1,-26 1,0 26,27-53,-27 0</inkml:trace>
  <inkml:trace contextRef="#ctx0" brushRef="#br0" timeOffset="87893.0272">11298 15584,'27'0,"-27"53,-27-27,27 27,0 27,-26-1,26 0,-27-26,27 0,0 0,0 0,0-26</inkml:trace>
  <inkml:trace contextRef="#ctx0" brushRef="#br0" timeOffset="88029.0349">11192 15928,'0'-53,"27"27,-1-1,1 27,-1 0,27 0,0 0,0 0,0 0</inkml:trace>
  <inkml:trace contextRef="#ctx0" brushRef="#br0" timeOffset="88249.0475">11986 15690,'26'-27,"1"27,-27 0,0 27,-27-1,1 27,-27 27,27-28,-1 28,1-1,-1 1,1-27,26-1,26 1,1-26,-1-27,1 0,26 0,-1 0,1 0</inkml:trace>
  <inkml:trace contextRef="#ctx0" brushRef="#br0" timeOffset="88472.0603">12383 15663,'0'-26,"0"26,0 0,0 26,0 27,26 0,-26 27,0-28,-26 54,26-26,0-1,-27 0,27-26,0 0,-26-26</inkml:trace>
  <inkml:trace contextRef="#ctx0" brushRef="#br0" timeOffset="88953.0878">9843 15531,'-27'27,"1"-1,-1 0,1 27,0 0,-1 0,27 53,0-27,0 27,0-26,27 25,-1-25,0 26,1-53,-1-1</inkml:trace>
  <inkml:trace contextRef="#ctx0" brushRef="#br0" timeOffset="92329.2809">14129 15425,'27'-26,"-27"-27,0 26,0-26,0 27,-27 26,1 0,-1 0,1 53,-1 0,-26 0,27 26,-27 27,27 0,26-27,-27 27,27-27,0-26,0 0,27 0,-27-26,26-1,0-26,-26 0</inkml:trace>
  <inkml:trace contextRef="#ctx0" brushRef="#br0" timeOffset="92802.3079">14261 15690,'0'0,"0"0,0 0,0 0,0 26,0 1,27 26,-27 0,26-27,-26 53,27-52,-1 26,-26-27,0-26,27 0,-54 0,27-53,0 0,-26 0,26 1,0-28,-27 27,27 0,27 0,-27 1,26 25,1 1,26-1,0 1,-27 26,27-27</inkml:trace>
  <inkml:trace contextRef="#ctx0" brushRef="#br0" timeOffset="93146.3276">14738 15558,'26'26,"1"-26,-1 26,0-52,27 26,0-26,-26-1,26 1,-27-1,1-26,-27 27,0-1,0 1,-27-1,1 27,-27 0,0 27,0-1,0 1,27 26,-27 0,26 0,27-1,0 28,0-27,0-27,0 27,27 0,-1-53,1 26,25-26,-25-26,26 26,-27-26</inkml:trace>
  <inkml:trace contextRef="#ctx0" brushRef="#br0" timeOffset="93554.351">15267 15822,'0'0,"26"0,-26-53,27 27,-27-27,26 26,-26-52,27 53,-27-27,26 0,-26 26,0 27,0 0,0 27,0-1,0 27,0-26,27-1,-27 0,26-26,0 0,27-26,-26 0,-1-1,27-26,-26 0,-1 27,-26-1,27 27,-27 27,0-1,0 1,0 26,26 0,-26-1,0 28,0-27,0-27,0 1,27-1,-27-26,26 0</inkml:trace>
  <inkml:trace contextRef="#ctx0" brushRef="#br0" timeOffset="95321.452">16934 15558,'0'0,"0"0,0 0,0 0,0 0,0 0,0 0,0 0,26 0,-26 0,27 26,-1-26,1-26,-1 26,0 0,27-27,-26 27,-1-53,1 27,-1-1,1 1,-27-27,0 26,0-26,-27 27,-26 0,27 26,-1-27,-52 27,26 27,0-1,0 27,0 0,27 0,-27 0,26 0,27 0,-26 26,26-26,26-27,-26 27,27-26,-1 26,27-27,-26-26,26 0,-27 26,27-26,0 27,0-27,0 0,-27-27</inkml:trace>
  <inkml:trace contextRef="#ctx0" brushRef="#br0" timeOffset="95802.4795">18442 14896,'0'0,"0"27,0-27,0 26,-27 0,27 27,-26 0,26 0,-27 27,27-1,0-26,-26 26,26 1,0-27,26-1,-26 1,27-26,-1-1,1 1,-1-27,1 0</inkml:trace>
  <inkml:trace contextRef="#ctx0" brushRef="#br0" timeOffset="96525.5209">22860 14975,'0'0,"0"0,27 27,-27-27,0 53,0-27,26 27,1 27,-27-28,0 28,0-27,-27 26,27-26,-26 0,-1-27,27 1,-26-1</inkml:trace>
  <inkml:trace contextRef="#ctx0" brushRef="#br0" timeOffset="97179.5583">19156 15769,'27'0,"-1"0,-26 0,0 0,-26-26,26-1,-27 1,1-27,-27 0,26 0,1 0,-1 0,1 0,26 27,-26-1,26 1,26-1,-26 1,26 26,27 0,-26 0,26 0,0-26</inkml:trace>
  <inkml:trace contextRef="#ctx0" brushRef="#br0" timeOffset="97703.5883">19288 15372,'27'27,"-1"-27,1 26,26-26,0-26,0 26,-27-27,1 1,-1-1,0 1,1-1,-27 1,-27 0,1-1,0 1,-27 26,26 0,1 26,-27 1,26-1,1 53,-1-52,27 26,0 0,27 0,-1-27,27-26,0 27,0-27,0-27,0 1,26-1,-26 1,0-1,-53 1,27-1,-27 1,0 26,-27 0,1 0,-1 0,27 26,-26 1,52-27,-26 26,0 1,27-1,-1-26,-26 27,0-1,0-26,0 0,-26 0,-1 0,1 0,26-26,-27-1,27-26</inkml:trace>
  <inkml:trace contextRef="#ctx0" brushRef="#br0" timeOffset="97915.6004">20082 14658,'0'0,"0"26,0 1,0 26,0 0,-26 0,26 52,0-25,0-1,0 1,26-28,-26 28,27-54,-27 27,26-53</inkml:trace>
  <inkml:trace contextRef="#ctx0" brushRef="#br0" timeOffset="98080.6099">19897 15108,'0'0,"26"0,27 0,0 0,0 26,0-26,27 0,-1 0,0 0,1 0</inkml:trace>
  <inkml:trace contextRef="#ctx0" brushRef="#br0" timeOffset="98359.6258">21167 15081,'0'0,"0"27,0-1,0 1,0-1,-26 27,-1-27,27 54,-26-54,-1 27,1 27,26-54,-27 27,27-53,27 26,-1 1,1-27,26-27,-27 27,27-26,26 26,-26 0,0-26,0-1</inkml:trace>
  <inkml:trace contextRef="#ctx0" brushRef="#br0" timeOffset="98812.6517">23072 14790,'26'0,"-26"0,0 53,27-26,-27 26,26 26,-26 0,0 1,0-1,0 27,0-27,-26 1,26-1,-27-53,27 27,0-26,0-1,0 1</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2:23:49.625"/>
    </inkml:context>
    <inkml:brush xml:id="br0">
      <inkml:brushProperty name="width" value="0.05292" units="cm"/>
      <inkml:brushProperty name="height" value="0.05292" units="cm"/>
      <inkml:brushProperty name="color" value="#FF0000"/>
    </inkml:brush>
  </inkml:definitions>
  <inkml:trace contextRef="#ctx0" brushRef="#br0">3228 6932,'-26'0,"26"27,-27-1,27-26,-26 26,26 27,-27-26,27-1,-26 27,26-26,0-1,0 1,0 26,26-27,1 0,-1-26,27 27,-26-1,26-26,0 0,26 0,-26 0,26 0,1 0,-1 0,0-26,1 26,26 0,-27 0,27 0,0 0,-1 0,1-27,27 27,-28 0,28-26,25 26,-25 0,-1-26,0 26,1-27,-1 27,-26 27,26-27,-26 26,0-26,0 26,-27 27,0-26,-26-1,0 27,0-26,-27-1,1 1,-27-1,26 0,-26-26,27 0,-27-26,26 26,1-26,-1-1,1-26,-1 27,1-1,26 1,-27-1,27 1,-27-1,27 27,0 0,0 0,-26 27,25-27,1 0,0 26,27-26,-1 27,0-27,1 0,-1 0,27 0,26 0,-26 0,26 26,27-26,0 0,0 27,26-27,0 0,27 0,-1 0,1-27,0 1,-1 26,1-27,0 1,-1-1,-25 1,-28 0,1-1,-27 1,-26-1,-26 27,-27-26,-1 26,-52 0,0 0,27-27,-27 27,-27 0,27 0,0 0,0 0,-26 0,26 0,0 0,0 0,0 0,0 0,0 0,0 0,0 0,0 0,0 0,0 0,0 0,0 0,26 0,-26 0</inkml:trace>
  <inkml:trace contextRef="#ctx0" brushRef="#br0" timeOffset="5183.2965">6324 2910,'0'-26,"0"0,0 26,0 0,0 0,-27 0,27 26,0 0,-26 1,26 26,-26 0,26-27,-27 54,27-28,0 1,0 0,-26 0,26-26,0 26,0-27,0 1,0-1,0-26,0 0,0 0,0 26,0-26,26-26,-26 0</inkml:trace>
  <inkml:trace contextRef="#ctx0" brushRef="#br0" timeOffset="5452.3119">6086 3307,'0'0,"-27"27,27-27,0 26,0 1,0-27,0 53,0-53,0 26,27 1,-27-27,0 26,26-26,1 0,-1-26,-26 26,53-27,-26 27,25-26,-25-27,26 26,-27 1</inkml:trace>
  <inkml:trace contextRef="#ctx0" brushRef="#br0" timeOffset="6005.3435">7250 2805,'0'0,"0"0,0 0,0 0,-27 0,27 0,0 26,-26-26,26 27,-26-27,26 52,-27-25,27 26,-26 0,-1 0,1 0,-1 26,1-26,-1 0,1 0,26 0,-27-27,1 1,26 25,0-25,0-27,0 0,0 0</inkml:trace>
  <inkml:trace contextRef="#ctx0" brushRef="#br0" timeOffset="6320.3615">6827 3387,'0'0,"0"0,0 0,0 0,0 0,-27 26,27 1,0-1,0-26,0 27,0-1,0 0,0-26,0 27,0-27,27 0,-27 0,26 0,1-27,-1 27,27-26,-27 26,27-26,-26 26,26-27,0 27,-27 0,0-26,1-1</inkml:trace>
  <inkml:trace contextRef="#ctx0" brushRef="#br0" timeOffset="11956.6839">12224 4101,'0'0,"0"0,-26 0,26 0,0 27,-27-27,27 0,-26 26,-1-26,27 26,-53 1,27-1,-27 1,0-1,0 1,0 26,0-27,-26 1,0 25,26-25,0-1,0 1,26-1,-26 27,27-26,26-27,-26 0,26 26,0-26,0 0,0 0,0 0,0 0,0-26</inkml:trace>
  <inkml:trace contextRef="#ctx0" brushRef="#br0" timeOffset="12301.7037">11351 4445,'26'0,"-26"0,0 0,0 26,-26-26,26 0,-26 27,-1-1,1 1,-1-1,1 27,-1-26,1-1,-1 1,27-1,0 1,0-1,27 0,-27 1,26-27,27 0,-26 26,26-26,-27 27,27-27,-27 0,1 0,-27 0,26 26,-26-26,0 0,27-26</inkml:trace>
  <inkml:trace contextRef="#ctx0" brushRef="#br0" timeOffset="12734.7284">11430 3572,'0'0,"0"0,0 0,0 0,0 26,0-26,-26 27,26-27,0 26,0 1,0 26,0-27,0 1,0-1,0 0,0 1,0-27,0 0,26 0,-26-27</inkml:trace>
  <inkml:trace contextRef="#ctx0" brushRef="#br0" timeOffset="12965.7416">11536 3334,'0'0,"27"0,-27 26,0 1,0 26,0-27,0 27,0 0,0-27,26 27,-26-26,0 26,0-27,0-26,0 0,0 0,0 0</inkml:trace>
  <inkml:trace contextRef="#ctx0" brushRef="#br0" timeOffset="13172.7535">11351 3731,'0'0,"26"0,-26 0,27 0,-27 0,26 0,1-27,-1 27,1-26,-1 26,-26 0,0 0,27-27</inkml:trace>
  <inkml:trace contextRef="#ctx0" brushRef="#br0" timeOffset="13346.7634">11272 3863,'0'0,"26"26,1-26,-1-26,27 26,-27 0,1-27,-1 27,1-26,-1 0</inkml:trace>
  <inkml:trace contextRef="#ctx0" brushRef="#br0" timeOffset="13725.7851">11960 3122,'0'0,"0"0,0 0,0 0,-27 0,27 27,-26 25,-1-25,27 26,-26 0,-1 0,27 26,0-26,0 0,0-27,0 27,27-53,-1 27,-26-1,27 1,-1-27,-26 0,27 0,-1 0,-26-27</inkml:trace>
  <inkml:trace contextRef="#ctx0" brushRef="#br0" timeOffset="13949.7979">11827 3519,'-26'0,"26"0,0 0,26 0,1 0,-27 0,26 0,1 0,-1-26,1 26,25-27,1 27,-26-26</inkml:trace>
  <inkml:trace contextRef="#ctx0" brushRef="#br0" timeOffset="17572.0051">847 6641,'0'0,"0"0,0 0,0 0,0 0,0-26,26 26,1-27,-1 1,1-1,26 1,26-27,1 26,-1-26,0 1,1-1,-1 0,27 0,-27 26,27-26,-27 1,1 25,-1 1,-26-1,26 1,-26 26,-26-27,-1 27,1 0,-1 0,-26 0,0 0,0 0,0 0,27 27,-27-27,0 0,0 0,0 0,0 0,0 0,0 0,-27-27,1 27,-1 0,1 0,-1 0,1 0,-1-26,-25 26,52 0,-27 0,1 0,26 0,0 0,0 0,0 0,26 0,-26-27,27 27,-1 0,0 0,-26 0,27 0,-1 0,-26 0,0 27,0-27,0 26,0-26,0 27,-26 26,26-53,-27 26,27 1,0-1,-26 0,26-26,0 27,-26-27,26 0,0 26,0-26,0 27,-27-27,27 26</inkml:trace>
  <inkml:trace contextRef="#ctx0" brushRef="#br0" timeOffset="18004.0298">979 6879,'0'0,"27"27,-27 26,0-27,26 27,-26 0,27 0,-27-27,0 1,26-1,-26 1,0-27</inkml:trace>
  <inkml:trace contextRef="#ctx0" brushRef="#br0" timeOffset="18207.0414">1217 6720,'0'0,"0"0,0 27,27-1,-27 1,0 52,0-52,0 52,26-26,-26-27,27 27,-27 0,26-53,-26 27</inkml:trace>
  <inkml:trace contextRef="#ctx0" brushRef="#br0" timeOffset="18432.0543">926 7064,'-26'0,"26"0,26 27,1-54,-1 27,1 0,-1-26,27 26,-26-27,26 1,-27 26,-26-26,26-1,-26 27</inkml:trace>
  <inkml:trace contextRef="#ctx0" brushRef="#br0" timeOffset="18594.0636">1006 7117,'0'27,"-27"-1,27 1,0-27,27 26,-27-26,26 0,-26 0,27 0,-1 0,1-26,-1-1,1 1,25-27</inkml:trace>
  <inkml:trace contextRef="#ctx0" brushRef="#br0" timeOffset="18931.0828">1667 6562,'0'-27,"-26"1,-1-1,1 27,-1-26,1 26,-1 0,-25 0,52 0,-27 26,1 1,26-1,0 27,0 0,0 0,0 53,0-53,26 26,1 0,-27 1,0-1,26 1,-26-27,26-1,-26 28,0-54,27 27,-27-26,0-27,0 0</inkml:trace>
  <inkml:trace contextRef="#ctx0" brushRef="#br0" timeOffset="19098.0924">1508 7064,'27'0,"-1"0,1-26,-1 26,27 0,-26-27,-1 27,1-26</inkml:trace>
  <inkml:trace contextRef="#ctx0" brushRef="#br0" timeOffset="22431.283">22305 6826,'0'-26,"0"26,0 0,0 0,0 26,0 1,26-1,1 27,26 26,-1-26,1 53,27-53,-1 27,1-1,-1 0,-26-26,0 27,0-54,-27 27,27-27,-27-26,1 0</inkml:trace>
  <inkml:trace contextRef="#ctx0" brushRef="#br0" timeOffset="22690.2979">22437 6562,'-26'0,"-1"0,27 0,0 26,27 1,25 26,-25-1,52 28,-26-1,27 27,-1-27,0 27,1-26,-1-27,-26 26,26-26,-52 0,26-27,-27 1</inkml:trace>
  <inkml:trace contextRef="#ctx0" brushRef="#br0" timeOffset="23215.3279">22225 6350,'-26'0,"-1"26,27 1,0 26,-26 0,26 26,0 27,26 0,-26-27,0 27,0 0,0-27,0 1,0-27,0-27,0-26,0 0,0-26,-26-27,0 0,26 0,-27-27,-26 1,27 0,-1 26,1 0,-1 0,27 0,0 27,0 26,27 0,26 0,0 26,26-26,0 26,27 1,-26-1,-1 1,0-27,1 26,-1-26,-26 0,-27 27,1-27,-1 0,1 0,-27 26,26-26,-26 0</inkml:trace>
  <inkml:trace contextRef="#ctx0" brushRef="#br0" timeOffset="322167.427">6403 5186,'0'0,"27"0,-27 0,0 0,0 0,0 0,0 0,0 0,0 0,0 0,-27 0,27 0,0-27,0 27,0-26,27-1,-27 1,0 0,0-27,26 26,-26-26,0 0,27 27,-27-27,26 0,-26 27,0-27,27 26,-27 1,0 26,26-27,-26 27,0 0,0 0,0 0,0 27,0-1,26 1,-26-1,0 1,27-1,-27 1,0-1,26 0,-26 1,27-1,-27 1,26-27,-26 0,0 26,0-26,27 27,-27-27,0 0,0 0,26-27,1 1,-27 26,26-27,-26 1,27-27,-1 27,1-1,-27-26,26 27,0 26,-26-27,27 27,-27 0,0-26,0 26,0 0,26 26,-26-26,0 27,0-1,27 1,-27-1,26 27,1 0,-27-27,26 1,-26 26,27-27,-27 1,0-27,0 0,0 0,26 26,-26-26,0 0,0 27,0-27,0 0,27 0,-27 26,0-26,26 26,0-26</inkml:trace>
  <inkml:trace contextRef="#ctx0" brushRef="#br0" timeOffset="340609.4818">5054 5450,'26'0,"-26"0,0 0,0 0,0 0,0 0,0 0,0 0,-26-26,26 26,0-26,0 26,-27-27,27 27,-26-26,26 26,-26-27,26 27,-27 0,1-26,26 26,0 0,-27 0,27 0,0 0,0 0,-26 26,26-26,0 27,-27-1,27 1,0-1,0 0,0 27,0 0,0-26,0 26,0-27,27 1,-27 25,26-25,-26-1,27 1,-27-1,0 1,26-1,-26-26,0 27,0-1,-26-26,26 0,0 27</inkml:trace>
  <inkml:trace contextRef="#ctx0" brushRef="#br0" timeOffset="340886.4976">4789 5741,'27'-26,"-27"26,26-26,-26-1,27 1,-1 26,1 0,-1-27,-26 27,27 0,-1 27,-26-27,26 0,-26 26,27 1,-27-1,0 0,26-26,-26 0,0 27,0-27,0 0,0 0,27-27</inkml:trace>
  <inkml:trace contextRef="#ctx0" brushRef="#br0" timeOffset="341072.5083">5186 5503,'0'0,"-26"27,26-27,0 26,0-26,-27 0,27 0,0 27,0-27,0 0,0 0,27 26</inkml:trace>
  <inkml:trace contextRef="#ctx0" brushRef="#br0" timeOffset="341399.527">5186 5874,'0'0,"27"-27,-54 1,27 26,0-27,0 1,0-1,0 1,0 0,0-1,0 1,0-1,0 27,27-26,-27 26,26 0,1 0,-27 0,26 0,0 0,1 0,-1 0</inkml:trace>
  <inkml:trace contextRef="#ctx0" brushRef="#br0" timeOffset="341789.5493">5557 5662,'0'-26,"-27"26,27 0,-26 0,-1 0,1 0,26 0,-27 0,27 0,0 0,0 26,27-26,-27 27,26-1,1-26,-27 26,26-26,-26 27,27-27,-27 0,-27 26,27-26,-26 0,26 0,-27 0,1 0,26-26,-27 26,27-27,-26 27,26-26</inkml:trace>
  <inkml:trace contextRef="#ctx0" brushRef="#br0" timeOffset="342024.5627">5715 5345,'0'0,"0"0,0 26,-26 1,26-1,0 0,0 27,0 0,0 0,0 0,0 0,0-27,0 27,0-53,0 27,0-27</inkml:trace>
  <inkml:trace contextRef="#ctx0" brushRef="#br0" timeOffset="342166.5709">5636 5636,'0'0,"0"-27,26 27,1 0,-1 0,1 0,-1 0,1 0</inkml:trace>
  <inkml:trace contextRef="#ctx0" brushRef="#br0" timeOffset="342502.5901">6165 5450,'0'0,"0"0,0 0,0 27,0-1,0 1,-26-1,26 1,-27-1,27 1,0-1,0 1,0-1,0 0,27-26,-1 0,-26 27,27-27,-1 0,1-27,25 27,-25 0,-1 0,1-26,-1 26</inkml:trace>
  <inkml:trace contextRef="#ctx0" brushRef="#br0" timeOffset="343080.6231">4736 5239,'-26'26,"26"-26,-27 0,27 0,-26 53,26-26,-26-1,26 27,0 0,-27 0,27 0,0 26,27-26,-27 0,26 0,27 0,-27-27,1 1,52-27</inkml:trace>
  <inkml:trace contextRef="#ctx0" brushRef="#br0" timeOffset="343603.653">6536 5265,'0'0,"26"0,0 0,1 27,-27-27,53 26,-27 27,1-26,26 25,-27-25,-26 26,27 0,-27 0,26-27,-26 27,-26-27,26-26,0 27,26-27,1 0</inkml:trace>
  <inkml:trace contextRef="#ctx0" brushRef="#br0" timeOffset="345111.7393">7541 6033,'0'0,"0"0,0 0,0 0,0 0,0 0,0 0,0 0,0 0,0 26,0 0,0-26,0 0,26 27,-26-1,0-26,27 27,-27-27,0 0,26 0,1 26,-1-26,1 0,-1 0,1-26,26 26,-1 0,1 0,0-27,0 27,0 0,0 0,0-26,0 52,0-26,0 0,0 0,0 27,-1-27,1 0,0 26,-26-26,26 27,-27-27,27 26,0-26,0 0,0 0,0 0,0 0,-27 0,53 0,-26 0,27 0,-1 0,1 0,-1 0,0 0,1 0,-1 27,0-27,1 0,-1 0,1-27,-28 27,28 0,-1 0,1 0,-28 0,1-26,27 26,-1 0,-26 0,26 0,-26 0,27 0,-27 0,0-27,-1 54,1-27,0 0,0 0,27 0,-27 0,-1 0,1 0,-26 0,26 0,0 0,0 0,-1 0,1 0,0-27,0 27,0 0,0 0,0-26,0 26,0 0,0 0,0-27,-27 27,1 0,-1-26,0 26,-26 0,0 0,0 0,0 0,0 0,0 0,0 0,-26 0,26 0,0 26,0 1,26-27</inkml:trace>
  <inkml:trace contextRef="#ctx0" brushRef="#br0" timeOffset="353567.2229">7806 5159,'0'0,"0"0,-27 0,1 0,-1 0,1 27,-1-27,-26 53,27-27,-1 27,1 0,26 26,-26-26,26 0,0 0,0 0,26 0,0 0,1-27,-27 1,26-1,1 1,-27-27</inkml:trace>
  <inkml:trace contextRef="#ctx0" brushRef="#br0" timeOffset="354180.258">7779 5450,'27'0,"-27"-26,0 0,26 26,0-27,-26 27,27 0,-27 0,26 0,-26 0,0 27,27-1,-27 0,0 1,26-1,-26 1,0-1,0-26,0 27,0-1,0-26,-26 0,-1 0,1 0,-1 0,1 0,0 0,-1 0,1 0,-1 27,1-27,-1 0,27 0,0 26,0-26,0 27,0-27,27 26,-1-26,1 0,-1 0,1 0,-1 0,-26 0,26 0,1 0,-1 0,-26-26,27 26</inkml:trace>
  <inkml:trace contextRef="#ctx0" brushRef="#br0" timeOffset="354641.2844">8044 5741,'0'53,"26"-26,-26 26,0 0,0-27,0 1,0-27,0 0,0 0,0 0,0-53,0 26,0-26,27 0,-27-26,26 0,-26-1,27 27,-1-26,-26 26,26 0,-26 27,27-1,-27 27,0 27,0 26,0-27,-27 27,1-27,26 27,-26 0,-1-26,1 26,26-53,0 26,0-26,0 0,26 0,1 0,-27 0,26 0</inkml:trace>
  <inkml:trace contextRef="#ctx0" brushRef="#br0" timeOffset="355000.3049">8308 6033,'0'0,"27"0,-27-27,-27 1,27-1,0-26,0 0,0-26,0 26,0-26,0 26,0-27,0 27,27 1,-27 25,53-26,-27 27,1 26,25 0,-25 26,-1 1,1-1,-27 1,0-1,-27 0,1 27,-1-26,1-1,-27-26,53 0,-26 0,26 0,0-26,26-1</inkml:trace>
  <inkml:trace contextRef="#ctx0" brushRef="#br0" timeOffset="355520.3346">8970 5212,'-27'0,"27"0,-26 27,-1-27,27 26,-26 27,26-26,-27 26,27-1,0 1,0 0,0-26,0 26,27-27,-27 1,26-1,1-26,-27 26,26-26</inkml:trace>
  <inkml:trace contextRef="#ctx0" brushRef="#br0" timeOffset="355789.35">8996 5689,'0'0,"27"-27,-27 1,0-1,0 1,0-1,0-26,0 0,0 27,0-27,0 27,0-1,26 1,1-1,-27 27,52 0,-25 0,26 0,-27 0,27 0,0 27</inkml:trace>
  <inkml:trace contextRef="#ctx0" brushRef="#br0" timeOffset="356182.3725">9261 5503,'0'0,"26"0,1 0,-1-26,1 26,-1-27,1 27,-1 0,0 0,1-26,-27 26,0-26,0 26,-27 0,1-27,0 27,-1 27,1-27,-27 26,26 0,1 1,-1 26,27-27,0 27,0-26,27-1,-1 1,1-1,-1-26,27 0,-26 0,25 0,-25-26</inkml:trace>
  <inkml:trace contextRef="#ctx0" brushRef="#br0" timeOffset="356863.4115">9552 5556,'0'0,"26"0,-26 0,27 0,-1-26,1 26,-1 0,1 0,-1-27,0 27,-26 0,0 0,0 0,0 0,0 0,0 27,0-27,-26 0,26 0,0 0,0 26,0-26,0 0,-26 0,26 0,0 0,0 0,0 0,0 0,0 0,0 0,0 0,0 0,0 0,0 0,26-26,-26 26,-26 0,26 0,0-27,-27 1,27 26,-26-27,26 27,-27 0,1 0,26 0,-27 0,27 0,0 0,-26 0,26 0,0 0,0 0,0 0,0 27,0-27,0 0,0 0,0 0,0 0,0 0,0 0,0 0,0 0</inkml:trace>
  <inkml:trace contextRef="#ctx0" brushRef="#br0" timeOffset="357566.4517">9763 5556,'0'0,"-26"0,26 0,-26 0,-1 0,1 0,-1 0,1 0,26 0,-27 27,27-27,0 0,0 0,0 0,0 0,0 0,27 0,-1 26,1-26,-1 27,1-27,25 0,-25 26,-27 1,26-1,-26-26,0 26,0-26,0 27,-26-27,26 26,-27-26,27 0,-26 27,0-27,-1 0,27-27,-26 27,26 0,-27 0,27 0,0-26,0 26,-26-27,26 27,0 0</inkml:trace>
  <inkml:trace contextRef="#ctx0" brushRef="#br0" timeOffset="357917.4718">10002 5133,'0'0,"-27"-27,27 27,-26 27,-1-1,27 1,-26-1,26 27,-27 27,27-27,0-1,0 28,0-27,27 0,-1-27,-26 27,53-27,-26-26,-1 27,1-27,-1-27</inkml:trace>
  <inkml:trace contextRef="#ctx0" brushRef="#br0" timeOffset="358101.4823">9658 5371,'0'0,"0"0,26 27,1-27,25 0,28 0,-1 0,-26 0,27 0,-28-27</inkml:trace>
  <inkml:trace contextRef="#ctx0" brushRef="#br0" timeOffset="358549.5079">10478 5265,'0'0,"26"0,-26 0,0 0,0 0,0 0,-26 53,26-26,-27-1,27 27,0 0,-26 0,26-27,0 27,0-26,0-27,26 26,-26-26,27 27,26-54,-27 27,27-26,0 26,-26-27,-1 27</inkml:trace>
  <inkml:trace contextRef="#ctx0" brushRef="#br0" timeOffset="358831.524">10742 5186,'27'0,"-1"0,-26 26,27 1,-27-1,26 27,-26 0,0 0,0 0,0 0,0 0,-26 0,26-27,26 1,-26-27,27 0,-1 0</inkml:trace>
  <inkml:trace contextRef="#ctx0" brushRef="#br0" timeOffset="359783.5785">11351 5662,'0'0,"0"0,0 0,-26-26,26 26,0-27,26 27,-26-53,0 53,0-26,0-27,26 26,-26 1,0-27,27 27,-27-1,0 1,26-1,-26 27,0 0,0 0,0 0,0 0,0 27,0-1,0 1,0-1,27 1,-27-1,0 0,0-26,26 27,-26-27,27 26,-27-26,26-26,1 26,-1-27,-26 27,27-52,-1 25,0-26,1 27,-1-1,-26-26,27 27,-27 26,0 0,0 0,26 0,-52 26,26 27,0-26,0 26,0 0,0-1,0 1,0 0,26-26,-26-1,0 1,0-27,0 0,0 0,27 0,-27 0,0 0,26-27</inkml:trace>
  <inkml:trace contextRef="#ctx0" brushRef="#br0" timeOffset="360114.5974">12012 5106,'27'0,"-27"-26,0 26,26 0,-26 0,27 26,-1 1,-26 26,27 0,-27 0,26 0,-26 26,0-26,0 26,0-52,0 26,0 0,0-27,-26 0,26-26,0 27,0-27,26 0,1 0</inkml:trace>
  <inkml:trace contextRef="#ctx0" brushRef="#br0" timeOffset="372501.3059">20506 3598,'0'0,"0"0,0 0,0 0,0 0,0 0,0 27,0-1,-27 1,27-1,-26 1,-1 26,27-1,-53-25,27 52,-1-52,1 26,-1-27,1 27,0-53,26 27,0-1,0 0,26-26,0 0,1 0,-1 0,27 0,0 27,-26-27,26 26,26-26,-26 27,0-27,0 0,0 26,0-26,-27 0,0 0,1 0,-27 0,26-26,-26 26,0 0</inkml:trace>
  <inkml:trace contextRef="#ctx0" brushRef="#br0" timeOffset="389395.2722">16696 5371,'-27'0,"27"0,0 0,0 0,27 27,-27-1,0 0,26 27,0 0,-26 0,27-26,-1-1,-26 27,0-27,27-26,-27 0,0 0,0-26,-27 0,27-27,0 0,-26 26,26-52,0 52,0-52,0 53,0-27,26 26,1 1,-1-1,1 1,26 26,0-27,0 27,-1-26,-25 26</inkml:trace>
  <inkml:trace contextRef="#ctx0" brushRef="#br0" timeOffset="389741.292">17145 5371,'0'0,"27"27,-27-1,26-26,27-26,-26 26,26-27,-27 1,0-1,1-26,-27 27,0-1,0 1,-27-1,1 27,0 27,-27-27,0 53,0-27,26 27,1 0,-1 26,1-26,0 0,26 0,26-26,-26-1,53 1,-27-27,1 0,26-27,0 1</inkml:trace>
  <inkml:trace contextRef="#ctx0" brushRef="#br0" timeOffset="389998.3067">17701 5159,'-26'-26,"-1"26,1 0,-1 26,-26 1,27-1,-1 27,27 0,0 0,27 0,26-27,-27 27,27 0,-26-53,-1 27,0-1,-26 1,0-27,-26 0,0 0,-27 0,0 0,26 0,1 0,-27-27</inkml:trace>
  <inkml:trace contextRef="#ctx0" brushRef="#br0" timeOffset="390270.3222">18071 4683,'0'27,"27"-1,-27 27,0 0,0 26,-27 1,27 25,-26 1,26 0,0 0,-27-27,27 27,0-53,0 0,0-27,0-26</inkml:trace>
  <inkml:trace contextRef="#ctx0" brushRef="#br0" timeOffset="390416.3306">17860 5265,'-27'0,"27"0,0 0,27 0,-1 0,1 27,26-27,-1 0,1 0,-26 0</inkml:trace>
  <inkml:trace contextRef="#ctx0" brushRef="#br0" timeOffset="391491.3921">18945 5001,'0'0,"0"-27,0 27,0 0,26-26,-26 26,0-27,0 27,0 0,0 0,0 0,0 0,0 0,0 0,0 0,0 0,0 27,0 26,-26-27,26 53,-27 1,1-1,-1 27,1-27,-1 27,-26-26,27-1,-1-26,27-27,-26 1,26-27,26 0,1-27,-1 27,1-53,-1 53,27-26,-26 0,26-1,-27 27,0 27,1-27,26 0,-27 26,1-26,-1 26,1-26,-1 0,1 0,-27 0,26 0,-26 0,0-26,0 26,0 0</inkml:trace>
  <inkml:trace contextRef="#ctx0" brushRef="#br0" timeOffset="394822.5826">16669 4763,'27'-27,"-27"1,0 26,0-27,0 27,-27 0,1 0,-1 53,1-26,-27 52,26-26,1 53,-1-27,1 27,26-27,26 27,-26-27,27 1,-1-27,1 26,-1-26,27 0,-26-27,-1 1,-26-1,27-26</inkml:trace>
  <inkml:trace contextRef="#ctx0" brushRef="#br0" timeOffset="395341.6123">19368 4763,'0'0,"26"-27,1 27,-1 27,1-1,26 0,-27 27,27 0,0 27,-27-1,1 27,-1-27,1 27,-27-27,0 27,0-26,-27-1,27 0,-26-26,26 0,-27-26,27 26,-26-53,26 0,-27 0</inkml:trace>
  <inkml:trace contextRef="#ctx0" brushRef="#br0" timeOffset="396069.6539">14605 5477,'0'26,"0"1,0-1,0 27,27-26,-1 26,-26-1,27-25,-1-1,-26 1,0-1,27 1,-27-27,0-27,-27 1,27-1,0-26,0 27,0-53,0 26,27 0,-27-27,26 54,1-27,-1 27,0-27,27 26,-26 27,26-26,-27 26,1-27</inkml:trace>
  <inkml:trace contextRef="#ctx0" brushRef="#br0" timeOffset="396369.6711">15002 5477,'27'26,"-27"27,26-53,1 0,-1 0,1 0,25-26,-25-1,-27 1,26-27,-26 27,0-1,-26-26,-1 53,1-26,-27 26,27 26,-27 1,26 26,1-1,-1 1,27 0,0 0,0-26,27 26,-1-1,1-25,-1-1,1-26,26 0</inkml:trace>
  <inkml:trace contextRef="#ctx0" brushRef="#br0" timeOffset="396767.6939">15346 5424,'0'0,"0"26,0-26,27 27,-27-1,26 27,-26-26,0-1,27 1,-27-1,26 1,-26-27,0 0,0 0,26-27,-26 1,0-27,27 0,-1-27,-26 28,27-1,-1 0,-26 26,27-26,-1 27,-26 26,27 0,-1-27</inkml:trace>
  <inkml:trace contextRef="#ctx0" brushRef="#br0" timeOffset="397164.7166">14605 4657,'-26'0,"-1"26,27 1,-26 26,-27 52,27 1,-27 0,26 26,-26 27,53-27,-26 1,26-28,26 1,-26 0,53-53,27 26,-1-52,27-27</inkml:trace>
  <inkml:trace contextRef="#ctx0" brushRef="#br0" timeOffset="397854.756">19791 4710,'0'0,"-26"0,26 0,0 0,26 26,1-26,-1 53,1 0,-1 0,0 53,27-27,0 27,-53 0,53 0,-26-27,-1 27,-26-27,27 0,-27-26,0 0,-27-26,27-1,0 1,-26-1,26-26,0 0,0 0</inkml:trace>
  <inkml:trace contextRef="#ctx0" brushRef="#br0" timeOffset="417433.8759">21061 5980,'0'0,"0"-27,0 1,0-1,27 27,-27-26,0-1,0 27,0 0,26-26,-26 26,0 0,0 26,0-26,0 27,0-1,0-26,0 27,-26-1,26 1,0-27,26 26,-26 1,0-27,0 0,0 26,0-26,27 0,-1 26,0-26,1 0,26 0,0-26,0 26,0 0,26 0,0 0,1 0,26 0,-27-26,27 26,0 0,-1 0,28 0,-54 0,27 0,26 0,-26 0,0 0,0 0,0 0,-1 0,1 0,0 0,0 0,0 0,0 26,-27-26,0 26,1-26,-27 0,26 0,-26 27,-27-27,1 0,-1 0,1 0,-27 0,0-27,26 27,-26-26,0 0,0-27,-26 26,26 1,0-1,0-26,-27 27,27-1,0 1,0-1,0 27,27-26,-1 26</inkml:trace>
  <inkml:trace contextRef="#ctx0" brushRef="#br0" timeOffset="420816.0693">21193 4657,'0'0,"0"0,0 0,0 0,0 0,0 0,0 0,0 0,0 0,0 0,-26 26,26 1,0 26,0-1,0-25,0 26,0 26,0-26,26 0,-26 0,0 0,0 0,0 0,0 0,27-27,-27 27,0-27,26 1,-26-1,0-26,27 27,-27-27,26 0,-26 0</inkml:trace>
  <inkml:trace contextRef="#ctx0" brushRef="#br0" timeOffset="421082.0846">21458 5133,'0'0,"0"0,0 0,27 26,-27-26,0 27,-27-27,54 26,-54 1,54-1,-27 1,0-1,0 1,0-27,0 26,0-26,26 0,-26 0,0 0</inkml:trace>
  <inkml:trace contextRef="#ctx0" brushRef="#br0" timeOffset="421239.0935">21485 4895,'0'-27,"0"27,0 0,0 0,0 0,0 0,26 27</inkml:trace>
  <inkml:trace contextRef="#ctx0" brushRef="#br0" timeOffset="421575.1128">21776 4974,'-27'27,"27"-27,-26 0,-1 26,1-26,-1 27,27-1,-26-26,26 26,26 1,1-1,-1 1,1-1,26 1,-27-1,0 1,1-27,-1 26,-26 1,0-1,-26-26,26 27,-27-27,-25 0,25 26,1-26,-1 0,1-26,26 26</inkml:trace>
  <inkml:trace contextRef="#ctx0" brushRef="#br0" timeOffset="421864.1293">22120 4551,'0'0,"0"0,-27 0,27 26,0 1,0 26,0 26,-26-26,26 26,0 1,0-1,0 27,0-53,0 26,0-26,0 0,0-26,0 25,26-52</inkml:trace>
  <inkml:trace contextRef="#ctx0" brushRef="#br0" timeOffset="422052.14">21908 5027,'0'0,"0"-26,0 26,26 0,27 0,-26 0,26-27,0 27,-27-26,27 26,-27-27</inkml:trace>
  <inkml:trace contextRef="#ctx0" brushRef="#br0" timeOffset="422420.1611">20850 4630,'-53'53,"26"27,1-1,-1 27,1-27,26 27,0 0,0-27,26 1,27-1,-26-26,26 0,-1 0,1-53</inkml:trace>
  <inkml:trace contextRef="#ctx0" brushRef="#br0" timeOffset="423019.1954">23046 4498,'0'26,"-27"1,1-1,-1 27,1-26,-1 52,1 0,26 1,-27-1,27 1,0-1,0 0,0-26,0 0,27 0,-27-26,0-1,26 0,-26-26</inkml:trace>
  <inkml:trace contextRef="#ctx0" brushRef="#br0" timeOffset="423343.2139">23257 4657,'-26'-53,"26"26,-27 1,1 26,-1 0,1 26,26 1,-27-1,1 27,26 0,0 26,0 1,0 26,26-27,-26 27,27-27,-27 1,26-1,-26-26,0 26,0-52,0 26,0-53,0 26,0-26</inkml:trace>
  <inkml:trace contextRef="#ctx0" brushRef="#br0" timeOffset="423554.226">23019 5159,'27'0,"-1"-26,0 26,1 0,26 26,-27-26,-26 0,27 27,-1-27,-26 26,0 1,0-1,0-26,0 27,0-27,27 0</inkml:trace>
  <inkml:trace contextRef="#ctx0" brushRef="#br0" timeOffset="423689.2337">23310 5080,'0'0,"0"0,0 0,0 0,0 0</inkml:trace>
  <inkml:trace contextRef="#ctx0" brushRef="#br0" timeOffset="423866.2438">23337 5292,'0'0,"26"0,-26-27,27 1,-27-27,26 26,0-26,-26 27,27 0,-1-27,1 53,26-27,-53 27</inkml:trace>
  <inkml:trace contextRef="#ctx0" brushRef="#br0" timeOffset="424088.2565">23733 5080,'-26'0,"26"26,-26 1,26-27,0 26,-27-26,27 27,27-27,-27 26,26-26,-26 27,26-1,1-26,-27 0,0 27,0-27,-27 0,1 0,0 0,26 0,-27-27,1 27</inkml:trace>
  <inkml:trace contextRef="#ctx0" brushRef="#br0" timeOffset="424411.275">23892 4630,'0'27,"0"-1,0 27,0-26,0 52,0-26,0 26,-26-26,26 26,0-26,0 0,0 0,0-26,0 26</inkml:trace>
  <inkml:trace contextRef="#ctx0" brushRef="#br0" timeOffset="424567.2839">23786 4974,'27'0,"-27"0,26 0,1 0,26 0,-27 0</inkml:trace>
  <inkml:trace contextRef="#ctx0" brushRef="#br0" timeOffset="424947.3056">24448 4736,'0'0,"26"0,-26 27,0-1,0 27,-26-27,-1 27,27 27,-26-27,-1-1,1 1,26-26,0 26,0-27,0 1,26-27,1 26,-1-26,1-26,26 26,-27 0,27-27,-26 1,-1-1</inkml:trace>
  <inkml:trace contextRef="#ctx0" brushRef="#br0" timeOffset="425208.3206">24660 4577,'0'0,"26"-26,0 52,-26-26,53 53,-26-26,-1 26,1 0,-1 26,-26-26,27 26,-27-26,0 0,0 26,-27-52,27 26,0-27,0 1,0-27</inkml:trace>
  <inkml:trace contextRef="#ctx0" brushRef="#br0" timeOffset="425501.3373">25030 4498,'26'0,"1"0,-1 0,-26 53,27-27,-1 54,-26-1,0 0,0 1,0-1,-26 1,26-1,-27-26,27 26,-26-52,26-1,0 1,0-1,0-26,0 0,0 0,0 0</inkml:trace>
  <inkml:trace contextRef="#ctx0" brushRef="#br0" timeOffset="426336.3851">12886 5212,'0'-26,"0"26,0 0,0 0,0 0,-27 26,27 27,-26 0,26 0,-27 26,27 1,0-27,27 26,-27-26,26-27,1 1,-1-27,0 0,1-27,-1 1,1-27,-1 0,1 0,-1 27,-26-27,0 26,0 1,0 26,0 0,0 26,0 1,0 26,0-27,0 54,0-54,0 53,0-52,27-1,-27 1</inkml:trace>
  <inkml:trace contextRef="#ctx0" brushRef="#br0" timeOffset="426689.4053">13362 6376,'0'-79,"-27"0,27-1,-26-25,26-1,-27-27,27 28,-26-1,26 26,0 27,26 1,-26 25,27 27,-27 0,26 27,-26 25,27-25,-27 52,-27-52,27 26,-26-27,26 27,-27-27,27-26,0 0,0 27,27-1,-1-26</inkml:trace>
  <inkml:trace contextRef="#ctx0" brushRef="#br0" timeOffset="426989.4224">13653 6350,'-27'0,"27"0,-26-26,-1-27,27 0,-26-27,0-25,26-1,-27-27,27 28,0-28,-26 54,52-27,-26 53,27 27,-1-1,0 27,1 53,-1-26,-26 26,27-1,-27 1,0 0,-27-26,27-1,-26 1,-1-27,1-27,0 1</inkml:trace>
  <inkml:trace contextRef="#ctx0" brushRef="#br0" timeOffset="427287.4395">12965 4445,'-27'-26,"-25"26,25 26,-26 27,0 26,0 27,0 26,1 1,-1 52,26-26,1 26,26-26,26-1,1-25,52-27,-26-1,26-52,1 0,-1 0,0-53,27 27,-26-54</inkml:trace>
  <inkml:trace contextRef="#ctx0" brushRef="#br0" timeOffset="428156.4892">24818 3784,'27'0,"-27"26,0 0,0 1,26-1,-26 27,27 0,-1 0,1 0,-1 26,0 1,27-1,-26 1,26 25,-27-25,27 26,0-1,-26-25,-1 26,0-1,1 1,-27 0,0 0,-27-27,1 27,0-26,-1-28,1 28,-27-27,26 0,-26 0,27-27,-1 1,27-1,-26 0,26-26,0 27,0-1,0-26,0 27</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1:25:28.159"/>
    </inkml:context>
    <inkml:brush xml:id="br0">
      <inkml:brushProperty name="width" value="0.05292" units="cm"/>
      <inkml:brushProperty name="height" value="0.05292" units="cm"/>
      <inkml:brushProperty name="color" value="#FF0000"/>
    </inkml:brush>
  </inkml:definitions>
  <inkml:trace contextRef="#ctx0" brushRef="#br0">16537 14288,'0'26,"-27"0,27-26,-26 27,26-27,0 26,0-26,0 0,0 0,0 0,0 0,0 0,0 0,0-26,0-1,26 27,-26 0,27-26,-1 0,1 26,-27 0,53-27,-53 27,26 0,1 0,25 0,-25 0,-1-26,27 26,-26-27,-1 27,27 0,-26-26,26 26,-27 0,27-27,-27 27,1 0,26 0,-27 0,27 0,-26 0,25 0,1-26,-26 26,26 0,0 26,-27-26,27 0,-26 0,25 0,-25 0,26 0,-27 0,27 0,-26 0,-1 0,1 0,25 0,-25 0,26 0,-27 0,1 0,-1 0,27 0,0 0,-26 0,25 0,1 0,-26 0,26 27,0-27,-27 0,1 0,25 0,-25 0,26 0,-27 0,27 0,-26 26,-1-26,27 0,-26 0,25 0,-25 0,-1 0,27 0,-26 0,26 0,0 0,-1 0,1 0,-26 0,52 0,-26 0,-26 0,52 0,-26 0,26 0,-26 0,27 0,-28 0,28 0,-27 0,0 0,0 0,0 0,26 0,-26 0,0 0,-27 0,27 0,0 0,0 0,-27 0,1 0,-1 0,1 0,-27 0,26 27,-26-27,0 0,0 0,0 0,0 0,0 0,0 0,0 0,0 0,0 0</inkml:trace>
  <inkml:trace contextRef="#ctx0" brushRef="#br0" timeOffset="1681.0961">18257 14605,'0'0,"0"0,0 0,0 0,0 0,0 0,0 0,0 26,0-26,-27 27,27-1,-26 1,-1 26,1-27,-1 27,1-26,-1-1,1 1,-1-1,1 0,26-26,-26 27,26-27,0 26,26-26,0 0,1 0,-1 27,1-27,26 0,0 26,-27-26,27 27,-26-27,25 26,-25-26,-1-26,-26 26,27-27</inkml:trace>
  <inkml:trace contextRef="#ctx0" brushRef="#br0" timeOffset="2089.1195">18310 14764,'-27'26,"27"-26,27 0,-27 0,52 27,-25-27,52 0,1 0,-27 0,52 0,28-27,-1 27,-26 0,53 0,-1 0,1 0,0 0,26 27,-26-27,26 26,0-26,-26 27,26-27,-26 26,-27-26,0 27,-26-27,0 26,-26-26,-28 0,-25 0,-1 0,-26 0,0-26</inkml:trace>
  <inkml:trace contextRef="#ctx0" brushRef="#br0" timeOffset="2882.1648">18310 15716,'0'0,"0"0,0 0,0 0,0 0,0 0,0 27,-27-27,27 26,-26 1,-1-27,1 53,-1-27,-26 0,27 1,-1-1,-26 27,27-26,0-1,-1 1,1 26,-1-53,27 53,27-27,-27 0,26-26,1 27,-1-1,0 1,27-1,-26-26,-1 27,27-27,-26 26,-1-52,1 26,-1-27</inkml:trace>
  <inkml:trace contextRef="#ctx0" brushRef="#br0" timeOffset="3330.1905">18257 16007,'-27'0,"27"0,0 0,27 27,-1-27,1 0,25 26,1-26,27 0,-1 0,27-26,0 26,26-27,27 27,0 0,26-26,-26 26,52 0,-26 0,1 0,25 26,-26 1,1-27,-1 26,-53-26,0 27,1-1,-54-26,-26 27,0-27,-53 0,0 0,-53-27,53 27</inkml:trace>
  <inkml:trace contextRef="#ctx0" brushRef="#br0" timeOffset="13772.7877">4101 16193,'-105'0,"-1"26,0-26,27 0,-54 0,27 0,1 0,-1-26,-27 26,1 0,0 0,0 0,-27 0,0 0,27 0,-1 0,-25 26,25-26,1 26,0 1,-27 26,27-27,-27 54,27-27,-1-1,1 28,0-1,26 1,0-1,27 0,-1 27,1-26,53-1,-27 27,26 0,1-27,26 27,0 0,0-1,0 1,26-26,27 26,0-27,26-26,1 26,52-26,0 0,1 0,25-27,28 1,-1-1,27 1,-1-1,1 1,26-1,0 1,27-1,-1 1,1-27,-1 26,28-26,-28 0,27-26,0-1,-26-26,26 0,-27 0,1-26,-53-27,-1 0,-25-26,-28 0,-25-27,-54 0,-26-26,-27 0,-26 0,-53-27,-26 27,-27-1,-53 28,-52-1,-27 27,0 52,-80 27,1 27,-27 26</inkml:trace>
  <inkml:trace contextRef="#ctx0" brushRef="#br0" timeOffset="21056.2043">17172 15822,'0'0,"0"0,0 0,0 0,0 0,0 0,0 0,0 0,0 27,0-1,26-26,-26 53,0-27,0 27,27 0,-27 27,0-1,0-26,0 26,0-26,0 27,0-54,-27 53,27-52,-26-1,26 1,0-1,0-26,0 0,0 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10T21:43:32.582"/>
    </inkml:context>
    <inkml:brush xml:id="br0">
      <inkml:brushProperty name="width" value="0.05292" units="cm"/>
      <inkml:brushProperty name="height" value="0.05292" units="cm"/>
      <inkml:brushProperty name="color" value="#FF0000"/>
    </inkml:brush>
  </inkml:definitions>
  <inkml:trace contextRef="#ctx0" brushRef="#br0">21530 3026</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10T20:46:48.531"/>
    </inkml:context>
    <inkml:brush xml:id="br0">
      <inkml:brushProperty name="width" value="0.05292" units="cm"/>
      <inkml:brushProperty name="height" value="0.05292" units="cm"/>
      <inkml:brushProperty name="color" value="#FF0000"/>
    </inkml:brush>
    <inkml:context xml:id="ctx1">
      <inkml:inkSource xml:id="inkSrc1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2-09-10T20:47:05.978"/>
    </inkml:context>
  </inkml:definitions>
  <inkml:trace contextRef="#ctx0" brushRef="#br0">8012 9029,'0'0,"0"-25,25 0,0 0,-1 1,26-1,-25-25,49 25,-24 1,24-26,-24 25,24 25,-49 0,-25 50,-25-1,-24 1,-26 24,1 1,-1 24,1-24,0 24,49-25,50-24,24-1,26 26,24-50,0 24,25-24,-25 0,-49 0,-1-1,-49 26,-49-25,-1 0,-49 24,-25 1,0-1,25-24,-25 25,24-25,26 24,24-24,26 0,24-25,0 0,0 0,49-25</inkml:trace>
  <inkml:trace contextRef="#ctx0" brushRef="#br0" timeOffset="2793.1598">8086 10988,'0'0,"25"-24,0 24,0-50,-25 0,49 1,1-1,0-24,-1 24,-24 25,25-24,-26 24,1 0,0 25,0 0,-25 25,0 25,0-1,-25 50,25-24,-25 24,25 0,-25 0,25 1,-24-26,24 25,0-24,0-26,0 26,0-50,0 24,-25-24,25 0,0-25,0 0,0 0</inkml:trace>
  <inkml:trace contextRef="#ctx0" brushRef="#br0" timeOffset="3013.1723">8086 11782,'-24'0,"24"0,0 0,24 0,26 0,24-25,1 1,24-1,0 25,-24-25,24 25,-50 0,26 25,-50-25,-1 25,-24-25,0 0</inkml:trace>
  <inkml:trace contextRef="#ctx0" brushRef="#br0" timeOffset="5172.2958">7640 12502,'0'0,"0"-25,0 25,0 0,0-25,0 25,0 0,25 25,-25 0,0-1,0 26,24-25,-24 24,0 26,0-26,0 1,25 0,-50-1,50-24,-25 0,0 0,0-25,25 0</inkml:trace>
  <inkml:trace contextRef="#ctx0" brushRef="#br0" timeOffset="5620.3215">8111 12576,'25'0,"-25"0,0 0,0 0,-25 0,0 0,25 0,0 25,-24 0,-1 24,25 1,-25-1,25 26,0-1,0 25,0-24,0-1,25 1,-25-1,25 1,-1-51,1 26,-25-25,25-25,-25 25,0-25,25-50</inkml:trace>
  <inkml:trace contextRef="#ctx0" brushRef="#br0" timeOffset="6005.3435">8260 12898,'25'-24,"0"-1,-1 0,1 0,25 0,-25 25,24 0,1-24,-25 24,-1 24,1-24,-25 50,25 0,-50-1,25 1,-25 24,1-24,24 24,-25 1,0-50,25 24,0 1,0-25,25-1,0-24,-25 25,49-25,-24 0,0 0,24 0,-24-25,25 25,-1-24,-24-1,25 0</inkml:trace>
  <inkml:trace contextRef="#ctx0" brushRef="#br0" timeOffset="6584.3766">9823 12576,'0'0,"0"0,24 0,1 0,-25 0,25 25,0-25,0 0,-1 25,-24-1,25 1,-25 0,-25 25,1-26,24 26,-25 0,25-1,0-24,25 25,-1-1,26-24,-25 0,25 24,-26-24,1 25,0-25,-25 0,-25-1,-24 1,24-25,-25 25,-24-25,49 0,-25 0,25 0,1 0,-1 0,25 0,0-25,25 25,-1-25</inkml:trace>
  <inkml:trace contextRef="#ctx0" brushRef="#br0" timeOffset="7019.4015">10517 12526,'25'0,"0"0,0 25,-1 0,1 0,0 0,0 49,-25 0,25-24,-25 24,0 1,0-1,0 1,-25-26,25 1,-25-25,25 0,0-1,0-24</inkml:trace>
  <inkml:trace contextRef="#ctx0" brushRef="#br0" timeOffset="9619.5502">8062 14486,'24'0,"-24"0,0 25,-24 0,-1-1,25 1,-25 25,0-1,0 1,0-25,25 24,0-24,0 25,25-50,0 25,25-25,-1 0,1 0,24 0,-24 0,0-25,-1 25,-24 0,0-25,0 25</inkml:trace>
  <inkml:trace contextRef="#ctx0" brushRef="#br0" timeOffset="9871.5646">8533 14238,'-25'25,"25"-25,-25 49,25 26,-25-1,25 25,-24 1,-1-1,0 25,25 0,0 0,-25-25,25 0,0-24,0-26,0 26,0-50,0-25</inkml:trace>
  <inkml:trace contextRef="#ctx0" brushRef="#br0" timeOffset="16601.9496">5680 15553,'-74'-75,"24"26,1 24,24 0,25 50,25 0,-25 74,49 0,26 25,-26 25,50 24,1 1,-1 0,0-1,25 1,-25-25,1-25,-26 0,-24-25,-1-25,1-24,-25-25</inkml:trace>
  <inkml:trace contextRef="#ctx0" brushRef="#br0" timeOffset="16841.9633">6375 15726,'0'-25,"0"25,-25 25,0 25,0 24,-24 25,-26 50,26 0,-50 25,24-1,-24 1,0 0,-1-1,1-24,0-25,25-50,-1 1,-24-75</inkml:trace>
  <inkml:trace contextRef="#ctx1" brushRef="#br0">5358 15210 0,'0'0'0,"0"0"0,0 0 0,0 0 0,0 0 0,0 0 0,0 0 0,0 0 0,0 0 0,0 0 0,0 0 0,0 0 0,0 0 0,0 0 0,0 0 0,0 0 0,29 207 0,-29-207 0,0 150 0</inkml:trace>
  <inkml:trace contextRef="#ctx0" brushRef="#br0" timeOffset="55233.1592">19645 9649,'25'25,"-25"24,0 26,0-1,0 25,0 26,0-26,0 25,0-25,-25-25,25 1,-24-26,24-24,0-50</inkml:trace>
  <inkml:trace contextRef="#ctx0" brushRef="#br0" timeOffset="55412.1693">19794 9525,'0'50,"25"24,-25 0,0 26,0 48,0-23,-25-1,25-25,0 25,-25-50,25 1,-24-26</inkml:trace>
  <inkml:trace contextRef="#ctx0" brushRef="#br0" timeOffset="55591.1796">19273 10269,'0'0,"0"0,0 0,50 0,-1 0,26 0,-1 0,1-25,24 1,-25-26,1 25,-26 0,-24-24</inkml:trace>
  <inkml:trace contextRef="#ctx0" brushRef="#br0" timeOffset="55790.1909">19397 10641,'0'50,"50"-1,-1-49,1 0,25-24,-1-1,0-25,1 1,-26-1</inkml:trace>
  <inkml:trace contextRef="#ctx0" brushRef="#br0" timeOffset="56179.2133">20960 9401,'50'-74,"-50"-26,0 26,-25-25,-50 49,1 0,0 26,-26-1,26 50,-25 24,24 1,26 49,-1 25,25 0,25 25,25 25,0 24,0 1,24-26,-24 26,0-26,0 1,-25-25,0 24,0-49,-25-24,0-26,0 25,0-49,1-25,-26-25,25 0</inkml:trace>
  <inkml:trace contextRef="#ctx0" brushRef="#br0" timeOffset="56337.2222">20067 10914,'25'-25,"24"0,1 1,24 24,26 0,-26-25,25 25,-24 0,-1-25,1 25,-26-50</inkml:trace>
  <inkml:trace contextRef="#ctx0" brushRef="#br0" timeOffset="58749.3603">19323 14089,'0'0,"0"0,0 0,25 0,-25-25,0 25,0-49,24 24,-24 0,50 0,-50-24,25-1,24 0,-24 26,0-1,-25 0,25 0,-25 0,0 25,0 0,0 0,0 50,0-25,0 0,0 24,25 26,-25-26,0 26,0-1,0 0,-25 1,25-1,0 1,0-26,0 1,0-25,0 24,0-24,0-25,0 0,0 0,0 0</inkml:trace>
  <inkml:trace contextRef="#ctx0" brushRef="#br0" timeOffset="59170.3844">19224 14734,'0'0,"0"0,0 0,24 0,1-25,-25 25,50 0,-25-25,-1 25,26 0,0 25,-1-25,-24 25,25-25,-25 0,24 0,-49 25,25-25,0 0,-25 25,25-25,-25 0,24 0,-24 0,0 0,25 0,-25 0,0 0,0 0,25 0,-25 0,0-25,0 25</inkml:trace>
  <inkml:trace contextRef="#ctx0" brushRef="#br0" timeOffset="74497.261">18951 16222,'0'-25,"0"1,-25-1,25 25,-25 0,0 25,1-1,-1 26,0 0,25 24,-25 25,25 1,0 24,0-25,0 0,25 25,0-50,0 26,-25-26,24-24,1 24,0-49,-25 0</inkml:trace>
  <inkml:trace contextRef="#ctx0" brushRef="#br0" timeOffset="75157.2987">23341 16297,'0'24,"0"1,0 0,0 0,25 25,-25 24,0 0,25 1,-25 24,0 0,0 0,0 1,0 24,0-50,-25 0,0 1,25-26,-25-24</inkml:trace>
  <inkml:trace contextRef="#ctx0" brushRef="#br0" timeOffset="75823.3367">18405 16123,'0'0,"0"-25,0 25,0 0,0 0,0 0,0 50,0-25,0 24,25-24,-25 25,0 24,25-24,-25-1,0 1,0-25</inkml:trace>
  <inkml:trace contextRef="#ctx0" brushRef="#br0" timeOffset="87667.0143">19248 16570,'0'0,"0"0,-24 24,-1 1,25 0,-25 25,25 24,-25 0,25 1,0-1,25 1,-25-1,25 0,-25-49,25 25,-1-25,-24-25</inkml:trace>
  <inkml:trace contextRef="#ctx0" brushRef="#br0" timeOffset="88043.0358">19397 16768,'0'-25,"0"25,25-25,-25 1,25 24,-25 0,25 0,-1 0,1 24,-25 1,0 25,0-1,-25-24,25 25,-24-1,-1-24,25 25,-25-50,25 25,0-1,25-24,-25 0,25 0,-1 0,1 0,0 0,0 0,0 0,0 0,-1 0</inkml:trace>
  <inkml:trace contextRef="#ctx0" brushRef="#br0" timeOffset="88623.069">19968 16743,'0'0,"25"-25,-25 25,24-24,-24 24,0 0,25 0,0 0,0 0,0 0,-25 0,0 0,24 24,-24 1,0 25,-24-25,24 24,0-24,0 25,0-26,0 26,24-25,1-25,-25 25,25-1,-25 1,25 0,-25 0,-25-25,25 25,-25-1,0-24,1 0,-26 0,50 25,-50-25,50 0,0 0,0 0,0-25</inkml:trace>
  <inkml:trace contextRef="#ctx0" brushRef="#br0" timeOffset="88923.0861">20365 16669,'0'25,"24"-1,-24-24,25 50,25-25,-25 24,-25 26,24-26,1 26,-25-1,0 1,0-26,-25 1,25-1</inkml:trace>
  <inkml:trace contextRef="#ctx0" brushRef="#br0" timeOffset="89376.1119">21704 16743,'0'0,"0"0,0 0,-25 25,25 0,0 0,-25-1,50 1,-25 0,0 25,25-26,0 1,0-25,24 0,1 0,-25 0,0-25,-1 1</inkml:trace>
  <inkml:trace contextRef="#ctx0" brushRef="#br0" timeOffset="89580.1237">22076 16297,'0'49,"0"1,0 24,0 26,0 24,0 24,-25-24,25 25,-24-25,24 0,0-25,-25-24,25-25,0-26</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10T21:00:53.775"/>
    </inkml:context>
    <inkml:brush xml:id="br0">
      <inkml:brushProperty name="width" value="0.05292" units="cm"/>
      <inkml:brushProperty name="height" value="0.05292" units="cm"/>
      <inkml:brushProperty name="color" value="#FF0000"/>
    </inkml:brush>
  </inkml:definitions>
  <inkml:trace contextRef="#ctx0" brushRef="#br0">17214 8235,'25'-25,"-25"1,0-1,0 25,0 0,0 0,0 0,0 0,-25 0,25 0,-24 49,24-24,-25 50,0-26,0 26,0-1,1 25,24 0,-25 25,25-49,0 24,25-24,-25-1,0 0,24-24,1 0,0-1,-25-24,25 25,-25-26,25-24,-25 25,0 0,0-25,0 0,0 0,24 0,-24 0,25-25</inkml:trace>
  <inkml:trace contextRef="#ctx0" brushRef="#br0" timeOffset="584.0334">23465 8086,'25'25,"25"25,-26-1,51 51,-50-26,24 25,-24-24,0 49,0-25,-1 0,-48 0,24-24,-25 24,0-49,-25 24,26-49,-1 24,-25-24,25-25,1 0,-26 0</inkml:trace>
  <inkml:trace contextRef="#ctx0" brushRef="#br0" timeOffset="1218.0696">16718 7838,'0'0,"0"0,-24-25,48 50,-48-25,24 25,0 25,0 24,0-24,-25-1,25 26,0-26,0 26,0-26,0-24,0 25,0-25,0-25,0 0,0 0</inkml:trace>
  <inkml:trace contextRef="#ctx0" brushRef="#br0" timeOffset="10220.5845">17959 8781,'0'-25,"0"25,0-25,0 25,-25 0,25 0,0 25,-25 0,0 0,0 24,1 1,-1 24,25-24,-25 49,0-49,25 49,0-49,0 24,25-24,-25-26,25 1,0-25,-1 0,1 0,0-25,0 1,0-26</inkml:trace>
  <inkml:trace contextRef="#ctx0" brushRef="#br0" timeOffset="10692.6115">18306 8334,'-25'0,"25"0,0 0,-25 25,25 0,-25 25,25 24,0 0,-24 1,24 24,-25 0,0 0,25 1,-25-1,0 0,25-24,-24-1,24-24,0-26,0 1,0 0,0-25,0-25,24 0,-24 1,25-26,0 0,0 1,0 24,-1-25,-24 26,25-1,0 50,-25-25,0 24,25 1,0 25,-25-25,0-1,24 26,-24-25,25 0,0-25,-25 0,25 0</inkml:trace>
  <inkml:trace contextRef="#ctx0" brushRef="#br0" timeOffset="11446.6547">18901 8954,'0'0,"0"0,25 0,-25 0,0 25,0 0,25 0,-25 25,0-1,0-24,25 49,-25-24,0 0,24-26,-24 26,0-25,25-25,-25 0,0 0,-25 0,1-25,-1 0,0 0,0 1,-24 24,24 0,-25 0,25 0,1 24,-1 1,25 25,-25-25,25-1,25 1,-25 0,25 0,-1-25,1-25,25 25,-25-25,24 0,-24-24,25 24,-26-25,26 26,-25-1,0-25,-1 25,1 1,0 24,0 0,-25 0,25 24,-25 1,24 0,-24 25,0-50,25 49,-25-24,0-25,25 0,-25 0,25 0,-25-25,0-24,0 24,0-25,0 1,0-1,0 25,-25 0,50 1,-25-1,0 0,49 25,-49 0,50 0,-25-25,24 25,-24 0,25-25,0 25</inkml:trace>
  <inkml:trace contextRef="#ctx0" brushRef="#br0" timeOffset="11750.6721">19918 8582,'0'-24,"0"-1,0 0,0 25,25 0,-25 25,25 0,-25 49,25-24,-1 24,-24 25,25-24,-25-1,0 1,0-1,0 0,0-24,0 0,0-26,0-24,25 25,-25-50,50 1</inkml:trace>
  <inkml:trace contextRef="#ctx0" brushRef="#br0" timeOffset="12254.7009">20935 8483,'-25'-25,"1"25,24 25,-25-25,0 25,0 25,0 24,1-24,-1 24,0 25,0-24,25-1,0 1,25-1,-25-49,25 24,0-24,24 0,-24-25,0-25</inkml:trace>
  <inkml:trace contextRef="#ctx0" brushRef="#br0" timeOffset="12711.727">21109 8285,'0'0,"0"0,0 25,0-1,-25 26,25 24,0 1,-25 24,25-25,-25 26,25-51,-24 26,24-26,-25-24,25 0,25-25,-1-25,-24 25,25-25,25-24,-50-1,49 25,-24 0,0 25,-25 0,25 25,-25 0,0 25,0-1,0 1,0 24,0-24,25-25,-25 0,0-1,24-24,1-24,0-1</inkml:trace>
  <inkml:trace contextRef="#ctx0" brushRef="#br0" timeOffset="13101.7493">21679 8607,'25'0,"-25"25,25 25,0-26,-25 26,25 0,-25-1,24 26,-24-26,0 1,0-25,25 24,-25-49,0 0,0 0,0 0,0-24,-25-26,1 25,-1 0,0 0,0 1,0-1,-24 25,24 25,0-1,25 26,-25-25,50 25,-25-1,25-24,0 0,-1 0,1-1,0-24,25-24,-25-1,-1 0,26 0</inkml:trace>
  <inkml:trace contextRef="#ctx0" brushRef="#br0" timeOffset="13366.7645">22200 9103,'25'25,"-25"-25,0 0,25 25,-25-50,0 25,0-49,0 24,-25-25,25 0,0 1,0-1,0 1,25-1,-25 0,0 26,25 24,-1-25,26 25,-25 0,24-25,-24 25,25 0</inkml:trace>
  <inkml:trace contextRef="#ctx0" brushRef="#br0" timeOffset="13628.7795">22771 8409,'0'-25,"0"25,25 0,-25 0,24 50,1-1,-25 1,25 49,0 0,-25 0,25 25,-25-24,0-1,0 0,0-24,-25-1,25 0,0-49,0 25</inkml:trace>
  <inkml:trace contextRef="#ctx0" brushRef="#br0" timeOffset="22264.2734">16842 10120,'0'0,"0"0,0 25,0-25,0 25,0 25,0-1,0 1,0-1,25 1,-25 0,0-26,25 26,-25-25,0 0,25-25</inkml:trace>
  <inkml:trace contextRef="#ctx0" brushRef="#br0" timeOffset="22520.288">17363 10269,'0'25,"0"0,-25 0,1 24,-1 26,0-1,0 0,25 26,-25-1,25 25,0-25,25 0,0-24,25-1,-1 1,1-51</inkml:trace>
  <inkml:trace contextRef="#ctx0" brushRef="#br0" timeOffset="23006.3158">23044 10468,'49'0,"-24"0,25 24,-1 1,-24 0,25 49,-26-24,26 49,-25 0,0 1,-1 48,-24-48,0 24,0 0,0-25,0-25,-24 1</inkml:trace>
  <inkml:trace contextRef="#ctx0" brushRef="#br0" timeOffset="28347.6213">18182 10641,'0'0,"0"0,-25 0,25 0,0 25,0 0,0 24,0-24,0 25,0 24,0 1,0-26,0 26,-25-26,25 26,0-26,-25-24,25 0,0 0,0 0,0-25,25-25,0 25,-25-25,25 0,0 0,-25-24,24 24,1 0,0 0,0 25,0 25,-25 0,24 0,-24 24,25-24,0 25,-25-25,25 24,0-24,-25 0,24 0</inkml:trace>
  <inkml:trace contextRef="#ctx0" brushRef="#br0" timeOffset="28805.6475">18876 11063,'25'0,"0"0,-25 0,0 25,25-1,0 1,-25 0,0 25,0-1,24 1,-24 24,25-24,-25 0,25-26,0 26,-25-25,25-25,-25 0,0 25,0-25,0-25,-25-25,25 25,-25 1,0-1,-24 0,24 0,-25 25,25 0,1 25,-1 0,0 0,0 24,25-24,0 25,25-26,0 1,0 0,-1-25,1 25,0-50,25 25,-26-25</inkml:trace>
  <inkml:trace contextRef="#ctx0" brushRef="#br0" timeOffset="29093.664">19273 11609,'0'0,"0"24,25-24,-25 0,0 0,0-24,0 24,0-25,0-25,-25 25,25-24,0 24,0-25,-25 26,25-26,25 25,-25 25,25-25,0 1,0 24,-1-25,26 25,-25-25,24 0,1 0,-25 25</inkml:trace>
  <inkml:trace contextRef="#ctx0" brushRef="#br0" timeOffset="29505.6876">18058 10492,'-25'25,"-25"50,1-1,-1 50,25-25,1 0,24 50,0-49,24 24,1-50,25 25,-1-24</inkml:trace>
  <inkml:trace contextRef="#ctx0" brushRef="#br0" timeOffset="29824.7058">19769 10542,'25'50,"-25"-1,25 26,0 24,0 0,-1 0,-24 25,0 0,0-24,-24-1,-1-25,0 1,0-1,0-24,1-1</inkml:trace>
  <inkml:trace contextRef="#ctx0" brushRef="#br0" timeOffset="30549.7473">20762 11361,'-25'0,"25"-25,0 25,0 0,0 0,25 0,-1 0,1 0,0-25,25 0,-26 25,1-25,25-24,-50 24,25-25,-25 25,0-24,-25 24,0 0,-25 25,1 0,-1 25,1 25,-26-1,25 26,1-1,24 1,0-1,25 25,0-24,25-26,0 1,24-1,1-24,0-25,24 0,-24 0,-1-25,26 1,-26-1</inkml:trace>
  <inkml:trace contextRef="#ctx0" brushRef="#br0" timeOffset="30997.7729">21580 11286,'0'0,"0"0,0 0,25 25,-25 25,25-26,-25 26,24 0,1-1,-25 1,25-25,-25-1,25-24,-25 25,25-50,0 25,-1-24,1-26,0 0,25-24,-26 24,26 1,-25-1,0 1,-1-1,1 25,0 0,0 25,0-25</inkml:trace>
  <inkml:trace contextRef="#ctx0" brushRef="#br0" timeOffset="41199.3564">17041 12353,'0'0,"-25"25,25-1,-25 26,0-25,25 24,-24 1,-1 0,25-1,-25 1,25-1,0-24,0 0</inkml:trace>
  <inkml:trace contextRef="#ctx0" brushRef="#br0" timeOffset="41471.372">17413 12402,'0'25,"0"0,0 25,-25 24,0 0,25 26,-25 24,1-25,24 25,0 0,0-25,0 0,0-24,24-26,1 1,25-25,-25-25,24 0</inkml:trace>
  <inkml:trace contextRef="#ctx0" brushRef="#br0" timeOffset="42094.4076">23416 12601,'49'0,"-24"25,25 24,-1 1,-24-1,0 26,0-1,-1 25,-24 1,0-1,0 0,-24-24,-1-1,25 0,-25 1,0-26,25 1,-25 0,25-50,-24 24</inkml:trace>
  <inkml:trace contextRef="#ctx0" brushRef="#br0" timeOffset="43769.5032">18256 12626,'-25'-25,"25"25,0 0,0 25,0-1,0 26,0 24,0-24,0 49,0-24,0 24,0 0,0-24,0-1,-24-24,48-1,-24-24,0 0,0-25,0-25,25-25,0 26,-25-26,25 0,0 1,-25 24,24 0,-24 0,25 25,-25 25,25 0,0 0,-25 24,25 1,-1 0,1-1,0 1,-25-25,25-1,0 1,0-25</inkml:trace>
  <inkml:trace contextRef="#ctx0" brushRef="#br0" timeOffset="44203.5283">18901 13097,'25'0,"-25"25,50-25,-50 0,24 24,1 1,0 0,-25 0,25 0,-25 0,25-1,-25-24,0 25,0-25,0 0,0 0,-25 0,25 0,-25 0,0 0,-24 0,24 25,0 0,0 0,0-1,25 1,-24 25,24-25,24-1,-24 1,25 0,0-25,0 0,0 0,-1 0,1-25,-25 0,25 25,0-49,0 24,-1 0,-24 0</inkml:trace>
  <inkml:trace contextRef="#ctx0" brushRef="#br0" timeOffset="44490.5447">19323 13295,'0'25,"0"0,25 25,-1-26,-24 1,0 25,25-25,-25-25,0 0,25 0,-25 0,0-25,0-25,0 25,0-24,0-1,0 1,25 24,-25-25,25 25,-1 0,26 1,0-1,-1 0,26 0,-26-24</inkml:trace>
  <inkml:trace contextRef="#ctx0" brushRef="#br0" timeOffset="45003.574">20464 13395,'25'74,"-25"-24,0-1,0 1,0-25,0-1,0-24,0 0,0-24,0-26,0 25,0-49,0-1,0 26,0-26,24 26,-24-1,25 0,0 26,25 24,-26-25,26 25,25 0,-26 0</inkml:trace>
  <inkml:trace contextRef="#ctx0" brushRef="#br0" timeOffset="45517.6032">21109 13171,'0'0,"25"-25,-25 1,24 24,-24-25,25 25,0 0,-25 0,25 25,0 24,-1-24,-24 25,25-25,0 24,-25-24,0 25,0-26,0-24,0 25,0-25,-25 0,0 0,1 0,-26 0,25 0,-24 0,24 0,-25 0,25 25,1 0,-1 0,0 24,0-24,25 0,25 0,0-1,0 1,-1-25,26 0,0-25,-1 25,-24-24,25-1,-1 0,-24 25,25-50</inkml:trace>
  <inkml:trace contextRef="#ctx0" brushRef="#br0" timeOffset="46008.631">21903 12576,'0'-25,"0"0,0 25,0 0,-25 25,25 25,-25-1,25 26,0-1,-25 25,0 1,25-1,0-25,0 1,-24-1,24-24,0-1,24-49,-24 0,0 0,25 0,0-24,25-1,-26-25,1 25,25 1,-25 24,24 0,-24 24,0 1,0 0,-1 25,1-26,25 26,-50-25,49 24,-49-49,25 25,0-25,0-25,-25 25</inkml:trace>
  <inkml:trace contextRef="#ctx0" brushRef="#br0" timeOffset="59830.4221">2629 15205,'-25'-49,"1"24,24 25,-25 0,0 25,0-1,25 26,-25 0,1 24,24 1,0-1,0-24,24-26,1 1,-25 0,25-50,0 25,0-25,-1-24,1-1,-25 1,25 24,-25-25,0 25,0 0,0 25,0 0,25 25,-25 25,25-25,0 24,-1 1,1-25,0 24,-25-49,50 25,-50-25,24 0</inkml:trace>
  <inkml:trace contextRef="#ctx0" brushRef="#br0" timeOffset="60263.4468">3150 15701,'0'75,"0"-1,0 1,0-1,0 0,0-24,-25 0,25-26,0 1,-24-25,-1-49,25 24,-25-50,25 1,-25-25,25-25,-25 25,25-1,0-24,0 50,25-25,0 49,0 25,24 25,-24 0,25 25,-25 0,-1 24,1 1,0 0,-25-1,0 1,-25 0,0-26,1-24,-1 0,0 25,25-50,0 25</inkml:trace>
  <inkml:trace contextRef="#ctx0" brushRef="#br0" timeOffset="60579.4649">3522 16024,'0'0,"-25"-25,25-25,-24 1,-1-26,0 1,0-50,25 50,0-26,0 1,25 25,25 24,-26 0,26 26,0 24,-1 0,-24 24,0 26,0 0,-25-1,-25 1,0-25,0 24,-24-24,-1-25,25 25,-24-25</inkml:trace>
  <inkml:trace contextRef="#ctx0" brushRef="#br0" timeOffset="60999.4889">2381 14536,'-25'-25,"1"25,-26 49,50 1,-50 24,26 1,24 49,-25 25,0-25,25 24,0-23,25 23,0-24,-1-49,1 24,25-49,-1-1,1-24</inkml:trace>
  <inkml:trace contextRef="#ctx0" brushRef="#br0" timeOffset="61938.5426">5060 15404,'25'25,"-25"24,0-24,0 0,0 0,0-25,0 0,-25 0,25-25,-25 0,25 0,-24-24,-1 24,0-25,0-24,25 24,0 0,0 1,0-1,25 25,0 1,0-1,-1-25,26 50,-25-25</inkml:trace>
  <inkml:trace contextRef="#ctx0" brushRef="#br0" timeOffset="62261.561">5259 15255,'0'25,"24"-25,1 0,-25 0,25-50,0 25,0 0,-1-24,-24-1,25 25,-25 1,0-1,-25 0,1 25,24 25,-25 0,0-1,0 26,25 0,0-1,-25 1,50-1,-25 1,25-25,-25 0,25 0,0-1,-1-48,1 24,25-25,-25 25</inkml:trace>
  <inkml:trace contextRef="#ctx0" brushRef="#br0" timeOffset="62579.5793">5581 15007,'0'0,"-25"25,25-1,25-24,-25 50,25 0,-25-1,25-24,-1 25,1-1,0 1,0-25,-25-25,25 25,-1-25,1-25,-25 0,25 0,0-49,-25 24,25-24,0 24,-25-24,24 24,1 0,0 1,-25 24,25 25,0 0,-25 0</inkml:trace>
  <inkml:trace contextRef="#ctx0" brushRef="#br0" timeOffset="63728.645">4762 14585,'-24'0,"24"0,-25 0,25 0,-25 0,25 0,-25 50,25-25,-25 49,25-24,0 24,0 0,0 50,0-49,0 24,25-25,-25 1,25-1,-25-24,25 0,0-26,-1 1,1 0,0-25</inkml:trace>
  <inkml:trace contextRef="#ctx0" brushRef="#br0" timeOffset="64452.6864">6722 15329,'0'25,"25"25,0-25,-25-1,24 1,-24-25,25 0,-25-25,0 1,0-26,-25 0,25 1,-24-26,24 1,0 24,-25 1,25-26,25 50,-25-24,0 24,49 25,-49-25,50 25,-25 0,0 0,-1 0</inkml:trace>
  <inkml:trace contextRef="#ctx0" brushRef="#br0" timeOffset="64731.7024">7119 15106,'25'0,"0"0,-25-25,24 0,1 25,0-24,-25-1,0 0,0 0,-25 25,25 0,-49 0,49 25,-50 25,50-26,-25 26,0 24,25-24,-24-25,24 24,24-24,-24 0,25 0,0-25</inkml:trace>
  <inkml:trace contextRef="#ctx0" brushRef="#br0" timeOffset="65009.7183">7466 14957,'0'-25,"-25"1,25-1,-24 25,-1 0,25 25,-25-1,25 1,0 25,25-1,0-24,-1 25,26-25,-25 24,-25-24,25 0,-25 0,0-1,-25-24,0 0,25 0,-25-24,0-1,1 0,-1-25,25 1</inkml:trace>
  <inkml:trace contextRef="#ctx0" brushRef="#br0" timeOffset="65198.7289">7640 14436,'25'0,"-25"0,0 25,24 25,-24-1,0 26,0 24,0 0,0-24,25 24,0 0,-25-25,0-24,25-25</inkml:trace>
  <inkml:trace contextRef="#ctx0" brushRef="#br0" timeOffset="65352.7378">7689 14908,'0'-25,"0"0,0 0,0 25,0 0,25 0,0 25,25 0,-26-25,1 0</inkml:trace>
  <inkml:trace contextRef="#ctx0" brushRef="#br0" timeOffset="65626.7536">8285 14660,'0'0,"0"24,0 1,0 0,0 25,-25-1,25 26,-25-1,25 0,-25 1,25-1,0-24,25-1,0-24,0 0,0-25,24 0,-24 0,25 0,-1-25,-49 25</inkml:trace>
  <inkml:trace contextRef="#ctx0" brushRef="#br0" timeOffset="66019.7761">6573 14684,'-25'25,"1"0,-1 25,25 24,-25 0,25 26,0-1,0 0,0 0,25-24,0 24,24-49,-24-1</inkml:trace>
  <inkml:trace contextRef="#ctx0" brushRef="#br0" timeOffset="66455.801">8781 14585,'25'0,"-1"25,1 0,0 24,0 1,0 24,-25 1,24 24,-24 0,0-24,-24 24,-1-50,25 26,-25-50,25 24</inkml:trace>
  <inkml:trace contextRef="#ctx0" brushRef="#br0" timeOffset="66839.823">8954 14486,'0'25,"25"0,0 24,0 1,0 24,0 25,24-24,-49 49,25-25,-25 0,0-24,0 24,-25-25,25-24,-25 0,1-50</inkml:trace>
  <inkml:trace contextRef="#ctx0" brushRef="#br0" timeOffset="69703.9864">4862 16049,'25'0,"-1"0,1 0,25 0,-25 0,24 0,1 0,-1 24,1-24,0 0,24 0,-24 0,24 25,0-25,1 0,-1 0,1 25,-1-25,1 0,24 0,-25 0,25 0,1-25,-1 25,0-25,25 25,-25 0,0-24,1 24,-1-25,25 25,-25 0,-24 0,24 0,0-25,0 25,0 0,-24-25,24 0,-25 25,26-24,-1 24,-25-25,1 25,-1 0,-24 0,24 0,-24 25,-1-25,-24 0,25 0,-25 24,-1-24,-24 0,25 0,-25 0,0 25,0-25,-25 0</inkml:trace>
  <inkml:trace contextRef="#ctx0" brushRef="#br0" timeOffset="71473.088">10542 14883,'25'25,"-25"-1,25 1,-1 0,1 25,0-26,0 1,0 0,-25 0,24-25,-24 25,0-25,0 0,0 0,0 0,0 0,-24-25,24-25,-25 25,25-24,-25-1,25 1,0-1,0 25,0-24,0-1,25 25,0 0,-1 25,-24-24,50 24,-50-25,50 25</inkml:trace>
  <inkml:trace contextRef="#ctx0" brushRef="#br0" timeOffset="71809.1072">10988 14883,'25'0,"0"0,0 0,0 0,-1-25,-24 0,25 0,-25 1,0-1,0 25,-25-25,1 25,-1 25,0-25,0 25,0 24,1 1,-1-25,25 24,0 1,0-1,0-24,25 25,-25-25,24-1,1-24,0 0</inkml:trace>
  <inkml:trace contextRef="#ctx0" brushRef="#br0" timeOffset="72117.1248">11212 14808,'0'0,"0"0,0 25,0 0,25 0,-25 0,24 24,-24 1,25-25,0-1,0 26,0-25,-25-25,24 0,1-25,0 0,0 0,0 1,-25-26,24 0,1 1,-25-1,25 1,-25-1,25 25,-25 0</inkml:trace>
  <inkml:trace contextRef="#ctx0" brushRef="#br0" timeOffset="72907.17">12378 15131,'0'0,"0"0,0-25,0-25,24 26,-24-26,0 0,0 1,0-26,25 26,-25-26,0 26,0-1,0 25,0 1,0 24,0 0,25 24,-25 1,0 25,0-1,25 1,-25-25,25 0,-1-25,26 24,-25-48,24-1,-24 0,25 0,-25-24,24-1,-24 0,0 1,-25 24,25 0,-25 25,0 25,0 25,24-1,-24 26,25-1,-25 25,0-24,25 24,0-50,0 26,-25-26,24-24,-24 0</inkml:trace>
  <inkml:trace contextRef="#ctx0" brushRef="#br0" timeOffset="73275.1911">10368 14387,'-24'0,"-1"0,0 25,0-1,0 26,1 0,24 24,-25 0,25 26,25-1,-25-25,49 25,-24-24,25-1,49-24</inkml:trace>
  <inkml:trace contextRef="#ctx0" brushRef="#br0" timeOffset="73711.2159">13146 14362,'0'25,"0"-25,0 49,25-24,-25 50,25-26,0 50,-25-24,25 49,-25-50,25 25,-25-24,-25-1,25-24,-25-1,25-24</inkml:trace>
  <inkml:trace contextRef="#ctx0" brushRef="#br0" timeOffset="74223.2453">13667 14064,'0'0,"25"0,0 25,-25 0,25 49,0 1,-1-1,26 25,-25 25,-25 25,25-25,-50 0,25-25,-25 25,0-24,0-1,1-49,-1 24,0-24,25-26</inkml:trace>
  <inkml:trace contextRef="#ctx0" brushRef="#br0" timeOffset="107628.1559">2679 17438,'0'-25,"-25"0,25 0,-25 0,0 25,1 0,-1 25,25 0,-50 25,50 24,-49-24,49-1,0 26,0-26,0-49,0 75,0-75,49 0,-49 0,50-75,-25 51,-1-26,1 0,-25 1,25-1,-25 50,25-25,-25 25,0 0,25 75,0-26,-25 1,24 0,1 24,-25-24,25-1,-25 1,0-50,25 74,-25-74,25 75,-25-75,24 49,-24-49,0 0,0 0,0 0,0 0,0 0,0 0,0 0,0 0,0 0,0 0,-49-99,24 74,0-49,25-1,-25 1,1 0,24-1,0 1,0 24,24 0,1 1,0 24,25 0,-26 25,26 0,-25 0,24 25,-49 0,0-25,0 74,0-74,-24 75,24-75,-50 49,50-49,-74 50,74-50,0 0,-25 25,25-25,0 0</inkml:trace>
  <inkml:trace contextRef="#ctx0" brushRef="#br0" timeOffset="107967.1753">3225 18008,'-50'0,"50"0,-25-99,0 49,1-24,-1 0,25-26,-25 26,25-1,25 1,-25 49,25-24,-1-1,26 50,-25-25,0 25,-1 0,1 25,0 0,-25 0,0 24,-25-24,0 0,1 0,-26 24,25-49,0 25,1-25</inkml:trace>
  <inkml:trace contextRef="#ctx0" brushRef="#br0" timeOffset="108380.1989">2332 16793,'0'-25,"-25"50,0 24,25-24,-25 50,25 24,-25 0,25 0,0 50,0-25,25 0,0-25,0 25,0-49,24-26,1 1,-1-50</inkml:trace>
  <inkml:trace contextRef="#ctx0" brushRef="#br0" timeOffset="110318.3098">4564 16694,'0'0,"0"0,0 0,0 0,0 0,0 24,-25 1,25 25,0-1,-25 1,25 0,0 24,-24 0,24 1,-25-26,25 26,-25-1,25-24,-25-1,25-24,0 0,0 0,0-25,0 0,0 0,0 0,0-25,25 25,0-25,0 25,-1 0,26 25,-25-25,49 25,-24-25,-1 25,1 0,0-25,-1 24,-24-24,25 0,-25-24,-1 24,-24-25,25 0,-25 25</inkml:trace>
  <inkml:trace contextRef="#ctx0" brushRef="#br0" timeOffset="111192.3598">6276 17214,'0'25,"24"25,-24-25,25 24,0-24,-25 25,25-1,-25-24,25-25,-25 0,0 0,0 0,-25-25,25 0,-25-24,25 24,0-49,-25 24,25 0,0 1,0-1,0 1,25 24,0 0,0 25,-1 0,1 0,0 0,25 0</inkml:trace>
  <inkml:trace contextRef="#ctx0" brushRef="#br0" timeOffset="111491.3769">6697 17214,'25'25,"-25"0,0-50,25 25,0 0,-25-25,24 1,1-1,-25 0,0 0,0 0,-25 1,1 24,24 0,-50 0,25 24,25 26,-25 0,1-26,24 26,0 0,0-1,0-24,24 0,1 0,0-1,0-24,0 0,-1 0,1 0</inkml:trace>
  <inkml:trace contextRef="#ctx0" brushRef="#br0" timeOffset="111907.4007">6945 17214,'0'0,"25"25,-25 0,0-25,25 25,-25 24,25-24,0 0,-25 0,0 0,24-1,-24-24,0 0,0 0,25-24,-25-1,25 0,-25-25,25-24,-25 24,25 1,-25-1,24-24,-24 49,25 0,-25 0,0 1,25 24,-25-25,25 25</inkml:trace>
  <inkml:trace contextRef="#ctx0" brushRef="#br0" timeOffset="113815.5098">7813 17363,'0'25,"0"-25,0 0,-24-25,24 25,0-25,0 25,0-24,24-1,-24-25,0 25,0-24,0-1,25 1,-25-1,0 0,25 1,-25 24,0 25,0 0,0 0,0 25,0 0,25-1,-25 26,25-25,-1-25,-24 0,25 0,0 0,0-25,0 0,0-24,-1 24,-24-25,25 25,0 1,-25-1,0 25,25 25,-25 24,0-24,25 49,-1 1,-24-26,25 26,0-26,-25 1,25-25,-25 0,0-25,0 0</inkml:trace>
  <inkml:trace contextRef="#ctx0" brushRef="#br0" timeOffset="114207.5323">6127 16594,'-25'25,"0"25,0-25,25 49,-24 0,24 1,0 24,0 0,24 0,1 1,0-26,0 25,49-49,-24-25</inkml:trace>
  <inkml:trace contextRef="#ctx0" brushRef="#br0" timeOffset="114642.5571">8558 16644,'0'-25,"0"0,0 25,0 0,0 25,0 0,0 25,24 24,1 0,-25 1,25 24,-25 0,25 0,-25 1,-25-26,25 0,-25-24,25-25,-25 0,25-25</inkml:trace>
  <inkml:trace contextRef="#ctx0" brushRef="#br0" timeOffset="115522.6075">9798 16446,'0'24,"0"-24,0 25,0 0,0 0,0 0,0 24,0 1,0-25,0 24,0 1,0-25,25 24</inkml:trace>
  <inkml:trace contextRef="#ctx0" brushRef="#br0" timeOffset="115944.6316">10120 16520,'0'25,"0"0,-24-1,-1 26,0 0,25 24,-25 0,0 26,25-1,-25-25,25 25,0-24,0-1,25 1,-25-26,0-24,25 0</inkml:trace>
  <inkml:trace contextRef="#ctx0" brushRef="#br0" timeOffset="116462.6612">10319 16991,'0'25,"0"0,0-25,25 25,-25-1,24 26,1 0,-25-26,25 26,0-25,-25 0,0-1,0-24</inkml:trace>
  <inkml:trace contextRef="#ctx0" brushRef="#br0" timeOffset="116695.6746">10592 16867,'0'0,"0"25,0 49,0-24,0 0,-25 49,25-25,-25 50,0-49,25 24,0-25,-25 26,25-51,0 26,0-75,0 49,0-49</inkml:trace>
  <inkml:trace contextRef="#ctx0" brushRef="#br0" timeOffset="117018.693">10765 16446,'25'24,"0"26,0-25,-1 49,26 1,-25-1,0 25,-1 0,-24-24,0 24,0-25,0 1,-24-26,24-24,0 0</inkml:trace>
  <inkml:trace contextRef="#ctx0" brushRef="#br0" timeOffset="117607.7267">11162 16371,'-25'-25,"25"25,0 0,25 25,25-25,-25 75,-1-1,26 0,-25 26,24 24,-49-25,25 25,0-25,-25-25,0 26,-25-26,25-24,-25-26,25 1</inkml:trace>
  <inkml:trace contextRef="#ctx0" brushRef="#br0" timeOffset="133582.6404">6152 3225,'24'0,"-24"-25,0 25,0-25,0 25,-24-25,-1 25,25-25,-25 25,0-24,0 24,-24 0,24 0,-25 24,26 26,-26 0,0 24,1 0,-1 1,0 24,26-25,-1 26,25-51,0 26,25-26,-1-24,1-25,25 25,-1-50,26 25,-25-25,24-24,0-1</inkml:trace>
  <inkml:trace contextRef="#ctx0" brushRef="#br0" timeOffset="134119.6712">6300 3473,'-49'49,"24"1,-25-1,50 1,-24 0,-1-1,25 1,25 0,-1-26,26 1,-25-25,24 0,-24-25,25 1,-25-1,-25-25,0 1,0-26,0 1,0-1,-25 1,25 24,-25 1,25-1,25 25,-25 25,25 25,-25 25,24-1,1 26,0-1,-25 0,25 1,-25-25,25-1,-25 1,24-25,1-25,0-25,0 0,0 0,-1-24,1-1,0 25,25-25,-50 26,24 24,1 0,-25 24,25 26,-25 0,0-1,25 1,-25 0,25-1,-25-24,0 0,25 0,-1-25,1-25</inkml:trace>
  <inkml:trace contextRef="#ctx0" brushRef="#br0" timeOffset="134397.6871">7268 3274,'0'-49,"0"24,0 0,-25 25,0 0,25 25,-25 24,1 1,24 0,24 24,1 0,25 1,-25-1,24 1,1-26,-25 1,-1 0,-24-1,-24-24,-1 0,-25-25,1 0,-26 25,26-50,-1 25,0 0,1 0</inkml:trace>
  <inkml:trace contextRef="#ctx0" brushRef="#br0" timeOffset="134730.7061">5556 2629,'0'-25,"-25"1,1 24,-1 24,-25 26,25 49,-24 25,-1 0,1 25,24 25,0-1,25 1,25-25,0 0,-1-25,26 0,0-25,24-25,-24-24</inkml:trace>
  <inkml:trace contextRef="#ctx0" brushRef="#br0" timeOffset="136987.8352">8533 3051,'0'0,"0"0,0 0,0 0,25 25,-50 0,25-1,0 1,0 0,0 25,0-26,0 26,0-25,0 0,0-1,0 1,25-25</inkml:trace>
  <inkml:trace contextRef="#ctx0" brushRef="#br0" timeOffset="137256.8503">8657 3448,'0'0,"0"0,25 25,-1-1,-24 1,25 25,-25-25,25 24,-25 1,25 0,0-1,-25 1,24-1,1-24,-25-25,25 25,0-50,-25 25,49-49</inkml:trace>
  <inkml:trace contextRef="#ctx0" brushRef="#br0" timeOffset="137456.862">9153 3324,'0'0,"0"25,0 24,-25 1,25 49,-25 0,1 1,-1 24,0 0,0-25,-25 25,26-25,-1-25,25 26,-25-51,25 26,-25-51,25 26</inkml:trace>
  <inkml:trace contextRef="#ctx0" brushRef="#br0" timeOffset="139870.0001">10468 3572,'0'-25,"0"0,-25 0,25 1,0-1,0 0,-25 0,0 25,25 0,-49 25,49-25,-50 50,50-1,-25 1,25-25,0 24,0 1,0-25,25-25,-25 0,25 0,0-25,-25 0,24 0,1 0,-25 1,0 24,0 0,0 0,0 24,0 26,0-25,25 25,-25-26,0 26,25-25,-25 0,25-25</inkml:trace>
  <inkml:trace contextRef="#ctx0" brushRef="#br0" timeOffset="140243.0213">10641 4390,'0'0,"0"0,-25 0,25-49,0-26,-24 1,24-25,0-25,0 0,0 25,0-50,0 49,24 26,-24 0,25 24,0 25,-25 25,25 0,0 50,-25-25,0 24,0-24,0 25,-25-1,25 1,-25-25,25-1,0 1,0 0,0 25</inkml:trace>
  <inkml:trace contextRef="#ctx0" brushRef="#br0" timeOffset="140557.0393">10864 4440,'0'-50,"0"26,0-51,0-24,0 0,0-25,-24 0,24 0,0 0,0 0,0 49,24 1,1 24,0 25,0 25,0 25,-1 0,1 25,0-1,-25 1,0-1,0 1,-25 0,25-50,0 24,-25 1,1-25,24 0,0 0</inkml:trace>
  <inkml:trace contextRef="#ctx0" brushRef="#br0" timeOffset="142589.1556">11782 3770,'0'0,"0"0,0-24,25 24,-25-25,0 0,0-25,0 1,25 24,-25-25,0 1,0-1,0 25,0 0,0 25,0 0,25 0,-25 25,0 0,24 25,-24-26,25 26,-25-25,25-25,0 0,0 0,-1-25,1-25,0 1,0-1,0 1,-1-26,-24 26,25-26,-25 26,25 24,-25 25,0 0,25 49,-25 1,25 24,-25 1,0-1,25 1,-25-1,0-24,24-1,-24 1,25-25,-25 0,0-25,25-25,-25 0</inkml:trace>
  <inkml:trace contextRef="#ctx0" brushRef="#br0" timeOffset="143135.1868">13072 3547,'0'0,"0"0,25 0,-25 25,0-25,25 25,-25-1,24 1,-24 0,0 25,25-50,-25 25,0-25,0 0,0-25,0 0,0-25,0 25,25-24,-25-1,25 25,0-24,0 24,-1 0,26 0,-25 25,0 0,24-24,-24 24,0 24,0-24,-1 0</inkml:trace>
  <inkml:trace contextRef="#ctx0" brushRef="#br0" timeOffset="143391.2015">13618 3473,'25'0,"-25"24,24-24,-24-24,25 24,-25-25,25 0,-25 0,0 0,-25 1,25-1,-25 0,25 25,-24 0,-1 25,0 0,0 24,25 1,-25-1,1 1,24 0,0-26,0 26,0-25,0 0,0-25,24 0</inkml:trace>
  <inkml:trace contextRef="#ctx0" brushRef="#br0" timeOffset="143659.2168">13717 3621,'0'0,"25"0,-25 0,0 25,0 0,25 0,-25 0,0 0,24-1,-24-24,0 25,25-25,-25 0,25-25,-25 25,25-24,0-26,-25 0,24 1,-24-1,25 0,-25 1,25-1,-25 1,0 24,25-25</inkml:trace>
  <inkml:trace contextRef="#ctx0" brushRef="#br0" timeOffset="144060.2397">14511 3175,'0'-25,"0"25,0 0,-25 0,25 50,0-25,-25 24,0 26,1-1,-1 0,25 1,-25-26,25 1,0 0,0-25,25-25,0 0,-1 0,26 0,0 0,-1-25,-24 0,25 25,-26-25,1 0,-25 25</inkml:trace>
  <inkml:trace contextRef="#ctx0" brushRef="#br0" timeOffset="144417.2602">13221 3249,'0'0,"-50"-24,50 24,-25 24,-24-24,24 75,0-26,25 26,-25 24,25-25,25 26,0-1,25-25,24-24,1 24,-1-49</inkml:trace>
  <inkml:trace contextRef="#ctx0" brushRef="#br0" timeOffset="144616.2715">14883 3175,'74'0,"-24"50,-1-26,1 26,-50 24,0-24,0 24,-25 1,0-1,-24-24,24 0</inkml:trace>
  <inkml:trace contextRef="#ctx0" brushRef="#br0" timeOffset="145194.3043">9947 2927,'24'-25,"1"25,-25 0,0 50,0 24,-25 1,1 24,24 25,-25 0,25 25,0-25,0 0,25-25,24-25,51 1,-1-26</inkml:trace>
  <inkml:trace contextRef="#ctx0" brushRef="#br0" timeOffset="145670.3313">15180 2902,'25'25,"0"0,25 49,-26-24,1 49,0-25,0 26,0-1,-25 25,-25-50,25 26,-25-26,25-24,-25-26,0 1</inkml:trace>
  <inkml:trace contextRef="#ctx0" brushRef="#br0" timeOffset="146450.3763">15478 2853,'0'0,"0"0,0 0,25 24,0 26,0 0,-1 24,-24 0,50 50,-50-24,0-26,25 50,-25-50,-25 1,25-25,0 24,-25-49,25 0,0-1,-25-24</inkml:trace>
  <inkml:trace contextRef="#ctx0" brushRef="#br0" timeOffset="147348.4278">2679 3249,'25'25,"0"50,-25-26,24 1,1 49,-25-49,0 49,0-49,0-1,-25-24,25 0,-24-25,-1 0,25-25,-25-25,25 26,0-51,0 25,0-24,0 0,25 24,0 0,24 1,-24 24,0 0,24 50,-24-25,25 25,-1 0,-24-1,0 1,25-25,-26 25,26-25,-25 0,0 0,-1-25,1-24,0 24,-25 0,0-25,-25 26,0 24,1 0,-1 0,0 24,0 26,0 24,25-24,0 49,0-24,0-26,25 1,0 0,-25-26,25 1,0-25,-1 0,-24-25</inkml:trace>
  <inkml:trace contextRef="#ctx0" brushRef="#br0" timeOffset="147581.4411">3373 3522,'0'0,"0"0,25 25,0 25,-25-26,25 26,-25 0,25-25,-25-1,24 1,-24-25,25 0,0-49,-25 24,50-50,-50 26,49-51,-49 26,25 0,-25-1,0 26,0-1,-25 25</inkml:trace>
  <inkml:trace contextRef="#ctx0" brushRef="#br0" timeOffset="147833.4553">2778 2753,'-49'0,"-26"25,1 50,-1 49,1 24,24 26,1 24,24 26,25-26,25 1,24-1,1-49,24-25,25-25,26-49</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10T20:49:29.015"/>
    </inkml:context>
    <inkml:brush xml:id="br0">
      <inkml:brushProperty name="width" value="0.05292" units="cm"/>
      <inkml:brushProperty name="height" value="0.05292" units="cm"/>
      <inkml:brushProperty name="color" value="#FF0000"/>
    </inkml:brush>
  </inkml:definitions>
  <inkml:trace contextRef="#ctx0" brushRef="#br0">3770 5928,'0'25,"-24"0,-1 25,0-1,0 26,0-26,0 50,1 1,-1-1,0 0,25 0,0-24,0-1,0-24,0 24,25-24,0-25,-25-1,24 1,-24 0,25-25,-25 0,0-25,25 0</inkml:trace>
  <inkml:trace contextRef="#ctx0" brushRef="#br0" timeOffset="288.0159">3324 5953,'0'-25,"25"25,-25 25,0 0,0 0,0 24,0 1,0 24,0-24,-25 24,25-24,0-25,0 0</inkml:trace>
  <inkml:trace contextRef="#ctx0" brushRef="#br0" timeOffset="1858.1063">4167 6375,'25'0,"0"-25,24 25,-49-25,25 50,0-25,0 25,-25 0,25 49,-1-24,-24-1,25 1,-25 24,25-49,0 25,-25-26,0 1,0 0,0-25,0 0,0-25,-25 0,0 1,0-1,-24 0,-1 0,1 25,-1 0,0 0,26 25,-26 25,25-26,25 26,-25-25,50 0,0 0,25-1,-26-24,26 0,24 0,-49-24,25 24,-1-25,-24 0,0 0,0-25,24 26</inkml:trace>
  <inkml:trace contextRef="#ctx0" brushRef="#br0" timeOffset="2334.1335">5308 6003,'25'0,"-25"25,25-1,0 26,-25 0,0 24,0 0,-25 26,25-26,-25 0,25 26,0-51,0 1,0-25,0-1,0-24,0 0,25-24,0-26,-25 25,49-24,-24 24,0 0,0 25,24 0,-24 25,0 0,0 24,-1 1,-24 24,25-24,-25 0,-25-1,25-24,-24 25,-1-50,-25 0,25 0,1 0,-1-25,0 0,0 0,25 0,0 1,0-1,25 25</inkml:trace>
  <inkml:trace contextRef="#ctx0" brushRef="#br0" timeOffset="2700.1544">7193 6697,'0'0,"0"0,-24 0,-1 0,0-25,-25 1,1 24,-26 0,26-25,-26 50,26-25,-1 49,25-24,0 25,25-1,0 1,25 0,25-1,-1-24,26 25,-25-50,24 0,0 0,1 0,-1 0</inkml:trace>
  <inkml:trace contextRef="#ctx0" brushRef="#br0" timeOffset="2960.1693">7565 6028,'0'0,"25"0,0 49,0 26,24-26,-24 75,0-25,-25 25,25 0,-25 0,-25 1,25-26,0 0,-25-25,0 1,25-26,-24 1,-1-25</inkml:trace>
  <inkml:trace contextRef="#ctx0" brushRef="#br0" timeOffset="6494.3714">15627 5879,'0'0,"0"25,0-1,-25 1,25 25,-25-1,25 26,-49-1,49 25,-25 1,0-1,0 0,25 0,0 0,0-24,0 24,25-24,0-26,0 26,24-51,1 1,0 0,-26 0,26-25</inkml:trace>
  <inkml:trace contextRef="#ctx0" brushRef="#br0" timeOffset="7150.409">21034 5879,'0'0,"0"0,25 0,-25 0,50 49,-50-24,49 25,1-1,-25 26,24-1,1 25,-25 1,0-1,-1 0,1 0,-25 0,0-24,0-1,-25 1,1-26,-1 1,0-25,0 0,0-25,25-25</inkml:trace>
  <inkml:trace contextRef="#ctx0" brushRef="#br0" timeOffset="8149.4661">15007 5854,'0'0,"0"0,0-25,0 25,0 0,0 0,0 25,0 0,0 0,0-1,0 26,0 0,25-1,-25 1,0 24,0-49,0 25,24-26,-24 1</inkml:trace>
  <inkml:trace contextRef="#ctx0" brushRef="#br0" timeOffset="13063.7472">16197 6573,'0'0,"0"-25,0 25,0 0,-24 0,24 0,0 0,0 0,-25 25,25 0,0 25,0-1,0-24,0 25,0 24,0-24,0-1,25-24,-25 25,0-25,24-25,-24 0,25 0,-25 0</inkml:trace>
  <inkml:trace contextRef="#ctx0" brushRef="#br0" timeOffset="13933.7969">16470 6747,'0'-25,"0"25,0 0,-24-25,24 25,0 0,0 0,0 0,0 0,0 0,0 0,0 0,0 0,0-25,0 25,0 0,0 0,0 0,0 0,0 0,0 0,0 0,0 0,0 0,0 0,0 0,0 0,0 0,0 0,0 0,0 0,0 0,0 0,0 0,0 0,0 0,24-24,-24 24,25 0,-25 0,25 0,0 0,-25 0,25 0,-1 0,1 24,0 1,0-25,0 50,-1-25,-24 24,25 1,-25-25,25 24,-25 1,25-25,-25 0,0-1,0 1,0-25,0 0,0 0,0 0,-25 0,0-25,25 1,-25 24,1-25,-1 0,0 25,-25 0,26 0,-1 25,-25 0,25-25,1 49,-1-24,0 25,25-26,0 1,25 0,0 0,-1 0,1-25,25 0,-25 0,-1 0,1-25,0 0,0 0,0 0,-1 25,1-49,0 24,0 0</inkml:trace>
  <inkml:trace contextRef="#ctx0" brushRef="#br0" timeOffset="14210.8128">16867 6548,'0'0,"0"0,0 0,25 25,-25 25,25-25,0 24,-1 26,1-1,0-24,-25 24,25 1,0-1,-25-24,0-1,0 1,0-25,0-1,0-24,0 0</inkml:trace>
  <inkml:trace contextRef="#ctx0" brushRef="#br0" timeOffset="16898.9665">18281 5953,'0'0,"0"0,0 50,0-25,-25-1,25 51,0-26,0 26,0 24,0-25,0 26,0-26,0 25,0-24,0-1,0 1,0-26,0 1,0-25,0 24,0-24,0-25,-25 0,25 0,0-25,25-24,-25 24,0-25,25 1,-25-1,25 25,0-25,-25 26,24-1,1 25,25 0,-25 25,-1-1,26 26,-25-25,0 25,24-26,-49 26,25 0,-25-26,0 1,-25 0,1 0,-26 0,0-1,1-24,-1 0,-24 0,24 0,0 0,26 0,24 0,0 0</inkml:trace>
  <inkml:trace contextRef="#ctx0" brushRef="#br0" timeOffset="17346.9922">19893 6821,'0'-25,"0"25,-24-24,-1-1,0 25,0-25,0 25,-24 0,24 25,0 0,-24 24,49 1,-25-25,25 49,25-24,-1-25,1 24,25 1,24-25,-24-25,24 24,-24-24,-1 0,26 0,-50 0,24 0,-24-24,0 24,0 0,-1 0</inkml:trace>
  <inkml:trace contextRef="#ctx0" brushRef="#br0" timeOffset="32611.8653">3522 9823,'0'-25,"-25"25,25 25,-24-1,-26 26,25 24,0 26,1-1,24 25,-25 0,50 0,-25 0,24 0,26 0,0-50,24 1,0-1,1-49,-1 0,50-25</inkml:trace>
  <inkml:trace contextRef="#ctx0" brushRef="#br0" timeOffset="33115.8941">9525 9947,'0'-25,"25"0,-25 50,25 0,-25-1,24 26,1 49,0 1,0 24,0 0,24 0,-49 24,25-48,-25 24,0-25,-25-50,25 1,-25-25,1-50</inkml:trace>
  <inkml:trace contextRef="#ctx0" brushRef="#br0" timeOffset="33825.9347">2902 9624,'0'-25,"0"1,0 24,0 0,0 24,0 26,25 0,-25-1,25 26,-25-1,25 0,-1 1,-24-1,0-49,0 0</inkml:trace>
  <inkml:trace contextRef="#ctx0" brushRef="#br0" timeOffset="41010.3456">4465 10319,'0'0,"0"0,0 0,0 0,0 0,0 0,0 0,0 0,0 0,0 0,0 0,0 0,0 0,0 0,0 0,0 0,0 0,0 0,0 0,0 0,0 0,0 0,0 0,0 0,0 0,0 0,0 0,0 0,0 0,0 0,0 0,0 0,0 0,0 0,0 0,25 0,-25 0,24-25,-24 25,25 0,0 0,-25 0,25 0,0 0,-1 0,1 0,0 0,0 25,0 0,-1-1,26 1,-50 0,50 25,-50-26,25 26,-1-25,-24 24,0-24,25 0,-25 0,0 24,0-24,0 0,0-25,0 25,0-25,0 0,0 0,0 0,0 0,0 0,0 0,0 0,0 0,0 0,0 0,0 0,0 0,0 0,0 0,0 0,0 0,0 0,0 0,0 0,0 0,0 0,0 0,0 0,0 0,0 0,0 0,0 0,0 0,0 0,0 0,0 0,0 0,0 0,0 0,0 0,0 0,0 0,0 0,0 0,0 0,0 0,0 0,0 0,0 0,0 0,0 0,0 0,0 0,0 0,0 0,0 0,0 0,0 0,0 25,0-25,0 0,0 0,0 0,0 0,0 0,0-25,0 25,-25-25,25 25,0-25,0 25,-24-25,-1 1,0 24,0 0,0 0,0 0,1 0,-26 24,25-24,-24 25,24 0,0 0,0-25,0 25,1-1,24 1,0 25,0-25,24-25,-24 24,25 1,0-25,0 25,24-25,-24 0,0 0,0 0,0-25,-1 25,1-25,0 25,-25 0,0 0,0-24,0 24,25 24,-25 1,0-25,0 25,25 0,-25 24,0-24,25-25,-25 25,24 0,-24-25,0 25,0-25,25 0,-25 0,25 0,-25 0</inkml:trace>
  <inkml:trace contextRef="#ctx0" brushRef="#br0" timeOffset="42085.407">6201 10244,'-25'0,"25"25,-24 25,-1-25,-25 24,50 50,-25-24,1-1,24 25,0 1,0-1,0-25,24 1,1-26,0-24,0-25,24 0</inkml:trace>
  <inkml:trace contextRef="#ctx0" brushRef="#br0" timeOffset="42518.4318">6474 10071,'0'25,"0"-1,-25 26,25 0,-25 24,25 0,-24 1,24-1,-25 1,0-26,25 1,0-25,0-1,25-24,0-24,-1 24,1-25,0 0,25 0,-1 25,-24 0,0 0,0 25,24 0,-24 0,-25 24,0-24,0 0,0 0,0-1,-25 1,-24 0,24-25,-25 0,1 0,-1 0,0 0,1 0,24 0,0 0,0-25</inkml:trace>
  <inkml:trace contextRef="#ctx0" brushRef="#br0" timeOffset="42890.4532">8062 10468,'-25'0,"0"0,0 24,0-24,0 25,1 0,-1 25,0-1,25 26,0-26,25 1,0 24,-1-24,51-25,-25-1,-1-24,1 0</inkml:trace>
  <inkml:trace contextRef="#ctx0" brushRef="#br0" timeOffset="43143.4675">8508 10244,'50'25,"-26"0,26 0,-25 49,24 1,-24-1,0 25,0-24,-25-1,0 0,25 1,-50-50,25 24,0-24,-25-25</inkml:trace>
  <inkml:trace contextRef="#ctx0" brushRef="#br0" timeOffset="44965.5718">14858 9922,'-25'0,"25"25,-25-1,-24 26,24 0,0 24,-24 25,24 1,0-1,25 25,0 0,0 0,50-25,-26 0,26-24,24-26,-24 1</inkml:trace>
  <inkml:trace contextRef="#ctx0" brushRef="#br0" timeOffset="45429.5983">21406 9872,'50'50,"0"-1,-1 1,26 25,-26 24,26 0,-26 0,1 0,0 25,-50-24,24-1,-24-25,-24 1,24-26,0 1,-50-50</inkml:trace>
  <inkml:trace contextRef="#ctx0" brushRef="#br0" timeOffset="45921.6265">14163 9897,'0'50,"0"-1,0 26,0-1,0-24,0 24,0-24</inkml:trace>
  <inkml:trace contextRef="#ctx0" brushRef="#br0" timeOffset="52796.0197">15577 10542,'0'-25,"0"0,0 25,0-24,0 24,-24 0,24 24,0 1,-25 25,25-1,0 1,0 49,0-49,0 24,0 1,25-26,-1 1,1-1,0-24,0-25,0 0,24 0,-24 0,25-25</inkml:trace>
  <inkml:trace contextRef="#ctx0" brushRef="#br0" timeOffset="53260.0463">16049 10616,'0'0,"0"-24,0 24,0 0,24 24,1-24,-25 25,25-25,0 25,-25 25,25-26,-1 1,1 0,0 0,0 0,-25-1,0-24,0 0,0 0,0 0,-25 0,0 0,0 0,1 0,-1 0,-25 0,1 25,24 0,0 0,0 0,25-1,0 26,0-25,0 0,25-1,0 1,0 0,-25-25,49 25,-24-25,0 0,24 0,-49-25,25 0,0 25,0-25,0 1</inkml:trace>
  <inkml:trace contextRef="#ctx0" brushRef="#br0" timeOffset="53561.063">16396 10468,'0'-25,"25"25,0 0,-25 0,24 25,1-1,0 26,0 0,-25-1,25 26,-1-1,-24-24,25 24,-25-24,0-1,0-24,0 25,0-26,0-24,0 0,0-24,25-26</inkml:trace>
  <inkml:trace contextRef="#ctx0" brushRef="#br0" timeOffset="54094.094">17934 10418,'0'0,"-25"0,0-25,25 50,-25-25,1 25,24 0,-25-1,0 1,0 25,25 24,-25-24,25 24,0 1,0-1,0-24,25-1,-25 26,25-51,0 1,0 25,-25-50,49 25,-24-25,0 0</inkml:trace>
  <inkml:trace contextRef="#ctx0" brushRef="#br0" timeOffset="54606.1232">18231 10244,'0'0,"0"0,0 0,0 25,-24 25,24-1,0 26,-25-1,0 1,25-1,-25 0,25-24,-25-25,25 24,0-49,0 0,0 0,25-24,0-1,0 0,0 25,-1-25,1 25,0 0,0 25,0 0,-1 0,1-1,0 26,-25-25,0 0,-25 24,0-24,1 0,-1 0,-25-1,25-24,-24 25,24-25,0 0,0 0,25 0,0-25,25 1</inkml:trace>
  <inkml:trace contextRef="#ctx0" brushRef="#br0" timeOffset="54941.1424">19645 10542,'0'-25,"-24"25,-1-25,0 25,0 0,-25 0,26 0,-26 25,25 0,-24 25,24-1,25-24,0 25,0-1,25 1,24-25,-24-1,25 1,-1-25,1 0,0 0,-26 0</inkml:trace>
  <inkml:trace contextRef="#ctx0" brushRef="#br0" timeOffset="55197.1571">20017 10294,'25'0,"25"25,-25 24,24 26,-24-26,-25 51,25-26,-25 25,0-24,0 24,-25-25,25-24,-25 24,25-49,-25 0,1 0</inkml:trace>
  <inkml:trace contextRef="#ctx0" brushRef="#br0" timeOffset="142500.1505">3076 13097,'-50'-25,"25"25,1 0,-1 0,25 25,0-25,0 49,49 1,-24 25,25 24,-1 0,26 0,24 25,-25-25,26 25,-26 0,0-24,1-1,-25-25,-1 1,-24-1,0-49,0 25,-25-50,0-25</inkml:trace>
  <inkml:trace contextRef="#ctx0" brushRef="#br0" timeOffset="142742.1643">3770 12824,'0'-50,"0"26,-24 24,-1 49,-25 50,25 50,-24 0,-1 50,-24-1,-1 0,1 1,-1-1,1-24,24 0,1-50,-1-25,50-25,-25-49,25-25</inkml:trace>
  <inkml:trace contextRef="#ctx0" brushRef="#br0" timeOffset="153700.7912">15329 13915,'-49'50,"-1"24,0-24,-24 24,-25-24,-25 0,0 24,-50-24,1-25,-26-25,25 0,-24-50,0-25,-1-24,26-25,-1-49,25-51,0-24,25-25,25-24,0-26,0 1,24-50,1 25,24-26,0 26,1-25,24 0,-25 25,1 0,24-1,0 1,-24 25,-1-1,0 50,-24 25,0 25,-26 25,-24 24,0 25,-49 50,24 0,-50 24,26 1,-1 49,1-25,-1 1,25 24,0 0,25 25,25-25,0 1,24-1,26 0,-26 0,51-24,-1 49,-25-50,50 25,-25 0,1 1,24-1,0 0,0 0,0 25,0-25,0 25,24-25,-24 25,0-24,25-1,-25 25,25-25,0 0,0 25,24-25,-24-24,25 24,-1 0,1 25,-1-49,-24 24,25 25,-25-25,-1 0,1 25,-25 0,-25 0,1 25,-51 0,26 24,-26 1,-24 0,0 24,-25-24,24 24,1 1,0-1,0-24,49 24,1 0,24-24,0 24,50-24,0-25,-1 24,51-24,-1 0,25 0,-24 0,24-25,0 24,1-24,-1 25,-25-25,1 25,-26 0</inkml:trace>
  <inkml:trace contextRef="#ctx0" brushRef="#br0" timeOffset="158424.0613">8558 16768,'0'0,"0"0,0-25,0 25,0 0,0 25,0 0,0 0,0 24,24-24,-24 25,0 24,0-24,0 24,25-24,-25-1,0-24,0 0</inkml:trace>
  <inkml:trace contextRef="#ctx0" brushRef="#br0" timeOffset="158785.082">9029 16743,'-25'25,"25"49,-25-24,25 49,-25-24,25 49,0-25,25 0,0 25,-25-25,25-24,25-1,-1 1</inkml:trace>
  <inkml:trace contextRef="#ctx0" brushRef="#br0" timeOffset="159386.1163">16446 16743,'0'0,"0"-25,0 25,0 0,0 0,0 25,24 25,1-25,-25 24,25 26,0 24,0-25,-25 25,0 1,0-26,0 25,0-24,-25-1,25-24,0-50,-50 25</inkml:trace>
  <inkml:trace contextRef="#ctx0" brushRef="#br0" timeOffset="161596.2427">9872 16718,'-25'-24,"25"24,-24-25,24 25,0 0,0 0,0 0,0 0,0 25,0-25,0 24,0 1,0 0,0 49,0-49,0 50,24-1,-24 0,0 1,25-1,-25-24,0 24,0-24,0-25,0 24,0-24,0 0,0-25,0 25,0-25,0 0,0 0,25 25,-25-25,0 0,0 0,0 0,-25-25,25 25,0-25,0 25,0-25,0 0,-25 0,25-24,-24 24,-1 0,0-24,0 24,0 0,1 0,-26 25,25 0,-24 0,24 0,0 25,-25 25,26-26,24 26,0 0,0-1,0 1,0 0,24-1,-24-49,50 75,-50-75,74 49,-74-49,75 25,-75-25,74-25,-74 25,50-25</inkml:trace>
  <inkml:trace contextRef="#ctx0" brushRef="#br0" timeOffset="162407.2891">11385 17214,'0'0,"-24"0,24 0,-25 0,0 0,-25 0,26 25,-26-25,0 25,25 0,-24 0,24 24,25-49,-50 75,50-1,0-49,0-25,50 99,-50-99,74 50,-24-25,0-25,-1 24,1-24,0 0,-1 0,-24-24</inkml:trace>
  <inkml:trace contextRef="#ctx0" brushRef="#br0" timeOffset="163010.3233">12824 16966,'-25'0,"25"0,-25 25,1 0,24 0,-25 0,0 49,25-24,-25 24,25 0,0 1,0 24,25-49,-25 24,25-24,-25-50,49 74</inkml:trace>
  <inkml:trace contextRef="#ctx0" brushRef="#br0" timeOffset="163673.3613">13047 16991,'0'0,"25"-25,-25 25,25 0,-25 0,25 25,-1 0,1 0,0 24,0 1,25 0,-26-1,26 1,-25-1,0 1,-25-25,24 0,-24-25,0 0,0 0,0 0,-24 0,-1-25,0 0,-25 0,1 0,-1 1,0-1,1 25,-1 25,1-25,24 49,0-24,25 0,0-25,25 99,-25-99,49 50,1-25,0-25,-1 0,1 0,0 0,-1-25,1 0,-1 25</inkml:trace>
  <inkml:trace contextRef="#ctx0" brushRef="#br0" timeOffset="164229.3933">14362 16793,'0'25,"0"-1,0 1,0 0,0 49,0-24,-25 24,25 1,0-1,0 1,0-1,0-24,0-1,0-24,25 0,-25-25,0 0,25-25,-25-25,25 26,-1-26,1 25,0 0,0 25,0 0,24 0,-24 25,25 0,-26 0,1 0,25 24,-50-49,25 50,-25-50,0 0,-25 50,25-50,-50 24,50-24,-74 25,74-25,-50 0,50 0,-49 0,49 0,-25-25</inkml:trace>
  <inkml:trace contextRef="#ctx0" brushRef="#br0" timeOffset="164528.4105">14883 16867,'0'0,"0"0,25 25,-1 25,1-1,25 1,-25 24,-1 25,26 1,-25-1,-25 25,0-50,25 26,-50-26,25 0,0-24,0-50,-50 50</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10T21:00:53.775"/>
    </inkml:context>
    <inkml:brush xml:id="br0">
      <inkml:brushProperty name="width" value="0.05292" units="cm"/>
      <inkml:brushProperty name="height" value="0.05292" units="cm"/>
      <inkml:brushProperty name="color" value="#FF0000"/>
    </inkml:brush>
  </inkml:definitions>
  <inkml:trace contextRef="#ctx0" brushRef="#br0">17214 8235,'25'-25,"-25"1,0-1,0 25,0 0,0 0,0 0,0 0,-25 0,25 0,-24 49,24-24,-25 50,0-26,0 26,0-1,1 25,24 0,-25 25,25-49,0 24,25-24,-25-1,0 0,24-24,1 0,0-1,-25-24,25 25,-25-26,25-24,-25 25,0 0,0-25,0 0,0 0,24 0,-24 0,25-25</inkml:trace>
  <inkml:trace contextRef="#ctx0" brushRef="#br0" timeOffset="584.0334">23465 8086,'25'25,"25"25,-26-1,51 51,-50-26,24 25,-24-24,0 49,0-25,-1 0,-48 0,24-24,-25 24,0-49,-25 24,26-49,-1 24,-25-24,25-25,1 0,-26 0</inkml:trace>
  <inkml:trace contextRef="#ctx0" brushRef="#br0" timeOffset="1218.0696">16718 7838,'0'0,"0"0,-24-25,48 50,-48-25,24 25,0 25,0 24,0-24,-25-1,25 26,0-26,0 26,0-26,0-24,0 25,0-25,0-25,0 0,0 0</inkml:trace>
  <inkml:trace contextRef="#ctx0" brushRef="#br0" timeOffset="10220.5845">17959 8781,'0'-25,"0"25,0-25,0 25,-25 0,25 0,0 25,-25 0,0 0,0 24,1 1,-1 24,25-24,-25 49,0-49,25 49,0-49,0 24,25-24,-25-26,25 1,0-25,-1 0,1 0,0-25,0 1,0-26</inkml:trace>
  <inkml:trace contextRef="#ctx0" brushRef="#br0" timeOffset="10692.6115">18306 8334,'-25'0,"25"0,0 0,-25 25,25 0,-25 25,25 24,0 0,-24 1,24 24,-25 0,0 0,25 1,-25-1,0 0,25-24,-24-1,24-24,0-26,0 1,0 0,0-25,0-25,24 0,-24 1,25-26,0 0,0 1,0 24,-1-25,-24 26,25-1,0 50,-25-25,0 24,25 1,0 25,-25-25,0-1,24 26,-24-25,25 0,0-25,-25 0,25 0</inkml:trace>
  <inkml:trace contextRef="#ctx0" brushRef="#br0" timeOffset="11446.6547">18901 8954,'0'0,"0"0,25 0,-25 0,0 25,0 0,25 0,-25 25,0-1,0-24,25 49,-25-24,0 0,24-26,-24 26,0-25,25-25,-25 0,0 0,-25 0,1-25,-1 0,0 0,0 1,-24 24,24 0,-25 0,25 0,1 24,-1 1,25 25,-25-25,25-1,25 1,-25 0,25 0,-1-25,1-25,25 25,-25-25,24 0,-24-24,25 24,-26-25,26 26,-25-1,0-25,-1 25,1 1,0 24,0 0,-25 0,25 24,-25 1,24 0,-24 25,0-50,25 49,-25-24,0-25,25 0,-25 0,25 0,-25-25,0-24,0 24,0-25,0 1,0-1,0 25,-25 0,50 1,-25-1,0 0,49 25,-49 0,50 0,-25-25,24 25,-24 0,25-25,0 25</inkml:trace>
  <inkml:trace contextRef="#ctx0" brushRef="#br0" timeOffset="11750.6721">19918 8582,'0'-24,"0"-1,0 0,0 25,25 0,-25 25,25 0,-25 49,25-24,-1 24,-24 25,25-24,-25-1,0 1,0-1,0 0,0-24,0 0,0-26,0-24,25 25,-25-50,50 1</inkml:trace>
  <inkml:trace contextRef="#ctx0" brushRef="#br0" timeOffset="12254.7009">20935 8483,'-25'-25,"1"25,24 25,-25-25,0 25,0 25,0 24,1-24,-1 24,0 25,0-24,25-1,0 1,25-1,-25-49,25 24,0-24,24 0,-24-25,0-25</inkml:trace>
  <inkml:trace contextRef="#ctx0" brushRef="#br0" timeOffset="12711.727">21109 8285,'0'0,"0"0,0 25,0-1,-25 26,25 24,0 1,-25 24,25-25,-25 26,25-51,-24 26,24-26,-25-24,25 0,25-25,-1-25,-24 25,25-25,25-24,-50-1,49 25,-24 0,0 25,-25 0,25 25,-25 0,0 25,0-1,0 1,0 24,0-24,25-25,-25 0,0-1,24-24,1-24,0-1</inkml:trace>
  <inkml:trace contextRef="#ctx0" brushRef="#br0" timeOffset="13101.7493">21679 8607,'25'0,"-25"25,25 25,0-26,-25 26,25 0,-25-1,24 26,-24-26,0 1,0-25,25 24,-25-49,0 0,0 0,0 0,0-24,-25-26,1 25,-1 0,0 0,0 1,0-1,-24 25,24 25,0-1,25 26,-25-25,50 25,-25-1,25-24,0 0,-1 0,1-1,0-24,25-24,-25-1,-1 0,26 0</inkml:trace>
  <inkml:trace contextRef="#ctx0" brushRef="#br0" timeOffset="13366.7645">22200 9103,'25'25,"-25"-25,0 0,25 25,-25-50,0 25,0-49,0 24,-25-25,25 0,0 1,0-1,0 1,25-1,-25 0,0 26,25 24,-1-25,26 25,-25 0,24-25,-24 25,25 0</inkml:trace>
  <inkml:trace contextRef="#ctx0" brushRef="#br0" timeOffset="13628.7795">22771 8409,'0'-25,"0"25,25 0,-25 0,24 50,1-1,-25 1,25 49,0 0,-25 0,25 25,-25-24,0-1,0 0,0-24,-25-1,25 0,0-49,0 25</inkml:trace>
  <inkml:trace contextRef="#ctx0" brushRef="#br0" timeOffset="22264.2734">16842 10120,'0'0,"0"0,0 25,0-25,0 25,0 25,0-1,0 1,0-1,25 1,-25 0,0-26,25 26,-25-25,0 0,25-25</inkml:trace>
  <inkml:trace contextRef="#ctx0" brushRef="#br0" timeOffset="22520.288">17363 10269,'0'25,"0"0,-25 0,1 24,-1 26,0-1,0 0,25 26,-25-1,25 25,0-25,25 0,0-24,25-1,-1 1,1-51</inkml:trace>
  <inkml:trace contextRef="#ctx0" brushRef="#br0" timeOffset="23006.3158">23044 10468,'49'0,"-24"0,25 24,-1 1,-24 0,25 49,-26-24,26 49,-25 0,0 1,-1 48,-24-48,0 24,0 0,0-25,0-25,-24 1</inkml:trace>
  <inkml:trace contextRef="#ctx0" brushRef="#br0" timeOffset="28347.6213">18182 10641,'0'0,"0"0,-25 0,25 0,0 25,0 0,0 24,0-24,0 25,0 24,0 1,0-26,0 26,-25-26,25 26,0-26,-25-24,25 0,0 0,0 0,0-25,25-25,0 25,-25-25,25 0,0 0,-25-24,24 24,1 0,0 0,0 25,0 25,-25 0,24 0,-24 24,25-24,0 25,-25-25,25 24,0-24,-25 0,24 0</inkml:trace>
  <inkml:trace contextRef="#ctx0" brushRef="#br0" timeOffset="28805.6475">18876 11063,'25'0,"0"0,-25 0,0 25,25-1,0 1,-25 0,0 25,0-1,24 1,-24 24,25-24,-25 0,25-26,0 26,-25-25,25-25,-25 0,0 25,0-25,0-25,-25-25,25 25,-25 1,0-1,-24 0,24 0,-25 25,25 0,1 25,-1 0,0 0,0 24,25-24,0 25,25-26,0 1,0 0,-1-25,1 25,0-50,25 25,-26-25</inkml:trace>
  <inkml:trace contextRef="#ctx0" brushRef="#br0" timeOffset="29093.664">19273 11609,'0'0,"0"24,25-24,-25 0,0 0,0-24,0 24,0-25,0-25,-25 25,25-24,0 24,0-25,-25 26,25-26,25 25,-25 25,25-25,0 1,0 24,-1-25,26 25,-25-25,24 0,1 0,-25 25</inkml:trace>
  <inkml:trace contextRef="#ctx0" brushRef="#br0" timeOffset="29505.6876">18058 10492,'-25'25,"-25"50,1-1,-1 50,25-25,1 0,24 50,0-49,24 24,1-50,25 25,-1-24</inkml:trace>
  <inkml:trace contextRef="#ctx0" brushRef="#br0" timeOffset="29824.7058">19769 10542,'25'50,"-25"-1,25 26,0 24,0 0,-1 0,-24 25,0 0,0-24,-24-1,-1-25,0 1,0-1,0-24,1-1</inkml:trace>
  <inkml:trace contextRef="#ctx0" brushRef="#br0" timeOffset="30549.7473">20762 11361,'-25'0,"25"-25,0 25,0 0,0 0,25 0,-1 0,1 0,0-25,25 0,-26 25,1-25,25-24,-50 24,25-25,-25 25,0-24,-25 24,0 0,-25 25,1 0,-1 25,1 25,-26-1,25 26,1-1,24 1,0-1,25 25,0-24,25-26,0 1,24-1,1-24,0-25,24 0,-24 0,-1-25,26 1,-26-1</inkml:trace>
  <inkml:trace contextRef="#ctx0" brushRef="#br0" timeOffset="30997.7729">21580 11286,'0'0,"0"0,0 0,25 25,-25 25,25-26,-25 26,24 0,1-1,-25 1,25-25,-25-1,25-24,-25 25,25-50,0 25,-1-24,1-26,0 0,25-24,-26 24,26 1,-25-1,0 1,-1-1,1 25,0 0,0 25,0-25</inkml:trace>
  <inkml:trace contextRef="#ctx0" brushRef="#br0" timeOffset="41199.3564">17041 12353,'0'0,"-25"25,25-1,-25 26,0-25,25 24,-24 1,-1 0,25-1,-25 1,25-1,0-24,0 0</inkml:trace>
  <inkml:trace contextRef="#ctx0" brushRef="#br0" timeOffset="41471.372">17413 12402,'0'25,"0"0,0 25,-25 24,0 0,25 26,-25 24,1-25,24 25,0 0,0-25,0 0,0-24,24-26,1 1,25-25,-25-25,24 0</inkml:trace>
  <inkml:trace contextRef="#ctx0" brushRef="#br0" timeOffset="42094.4076">23416 12601,'49'0,"-24"25,25 24,-1 1,-24-1,0 26,0-1,-1 25,-24 1,0-1,0 0,-24-24,-1-1,25 0,-25 1,0-26,25 1,-25 0,25-50,-24 24</inkml:trace>
  <inkml:trace contextRef="#ctx0" brushRef="#br0" timeOffset="43769.5032">18256 12626,'-25'-25,"25"25,0 0,0 25,0-1,0 26,0 24,0-24,0 49,0-24,0 24,0 0,0-24,0-1,-24-24,48-1,-24-24,0 0,0-25,0-25,25-25,0 26,-25-26,25 0,0 1,-25 24,24 0,-24 0,25 25,-25 25,25 0,0 0,-25 24,25 1,-1 0,1-1,0 1,-25-25,25-1,0 1,0-25</inkml:trace>
  <inkml:trace contextRef="#ctx0" brushRef="#br0" timeOffset="44203.5283">18901 13097,'25'0,"-25"25,50-25,-50 0,24 24,1 1,0 0,-25 0,25 0,-25 0,25-1,-25-24,0 25,0-25,0 0,0 0,-25 0,25 0,-25 0,0 0,-24 0,24 25,0 0,0 0,0-1,25 1,-24 25,24-25,24-1,-24 1,25 0,0-25,0 0,0 0,-1 0,1-25,-25 0,25 25,0-49,0 24,-1 0,-24 0</inkml:trace>
  <inkml:trace contextRef="#ctx0" brushRef="#br0" timeOffset="44490.5447">19323 13295,'0'25,"0"0,25 25,-1-26,-24 1,0 25,25-25,-25-25,0 0,25 0,-25 0,0-25,0-25,0 25,0-24,0-1,0 1,25 24,-25-25,25 25,-1 0,26 1,0-1,-1 0,26 0,-26-24</inkml:trace>
  <inkml:trace contextRef="#ctx0" brushRef="#br0" timeOffset="45003.574">20464 13395,'25'74,"-25"-24,0-1,0 1,0-25,0-1,0-24,0 0,0-24,0-26,0 25,0-49,0-1,0 26,0-26,24 26,-24-1,25 0,0 26,25 24,-26-25,26 25,25 0,-26 0</inkml:trace>
  <inkml:trace contextRef="#ctx0" brushRef="#br0" timeOffset="45517.6032">21109 13171,'0'0,"25"-25,-25 1,24 24,-24-25,25 25,0 0,-25 0,25 25,0 24,-1-24,-24 25,25-25,0 24,-25-24,0 25,0-26,0-24,0 25,0-25,-25 0,0 0,1 0,-26 0,25 0,-24 0,24 0,-25 0,25 25,1 0,-1 0,0 24,0-24,25 0,25 0,0-1,0 1,-1-25,26 0,0-25,-1 25,-24-24,25-1,-1 0,-24 25,25-50</inkml:trace>
  <inkml:trace contextRef="#ctx0" brushRef="#br0" timeOffset="46008.631">21903 12576,'0'-25,"0"0,0 25,0 0,-25 25,25 25,-25-1,25 26,0-1,-25 25,0 1,25-1,0-25,0 1,-24-1,24-24,0-1,24-49,-24 0,0 0,25 0,0-24,25-1,-26-25,1 25,25 1,-25 24,24 0,-24 24,0 1,0 0,-1 25,1-26,25 26,-50-25,49 24,-49-49,25 25,0-25,0-25,-25 25</inkml:trace>
  <inkml:trace contextRef="#ctx0" brushRef="#br0" timeOffset="59830.4221">2629 15205,'-25'-49,"1"24,24 25,-25 0,0 25,0-1,25 26,-25 0,1 24,24 1,0-1,0-24,24-26,1 1,-25 0,25-50,0 25,0-25,-1-24,1-1,-25 1,25 24,-25-25,0 25,0 0,0 25,0 0,25 25,-25 25,25-25,0 24,-1 1,1-25,0 24,-25-49,50 25,-50-25,24 0</inkml:trace>
  <inkml:trace contextRef="#ctx0" brushRef="#br0" timeOffset="60263.4468">3150 15701,'0'75,"0"-1,0 1,0-1,0 0,0-24,-25 0,25-26,0 1,-24-25,-1-49,25 24,-25-50,25 1,-25-25,25-25,-25 25,25-1,0-24,0 50,25-25,0 49,0 25,24 25,-24 0,25 25,-25 0,-1 24,1 1,0 0,-25-1,0 1,-25 0,0-26,1-24,-1 0,0 25,25-50,0 25</inkml:trace>
  <inkml:trace contextRef="#ctx0" brushRef="#br0" timeOffset="60579.4649">3522 16024,'0'0,"-25"-25,25-25,-24 1,-1-26,0 1,0-50,25 50,0-26,0 1,25 25,25 24,-26 0,26 26,0 24,-1 0,-24 24,0 26,0 0,-25-1,-25 1,0-25,0 24,-24-24,-1-25,25 25,-24-25</inkml:trace>
  <inkml:trace contextRef="#ctx0" brushRef="#br0" timeOffset="60999.4889">2381 14536,'-25'-25,"1"25,-26 49,50 1,-50 24,26 1,24 49,-25 25,0-25,25 24,0-23,25 23,0-24,-1-49,1 24,25-49,-1-1,1-24</inkml:trace>
  <inkml:trace contextRef="#ctx0" brushRef="#br0" timeOffset="61938.5426">5060 15404,'25'25,"-25"24,0-24,0 0,0 0,0-25,0 0,-25 0,25-25,-25 0,25 0,-24-24,-1 24,0-25,0-24,25 24,0 0,0 1,0-1,25 25,0 1,0-1,-1-25,26 50,-25-25</inkml:trace>
  <inkml:trace contextRef="#ctx0" brushRef="#br0" timeOffset="62261.561">5259 15255,'0'25,"24"-25,1 0,-25 0,25-50,0 25,0 0,-1-24,-24-1,25 25,-25 1,0-1,-25 0,1 25,24 25,-25 0,0-1,0 26,25 0,0-1,-25 1,50-1,-25 1,25-25,-25 0,25 0,0-1,-1-48,1 24,25-25,-25 25</inkml:trace>
  <inkml:trace contextRef="#ctx0" brushRef="#br0" timeOffset="62579.5793">5581 15007,'0'0,"-25"25,25-1,25-24,-25 50,25 0,-25-1,25-24,-1 25,1-1,0 1,0-25,-25-25,25 25,-1-25,1-25,-25 0,25 0,0-49,-25 24,25-24,0 24,-25-24,24 24,1 0,0 1,-25 24,25 25,0 0,-25 0</inkml:trace>
  <inkml:trace contextRef="#ctx0" brushRef="#br0" timeOffset="63728.645">4762 14585,'-24'0,"24"0,-25 0,25 0,-25 0,25 0,-25 50,25-25,-25 49,25-24,0 24,0 0,0 50,0-49,0 24,25-25,-25 1,25-1,-25-24,25 0,0-26,-1 1,1 0,0-25</inkml:trace>
  <inkml:trace contextRef="#ctx0" brushRef="#br0" timeOffset="64452.6864">6722 15329,'0'25,"25"25,0-25,-25-1,24 1,-24-25,25 0,-25-25,0 1,0-26,-25 0,25 1,-24-26,24 1,0 24,-25 1,25-26,25 50,-25-24,0 24,49 25,-49-25,50 25,-25 0,0 0,-1 0</inkml:trace>
  <inkml:trace contextRef="#ctx0" brushRef="#br0" timeOffset="64731.7024">7119 15106,'25'0,"0"0,-25-25,24 0,1 25,0-24,-25-1,0 0,0 0,-25 25,25 0,-49 0,49 25,-50 25,50-26,-25 26,0 24,25-24,-24-25,24 24,24-24,-24 0,25 0,0-25</inkml:trace>
  <inkml:trace contextRef="#ctx0" brushRef="#br0" timeOffset="65009.7183">7466 14957,'0'-25,"-25"1,25-1,-24 25,-1 0,25 25,-25-1,25 1,0 25,25-1,0-24,-1 25,26-25,-25 24,-25-24,25 0,-25 0,0-1,-25-24,0 0,25 0,-25-24,0-1,1 0,-1-25,25 1</inkml:trace>
  <inkml:trace contextRef="#ctx0" brushRef="#br0" timeOffset="65198.7289">7640 14436,'25'0,"-25"0,0 25,24 25,-24-1,0 26,0 24,0 0,0-24,25 24,0 0,-25-25,0-24,25-25</inkml:trace>
  <inkml:trace contextRef="#ctx0" brushRef="#br0" timeOffset="65352.7378">7689 14908,'0'-25,"0"0,0 0,0 25,0 0,25 0,0 25,25 0,-26-25,1 0</inkml:trace>
  <inkml:trace contextRef="#ctx0" brushRef="#br0" timeOffset="65626.7536">8285 14660,'0'0,"0"24,0 1,0 0,0 25,-25-1,25 26,-25-1,25 0,-25 1,25-1,0-24,25-1,0-24,0 0,0-25,24 0,-24 0,25 0,-1-25,-49 25</inkml:trace>
  <inkml:trace contextRef="#ctx0" brushRef="#br0" timeOffset="66019.7761">6573 14684,'-25'25,"1"0,-1 25,25 24,-25 0,25 26,0-1,0 0,0 0,25-24,0 24,24-49,-24-1</inkml:trace>
  <inkml:trace contextRef="#ctx0" brushRef="#br0" timeOffset="66455.801">8781 14585,'25'0,"-1"25,1 0,0 24,0 1,0 24,-25 1,24 24,-24 0,0-24,-24 24,-1-50,25 26,-25-50,25 24</inkml:trace>
  <inkml:trace contextRef="#ctx0" brushRef="#br0" timeOffset="66839.823">8954 14486,'0'25,"25"0,0 24,0 1,0 24,0 25,24-24,-49 49,25-25,-25 0,0-24,0 24,-25-25,25-24,-25 0,1-50</inkml:trace>
  <inkml:trace contextRef="#ctx0" brushRef="#br0" timeOffset="69703.9864">4862 16049,'25'0,"-1"0,1 0,25 0,-25 0,24 0,1 0,-1 24,1-24,0 0,24 0,-24 0,24 25,0-25,1 0,-1 0,1 25,-1-25,1 0,24 0,-25 0,25 0,1-25,-1 25,0-25,25 25,-25 0,0-24,1 24,-1-25,25 25,-25 0,-24 0,24 0,0-25,0 25,0 0,-24-25,24 0,-25 25,26-24,-1 24,-25-25,1 25,-1 0,-24 0,24 0,-24 25,-1-25,-24 0,25 0,-25 24,-1-24,-24 0,25 0,-25 0,0 25,0-25,-25 0</inkml:trace>
  <inkml:trace contextRef="#ctx0" brushRef="#br0" timeOffset="71473.088">10542 14883,'25'25,"-25"-1,25 1,-1 0,1 25,0-26,0 1,0 0,-25 0,24-25,-24 25,0-25,0 0,0 0,0 0,0 0,-24-25,24-25,-25 25,25-24,-25-1,25 1,0-1,0 25,0-24,0-1,25 25,0 0,-1 25,-24-24,50 24,-50-25,50 25</inkml:trace>
  <inkml:trace contextRef="#ctx0" brushRef="#br0" timeOffset="71809.1072">10988 14883,'25'0,"0"0,0 0,0 0,-1-25,-24 0,25 0,-25 1,0-1,0 25,-25-25,1 25,-1 25,0-25,0 25,0 24,1 1,-1-25,25 24,0 1,0-1,0-24,25 25,-25-25,24-1,1-24,0 0</inkml:trace>
  <inkml:trace contextRef="#ctx0" brushRef="#br0" timeOffset="72117.1248">11212 14808,'0'0,"0"0,0 25,0 0,25 0,-25 0,24 24,-24 1,25-25,0-1,0 26,0-25,-25-25,24 0,1-25,0 0,0 0,0 1,-25-26,24 0,1 1,-25-1,25 1,-25-1,25 25,-25 0</inkml:trace>
  <inkml:trace contextRef="#ctx0" brushRef="#br0" timeOffset="72907.17">12378 15131,'0'0,"0"0,0-25,0-25,24 26,-24-26,0 0,0 1,0-26,25 26,-25-26,0 26,0-1,0 25,0 1,0 24,0 0,25 24,-25 1,0 25,0-1,25 1,-25-25,25 0,-1-25,26 24,-25-48,24-1,-24 0,25 0,-25-24,24-1,-24 0,0 1,-25 24,25 0,-25 25,0 25,0 25,24-1,-24 26,25-1,-25 25,0-24,25 24,0-50,0 26,-25-26,24-24,-24 0</inkml:trace>
  <inkml:trace contextRef="#ctx0" brushRef="#br0" timeOffset="73275.1911">10368 14387,'-24'0,"-1"0,0 25,0-1,0 26,1 0,24 24,-25 0,25 26,25-1,-25-25,49 25,-24-24,25-1,49-24</inkml:trace>
  <inkml:trace contextRef="#ctx0" brushRef="#br0" timeOffset="73711.2159">13146 14362,'0'25,"0"-25,0 49,25-24,-25 50,25-26,0 50,-25-24,25 49,-25-50,25 25,-25-24,-25-1,25-24,-25-1,25-24</inkml:trace>
  <inkml:trace contextRef="#ctx0" brushRef="#br0" timeOffset="74223.2453">13667 14064,'0'0,"25"0,0 25,-25 0,25 49,0 1,-1-1,26 25,-25 25,-25 25,25-25,-50 0,25-25,-25 25,0-24,0-1,1-49,-1 24,0-24,25-26</inkml:trace>
  <inkml:trace contextRef="#ctx0" brushRef="#br0" timeOffset="107628.1559">2679 17438,'0'-25,"-25"0,25 0,-25 0,0 25,1 0,-1 25,25 0,-50 25,50 24,-49-24,49-1,0 26,0-26,0-49,0 75,0-75,49 0,-49 0,50-75,-25 51,-1-26,1 0,-25 1,25-1,-25 50,25-25,-25 25,0 0,25 75,0-26,-25 1,24 0,1 24,-25-24,25-1,-25 1,0-50,25 74,-25-74,25 75,-25-75,24 49,-24-49,0 0,0 0,0 0,0 0,0 0,0 0,0 0,0 0,0 0,0 0,-49-99,24 74,0-49,25-1,-25 1,1 0,24-1,0 1,0 24,24 0,1 1,0 24,25 0,-26 25,26 0,-25 0,24 25,-49 0,0-25,0 74,0-74,-24 75,24-75,-50 49,50-49,-74 50,74-50,0 0,-25 25,25-25,0 0</inkml:trace>
  <inkml:trace contextRef="#ctx0" brushRef="#br0" timeOffset="107967.1753">3225 18008,'-50'0,"50"0,-25-99,0 49,1-24,-1 0,25-26,-25 26,25-1,25 1,-25 49,25-24,-1-1,26 50,-25-25,0 25,-1 0,1 25,0 0,-25 0,0 24,-25-24,0 0,1 0,-26 24,25-49,0 25,1-25</inkml:trace>
  <inkml:trace contextRef="#ctx0" brushRef="#br0" timeOffset="108380.1989">2332 16793,'0'-25,"-25"50,0 24,25-24,-25 50,25 24,-25 0,25 0,0 50,0-25,25 0,0-25,0 25,0-49,24-26,1 1,-1-50</inkml:trace>
  <inkml:trace contextRef="#ctx0" brushRef="#br0" timeOffset="110318.3098">4564 16694,'0'0,"0"0,0 0,0 0,0 0,0 24,-25 1,25 25,0-1,-25 1,25 0,0 24,-24 0,24 1,-25-26,25 26,-25-1,25-24,-25-1,25-24,0 0,0 0,0-25,0 0,0 0,0 0,0-25,25 25,0-25,0 25,-1 0,26 25,-25-25,49 25,-24-25,-1 25,1 0,0-25,-1 24,-24-24,25 0,-25-24,-1 24,-24-25,25 0,-25 25</inkml:trace>
  <inkml:trace contextRef="#ctx0" brushRef="#br0" timeOffset="111192.3598">6276 17214,'0'25,"24"25,-24-25,25 24,0-24,-25 25,25-1,-25-24,25-25,-25 0,0 0,0 0,-25-25,25 0,-25-24,25 24,0-49,-25 24,25 0,0 1,0-1,0 1,25 24,0 0,0 25,-1 0,1 0,0 0,25 0</inkml:trace>
  <inkml:trace contextRef="#ctx0" brushRef="#br0" timeOffset="111491.3769">6697 17214,'25'25,"-25"0,0-50,25 25,0 0,-25-25,24 1,1-1,-25 0,0 0,0 0,-25 1,1 24,24 0,-50 0,25 24,25 26,-25 0,1-26,24 26,0 0,0-1,0-24,24 0,1 0,0-1,0-24,0 0,-1 0,1 0</inkml:trace>
  <inkml:trace contextRef="#ctx0" brushRef="#br0" timeOffset="111907.4007">6945 17214,'0'0,"25"25,-25 0,0-25,25 25,-25 24,25-24,0 0,-25 0,0 0,24-1,-24-24,0 0,0 0,25-24,-25-1,25 0,-25-25,25-24,-25 24,25 1,-25-1,24-24,-24 49,25 0,-25 0,0 1,25 24,-25-25,25 25</inkml:trace>
  <inkml:trace contextRef="#ctx0" brushRef="#br0" timeOffset="113815.5098">7813 17363,'0'25,"0"-25,0 0,-24-25,24 25,0-25,0 25,0-24,24-1,-24-25,0 25,0-24,0-1,25 1,-25-1,0 0,25 1,-25 24,0 25,0 0,0 0,0 25,0 0,25-1,-25 26,25-25,-1-25,-24 0,25 0,0 0,0-25,0 0,0-24,-1 24,-24-25,25 25,0 1,-25-1,0 25,25 25,-25 24,0-24,25 49,-1 1,-24-26,25 26,0-26,-25 1,25-25,-25 0,0-25,0 0</inkml:trace>
  <inkml:trace contextRef="#ctx0" brushRef="#br0" timeOffset="114207.5323">6127 16594,'-25'25,"0"25,0-25,25 49,-24 0,24 1,0 24,0 0,24 0,1 1,0-26,0 25,49-49,-24-25</inkml:trace>
  <inkml:trace contextRef="#ctx0" brushRef="#br0" timeOffset="114642.5571">8558 16644,'0'-25,"0"0,0 25,0 0,0 25,0 0,0 25,24 24,1 0,-25 1,25 24,-25 0,25 0,-25 1,-25-26,25 0,-25-24,25-25,-25 0,25-25</inkml:trace>
  <inkml:trace contextRef="#ctx0" brushRef="#br0" timeOffset="115522.6075">9798 16446,'0'24,"0"-24,0 25,0 0,0 0,0 0,0 24,0 1,0-25,0 24,0 1,0-25,25 24</inkml:trace>
  <inkml:trace contextRef="#ctx0" brushRef="#br0" timeOffset="115944.6316">10120 16520,'0'25,"0"0,-24-1,-1 26,0 0,25 24,-25 0,0 26,25-1,-25-25,25 25,0-24,0-1,25 1,-25-26,0-24,25 0</inkml:trace>
  <inkml:trace contextRef="#ctx0" brushRef="#br0" timeOffset="116462.6612">10319 16991,'0'25,"0"0,0-25,25 25,-25-1,24 26,1 0,-25-26,25 26,0-25,-25 0,0-1,0-24</inkml:trace>
  <inkml:trace contextRef="#ctx0" brushRef="#br0" timeOffset="116695.6746">10592 16867,'0'0,"0"25,0 49,0-24,0 0,-25 49,25-25,-25 50,0-49,25 24,0-25,-25 26,25-51,0 26,0-75,0 49,0-49</inkml:trace>
  <inkml:trace contextRef="#ctx0" brushRef="#br0" timeOffset="117018.693">10765 16446,'25'24,"0"26,0-25,-1 49,26 1,-25-1,0 25,-1 0,-24-24,0 24,0-25,0 1,-24-26,24-24,0 0</inkml:trace>
  <inkml:trace contextRef="#ctx0" brushRef="#br0" timeOffset="117607.7267">11162 16371,'-25'-25,"25"25,0 0,25 25,25-25,-25 75,-1-1,26 0,-25 26,24 24,-49-25,25 25,0-25,-25-25,0 26,-25-26,25-24,-25-26,25 1</inkml:trace>
  <inkml:trace contextRef="#ctx0" brushRef="#br0" timeOffset="133582.6404">6152 3225,'24'0,"-24"-25,0 25,0-25,0 25,-24-25,-1 25,25-25,-25 25,0-24,0 24,-24 0,24 0,-25 24,26 26,-26 0,0 24,1 0,-1 1,0 24,26-25,-1 26,25-51,0 26,25-26,-1-24,1-25,25 25,-1-50,26 25,-25-25,24-24,0-1</inkml:trace>
  <inkml:trace contextRef="#ctx0" brushRef="#br0" timeOffset="134119.6712">6300 3473,'-49'49,"24"1,-25-1,50 1,-24 0,-1-1,25 1,25 0,-1-26,26 1,-25-25,24 0,-24-25,25 1,-25-1,-25-25,0 1,0-26,0 1,0-1,-25 1,25 24,-25 1,25-1,25 25,-25 25,25 25,-25 25,24-1,1 26,0-1,-25 0,25 1,-25-25,25-1,-25 1,24-25,1-25,0-25,0 0,0 0,-1-24,1-1,0 25,25-25,-50 26,24 24,1 0,-25 24,25 26,-25 0,0-1,25 1,-25 0,25-1,-25-24,0 0,25 0,-1-25,1-25</inkml:trace>
  <inkml:trace contextRef="#ctx0" brushRef="#br0" timeOffset="134397.6871">7268 3274,'0'-49,"0"24,0 0,-25 25,0 0,25 25,-25 24,1 1,24 0,24 24,1 0,25 1,-25-1,24 1,1-26,-25 1,-1 0,-24-1,-24-24,-1 0,-25-25,1 0,-26 25,26-50,-1 25,0 0,1 0</inkml:trace>
  <inkml:trace contextRef="#ctx0" brushRef="#br0" timeOffset="134730.7061">5556 2629,'0'-25,"-25"1,1 24,-1 24,-25 26,25 49,-24 25,-1 0,1 25,24 25,0-1,25 1,25-25,0 0,-1-25,26 0,0-25,24-25,-24-24</inkml:trace>
  <inkml:trace contextRef="#ctx0" brushRef="#br0" timeOffset="136987.8352">8533 3051,'0'0,"0"0,0 0,0 0,25 25,-50 0,25-1,0 1,0 0,0 25,0-26,0 26,0-25,0 0,0-1,0 1,25-25</inkml:trace>
  <inkml:trace contextRef="#ctx0" brushRef="#br0" timeOffset="137256.8503">8657 3448,'0'0,"0"0,25 25,-1-1,-24 1,25 25,-25-25,25 24,-25 1,25 0,0-1,-25 1,24-1,1-24,-25-25,25 25,0-50,-25 25,49-49</inkml:trace>
  <inkml:trace contextRef="#ctx0" brushRef="#br0" timeOffset="137456.862">9153 3324,'0'0,"0"25,0 24,-25 1,25 49,-25 0,1 1,-1 24,0 0,0-25,-25 25,26-25,-1-25,25 26,-25-51,25 26,-25-51,25 26</inkml:trace>
  <inkml:trace contextRef="#ctx0" brushRef="#br0" timeOffset="139870.0001">10468 3572,'0'-25,"0"0,-25 0,25 1,0-1,0 0,-25 0,0 25,25 0,-49 25,49-25,-50 50,50-1,-25 1,25-25,0 24,0 1,0-25,25-25,-25 0,25 0,0-25,-25 0,24 0,1 0,-25 1,0 24,0 0,0 0,0 24,0 26,0-25,25 25,-25-26,0 26,25-25,-25 0,25-25</inkml:trace>
  <inkml:trace contextRef="#ctx0" brushRef="#br0" timeOffset="140243.0213">10641 4390,'0'0,"0"0,-25 0,25-49,0-26,-24 1,24-25,0-25,0 0,0 25,0-50,0 49,24 26,-24 0,25 24,0 25,-25 25,25 0,0 50,-25-25,0 24,0-24,0 25,-25-1,25 1,-25-25,25-1,0 1,0 0,0 25</inkml:trace>
  <inkml:trace contextRef="#ctx0" brushRef="#br0" timeOffset="140557.0393">10864 4440,'0'-50,"0"26,0-51,0-24,0 0,0-25,-24 0,24 0,0 0,0 0,0 49,24 1,1 24,0 25,0 25,0 25,-1 0,1 25,0-1,-25 1,0-1,0 1,-25 0,25-50,0 24,-25 1,1-25,24 0,0 0</inkml:trace>
  <inkml:trace contextRef="#ctx0" brushRef="#br0" timeOffset="142589.1556">11782 3770,'0'0,"0"0,0-24,25 24,-25-25,0 0,0-25,0 1,25 24,-25-25,0 1,0-1,0 25,0 0,0 25,0 0,25 0,-25 25,0 0,24 25,-24-26,25 26,-25-25,25-25,0 0,0 0,-1-25,1-25,0 1,0-1,0 1,-1-26,-24 26,25-26,-25 26,25 24,-25 25,0 0,25 49,-25 1,25 24,-25 1,0-1,25 1,-25-1,0-24,24-1,-24 1,25-25,-25 0,0-25,25-25,-25 0</inkml:trace>
  <inkml:trace contextRef="#ctx0" brushRef="#br0" timeOffset="143135.1868">13072 3547,'0'0,"0"0,25 0,-25 25,0-25,25 25,-25-1,24 1,-24 0,0 25,25-50,-25 25,0-25,0 0,0-25,0 0,0-25,0 25,25-24,-25-1,25 25,0-24,0 24,-1 0,26 0,-25 25,0 0,24-24,-24 24,0 24,0-24,-1 0</inkml:trace>
  <inkml:trace contextRef="#ctx0" brushRef="#br0" timeOffset="143391.2015">13618 3473,'25'0,"-25"24,24-24,-24-24,25 24,-25-25,25 0,-25 0,0 0,-25 1,25-1,-25 0,25 25,-24 0,-1 25,0 0,0 24,25 1,-25-1,1 1,24 0,0-26,0 26,0-25,0 0,0-25,24 0</inkml:trace>
  <inkml:trace contextRef="#ctx0" brushRef="#br0" timeOffset="143659.2168">13717 3621,'0'0,"25"0,-25 0,0 25,0 0,25 0,-25 0,0 0,24-1,-24-24,0 25,25-25,-25 0,25-25,-25 25,25-24,0-26,-25 0,24 1,-24-1,25 0,-25 1,25-1,-25 1,0 24,25-25</inkml:trace>
  <inkml:trace contextRef="#ctx0" brushRef="#br0" timeOffset="144060.2397">14511 3175,'0'-25,"0"25,0 0,-25 0,25 50,0-25,-25 24,0 26,1-1,-1 0,25 1,-25-26,25 1,0 0,0-25,25-25,0 0,-1 0,26 0,0 0,-1-25,-24 0,25 25,-26-25,1 0,-25 25</inkml:trace>
  <inkml:trace contextRef="#ctx0" brushRef="#br0" timeOffset="144417.2602">13221 3249,'0'0,"-50"-24,50 24,-25 24,-24-24,24 75,0-26,25 26,-25 24,25-25,25 26,0-1,25-25,24-24,1 24,-1-49</inkml:trace>
  <inkml:trace contextRef="#ctx0" brushRef="#br0" timeOffset="144616.2715">14883 3175,'74'0,"-24"50,-1-26,1 26,-50 24,0-24,0 24,-25 1,0-1,-24-24,24 0</inkml:trace>
  <inkml:trace contextRef="#ctx0" brushRef="#br0" timeOffset="145194.3043">9947 2927,'24'-25,"1"25,-25 0,0 50,0 24,-25 1,1 24,24 25,-25 0,25 25,0-25,0 0,25-25,24-25,51 1,-1-26</inkml:trace>
  <inkml:trace contextRef="#ctx0" brushRef="#br0" timeOffset="145670.3313">15180 2902,'25'25,"0"0,25 49,-26-24,1 49,0-25,0 26,0-1,-25 25,-25-50,25 26,-25-26,25-24,-25-26,0 1</inkml:trace>
  <inkml:trace contextRef="#ctx0" brushRef="#br0" timeOffset="146450.3763">15478 2853,'0'0,"0"0,0 0,25 24,0 26,0 0,-1 24,-24 0,50 50,-50-24,0-26,25 50,-25-50,-25 1,25-25,0 24,-25-49,25 0,0-1,-25-24</inkml:trace>
  <inkml:trace contextRef="#ctx0" brushRef="#br0" timeOffset="147348.4278">2679 3249,'25'25,"0"50,-25-26,24 1,1 49,-25-49,0 49,0-49,0-1,-25-24,25 0,-24-25,-1 0,25-25,-25-25,25 26,0-51,0 25,0-24,0 0,25 24,0 0,24 1,-24 24,0 0,24 50,-24-25,25 25,-1 0,-24-1,0 1,25-25,-26 25,26-25,-25 0,0 0,-1-25,1-24,0 24,-25 0,0-25,-25 26,0 24,1 0,-1 0,0 24,0 26,0 24,25-24,0 49,0-24,0-26,25 1,0 0,-25-26,25 1,0-25,-1 0,-24-25</inkml:trace>
  <inkml:trace contextRef="#ctx0" brushRef="#br0" timeOffset="147581.4411">3373 3522,'0'0,"0"0,25 25,0 25,-25-26,25 26,-25 0,25-25,-25-1,24 1,-24-25,25 0,0-49,-25 24,50-50,-50 26,49-51,-49 26,25 0,-25-1,0 26,0-1,-25 25</inkml:trace>
  <inkml:trace contextRef="#ctx0" brushRef="#br0" timeOffset="147833.4553">2778 2753,'-49'0,"-26"25,1 50,-1 49,1 24,24 26,1 24,24 26,25-26,25 1,24-1,1-49,24-25,25-25,26-49</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10T20:49:29.015"/>
    </inkml:context>
    <inkml:brush xml:id="br0">
      <inkml:brushProperty name="width" value="0.05292" units="cm"/>
      <inkml:brushProperty name="height" value="0.05292" units="cm"/>
      <inkml:brushProperty name="color" value="#FF0000"/>
    </inkml:brush>
  </inkml:definitions>
  <inkml:trace contextRef="#ctx0" brushRef="#br0">3770 5928,'0'25,"-24"0,-1 25,0-1,0 26,0-26,0 50,1 1,-1-1,0 0,25 0,0-24,0-1,0-24,0 24,25-24,0-25,-25-1,24 1,-24 0,25-25,-25 0,0-25,25 0</inkml:trace>
  <inkml:trace contextRef="#ctx0" brushRef="#br0" timeOffset="288.0159">3324 5953,'0'-25,"25"25,-25 25,0 0,0 0,0 24,0 1,0 24,0-24,-25 24,25-24,0-25,0 0</inkml:trace>
  <inkml:trace contextRef="#ctx0" brushRef="#br0" timeOffset="1858.1063">4167 6375,'25'0,"0"-25,24 25,-49-25,25 50,0-25,0 25,-25 0,25 49,-1-24,-24-1,25 1,-25 24,25-49,0 25,-25-26,0 1,0 0,0-25,0 0,0-25,-25 0,0 1,0-1,-24 0,-1 0,1 25,-1 0,0 0,26 25,-26 25,25-26,25 26,-25-25,50 0,0 0,25-1,-26-24,26 0,24 0,-49-24,25 24,-1-25,-24 0,0 0,0-25,24 26</inkml:trace>
  <inkml:trace contextRef="#ctx0" brushRef="#br0" timeOffset="2334.1335">5308 6003,'25'0,"-25"25,25-1,0 26,-25 0,0 24,0 0,-25 26,25-26,-25 0,25 26,0-51,0 1,0-25,0-1,0-24,0 0,25-24,0-26,-25 25,49-24,-24 24,0 0,0 25,24 0,-24 25,0 0,0 24,-1 1,-24 24,25-24,-25 0,-25-1,25-24,-24 25,-1-50,-25 0,25 0,1 0,-1-25,0 0,0 0,25 0,0 1,0-1,25 25</inkml:trace>
  <inkml:trace contextRef="#ctx0" brushRef="#br0" timeOffset="2700.1544">7193 6697,'0'0,"0"0,-24 0,-1 0,0-25,-25 1,1 24,-26 0,26-25,-26 50,26-25,-1 49,25-24,0 25,25-1,0 1,25 0,25-1,-1-24,26 25,-25-50,24 0,0 0,1 0,-1 0</inkml:trace>
  <inkml:trace contextRef="#ctx0" brushRef="#br0" timeOffset="2960.1693">7565 6028,'0'0,"25"0,0 49,0 26,24-26,-24 75,0-25,-25 25,25 0,-25 0,-25 1,25-26,0 0,-25-25,0 1,25-26,-24 1,-1-25</inkml:trace>
  <inkml:trace contextRef="#ctx0" brushRef="#br0" timeOffset="6494.3714">15627 5879,'0'0,"0"25,0-1,-25 1,25 25,-25-1,25 26,-49-1,49 25,-25 1,0-1,0 0,25 0,0 0,0-24,0 24,25-24,0-26,0 26,24-51,1 1,0 0,-26 0,26-25</inkml:trace>
  <inkml:trace contextRef="#ctx0" brushRef="#br0" timeOffset="7150.409">21034 5879,'0'0,"0"0,25 0,-25 0,50 49,-50-24,49 25,1-1,-25 26,24-1,1 25,-25 1,0-1,-1 0,1 0,-25 0,0-24,0-1,-25 1,1-26,-1 1,0-25,0 0,0-25,25-25</inkml:trace>
  <inkml:trace contextRef="#ctx0" brushRef="#br0" timeOffset="8149.4661">15007 5854,'0'0,"0"0,0-25,0 25,0 0,0 0,0 25,0 0,0 0,0-1,0 26,0 0,25-1,-25 1,0 24,0-49,0 25,24-26,-24 1</inkml:trace>
  <inkml:trace contextRef="#ctx0" brushRef="#br0" timeOffset="13063.7472">16197 6573,'0'0,"0"-25,0 25,0 0,-24 0,24 0,0 0,0 0,-25 25,25 0,0 25,0-1,0-24,0 25,0 24,0-24,0-1,25-24,-25 25,0-25,24-25,-24 0,25 0,-25 0</inkml:trace>
  <inkml:trace contextRef="#ctx0" brushRef="#br0" timeOffset="13933.7969">16470 6747,'0'-25,"0"25,0 0,-24-25,24 25,0 0,0 0,0 0,0 0,0 0,0 0,0 0,0 0,0-25,0 25,0 0,0 0,0 0,0 0,0 0,0 0,0 0,0 0,0 0,0 0,0 0,0 0,0 0,0 0,0 0,0 0,0 0,0 0,0 0,0 0,0 0,24-24,-24 24,25 0,-25 0,25 0,0 0,-25 0,25 0,-1 0,1 24,0 1,0-25,0 50,-1-25,-24 24,25 1,-25-25,25 24,-25 1,25-25,-25 0,0-1,0 1,0-25,0 0,0 0,0 0,-25 0,0-25,25 1,-25 24,1-25,-1 0,0 25,-25 0,26 0,-1 25,-25 0,25-25,1 49,-1-24,0 25,25-26,0 1,25 0,0 0,-1 0,1-25,25 0,-25 0,-1 0,1-25,0 0,0 0,0 0,-1 25,1-49,0 24,0 0</inkml:trace>
  <inkml:trace contextRef="#ctx0" brushRef="#br0" timeOffset="14210.8128">16867 6548,'0'0,"0"0,0 0,25 25,-25 25,25-25,0 24,-1 26,1-1,0-24,-25 24,25 1,0-1,-25-24,0-1,0 1,0-25,0-1,0-24,0 0</inkml:trace>
  <inkml:trace contextRef="#ctx0" brushRef="#br0" timeOffset="16898.9665">18281 5953,'0'0,"0"0,0 50,0-25,-25-1,25 51,0-26,0 26,0 24,0-25,0 26,0-26,0 25,0-24,0-1,0 1,0-26,0 1,0-25,0 24,0-24,0-25,-25 0,25 0,0-25,25-24,-25 24,0-25,25 1,-25-1,25 25,0-25,-25 26,24-1,1 25,25 0,-25 25,-1-1,26 26,-25-25,0 25,24-26,-49 26,25 0,-25-26,0 1,-25 0,1 0,-26 0,0-1,1-24,-1 0,-24 0,24 0,0 0,26 0,24 0,0 0</inkml:trace>
  <inkml:trace contextRef="#ctx0" brushRef="#br0" timeOffset="17346.9922">19893 6821,'0'-25,"0"25,-24-24,-1-1,0 25,0-25,0 25,-24 0,24 25,0 0,-24 24,49 1,-25-25,25 49,25-24,-1-25,1 24,25 1,24-25,-24-25,24 24,-24-24,-1 0,26 0,-50 0,24 0,-24-24,0 24,0 0,-1 0</inkml:trace>
  <inkml:trace contextRef="#ctx0" brushRef="#br0" timeOffset="32611.8653">3522 9823,'0'-25,"-25"25,25 25,-24-1,-26 26,25 24,0 26,1-1,24 25,-25 0,50 0,-25 0,24 0,26 0,0-50,24 1,0-1,1-49,-1 0,50-25</inkml:trace>
  <inkml:trace contextRef="#ctx0" brushRef="#br0" timeOffset="33115.8941">9525 9947,'0'-25,"25"0,-25 50,25 0,-25-1,24 26,1 49,0 1,0 24,0 0,24 0,-49 24,25-48,-25 24,0-25,-25-50,25 1,-25-25,1-50</inkml:trace>
  <inkml:trace contextRef="#ctx0" brushRef="#br0" timeOffset="33825.9347">2902 9624,'0'-25,"0"1,0 24,0 0,0 24,0 26,25 0,-25-1,25 26,-25-1,25 0,-1 1,-24-1,0-49,0 0</inkml:trace>
  <inkml:trace contextRef="#ctx0" brushRef="#br0" timeOffset="41010.3456">4465 10319,'0'0,"0"0,0 0,0 0,0 0,0 0,0 0,0 0,0 0,0 0,0 0,0 0,0 0,0 0,0 0,0 0,0 0,0 0,0 0,0 0,0 0,0 0,0 0,0 0,0 0,0 0,0 0,0 0,0 0,0 0,0 0,0 0,0 0,0 0,0 0,25 0,-25 0,24-25,-24 25,25 0,0 0,-25 0,25 0,0 0,-1 0,1 0,0 0,0 25,0 0,-1-1,26 1,-50 0,50 25,-50-26,25 26,-1-25,-24 24,0-24,25 0,-25 0,0 24,0-24,0 0,0-25,0 25,0-25,0 0,0 0,0 0,0 0,0 0,0 0,0 0,0 0,0 0,0 0,0 0,0 0,0 0,0 0,0 0,0 0,0 0,0 0,0 0,0 0,0 0,0 0,0 0,0 0,0 0,0 0,0 0,0 0,0 0,0 0,0 0,0 0,0 0,0 0,0 0,0 0,0 0,0 0,0 0,0 0,0 0,0 0,0 0,0 0,0 0,0 0,0 0,0 0,0 0,0 0,0 0,0 0,0 0,0 25,0-25,0 0,0 0,0 0,0 0,0 0,0-25,0 25,-25-25,25 25,0-25,0 25,-24-25,-1 1,0 24,0 0,0 0,0 0,1 0,-26 24,25-24,-24 25,24 0,0 0,0-25,0 25,1-1,24 1,0 25,0-25,24-25,-24 24,25 1,0-25,0 25,24-25,-24 0,0 0,0 0,0-25,-1 25,1-25,0 25,-25 0,0 0,0-24,0 24,25 24,-25 1,0-25,0 25,25 0,-25 24,0-24,25-25,-25 25,24 0,-24-25,0 25,0-25,25 0,-25 0,25 0,-25 0</inkml:trace>
  <inkml:trace contextRef="#ctx0" brushRef="#br0" timeOffset="42085.407">6201 10244,'-25'0,"25"25,-24 25,-1-25,-25 24,50 50,-25-24,1-1,24 25,0 1,0-1,0-25,24 1,1-26,0-24,0-25,24 0</inkml:trace>
  <inkml:trace contextRef="#ctx0" brushRef="#br0" timeOffset="42518.4318">6474 10071,'0'25,"0"-1,-25 26,25 0,-25 24,25 0,-24 1,24-1,-25 1,0-26,25 1,0-25,0-1,25-24,0-24,-1 24,1-25,0 0,25 0,-1 25,-24 0,0 0,0 25,24 0,-24 0,-25 24,0-24,0 0,0 0,0-1,-25 1,-24 0,24-25,-25 0,1 0,-1 0,0 0,1 0,24 0,0 0,0-25</inkml:trace>
  <inkml:trace contextRef="#ctx0" brushRef="#br0" timeOffset="42890.4532">8062 10468,'-25'0,"0"0,0 24,0-24,0 25,1 0,-1 25,0-1,25 26,0-26,25 1,0 24,-1-24,51-25,-25-1,-1-24,1 0</inkml:trace>
  <inkml:trace contextRef="#ctx0" brushRef="#br0" timeOffset="43143.4675">8508 10244,'50'25,"-26"0,26 0,-25 49,24 1,-24-1,0 25,0-24,-25-1,0 0,25 1,-50-50,25 24,0-24,-25-25</inkml:trace>
  <inkml:trace contextRef="#ctx0" brushRef="#br0" timeOffset="44965.5718">14858 9922,'-25'0,"25"25,-25-1,-24 26,24 0,0 24,-24 25,24 1,0-1,25 25,0 0,0 0,50-25,-26 0,26-24,24-26,-24 1</inkml:trace>
  <inkml:trace contextRef="#ctx0" brushRef="#br0" timeOffset="45429.5983">21406 9872,'50'50,"0"-1,-1 1,26 25,-26 24,26 0,-26 0,1 0,0 25,-50-24,24-1,-24-25,-24 1,24-26,0 1,-50-50</inkml:trace>
  <inkml:trace contextRef="#ctx0" brushRef="#br0" timeOffset="45921.6265">14163 9897,'0'50,"0"-1,0 26,0-1,0-24,0 24,0-24</inkml:trace>
  <inkml:trace contextRef="#ctx0" brushRef="#br0" timeOffset="52796.0197">15577 10542,'0'-25,"0"0,0 25,0-24,0 24,-24 0,24 24,0 1,-25 25,25-1,0 1,0 49,0-49,0 24,0 1,25-26,-1 1,1-1,0-24,0-25,0 0,24 0,-24 0,25-25</inkml:trace>
  <inkml:trace contextRef="#ctx0" brushRef="#br0" timeOffset="53260.0463">16049 10616,'0'0,"0"-24,0 24,0 0,24 24,1-24,-25 25,25-25,0 25,-25 25,25-26,-1 1,1 0,0 0,0 0,-25-1,0-24,0 0,0 0,0 0,-25 0,0 0,0 0,1 0,-1 0,-25 0,1 25,24 0,0 0,0 0,25-1,0 26,0-25,0 0,25-1,0 1,0 0,-25-25,49 25,-24-25,0 0,24 0,-49-25,25 0,0 25,0-25,0 1</inkml:trace>
  <inkml:trace contextRef="#ctx0" brushRef="#br0" timeOffset="53561.063">16396 10468,'0'-25,"25"25,0 0,-25 0,24 25,1-1,0 26,0 0,-25-1,25 26,-1-1,-24-24,25 24,-25-24,0-1,0-24,0 25,0-26,0-24,0 0,0-24,25-26</inkml:trace>
  <inkml:trace contextRef="#ctx0" brushRef="#br0" timeOffset="54094.094">17934 10418,'0'0,"-25"0,0-25,25 50,-25-25,1 25,24 0,-25-1,0 1,0 25,25 24,-25-24,25 24,0 1,0-1,0-24,25-1,-25 26,25-51,0 1,0 25,-25-50,49 25,-24-25,0 0</inkml:trace>
  <inkml:trace contextRef="#ctx0" brushRef="#br0" timeOffset="54606.1232">18231 10244,'0'0,"0"0,0 0,0 25,-24 25,24-1,0 26,-25-1,0 1,25-1,-25 0,25-24,-25-25,25 24,0-49,0 0,0 0,25-24,0-1,0 0,0 25,-1-25,1 25,0 0,0 25,0 0,-1 0,1-1,0 26,-25-25,0 0,-25 24,0-24,1 0,-1 0,-25-1,25-24,-24 25,24-25,0 0,0 0,25 0,0-25,25 1</inkml:trace>
  <inkml:trace contextRef="#ctx0" brushRef="#br0" timeOffset="54941.1424">19645 10542,'0'-25,"-24"25,-1-25,0 25,0 0,-25 0,26 0,-26 25,25 0,-24 25,24-1,25-24,0 25,0-1,25 1,24-25,-24-1,25 1,-1-25,1 0,0 0,-26 0</inkml:trace>
  <inkml:trace contextRef="#ctx0" brushRef="#br0" timeOffset="55197.1571">20017 10294,'25'0,"25"25,-25 24,24 26,-24-26,-25 51,25-26,-25 25,0-24,0 24,-25-25,25-24,-25 24,25-49,-25 0,1 0</inkml:trace>
  <inkml:trace contextRef="#ctx0" brushRef="#br0" timeOffset="142500.1505">3076 13097,'-50'-25,"25"25,1 0,-1 0,25 25,0-25,0 49,49 1,-24 25,25 24,-1 0,26 0,24 25,-25-25,26 25,-26 0,0-24,1-1,-25-25,-1 1,-24-1,0-49,0 25,-25-50,0-25</inkml:trace>
  <inkml:trace contextRef="#ctx0" brushRef="#br0" timeOffset="142742.1643">3770 12824,'0'-50,"0"26,-24 24,-1 49,-25 50,25 50,-24 0,-1 50,-24-1,-1 0,1 1,-1-1,1-24,24 0,1-50,-1-25,50-25,-25-49,25-25</inkml:trace>
  <inkml:trace contextRef="#ctx0" brushRef="#br0" timeOffset="153700.7912">15329 13915,'-49'50,"-1"24,0-24,-24 24,-25-24,-25 0,0 24,-50-24,1-25,-26-25,25 0,-24-50,0-25,-1-24,26-25,-1-49,25-51,0-24,25-25,25-24,0-26,0 1,24-50,1 25,24-26,0 26,1-25,24 0,-25 25,1 0,24-1,0 1,-24 25,-1-1,0 50,-24 25,0 25,-26 25,-24 24,0 25,-49 50,24 0,-50 24,26 1,-1 49,1-25,-1 1,25 24,0 0,25 25,25-25,0 1,24-1,26 0,-26 0,51-24,-1 49,-25-50,50 25,-25 0,1 1,24-1,0 0,0 0,0 25,0-25,0 25,24-25,-24 25,0-24,25-1,-25 25,25-25,0 0,0 25,24-25,-24-24,25 24,-1 0,1 25,-1-49,-24 24,25 25,-25-25,-1 0,1 25,-25 0,-25 0,1 25,-51 0,26 24,-26 1,-24 0,0 24,-25-24,24 24,1 1,0-1,0-24,49 24,1 0,24-24,0 24,50-24,0-25,-1 24,51-24,-1 0,25 0,-24 0,24-25,0 24,1-24,-1 25,-25-25,1 25,-26 0</inkml:trace>
  <inkml:trace contextRef="#ctx0" brushRef="#br0" timeOffset="158424.0613">8558 16768,'0'0,"0"0,0-25,0 25,0 0,0 25,0 0,0 0,0 24,24-24,-24 25,0 24,0-24,0 24,25-24,-25-1,0-24,0 0</inkml:trace>
  <inkml:trace contextRef="#ctx0" brushRef="#br0" timeOffset="158785.082">9029 16743,'-25'25,"25"49,-25-24,25 49,-25-24,25 49,0-25,25 0,0 25,-25-25,25-24,25-1,-1 1</inkml:trace>
  <inkml:trace contextRef="#ctx0" brushRef="#br0" timeOffset="159386.1163">16446 16743,'0'0,"0"-25,0 25,0 0,0 0,0 25,24 25,1-25,-25 24,25 26,0 24,0-25,-25 25,0 1,0-26,0 25,0-24,-25-1,25-24,0-50,-50 25</inkml:trace>
  <inkml:trace contextRef="#ctx0" brushRef="#br0" timeOffset="161596.2427">9872 16718,'-25'-24,"25"24,-24-25,24 25,0 0,0 0,0 0,0 0,0 25,0-25,0 24,0 1,0 0,0 49,0-49,0 50,24-1,-24 0,0 1,25-1,-25-24,0 24,0-24,0-25,0 24,0-24,0 0,0-25,0 25,0-25,0 0,0 0,25 25,-25-25,0 0,0 0,0 0,-25-25,25 25,0-25,0 25,0-25,0 0,-25 0,25-24,-24 24,-1 0,0-24,0 24,0 0,1 0,-26 25,25 0,-24 0,24 0,0 25,-25 25,26-26,24 26,0 0,0-1,0 1,0 0,24-1,-24-49,50 75,-50-75,74 49,-74-49,75 25,-75-25,74-25,-74 25,50-25</inkml:trace>
  <inkml:trace contextRef="#ctx0" brushRef="#br0" timeOffset="162407.2891">11385 17214,'0'0,"-24"0,24 0,-25 0,0 0,-25 0,26 25,-26-25,0 25,25 0,-24 0,24 24,25-49,-50 75,50-1,0-49,0-25,50 99,-50-99,74 50,-24-25,0-25,-1 24,1-24,0 0,-1 0,-24-24</inkml:trace>
  <inkml:trace contextRef="#ctx0" brushRef="#br0" timeOffset="163010.3233">12824 16966,'-25'0,"25"0,-25 25,1 0,24 0,-25 0,0 49,25-24,-25 24,25 0,0 1,0 24,25-49,-25 24,25-24,-25-50,49 74</inkml:trace>
  <inkml:trace contextRef="#ctx0" brushRef="#br0" timeOffset="163673.3613">13047 16991,'0'0,"25"-25,-25 25,25 0,-25 0,25 25,-1 0,1 0,0 24,0 1,25 0,-26-1,26 1,-25-1,0 1,-25-25,24 0,-24-25,0 0,0 0,0 0,-24 0,-1-25,0 0,-25 0,1 0,-1 1,0-1,1 25,-1 25,1-25,24 49,0-24,25 0,0-25,25 99,-25-99,49 50,1-25,0-25,-1 0,1 0,0 0,-1-25,1 0,-1 25</inkml:trace>
  <inkml:trace contextRef="#ctx0" brushRef="#br0" timeOffset="164229.3933">14362 16793,'0'25,"0"-1,0 1,0 0,0 49,0-24,-25 24,25 1,0-1,0 1,0-1,0-24,0-1,0-24,25 0,-25-25,0 0,25-25,-25-25,25 26,-1-26,1 25,0 0,0 25,0 0,24 0,-24 25,25 0,-26 0,1 0,25 24,-50-49,25 50,-25-50,0 0,-25 50,25-50,-50 24,50-24,-74 25,74-25,-50 0,50 0,-49 0,49 0,-25-25</inkml:trace>
  <inkml:trace contextRef="#ctx0" brushRef="#br0" timeOffset="164528.4105">14883 16867,'0'0,"0"0,25 25,-1 25,1-1,25 1,-25 24,-1 25,26 1,-25-1,-25 25,0-50,25 26,-50-26,25 0,0-24,0-50,-50 50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10T21:06:03.416"/>
    </inkml:context>
    <inkml:brush xml:id="br0">
      <inkml:brushProperty name="width" value="0.05292" units="cm"/>
      <inkml:brushProperty name="height" value="0.05292" units="cm"/>
      <inkml:brushProperty name="color" value="#FF0000"/>
    </inkml:brush>
  </inkml:definitions>
  <inkml:trace contextRef="#ctx0" brushRef="#br0">7491 9475,'0'0,"0"-24,0 24,-25 0,0 24,25-24,-24 50,-1 24,25-24,-25 49,0-24,25 49,-25-50,25 50,25-49,-25-1,25 0,0-49,0 25,24-25,-24-25,0 0,24-25</inkml:trace>
  <inkml:trace contextRef="#ctx0" brushRef="#br0" timeOffset="545.0309">7590 9971,'0'0,"0"-24,25-26,0 25,0-24,-1 24,1 25,25 0,-25 0,-1 0,1 25,0 24,0 1,0-1,-25 26,0-1,0-24,0 0,0-26,0 26,0-50,0 0,0 0,0-25,0-24,24-1,-24 0,25 1,-25-1,25 0,-25 1,0 24,25 25,-25 0,0 25,0 0,0-1,25 26,-25 0,0-1,0 1,0 0,0-26,0 1,25 0,-25-25,0 0,24 0,-24-25,0 0</inkml:trace>
  <inkml:trace contextRef="#ctx0" brushRef="#br0" timeOffset="1101.0628">8210 9897,'0'50,"0"-26,0 1,0 25,0 0,0-1,0 1,25-1,-25 1,25-25,0-25,0 25,24-50,1 25,-25-25,24-25,1 26,-25-51,-25 50,24-49,-24 49,0-25,0 26,-24-26,24 25,-25 0,25-24,-25 49,25-25</inkml:trace>
  <inkml:trace contextRef="#ctx0" brushRef="#br0" timeOffset="1348.0772">8706 9451,'0'0,"0"0,0 24,0 1,0 0,25 49,-25-24,-25 49,25-24,0 24,0-25,0 1,0-1,0 1,0-26,0 1,0-50,0 0,25-25</inkml:trace>
  <inkml:trace contextRef="#ctx0" brushRef="#br0" timeOffset="1567.0897">8905 9550,'0'-25,"0"25,0 0,25 50,-50-26,25 26,0 24,0 1,0-1,0 25,-25-24,25-1,0-24,0 24,0-49,25 0,-25-25,0 0</inkml:trace>
  <inkml:trace contextRef="#ctx0" brushRef="#br0" timeOffset="1869.107">8979 9500,'25'-25,"0"25,0-24,24-1,-24 0,25 25,-1 0,-24 25,25 0,-50-1,25 1,-25 50,-25-26,0 1,-25 24,1-24,-1-1,25 26,1-50,-26-1,50 1,0-25,25 25,0-25,24 0,-24 0</inkml:trace>
  <inkml:trace contextRef="#ctx0" brushRef="#br0" timeOffset="2169.1241">9153 10269,'0'0,"0"0,25 25,-25-25,0 0,0 0,0 0,0-25,0 25,0 0,0 0,0 0,0 0,0 25,0-25,0 25,0-25,0 0,0 0,0 0,0 0,0 0,0 0,25-25,-1 0</inkml:trace>
  <inkml:trace contextRef="#ctx0" brushRef="#br0" timeOffset="2703.1547">10691 9798,'49'0,"-49"-25,25 0,-25 0,0 25,0 0,-25 25,25 0,-24 25,-1-1,0 26,0-26,0 26,1-1,-1 1,0-26,25 1,-25-50,25 25,0-25,25 0,0-25,24 0,1 0,-25 25,49-25,-24 25,-1 0,1 0,0 0,-26 25,1 0,0-25,0 0,0 0,-1 0</inkml:trace>
  <inkml:trace contextRef="#ctx0" brushRef="#br0" timeOffset="2996.1714">11311 9451,'0'0,"0"0,25 0,0 24,-1 26,1 49,0-24,0 24,0 25,-1-25,-24 25,0-25,0 1,-24-26,24 0,-25-24,25 0,-25-26,25-24,0 0,0-24</inkml:trace>
  <inkml:trace contextRef="#ctx0" brushRef="#br0" timeOffset="22672.2968">7565 11187,'-24'0,"24"-25,-25 25,0 0,0 0,0 0,-24 25,24 0,0 24,0 1,1 0,24 24,0 0,0 26,0-26,49 0,-24-24,0 0,24-1,1-24,24 0,-24-50,0 0,24 0,-24-49,-26 24,26-49,-25 25,0-25,-25-1,-25 26,0 0,0 24,-24 25,-1 0,0 50,-24 0,24 25,1-26,24 26,0-25,0 0</inkml:trace>
  <inkml:trace contextRef="#ctx0" brushRef="#br0" timeOffset="39533.2607">7491 12576,'0'-25,"0"-24,0 49,0-25,0 25,0 0,-25 25,25 24,-25 1,1 49,-1 0,25 0,-25 25,25-24,0 24,0 0,0-25,25 25,-25-50,25 1,-1-26,1-24,0 0,0-25,0-25</inkml:trace>
  <inkml:trace contextRef="#ctx0" brushRef="#br0" timeOffset="39799.2763">7937 12923,'0'50,"0"-1,0 1,0 24,0-24,0 25,0-1,0 0,0-24,0-25,25 24,-25-24,25-25,-25 0,0-25</inkml:trace>
  <inkml:trace contextRef="#ctx0" brushRef="#br0" timeOffset="39998.2878">7863 13221,'-25'0,"0"0,25 25,0-25,0 0,25 25,-25-1,25-24,25 25,-26-25,1-25,25 25,0-24,-1-1,1 0,-1-25</inkml:trace>
  <inkml:trace contextRef="#ctx0" brushRef="#br0" timeOffset="40309.3056">8954 12650,'0'0,"0"25,0 25,0-1,25 26,-25 24,0 0,0 0,-25 1,25 24,0-50,25 1,-25-26,25-24</inkml:trace>
  <inkml:trace contextRef="#ctx0" brushRef="#br0" timeOffset="40935.3414">10641 12502,'-49'24,"24"26,-25 0,25 49,1-25,-1 50,-25-25,50 25,-25 1,1 23,24-24,0-24,0-1,0-25,24 1,1-26,0-24,0-25</inkml:trace>
  <inkml:trace contextRef="#ctx0" brushRef="#br0" timeOffset="42109.4086">10964 12750,'-25'24,"25"1,-25 25,25 24,-25 1,0 24,25 0,-24 0,24 1,0-1,0-25,24 1,1-26,0 1,25-25,-26-25,26 0,0 0,-1-25,-24 0,25-25,-25 1,-1-1,-24 1,0 24,-24-25,-1 25,0 25,0 0,0 25,0 0,1 25,-1-1,0 1,50-1,-25-24,25 25,-1-25,1-25,25 0,-25-25,24 0,1 0,0-24,-26-1,26 25,-25-24,0-1,-1 0,-24 50,25-24,-25 24,0 0,0 24,-25-24,25 50,0 0,0-1,0-24,0 25,0-26,0 1,25-25,-25 0,0 0,25-25,0 25,-25-24,25-1,-25 0,0 25,0 0,0 0,0 0,0 0,0 25,0 0,0-1,0-24,0 0,49 0,-49 0,25-24,0-1,24 0,-24-25,0 26,0-1,-25 0,25 25,-25 0,0 0,0 25,-25 24,25-24,0 0,0 25,0-26,0 1,25-25,-1 0,26 0,-25-25,0 1,-1-26,-24 25,0 0,0-24,0 24,0 0,-24 25,24 0,0 25,0 25,24 24,1 0,0 26,0-1,24 0,1 0,-25-24,0-1,-25-24,0 24,0-49,-50-25,25 0,-24-25,-1-25,25 1,-24-26,24 1</inkml:trace>
  <inkml:trace contextRef="#ctx0" brushRef="#br0" timeOffset="42314.4203">12328 12725,'25'25,"-25"-1,25 26,-25 49,0 0,0 1,0 24,0 0,0 0,0-25,0 0,0-24,0-51</inkml:trace>
  <inkml:trace contextRef="#ctx0" brushRef="#br0" timeOffset="42634.4386">12254 13246,'0'-50,"24"25,1 0,-25 25,50 0,-25 25,-1 0,26 25,-50-25,25 49,0-24,-1-26,-24 1,25 0,0-25,-25 0,50-25,-26 0,1 25,0-24,0 24,0 0,24 24,-24 26,0 0,-25-1,25 1,-25-1,24 1,1 0,0-50</inkml:trace>
  <inkml:trace contextRef="#ctx0" brushRef="#br0" timeOffset="42956.457">14015 12601,'0'-25,"0"25,-25 25,0 0,0 24,0 50,1 1,-26 24,25 24,0 1,1 0,24 0,0-50,0 0,24-24,1-26,0-24,25-50</inkml:trace>
  <inkml:trace contextRef="#ctx0" brushRef="#br0" timeOffset="43924.5124">14114 13568,'0'0,"25"25,-25-25,-25 25,25-25,0 0,25-25,-25 0,0-24,0-1,0 0,0-24,24 24,1 1,-25-1,25 25,25 0,-26 25,1 25,25 0,0 0,-26 0,26 0,0-1,-26 1,26 0,-25-25,0 25,-1-25,1-25,0 0,-25 0,25 1,-25-1,-25 0,25 0,-25 25,-24 0,24 25,0 0,0 49,-24-24,49-1,-25 26,25-26,25 1,-25-25,49 0,-24-25,25 0,-26-25,26 0,-25-25,24 26,-24-26,25 25,-25 0,-1 1,-24-1,25 25,-25 25,0-1,25-24,-50 50,25-25,0 0,-25-1,25 1,0 0,0-25,0 0,25 0,0-25,0 0,0-24,24-26,-24 26,25-50,-26 24,26-24,-50-25,25 25,0 24,-25 1,0 24,0 25,0 25,0 50,-25 24,50 26,-25-1,0 25,0 0,24-25,1 0,-25-24,25-26,-25-24,0-25,0-25,-50-24,26-1,-26-24,0-1,1 26,-1-26,1 26,24 24,25 0,49 25,-24 0,50 25,-1-25,0 0,26-25,-26 25,1-25,24-24,-25 24</inkml:trace>
  <inkml:trace contextRef="#ctx0" brushRef="#br0" timeOffset="44224.5292">16396 12452,'25'25,"-25"0,0 24,0 1,-25-1,25 51,-25-26,0 25,0-24,1 24,-1 0,25-24,0-1,0-24,25-1,-1-24,26 0,0-25,-1 0,1-25,0 0,-1 0,1 1,-1-26</inkml:trace>
  <inkml:trace contextRef="#ctx0" brushRef="#br0" timeOffset="44467.5433">16966 12378,'0'0,"0"24,25 26,0 24,0 1,0 49,-1-25,1 25,0 25,-25-25,0-25,0 0,-25-24,25-1,-25-49,1-25,-1-25</inkml:trace>
  <inkml:trace contextRef="#ctx0" brushRef="#br0" timeOffset="44656.5543">17264 12526,'25'0,"0"25,24 25,-49 49,25 0,0 25,-25 0,0 0,0 0,0-24,-25-26,0 0,25-49,0-25</inkml:trace>
  <inkml:trace contextRef="#ctx0" brushRef="#br0" timeOffset="44848.5652">17611 12402,'50'-24,"0"48,-26 26,26 24,-25 50,0 0,-1 25,-24-25,-24 0,-1-24,25-1,-50-50,50 1,-25-25,25-25</inkml:trace>
  <inkml:trace contextRef="#ctx0" brushRef="#br0" timeOffset="45294.5908">17959 13395,'49'24,"-24"26,25 0,-26-1,1-24,25 0,-25-25,-1 25,26-25,-25-25,24 25,-24-25,0 25,0 0,0 0,-1 0,1 0,0 0,25 25,-1-25,26 0,-1 0,1 0,24 0,-25 0,1 0,-1 0,0 0,1 0,-26-25,26 25,-26 0,51-25,-26 0,50 1,-25-1,25 25,-24-25,24 25,0-25,0 25,-25 25,25-25,0 25,0 0,25-1,24 1,1 0,0 0,24 0,-49-1,0-24</inkml:trace>
  <inkml:trace contextRef="#ctx0" brushRef="#br0" timeOffset="75840.3379">20241 8136,'-25'-50,"-25"1,25-1,-24 25,-1 0,1 1,-1-1,-24 25,-1 0,26 25,-26 24,26 1,-26 49,25 25,1 0,24 50,0 24,25 1,25-1,0 1,24-26,26-24,24 0,0-50,1-25,-1-49,25-25,0-25,0-49,-25-25,0-25,-24-25,-26-25,1 1,-50-1,0 0,-50 1,1 24,-26 0,-24 50,0 0,0 49,-25 25,24 25,1 25,25 0,-1 0,26 0,24-1,0 1</inkml:trace>
  <inkml:trace contextRef="#ctx0" brushRef="#br0" timeOffset="76073.3512">20414 7665,'25'0,"0"24,-25 26,0 49,0 0,0 26,0 48,25 26,-25-1,24 0,1-24,0 25,25-26,-1-49,-24 0,25-49,-1-1,1-74,0 0</inkml:trace>
  <inkml:trace contextRef="#ctx0" brushRef="#br0" timeOffset="76486.3748">21307 9004,'0'-50,"-25"26,25-51,-24 1,-26-25,25 24,-24-24,24-25,-25 25,1 24,24 1,0 24,0 26,25 48,25 1,25 25,-1 49,1-25,24 1,1 24,-1-49,25-1,-24-49,-1 0,-24-49,-1-1,-24-24,0-26,-25 1,-25 0,0-25,-24 25,-1 24,25-24,-24 25,-1-1,25 26,0-1,25-24</inkml:trace>
  <inkml:trace contextRef="#ctx0" brushRef="#br0" timeOffset="76689.3864">21630 6970,'74'0,"-24"50,49-1,-25 51,26 24,-1 24,0 1,0 25,-24-25,-1 24,-24-24,-1-25,-24 0,0-25,0-24,-25-26,24-24,-48 0,24-25</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10T21:21:13.108"/>
    </inkml:context>
    <inkml:brush xml:id="br0">
      <inkml:brushProperty name="width" value="0.05292" units="cm"/>
      <inkml:brushProperty name="height" value="0.05292" units="cm"/>
      <inkml:brushProperty name="color" value="#FF0000"/>
    </inkml:brush>
  </inkml:definitions>
  <inkml:trace contextRef="#ctx0" brushRef="#br0">16247 9203,'25'0,"-25"0,25 49,-1 1,-24-1,0 26,25-1,-25 1,0-1,0 25,0-49,0-1,0 1,25-25,-25-25,0-25,0-25</inkml:trace>
  <inkml:trace contextRef="#ctx0" brushRef="#br0" timeOffset="188.0104">16520 8979,'0'25,"25"25,-25 24,0 1,0 24,0 0,0 0,-25 0,25-24,0-1,0-24,0-25,0-1,0-24</inkml:trace>
  <inkml:trace contextRef="#ctx0" brushRef="#br0" timeOffset="390.0222">16024 9575,'0'24,"49"1,1-25,24 0,1-25,-1 1,26-26,-26 25,0-24,1 24,-26-25,-24 1</inkml:trace>
  <inkml:trace contextRef="#ctx0" brushRef="#br0" timeOffset="592.0338">16173 9773,'24'25,"26"-50,0 25,-1-25,26 0,-26 1,26-1,-50 0,49 0</inkml:trace>
  <inkml:trace contextRef="#ctx0" brushRef="#br0" timeOffset="1148.0656">17190 8632,'0'-25,"0"25,0-25,0 50,-25-25,0 50,0-1,0 26,1 24,-26 0,25 25,0 0,1 25,24-50,0 25,0-24,24-1,1-50,25 26,-1-26,1-24,0 0,-1-25,-24 0,25 0,-1-25</inkml:trace>
  <inkml:trace contextRef="#ctx0" brushRef="#br0" timeOffset="1669.0954">16768 9327,'0'0,"25"0,0 24,-1-24,51 0,-1 25,1-25,-1 0,25 0,0-25,1 1</inkml:trace>
  <inkml:trace contextRef="#ctx0" brushRef="#br0" timeOffset="27742.5867">16321 10840,'25'-25,"-25"0,0 0,0 25,0 25,0 0,0 0,0 24,0 1,0 24,0 1,0-26,0 26,0-26,25 1,-50-25,50 0,-25-25,0-25,0-25</inkml:trace>
  <inkml:trace contextRef="#ctx0" brushRef="#br0" timeOffset="27900.5958">16446 10864,'0'-24,"0"24,24 49,1 1,-25-1,0 51,25-26,-25 1,25-1,-25 0,0-24,0 0,0-26,0-24</inkml:trace>
  <inkml:trace contextRef="#ctx0" brushRef="#br0" timeOffset="28105.6075">16148 11112,'-25'25,"0"-25,0 50,25-25,0 0,25-1,0 1,0-25,24 0,1 0,0 0,24-25,-24 1,-1-1,1-25,-25 25</inkml:trace>
  <inkml:trace contextRef="#ctx0" brushRef="#br0" timeOffset="28298.6184">16222 11509,'0'25,"50"-25,-25-25,24 1,1-1,0 0,-26 0</inkml:trace>
  <inkml:trace contextRef="#ctx0" brushRef="#br0" timeOffset="29633.6949">17239 10815,'0'0,"-25"-25,25 0,-24 0,24 1,-25-26,0 25,0 25,25-25,-25 1,1 24,-1 0,0 24,0-24,0 25,25 25,0-1,0 26,0-1,0 1,25-1,0 25,-25-24,25-1,-25 25,25-49,-25 49,0-49,0 24,0-24,0-1,0-24,-25 25,25-25,-25-1,25 1,-25-25,25 0</inkml:trace>
  <inkml:trace contextRef="#ctx0" brushRef="#br0" timeOffset="29813.7052">16743 11361,'25'-25,"0"25,24 0,1 0,0 0,24 0,-24 0,24 0,-24 0,-1 0,1-25</inkml:trace>
  <inkml:trace contextRef="#ctx0" brushRef="#br0" timeOffset="32326.8489">16371 12154,'0'50,"0"-25,0 24,0 1,-25 24,25 1,0-1,0 1,0 24,0-50,0 1,-25 0,25-1,0-49,0 0,25-25</inkml:trace>
  <inkml:trace contextRef="#ctx0" brushRef="#br0" timeOffset="32504.8591">16470 12278,'0'0,"25"25,-25 0,-25 49,25-24,0 24,-24 1,24-26,0 26,0-50,0-1,-25 1,25-25</inkml:trace>
  <inkml:trace contextRef="#ctx0" brushRef="#br0" timeOffset="32672.8687">16173 12477,'0'0,"0"0,24 0,26 0,0 0,-1-25,26 25,-26-25,26 0,-50-24,24 24</inkml:trace>
  <inkml:trace contextRef="#ctx0" brushRef="#br0" timeOffset="32869.88">16247 12601,'-25'25,"50"-1,0 26,-25-50,25 0,-1 0,1 0,25-25,0-24,-26 24,26-25</inkml:trace>
  <inkml:trace contextRef="#ctx0" brushRef="#br0" timeOffset="33214.8995">17214 12179,'-24'-25,"24"0,-25 25,-25-24,1 24,-1 0,0 0,1 24,24 51,-25-25,26 24,24 25,-25 0,50 1,-25 24,24-25,-24 0,25 25,0-50,-25 26,0-26,0-24,0-1,0-24,0 0,0-25,-25-25</inkml:trace>
  <inkml:trace contextRef="#ctx0" brushRef="#br0" timeOffset="33369.9086">16718 12849,'25'-25,"0"25,25 0,-1-25,1 25,24-25,-24 25,-1-24,1-26</inkml:trace>
  <inkml:trace contextRef="#ctx0" brushRef="#br0" timeOffset="37496.1446">17810 8756,'-25'-25,"25"50,-25-25,25 25,25 0,-25 24,25-24,0 49,-1 1,1 24,0 0,0 1,0 24,-1-25,-24 0,0 0,0-24,-24 24,24-50,-25 26,0-50,0 24,25-24,-25-25</inkml:trace>
  <inkml:trace contextRef="#ctx0" brushRef="#br0" timeOffset="37964.1712">17686 10641,'0'-25,"0"25,0 0,25 25,-25 0,24 25,1 24,0 0,0 26,-25-1,25 0,-25 0,0-24,0 24,0-25,0 1,0-50,0 24,0-24,0 0</inkml:trace>
  <inkml:trace contextRef="#ctx0" brushRef="#br0" timeOffset="38532.2034">17735 12378,'0'0,"-24"0,24 0,0 0,24 0,1 24,-25 26,25-25,0 24,0 26,-25-1,0 25,24-24,-24 24,0-25,-24 1,24-1,0-24,-25 0,25-26,0 1,0 0,0 0,0-25,0 0,0 0,0 0</inkml:trace>
  <inkml:trace contextRef="#ctx0" brushRef="#br0" timeOffset="69887.9968">12278 16570,'0'24,"0"-24,0 0,0 0,0 0,0 0,0 0,0 0,0-24,0 24,0-25,0 25,25-50,-25 25,0-24,0 24,0-25,0 25,0-24,25 24,-25 0,0 0,0 25,0 0,25 0,-25 0,0 25,0 0,0 25,0-1,25-24,-25 0,0 25,0-26,0 1,0-25,0 0,24 0,-24-25,0 1,0-26,0 25,25-25,-25 26,25-26,-25 25,0 0,0 1,0 24,25 0,-25 24,0 1,25-25,-25 50,24-25,-24 24,25-24,0 25,-25-25,0-1,25 1,-25-25,25 25,-25-25,0 0,24-25</inkml:trace>
  <inkml:trace contextRef="#ctx0" brushRef="#br0" timeOffset="70214.0159">12700 16346,'0'25,"25"-25,0 0,-1-25,1 25,25-25,-25 1,-1-1,1 0,0 0,0 0,-25 1,0 24,-50 0,25 0,1 24,-26 1,0 25,26-1,-26 1,25 0,25-25,-25 24,50-24,-25 0,25-25,0 0,0 0,24 0,-24-25,0 25,0-25</inkml:trace>
  <inkml:trace contextRef="#ctx0" brushRef="#br0" timeOffset="70659.0414">12973 16495,'0'25,"0"-25,0 0,0-25,0 25,25-25,-25-24,0 24,0 0,0-25,0 1,24-1,-24 25,0 1,25-1,-25 0,0 25,0 25,0 0,25 24,-25-24,0 25,25-1,-25-24,0 0,25 0,-1-25,1-25,-25 25,25-25,0 0,-25-24,25 24,-25 0,25 0,-25 25,0 0,-25 25,25 0,0 0,-25-1,25 1,0 0,0-25,0 25</inkml:trace>
  <inkml:trace contextRef="#ctx0" brushRef="#br0" timeOffset="71228.074">13395 16495,'0'0,"0"0,0-25,24 1,-24-1,25-25,-25-24,25-1,0 1,0-1,-1-24,1 25,0-25,0 49,-25-24,25 24,-1 25,-24 0,0 25,0 0,25 25,-25 25,0-1,0 1,25 0,-25 24,0 0,25 1,-25-26,0 1,25 24,-1-49,-24 25,0-1,0-24,0 0,0-25,25 25,-25 0,0-25,0 0,0 25,0-25,0 0,0 0,0 24,0-24,0 0,0 0,25 25,-25-25,0 0,0 25,0-25,0 25,0-25,0 0,0 0,0 25,0-25,0 0,0 0,0 0,0-25,0 25</inkml:trace>
  <inkml:trace contextRef="#ctx0" brushRef="#br0" timeOffset="71416.0847">13419 16197,'0'0,"25"25,0-25,0 0,0 25,24-25,1 0,-25 0,24 0,-24 0</inkml:trace>
  <inkml:trace contextRef="#ctx0" brushRef="#br0" timeOffset="71805.107">13891 16570,'0'0,"0"0,0 0,0-25,0-25,24 25,-24-24,0-1,0 0,0 26,0-26,0 50,0 0,0 0,25 25,0 0,-25 24,25-24,0 0,-25 0,24 0,1-1,-25-24,25 0,-25 0,25-24,-25-1,25-25,-25 50,0-50,0 50,0-24,0 24,0-25,0 25,0 0</inkml:trace>
  <inkml:trace contextRef="#ctx0" brushRef="#br0" timeOffset="71981.117">14238 16247,'0'0,"0"25,0-25,0 25,25-1,-25 1,0 0,24-25,-24 50,25-50,-25 25,25-1,0-24,-25 0</inkml:trace>
  <inkml:trace contextRef="#ctx0" brushRef="#br0" timeOffset="72207.13">14536 16173,'0'-25,"0"25,0 0,0 49,0-24,-25 0,0 49,25-24,-25 25,0 24,1-25,24 1,-25-1,0 0,25-24,0-25,0 24,0-49</inkml:trace>
  <inkml:trace contextRef="#ctx0" brushRef="#br0" timeOffset="74154.2413">15304 16222,'25'0,"25"0,-25 0,0-25,-1 25,26-24,-25 24,0-25,-25 25,24 0,-24 0,0-25,0 25,0 0,0-25,0 25,-24-25,24 25,-25 0,0-24,0 24,0-25,1 25,-1-25,0 25,0 0,0 25,0-25,1 25,24-1,-25 1,0 25,25-1,0 1,0 0,0-1,0 1,25-25,0 24,-1-24,1 0,0-25,25 0,-25 0,24 0,-24 0,0-25,24 25,-49 0,25 0,-25 0,0 0,25 0,-25 0,0 0,0 0,0 0,0 0,0 0,-25 0,25 25,0-25,0 0,-25 0,25 0</inkml:trace>
  <inkml:trace contextRef="#ctx0" brushRef="#br0" timeOffset="74763.2761">16520 16346,'0'0,"0"25,0-25,25 25,-25 0,0-25,25 0,-25 0,0 0,0 0,0 0,0-25,0 0,0 0,0 0,0-24,0 24,0 0,0-24,24 24,1-25,-25 25,25 1,25 24,-26-25,1 25,0-25</inkml:trace>
  <inkml:trace contextRef="#ctx0" brushRef="#br0" timeOffset="75696.3295">16842 16272,'0'0,"0"0,25 25,-25-25,25-25,-25 25,25-25,0 0,-25 25,0-25,0 1,0 24,-25-25,0 25,25 25,-50-25,26 24,-1 1,0 25,0-1,25 1,0-25,0 0,25 24,0-49,24 25,-24-25,25-25,-1 25,-24-49,25 24,-25 0,24-25,-24 1,-25 24,25 0,0 0,-25 1,24-1,1 25,-25 25,25-1,-25 1,25 0,-25 0,25 24,-25-24,0 0,0 0,0 0,0-25,0 0,-25 0,0 0,25-25,0 25,0-25,0 25,25-25,0 25,-1-25,1 25,25-24,-25-1,-1 0,26 0,-25-24,0 24,0-25,-25 1,0-1,0-24,0 49,0-25,0 1,0 24,-25 0,25 25,-25 50,25-1,0 1,0 24,25 25,0-24,-25-1,24 1,-24-1,25-24,0-25,-25-25,0 0,0-25,-25-25,0 25,-24-49,24 24,-25 1,1-1,24 0,0 50,25-24,0 24,25 0,0 24,24-24,1 0,0 0,24 0,-24 0,24-24,-24-1</inkml:trace>
  <inkml:trace contextRef="#ctx0" brushRef="#br0" timeOffset="75988.3461">18107 15776,'0'25,"0"-1,25 1,-25 0,-25 0,25 24,-24 26,-1-26,25 26,-25-26,25 1,0 24,0-24,25-25,24 0,-24 0,25-25,-25 0,24 0,1 0,-25 0,-1-25,-24 25,25-25,-25 25</inkml:trace>
  <inkml:trace contextRef="#ctx0" brushRef="#br0" timeOffset="76352.3671">16222 15900,'-25'74,"25"25,0 1,0-26,25 0,25 1,-1-25,26-1</inkml:trace>
  <inkml:trace contextRef="#ctx0" brushRef="#br0" timeOffset="76667.3851">18529 15602,'25'50,"25"-1,-1 1,1 24,-1 1,-24 24,0-25,-25 26,25-1,-50-25,25 1,-50-26,26 1</inkml:trace>
  <inkml:trace contextRef="#ctx0" brushRef="#br0" timeOffset="77134.4117">12229 15528,'-25'49,"0"1,-25 49,1-24,24 24,-25 50,26-50,-1 25,25 0,25-25,-1-24,26-1</inkml:trace>
  <inkml:trace contextRef="#ctx0" brushRef="#br0" timeOffset="77756.4469">18926 15503,'0'25,"25"-25,-25 25,25-1,-1 1,1 0,0 25,0 24,0 0,-1 1,-24 24,25 0,-25 0,0-24,0 24,0-49,-25 24,25-24,-24-25,-1 24,0-24,0 0</inkml:trace>
  <inkml:trace contextRef="#ctx0" brushRef="#br0" timeOffset="106072.0667">12204 14957,'-25'0,"25"25,0-25,0 0,0 0,0 0,0 0,0-25,0 0,25 1,-25-1,25-25,-25 1,25 24,-25-25,0 1,24 24,-24-25,25 50,-25-25,0 25,0 25,0-25,0 25,0 25,0-26,25 26,-25-50,25 25,-25 0,25-25,-1-25,-24 0,25 0,0 0,-25-24,25 24,-25 0,0 0,0 1,0 24,0 24,0 1,25 0,-25 25,0-1,24 1,-24-1,25-24,0 0,-25 0,25-25</inkml:trace>
  <inkml:trace contextRef="#ctx0" brushRef="#br0" timeOffset="106384.0848">12626 14635,'24'25,"-24"-25,25 0,0 0,25 0,-26 0,1-25,25 0,-50 0,25 25,-25-25,0 1,0 24,-25-25,0 50,0-1,-24 1,-1 0,25 25,0-1,1 1,24-1,0 1,0-25,24-25,1 25,0-25,25 0,-26-25</inkml:trace>
  <inkml:trace contextRef="#ctx0" brushRef="#br0" timeOffset="106883.1133">13047 14858,'0'0,"0"-25,0 0,0 1,0-26,0 50,0-50,0 26,0-26,0 25,0 25,0-25,0 25,0 0,25-24,-25 24,0 49,0-49,0 25,0 0,0 24,0-24,25 0,-25-25,0 0,0 0,25 0,-1-25,-24 0,25 1,0-1,-25-25,25 50,-25-25,25 1,0 24,-25 0,0 24,0 1,24 0,-24 0,0 0,25 24,-25-49,0 25,0-25,25 25,-25-25,25 25,-25-25</inkml:trace>
  <inkml:trace contextRef="#ctx0" brushRef="#br0" timeOffset="107305.1375">13395 14858,'0'0,"0"-25,24 25,-24-25,25 1,-25-26,0 25,0-24,25-26,-25 26,0-26,25 26,-25-26,0 25,0 1,25 24,-25 0,0 0,0 25,0 0,0 0,24 25,-24 25,0-25,25 49,-25 1,25-26,0 26,0-26,-1 26,-24-26,25 1,0-25,-25-1,0 1,0 0,0-25,0 0,0 0,-25-25,0 0,25 25,-49-24,24-1,0 0,-24 25,24-25,0 25,0-25,25 25,0 0</inkml:trace>
  <inkml:trace contextRef="#ctx0" brushRef="#br0" timeOffset="108088.1822">13767 14808,'0'0,"0"25,0-25,0-25,0 25,0-24,0-26,0 25,24 0,-24-24,0 24,0 0,0 0,0 1,0 24,0 0,0 24,25-24,-25 25,0 0,25 25,-25-26,25 1,0 0,-1 0,1 0,0-25,0 0,0 0,-25-25,0 0,0 25,0-50,0 26,0-26,0 25,-25 0,25 25,0-24,0 24,0 0,0 0,0 0,25 24,-25-24,0 25,24 0,-24 0,25 0,-25-1,25 1,0 0,0-25,-25 25,24 0,1-25,-25 0,25 0,-25 0,0-25,25 0,0 25,-25-50,24 26,1-26,0 25,-25-24,25 24,-25 0,0-25,0 50,0 0,0 25,0 0,0 49,-25-24,0 24,0 1,1 24,-1-25,0 26,0-26,25 0,-25 1,25-26,0 26,-24-50,24 0,0-25,0 0</inkml:trace>
  <inkml:trace contextRef="#ctx0" brushRef="#br0" timeOffset="113975.519">15180 14560,'0'0,"0"25,0-25,25 25,-25 0,25-25,-25 25,25-1,0-24,-1 0,1 0,0 0,0-24,0-1,0 0,-1 0,1-24,-25 24,0-25,0 25,0 1,-25 24,-24-25,24 50,0-25,-25 24,1 1,24 25,-25-1,50-24,-24 25,24-1,24-24,1 0,0 0,0 0,0-25,24 0,1-25,0 25,-1-25</inkml:trace>
  <inkml:trace contextRef="#ctx0" brushRef="#br0" timeOffset="114488.5483">16446 13990,'0'-25,"-25"0,0 0,0 25,0-24,0 24,-24 24,-1 1,25 0,1 49,24-24,-25 49,25-24,0 24,25 0,-25 25,24-25,-24 1,0-1,0 0,0-25,0-24,0 0,-24-1,24-24,-25-25,25-25,-25-24,25-1,0 0,-25-24,50 0,-25-1,25 26,-25-1,49 0,-24 26,0-1,0 25,0 25,-1-25,1 24,25 1,-50 0,25 25,-25-26,25 1,-25 0,0-25,0 0</inkml:trace>
  <inkml:trace contextRef="#ctx0" brushRef="#br0" timeOffset="114631.5565">16446 14263,'0'0,"24"24,-24 1,0 0,25 0,-25 25</inkml:trace>
  <inkml:trace contextRef="#ctx0" brushRef="#br0" timeOffset="115043.5801">16619 14808,'25'0,"-25"0,0 0,0 0,0-24,0-1,0 0,0-25,0 1,0 24,25 0,-25 0,25 1,-1 24,1 0,-25 0,25 0,0 0,-25 24,0-24,0 25,0-25,0 0,-25 25,0-25,25 25,0 0,0-25,25 24,0 1,0 0,-1 0,26 0,-25-1,0-24,-25 25,0-25,0 25,-25-25,0 25,0-50,0 50,-24-50,49 25,-25 0</inkml:trace>
  <inkml:trace contextRef="#ctx0" brushRef="#br0" timeOffset="115269.593">17115 14362,'0'0,"25"25,-25 0,0-1,0 26,0 0,0-1,0 26,0-1,0-24,25-1,0 1,-25-50,0 0</inkml:trace>
  <inkml:trace contextRef="#ctx0" brushRef="#br0" timeOffset="115422.6018">17066 14660,'-25'-25,"0"0,25 25,25 0,0 0,-25 0,49 25,-24-50,25 25,-26 0,26-25,0 0</inkml:trace>
  <inkml:trace contextRef="#ctx0" brushRef="#br0" timeOffset="115668.6158">17785 14188,'0'0,"0"0,0 50,-25-25,0-1,1 26,-1 25,0-26,0 26,25-26,0 1,0-1,25 1,0-25,24 0,-24-1,25-24,-25 0,24 0,-49 0,25-24,0-1</inkml:trace>
  <inkml:trace contextRef="#ctx0" brushRef="#br0" timeOffset="116058.6381">15974 14039,'-25'50,"1"-25,-1 49,-25 1,25 24,1-25,-1 50,0-24,25-26,0 25,50-24,-26-1,51-24,-1-26</inkml:trace>
  <inkml:trace contextRef="#ctx0" brushRef="#br0" timeOffset="116412.6584">18157 14039,'50'25,"-26"0,-24 25,50-1,-25 26,0-26,-25 51,0-26,0 25,-25-24,25-1,-25 0,0-24,0-25</inkml:trace>
  <inkml:trace contextRef="#ctx0" brushRef="#br0" timeOffset="117022.6933">11981 14039,'-25'0,"0"25,0 25,0 24,-24 1,24 24,0 25,25 0,0 0,0 0,50-50,-25 26,49-26,-24-24</inkml:trace>
  <inkml:trace contextRef="#ctx0" brushRef="#br0" timeOffset="117600.7263">18504 13667,'0'25,"25"0,-25 25,25-1,0 50,-25-24,49 24,-49 0,25 0,0 26,-25-26,0 0,0 0,-25-49,25 24,-25-24,25-25,-24-1,24 1,0 0,0-25,0 0</inkml:trace>
  <inkml:trace contextRef="#ctx0" brushRef="#br0" timeOffset="124820.1393">10691 14684,'0'-24,"-25"-1,25 0,-25 0,0 25,1 0,-1 25,25 25,-25-1,0 1,25 24,0-24,25 24,0-24,0-1,24-24,-24 0,0-25,24-25,-49 0,25 1,0-26,-25 0,0 1,-25-26,25 26,0 24,0 0,0 0,0 25,25 0,0 25,0 0,-1 25,1-26,0 26,25-25,-26 0,1-25,-25 0,25 0,-25-25,0-25,0 1,0-1,0-24,0-1,0 50,0-49,25 24,0 26,-1 24,1-25,0 25,0 0,25 0,-26-25</inkml:trace>
  <inkml:trace contextRef="#ctx0" brushRef="#br0" timeOffset="125110.1558">10443 13767,'0'24,"-50"1,25 25,-24 24,-1 25,1 25,-1 25,0 25,26 0,-1-1,25 1,25-25,24-25,26-25</inkml:trace>
  <inkml:trace contextRef="#ctx0" brushRef="#br0" timeOffset="125736.1917">19224 15354,'-25'-50,"25"50,0 0,0 0,49 50,-24 0,25 49,-1 0,1 50,0 0,-1 0,-24 24,0-24,-25 0,0-25,0-25,-25-24,25-26,-25-24,0-25</inkml:trace>
  <inkml:trace contextRef="#ctx0" brushRef="#br0" timeOffset="126716.2477">19918 16297,'50'74,"-1"-49,1 0,24 0,1-1,-1-24,1 25,-26 0,26 0,-26-25,1 25,24-25,1 0,-1 0,50-25,-25 0,50-25,-25 1,25 24,0-25,0 25,0 1,24-1,-24 0,25 0,24 25,1-25,49 25,0-24,24 24,-24 24,1 1,-1-25,-50 0,-49 0</inkml:trace>
  <inkml:trace contextRef="#ctx0" brushRef="#br0" timeOffset="215527.3274">17661 5953,'0'-25,"-25"1,0-1,1 25,-1 0,-25 0,25 49,-24 1,-1 24,0 26,26-1,-26 0,50 25,-25 0,25 0,25 0,0-25,0-24,24-1,1-24,-1-1,26-49,-1 0,1-24,-1-26,1-24,-26-1,1-24,-1-50,1 25,-50-25,0 25,-25 25,0 0,-24 24,-1 51,-24 24,-1 0,26 0,-26 49,51 1,-26-1,50-24,-25 0,50 0,0 0</inkml:trace>
  <inkml:trace contextRef="#ctx0" brushRef="#br0" timeOffset="215803.3432">18132 5879,'25'0,"-25"0,-25 25,25-1,-25 51,1-1,-1 25,0 1,25 24,-25 0,25 0,25-25,-25 0,25 0,0-24,24-26,-24 1,25 0,-26-26,1-24,0 0,0 0,0-24,-1-1,1-25,0 1</inkml:trace>
  <inkml:trace contextRef="#ctx0" brushRef="#br0" timeOffset="216578.3875">22200 5407,'-25'-24,"25"24,0-25,0 25,0 0,25 0,0 25,0-1,24 51,-24-1,0 1,0 24,0 25,-1-25,-24 0,0 1,0-1,0-25,0 1,-24-26,24 26,-25-51,25 26,0-25,0 24,0-24,0 0,0-25,0 0,0 0,0 0</inkml:trace>
  <inkml:trace contextRef="#ctx0" brushRef="#br0" timeOffset="221326.6591">18455 5730,'0'0,"0"-25,0 25,0 0,-25 0,50 25,-25 0,0-1,0 26,0-25,24 25,1-1,-25 1,0-1,25 1,-25 0,0-1,0-49,25 50,-25-50,0 25,0-25,0-25,25 25,-25-50</inkml:trace>
  <inkml:trace contextRef="#ctx0" brushRef="#br0" timeOffset="221568.673">18628 5581,'0'-25,"0"25,0 0,0 0,0 25,0 0,0 0,0 24,0 1,0-1,0 1,25 0,0-1,-25 1,0 0,25-26,-25 1,0 0,25 0,-25 0,0-25,24 0,-24 0</inkml:trace>
  <inkml:trace contextRef="#ctx0" brushRef="#br0" timeOffset="221871.6903">18306 6201,'0'0,"0"0,0 0,25-25,-1 1,26-26,-25 25,24 0,1 1,0-26,-25 25,-1 0,26 1,-25-1,-25 25,25 0,-25 0,0 0</inkml:trace>
  <inkml:trace contextRef="#ctx0" brushRef="#br0" timeOffset="222098.7033">18331 6226,'0'25,"0"0,0-25,0 0,24 0,1 0,25-25,-25 25,24-25,-24 0,25 25,-25-25,24 1,-24 24,0-25</inkml:trace>
  <inkml:trace contextRef="#ctx0" brushRef="#br0" timeOffset="222731.7395">18901 6102,'0'0,"0"0,-25 0,1 25,-1-25,0 25,25-1,-25 1,0-25,25 25,25 0,-25 0,25-25,0 0,24 0,-24-25,0 0,0 0,0 0,-1-24,-24-1,25 1,-25-26,0 1,0 24,0-49,0 49,0-24,0 24,0 1,25-1,-25 0,0 1,0-1,0 1,0 24,0 0,0-25,0 26,0 24,0 0,0 0,0 24,0 1,0 25,0 24,0 1,25 24,-25 0,0 25,0 25,0-25,25 25,-1-25,-24 0,25-25,0 0,0 0,-25-24,25-1,-1-24,-24-25,25 24,-25-49,0 0,0 0,0-49,0 24</inkml:trace>
  <inkml:trace contextRef="#ctx0" brushRef="#br0" timeOffset="223983.8111">19397 5978,'0'0,"0"25,0-25,0 25,0-25,25 0,0-25,0 0,-1 0,1-24,0 24,0-25,0-24,0-1,-25 1,0-1,0 1,0 0,0-1,-25 26,0 24,25-25,-25 50,25 0,-25 25,25 0,-25 24,25 26,0-1,0 1,0 24,25-25,-25 1,25 24,-25-49,25-1,0-24,0 0,-25 0,24-25,1-25,0 0,0 0,0-24,-25-1,24 0,-24 1,0-1,0 25,0-24,0 24,-24 25,24 0,-25 25,25-1,-25 1,25 0,0 25,0-1,0 1,25-25,-25 0,0-1,25 1,-1-25,-24 0,25-25,-25 1,25-1,-25 0,25-25,-25 1,25-1,-1 25,-24-24,25 24,-25 25,25 0,0 0,-25 25,25-1,-1 1,1 0,0 25,-25-26,25 1,0 0,-25 0,0-25,0 0,0 0,0 0,-25 0,0 0,0-25,0 25,1 0,-1-25,0 25,25-25,-25 50,25-50,0 25,0 0,25 0,-25-24</inkml:trace>
  <inkml:trace contextRef="#ctx0" brushRef="#br0" timeOffset="224416.8359">20166 5556,'0'0,"0"0,0 0,0 25,0-25,0 25,0 0,0-1,0 1,0 0,25 25,-25-1,25-24,-25 25,25-50,-25 25,24-1,1-24,-25-24,25 24,-25-25,0 0,0-25,0-24,0 24,0-24,-25 24,25-24,0 24,0 1,-25 24,25 0,0-25,0 50,0 0,0-24,0 24</inkml:trace>
  <inkml:trace contextRef="#ctx0" brushRef="#br0" timeOffset="224762.8557">20365 5556,'0'25,"24"0,1 0,0-25,0 0,0-25,-1 0,-24 0,25 25,-25-49,0 24,0 0,-25 0,1 25,24 0,-25 0,0 25,0 0,0 24,1-24,24 25,-25-1,25 1,25 0,-25-26,24 1,1 0,-25 0,25-25,0 0,0 0,-1-25,1 0</inkml:trace>
  <inkml:trace contextRef="#ctx0" brushRef="#br0" timeOffset="225073.8734">20811 5407,'0'-24,"-25"24,1 24,-26-24,25 25,0 0,0 25,1-26,24 1,0 0,24 0,26 0,0-1,-1 1,1 0,0-25,-1 25,-24 0,0-1,-25-24,-25 25,0 0,-24 0,24-25,-25 25,25-25,-24 0,24 25</inkml:trace>
  <inkml:trace contextRef="#ctx0" brushRef="#br0" timeOffset="225519.8989">19670 6325,'0'0,"0"0,-25 0,25 0,0 25,0-25,0 0,0 0,25 0,25 0,-25 0,49 0,0-25,1 25,24-25,0 1,0-1,1 0,-26 0,0 0,-24 25,0-24,-1 24,-49 0,25 0,-25 0,0 0,0 0,0 0,-25 0,25 24</inkml:trace>
  <inkml:trace contextRef="#ctx0" brushRef="#br0" timeOffset="225951.9237">18876 7392,'0'25,"25"-1,-25 1,0 0,0 0,0 0,0-1,0 26,25-25,-50 0,25-1,0-24,0 0,0 0,0-24,0-1</inkml:trace>
  <inkml:trace contextRef="#ctx0" brushRef="#br0" timeOffset="226074.9307">18852 7169,'0'-50,"0"50,-25-25,25 25,0 0,0 0,25 25</inkml:trace>
  <inkml:trace contextRef="#ctx0" brushRef="#br0" timeOffset="226346.9463">19075 7541,'0'24,"0"-24,25 0,-25-24,0-1,0 0,0 0,0 0,0 25,0 0,24-24,-24 48,0 1,25 0,0-25,0 25,-25-25,25 0,-1 0,-24-25,0 25,0-50,25 1,-25 24,0-25</inkml:trace>
  <inkml:trace contextRef="#ctx0" brushRef="#br0" timeOffset="226611.9613">19546 6995,'0'50,"0"-26,25 51,-25-26,0 26,0-1,25-24,-25-1</inkml:trace>
  <inkml:trace contextRef="#ctx0" brushRef="#br0" timeOffset="227130.9911">19372 7193,'0'-24,"0"-1,25 0,0 0,0 0,0 1,-1-1,26 0,-25 25,0 0,0 25,-25 0,0-1,24 26,-24 0,0-26,0 26,0 0,0-26,0-24,0 0,25 0,-25 0,25-24,0 24,0-25,-1 25,1 0,0 0,0-25,0 25,24 0,-24-25,0 25,0-25,-1 1,1-1,-25-25,0 25,0 25,-25 0,1 0,-1 25,25 0,-25 0,0 24,25-24,-25 25,50-1,-25-24,25-25,-25 25,25-50</inkml:trace>
  <inkml:trace contextRef="#ctx0" brushRef="#br0" timeOffset="227535.0142">20191 6722,'25'0,"-25"25,-25 24,25-24,0 25,0 0,0-1,0 1,0-1,0 26,25-50,-25 24,25-24,-25-25,24 0,1 0,0 0,0-25,0 0,-1 1,1-1,0 25,0-25,-25 25,0 25,0-25,25 25,-25-1,0-24,0 0,0 0,0 0,0 0,0-24</inkml:trace>
  <inkml:trace contextRef="#ctx0" brushRef="#br0" timeOffset="227665.0217">20464 6871,'-25'0,"0"0,25-25,0 25,0 0,0 0,0-25</inkml:trace>
  <inkml:trace contextRef="#ctx0" brushRef="#br0" timeOffset="227926.0366">20662 6846,'-25'0,"25"25,0-25,0 25,0 0,0-25,0 24,0 1,25 0,0 0,0 0,-25-1,25 1,-25 0,0 0,-25 0,0-25,0 24,25-24,-25 0,1 25,-1-50,25 25,0 0,0-24</inkml:trace>
  <inkml:trace contextRef="#ctx0" brushRef="#br0" timeOffset="228166.0503">20737 6499,'25'0,"-25"25,24-1,-24 51,25-26,-25 26,25-1,-25-24,25 24,-25-49,0 25,0-25,-25-25,0 0</inkml:trace>
  <inkml:trace contextRef="#ctx0" brushRef="#br0" timeOffset="228289.0573">20662 6945,'0'-24,"0"-1,0 0,25 0,25 25,-25 0,49-25,-24 25,-1 0,1 0,-1-25,-24 25</inkml:trace>
  <inkml:trace contextRef="#ctx0" brushRef="#br0" timeOffset="228739.0831">19224 7689,'-50'25,"50"0,0 0,25-25,24 0,26-25,49 25,0-50,25 26,0-1,24-25,-24 1,25 24,-50 25,0-25,-25 0,-25 25,1 0,-50 0,24 0,-49 25,0-25,-25 25,1-25,-1 25,-25-1</inkml:trace>
  <inkml:trace contextRef="#ctx0" brushRef="#br0" timeOffset="247782.1723">18529 8037,'0'0,"0"-25,0 25,0 0,0 0,0 25,0-25,0 25,0-1,0 1,0 0,-25 0,25 0,0 24,0 1,-25-25,25-1,0 1,0 0,0 0,0-25,25 25,0-25,0-25,0 25,24-25,1 0,0 0,-1 25,26-49,-1 24,-24 0,49 0,-25 1,1-1,-1 25,25-25,0 0,-24 0,24 25,0-24,25-1,-49 25,49-25,-25 0,0 25,25 0,-49-25,49 25,-25-25,-25 25,26 0,-26-24,0 24,-24 0,0-25,-1 25,1 0,-25 0,-1-25,1 25,-25 0,25 0,-25 0,0 0,25 0,-25 0,0 0,0 0,25 0,-25 0,0 0,0 0,24 0,-24 0,0 0,0 0,25 0,-25 0,25 0,-25 0,0 0,0 0,0 0,0 0,0 0,0 0,0 0,-25 0,25-25,0 25</inkml:trace>
  <inkml:trace contextRef="#ctx0" brushRef="#br0" timeOffset="249285.2583">18207 5184,'0'0,"0"0,0 25,0-25,0 0,-25-25,25 25,0-25,0 1,0-1,0-25,-25 25,25 1,-25-26,25 25,-25 0,25 25,0-24,0 24,25 0,0-25,25 25,-1-25,1 25,24-25,25 0,1 0,24 1,0-1,0 0,0 0,49 0,-49-24,50 24,-25 0,0 0,0 1,-1-1,1 0,-25 0,0 0,-25 1,26 24,-51-25,25 0,-24 0,-26 25,1-25,-1 1,-24 24,0 0,0 0,-25 0,0 0,25 0,-25 0,0 0,0 0,0 0,0 0,0 0,-25 0,25 0,0 0,0 0,0 0,0 0,0 0,0 0,0 0,0 0,0 0,0 0,0 24,0 1,0 25,0-1,0 1,0 24,0 1,0 24,0 0,25 1,-25 24,0 0,24 0,-24 0,0 24,25-24,-25 25,25 0,-25-25,0 25,25-25,-25 0,0 0,0 0,0 0,0-25,25 1,-25-1,0-25,0 1,0-1,0 0,0-24,24 0,-24-26,0 26,25-25,-25 0,25-25,-25 24,0-24,0 0,0 25,0-25,0 0,0 0,0 0,0 0,0 0,0 0,0-25,0 25,0 0,0 0,0 0,0-24,0 24,-25 0,25 0,-25-25,25 25,-24-25</inkml:trace>
  <inkml:trace contextRef="#ctx0" brushRef="#br0" timeOffset="250318.3173">18008 5234,'0'0,"0"0,0 0,0 0,25 0,-25 0,0 25,0-1,0 26,0 0,0-26,0 26,25 0,-25-1,0 26,25-1,-1-24,-24 24,25 1,0-1,-25 0,25 1,0-1,-25 1,24-1,-24 25,25-24,-25-1,0 0,25 1,-25-1,0 1,0-1,25 1,-25-1,0 0,0 1,25-1,-25 1,0 24,0-50,0 51,24-51,-24 50,0-49,25 24,-25 1,0-25,0 24,25-24,-25 24,0-24,0-26,0 26,-25 0,25-1,0-24,0 0,0 0,0-1,0 1,0 0,0-25,0 0,0 25,0-25,0 0,0 0,0 0,25 0,-25 0,25 0,0-25,-1 25,1 0,0-25,0 0,25 25</inkml:trace>
  <inkml:trace contextRef="#ctx0" brushRef="#br0" timeOffset="251851.405">19769 9227,'0'0,"-24"-24,24 24,-25-25,0 25,0 0,-24 0,24 0,-25 49,25-24,-24 50,-1-26,25 50,0 1,1 24,24-25,0 25,0 0,24-25,26-24,0-1,-1-49,26 24,-1-49,1 0,-26-24,26-26,-1 0,-24-49,-1 25,1-26,-25 1,-25 0,0-25,-25 25,0 24,-25 1,1 24,-1 26,1-1,-1 0,25 50,-24-25,24 25,25-25,-25 0</inkml:trace>
  <inkml:trace contextRef="#ctx0" brushRef="#br0" timeOffset="252498.442">20365 9029,'0'0,"0"0,0 0,-25 25,25 0,-25 24,25 1,-25 24,25 1,0 24,0 0,0 25,0-25,0-24,25 24,0-25,0 1,-1-26,1-24,0 25,0-25,-25-25,25 24,-25-24,0 0,0 0,0 0,0-24,0-1,0 0</inkml:trace>
  <inkml:trace contextRef="#ctx0" brushRef="#br0" timeOffset="253862.5201">21307 8781,'0'-99,"0"24,0 26,-25-26,1 26,-26 24,0 0,1 25,-1 0,1 50,-1-26,0 51,26-1,-1 25,25 50,0-25,25 25,-1 25,1-25,25 24,-25-24,24 0,1 0,-25-25,24 0,-24 0,-25-25,25 0,-25-24,0 24,-25-74,25 24,-25-24</inkml:trace>
  <inkml:trace contextRef="#ctx0" brushRef="#br0" timeOffset="254031.5297">20935 9823,'50'-25,"24"25,-24-25,-1 0,26 0,-26 1,1-1</inkml:trace>
  <inkml:trace contextRef="#ctx0" brushRef="#br0" timeOffset="254297.5449">21406 9451,'0'24,"0"-24,-24 50,24 0,0 24,0-24,0 24,0-24,24 24,-24-24,25-1,0-24,0 0,0-25,-1 0,1-25</inkml:trace>
  <inkml:trace contextRef="#ctx0" brushRef="#br0" timeOffset="255462.6116">21630 9798,'0'0,"0"0,0 0,0 0,0 0,0 0,0 0,0 0,0 0,0 0,0 0,0 0,0 0,0 0,0 0,0 0,0 0,0 0,0 0,0 0,0 0,24 0,-24 0,0 0,0 0,0 0,0 25,0-25,0 0,0 0,0 0,0 0,0 0,0 0,0 0,0 0,0 0,0 0,0 0,0 0,0 0,0 0,0 0,0 0,0 0,0 0,0 0,0 0,-24 24,24-24,0 0,0 0,0 0,0 0,0 0,0 0,0 0,0 0,0 0,0 0,0 0,0 0,0 0,0 0,0 0,0 0,0 0,0 0,0 0,0 0,0 0,0 0,0 0,0 0,0 0,0 0,0 0,0 0,0 0,0 0,24 0,-24 0,0 0,0 0,0 0,0-24,0 24,0 0,0 0,0 0,0 0,0 0,0 0,0 0,0 0,0 0,0 0,0 0,0 0,0 0,0 0,0 0,0 0,0 0,0-25,0 25,0 0,0 0,0 0,0 0,0 0,0 0,25 0,-25 0,0 0,0 0,0 0,0 0,0 0,0-25,0 25,0 0,0 0,0 0,0 0,0 0,0 0</inkml:trace>
  <inkml:trace contextRef="#ctx0" brushRef="#br0" timeOffset="256419.6663">21704 9327,'0'0,"0"0,0 0,0 0,0 0,0 0,0 0,0 0,0 0,0 0,0 24,0-24,0 25,-25 0,25 25,0-26,0 1,-25 50,1-26,24-24,-25 25,0-1,25-24,-25 0,25 0,0-1,0-24,0 0,0-24,25 24,-25 0,25-25,0 25,-25 0,49 0,-49 0,25 0,0 25,0-25,0 24,-1-24,-24 0,25 0,0 25,-25-25,0-25,0 25,25-24,-25-1</inkml:trace>
  <inkml:trace contextRef="#ctx0" brushRef="#br0" timeOffset="256690.6818">21903 9302,'0'0,"24"0,-24 25,0-1,25 26,0 0,-25 24,25-24,-25 24,25 0,-25-24,0-25,0 24,0-24,0-25,0 25,0-25,0-50,0 26</inkml:trace>
  <inkml:trace contextRef="#ctx0" brushRef="#br0" timeOffset="257329.7184">22275 8310,'-25'-25,"25"0,-25 0,25 0,0 25,-25-24,25 24,25 24,0 26,0 24,-1 1,1 24,0 25,0 0,24 0,-24 0,0-25,-25 1,25-1,-25-50,0 26,25-26,-25-24,0 0,0 0,0 0,0-25,0 0,-25-25,25 25,0-25,-25 25</inkml:trace>
  <inkml:trace contextRef="#ctx0" brushRef="#br0" timeOffset="257871.7494">21332 10740,'0'-24,"-25"24,25 0,0 24,0 26,0-25,0 49,25 1,-25 24,25 0,-25 0,25 1,-1-26,-24 25,0-24,25-26,-25 1,0-1,0-24,0-25,0 0,-25 0,25-25</inkml:trace>
  <inkml:trace contextRef="#ctx0" brushRef="#br0" timeOffset="258270.7722">21158 10815,'25'0,"-25"49,0-24,-25 25,25-1,0 1,0 0,-24-1,24-49,0 0,24 0,-24-25,25-24,0-26,-25 1,25 0,0-1,-25 1,0 24,0-24,0 49,0 0,0 25,24 25,-24 25,25-1,0 1,-25 24,50-24,-50-1,24 1,1 0,-25-50,25 24,-25 1,25-50,-25 25</inkml:trace>
  <inkml:trace contextRef="#ctx0" brushRef="#br0" timeOffset="330116.8816">18331 13618,'0'0,"0"0,0 0,0 0,-25 0,25 0,-25 0,25 0,-25 0,25 0,0 25,-25-25,25-25,0 25,-24 0,24 0,-25 0,0 0,25 0,-25 0,0-25,1 25,-1 0,0 0,25 0,-50 0,26-25,-1 25,-25 0,25 0,-24 0,24-25,-25 25,1 0,-1 0,1 0,-1 0,0 0,25 0,-24 0,-1 0,25-24,-24 24,-1 0,1 0,-1 0,0 24,1-24,-26 0,51-24,-51 24,26 0,-1 0,0 0,1 0,-1 24,-24-24,24 0,1 0,-26 25,1-25,-1 0,26 0,-26 25,1-25,24 0,-24 0,-1 0,1 0,0-25,-1 25,1 0,-1 0,-24 0,25-25,-1 25,1 0,-1 0,-24 0,25-24,-25 24,-1 0,26 0,-25-25,24 25,-24 0,0 0,0-25,24 25,-24 0,25 0,-26 0,26 0,-25 0,24 0,1 0,0 0,-1 0,-24 0,24 0,1 0,0 25,-1-25,1 0,24 0,-24 25,24-25,-24 0,24 0,1 0,-1 0,0 24,1-24,24 0,-25 0,26 0,-1 0,0 0,25 0,-25 25,25-25,-25 0,0 25,25-25,0 25,-24 0,24-1,-25 1,25 25,0-25,-25 24,25 1,0-25,-25 24,25 1,0-1,0 1,-25-25,25 24,0 1,0 0,-24-26,24 26,-25 0,25-25,-25 24,25 1,-25-25,25 24,-25-24,25 0,-24 24,24-24,-25 25,25-25,-25 24,0-24,25 0,0 24,-25-24,25 0,0 0,0 0,0-1,0-24,0 25,0 0,0-25,25 25,-25-25,0 0,0 25,25-25,0 24,-25-24,25 25,-1-25,-24 25,25-25,0 0,0 25,24 0,-24-25,0 24,0-24,24 25,1-25,0 0,-25 25,24-25,1 0,-1 0,1 0,0 0,24 0,-24 0,24 0,-24-25,24 25,0 0,1-25,-26 25,26 0,-1-24,-24 24,24-25,1 25,-1-25,-24 25,24 0,-24-25,-1 25,1 0,24-25,-24 25,24 0,-24 0,24-24,-24 24,49-25,-49 25,24 0,1 0,-1-25,1 25,-1 0,0 0,1 0,-1 0,1 0,-1 0,0 0,1 0,-1 0,1 0,-1 0,25 25,-24-25,-1 0,1 0,-1 25,0-25,1 24,-1-24,1 0,-1 25,0-25,-24 25,24-25,1 0,-1 0,1 25,-1-25,-24 0,24 0,25 25,-24-25,24 0,-25 0,1 24,24-24,0 0,-24 0,24 0,0 0,0 0,-24 0,24 0,0 0,0 0,-24 0,24 0,-25 0,1 0,-1 0,1 0,-26 0,1 0,0 0,-1 0,-24-24,0 24,0 0,-25-25,24 25,-24-25,0 0,0-24,0-1,0 0,-24-24,24 0,0-1,0-24,0 25,24-1,-24-24,0 0,0-1,0 26,0-25,0 24,0-24,0 25,-24-1,24 26,-25-1,0 1,-25-1,26 25,-26 0,0 1,1 24,-1 0,-24 24,-1 1,1 0,-1 25,1-26,0 26,24-25,0-25</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10T20:29:30.800"/>
    </inkml:context>
    <inkml:brush xml:id="br0">
      <inkml:brushProperty name="width" value="0.05292" units="cm"/>
      <inkml:brushProperty name="height" value="0.05292" units="cm"/>
      <inkml:brushProperty name="color" value="#FF0000"/>
    </inkml:brush>
  </inkml:definitions>
  <inkml:trace contextRef="#ctx0" brushRef="#br0">18306 5209,'-25'0,"0"-25,0 0,1 25,-26 0,25 0,-24-24,-1 48,0-24,1 0,-1 25,-24 0,-1 0,1 0,0 49,-1 0,1 1,24-1,0 25,26 1,-26 24,50-25,0 0,25 25,24-49,1-1,0 0,49 1,-25-26,26-24,24 0,-25-50,25 0,0 1,-25-51,0 1,0-25,-24-25,-1 0,-49-25,0 0,0 25,-50 0,25 0,-50 25,1 49,-26 0,1 26,-1 24,1 0,0 49,-26 1,51-25,-26 49,51-24,-1-26,0 26</inkml:trace>
  <inkml:trace contextRef="#ctx0" brushRef="#br0" timeOffset="453.0259">19075 5110,'-25'-25,"0"25,25 25,-25-25,1 25,-26 24,25 1,-24-1,24 51,-25-26,25 25,1 25,-1 0,25-24,0 24,0-25,0-25,25 1,-1-26,1 1,0-25,0-1,0 1,-25-25,0 0,24-25,-24 1,0-26</inkml:trace>
  <inkml:trace contextRef="#ctx0" brushRef="#br0" timeOffset="1134.0646">19075 6226,'0'25,"0"-25,0 0,0 0,0 0,0-25,0 25,0-25,0 0,0-24,0-1,25 1,-25-1,0-24,0 24,0-25,0 26,0-1,0 1,24 24,-24-25,0 50,0 0,0 0,0 25,0 25,25-1,0 26,0-1,0 1,24 24,1-25,-1 1,1-26,-25-24,24 25,1-50,-25 0,25-25,-50-25,24 1,-24-26,0 1,0-25,-24-1,-1 1,0 25,0-1,0 26,0-1,1 25,-1 0,0 25,25 0,-25-24,25 24,25-25</inkml:trace>
  <inkml:trace contextRef="#ctx0" brushRef="#br0" timeOffset="52709.0147">19869 5209,'-25'0,"25"0,0 0,0 0,0 0,0 0,0 25,0-25,25 25,-1 24,1 1,0 24,0 1,0-1,-1 25,1 0,0 1,-25-26,-25 25,0 1,25-26,-49 0,24 1,0-26,0 1,-24 0,49-26,0-24,0 0,0 0,0 0</inkml:trace>
  <inkml:trace contextRef="#ctx0" brushRef="#br0" timeOffset="88714.0741">21530 4887,'-24'0,"24"0,0 0,0 0,0-25,0 0,0 25,0-25,49 0,-49-24,50 24,-25 0,24 0,1 0,0 25,-26-24,26 24,0 0,-26 0,26 24,-25 1,0 25,-1-25,-24 24,25 26,-25-26,-25 26,25-1,-24 1,-26-1,25 0,0-24,-24 0,-1-26,-24 1,24 0,25-25,-24-25,-1 0,25 1,-24-26,24 0,25 1,-25 24,25 0,25 0,0 1,-25 24,49 24,-24-24,25 50,-26-25,26 0,0 24,-25 1,-1-1,26-24,-25 0,0 0,-1 0,-24-1,25-24,-25 0,25-24</inkml:trace>
  <inkml:trace contextRef="#ctx0" brushRef="#br0" timeOffset="89403.1134">22101 5482,'0'25,"0"-25,-25-25,25 25,0-25,25 25,-25-25,0 0,0-24,0 24,0-25,0 1,0 24,25-25,-25 26,-25-26,25 25,0 25,0-25,0 1,0 24,0 0,0 0,0 0,25 24,-25 1,0 0,25 25,-1-1,1 1,0-25,0 24,24 1,-24-25,0-1,0-24,0 0,-1 0,1-24,-25-1,25-50,-25 26,0-26,-25-24,25 25,-25-25,1 49,-1-25,0 26,0 24,25 25,-25-25,25 25,0 0,0 0,0 25,0-25</inkml:trace>
  <inkml:trace contextRef="#ctx0" brushRef="#br0" timeOffset="90055.1508">21406 6077,'0'0,"0"-25,0 25,0-24,0 24,25 0,0 0,0-25,0 25,24 0,-24 25,0-25,0 24,-25 26,0 0,0-1,-25 26,-25-26,1 26,-1-26,0 26,26-51,-26 26,50-25,0 0,0-1,25-24,24 0,1 0,0 0,-1-24,-24 24,0 0,0 0,-1 0,1 0,-25 0,0-25</inkml:trace>
  <inkml:trace contextRef="#ctx0" brushRef="#br0" timeOffset="90503.1764">21779 6672,'24'0,"-24"0,0 0,25 0,-25-49,0 24,25-25,-25 26,0-51,25 1,-25 24,25-24,-25 24,0 25,0 1,0 24,0 0,24 24,-24 1,0 25,0-1,25 1,0 0,-25-1,25-24,0 25,-1-50,1 0,0 0,0 0,0-25,-25 0,0-25,0 1,0-1,0 1,0-1,0 0,0 1,-25 24,25 0,25 0,-25 1</inkml:trace>
  <inkml:trace contextRef="#ctx0" brushRef="#br0" timeOffset="90723.189">22374 6152,'0'24,"0"-24,0 25,0 0,25 25,-25-26,0 1,0 0,0 0,0 0,24-25,-24 24,0-24,0 0</inkml:trace>
  <inkml:trace contextRef="#ctx0" brushRef="#br0" timeOffset="90904.1994">22250 6300,'0'0,"25"25,-1-25,1 0,0 0,0 0,0 0,-1-25,26 25,-50-24,25 24</inkml:trace>
  <inkml:trace contextRef="#ctx0" brushRef="#br0" timeOffset="91390.2271">22820 6102,'0'0,"0"-25,-24 0,-1 1,0 24,0-25,0 0,0 25,-24 25,49-25,0 25,0 24,0-24,49 49,-24-24,0 0,25 24,-25-24,24-1,-24 1,0-1,-25-24,0 0,-25 0,0 0,-24-25,24 0,0-25,0 0,0 0,0 0,1 1,24-1,24 0,-24 0,25 0,0 1,25-1,-25 0,-1 0,1 25,0-25,-25 1,25-1,-25 0,0 0,0 0,0 1,0-1,0-25</inkml:trace>
  <inkml:trace contextRef="#ctx0" brushRef="#br0" timeOffset="91898.2561">23044 3572,'-25'0,"25"25,-25-25,25 24,-25 26,0-25,25 25,0-1,0 1,25 24,0-24,25-1,-26 1,26 0,0-1,-26 1,1-25,-25-1,0 1,0-25,-25 25,1-25,-26 25,25-25,-24 0,24 0,0 0,-25-25,50 25,-24-25</inkml:trace>
  <inkml:trace contextRef="#ctx0" brushRef="#br0" timeOffset="92087.2671">22870 3646,'25'-25,"-25"1,25 24,-1 24,26-24,-25 0,24 0,-24 0,25 0,-25-24,-1 24,26-25,-25 0,24 0,-24 25</inkml:trace>
  <inkml:trace contextRef="#ctx0" brushRef="#br0" timeOffset="92574.2947">23192 4341,'25'0,"-25"0,25-25,-25-25,25 1,-25-1,0-24,0-1,0 1,0 24,0 1,0 24,0 0,0 25,0 50,0-1,25-24,-25 50,0-1,24-24,-24-1,25 1,0-25,0-25,0 0,-25 0,24-25,1-25,-25-24,25 24,-25-49,0 25,-25-1,25 1,0 24,-25 0,25 26,0 24,0 0,0 0,-24 0</inkml:trace>
  <inkml:trace contextRef="#ctx0" brushRef="#br0" timeOffset="93088.3243">22448 7144,'0'-25,"0"25,0 0,0 25,-25-25,25 25,0-1,0 26,-24 0,24 24,-25-24,25 49,0-50,0 26,0-26,0 1,0-25,0 0,25-25,-1 0</inkml:trace>
  <inkml:trace contextRef="#ctx0" brushRef="#br0" timeOffset="93642.356">22622 7367,'0'0,"0"0,-25 25,0 24,25 1,-25 0,25 24,0-24,25-26,0 1,0-25,24 0,1-25,-25 1,25-51,-26 26,1-26,-25 1,0 24,-25-24,1-1,-1 51,-25-1,25 0,0 25,1 0,-1 25,25 0,25-1,-1 1,1 0,25 0,0 0,-26-1,26 26,-25-50,24 50,-49-26,25 1,0 25,-25-50,25 25,-25-1,49-24,-49 0,50-24,-50-1,25 0,0 0,-25-49,-25 49,0-49,0 24,-24 0,24 1,-25 24,1 0,24 25,0-25,0 50,25 0,0-25,0 25,0 24</inkml:trace>
  <inkml:trace contextRef="#ctx0" brushRef="#br0" timeOffset="94087.3815">23242 7739,'25'0,"-25"-25,25 0,-25 1,0-1,0-25,0-24,0 24,0 1,0-1,-25 0,25 1,0 24,0 25,0 0,0 50,0-26,25 26,-25 0,24-1,1 1,-25-25,25-1,0 1,0-25,-25-25,24 1,-24-1,25-50,-25 1,0 24,0-24,0 0,0 24,25 0,-25 26,0-1,0 25,0 0,25 25</inkml:trace>
  <inkml:trace contextRef="#ctx0" brushRef="#br0" timeOffset="94342.3959">23639 7541,'0'0,"25"0,-1 0,-24 0,25 0,0 0,0 0,0 0,-1-25,1 50,-25-25,25-25,-25 25</inkml:trace>
  <inkml:trace contextRef="#ctx0" brushRef="#br0" timeOffset="96433.5156">23937 7144,'0'0,"0"-25,0 25,0 0,0-25,0 25,0 0,0 0,0-25,0 25,0 0,0 0,0 0,0 0,0 0,0-24,0 24,24 0,-24 0,0 0,0 0,0 0,25 0,-25 0,0 0,0 0,0 0,0-25,0 25,0 0,75 0,-75 0,49 0,-49 0,50 0,-50 0,49 25,-49-25,25 49,-25-49,-25 50,25-50,-49 49,49 1,-50-25,25 0,1-1,24-24,-25 25,25 0,0-25,0 0,0 0,25 50,-25-50,49 49,-49-49,75 50,-75-50,24 49,-24-49,0 50,0-50,0 50,-24-50,-1 24,-25 1,25 0,1-25,-1 25,-25-25,50-25,-25 0,1 0,24 1,-25-1,50 0,-25 0,0 0,0-24</inkml:trace>
  <inkml:trace contextRef="#ctx0" brushRef="#br0" timeOffset="97311.5659">24209 7367,'0'0,"0"0,0 0,0 50,0-50,-49 74,49-74,-25 99,25-99,0 75,0-75,25 74,-25-74,74 25,-74-25,50-25,-50 25,49-50,-49 50,25-74,-25 0,0 24,-25 0,25 1,-24-1,24 50,-25-74,25 74,0 0,0 0,0 0,0 0,49 74,-49-74,25 75,0-26,0 1,-25-50,49 74,-49-74,25 75,-25-75,50 24,-50-24,0 0,49-24,-49 24,25-75,-25 75,-25-74,25-1,-24 26,24-1,-25 1,25 49,-25-75,25 75,0 0,0 0,0 0,0 0,0 0,50 50,-50-50,49 99,-49-99,50 74,-50-74,25 75,-25-75,49 49,-49-49,0 50,0-50,0 0,0 0,75 25,-75-25,24-25,-24 25,25-50,-25 50,25-74,-25 74,-25-74,25 74,-25-75,25 75,-49-74,49 74,-75-50,75 50,-74-25,74 25,-50-24,50 24,-49 0,49 0,0 0,0 0,0 0</inkml:trace>
  <inkml:trace contextRef="#ctx0" brushRef="#br0" timeOffset="100359.7401">23242 3845,'74'-25,"1"0,-50-24,24 49,-24-25,0 0,0 0,-50 0,-25 25,-49 25,-25 0,-25 0,0 24,-24 1,-1 24,50-24,0 0,74-26,26-24,73 0,26-24,49-26,24 25,-23-24,48-1,-49 25,-25 0,-49 50,-75 25,-49 24,-50 50,-50 0,0 0,-24 25,0 0,24-25,50 0,50-50,49 1,50-26,74-24,25 0,25-25,-1 25,1 0,-50 24,-24 1,-75 49,-75 25,-73 25,-51 24,1 1,-25 25,-1-51,26 1,74-25,49-49,100-26,74-49,50-25,50 1,49-26,0 25,-25-24,-49 49,-25 24,-75 1,-74 74,-74 1,-75 24,-25 25,0-1,1-24,49 25,25-50,74 1,50-76,99 26,24-50,51 0,24-25,25 0,-25 1,1 24,-76 0,-24 0,-49 24,-50 26,-25 0,-25-1,-25 1,25-25,25 24,25-49,74 0,1-25,49 1,24-1,1 0,-25 0,-50 0,-25 25,-74 0,-49 25,-51 25,1-1,-50-24,25 0,0 0,25-25,25-50</inkml:trace>
  <inkml:trace contextRef="#ctx0" brushRef="#br0" timeOffset="101283.7931">17810 7020,'0'0,"0"0,-25 0,25 0,-25 0,25 0,0 0,0 0,0 0,0 0,0 0,50 0,-25 0,49 0,0-25,26 0,-1 0,25 1,0-1,0 0,0 0,25 0,-25 0,0 1,-25-1,0 0,0 25,-49 0,24 0,-49 0,0 0,0-25,-25 50,0-25,0 0,-25 0</inkml:trace>
  <inkml:trace contextRef="#ctx0" brushRef="#br0" timeOffset="128608.3559">2952 6796,'0'0,"0"0,-25 0,0 0,25 0,-25 0,1 0,24 0,-50 0,50 0,-50-24,26 24,-1 0,-25 0,25 0,-24 0,-1-25,0 25,1 0,-1 0,1-25,-1 25,0 0,1-25,-1 25,25 0,-24 0,24 0,-25 0,26 0,-1 0,0 0,-25 25,26-25,-1 25,0 0,0 24,-24-24,24 0,0 25,-25-1,25 1,-24-1,24 1,-25 0,26 24,-1-24,-25 24,25-24,25-1,-24 1,-1-1,25 1,0 0,0-26,0 1,25 0,-1 0,-24 0,25-1,-25 1,25-25,0 0,0 25,24 0,-24-25,25 25,-1-25,1 0,0 24,-1-24,26 0,-26 0,26 0,-1-24,0 24,1 0,-1 0,1-25,24 25,-25 0,1-25,24 25,0 0,-24 0,-1 0,0 0,-24 0,24 0,1 0,-26 0,1 0,24 0,-24 0,0 0,-1 0,1 0,-1 0,-24 0,0 0,0 25,0-25,0 0,-25 0,24 25,-24-25,0 0,0 0,25-25,-25 0</inkml:trace>
  <inkml:trace contextRef="#ctx0" brushRef="#br0" timeOffset="140950.0618">15280 7565,'0'0,"0"0,-25-24,50 24,-25-25,24 25,1 0,0-25,25 25,-1 0,-24-25,25 25,-1 0,1 25,-25-25,0 25,-1-25,1 25,-25-1,25 26,-25-25,-25 0,25 24,0-24,0 25,0-26,0 1,25 0,0 0,0 0,-1-1,1 1,25 0,-25-25,24 25,1 0,-25-25,24 0,1 25,-1-25,-24 0,0 0,0 0,0 24,-1-24,-24 0,25 0,-25 25,0-25,25 0,-25 0,0 0,25 0,-25-25,0 25,0-24,25 24,-25-25,25 0,-25 0</inkml:trace>
  <inkml:trace contextRef="#ctx0" brushRef="#br0" timeOffset="141322.0831">16446 7764,'-25'-25,"0"25,25-25,-25 25,0 0,25 25,-25-25,25 25,-24-25,24 25,24-25,-24 24,25 1,0-25,0 0,25 25,-26 0,1-25,25 25,-25-25,-25 24,0-24,0 25,0 0,0-25,-25 25,0-25,0 25,-24 0,-1-1,25 1,0-25,0 25,-24 0,49-25,-25 25,0-1,25-24,0 0,25 0</inkml:trace>
  <inkml:trace contextRef="#ctx0" brushRef="#br0" timeOffset="145564.3258">17611 7665,'0'-25,"0"-25,0 25,-24 1,24 24,-50 0,0 0,1 24,-26 26,26 0,-26 24,26 25,-1 0,25 26,25-1,0 0,0 0,50-25,24 0,1-49,49-1,-25-24,25-50,0 0,0-24,0-26,-25-24,-24-25,-26 25,-24-25,-25-25,-25 25,-24 25,-26 0,-24 24,0 1,-25 74,25-25,-1 50,26 0,24-1,1 26,49 0,0-26</inkml:trace>
  <inkml:trace contextRef="#ctx0" brushRef="#br0" timeOffset="145865.343">18628 7565,'-24'25,"-1"-25,0 0,0 25,-25 0,1 0,-1 24,25 26,-24-1,49 25,-25-24,25 24,25 0,0-24,24-1,-24 0,25-24,-1-25,1 0,-25-1,24-24</inkml:trace>
  <inkml:trace contextRef="#ctx0" brushRef="#br0" timeOffset="146322.3689">18752 8533,'0'0,"0"-25,25 25,-25-50,0 1,0-26,25 1,-25 0,0-1,0 1,0 24,0-24,0 24,0 25,0-24,0 49,0 0,0 0,0 24,25 26,-25 0,25 24,24-24,-24 49,0-49,24 24,1-24,0-1,-1-24,1 0,-1-25,-24-25,0 0,0-24,-25-1,0-24,0-1,-25 26,0-26,0 25,-24 1,24 24,0 0,0 0,1 1,24 24,0-50</inkml:trace>
  <inkml:trace contextRef="#ctx0" brushRef="#br0" timeOffset="146743.3932">19422 7367,'0'0,"0"0,25 0,-25 0,49 0,-49 0,50 0,-50 25,25 0,0-25,-25 49,0-24,-25 0,25 24,-25-24,0 25,0-25,1-1,-1 1,25 0,0 0,25 0,-1-25,1 0,0 0,0 0,0-25,0 25,24-25,-24 0,0-24,0 49,-1-50</inkml:trace>
  <inkml:trace contextRef="#ctx0" brushRef="#br0" timeOffset="147087.4129">19869 7144,'0'0,"0"25,0 24,24 1,-24 24,25 25,0 1,-25 24,25 0,-25 0,0-25,0 25,0-25,-25 0,25-24,-25 24,0-49,25-1,-24-24,24 25,-25-50,25 0,0 0,0 0,0 0</inkml:trace>
  <inkml:trace contextRef="#ctx0" brushRef="#br0" timeOffset="225023.8706">15230 9103,'0'-24,"0"-1,25-25,0 50,-1-25,1 0,25 25,24-24,-24 24,49 24,-24-24,24 50,-25-25,1 25,-26-1,1 26,-1-1,-24-24,0 24,0 0,0-49,-1 50,26-51,24 26,1-25,49 0,0-1,0-24,50 25,-26 0,1-25,25 25,-25-25,24 25,-24-25,0 24,0-24,-25 0,-25 0,25 25,-49-25,-1 25,-49-25,24 25,-24-25,-25 25,0-25,25 0,-25 0,-25 0,25 0,-25-25,25 25,-24-25,-1-25,0 26,-25-1,26-25,-26 25,0 1,1-1,-1 0,0 25,26 0,24 0,0 0,24 0,1 25,50-25,-26 25,26-25,24 24,-25-24,-24 25,0-25,-26 25,-24 0,-24 0,-26 24,-24 1,-1-1,1 1,-1 0,26 24,-1-49,25 25,25-26,0 1</inkml:trace>
  <inkml:trace contextRef="#ctx0" brushRef="#br0" timeOffset="233876.3769">20042 9500,'0'0,"0"0,-25-25,25 25,0-24,0-1,-24 0,-1 0,25-24,-25 49,-25 0,26-25,-1 50,-25-25,25 24,-24 26,-1 24,1 1,-1-1,25 25,0 1,25-1,0 0,0 0,25-24,25-1,-1-24,26-1,-1-24,1-25,-1 0,0-25,26-24,-26-1,0-24,-24 24,0-49,-26 0,-24-1,0 1,-24 25,-1-1,-25 26,1-1,-1 25,-24 25,24 0,0 0,26 0,-1 0,0 0,25 0</inkml:trace>
  <inkml:trace contextRef="#ctx0" brushRef="#br0" timeOffset="234177.3939">20662 9351,'0'0,"0"25,0-25,-25 25,1 0,-1 24,-25 1,25 24,-24-24,24 49,-25 0,26 1,-1-1,25 0,0 0,25 1,-25-26,49 0,-24-24,0 0,0-26,-1-24,1 0,-25-24,25-1</inkml:trace>
  <inkml:trace contextRef="#ctx0" brushRef="#br0" timeOffset="234489.412">20886 9599,'0'0,"0"0,0 0,0 0,0 25,0 0,0 25,0-1,0 26,0-26,0 26,0-1,0-24,0-1,0 1,0-25,0 0,0-1,0-24,0 0,0 0,0-24</inkml:trace>
  <inkml:trace contextRef="#ctx0" brushRef="#br0" timeOffset="234852.4328">21109 9227,'0'0,"25"0,24 50,-24-25,49 24,-24 26,0 24,-1 0,1 0,-25 25,-25 0,0 1,-25-26,-25 25,25-50,-24 25,24-49,-25-25,26 0,24-1,-25-24,25 0,0-24</inkml:trace>
  <inkml:trace contextRef="#ctx0" brushRef="#br0" timeOffset="241219.7969">14461 10592,'25'0,"-25"0,25 0,0-25,-1 25,26-25,0 25,49-25,-25 25,50-25,0 25,25 0,25-24,-1 24,1 24,0-24,-1 0,1 50,-50-25,0 24,-50 1,-24 24,-25 1,-25-1,0 1,0-1,0 0,0-24,49 25,-24-26,74 1,1-25,24 24,24-24,1-25,25 25,0 0,-1-25,1 0,-25 0,-25 24,-25-24,0 0,-24-24,-26 24,-24 0,0 0,0 0,-25 0,0 0,0 0,0 0,0 0,0 0,0 0,0 0,0 0,0-25,0 25,0 0,-25-25,25 25,-25-25,25 0,-50 1,26-1,-1 0,0 25,0-25,25 25,0 0,0 0,0 0,25 0,0 25,24 0,1-25,0 25,-1-1,1 1,-25 0,-1-25,1 25,-25 0,0-1,-25-24,1 25,-26 0,25 25,0-50,-24 49,-1-24,25 25,-24-26,24 1,0 25,0-25,25-25,0 0</inkml:trace>
  <inkml:trace contextRef="#ctx0" brushRef="#br0" timeOffset="265946.2112">19794 11410,'0'-25,"0"1,-25-1,25 0,0 0,-24 25,-1-25,25 1,-25 24,25-25,-25 25,0 0,1 25,-26-1,25 1,-25 25,1 24,24-24,0 49,0 0,1 0,24 1,0-1,24 25,1-50,0 26,25-51,-1 1,1-25,0-1,24-48,0-1,-24 0,0-25,-1-24,-24-25,0-1,0 26,-25-50,0 50,-25-26,0 26,-25 24,1 1,-1 24,1 25,-1 0,25 0,-24 25,49 0,0-1,0 1</inkml:trace>
  <inkml:trace contextRef="#ctx0" brushRef="#br0" timeOffset="266657.2516">20265 11261,'0'0,"0"-24,0 24,0 0,0 0,0 0,0 24,-24 1,24 0,0 25,-25-1,0 1,0 24,25 1,0-1,-25 25,25-49,25 24,-25-24,0 24,0-24,25-1,-25-24,0 0,0 0,0 0,0 0,25-1,-25-24,0 0,0 0,25 0,-25 0</inkml:trace>
  <inkml:trace contextRef="#ctx0" brushRef="#br0" timeOffset="267195.2827">21506 11311,'0'50,"24"-26,-24 1,25 0,-25 25,25 24,-25 0,0 26,0-1,0 25,0-50,-25 25,0-24,1-1,-1 1,0-26,0-24,25 0,-25 0,25 0,0-25,25 0</inkml:trace>
  <inkml:trace contextRef="#ctx0" brushRef="#br0" timeOffset="289148.5383">20340 12080,'0'25,"0"-25,0 0,0-25,0 0,0 0,0 0,-25 1,25-1,0-25,-25 1,25-1,0 0,0 26,0-26,0 25,0 0,0 1,0 24,0 0,25 24,0 1,-25 25,25-1,-1-24,26 50,-25-1,0-24,24 24,-24-24,0-26,24 1,-24 0,0-25,0-25,25 0,-50 1,24-51,-24 26,25-26,-25 1,-25 24,25 1,0-1,-24 0,24 26,0-1,-25 0,25 0,0 0</inkml:trace>
  <inkml:trace contextRef="#ctx0" brushRef="#br0" timeOffset="289504.5586">20861 11336,'25'-25,"-1"0,1 0,0 25,0-24,24 24,-49 0,25 0,-25 24,25 1,-50 0,25 25,0-1,-25 1,1-1,-1 1,25 0,-25-1,25-24,25 0,-25 0,25-1,-1-24,26 25,-25-25,24 0,1-25,-25 25,24-24</inkml:trace>
  <inkml:trace contextRef="#ctx0" brushRef="#br0" timeOffset="291508.6733">15106 12030,'0'0,"0"0,0 0,25 0,0 0,-1-25,26 25,0-24,24 24,25-25,-24 25,24 0,0 25,0-1,1 1,-1 25,-25-25,-24 24,24 26,-49-26,0 26,0-1,-25-24,0 24,0 1,0-1,0 0,24-24,1 24,25-49,0 25,24-25,0-1,26 1,-1 0,25-25,-25 25,25-25,0 0,-25 25,0-25,1 24,-51-24,26 25,-26-25,-24 25,25-25,-50 0,0 0,0 0,0 0,0-25,0 25,0-25,-25 1,0-1,25 25,-25-50,1 25,-1-24,0 24,0 0,0 0,25 1,-24-1,24 0,-25 25,25 0,0 0,25 25,-25-25,24 25,26-1,0-24,-1 25,1 0,-25 0,24 0,-24-1,-25 1,25 0,-50 0,0 24,0-24,-24 25,-1 0,25-1,-24-24,-1 25,25-26,1 1,-1-25,25 0</inkml:trace>
  <inkml:trace contextRef="#ctx0" brushRef="#br0" timeOffset="310160.7401">18529 12725,'0'0,"0"-25,-25 25,0-25,25 25,-24 0,-26 25,25 0,0 24,1 1,-26 24,25 1,25 24,-25-25,25 26,25-1,0 0,-25-24,50-1,-26-24,51-26,-26 1,1-25,0-25,24 1,-24-26,-1-24,1-1,0 1,-50-25,0 24,0-24,-50 24,0 1,1 24,-26 26,26-1,-26 50,1-25,24 24,1 1,49-25,0 25,0-25</inkml:trace>
  <inkml:trace contextRef="#ctx0" brushRef="#br0" timeOffset="310461.7574">19149 12750,'25'0,"0"0,-25 0,-25 24,0 26,0 0,1-1,-1 50,0-24,0 24,-24 0,49 25,0-49,0 24,0-25,24-24,-24 0,25-1,0-24,0-25,0 25,-1-50,-24 25,25-50,0 26</inkml:trace>
  <inkml:trace contextRef="#ctx0" brushRef="#br0" timeOffset="310940.7848">19273 13767,'0'0,"0"0,0 24,0-24,0-24,0-1,25 0,-25-49,25 24,-25-24,0-1,25 1,-25-1,24 1,-24 24,0 1,0 24,0-25,0 50,0 0,0 0,25 25,-25 0,0 24,25 1,-25 0,25 24,0 1,-1-26,1 1,0-25,0 24,25-24,-26-25,1 0,0-25,-25 0,25-24,-25-1,0 1,0-1,0-24,0 24,-25 0,25 25,0 1,0-1,0 25,25 0,-25 0,25 0</inkml:trace>
  <inkml:trace contextRef="#ctx0" brushRef="#br0" timeOffset="311301.8054">19968 12774,'0'-24,"0"24,0 0,0 0,0 24,25 1,-25 25,24-1,1 26,0-1,-25 1,25 24,0-25,-25 26,0-26,0 25,-25-24,0-26,0 26,0-51,1 26,-1 0,25-26,-25 1,25-25,0 0,25 25,-25-25,0-25</inkml:trace>
  <inkml:trace contextRef="#ctx0" brushRef="#br0" timeOffset="340967.5022">14635 13246,'0'25,"0"-25,25 24,-25 1,24 0,1-25,25 25,-1-25,1 25,24-25,1 24,24-24,0 0,0 0,26 0,-26 25,0 0,-25 0,1 24,-1-24,-24 25,-25-1,-1 1,1 0,25-1,-25 26,-1-26,26-24,24 25,-24-1,24 1,26-25,-1 24,0 1,0-25,25 24,0 1,0-25,25 0,0-1,0 1,25-25,24 25,0-25,1 0,24-25,0 25,-24 0,24 0,0 0,1 0,-26 0,0 0,-24 0,24 0,-49 25,25-25,-50 0,25 0,-25 0,-25 0,-25 0,1 0,-26 0,1 0,0 0,-50 0,24-25,-24 25,-24-25,24 1,-25-1,0 0,-25-25,26 25,-1 1,0-1,-25 0,50 25,-24-25,24 25,0-25,24 25,26 0,0 0,-26 0,51 0,-1 0,-24 25,-1-25,1 25,-25-25,-25 50,-25-26,0 26,-24 0,-1-1,-24 26,-26-1,51-24,-26-1,26 1,24-25,0-25,25 0,25 0,25-25</inkml:trace>
  <inkml:trace contextRef="#ctx0" brushRef="#br0" timeOffset="341421.5282">22225 13990,'25'-25,"-25"0,0-24,0 49,-25-25,0 0,-24 50,-1 0,0 24,-24 1,24 24,26 25,-26 1,25 24,0 0,25 0,25 0,25 0,-1-25,26-25,-1 1,25-26,1-24,-1-25,0-49,-25-1,1-49,-1 0,-49-50,25 25,-50-25,-25 0,0 0,-25 50,1 0,-26 49,26 1,-26 49,26 0,-1 24,1 26,24-25,25 24,0-24,49 0</inkml:trace>
  <inkml:trace contextRef="#ctx0" brushRef="#br0" timeOffset="341867.5537">22796 13717,'0'-25,"0"25,-25 0,25 0,0 25,-25 0,25 24,0 26,-25 24,25 0,0 25,0 0,0 0,25 0,0-24,-25-1,25 0,24-49,-24-1,25 1,-26-50</inkml:trace>
  <inkml:trace contextRef="#ctx0" brushRef="#br0" timeOffset="342254.5758">24160 13543,'74'-74,"-74"74,50 25,-50-25,74 74,-24 1,-25 24,-1 0,1 0,0 50,-25-25,25 0,-25 0,0-25,0 1,0-26,0 0,0-24,0-50,0 50,0-50,0 0,0 0</inkml:trace>
  <inkml:trace contextRef="#ctx0" brushRef="#br0" timeOffset="343270.6339">22969 14759,'0'0,"0"0,0 0,-25-25,50 25,-50-25,25 0,0-24,0 24,0-25,-24 1,24-26,-25 26,25-1,0 0,0 26,0-26,0 25,0 0,0 1,0 24,0 0,0 0,0 0,0 0,0 24,0 1,25 0,-1 25,1-1,0 1,0 0,24-1,1 1,-25 24,0-49,24 25,-24-1,0-24,0 0,-1 0,-24-1,25-24,-25 25,25-25,-25-25,25 25,-25-49,0 24,25-25,-25-24,0 0,0-1,0-24,0 0,0-1,0 1,0 0,0 49,0-24,0 0,0 49,0 0,0 0,0 0,0 25,0 0,-25 0,25 0,0 25,0 0,0 0</inkml:trace>
  <inkml:trace contextRef="#ctx0" brushRef="#br0" timeOffset="344191.6866">23490 13097,'0'0,"0"0,0-25,0 25,0-25,0 0,25 1,-25 24,25-25,-25 25,24 0,1 0,0 0,0 25,0-1,-1 1,-24 25,25-25,-25-1,0 26,-25-25,25 0,-24 24,-1-24,0 0,0 0,0-25,1 25,24-25,-25 24,25-24,0 0,0 0,25 25,-25-25,24 25,1 0,-25 0,50-1,-25 1,-1 0,1 0,-25 24,25-24,0 25,-25-25,0-1,0 1,0 0,0 0,0 0,-25-1,0-24,0 25,1-25,-1 0,0 0,0 0,-24-25,24 1,0 24,0-25,0 25,25-25,-24 25,24 0,0 0,0 0,-25 0,25 0,0 0,0 0,0 25,0-25,0 0</inkml:trace>
  <inkml:trace contextRef="#ctx0" brushRef="#br0" timeOffset="354378.2692">12750 14932,'0'0,"0"0,0 0,0 0,0 0,0 0,0 0,0 0,0 0,0 0,0 0,24-24,-24 24,25-25,25 25,-25-25,24 0,1 25,-1-25,26 1,-1-1,1 25,-1 0,25 0,-24 0,-1 0,25 0,-24 25,24-25,-25 24,1 1,-1 0,1 0,-1 0,-24-1,24 26,1 0,-1-26,-24 26,24-25,-24 24,49 1,-50-25,26 0,-1 24,1-24,-1 0,0 0,-24 0,24-1,1 1,-1 0,-24 0,0-25,24 25,-24-25,-26 24,26-24,0 0,-1 0,-24 0,0 0,0 0,-1 0,1 0,0 0,0 0,-25 0,25 0,-25-24,0 24,24 0,-24 0,25-25,-25 25,0-25,0 25,0-25,0 0,0 25,0-24,-25-1,25 0,-24 0,24 25,-25-25,0 0,0 25,0-24,1 24,-1 0,0 24,0-24,25 0,-25 0,25 0,0 0,25 0,0 25,0-25,0 0,24 25,-24-25,25 25,-1 0,1-25,-25 25,24-1,-24 1,25-25,-26 25,1-25,-25 25,25-25,0 0,-25 0,0 25,0-1,-25-24,0 25,25 0,-25-25,1 25,-1 0,0-1,0 1,0 0,1-25,-1 0,25 0,-25 25,0-25,25 25,0-25,-25 24,25-24,0 25,0-25,0 0,-24 25,24-25,0 0,0 0</inkml:trace>
  <inkml:trace contextRef="#ctx0" brushRef="#br0" timeOffset="370175.1726">17214 15304,'0'-49,"-24"24,-1-25,0 26,0-26,0 25,1 0,-26 25,0 0,1 0,-1 50,1 0,-1 24,25 0,-24 26,24-1,25 0,0 25,25-25,-1 1,1-26,50 0,-26-24,26 0,-1-26,0 1,1-50,-1-24,1-1,-1 1,-24-26,-1 1,-24-25,0-1,-50 26,0 0,0-26,-24 51,-1 24,1-25,-1 50,0-25,1 50,24-25,0 25,25-25</inkml:trace>
  <inkml:trace contextRef="#ctx0" brushRef="#br0" timeOffset="370519.1924">17735 15056,'25'-24,"-25"24,0-25,0 25,-25 25,1-25,24 24,-25 1,0 25,0 24,0 1,25 24,-24 0,24 0,0 25,0-24,0-1,24-25,1 1,0-51,0 26,-25-25,25 0,-1-1,1-24,-25-24</inkml:trace>
  <inkml:trace contextRef="#ctx0" brushRef="#br0" timeOffset="370895.214">18033 14982,'0'50,"0"-26,0 26,-25 0,25 24,0 0,0 26,-25-26,25 25,0 1,0-1,0 0,0-49,0 24,0 0,0-49,0 0,0 0,0-25</inkml:trace>
  <inkml:trace contextRef="#ctx0" brushRef="#br0" timeOffset="371283.2362">18281 15776,'-25'-25,"0"25,1 0,-1 25,0 0,-25-1,26 26,-1-25,0 49,25-24,0-25,25-1,0 1,24 0,1-50,-1 0,1 25,0-49,-1-1,1-24,-25 24,-25 1,0-1,0 0,-25 26,0-1,-25 25,26 0,-26 25,25-25,0 49,25-49,0 25</inkml:trace>
  <inkml:trace contextRef="#ctx0" brushRef="#br0" timeOffset="371784.2648">18752 15627,'0'-25,"-24"25,-1-25,25 25,-25 0,-25 0,26 0,-26 25,25 25,0-1,0 1,1 0,24-1,0 1,0-1,49-24,-24 0,0-25,0 0,24-25,-24 0,0 1,0-1,-25 0,0 0,0 0,0 1,0 24,0 0,0 0,0 49,0 1,25-1,-1 26,1-26,0 26,0-1,0 1,-25-1,0 1,-25-26,0 1,0-25,-24-1,24 1,-25-25,25 0,-24 0,24-25,0 1,25-1,0-25,25 1,0-1</inkml:trace>
  <inkml:trace contextRef="#ctx0" brushRef="#br0" timeOffset="372730.3186">19149 15850,'0'25,"0"-25,0 0,0 0,0-25,0 0,0 1,25-26,-25 25,0-49,25 24,-25-24,0-1,25 26,-25-26,0 26,0-1,0 25,0 0,0 25,0 0,24 50,-24-25,25 49,-25 1,25-1,25 25,-26-24,26 24,0-49,-1 24,-24-49,25 0,-1-25,-24-25,0-25,0 1,0-26,-25-24,0 25,0-50,0 24,-25 26,0-1,25 1,-25 49,0 0,25 25,0 0,0 0,0 25</inkml:trace>
  <inkml:trace contextRef="#ctx0" brushRef="#br0" timeOffset="372972.3326">19893 14908,'0'0,"50"24,-25 1,24 50,1-26,-25 50,24 1,-24 24,-25 0,0 0,0 0,-49-25,24 25,-25-50,1 1,24-50,0-1</inkml:trace>
  <inkml:trace contextRef="#ctx0" brushRef="#br0" timeOffset="435505.9095">15677 16421,'24'25,"-24"-25,0 24,25-24,0 25,-25-25,50 0,-26 25,26-25,0 0,-1 0,1 25,-1-25,1 25,24-1,-49 1,25 0,-1 25,-24-26,0 1,0 0,25 25,-1-26,-24 1,25-25,-1 0,26 25,-1-25,0 0,26 0,-26 25,25-25,-24 0,24 25,0-25,0 24,1-24,-1 0,25 25,-25-25,25 0,0 25,0-25,0 0,0 25,0-25,25 0,-25 25,25-25,-25 0,25 24,-25-24,0 0,0 0,0-24,0 24,-25 0,0 0,-24 0,-1-25,-24 25,-1 0,1 0,-25 0,-1 0,1 0,0 0,-25 0,0 0,0-25,0 0,0 0,-25 25,25-24,-25-1,1-25,-1 50,25-49,-50 24,25 0,1 25,-1-25,25 25,-25-25,0 25,25 0,0 0,0 25,25 0,0 0,0 0,-1-1,26 1,-25 0,24 0,-24 0,0 24,0-24,-25 0,0 24,-25 1,0 0,0-26,1 26,-1-25,-25 24,25-24,25-25,0 0,0 0,25 0</inkml:trace>
  <inkml:trace contextRef="#ctx0" brushRef="#br0" timeOffset="435904.9323">21109 16495,'25'-25,"-25"1,-25 24,25 0,-50 24,25 26,-24-25,-1 49,1 25,-1 1,25-1,25 0,0 0,0 0,25-24,25-26,24 1,0-50,1 0,24-25,-25-49,1-1,-1-24,-24 0,-25-25,-1 0,-24 25,-24 24,-26 1,0 24,-24 26,0-1,24 50,-24-1,24 1,25 0,25-25</inkml:trace>
  <inkml:trace contextRef="#ctx0" brushRef="#br0" timeOffset="436174.9477">21729 16297,'0'0,"0"0,-25 24,0 1,-24 25,24 0,0 49,0-25,0 25,25 25,-24-24,48-1,-24 0,25-25,-25 1,25-1,25-49,-50-25,49 0,-24 0</inkml:trace>
  <inkml:trace contextRef="#ctx0" brushRef="#br0" timeOffset="436528.968">21853 17165,'0'-25,"0"-25,0 1,-25-1,25-24,0-1,0 1,0 0,25 24,-25 0,0 26,0-1,25 25,0 25,-25 24,24 1,-24-1,50 26,-25-1,24 1,-24-26,25 1,-1-50,1 25,-25-25,24-25,-24 0,-25-49,0 24,0-24,0 24,-25-24,1 24,24-24,-25 49,25 0,0-25</inkml:trace>
  <inkml:trace contextRef="#ctx0" brushRef="#br0" timeOffset="436753.9809">22473 16297,'25'0,"0"24,-1 1,1 25,0 0,0 49,0-25,-1 25,-24 1,25-1,-25 0,0 0,0 0,0-49,-25 24,25-24,0-25,-24-25,24 25,0-25</inkml:trace>
  <inkml:trace contextRef="#ctx0" brushRef="#br0" timeOffset="489738.0114">21332 15974,'0'0,"0"0,0 0,0-25,0 25,0 0,0 0,0 0,0 0,0 0,0 0,0 25,0-25,0 25,25 0,-25 0,25-1,-25 1,0 0,24 0,-24 0,0-1,25 1,-25-25,25 0,0-25,0 25,-1-24,26-26,0 0,24 1,1-26,24 26,-25-26,25 1,1 24,-1 1,-25 24,1-25,-26 50,1 0,-25 0,-1 0,-24 0,0 0,0 0,0 0,0-24,25-1</inkml:trace>
  <inkml:trace contextRef="#ctx0" brushRef="#br0" timeOffset="492616.176">23118 16446,'0'-25,"0"25,-25-25,0 25,1 0,-1 25,0 0,-25 24,50 1,-24 24,-1 1,25 24,0 0,25-25,-1 1,26-26,-25-24,24-25,26 0,-26-49,1-1,0-49,-1 24,1-24,-25 0,-25 0,-25 24,0 26,0-1,-24 25,-1 25,0 0,1 25,24-25,0 50,0-25</inkml:trace>
  <inkml:trace contextRef="#ctx0" brushRef="#br0" timeOffset="492939.1945">23341 16073,'-25'-24,"25"24,0 0,0 24,25 1,-25 25,0 24,0 1,0-1,0 25,0 1,0-1,0-25,0 1,0-26,0 1,0-1,0-24,0-25,0 0,0 0,0 0</inkml:trace>
  <inkml:trace contextRef="#ctx0" brushRef="#br0" timeOffset="493828.2453">23540 16594,'0'0,"-25"0,25 0,0 0,0 0,0 0,0 0,-25 0,25 0,0 0,-25 0,25 25,-25 0,1 0,24-25,0 25,-25-1,25-24,0 25,-25 0,25-25,0 0,0 0,0 0,0 25,0-25,0 0,0 0,0 0,0 0,0 0,0 0,0 0,25 0,-25 0,0 0,0 0,0-25,0 25,0 0,0 0,0 0,0 0,0 0,0 0,0 0,0 0,0 0,0 0,0 0,0 0,0 0,0 0,0 0,0 0,0 25,0-25,-25 0,25 0,0 25,0-25,-25 24,25-24,0 25,0-25,0 25,0 0,25 0,-25-1,25 1,-25-25,0 0,25 0,-1 0,1-25,0 1,0-1,0-25,-25 25,24-24,-24 24,0-25,-24 26,-1-1,25 0,-50 0,25 25,1-25,-1 25,25 25,0-25,0 0,-25 0,25 0</inkml:trace>
  <inkml:trace contextRef="#ctx0" brushRef="#br0" timeOffset="494285.2715">23664 16644,'0'0,"0"0,-25 0,0 0,0 25,0 0,1-1,-1 1,25 25,0-1,0-24,25 0,-25 0,49 0,-24-25,0-25,0 0,-1 0,1 0,-25-24,25 24,-25 0,0 0,0 25,0 0,0 50,25-25,-25 49,25-24,-1 24,-24 1,25-1,0 0,-25 1,0-26,0 1,0-25,-25 0,0-25,-24 0,24-25,0 0,-24-25,24 1,0-1</inkml:trace>
  <inkml:trace contextRef="#ctx0" brushRef="#br0" timeOffset="494586.2887">23837 16867,'0'0,"0"-25,0-24,0 24,0-25,0 26,0 24,0 0,0 0,0 0,25 24,0-24,-25 25,50 0,-26 0,-24-25,50-25,-50 25,50-50,-26 1,1-26,-25 26,0-26,0 1,0 24,0-24</inkml:trace>
  <inkml:trace contextRef="#ctx0" brushRef="#br0" timeOffset="495765.3561">23068 16123,'0'0,"0"0,0 0,0-25,0 25,0 0,0 25,0 0,0 0,0-1,0 1,0 25,0 24,25-24,-25 49,25-49,-25 49,25-49,-25 24,25-24,-25-1,24-24,-24 0,25 0,-25-1,25 1,-25-25,0 25,0-25,25 0,0 0</inkml:trace>
  <inkml:trace contextRef="#ctx0" brushRef="#br0" timeOffset="496277.3854">24011 15776,'0'0,"0"0,0 0,50 25,-50-25,74 74,-24-24,-26-1,26 26,0-1,-26 0,1 1,0-1,-25 1,0-1,0-24,0 24,0-74,-50 75,50-75,0 0,-24 49,24-49,0 0,0 0,0 0</inkml:trace>
  <inkml:trace contextRef="#ctx0" brushRef="#br0" timeOffset="498867.5336">23118 15949,'25'25,"-25"-25,25 25,-25 0,24 0,1-25,0 24,25-24,-1 0,1 0,-1 0,26-49,-1-1,25 1,-24-1,24 0,-24 1,-26 24,26 0,-26 25,-24 0,-25 0,74 25</inkml:trace>
  <inkml:trace contextRef="#ctx0" brushRef="#br0" timeOffset="533029.4874">13643 17512,'0'0,"-50"25,50-25,-25 74,25-74,-49 100,49-51,-25 26,25-1,0 0,0 1,25-1,-1-24,1-1,-25-49,75 75,-51-75,26-25,0 0,-1 0,1-24,-1-1,-24-24,25 24,-25-24,-25-1,0 1,0 0,0 24,-50 0,25 1,0 24,-24 0,24 0,-25 25,50 0,-49 50,49-50,0 25,0-25,-25 49,25-49,0 0</inkml:trace>
  <inkml:trace contextRef="#ctx0" brushRef="#br0" timeOffset="533365.5067">14312 17338,'0'-24,"0"-1,0 0,0 25,-25 0,1 0,-1 25,25 24,-25 1,0-25,25 49,0-24,0 24,0 1,0-26,0 26,25-26,0 26,0-26,-25 1,0-50,49 74,-49-74,50 50,-50-50,0 0</inkml:trace>
  <inkml:trace contextRef="#ctx0" brushRef="#br0" timeOffset="533903.5375">14585 18033,'0'0,"0"0,0 0,-25-74,25 74,-24-75,24 26,-25-1,25 0,0 1,-25-26,25 26,0 24,25 0,-25-25,0 50,25-24,-25 24,24 24,-24-24,50 75,-50-75,50 74,-26-24,26 0,-50-50,74 49,-74-49,50 50,-50-50,50 0,-50 0,0 0,49-75,-49 26,0-26,-25 26,25-1,0-24,-24 24,-1 25,25 0,0 1,-25 24,25 0,0 0,0 24,0 1</inkml:trace>
  <inkml:trace contextRef="#ctx0" brushRef="#br0" timeOffset="534323.5615">14982 17066,'25'-25,"-25"0,0 0,25 0,-1 1,-24-1,25 25,-25 25,25-1,-25 1,0 25,0-25,0 24,0 1,0-1,-25 1,25 0,0-26,25 1,-25-25,25 0,-25 0,25 0,-1-25,-24 25,25-24,0-1,-25 25,25-25</inkml:trace>
  <inkml:trace contextRef="#ctx0" brushRef="#br0" timeOffset="534682.5819">15379 16892,'0'-25,"0"25,0-25,0 25,0 0,25 25,-25 0,25 0,-1 24,1 26,0-1,0 1,-25-1,0 25,25-24,-25-1,-25-24,25-1,0-49,0 100,0-100,0 0,0 0,0 0</inkml:trace>
  <inkml:trace contextRef="#ctx0" brushRef="#br0" timeOffset="598434.2284">15652 17611,'0'0,"0"-24,0-1,0 25,0 0,0 0,0 0,0 0,0 0,49 74,-49-74,25 75,-25-75,50 99,-25-50,-25-49,24 75,-24-75,25 49,-25-49,0 0,0 0,0 0,0 0,25-74,-25 74,0-50,0 50,0-74,0 74,0 0,50-25,-50 25,24 25,-24-25,50 50,-50-50,25 74,-25-74,25 50,-25-50,0 0,0 74,0-74,0 0,0 0,0 0,0 0,-50-25,50 25,0 0,0 0,0 0,0 0,50-49,-50 49,49-25,-49 25,25-50,-25 50,50-49,-50 49,0-50,0 50,0-74,0 74,0 0,-25-50,25 50,0 0,-50 0,50 0,-25 50,25-50,0 74,0-74,25 74,-25-74,50 75,-50-75,49 49,-49-49,0 0,50 50,-50-50</inkml:trace>
  <inkml:trace contextRef="#ctx0" brushRef="#br0" timeOffset="598645.2405">16148 17413,'0'0,"-25"0,50 25,-25-25,0 49,0-49,49 100,-24-26,0-24,0-1,24 1,-49-50,25 74,-25-74</inkml:trace>
  <inkml:trace contextRef="#ctx0" brushRef="#br0" timeOffset="599525.2908">16272 17760,'0'0,"-25"-49,25 49,50-25,-26 0,1 0,-25-24,25 24,0-25,-25 0,0 1,-25 24,0-25,25 26,-25-1,1 25,-1 0,25 25,0 24,0-49,25 75,-25-1,24 1,1-1,0-24,0 24,25-24,-50-50,24 74,-24-74,0 0,0 0,0 0,0 0,50-50,-50 50,0-99,0 99,0-49,0 49,0 0,25-50,-25 50,0 0,0 0,49-25,-49 25,0 0,25 0,-25-25,0 1,0 24,0-25,-25 0,1 0,-1 25,25 0,0 0,0 0,-50 25,50-25,0 74,0-74,0 100,0-100,50 49,-50-49,49 25,-49-25,75 0,-75 0,25-50,-25 50,0 0,0 0,0 0,49-24,-49 24,0 0,0 49,0-49,0 0,25 75,-25-75,0 0,0 0,0 0,0 0,0-100,0 76,-25-26,25 0,0 1,0 24,0 0,0 0,25 25,-25 0,25 0,0 0,-1 25,-24-25,25 0,0 0,0-25</inkml:trace>
  <inkml:trace contextRef="#ctx0" brushRef="#br0" timeOffset="665193.0468">992 13543,'0'0,"0"-74,0 74,0 0,0 0,-25-50,25 50,0 0,-74 0,74 0,-50 25,50-25,-49 50,49-50,-50 74,25 1,1-1,-1 0,25 26,-25-26,0 50,25-50,0 26,25-26,-25 1,25-26,0 1,-25-50,74 49,-74-49,50-24,-1-1,1-50,-25 26,24-51,1 1,-50 0,25 0,-25 0,0-1,0 26,0 0,-25 24,25 50,-75-50,26 50,49 0,-75 25,75-25,-49 25,49-25,0 0,-25 74,25-74</inkml:trace>
  <inkml:trace contextRef="#ctx0" brushRef="#br0" timeOffset="665601.0702">1364 13519,'0'-25,"0"25,0-25,0 25,0-25,0 25,0 25,0 0,-25 0,25-1,-24 26,-1 24,-25 1,25-1,1 25,24 1,-25-26,25 25,0-24,25 24,-1-49,1-1,25 1,-25-1,-1-24,1-25,0 0,0 25,0-25,-25 0,24-25,-24 25,0-25</inkml:trace>
  <inkml:trace contextRef="#ctx0" brushRef="#br0" timeOffset="666256.1076">1389 13866,'0'0,"0"0,0 0,-25 0,25 0,0-25,0 25,25-25,0 0,0 25,-1-24,1-1,0 0,25 25,-26-25,1 0,0 25,0 0,0 0,-25 25,-25 0,25 0,-25 24,0 1,0 0,1-1,-26 1,25 24,0-49,1 25,-1-1,0-24,0 0,25 0,0-25,0 0,0 24,0-24,25 0,0 0,-25 0,49 0,-24 0,0 0,0 0,24 25,-24-25,0 0,0 25,-25-25,0 0,0 0,25 0,-25 0,0 0</inkml:trace>
  <inkml:trace contextRef="#ctx0" brushRef="#br0" timeOffset="670058.3251">992 13593,'0'0,"-25"-50,25 50,0 0,-49 50,24 0,0 24,-24 0,-1 26,25-1,0-25,-24 1,49-75,0 74,0-74,74-74,-24-1,24-24,1 0,24 0,-25-1,1 26,-1 24,-24 26,-26 48,-24 26,-24 49,-26 25,0 0,-24 25,0 0,24-50,0-24,50-75,0 0,25 0,50-75,-1-24,25 0,0-25,1 49,-26 1,0 24,-24 25,-50 50,0 25,-25 24,0 25,-24-24,24-1,0-24,25-25,0-25,50 0,-1-50,1 0,0 26,-25-26,-1 50,1 25,-50 24,1 26,-26-26,0 26,1-1,24 1,0-26,0-49,25 0</inkml:trace>
  <inkml:trace contextRef="#ctx0" brushRef="#br0" timeOffset="671085.3839">2381 14263,'-25'0,"1"0,-26 0,25 0,-24 0,-1 0,25 24,-24 26,24 25,0-1,0 25,0 25,25-25,0 1,25 24,0-50,25 0,-1-24,1-50,24 0,1-25,-1-24,-24-1,24-24,-24-26,-1 1,-49 0,0 0,0 0,-25 24,-24 1,-1 24,1 0,-1 26,0 24,26 0,-26 24,25 1,25 0,0 25,25-25,-25-25</inkml:trace>
  <inkml:trace contextRef="#ctx0" brushRef="#br0" timeOffset="671405.4022">2877 14114,'0'0,"-24"-25,24 50,-25-25,0 25,0 49,0-24,1 24,-1 25,0 1,25-26,0 50,25-50,-25 1,25-1,-1-24,1-1,0-24,0-25,0 0,-25 0,24-25,1 25</inkml:trace>
  <inkml:trace contextRef="#ctx0" brushRef="#br0" timeOffset="672365.4571">2952 14858,'0'0,"0"0,0 0,0 0,0 0,0-25,0 25,0-25,0 1,0-1,0-25,0 25,0-24,0-1,0 25,0-24,0 24,-25 0,25 0,0 1,0 24,0 0,0 0,25 0,-25 24,0 1,25 0,-1 25,-24-26,25 26,0 0,0-1,0-24,-1 25,1-26,0 1,-25 0,25-25,-25 0,25-25,-25 0,24-24,-24-1,0 1,0-26,-24 1,24 24,-25 1,25-26,-25 50,25-24,0 49,-25-25,25 25,0-25,25 25,-25-25</inkml:trace>
  <inkml:trace contextRef="#ctx0" brushRef="#br0" timeOffset="672862.4854">3274 14114,'0'-25,"0"25,0 0,25 0,-25-25,0 25,0 0,25 0,-25 0,0 0,0 0,0 0,0 0,0 25,0-25,0 25,0-25,0 25,0-1,0 1,-25 0,25 0,0 0,0-25,0 0,0 0,0 0,25 0,0 0,-25 0,24 0,-24 0,0 0,25-25,-25 25,25 0,-25 0,0-25</inkml:trace>
  <inkml:trace contextRef="#ctx0" brushRef="#br0" timeOffset="673153.502">3597 14163,'0'0,"0"0,0 0,0 0,-25 25,25-25,0 0,0 0,0 0,0 0,0-25,0 25,0-24</inkml:trace>
  <inkml:trace contextRef="#ctx0" brushRef="#br0" timeOffset="673451.5192">3671 14015,'0'24,"0"-24,0 0,0 0,0 25,0-25,0 0,25 0,0 0,-25 25,25-25,-25 0,24 0,-24 0,0 25,-24-25,24 25,-25-25,25 24,-25 1,0-25,25 25,-25-25,25 0</inkml:trace>
  <inkml:trace contextRef="#ctx0" brushRef="#br0" timeOffset="673643.5302">3671 13915,'25'0,"-25"0,25 0,0 0,-1-24,1-1,0 25,-25-25,25 0,0 0,-1 25,-24-24</inkml:trace>
  <inkml:trace contextRef="#ctx0" brushRef="#br0" timeOffset="674075.5549">3919 13791,'25'0,"-25"0,25 0,0 25,-25 0,0 25,24-26,-24 26,25 0,-25-1,0 1,0-1,-25 26,25-26,-24 1,24 0,0-25,0 24,-25 1,25-25,0 24,0-49,0 25,0 0,25 0,-50-1,25 1,0-25,0 0</inkml:trace>
  <inkml:trace contextRef="#ctx0" brushRef="#br0" timeOffset="674771.5946">4018 13643,'-49'-50,"-1"0,-24 1,-1-26,-24 26,0-26,-25 26,25 24,-50 0,25 25,0 0,-25 50,25-25,-50 74,50-25,-25 50,1 0,24 25,0 25,24-26,26 26,-1 0,26-1,49-24,0-25,49 0,1-25,25-24,49-1,0-24,24-25,1 0,50-25,-26 0,51-25,-1 25,0-50,-25 0,26-24,-26 0,1-26,-26-24,1 0,-50-24,0-26,-50 0,-49 1,0-1,-50 0,-25 26,-49 24,-25 24,-25 26,1 24,-26 50,0 25,1 25,-1-1,25 26</inkml:trace>
  <inkml:trace contextRef="#ctx0" brushRef="#br0" timeOffset="677842.7699">7590 17041,'0'-25,"0"25,-25-25,25 25,0 0,0 0,-24 0,-1 25,25-25,-25 25,0 0,0-1,1 26,24 0,-25-1,25 1,25-1,-1-24,1 0,0 0,0-25,24 0,1 0,-25-25,24 25,-24-25,0 0,0-24,0-1,-25 25,-25 1,0-26,0 25,0 0,-24 25,-1-24,25 48,-24-24,24 0,25 25,0-25,0 0</inkml:trace>
  <inkml:trace contextRef="#ctx0" brushRef="#br0" timeOffset="678110.7852">7987 16892,'0'0,"0"0,-25 0,0 0,25 25,-24 0,-26 24,25 1,0-1,1 1,24 24,-25-24,25 0,25-1,-25-24,24 25,-24-26,25-24,0 0,0 0</inkml:trace>
  <inkml:trace contextRef="#ctx0" brushRef="#br0" timeOffset="678553.811">8086 17388,'0'0,"0"0,0 0,0-25,0 0,0 25,0-24,0-1,0-25,0 25,0 1,0-26,0 25,0-24,0 24,25 0,-25 25,0-25,25 0,-25 25,0 25,0-25,25 25,-25 0,0 0,25 24,-1 1,-24-25,25-1,0-24,-25 25,25-25,-25 0,0 0,25-25,-25 25,0-24,0-1,0 0,0 0,-25 0,50 1,-25-1,0 25</inkml:trace>
  <inkml:trace contextRef="#ctx0" brushRef="#br0" timeOffset="678829.8268">8533 16818,'0'0,"0"0,0-25,0 25,0 25,0-25,0 24,25 1,-25 25,0-1,0 1,24-25,-24 49,0-24,0-1,-24-24,24 25,0-25,-25-1,25 1,0 0,0-25,0 0</inkml:trace>
  <inkml:trace contextRef="#ctx0" brushRef="#br0" timeOffset="679531.867">8434 16470,'-75'0,"1"-24,-1 24,-24 0,0 0,0 24,-1-24,1 50,-25-25,25 49,0-24,0 24,-1 25,26 1,0-1,24 25,0-25,26 25,-1 0,25-25,0 1,25 24,-1-25,1 0,25 0,-1-49,1 24,49-24,-24-25,24-1,25 1,0-50,0 1,25-1,0-25,-1-24,-24 24,25-24,-50-1,25 1,-49 0,-1-26,1 1,-51 0,26 0,-50-25,0 0,-50-25,26 25,-26 0,-24 0,-1 0,1 49,-25 26,24 24,-49 50,0 24,0 26,-25-1,0 1</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40:49.99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76 832 14,'-14'2'32,"1"-2"-1,13 0 3,0 0-14,-2 11-6,21-3-5,0-3-5,8 3 0,6-7 0,10 1 1,2-12-2,7-1 0,-3-9 0,-5-5 1,-8-8-3,-2-3 1,-17-2-1,-11 0 0,-12 5 0,-10 5 0,-12 6-1,-10 10 0,-5 17 0,-8 13 1,5 15 1,-3 15-2,-2 15 1,6 9 0,7 10-1,6 3 1,12-2 0,14-5 0,6-7-1,13-12 1,10-15-1,4-10-1,11-15-3,0-21-15,10-9-18,-5-10 0,2-9-2,-3-9 2</inkml:trace>
  <inkml:trace contextRef="#ctx0" brushRef="#br0" timeOffset="436">820 701 72,'0'0'35,"-9"-5"0,-14 12-4,-6 17-27,-9 12-1,-1 13-2,-2 14 0,0 0-1,2 3 1,10-7-1,13-6 1,12-12 0,15-19 0,13-14 1,4-21 0,9-12 1,4-14 0,-4-10 0,-4-4 0,-6 0 0,-8 4 1,-10 10-2,-6 13 1,-3 26-1,-18 15 0,1 28-1,-5 24-1,3 19 1,-5 18-2,3 13 2,1 12-2,2-3 1,9 2 0,-1-9-1,9-11 0,-1-13-2,5-17-3,-4-23-10,10-20-23,-3-21 0,0-28-1,6-25 1</inkml:trace>
  <inkml:trace contextRef="#ctx0" brushRef="#br0" timeOffset="839">1012 1040 51,'19'-4'35,"-4"18"0,-9 15 0,2 19-21,-3 0-8,9 4-1,0-3-1,8-7 0,6-19-1,1-14 0,5-18 0,-2-17 0,-1-16-1,-5-18-1,-10-11-1,-5-7-2,-7 5-1,-9 3-4,-1 18-6,-11 4-9,3 18-15,0 26 0,5 19 0,4 16 1</inkml:trace>
  <inkml:trace contextRef="#ctx0" brushRef="#br0" timeOffset="1099">1433 1238 65,'27'-5'38,"-4"-14"1,1-17 0,4-7-25,-6-14-5,4 2-3,-5-2-2,-1 8-2,-2 4 0,3 19 0,0 16-2,2 23 0,2 17 0,0 13 0,3 11-1,1 3 0,-1 4 0,-5-3 0,-8-9 1,-6-8 0,-12-13-1,-7-13 1,-15-12 0,-7-12-1,-6-6-1,-9-9-2,5 7-1,-5-11-3,15 14-10,-4-4-19,19 3-1,10 4-1,11 0 3</inkml:trace>
  <inkml:trace contextRef="#ctx0" brushRef="#br0" timeOffset="1463">2092 158 47,'5'-70'36,"-1"13"1,-1 22 0,-6 17-21,7 32-4,-7 19-3,3 30-4,-6 22-1,2 22 0,-5 12-1,2 15-1,-2 2-1,3-2-1,-1-9-1,3-14-1,2-15-3,-5-26-14,8-13-21,0-27 1,-1-30 0,9-5 0</inkml:trace>
  <inkml:trace contextRef="#ctx0" brushRef="#br0" timeOffset="1711">2307 229 67,'57'-47'41,"13"16"-1,4 10 1,9 17-27,1 2-6,-2 12-3,-7 15-3,-12 10 1,-22 13-2,-20 10-1,-30 15 1,-22 8-1,-24 5 0,-17 9 0,-8-4 0,-5-1-1,7-5 2,15-10-2,24-13 0,24-11 0,23-12-2,19-18-1,19-3-5,3-21-7,12-2-16,-6-10-7,-6-5-1,-10-1 1</inkml:trace>
  <inkml:trace contextRef="#ctx0" brushRef="#br0" timeOffset="2120">2603 1519 69,'18'1'40,"2"-1"-1,-1-3 2,5 3-30,-10-3-3,2 3-2,-16 0-3,0 0 0,-2 13 0,-12-1-2,-2-3 0,-3 3-1,1-1 0,0-6-3,7 3-3,-4-14-32,15 6-4,12-26 2,5 5-3</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1:32:53.063"/>
    </inkml:context>
    <inkml:brush xml:id="br0">
      <inkml:brushProperty name="width" value="0.05292" units="cm"/>
      <inkml:brushProperty name="height" value="0.05292" units="cm"/>
      <inkml:brushProperty name="color" value="#FF0000"/>
    </inkml:brush>
  </inkml:definitions>
  <inkml:trace contextRef="#ctx0" brushRef="#br0">5795 16431,'0'0,"0"0,0 0,0 0,0 0,26 0,27 0,0 0,0 0,53 26,-27-26,53 0,1 27,25-27,1 0,0 0,0 0,-53-27,26 1,-53-27</inkml:trace>
  <inkml:trace contextRef="#ctx0" brushRef="#br0" timeOffset="3271.1871">4763 18230,'0'0,"0"0,0 0,0 0,0 0,-27 0,27 0,0 0,0 0,0 0,0 0,0 0,-53 79,53-79,0 0,0 53,0-53,0 0,53 53,-53-53,80 26,-27 1,0-27,26 0,0 0,1 0,-1 0,0 0,1 0,26-27,-27 27,27 0,-27 0,27-26,-27 26,27-26,0 26,-26 0,25-27,1 27,-26 0,-1-26,27 26,-27 26,1-26,25 0,-25 0,-1 0,0 27,1-27,-1 0,1 0,-1 26,-26-26,26 26,-26 1,0-1,26-26,-26 0,27 0,-27 0,0 0,0 0,26 0,-26-26,0-1,0 1,26 0,-26 26,-53 0,79-53,-79 53,80-27,-80 27,79-53,-79 53,79-53,-79 53,80-79,-80 79,53-79,-27 26,-26 0,27-27,-27 27,0 1,0-28,0 27,-27 0,1-26,26 26,-27 27,1-27,-1 0,1 0,-1 0,-25 0,25 27,-26-27,0 26,0-26,0 27,0 26,-26 0,0-27,-1 54</inkml:trace>
  <inkml:trace contextRef="#ctx0" brushRef="#br0" timeOffset="3750.2145">7303 17092,'-80'0,"28"0,-28 0,1 0,-1 0,1 0,-27 0,27 0,-1 0,-25 0,-1 0,0 0,0 0,0 0,0 0,-26 0,26 0,-26-26,26 26,-26 0,26 0,0 0,-26-27,26 27,0 0,27 0,0 0,-1 0,1 0,26 0,0 0,0 0,53 0,-26 0,-1 53,27-26,0-1,0 53,-26 1,26-27,0 26,-27 27,27-27,0 1,-26-1,52 0,-26-26,27 0,-1 0,-26-53,80 27,-28-27,1-27</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7:30.3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201 14 45,'-3'-10'32,"3"10"3,-15-6-6,-1 5-16,2 13-4,-10 3-2,2 13-3,-1 6-1,0 12 1,4 4-1,3 7 1,1 2-2,7 2 0,6-4-1,5-9-1,9-4-1,3-13-1,11-4-4,-4-17-12,12-8-17,3-11-1,4-10-1,5-6 2</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7:29.46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92 33,'2'12'34,"-1"1"2,2 1-1,-1-4-16,7 11-8,-5 1-2,6 8-2,-6 0-2,3 4-1,-4-1-1,1 1-1,-3 0 0,-1-5-3,-2-4-3,-3-14-11,5-11-23,0 0 2,-9 0-2,9-13 1</inkml:trace>
  <inkml:trace contextRef="#ctx0" brushRef="#br0" timeOffset="355">602 41 36,'16'-21'32,"-7"2"1,-2 7 0,-7 12-20,-2 13-5,-6 15 0,-16 11-3,1 21 2,-15 12-2,2 17-1,-6 12 1,4 7-1,2 3 0,9-1-1,11-7 0,9-9-1,14-14-1,7-11-1,7-15-5,-1-20-11,5-11-22,2-14 1,-2-17-2,-3-10 2</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7:30.66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99 270 64,'0'0'38,"16"-15"-2,-3 10 1,-4-8-26,13 7-6,-2-2-2,-3 4-1,5 6-1,-1 5-1,-1 9 1,0 3-1,-4 9 0,-3 2 0,0 3-1,0-2 1,-6-1-1,-1-7 1,0-7-1,-4-4 0,-2-12 0,0 0 0,-13-4 0,0-10 0,-11 0 0,-3 1 1,-5 0-1,-6 4 1,-7 6 0,5 7 0,3 9 1,4 7-1,9 8 0,6 3 1,6 2 0,13-1 1,10-3-1,4-4 1,3-6 0,3-4-1,2-10 1,1-3-2,5-6-2,-5-6-1,-1 2-10,0-10-25,-1-2 2,4-5-3,3 1 2</inkml:trace>
  <inkml:trace contextRef="#ctx0" brushRef="#br0" timeOffset="519">629-6 72,'-11'-2'38,"14"16"-3,-3 5 3,15 11-34,-3 7-1,5 13-2,-2 5 0,6 5 1,-1 3-2,-2 1 1,-3-2-1,-9-8-1,-4-1-6,-14-15-25,1-7-4,-7-12-1,4-14 0</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7:31.95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27 0 17,'0'0'27,"0"0"5,-13 15-10,15 0-6,-10-3-2,9 9-3,-5 1 0,4 11-3,-3 1 0,3 12-3,0 1-1,0 9-2,6 2-1,-2 3 1,2-4-2,5 0 1,-4-7-1,4-4 1,-6-7 0,7-8-1,-12-7 1,4-4-1,-2-2 1,-4-8-1,2-10 1,-2 14-1,2-14 0,0 0 1,0 0-1,0 0 1,0 0 0,0 0 0,0 0 0,0 0 0,0 0 0,0 0-1,0 0 1,0 0-1,-9 3 1,9-3-1,0 0 0,0 0-1,0 0 1,0 0-1,0 0-1,0 0-2,0 0-1,0 0-5,-11-6-11,2 1-15,9 5 0,-14-9 1,14 9 0</inkml:trace>
  <inkml:trace contextRef="#ctx0" brushRef="#br0" timeOffset="589">6 586 67,'-6'-9'36,"7"-3"-1,8-5-8,7 5-17,-1-1-5,11 2-1,8 1-2,-4 6-1,6 2 0,5 8 0,-1 4 0,8 8-1,-2 5 0,0 6 0,-10 6-1,0 0 1,-8 2 0,-12-3-1,-5 1 1,-12-5 0,-11-6 0,-13-3 0,-5-8 1,-9-3-1,-7-8 0,1-2 0,-3-5-1,1-5 0,3 4-3,9-7-2,12 7-11,0-6-15,20 3-4,6 0 0,12-2 2</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7:33.61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278 831 18,'15'-3'30,"-15"3"2,6-10-7,-6 10-7,-1-9-3,1 9-3,-13-14-4,6 4-2,-6-3 0,0 0-3,-3 1-1,0 2 0,-3 1-1,-1 6 0,-2 3 0,-3 6-1,3 7 0,-3 6 0,2 5-1,-2 5 1,6 9 0,6-1 0,5 2 0,10 0 1,8-2 0,9-4 1,7-3 0,9-3 0,2-9 0,5-2-1,-1-6 0,-1-2 0,-4-2-1,-4-7-3,-3 2-3,-11-11-9,3 7-17,-7-6-4,1-1-1,-1-4 1</inkml:trace>
  <inkml:trace contextRef="#ctx0" brushRef="#br0" timeOffset="515">822 13 33,'-22'-11'35,"3"9"1,9 0-1,10 2-17,-1 11-7,13 4-4,12 11-3,6 5-2,8 11 0,8 11 0,3 12 0,4 9 0,0 7-1,-6 7 1,-2 0-1,-10 1 0,-5-4 1,-9-4-2,-9-6 2,-7-11-2,-6-4 2,-7-10-1,-5-5 1,-3-5-1,-2-2 0,-3-8 0,0-4 0,1 0 0,2-5-1,1-2 1,4 1-1,0-6-1,3 1 0,5-1-1,-1-3-4,9 3-12,-3-14-22,7 14 2,-7-14-2,18-10 1</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7:59.92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67 8 45,'-10'1'33,"10"-1"1,-9-11-6,9 11-11,0 0-4,0 0-4,0 0-4,0 0 0,0 0-2,-8 23 0,7-4-2,1 6 0,-3 5 0,-2 5-1,0 2 0,-3-4-3,6 3-8,-9-7-22,8-6-2,-1-6-2,4-5 1</inkml:trace>
  <inkml:trace contextRef="#ctx0" brushRef="#br0" timeOffset="440">350 297 7,'0'0'28,"10"-6"-1,-10 6-2,0 0-6,0 0-1,-15 9-4,11 3-1,-10-2-4,0 9-1,-2 8-2,0 9-1,-3 7-2,3 11 0,-1 9-1,3 8-1,4 7 1,9 5-1,3-3-1,7-2 0,7-7 0,-1-10-4,11-9-24,0-14-7,1-16 0,6-17 0</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8:09.50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178 134 58,'0'0'34,"-7"-15"-2,-2 9-4,-4 7-16,-2-1-4,-3 8-4,-5 5-1,1 10 0,1 3-1,2 12 1,5 8-1,3 7-1,5 5 0,7 2 0,10 4 0,4-3-1,6-1 0,3-8 0,1-6-2,0-10-5,7-3-15,-1-10-12,-8-12-1,4-8 0,-5-8 0</inkml:trace>
  <inkml:trace contextRef="#ctx0" brushRef="#br0" timeOffset="337">470 343 80,'0'0'37,"-13"-4"-1,13 4-8,0 0-17,13-6-6,-13 6-1,21-2-2,-9 3-1,5 8 0,3 6 0,-2 5 0,-2 5 0,4 5 0,-6 3 0,0 2-1,-1 0-1,-2-6 1,-1-3-1,-7-8 0,3-4-1,-6-14 0,0 0 0,-19-4 0,2-9 0,-9-1 1,-10 0 0,-6 3 0,2 5 1,-4 6 0,7 6 1,3 6-1,8 9 2,9 4-1,18-1 0,12-2 1,6-3 0,7-3-1,6-6 0,3-4-1,-5-5-2,-1-11-6,4 1-10,-14-6-17,2-3-1,-3-3-1,-2-4 0</inkml:trace>
  <inkml:trace contextRef="#ctx0" brushRef="#br0" timeOffset="806">828 36 74,'9'-21'38,"2"8"0,13 13 1,-8 5-25,11 18-9,0 9-1,8 12-2,1 12 0,-7 10 0,-6 3-1,-9-1 1,1-1 0,-7-1-1,-12-6 0,-4-11-2,-10-6 0,2-13-4,3-2-5,-5-13-23,2-5-6,1-8 0,15-2-1</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8:12.11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221 118 51,'-21'10'31,"1"8"1,-1 8-8,-9 2-14,5 14-3,-8 5-1,11 11-1,5 3 1,3 7-2,2 0-1,4-2 0,12-4-2,5-7-2,14-9-3,-5-13-10,5-10-17,4-7-3,-1-10-1,10-8 1</inkml:trace>
  <inkml:trace contextRef="#ctx0" brushRef="#br0" timeOffset="761">563-3 44,'0'0'31,"-11"3"3,7 7-3,2 12-17,-6 3-5,9 13-2,-7 7-3,3 9 0,-5 5-1,1 4 0,-1-3 0,7-4-1,-4-4-1,-2-10 0,2-9-1,4-8 1,3-9 1,-2-16-1,10 2 0,-10-2 1,18-27 0,-7 5 0,8-2 0,-3 4-2,-5 0 1,7 5-1,3 9 0,-4 7 0,2 11 0,9 6 0,-10 4-1,5 3 0,4 1 0,-11 0 1,-8-2-1,-3-3 0,-11-1 0,-12-3 0,2-3 2,-20-3-2,-3-3 1,-5-2 0,3-4 0,-1-2-1,7 1-1,-1-3-1,6 3-4,13-6-7,17 5-19,0 0-2,25-4-2,11 1 2</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8:13.43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188 183 8,'28'-7'29,"-10"-10"2,-3-1 3,-6-2-14,-11-6-6,0 7-3,-14-7 0,1 10-2,-10-3 0,0 9-4,-6 4-2,1 10 1,0 7-1,4 8-1,1 7 0,9 7-1,4 3 1,11 5-1,4-4 0,11 0 0,10-6-1,7-5-1,9-7-2,4-14-3,10 1-9,-4-16-18,12-5-4,0-6-1,-4-6 1</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8:13.7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8 63,'-6'-18'38,"6"18"-2,0 0 2,11 21-26,3 9-7,7 14-3,1 9 0,2 13-1,5 7 0,-3 5 1,-5 1-1,-6 0 1,-6-3 0,-8-5-1,-6-5 1,-2-6-1,-8-11 0,-1-7-1,0-8-2,1-8-1,5-2-14,0-10-22,10-14 1,-7 9-2,7-9 2</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1:41:13.284"/>
    </inkml:context>
    <inkml:brush xml:id="br0">
      <inkml:brushProperty name="width" value="0.05292" units="cm"/>
      <inkml:brushProperty name="height" value="0.05292" units="cm"/>
      <inkml:brushProperty name="color" value="#FF0000"/>
    </inkml:brush>
  </inkml:definitions>
  <inkml:trace contextRef="#ctx0" brushRef="#br0">4789 12965,'0'0,"-26"0,-27-27,0 1,-26 26,-1 0,1-27,26-26,-53 53,-26-26,52 26,1 0,0 0,-1 0,1-27,0 27,26 0,-27 0,1 0,52 0,-52 0,26 0,-26 0,26 0,-26 0,-1 0,1 0,-1 0,27 0,1 0,-28 0,27 0,-26 0,26 0,27 0,-1 0,-26 0,53 27,-26-27,-1 0,1 0,-1 0,1 0,26 0,-27 0,1 26,-1-26,27 27,-26-27,26 0,-26 26,-1-26,1 0,26 0,-27 27,1-27,-1 0,27 0,-53 26,53-26,-26 0,26 0,-27 0,1 0,26 0,-26 0,-1 0,1 0,26 27,-27-27,1 0,-1 0,1 26,26 1,-27-27,27 0,-26 26,26-26,-27 0,27 26,0 1,-53-27,53 53,-26-53,0 26,26 1,-27-27,27 26,0-26,0 27,0-27,0 26,0 1,0-1,0 0,0 1,0-1,0 1,0-1,0-26,0 27,0-27,0 26,0 1,0-27,0 26,0-26,0 27,0-1,0-26,0 27,0-1,0 0,0-26,0 27,0-1,0 1,0-1,0-26,0 27,0-1,0-26,0 27,0-27,0 26,0-26,0 27,0-1,0 0,0 1,0-1,0-26,0 53,0-26,0-1,0 1,0-1,0 1,0-1,0-26,0 53,0-53,0 26,0-26,0 27,0-1,27-26,-27 27,0-27,26 26,0-26,-26 27,0-1,27-26,-27 27,0-1,26-26,-26 27,27-27,-27 26,0-26,0 26,26 1,-26-27,27 0,-1 0,-26 0,27 0,-27 0,53 0,-53 26,0-26,26 0,-26 0,27 0,-27 0,26 0,0 0,27 0,-26 0,26 0,-27 0,27 0,0 0,0 0,-27 0,-26 0,27 0,-1 0,1 0,-1 0,-26 0,53 0,-53 0,27 27,-27-27,53 0,-27 0,0 0,-26 0,27 0,26 0,-53 0,53 0,0 0,0 0,-1 0,1 26,-26-26,52 0,-26 0,0 0,0 0,0 0,0 0,0 27,26-27,-26 0,0 0,26 0,-52 0,-1 0,1 0,-1 0,1 0,26 0,-27 0,0 0,-26 0,27 0,-27 0,53 0,-53-27,26 27,-26 0,53 0,-53-26,27 26,26 0,-1-27,-25 27,26 0,-53-26,26 26,27 0,-26-27,-1 1,-26 26,53-26,-26-1,-27 27,26-53,0 53,-26-26,0-1,0 1,27-54,-27 80,53-26,-53-53,26 52,1-26,-1 27,1-1,-1-26,-26 27,27-27,25 0,-52 53,27-53,-27 27,26-27,-26 26,27-26,-27 27,26 0,-26-1,0-26,0 27,0-1,0 1,0-1,0-26,0 27,0-27,0 27,0-1,0-26,0 0,0 53,0-53,0 27,0-1,0 1,0 26,0-26,0-1,0 27</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8:00.97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0-2 64,'14'3'38,"8"6"0,6 11 1,13 14-28,-4 11-7,6 15-1,-3 12-1,-7 11-1,-9 12 1,-11 5 0,-13-1 0,-11-2 0,-11-6 0,-4-10-1,-5-8-1,-1-17-8,11-16-31,1-10 0,9-23 0,9-16-2</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7:12.0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115 6 42,'0'0'35,"8"-9"0,-8 9 0,0 0-16,-13 8-9,8 8-4,-6 9-2,4 10-1,-3 6 0,2 10 0,-2 4 0,5 7-1,-1 1 0,2 0-1,-1-6-1,-3-5-2,4-1-7,-5-13-29,3-7 0,-6-12 0,12-19 0</inkml:trace>
  <inkml:trace contextRef="#ctx0" brushRef="#br0" timeOffset="462">594 421 42,'0'0'36,"-3"-10"-1,3 10 0,-16 1-19,6 10-7,-4 10-5,-1 12-2,-1 13 0,-6 13-1,-3 15 2,2 13-1,3 3 1,1 9-1,4-6 1,5 0-1,3-7 0,7-9-1,4-13 0,4-13-2,-1-9-1,4-18-3,7-4-14,-2-23-19,4-12 1,5-11-1,1-12 0</inkml:trace>
  <inkml:trace contextRef="#ctx0" brushRef="#br0" timeOffset="823">847 837 56,'18'-19'37,"7"-5"0,6-2-1,-4-4-21,15 8-10,-2 6-2,-1 11-2,0 11-1,0 13 0,-5 7 0,-3 11 0,-4 6 1,-8 4-1,-5 1 0,-8 0 0,-4-7 0,-4-4 0,-1-8 0,-6-9-1,0-10 1,-5-11 0,-7-8-1,-5-9 1,-8-6 0,-1-1 0,-5 1 1,-3 6-1,-6 8 1,1 11 0,6 12 0,8 11-1,7 10 1,5 7-1,10 3 1,14 1-1,11-9 2,16-3 0,13-10 0,10-6 0,4-12 1,5-10-1,2-9 0,-3-6-2,-4-3-4,-13-11-10,-5 4-26,-11-4 1,0 2-1,-5-6 1</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7:13.41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115-7 61,'-14'-1'37,"1"15"0,2 14 0,-3 10-27,8 17-6,-5 14-2,2 13-2,-5 10 2,8 1-1,1-7 1,1-1 0,-2-16 1,6-9-1,-2-20 2,4-13-1,-2-27 0,0 0 0,17-32-1,2-8-1,3-7 1,-6-1-1,13-1 0,-1 7-1,7 10 1,4 11-1,0 17-1,-5 15 1,2 14-1,-1 6 1,-9 11-2,-3 5 2,-11 1-1,-10-1 0,-12-1 0,-11-7 0,-7-7 0,-8-7 1,-6-9-1,0-11 0,-1-7 0,-1-8-1,12-2-3,4-7-3,17 4-25,8-2-5,20 0-2,9-1 1</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7:13.95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490 605 34,'-18'-25'33,"-6"-3"-1,-2 5-9,-16-5-6,8 16-3,-13-2-3,4 16-1,-3 8-3,3 9-2,0 9 0,6 10-1,4 6-2,6 7 1,8 1-1,14 2 0,5-3-2,18-3 0,11-8 0,13-8-2,8-9-2,5-17-7,16 0-15,-2-15-12,5-7-2,-3-10 2,4-5 1</inkml:trace>
  <inkml:trace contextRef="#ctx0" brushRef="#br0" timeOffset="344">879-10 81,'-8'-13'41,"8"13"-2,0 0-4,12 10-28,8 14-2,2 11-2,5 14-3,5 15 1,1 17 0,-2 11-1,-3 11 1,-9 5 0,-2 0 0,-9-1 0,-4-6 1,-8-10-1,-3-13 0,-4-14 0,0-12-1,0-12 1,2-10-1,1-9 0,1-7-1,7-14 0,-3 10-4,3-10-22,6 11-14,-6-11 0,13-1-2,-13 1 1</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9:04.37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1 61,'3'-10'37,"-3"10"-1,11 15 1,-9 8-29,4 15-4,0 8-3,1 6-1,-1 12-4,-6-7-11,3 8-20,-1-4-1,-1-2 0,3-9 0</inkml:trace>
  <inkml:trace contextRef="#ctx0" brushRef="#br0" timeOffset="229">577 177 66,'12'-11'37,"-12"11"-1,-15 20 2,-12 12-33,-4 17-1,-9 15-2,-4 15 0,-6 13-1,2 11 0,5-2 1,6 6-2,10-3 0,4-11-4,16-4-5,3-21-22,16-8-4,7-19-2,9-14 1</inkml:trace>
  <inkml:trace contextRef="#ctx0" brushRef="#br0" timeOffset="473">970 792 50,'17'-15'37,"-14"5"0,-15 5-1,-9 11-14,-14 1-16,0 8-3,-5 6-3,2 5-1,5 1 1,9-1 0,15-6 0,10-8 1,13-10 0,11-7 1,4-8 0,4-6 1,-2 1-1,-3 0-1,-5 6 1,-2 11-1,-7 10 1,-1 11-1,-5 7 0,0 9-1,2-1 0,0 2-2,4 2-4,-4-14-28,13-11-4,5-13 1,9-13-3</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9:05.24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187 0 60,'0'0'38,"4"21"-1,-11 6 0,-4 13-23,0 15-11,-3 14-2,-4 10-1,-1 6 1,-4 1 0,1-8-1,1-7 0,4-12 0,4-14 2,2-16 0,7-14 1,4-15-1,11-10 1,4-12-1,8-3 0,6-4-1,7 5-1,8 5 0,5 7-1,0 14 0,0 10 0,-5 8 0,-6 7 0,-8 4 0,-12-1 1,-13-3-1,-14-3 2,-11-8-1,-6-2 0,-8-9 0,-4-4 0,0-3-3,-2-7-1,10 5-7,0-9-22,14 8-4,7-1-1,9 6 1</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9:05.75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275 605 46,'-23'-15'35,"-1"13"0,-6 5-1,-4 1-14,0 13-18,-2 9-1,3 7 0,4 8 0,7 5 0,12 2 0,11-4-2,15-1-4,7-13-17,15-7-12,9-7 0,9-13 0,3-13-1</inkml:trace>
  <inkml:trace contextRef="#ctx0" brushRef="#br0" timeOffset="277">646-6 48,'36'-2'34,"2"17"1,4 18-2,1 17-23,-7 14-6,-1 21-2,-11 11 3,-6 10-2,-14 4 2,-5 2 0,-10-10-1,-3-6 1,-6-15-1,0-12-1,0-15-4,-1-18-7,13-14-30,-1-12 1,9-10-1,1-15 0</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8:40.8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6 31,'14'4'32,"-11"6"1,-2 2 0,0 5-19,-6 0-7,4 5-2,-2-3 1,7 5-2,5-6 2,16-1-1,13-11 0,21-3-1,18-10 0,15-2 0,12-8-3,9-5 0,1 1-3,-8-7-4,-3 9-24,-22-3-6,-15 6-3,-17 2 1</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9:07.00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-2 118 27,'4'21'31,"-3"-8"2,5 10-3,-1 5-13,-4 2-8,5 8-2,-5 3-4,1 3-3,0 0-8,-6-6-17,0-5-6,3-3-2,0-9 2</inkml:trace>
  <inkml:trace contextRef="#ctx0" brushRef="#br0" timeOffset="294">571 0 42,'0'0'32,"-22"49"1,-6 11-1,-10 21-21,4 25-5,-8 18-1,3 17 0,0 5-1,11 1-1,8-8-1,9-5 0,12-18-2,4-15-2,10-13-17,2-19-15,4-20 0,4-17-1,0-24 0</inkml:trace>
  <inkml:trace contextRef="#ctx0" brushRef="#br0" timeOffset="939">1123 630 46,'11'-10'34,"4"3"1,-1 0-1,-4-4-20,7 10-6,1 6-4,1 11-3,1 11 0,0 12-1,0 11-1,-1 6 1,0 6-2,-2 0 2,-3-5-1,-2-8 1,-5-11-1,-2-9 1,-2-13-1,-3-16 0,0 0-1,-13-17 0,-4-4 1,-8-7 0,-7-2 1,-6 1-1,-5 4 1,-5 9 1,-1 12 0,0 13 1,5 10-1,5 16-1,10 9 0,6 5 0,9 2 2,10 0-1,10-6 1,10-4 0,6-8 2,10-9 0,2-11-1,7-6 1,-1-9-1,3-3 0,-7-6-3,-4-3-2,-1 3-7,-13-5-27,-2 1-1,-6-3-1,-2-2 1</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9:09.8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332 462 50,'0'0'36,"9"2"-2,-8 23 1,-3 16-12,-3 5-18,2 7-2,-3 4-2,3 3 1,-1-6-1,2-5-1,0-13 2,3-9-1,1-16 1,-2-11 0,21-17 0,-6-9 1,5-6-1,4-1 0,5-1-1,4 5 0,3 7-1,0 12-1,-1 11 1,-3 9-1,-5 7 1,-6 4-1,-5 3 0,-10 3 1,-11 1-1,-10-4 1,-7-2-1,-8-5 0,-7-1-1,-4-5-3,2 3-5,-6-12-22,14-1-4,7-2-1,13-2 0</inkml:trace>
  <inkml:trace contextRef="#ctx0" brushRef="#br0" timeOffset="4994">240 0 40,'0'0'30,"-2"11"2,-6 5-11,-3 13-7,-9 8-6,-1 16-2,-8 9-2,0 14 0,-3 7-1,5 9-1,2 0 1,7 6 0,6-7 0,6-3-2,8-10 1,7-8 0,3-15 0,5-6-1,1-12-2,-1-14-14,-1-8-19,3-7-1,-3-13-2,-1-6 1</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1:46:45.997"/>
    </inkml:context>
    <inkml:brush xml:id="br0">
      <inkml:brushProperty name="width" value="0.05292" units="cm"/>
      <inkml:brushProperty name="height" value="0.05292" units="cm"/>
      <inkml:brushProperty name="color" value="#FF0000"/>
    </inkml:brush>
  </inkml:definitions>
  <inkml:trace contextRef="#ctx0" brushRef="#br0">4207 16775,'0'-27,"-26"1,-1 26,1-27,-27 1,0-1,27 27,-27-53,0 53,-27-26,27 26,-52-27,25 27,-26-26,1 26,-1 0,-27 0,1 26,26-26,-26 27,0-1,-1-26,1 27,26-1,-26 27,0 0,-1-26,28 52,-1-53,0 54,27-54,-1 27,27 0,0 0,27 0,-1 0,1 0,26 26,26-26,-26 26,27 1,26-27,0 0,0 26,0 0,26-26,27 0,0 0,-1-26,1 26,53-27,-27 0,27 1,0-1,26-26,-26 27,26-1,-26 1,26-1,0-26,-26 27,26-27,27 0,-27 0,0 0,0-27,27 27,-27-53,0 0,1 27,-1-27,0-26,-26 26,-27 0,27-27,-53 1,26 0,-79-1,26 27,-26-26,-26 0,-1-27,-52 26,-1 27,-26-26,-26 0,0 26,-27-27,-53 28,27-1,-27 26,-26-26,26 27,-53 26,1 0,25 0,-25 0,-1 26,27 27</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9:10.29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109 866 86,'0'0'35,"-1"13"-1,-12-1-9,-6 15-19,-5 4-4,3 6 0,2 4-2,9 1 1,7 1-2,12-10-5,16-4-26,9-13-3,6-10 0,11-9 0</inkml:trace>
  <inkml:trace contextRef="#ctx0" brushRef="#br0" timeOffset="290">625 444 63,'-6'-9'35,"6"9"0,0 0-3,22 21-18,8 9-6,1 8-2,9 17-1,1 9-1,1 13-1,-6 5-1,-6 4-1,-17 1 1,-12-2-1,-13-7 0,-11-9-1,-6-11-3,-7-14-7,8-7-25,-1-16-2,11-14-1,18-7 0</inkml:trace>
  <inkml:trace contextRef="#ctx0" brushRef="#br0" timeOffset="634">1358 0 72,'28'26'38,"6"20"-2,12 22 2,-3 16-25,9 19-6,-7 15-3,-11 11-1,-16 5-1,-14 0 1,-16-9-1,-12-7 0,-8-15-1,-3-12-1,-3-16-2,-1-18-1,9-11-4,-3-19-8,14-6-22,1-8-2,6-7 1,12-6 0</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8:41.3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14 71 68,'-3'9'37,"2"3"0,-1-3 0,2-9-23,-6 14-10,2-1-1,6 3-1,1-3 1,7 1 0,8-7 0,14-4 0,13-8 0,15-5 0,12-10 0,11-2-2,6-2 0,5-4-1,-4 4 0,-10 3-3,-8 9-9,-19 1-27,-11 8-1,-18 1 1,-14 1-2</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8:38.26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47 0 66,'19'31'38,"12"9"1,12 12 0,1 9-31,17 13-2,5 9-2,7 7-1,-3 2 0,1-2-1,-6-6 0,-6-8-1,-9-9-3,-12-14-3,-6-8-28,-18-16-7,-13-18 1,-13-16-1</inkml:trace>
  <inkml:trace contextRef="#ctx0" brushRef="#br0" timeOffset="237">381 203 64,'-19'-5'40,"-2"15"0,4 17 0,-4 12-23,2 13-11,-2 13-4,-4 11 0,-6 12-1,-2 6 0,0 3-2,-2-5-2,5 3-10,-5-12-26,11-12-1,7-16 0,14-17 1</inkml:trace>
  <inkml:trace contextRef="#ctx0" brushRef="#br0" timeOffset="523">709 1301 65,'-23'22'38,"11"2"-1,9-7 2,17 0-27,4-8-7,12-5-2,8-10 0,9-9-1,6-13 0,5-10 0,-1-11-1,-4-8 0,-9-5 0,-10 0 1,-17 4-1,-17 9-1,-19 17 1,-17 15-1,-12 22 0,-14 24 0,-2 22 0,-1 18-1,5 16 1,8 8 0,13 5 0,13-5-1,15-9 1,16-12-1,12-16 1,8-18 0,9-20 0,6-19 0,4-20 0,4-14 0,0-11 0,-3-3 0,-2 2 0,-1 2 0,-1 13 0,0 14-1,-2 16 1,-3 16 0,2 9 0,0 11 0,2 2-1,1 2 1,-5-4-1,-4-7 1,-6-8 0,-5-13 0,-7-7 0,-10-14 0,-7-11 2,-10-10-1,-3-11 1,-2-3-2,2-5 2,0 3-1,7 0-1,9 3-2,11 6-6,2-3-18,14 11-14,3-2 2,7 6-3,1 0 2</inkml:trace>
  <inkml:trace contextRef="#ctx0" brushRef="#br0" timeOffset="1125">1900 1536 78,'8'23'39,"-8"-23"-1,3-16-10,-4-11-17,-8-17-4,4-7-2,-3-7-2,6-3-1,4 1-1,6 2 0,7 7-2,5 4-2,9 13-4,-2 0-9,11 14-18,-6 1-5,2 9 0,-3 5 0</inkml:trace>
  <inkml:trace contextRef="#ctx0" brushRef="#br0" timeOffset="1325">2238 1273 30,'-7'52'23,"5"2"-2,2-5-7,5-12-7,9-6-1,2-15 2,11-8 1,-1-20 2,10-1 1,-10-17 1,4-2 1,-18-15-2,-1 0-3,-15-7-2,-5 6-1,-8 0-2,-3 5 0,0 8-2,2 7-1,5 14 0,13 14-1,0 0-1,29 31 0,3 2 1,8 9-2,6 6 1,8 3-1,2 0 1,-3-6 0,-4-4 0,-7-10 0,-9-13 2,-9-14 0,-10-16 0,-12-11 1,-10-20 1,-6-10 2,-5-12-2,0-5 0,1 3 0,5 2 0,8 8-2,12 8 1,14 12-2,13 11-1,14 10 1,9 1-3,10 1-3,-2-9-19,9 5-16,-7-7 0,-1-1 0,-10-3 0</inkml:trace>
  <inkml:trace contextRef="#ctx0" brushRef="#br0" timeOffset="2027">1238 2079 93,'0'0'41,"30"7"0,18-20-10,27 4-25,20-6-3,21 1-2,16-2 0,13-2-2,8 2 0,-2 1 0,-1 4-2,-13-10-10,-11 5-27,-16-10 1,-15-9-2,-16-17 1</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9:42.9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14 5 43,'-4'-10'36,"4"10"1,0 0-2,0 0-24,-10 5-7,10 12-2,1 7 1,4 4 0,0 5-4,2 9 3,1 1-5,-1 0-9,3 1-24,-4-9 0,-1-7-3,-2 0 2</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9:43.35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242-2 53,'0'0'37,"0"0"-2,-15-2-5,-5 2-22,1 9-5,-7 10-3,-1 11 2,-2 12-2,0 13 4,2 15-4,4 15 2,7 4-1,6 7-2,9-5 2,8-7-4,5 0 3,6-17-5,11-5-10,-1-19-26,-28-43 4,65 65 0</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9:43.77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429 9 11,'0'0'31,"-15"-10"1,5 13 1,10-3-19,-23 5-6,23-5-1,-18 21-1,13 4-1,2 2 0,6 22 0,0 2-2,7 7 3,-1 0-4,1 7 4,5 4-6,-3-6 4,-2-2-3,0-12 1,-6-4-1,-4-45-1,9 56 1,-9-56-1,0 0 5,-12 16-2,1-41-2,-2 0 0,-1-10 0,-6-2-1,-5 2 1,-2-10 0,-1 8-4,-1 6 0,-4 17 3,0 0 1,-2 14-2,0 11 1,0 9-1,2 12 1,33-32 0,-49 86 1,36-33-2,10-1-5,9 0 6,12-4-4,13-1 6,11-16-4,8-9 3,4-14-4,9-2-15,-3-6-20,0-20-2,-7-21 4,1-24-3</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9:46.2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255 27 17,'0'0'31,"0"0"-4,0 0-5,0 0-5,-6-9-4,6 9-2,-12-7-2,1 2-3,11 5-1,-22-5-2,6 4 0,-6 4-3,-2 6 1,-3-2-1,2 7 0,0 1 1,1 5-2,4 4 1,6 5-1,7 5 0,9-3 1,-2-31 0,23 72 1,-23-72-1,45 70 0,-45-70 4,57 62 0,-57-62-4,59 49-9,-59-49-26,58 27-2,-58-27 0,51-11-5</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9:48.9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221 33 29,'-15'-14'35,"-2"5"1,-2 2 0,-6 2-21,4 11-9,0 7-3,1 14 0,1 11-2,-2 12 0,3 11-1,10 8 1,1 5 0,-3 1-3,15-2-3,-2-7-7,17-1-10,-9-17-14,-11-48-2,38 53 5</inkml:trace>
  <inkml:trace contextRef="#ctx0" brushRef="#br0" timeOffset="254">574 418 35,'1'-23'37,"-7"-3"0,-14 2-2,-6 19-15,-8 13-14,-1 8-4,35-16-1,-68 71 0,37-29-1,31-42-2,-34 74 4,34-74 0,-4 46 1,4-46-1,20 1 1,0-14-4,3-8 3,2 1 1,-1 2-5,4 2 2,-7 2-1,-21 14 0,53 12 2,-53-12 0,53 34 0,-53-34-6,50 40-18,-50-40-16,53 35 7,-27-41-5</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5T20:39:49.59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9 197 43,'14'3'36,"-14"-3"1,2 12-1,-1 9-26,-9 12-8,4 8-1,0 8-1,1 11 1,-2-1-1,3 1 4,1-2-3,3-10 0,0-14 1,-2-10 1,0-12-1,0-12 2,14-14-2,-2-3 0,3-9 0,5 0-1,6-1 0,7 5-2,4 9 0,0 6-1,4 8 1,-1 5-1,-3 7 1,-6 5 2,-8 4-1,-6-1 1,-8 0 0,-10 2 0,-8-2 0,-12-2-1,21-19-1,-60 33-3,60-33-15,-63 23-18,63-23 1,-50 19-2,38-16 3</inkml:trace>
  <inkml:trace contextRef="#ctx0" brushRef="#br0" timeOffset="440">707 296 37,'-3'-23'39,"-4"3"-1,-1 10-1,-2 2-17,10 8-14,4 28-4,5 3 1,4 9-3,4 9 0,1 11-1,2 9 3,-1 5-4,-8-4-2,8-2-27,-13-9-10,0-9 0,-6-50 4</inkml:trace>
  <inkml:trace contextRef="#ctx0" brushRef="#br0" timeOffset="806">1040 0 72,'-25'9'39,"4"-3"-3,8 8-11,10-1-19,12 6-3,7 7 0,10 10 0,2 9 0,7 15 0,-1 9-1,-1 11 0,-5 1-4,-10 2 0,-6 6-18,-14-5-21,-7-13 1,-8-21-1,-8-26 2</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1:47:09.363"/>
    </inkml:context>
    <inkml:brush xml:id="br0">
      <inkml:brushProperty name="width" value="0.05292" units="cm"/>
      <inkml:brushProperty name="height" value="0.05292" units="cm"/>
      <inkml:brushProperty name="color" value="#FF0000"/>
    </inkml:brush>
  </inkml:definitions>
  <inkml:trace contextRef="#ctx0" brushRef="#br0">6721 9684,'0'0,"0"0,0 0,26 0,1 0,-1 0,27-27,26 27,1-26,-1 26,1-27,-1 27,0 0,1 0,-1 0,-26 0,0 0,-53 0,26 0,1-26,-27 26,0 0,-27-27,1 1,26 0,-27 26,-25-27,25 1,-26-1,0 27,0-26,27 26,-1 0,27 0,0 26,27-26,26 27,26-1,-26 1,53-27,-53 26,26 0,-26 1,-26-1,-27 1,0-1,-53 1,26 26,-26 0,0-27,27 1,26-27,0 0,0 0</inkml:trace>
  <inkml:trace contextRef="#ctx0" brushRef="#br0" timeOffset="5647.323">8785 9208,'-27'0,"27"-27,0 27,-26-26,26 26,26-27,-26 1,53-1,0 1,26-1,1 1,25-1,1 1,-26 26,-1 0,0 26,-79 1,0 26,-52 0,-28 0,1 26,-1-26,1 26,0-26,79 0,0 0,26 26,53-52,1 26,-1-27,1 27,-27-26,-27 26,-52-27,-27 0,-53 27,0-53,0 53,-26-26,26-27,27 26,26-26,0 0,53 0,26 0,27 0</inkml:trace>
  <inkml:trace contextRef="#ctx0" brushRef="#br0" timeOffset="7978.4563">13097 5106,'27'-26,"-27"26,0 0,26-26,-26 26,0-27,0 27,-26-26,26 26,-27 0,27 0,0 0,0 0,27 0,-27 0,53 0,-27 0,53 0,-52 0,52 0,-26 0,27 26,-28-26,-25 0,-1 0,1 0,-27 0,0 0,0 0,0-26,26 26,-26-27,27 1,26-1</inkml:trace>
  <inkml:trace contextRef="#ctx0" brushRef="#br0" timeOffset="8602.492">15161 5371,'0'0,"0"0,0 0,0 0,0-26,26 26,1-27,-1 27,1-26,26-1,26 27,0 0,27 0,0 0,0 0,53-26,-27 26,27 0,0 0,-1 0,1-27,-27 27,-26 0,0 0,-27 0,-26 0,-26 0,-1 0,-26 0,0 0,0 27,0-27,-26 0,26 0,0-27,26 1,27 26</inkml:trace>
  <inkml:trace contextRef="#ctx0" brushRef="#br0" timeOffset="9096.5203">18918 5186,'-26'0,"-1"0,27 0,-26 0,52 0,1-27,-1 27,27 0,0 0,26-26,1 26,-1 0,0 0,1 0,-1 0,-26 0,0 0,-27 26,1-26,-1 0,-26 0,0 27,0-27,0 0,0 0</inkml:trace>
  <inkml:trace contextRef="#ctx0" brushRef="#br0" timeOffset="16259.93">11801 3281,'0'0,"0"0,0 0,0 0,0 0,0 0,0 0,0 0,26-27,-26 27,27-26,-1-1,1 1,-1 0,27-1,0 1,0-27,0 53,0-27,26 27,-26 0,0 0,26 0,-26 27,27-27,-28 26,28 1,-27-1,-27 1,27-1,-26 0,-1 1,-26-1,26-26,-26 27,0-27,0 0,27 0,-27 0,0 0,0 0,0 0,0 0,-27-27,27 1,0 26</inkml:trace>
  <inkml:trace contextRef="#ctx0" brushRef="#br0" timeOffset="16593.9491">12833 2990,'0'0,"0"-27,0 27,0 0,0 0,26 0,-26 27,27-1,-27 1,0-1,26 1,0-1,1 27,-1-27,1 1,-1-1,1 1,-27-1,0 1,-27-27,-26 26,27-26,-27 27,0-27,-26 0,26 26,0-26,26-26,1 26,26 0,26-27</inkml:trace>
  <inkml:trace contextRef="#ctx0" brushRef="#br0" timeOffset="17427.9968">12092 3175,'-27'0,"27"0,-26 0,26 0,0 0,26-26,-26-1,53 1,-26-1,26 1,26-27,0 0,27 26,0-25,26 25,1 1,-28-1,54 1,-26 26,-1 0,27 0,-27 0,0 26,-26 1,0 26,-27-27,1 0,-1 27,-26 0,0-26,-27 26,27-27,-26 1,-1 25,1-25,-1-27,0 53,1-53,-1 26,-26-26,0 0,27 0,-27 0,0 0,0 0,0-26,26-1,-26 1,0 26,0-27,0 1,0 0,-26-1,26 27,0 0,0 0,-27-26,27 26,0-27,0 27,0 0,27 27,-27-1,26-26,1 27,-1 25,1-25,-1 26,1-27,-1 1,0 26,-26-27,0 1,0-1,-26-26,0 27,-1-27,1 0,-1 0,-26-27,27 27,-1 0,1-26,-1-1,1 27</inkml:trace>
  <inkml:trace contextRef="#ctx0" brushRef="#br0" timeOffset="18172.0393">11960 3175,'-27'0,"27"0,0 0,0 0,0-26,27 26,-1-27,0 27,27-26,27-1,-1 1,27 26,0-53,26 26,27 1,0-1,-1 1,28 0,-28-1,54 1,-27-1,27 1,-1 26,1-27,26 27,-26 0,0-26,26 52,-27-26,1 0,0 27,-1-27,-25 26,25-26,-26 27,1-1,-1 1,-26-1,26 0,-26 1,-1-27,28 26,-54-26,0 27,0-27,-26 26,0-26,-27 27,-26-27,0 0,0 0,-26 26,-27-26,0 0,26 27,-26-27,0 0,0 0,0 0,0 0,0 0,0 0,-26-27,26 27,0 0,0-26,0 26,0-27,0 1</inkml:trace>
  <inkml:trace contextRef="#ctx0" brushRef="#br0" timeOffset="18479.0569">18733 2858,'-27'0,"1"0,26-27,0 27,-27-26,27 26,-26-27,26 27,26 0,1 27,-1-27,1 26,26 1,0-1,-27 27,27-27,0 1,-27 26,1-27,26 27,-53-53,26 53,-26-27,-26-26,-1 27,1-27,-27 26,0-26,0 0,0 0,0 27,27-27,-27 0,26 0,27 0</inkml:trace>
  <inkml:trace contextRef="#ctx0" brushRef="#br0" timeOffset="30762.7595">8890 10980,'0'0,"27"-26,-1 26,-26-27,27 27,-1-26,1-1,-1 1,1-27,25 27,-25-1,26 1,-27-1,1 27,-1 0,-26 0,27 27,-27-1,0 27,-27 0,27 26,-26 1,-1-27,27 26,-26 0,-1-26,27 0,-26 27,-1-54,27 0,0 1,0-27,-26 26,26-52</inkml:trace>
  <inkml:trace contextRef="#ctx0" brushRef="#br0" timeOffset="30992.7726">8837 11536,'0'26,"0"-26,27 0,-1 0,27 0,0 0,0 0,0-26,26 26,1 0,-1-27,-26 27,0 0,-27 0,1 0,-27 0,0 0,0 27,0-27,-27 0</inkml:trace>
  <inkml:trace contextRef="#ctx0" brushRef="#br0" timeOffset="34753.9878">7964 12435,'0'0,"0"0,0 0,0 0,0 27,0-27,0 26,0 1,0-1,0 27,0 0,0-26,0 25,0-25,0-1,0 27,0-53,0 27,0-27,0 0,27 0</inkml:trace>
  <inkml:trace contextRef="#ctx0" brushRef="#br0" timeOffset="35077.0063">8335 12462,'-27'0,"27"26,-26 1,-1-1,27 1,-53-1,27 27,0 26,-1 1,1-1,-1 27,27-27,-26 27,26-26,0-1,26 0,-26-52,27 26,-1-27,1 1,-1-27,0 0,1-27,-1 1</inkml:trace>
  <inkml:trace contextRef="#ctx0" brushRef="#br0" timeOffset="35443.0272">8520 12779,'26'27,"1"-27,26 0,0 0,-27 0,27 0,0 0,-27 26,-26 1,0-1,-26 27,-27 0,0 26,0-26,0 0,27 27,-27-27,26-1,54-52,-27 27,53-27,-27 0,54 0,-27 0,26-27,-26 27,26-26,-26 0,0-1</inkml:trace>
  <inkml:trace contextRef="#ctx0" brushRef="#br0" timeOffset="35934.0553">10107 12779,'0'0,"27"0,-1 0,1-26,-1 26,1 0,-1 0,1 26,-1-26,-26 53,0-26,-26 26,-1-27,1 27,26 0,0 0,26-27,1 27,26-53,-1 27,1-1,-26 1,-27-27,0 26,-27 1,-26-1,1-26,-28 26,1-26,26 27,0-27,0 26,27-52,26 26,0-27,26 27,-26-52,27-1</inkml:trace>
  <inkml:trace contextRef="#ctx0" brushRef="#br0" timeOffset="36395.0816">10716 12647,'0'0,"0"0,0 0,26 27,1-1,-1 0,1 1,26 26,-27 0,1 0,26 26,-27-26,-26 0,0 26,-26-26,-1 0,1 0,-27 0,26-27,-26 1,27-1,-1-26,27 0,0 0</inkml:trace>
  <inkml:trace contextRef="#ctx0" brushRef="#br0" timeOffset="37845.1646">8758 14764,'0'0,"27"-27,-27 1,0 26,26-27,-26 1,0 26,0-27,0 27,0 0,0 0,0 0,0 0,0 0,0 0,0 0,0 0,0 0,-26 27,-1-1,27 1,-26-27,-1 53,1-27,-1 1,1-1,26 1,0-1,26 1,1-1,-1-26,27 26,0-26,0 0,0 0,0 0,0-26,0 0,-1-1,-25 1,-1-1,1 1</inkml:trace>
  <inkml:trace contextRef="#ctx0" brushRef="#br0" timeOffset="38123.1805">9367 14340,'-27'0,"1"27,26-1,-27 27,27 0,-26 27,26-1,0 0,-27 27,54-26,-27-1,0 0,0 1,26-1,-26-53,27 27,-27-26,26-27,-26 26,27-26</inkml:trace>
  <inkml:trace contextRef="#ctx0" brushRef="#br0" timeOffset="38648.2105">2858 17330,'53'0,"26"0,80-26,0 26,79-53,53 26,26 1,107-27,-1 27,27-27</inkml:trace>
  <inkml:trace contextRef="#ctx0" brushRef="#br0" timeOffset="44020.5178">6906 16404,'0'27,"26"-1,27 1,-26-1,26 27,26-27,-26 54,26-27,1 0,-1 26,1 0,-1 1,-26-27,26 26,1-26,-1 0,-26 0,0-27,-27 1</inkml:trace>
  <inkml:trace contextRef="#ctx0" brushRef="#br0" timeOffset="44209.5286">7250 17330,'0'-26,"0"-1,26-26,27 0,27 1,26-28,-1-26,28 1,25-54,1-26</inkml:trace>
  <inkml:trace contextRef="#ctx0" brushRef="#br0" timeOffset="60715.4727">21881 1217,'0'0,"0"0,0 0,0 0,0 0,0 0,0 27,0-1,0 0,0 1,0 26,0-27,0 1,27-1,-27 1,0-27,0 26</inkml:trace>
  <inkml:trace contextRef="#ctx0" brushRef="#br0" timeOffset="61128.4963">22225 1561,'0'-26,"0"26,0 0,0 0,-26-27,26 27,0 27,-27-1,27 1,-26 25,0 1,26 27,-27-27,27 26,0-26,27 26,-1-52,0 26,1-27,26 1,0-27,0 0,-27-27,53 27</inkml:trace>
  <inkml:trace contextRef="#ctx0" brushRef="#br0" timeOffset="61366.5099">22755 1614,'26'-26,"0"52,1-26,-1 53,1-27,26 27,-27 0,1 0,-1 26,1 1,-54-27,27 26,0-26,0-26,-26 25</inkml:trace>
  <inkml:trace contextRef="#ctx0" brushRef="#br0" timeOffset="64707.701">14314 10557,'0'26,"-26"-26,-1 0,1 0,26 0,26-26,27 26,0-27,53 27,26-26,27 0,53-1,26 1,0 26,53-27,-26 27,-1-26,27 26,-53 0,1 0,-28 0,-26 0,-52 0,-1 0,-53 0,1 0,-27 0,-27 0,-26 0,0 0,-26 0,-27 0</inkml:trace>
  <inkml:trace contextRef="#ctx0" brushRef="#br0" timeOffset="65020.7189">14500 10821,'-80'0,"54"0,-1-26,27 26,53-26,0-1,53 1,26-1,0 1,54-1,-1 1,53-1,-26 27,-1-26,1-1,-27 27,-26-26,-53 26,0-53,-53 27</inkml:trace>
  <inkml:trace contextRef="#ctx0" brushRef="#br0" timeOffset="65541.7487">15240 10186,'27'0,"-27"0,0 0,0 27,0-27,-27 26,1 27,26 0,0 0,-27 53,27-27,0 27,-26 0,26 0,0 0,0 0,0-1,0-25,0-1,26-26,-26 0,0 0,0-53,0 26,0-26,0-26,0-27,0 26,0-25</inkml:trace>
  <inkml:trace contextRef="#ctx0" brushRef="#br0" timeOffset="66055.7781">15214 10319,'0'0,"0"0,0 0,0-27,0 27,-27 27,1-27,0 26,-27 1,26-1,-26 1,0-1,0 27,0-27,27 1,0-1,-1-26,27 0,0 0,27-26,-27-1,26 1,27 0,-27-27,1 26,26-52,-27 52,1-26,-1 27,1-1,-27 1,26 26,-26 0,27 26,-1 1,0 26,1 0,-1 0,1 0,26 0,0-1,-27 1,27-26,-27-1,1 1,-1-27,1 26,-27-26,0 0,0 0,0 0,0 0</inkml:trace>
  <inkml:trace contextRef="#ctx0" brushRef="#br0" timeOffset="68569.9219">17569 8229,'0'-27,"0"1,0 26,-27-27,27 27,0 0,0 0,0 0,0 0,0 0,0 27,0-1,0 1,0-1,0 27,0-27,0 54,0-54,27 54,-27-54,0 27,0-27,0 1,26 26,-26-53,0 26,0-26,27 0,-27 0,0 0,0 0</inkml:trace>
  <inkml:trace contextRef="#ctx0" brushRef="#br0" timeOffset="68847.9378">17383 8705,'0'0,"0"0,0 0,-26 26,26-26,26 0,-26 27,27-1,-1-26,-26 27,27-1,-1 1,1-1,-1-26,1 26,-1-52,27 26,-26-26,25-27,1 26,0 1,0-27,-26 26,26-26</inkml:trace>
  <inkml:trace contextRef="#ctx0" brushRef="#br0" timeOffset="70434.0286">19765 9948,'0'0,"0"0,0 0,0 27,0-27,0 26,26 1,-26 26,27 0,-1-1,1 1,-1 27,0-1,-26-26,27 26,-1-26,1 0,-27 0,0-26,0-1,0-26</inkml:trace>
  <inkml:trace contextRef="#ctx0" brushRef="#br0" timeOffset="70667.0419">20029 10028,'0'0,"0"26,0 1,0 26,27-27,-1 53,-26 1,27-1,-1 1,1-1,-1 0,1 1,-27-27,26 26,0-53</inkml:trace>
  <inkml:trace contextRef="#ctx0" brushRef="#br0" timeOffset="70891.0547">19527 10663,'26'0,"27"0,0 0,26-53,27 26,0 1,-27-27,27 0,0 27,-53-27,0 26</inkml:trace>
  <inkml:trace contextRef="#ctx0" brushRef="#br0" timeOffset="71071.065">19765 10716,'0'26,"0"1,26-27,27 0,-26 0,25 0,28-27,-27 1,26-1,1 1</inkml:trace>
  <inkml:trace contextRef="#ctx0" brushRef="#br0" timeOffset="71461.0873">21246 9843,'0'-53,"0"-27,0 1,0 26,-26 0,-1 27,-25-27,-1 26,0 27,0 27,26-1,-26 27,1 26,-1 1,26 26,-26 26,27 0,-1 0,27 27,0 0,0-27,27 1,-1 25,1-25,-1-1,1 0,-1-26,-26 26,27-52,-54 26,27-54,-26 1,-1-26,-26-27</inkml:trace>
  <inkml:trace contextRef="#ctx0" brushRef="#br0" timeOffset="71605.0955">20347 11086,'26'-53,"27"27,53-1,0 1,0-1,26-26,-26 0,26 1</inkml:trace>
  <inkml:trace contextRef="#ctx0" brushRef="#br0" timeOffset="78521.4911">19527 13653,'0'-27,"26"1,27-27,-27 0,27 0,0 0,-26 0,26 0,-27 27,27-1,-27 27,-26 27,27-1,-27 27,0 0,0 26,-27 1,27 26,-26-1,0 1,26-26,-27-1,27 0,-26-26,26 0,0 0,0-26,0-1,0-26,0 0,0 0</inkml:trace>
  <inkml:trace contextRef="#ctx0" brushRef="#br0" timeOffset="78799.507">19527 14314,'0'0,"26"26,1-26,52 0,0-26,1 26,25-26,1 26,-26-27,-1 27,0-26,-26 26,0-27,-26 27,-1 0,-26 0,0 0,0 0,0 0,0 0,-26 0,26 0,0 0,0 0,0 0</inkml:trace>
  <inkml:trace contextRef="#ctx0" brushRef="#br0" timeOffset="88465.0599">14156 17119,'0'0,"0"0,0 0,-27 0,27 0,0 0,0 0,27 0,-1 0,0 0,27-27,0 27,0 0,27-26,-1 26,27 0,-27 0,1 0,25 0,1 0,27 26,-28-26,1 0,26 0,1 0,-1 27,0-27,27 0,-27 0,1 0,25 0,-25 26,-1-26,0 0,1 0,-1 0,-26 0,26 0,-26 0,0 0,-27 0,0 0,1 0,-27 0,-27 0,1 0,-1 0,-26 0,0 0,0 0,0 0,-26 0,26 0,-27-26,27-1,0 1,-26-1,26 1,26-1,-26-26,0 0,27 1,-27-1,26-27,1 27,-27-26,0 0,26 26,-26-27,0 1,0 26,0-26,0 26,0 0,0 0,-26 26,26-26,-27 27,27 0,-26-1,-27 27,26-26,-26 26,0-27,-26 27,0 0,-1 0,1 0,-27 0,0 0,0 0,-26 0,-27 0,27 0,-27 0,1 0,-28 0,28-26,-28 26,28 0,-28 0,1-27,27 1,-1 26,0-27,27 1,-1 26,1-27,26 1,0 26,27-26,0 26,-1 0,27 26,1-26,-1 53,26 0,-26-27,27 54,-27-1,26 0,1 27,-27-26,53 25,-26-25,26 26,0-53,0 52,26-52,-26 27,26-27,-26 0,27-1,-1 1,-26-26,27 26,-1-27,1-26,-1 0,1 27,-1-27,27 0,0 0,26 0,1 26,26-26,-27 0,0 27,27-27,0 0,0 0</inkml:trace>
  <inkml:trace contextRef="#ctx0" brushRef="#br0" timeOffset="89231.1037">19394 16034,'27'0,"-27"0,0-27,0 27,0 0,-27 0,27 0,0 27,-26-1,26-26,0 27,0 26,0-27,0 27,0-27,0 54,0-54,-27 27,27 0,0-26,0 25,-26-25,26-1,0-26,26 0,-26 0,27 0,-27-26</inkml:trace>
  <inkml:trace contextRef="#ctx0" brushRef="#br0" timeOffset="89880.1408">19923 16272,'0'0,"0"0,-26 0,0 0,26 26,-27 1,1 26,-1 0,1 0,-1 26,1 0,-1 1,27 26,-26-27,26 27,0-27,0 0,26-26,-26 27,27-27,-1 0,1-27,-27 1,26-1,1-26,-1 26,1-26,-1 0,0 0</inkml:trace>
  <inkml:trace contextRef="#ctx0" brushRef="#br0" timeOffset="90566.1801">24077 16325,'27'0,"-1"53,27-27,0 27,-26-26,26 52,-27 0,27 1,-27 26,1-27,-27 27,26-27,-26 27,-26-27,-1-26,1 27,-1-27,1-1,26-52,-26 80,26-80,-27 53,27-53,0 0,-26 53</inkml:trace>
  <inkml:trace contextRef="#ctx0" brushRef="#br0" timeOffset="101344.7966">20162 16854,'0'0,"0"0,0 0,26 0,-26 0,0 0,0 0,-26 0,26 0,-27 0,27 26,-26 1,-1-1,1 1,26 26,-27-27,27 27,0-26,0-1,0 27,0-27,0 1,0-1,27 1,-27-27,26 0,-26 26,27-26,-27 0,0 27,26-27,1 0</inkml:trace>
  <inkml:trace contextRef="#ctx0" brushRef="#br0" timeOffset="101831.8244">20400 17039,'0'-26,"26"-1,-26 1,0 26,27-27,-1 1,1 26,-1-27,-26 27,26 0,-26 0,0 0,27 27,-27-1,0-26,-27 27,27 26,-26-27,0 1,-1 26,1-27,-1 0,27 27,-26-53,26 27,0-1,0 1,0-27,26 0,-26 0,27 0,-1 0,1 26,-1-26,0 0,1 0,-1 27,1-27,-1-27,-26 27,27-26</inkml:trace>
  <inkml:trace contextRef="#ctx0" brushRef="#br0" timeOffset="102342.8536">21141 16960,'0'0,"0"0,0 0,-27 0,27 0,27 0,-27 0,26 0,0 0,1 0,-1 0,1 26,-1-26,1 27,-27-1,0 1,0-1,0 1,0-1,26-26,-26 26,0 1,27-27,-1 26,-26-26,27 0,-1 27,-26-1,0-26,0 27,-26-27,-1 0,1 26,-1-26,-26 27,27-27,-1 0,1 26,-1-26,1 0,26 27,0-27</inkml:trace>
  <inkml:trace contextRef="#ctx0" brushRef="#br0" timeOffset="102667.8722">21617 16907,'26'26,"1"-26,-1 27,1-27,-1 26,1 27,-1-26,0 26,1-1,-27 1,0 0,0 0,0 0,-27-26,27 26,0-27,0 0,0-26,27 0</inkml:trace>
  <inkml:trace contextRef="#ctx0" brushRef="#br0" timeOffset="103177.9014">23046 16933,'0'0,"0"0,0 0,0 0,-27 0,27 27,-26-27,-1 26,27 1,-26-1,26 1,0-27,0 26,0 1,26-1,1-26,26 0,-27 0,0 0,27 0,-26 0,-1-26,27 26,-26-27</inkml:trace>
  <inkml:trace contextRef="#ctx0" brushRef="#br0" timeOffset="103441.9165">23284 16854,'0'0,"26"26,-26 1,0-27,0 53,0-27,0 27,0 0,0 0,-26 26,26-26,0 0,0 27,0-27,-27-27,27-26,27 79,-27-52,0-27</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1:49:45.167"/>
    </inkml:context>
    <inkml:brush xml:id="br0">
      <inkml:brushProperty name="width" value="0.05292" units="cm"/>
      <inkml:brushProperty name="height" value="0.05292" units="cm"/>
      <inkml:brushProperty name="color" value="#FF0000"/>
    </inkml:brush>
  </inkml:definitions>
  <inkml:trace contextRef="#ctx0" brushRef="#br0">3493 9446,'0'0,"0"-27,0 27,-27 0,27 0,0 0,0 0,27 0,-1-26,1 26,26 0,26 0,0-27,1 27,26-26,-1-1,28 27,-1 0,-26-26,26-1,-26 27,-27-26,1 26,-1 0,-26-26,-26 26,-1 0,-26 0,0 0,0 0,0 0,-26 0</inkml:trace>
  <inkml:trace contextRef="#ctx0" brushRef="#br0" timeOffset="333.0191">3599 9446,'0'26,"26"1,1-27,26 0,-1 0,28 0,26-27,26 27,27-26,-27-1,27 27,-27-26,0-1,1 1,-54 26,0-27,-26 27,-26 0,-27 0,0 0,-27 0,1 0</inkml:trace>
  <inkml:trace contextRef="#ctx0" brushRef="#br0" timeOffset="8637.4941">9287 9022,'0'0,"27"0,26 0,-27 0,27 27,-27-27,27 26,0 1,-26-1,26 27,-27 0,1 0,-27 26,0-26,-27 53,-26-27,0 27,0 0,-26 26,26-52,-26 26,26-27,0 0,0-26,26 0,1-26,0-27,26 26,-27-26,27-26,-26-1,26 1</inkml:trace>
  <inkml:trace contextRef="#ctx0" brushRef="#br0" timeOffset="8901.5092">9076 10028,'0'26,"-27"1,27 26,-26-1,-27 1,26 27,-26-27,0 26,27-26,-27 0,53-27,-26 1,52-1,1-26,-1 27,27-27,0 0,0 0,0 0,26 0,-26 0,-27 0</inkml:trace>
  <inkml:trace contextRef="#ctx0" brushRef="#br0" timeOffset="26657.5248">22358 5001,'-318'-106,"-26"0,0 27,-53-1,0 1,-26 52,0-26,-1 53,1 0,-27 53,27-26,-27 52,0 27,1 0,-1 0,0 26,27 27,26 0,0 26,27-27,-1 28,54-1,-1 27,54-1,-1-26,27 54,53-1,-1 0,54 26,0-25,26 25,27 1,26-1,26-26,1 27,52-53,1 26,26 0,52-26,-25 26,52-27,27-25,0 25,26-26,53-26,0 0,0-27,27 1,26-1,26-26,27-1,-26 1,52-26,-26-1,53 0,-27-26,27 0,0 0,-26-26,52-1,-26-26,26 0,-26 0,-27-26,1 26,-1-27,-26-26,-53 27</inkml:trace>
  <inkml:trace contextRef="#ctx0" brushRef="#br0" timeOffset="38926.2265">18045 5001,'0'-53,"0"0,0 53,0-27,0 1,-27 26,27 0,0-27,0 27,0 0,0 27,0-1,0 1,0 26,0 26,0 0,0 1,0 26,0 0,0 26,0 0,0 0,0-26,0 27,0-1,0 0,0 0,0-26,0 0,-26 0,26 0,0 0,-26-1,26 1,-27-26,27-1,0 0,0-26,-26 0,26 27,0-54,0 27,0-27,0 1,0-1,26 1,-26-27,0 0,0 0,0 0,-26 0,26 0,-27-27,27 1,-26-1,-1 27,1 0,-1-26,1 26,-27-27,27 27,-1-26,1 26,-1-26,1 26,26 0,0 0,0 0,0 0,0 0,0 0,0 26,26 27,1-27,-27 27,26-26,1 26,-1 0,0-27,1 1,26-27,-27 0,27-27,0 1,26-27,-26 0,0 0,0 26,-26 1,26-1,-27 27,-26 0</inkml:trace>
  <inkml:trace contextRef="#ctx0" brushRef="#br0" timeOffset="39520.2605">17648 9340,'0'0,"0"0,0 0,0 0,0 0,0 0,27 0,-27 0,26 26,0-26,1 0,26 27,0-27,0 0,26 0,0-27,-26 27,0-26,0-1,0 27</inkml:trace>
  <inkml:trace contextRef="#ctx0" brushRef="#br0" timeOffset="41084.3499">17172 11695,'0'0,"26"-27,1 27,-1-26,1 26,26 0,-1 0,28 0,-27 0,0-27,26 27,-26 0,0-26,-27 26,1 0</inkml:trace>
  <inkml:trace contextRef="#ctx0" brushRef="#br0" timeOffset="41302.3624">17251 11933,'-26'0,"26"0,26 0,1 0,-1 0,27 0,26 0,-26-27,27 1,26-1,-27 1</inkml:trace>
  <inkml:trace contextRef="#ctx0" brushRef="#br0" timeOffset="43244.4735">19050 9419,'-26'0,"26"0,-27 0,27 0,0 0,0 0,-26 27,26-1,0 1,-26-27,26 26,0 27,-27-27,27 1,27-1,-27 1,26-27,-26 26,26-26,1 27,26-27,0 0,0-27,0 27,26 0,-26-26,26 26,1-27,-1 27,0-26,27 26,0-27,0 27,0 0,0 0,-1 0,28-26,-28 26,28 0,-27 0,26 0,-26 0,0 0,-1 26,-25-26,-1 0,-26 0,-26 0,25 0,-52 0,0 0,0 0,0-26,0 26,-26-27,26 1,-26 0,-1 26,27 0,0-27,27 1</inkml:trace>
  <inkml:trace contextRef="#ctx0" brushRef="#br0" timeOffset="45941.6277">18151 11562,'0'0,"-27"0,27 0,0 0,0 0,0 0,-26 0,26 0,0 27,0-1,0 1,0-1,0 1,-27-1,27 1,0-1,27 0,-27 1,0-1,26-26,-26 27,27-27,26 26,-27-26,1 0,26 0,-1 0,1 27,0-27,27-27,-27 27,26 0,27 0,-27 0,27 0,-27-26,27 26,0 0,0 0,-27 0,1 0,-1 0,-26-27,0 27,0 0,-27 0,-26-26,27 26,-27 0,0-27,0 1,0 0,-27-1,27 1,0-1,0 27,0-26,0 26,0 0,27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1:53:01.426"/>
    </inkml:context>
    <inkml:brush xml:id="br0">
      <inkml:brushProperty name="width" value="0.05292" units="cm"/>
      <inkml:brushProperty name="height" value="0.05292" units="cm"/>
      <inkml:brushProperty name="color" value="#FF0000"/>
    </inkml:brush>
  </inkml:definitions>
  <inkml:trace contextRef="#ctx0" brushRef="#br0">3916 12435,'27'-26,"-1"26,-26 0,0 0,0 0,0 26,0 1,-26-1,26 1,-27 26,1 0,-1 0,27-1,0-25,0-1,0 27,27-53,26 0,0 0,52-26,1-1,0 1,53-1,0 1,-1 0,54 26,-27-27,27 27,0 0,-27 27,26-27,-25 0,-1 26,0-26,-53 0,27 0,-27 0,1 0,-54 0,27 0,-53 0,0 0,-27 0,1 0,-27 0,26 0,-52-26,26-1,0 27,0-26,0-1,-27-26,27 53,0-26,0-1,0 1,0 26,0-27,27 27,-27 0</inkml:trace>
  <inkml:trace contextRef="#ctx0" brushRef="#br0" timeOffset="729.0417">4842 13256,'0'26,"0"-26,0 0,0 0,0 0,27 0,-27 0,26 0,1 0,-1-26,27 26,-27 0,27-27,-26 1,-1 26,1-27,-1 1,-26-1,0 1,0 26,-26-27,-1 1,1 26,-27 0,0 26,0-26,0 27,0-1,0 27,27-26,-1 26,1 0,26-1,-27 1,54 0,-27 0,26-26,1 26,-1-27,27 1,-26-1,26-26,-27 0,1 0,25-26,-25-1,-1 27,-26-53</inkml:trace>
  <inkml:trace contextRef="#ctx0" brushRef="#br0" timeOffset="1051.0601">5345 12832,'0'0,"0"0,0 0,0 27,0-1,0 1,-27 26,27 0,0-1,0 1,0 0,0 0,0 0,0 0,0 0,0-27,0 1,0-1,0-26</inkml:trace>
  <inkml:trace contextRef="#ctx0" brushRef="#br0" timeOffset="2840.1625">5451 13388,'26'0,"1"0,26 0,-27 0,27-27,0 27,-27-26,1 0,26-1,-27 1,-26-1,0-26,0 53,0-53,-26 53,26-26,-53 26,53 0,-53 0,26 26,1 1,0-1,-1 1,1 26,-1-27,27 27,0 0,27 0,-27-27,26 1,1-1,-1 1,0-27,1 0,-1 0,1 0,-1-27,1 1,26-1,-27 1,1-1,-1-26,27 27,-27 0,1-27,-27 53,26-27,-26 27,0 0,27 0,-27 27,26-27,-26 26,0 27,0-27,27 1,-27-1,0 1,0-1,26-26,-26 0,0 0,0 0,27-26,-1 26,-26-27,27 1,-1-1,-26-25,26 25,-26 1,27 26,-27-27,0 27,26 0,-26 0,0 27,0-1,0 1,0-1,0 0,0 27,0-26,0-27,0 26,0-26,0 0,27 0,-27-26,26-1,1 1,-1-1,-26 1,27 0,-1-1,-26 27,0 0,27 0,-27 27,0-1,0 0,0-26,26 27,0-1,1 1,-27-27,53 0,0 0,-27-27,27 1,0 26,0-27,0 1,-27-27,27 27,-53-1,27 1,-27-1,-27 1,1-1,-1 27,1 0,-1 0,-25 27,25-1,1-26,-1 53,1-26,26-1,0 27,0-27,26-26,1 27,26-27,-27 0,27 0,-27-27,27 27,0-26,-26 0,26-1,-53 1,26 26,-26 0,0 0,26 26,-26-26,0 27,27-1,-1-26,1 26,-1-26,1 0,26 0,-27 0,1-26,-1 26,1 0,-1 0,-26 0,0 0,26 26,-26-26,27 27,-27-27,26 0,1 0,26-27,-27 27,27-52,0-1,-27 0,1-27,-1 1,1-27,-1 0,-26 27,0-27,0 27,0 26,0 0,0 53,0 0,0 0,-26 53,26 0,26 26,-26 0,0 27,27-26,-1 26,1-27,-1 0,-26-52,27 26,-1-27,1-26,-27 0,-27-26,1-27,-1 26,-26-52,-26 26,26 0,0 0,0 0,0 27,27 26,26 0,26 0,1 0,52 26,-26-26,26 0,1 0,-27 0,0 0,-1-26,1 26,-26-27,-27 1,0-1,0 27</inkml:trace>
  <inkml:trace contextRef="#ctx0" brushRef="#br0" timeOffset="4098.2344">6536 13838,'0'0,"0"26,0-26,26 27,-26-27,0 26,0 1,0-1,26 0,-26 27,0-26,27 26,-27-27,26 27,1 0,26-26,0-1,0 0,26 1,27-1,26 1,0-1,27-26,26 0,1 0,52 27,-27-27,54 26,0-26,-1 0,27 0,0 0,27 0,-1 0,1 0,26 0,-27-26,27 26,0-27,0 1,0-1,0 1,0-1,26 1,1 0,-1-1,1 1,-1-27,0 26,-26 1,27-1,-27 1,0-1,-27 1,1-1,-27 1,0 26,-53-26,0-1,-26 27,-27-26,-26 26,-1-27,-52 27,0-26,-27 26,1 0,-27 0,-27 0,27-27,-26 27,-1 0,-26 0,26 0,-26 0,0 0,0 0,0 0,0 0,0 0,0 0,0 0,-26 0,26 0,0-26,0 26,-26 0,26-27,0 27,0-26,0-1,0 1,0-27,0 0,0 27,0-54,-27 1,27 26,0-26,-26-1,26 27,-27 0,27 1,-26-1,26 26,-27 1,27-1,0 1,-26-1,26 27,0 0,0 0,0 0,0 0,0 0,0 0,0 0,-27 0,1-26</inkml:trace>
  <inkml:trace contextRef="#ctx0" brushRef="#br0" timeOffset="4757.2721">17701 12277,'-26'0,"-1"-27,1 27,-1 0,1 0,-1 0,1 0,-1 27,1-27,-1 0,27 0,27 26,-27-26,26 0,27 0,0 0,27-26,25 26,1 0,53 0,-27 0,27 0,26 0,0 0,1 0,-1-27,0 27,-26 0,-27-26,27 26,-27-27,-26 27,-27-26,1-1,-27 27,0-26,-27 26,0 0,-26 0,0 0,27 0,-27 0,0 26,0-26,0 27,0-27,-27 0,27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1-23T21:53:28.523"/>
    </inkml:context>
    <inkml:brush xml:id="br0">
      <inkml:brushProperty name="width" value="0.05292" units="cm"/>
      <inkml:brushProperty name="height" value="0.05292" units="cm"/>
      <inkml:brushProperty name="color" value="#FF0000"/>
    </inkml:brush>
    <inkml:context xml:id="ctx1">
      <inkml:inkSource xml:id="inkSrc46">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4-01-23T21:54:32.688"/>
    </inkml:context>
  </inkml:definitions>
  <inkml:trace contextRef="#ctx0" brushRef="#br0">1641 4736,'-27'-53,"1"0,-1 0,1 0,-27 0,27-26,-1 53,1-54,-1 54,1-27,-1 26,1-25,26 25,0 1,0-27,26 26,27 1,0-1,26-26,54 27,-1-1,27 1,52 0,1-1,53 27,26-26,0 26,53-27,0 27,53-26,26 26,0 0,1 0,25 0,-25 0,26-27,-27 27,0 0,-26-26,0 26,-53-27,-27 1,-26-27,-52 27,-1-27,-80 26,1-26,-27 27,-26-1,-26 27,-27 27,0-1,-1 54,-52 25,0 28,-26 25,-27 1,27-26,-27 25</inkml:trace>
  <inkml:trace contextRef="#ctx0" brushRef="#br0" timeOffset="11725.6706">5266 5636,'0'0,"-27"-27,27 27,0-26,0-1,27 27,-27-26,26-1,0 1,27 26,-26-27,26 27,0 0,26 0,-26 0,26-26,-26 26,0 0,0 0,-26 0,-1 0,0 0,-26 0,27 0,-27 0,0-26,0 26</inkml:trace>
  <inkml:trace contextRef="#ctx0" brushRef="#br0" timeOffset="12069.6903">5398 5715,'0'0,"0"0,0 0,26-26,1 26,-27 0,53-27,-27 27,27 0,0-26,0 26,0 0,-27 0,27 0,-26 26,-1-26,1-26,-1 26,-26 0,26-27,-26 1,0-1</inkml:trace>
  <inkml:trace contextRef="#ctx0" brushRef="#br0" timeOffset="14146.8091">5530 6085,'-26'27,"26"-27,26 0,-26 0,0 0,0 0,53 26,-26-26,-1-26,0 26,1-27,-1 1,1 0,-27-1,26 1,-26-1,0 27,-26-26,26 26,-27 26,1 1,-27-1,27 27,-1-27,-26 27,53 0,-26 0,26-26,0-1,0 1,26-27,1 0,-1 0,1-27,-1 1,27-1</inkml:trace>
  <inkml:trace contextRef="#ctx0" brushRef="#br0" timeOffset="14391.8231">6033 5689,'0'0,"-27"-27,27 54,-26-1,26 0,0 27,-27-26,27 52,-26-26,26 27,0-28,0 28,0-27,0 0,0-27,0 1,26-1,-26-26,0 0,27 0</inkml:trace>
  <inkml:trace contextRef="#ctx0" brushRef="#br0" timeOffset="15046.8606">7144 5556,'27'0,"-27"0,52 0,-25 0,52 0,-26-26,53 26,0 0,0-27,26 27,0 0,27 0,0-26,-27 26,27 0,-53 0,26 0,-53 0,1 0,-27 0,-27 0,1 26,-27-26,0-26,-53 26,53 0</inkml:trace>
  <inkml:trace contextRef="#ctx0" brushRef="#br0" timeOffset="15328.8767">7276 5689,'-26'0,"26"0,53 26,-27-52,80 26,-26 0,25 0,1 0,26 0,27 0,-53 0,26 0,1 0,-28 0,-25-27,-1 27,1 0,-27 0</inkml:trace>
  <inkml:trace contextRef="#ctx0" brushRef="#br0" timeOffset="15716.8989">8044 6218,'0'26,"0"1,-27-27,27 26,0 1,0-27,0 0,-26 0,26 0,0-27,0 1,0-27,0 0,0 26,0-26,26 1,1-1,-1 26,1 1,26-1,-1 1,-25-1,26 27,-27 0,1 0,-1 0</inkml:trace>
  <inkml:trace contextRef="#ctx0" brushRef="#br0" timeOffset="16181.9255">8520 5980,'53'0,"-27"0,1 26,-1-52,1 26,-1 0,-26 0,27-27,-54 1,1 26,-1-27,1 27,-1 27,-26-27,0 26,1 1,25 26,1-27,-1 27,27-27,0 1,0-1,53-26,0 27,0-54,26 27,1-26,26-27,-27 26,0 1,1 0,-54-27,1 53,-27-27,-27 27,1 0,-1 27,-26-27,27 26,-1 27,27-27,0 1,27 26,-27-27,26 1,1-1,-27 1,26-1,-52 1,-1-27,1 0,-1 0,-26 0,27-27,0 1</inkml:trace>
  <inkml:trace contextRef="#ctx0" brushRef="#br0" timeOffset="16571.9478">9525 5556,'27'0,"-27"0,0 53,-27 0,27 0,-26 26,-1 1,27-1,-26 1,26-1,-26-26,26 0,0 0,0-53,-27 0,1 0,-1-27,1-26,26 27,-27-27,27 26,27-25,-1 25,27 1,26-1,-26 27,27-26,-27 26,0 0,-1 0,-25-27,-1 27,1 0,-1 0,-26 0,27 0,-27 0,0-26,0 26</inkml:trace>
  <inkml:trace contextRef="#ctx0" brushRef="#br0" timeOffset="17487.0002">3599 6535,'0'-26,"-27"26,1 26,-1-26,1 0,-27 53,0 0,27 0,-27 26,26 1,1-1,-1 27,1-27,26 27,0-53,26 26,-26-26,27 0,-1 0,1-26,-1-1,1-26,-1 0,-26 0,26 0</inkml:trace>
  <inkml:trace contextRef="#ctx0" brushRef="#br0" timeOffset="17962.0273">3996 6509,'0'0,"0"26,0-26,0 27,0-1,0 1,26-1,-26 1,0-1,0 0,0 1,0-1,26 1,-26-27</inkml:trace>
  <inkml:trace contextRef="#ctx0" brushRef="#br0" timeOffset="18540.0604">4313 6773,'27'-26,"25"26,-25 0,26-27,-27 27,27 27,-26-1,-1 1,1-1,-27 27,26-26,-26 26,0-1,0 1,0-26,0-1,0-26,0 0,-26 27,26-54,-27 27,1-26,-1-1,1-26,-27 27,26 0,-26-1,27 1,-27-1,27 27,-27 27,26-1,-26 1,27-1,-1 27,1 0,-1 0,1-27,26 27,0-26,0-1,26 1,1-27,26 0,-27 0,27-27,0 27,0-26,-26 26,25-27,-25 27,-1 0,1-26,-1 26,1-27,-1 27</inkml:trace>
  <inkml:trace contextRef="#ctx0" brushRef="#br0" timeOffset="20798.1895">5662 6720,'0'-26,"0"26,0 0,0 0,0 0,0 26,0 1,0 26,-26-27,26 27,0 0,0 0,0 0,-26-27,26 27,0-26,0-1,0-26,-27 0,27 0,27 0,-27-26,26-1,0-26,1 27,-1-1,1 1,-1 0,1-1,-1 27,-26 0,27 0,-1 27,-26-1,27-26,-1 53,0-27,1 1,-27-1,26 27,-26-53,0 27,0-1,0 1,-26-27,-1 0,-25 0,-1 0,26 0,-26 0,0 0,27-27,-27 27,27-26,26 26,0-27,0 27,26 0,0 0</inkml:trace>
  <inkml:trace contextRef="#ctx0" brushRef="#br0" timeOffset="22045.2609">3969 6588,'-26'0,"-1"-26,27 26,-26 0,26 0,0-27,0 27,26 0,-26 0,27-26,-1 26,-26 0,27 0,-27 0,0 0,-27 0,1 26,-1-26,1 0,-1 27,27-27,0 0,27 0,-1 0,1 0,26-27,-1 27,1 0,-26 0,-1 27,-26-27,0 26,-26 1,-1-1,1-26,-1 27,1-1,26-26,0 0,0 0,26 0,27 0,-26 0,-1-26,1 26,-27 0,0 0,-27 26,-26-26,27 0,-1 0,1 0,26 0</inkml:trace>
  <inkml:trace contextRef="#ctx0" brushRef="#br0" timeOffset="22465.2849">2831 6429,'0'27,"27"-27,-27 26,0 1,0-1,0 1,0 26,-27-27,27 1,0-1,0-26,0 26,0-26</inkml:trace>
  <inkml:trace contextRef="#ctx0" brushRef="#br0" timeOffset="23279.3315">7065 6800,'0'-27,"0"27,26 0,-52-26,26 26,-27 0,1 26,-27-26,0 27,27-1,-27 1,0 26,26 0,1-1,-1 1,27-26,27 26,-1-27,1 1,26-1,0-26,-1-26,28 26,-27-27,0 1</inkml:trace>
  <inkml:trace contextRef="#ctx0" brushRef="#br0" timeOffset="23656.353">7541 6509,'26'0,"1"0,-1 26,1-26,26 0,0 53,-27-26,27 26,-27-1,1 1,-1 0,-26 0,0 27,0-28,-26 1,26-26,-27-1,27 27,0-53,0 27,0-1,0 1,0-27</inkml:trace>
  <inkml:trace contextRef="#ctx0" brushRef="#br0" timeOffset="29046.6613">15240 6033,'0'0,"0"0,0 0,0 0,-26-27,26 27,0 27,-27-1,1 0,-27 27,0 0,0 27,0-1,0 27,0 26,27-26,0 0,-1 0,27-1,27 1,-1-26,0-27,27 26,0-53,-26 27,26-26,0-27,-27 0,1 0,-1 0,0-27,1 1</inkml:trace>
  <inkml:trace contextRef="#ctx0" brushRef="#br0" timeOffset="29616.6939">21987 6033,'0'0,"0"0,0 0,0 0,0 26,27 0,-27 1,26 26,1 26,-27 1,26-1,-26 27,0 0,0-27,-26 27,-1-27,-26 27,27-27,-27-26,0 0,26 0,-52-26,26-27,-26 0</inkml:trace>
  <inkml:trace contextRef="#ctx0" brushRef="#br0" timeOffset="30184.7264">14447 5953,'0'27,"0"-27,0 26,0 1,0 25,0 1,0-26,0 26,0 0,0 0,26-27,-26 0,0 1,27-27</inkml:trace>
  <inkml:trace contextRef="#ctx0" brushRef="#br0" timeOffset="37667.1544">16299 6085,'0'0,"0"-26,-27 0,27 26,-26 0,26 26,-27 0,-26 27,27 0,-1 27,1-1,-27 0,27 27,26-26,-27 25,54-25,-27-1,26 1,27-28,-27 1,27-26,0-27,0 0</inkml:trace>
  <inkml:trace contextRef="#ctx0" brushRef="#br0" timeOffset="38123.1805">16590 6324,'0'0,"0"0,26 26,1-26,-1 26,-26 1,27 26,-1-27,0 27,1 0,-1-26,1 26,-1-27,-26 0,0 1,27-1,-27-26,0 0,-27 0,1-26,-1-1,-26 27,1-26,25 26,-26 0,0 26,27-26,-27 53,53-26,-27-27,54 53,-27-27,26-26,1 0,26 0,-27 0,27 0,-26 0,-1-26,27-27,0 26,0-26,-27 27</inkml:trace>
  <inkml:trace contextRef="#ctx0" brushRef="#br0" timeOffset="38410.1969">17066 6006,'26'0,"1"0,-1 0,1 53,-1-27,27 54,0-27,-26 26,25 27,-25-27,-1 27,-26-26,0-28,-26 28,26-27,-27 0,27 0,0-27,-26-26,26 0,0 0,26-26,1-27</inkml:trace>
  <inkml:trace contextRef="#ctx0" brushRef="#br0" timeOffset="39378.2523">18415 6085,'0'-26,"-26"0,-1-1,27 27,0 27,0-1,0 0,-26 54,26-1,0 1,0-1,0 27,-26-27,26-26,0 26,-27-26,27-26,0-1,0-26,27 0,-1-26,27-1,-27-26,27 27,-26 0,26-1,0 1,-27 26,27 26,0 1,-27-1,1 27,-1-27,-26 27,0 0,-26-26,-1 26,-26-27,0 0,1 1,25-27,-26 0,0-27,27 1,-1 26,27-26,27-27</inkml:trace>
  <inkml:trace contextRef="#ctx0" brushRef="#br0" timeOffset="39710.2713">20082 6668,'0'-27,"0"1,-26 26,-1 0,1 0,-27 0,0 26,0 27,27 0,-1 0,27 0,0-27,27 54,-1-54,1 0,25 27,1-53,0 27,0-27,0 0,-26 0,26 0,-27 0,0 26</inkml:trace>
  <inkml:trace contextRef="#ctx0" brushRef="#br0" timeOffset="43749.5023">2990 9684,'0'-27,"0"27,-26-26,26-1,0 27,-27 0,1 0,26 0,-27 0,1 53,-1-26,1 52,-1 1,1-1,0 27,-1 0,1-1,26 28,0-1,26-53,-26 27,27 0,-27-27,26-26,0 27,1-54,-1 27,1-53,-1 27,1-27,-1 0,-26 0,27-27,26 1</inkml:trace>
  <inkml:trace contextRef="#ctx0" brushRef="#br0" timeOffset="44299.5337">9975 9578,'0'0,"27"0,-1 26,27-26,0 27,0 26,0-27,0 54,-27-27,1 26,-27 0,0 1,0-1,-27 0,1 1,-1-1,-26 1,27-1,-27 0,26 1,1-27</inkml:trace>
  <inkml:trace contextRef="#ctx0" brushRef="#br0" timeOffset="52744.0167">2302 9499,'0'52,"0"-25,-26 26,26 0,-27 0,27 0,0 0,-26-1,52 1,-26-26</inkml:trace>
  <inkml:trace contextRef="#ctx0" brushRef="#br0" timeOffset="53344.0511">3625 9895,'27'-26,"-1"26,27-26,-27 26,1 0,26 0,0 26,-27 27,1-27,-1 54,-26-1,27 0,-27 1,0-1,0 1,0-1,0 0,0-52,0-1,0 1,0-27,-27-27,1 1,-1-1,-26-26,0 1,0 25,1-26,-28 53,27 0,-26 0,52 27,-26 26,27-1,26 1,26-26,1 26,26-27,26 27,1-53,-1 0,27 0,-27 0,1-26,25-1,-25-26</inkml:trace>
  <inkml:trace contextRef="#ctx0" brushRef="#br0" timeOffset="53712.0721">5953 9816,'27'-26,"-27"26,0 26,-27 1,1 25,0 1,-1 27,1 26,-1-1,1 28,-1-27,27-1,0-25,27-1,-1-26,1-27,26 1</inkml:trace>
  <inkml:trace contextRef="#ctx0" brushRef="#br0" timeOffset="54155.0975">6509 10028,'27'0,"-27"0,0 0,-27 0,1 26,26 27,-27 26,1-26,-1 27,27-1,-26-26,-1 0,27 0,-26-27,26-26,0 0,26 0,1-26,-1-27,1 27,26-1,0 27,-1-26,1 26,0 26,0 1,0-1,-26 27,-1-27,1 1,-27 26,0-27,-27 1,-26-27,27 0,-27 0,0 0,0-27,0 27,0-26,0-1,27 1,-1-1,1 27,52 0</inkml:trace>
  <inkml:trace contextRef="#ctx0" brushRef="#br0" timeOffset="54470.1155">8361 10292,'0'0,"0"-26,-26-1,-27 27,0 0,0 0,-26 27,26-1,0 1,26-1,1 27,26 0,26 0,1 0,26-27,0 1,26-1,0 1,1-27,-1-27,27 1</inkml:trace>
  <inkml:trace contextRef="#ctx0" brushRef="#br0" timeOffset="54751.1315">8864 9684,'53'0,"-27"0,1 0,26 53,-27 0,27 26,-27 0,1 27,-1 0,-26 0,27 0,-27-27,0 27,-27-53,27 26,0-26,-26-26,26-1,0-26</inkml:trace>
  <inkml:trace contextRef="#ctx0" brushRef="#br0" timeOffset="55680.1847">14605 10001,'-53'80,"1"-27,-1 26,0 27,0 26,26 0,27-26,0 0,0 0,27 0,26-27,26-26,0 0,1-27,-1-26</inkml:trace>
  <inkml:trace contextRef="#ctx0" brushRef="#br0" timeOffset="56205.2147">22305 9816,'26'27,"1"-27,-1 26,-26 0,27 27,-1 27,0-1,-26 0,27 27,-1 0,-26 0,0 0,0 0,-26-1,26-25,-27-27,1 0,-27-27</inkml:trace>
  <inkml:trace contextRef="#ctx0" brushRef="#br0" timeOffset="56769.247">15981 10134,'0'0,"-26"0,-1 0,1 0,-1 52,-26-25,1 52,25-26,1 53,-1-27,1 27,26-26,0 25,26-25,1-27,26 26,-1-52,1-27,27 0</inkml:trace>
  <inkml:trace contextRef="#ctx0" brushRef="#br0" timeOffset="57174.2701">16431 10292,'0'0,"0"0,0 0,0 27,26-27,1 53,-1-27,1 27,-1 0,1 0,-1 0,1 0,-27-27,0 1,26-1,-26-26,-26 0,-1-26,1 26,-27-27,0 27,0 0,0 0,0 0,0 0,27 27,-1-1,54 27,-27-27,53 1,-27-1,27 1,0-27,26 0,-26-27,0 1,0-1</inkml:trace>
  <inkml:trace contextRef="#ctx0" brushRef="#br0" timeOffset="57402.2832">16775 10134,'26'26,"27"27,0-27,0 27,-26 27,26-27,-53 26,26 0,-26 1,0-27,0 0,0-1,0-25,0-27,0 0,26 0</inkml:trace>
  <inkml:trace contextRef="#ctx0" brushRef="#br0" timeOffset="57793.3055">18601 10081,'52'-27,"-25"1,-1 26,1 0,-27 26,0 27,-27-26,1 52,-1 27,1-27,0 27,-27 0,26 0,27-27,-26 0,52 1,1-27,-1-27,1-26</inkml:trace>
  <inkml:trace contextRef="#ctx0" brushRef="#br0" timeOffset="58195.3285">19183 10028,'0'0,"0"0,0 53,-27 0,27-1,0 1,-26 27,-1-1,27 1,-26-1,-1-26,27 0,0-27,0 1,27-27,-1 0,27-27,0 1,0-27,26 26,-26 1,27-1,-27 27,-27 0,27 27,-27-1,-26 1,-26-1,0 27,-1-26,-26 26,0-27,-26 0,26 1,0-27,0 0,27-27,26 27,0-52</inkml:trace>
  <inkml:trace contextRef="#ctx0" brushRef="#br0" timeOffset="58482.345">20850 10345,'0'-26,"-27"26,1 0,-27 0,0 0,0 26,0 27,26 0,1 0,26 0,0 0,0 26,53-52,-27-1,27 1,0-27,0 0</inkml:trace>
  <inkml:trace contextRef="#ctx0" brushRef="#br0" timeOffset="58724.3588">21167 9948,'26'-26,"1"52,26-26,-27 27,27 26,-26 26,-1 0,1 1,-27 26,0-27,-27 0,27 1,-26-1,-1-26,1 0,26 0,-27-53,27 26</inkml:trace>
  <inkml:trace contextRef="#ctx0" brushRef="#br0" timeOffset="61127.4962">14791 13414,'0'0,"0"0,26 0,-26 0,26 0,27 0,0-26,0 26,27 0,25 0,1 0,27-27,-1 27,27 0,-27 0,27-26,-27 26,0-26,-26 26,0-27,-27 27,1 0,-54 0,-26 0,0 0,0 0,0 27</inkml:trace>
  <inkml:trace contextRef="#ctx0" brushRef="#br0" timeOffset="61635.5253">14579 14049,'-27'0,"27"0,-26 27,0-27,-1 26,1 27,26 0,-27 0,1 26,26 27,0-26,26 25,1-25,26-27,26 0,27-27,26 1</inkml:trace>
  <inkml:trace contextRef="#ctx0" brushRef="#br0" timeOffset="62074.5504">21379 13705,'53'27,"-27"-27,1 53,-1 0,0 26,27 0,-53 27,0 0,0 26,0-26,-53-26,27 25,0-52,-1-26,1-27</inkml:trace>
  <inkml:trace contextRef="#ctx1" brushRef="#br0">19208 13826 0,'0'0'0,"0"0"0,0 0 0,0 0 0,0 0 0,0 0 0,0 0 0,0 0 0,0 0 0,0 0 0,0 0 0,0 0 0,0 0 0,0 0 0,0 0 0</inkml:trace>
  <inkml:trace contextRef="#ctx0" brushRef="#br0" timeOffset="73229.1884">14050 13864,'0'-26,"0"-1,0 27,-27-26,27 26,0 0,0 26,0-26,0 27,-26 26,26-27,-27 1,1 25,26-25,0-1,0 1,0-1</inkml:trace>
  <inkml:trace contextRef="#ctx0" brushRef="#br0" timeOffset="73763.219">15505 14129,'53'0,"0"-27,26 27,-26 0,0 27,0-1,0-26,26 53,-26 0,0 0,-27 0,1 26,26-26,-27 0,1 0,-1-27,-26 1,27-1,-27-26,0-26,-27-1,1 1,-27 0,0-27,0 26,-53-26,0 53,-26 0,26 0,-26 27,26 26,0 0,27-1,52 1,1 0,26 0,26-26,54-1,-1 1,27-27,26-27,1 1,-1-1,0-52,0 52</inkml:trace>
  <inkml:trace contextRef="#ctx0" brushRef="#br0" timeOffset="74252.2469">17516 13732,'26'0,"1"0,-27 0,26 0,-26 53,27 0,-27 26,0 0,0 1,0 26,0 0,0-27,-27 27,27-27,-26-26,26 0,0-27,0 1,0-27,0-27,26-26,1 53,26-52,-27 25,53 27,-26-26,0 52,27-26,-28 53,1-27,0 1,-26 26,-1-27,-26 1,-26-1,-1 1,-26-27,0 0,-52 0,25-27,1 27,0-26,26-27,0 26,53 1,0-1</inkml:trace>
  <inkml:trace contextRef="#ctx0" brushRef="#br0" timeOffset="74636.2689">20056 14235,'0'-27,"-27"1,-26-1,27 1,-27-1,27 1,-27 26,0 0,0 26,0 1,0 26,0 26,27-26,26 26,0 1,0-1,26-26,1 0,25 0,28-27,-27 1,0-27,26 26,-26-26,0-26,-27 26</inkml:trace>
  <inkml:trace contextRef="#ctx0" brushRef="#br0" timeOffset="76479.3743">1958 13758,'0'0,"27"-26,-1-1,27 1,0-27,26 0,-26 27,27-54,-1 54,-26-27,26 26,-26-25,0 25,0 1,-26 26,-27-27,0 1,0 26,-53-27,26 27,-26 0,0 0,0 0,1 0,-1 0,26-26,27 26,0 0,27 0,26 0,-1 0,1 26,0 1,0-1,0 27,-26 0,-1 0,0 0,1 0,-1-27,1-26,-27 0</inkml:trace>
  <inkml:trace contextRef="#ctx0" brushRef="#br0" timeOffset="81349.6529">5133 12224,'0'0,"-26"26,26-26,26 0,-26 27,27-27,-1 26,-26 1,53-1,0 1,0-1,0 27,26-27,1 27,-1 0,27 0,-27 26,27-26,0 27,0-27,0 53,-1-54,1 28,0-1,-27 1,1-28,26 28,-53-1,26-26,-26 0,0 0,-27 0,27 0,-53-27,27 1,-27-1,26 1,-26-1,0-26,0 0,0 0,0-26</inkml:trace>
  <inkml:trace contextRef="#ctx0" brushRef="#br0" timeOffset="81923.6857">7515 11880,'0'26,"0"-26,-27 27,27-27,-26 26,-1 1,-26-1,0 27,0 0,0 0,1 0,-1 26,-27-26,1 53,0-27,-1 27,-26 0,27 0,-27 0,0 26,-26-26,26 26,0-26,-26 0,26 0,0-1,27 1,-27-26,27-1,-1 0,27-26,1 0,25-26,-26-1,53 1,0-1,0-26,-26 0,26 0,0 0,0 0,0-26,0 26,0-27,26 27,-26 0</inkml:trace>
  <inkml:trace contextRef="#ctx0" brushRef="#br0" timeOffset="90202.1592">8652 16748,'-26'0,"26"0,0 27,0-27,-27 0,27 26,0 1,-26 25,26 28,-27-27,1 53,26-1,-27 1,1 27,26-28,0 1,0 0,26-27,1 1,-1-27,-26-53,53 26,-53-26</inkml:trace>
  <inkml:trace contextRef="#ctx0" brushRef="#br0" timeOffset="90836.1955">16431 16880,'-26'0,"26"0,-27 0,27-26,0 26,0-26,-26 26,26 0,0 0,0 0,26 26,1 0,-1 27,27 0,-27 0,27 53,-26-27,-1 1,-26 26,-26-27,-1 27,-26-53,27 0</inkml:trace>
  <inkml:trace contextRef="#ctx0" brushRef="#br0" timeOffset="97194.5592">9790 16695,'0'-26,"0"26,0 0,0 0,-27 26,27 1,-26 26,26 0,0 26,-26 0,26 27,0 0,0 0,0-27,0 27,0-53,0 0,0 0,0-53,0 0,0 0,0 26,0-52,-27-27,27 26,-26-52,-1 26,1 0,-1 0,-26 27,0-1,1 27,-1 0,26 27,-26-1,27 54,-1-27,1 26,26-26,0 26,0 1,26-54,-26-26,80 79,-27-79,-53 0,132 0,-79-26,0-27,26 27</inkml:trace>
  <inkml:trace contextRef="#ctx0" brushRef="#br0" timeOffset="97805.5941">11457 17383,'0'-26,"0"-1,-27 1,1 26,-1-27,-25 1,25 26,-26 0,0 0,0 26,0 1,0 26,1 0,25 0,1-1,26 28,0-27,26 0,27 0,-53-53,106 52,-53 1,26-53,1 0,-1 0</inkml:trace>
  <inkml:trace contextRef="#ctx0" brushRef="#br0" timeOffset="98240.619">12886 16854,'0'0,"0"26,-27 1,-26-1,27 1,-1 52,1-26,-1 26,1 1,-1-1,27 1,0-1,0 0,27 1,-27-54,53 27,-53-53,79 53,-79-53,106 0</inkml:trace>
  <inkml:trace contextRef="#ctx0" brushRef="#br0" timeOffset="98810.6516">13415 17304,'-27'0,"27"0,-26-27,26 1,-27 26,1 0,26 0,-27 0,1 0,26 26,-26 1,-1-1,27 1,-26 26,26-27,0 1,26-1,-26 0,27-26,-27 27,26-27,0-27,-26 1,27 26,-27-26,26-1,-26 1,27 26,-27 0,0 0,0-27,0 27,26 27,1-1,-27 1,26-1,1-26,-1 26,-26-26,0 0,79 80,-79-80,0 0,80 26,-80-26,0 0,53 27,-27-27</inkml:trace>
  <inkml:trace contextRef="#ctx0" brushRef="#br0" timeOffset="99361.6831">14658 16960,'0'0,"-26"26,26 1,0-1,-27 27,27 0,-26 0,26 0,-27 0,27 0,0 0,-26-27,26 1,26-27,-26 0,27 0,-1-27,1 27,26-26,-27 26,27 0,-26 0,25 0,1 26,-26 1,-1-1,-26-26,27 53,-27-53,0 0,-53 53,53-53,-53 0,0 0,0 0,0-27,27 27,-1 0,1-26,-1 26,27 0</inkml:trace>
  <inkml:trace contextRef="#ctx0" brushRef="#br0" timeOffset="99653.6998">15346 16933,'0'0,"0"0,27 27,-1-1,1 27,-1 0,0 0,1 0,-27 26,26-26,-26 27,0-1,-26-26,26 0,0-53,-79 53,52-53</inkml:trace>
  <inkml:trace contextRef="#ctx0" brushRef="#br0" timeOffset="100151.7283">8070 16722,'0'26,"0"1,0-1,0 1,0-1,0 0,27 27,-27 0,26 0,-26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spcBef>
                <a:spcPct val="0"/>
              </a:spcBef>
              <a:defRPr sz="1300" b="0">
                <a:latin typeface="Times" pitchFamily="1"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spcBef>
                <a:spcPct val="0"/>
              </a:spcBef>
              <a:defRPr sz="1300" b="0">
                <a:latin typeface="Times" pitchFamily="1" charset="0"/>
                <a:ea typeface="+mn-ea"/>
                <a:cs typeface="+mn-cs"/>
              </a:defRPr>
            </a:lvl1pPr>
          </a:lstStyle>
          <a:p>
            <a:pPr>
              <a:defRPr/>
            </a:pPr>
            <a:endParaRPr lang="en-US"/>
          </a:p>
        </p:txBody>
      </p:sp>
      <p:sp>
        <p:nvSpPr>
          <p:cNvPr id="921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spcBef>
                <a:spcPct val="0"/>
              </a:spcBef>
              <a:defRPr sz="1300" b="0">
                <a:latin typeface="Times" pitchFamily="1"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spcBef>
                <a:spcPct val="0"/>
              </a:spcBef>
              <a:defRPr sz="1300" b="0">
                <a:latin typeface="Times" charset="0"/>
                <a:ea typeface="MS PGothic" pitchFamily="34" charset="-128"/>
              </a:defRPr>
            </a:lvl1pPr>
          </a:lstStyle>
          <a:p>
            <a:pPr>
              <a:defRPr/>
            </a:pPr>
            <a:fld id="{B8FBE443-F661-406E-9475-65928CF06211}" type="slidenum">
              <a:rPr lang="en-US"/>
              <a:pPr>
                <a:defRPr/>
              </a:pPr>
              <a:t>‹#›</a:t>
            </a:fld>
            <a:endParaRPr lang="en-US"/>
          </a:p>
        </p:txBody>
      </p:sp>
    </p:spTree>
    <p:extLst>
      <p:ext uri="{BB962C8B-B14F-4D97-AF65-F5344CB8AC3E}">
        <p14:creationId xmlns:p14="http://schemas.microsoft.com/office/powerpoint/2010/main" val="1519149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ＭＳ Ｐゴシック"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pitchFamily="1"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06"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33F5C3F4-47C6-4834-B1C7-7E5DE9BE6F02}" type="slidenum">
              <a:rPr lang="en-US" altLang="en-US" sz="1300" b="0">
                <a:latin typeface="Times" pitchFamily="-106" charset="0"/>
              </a:rPr>
              <a:pPr/>
              <a:t>1</a:t>
            </a:fld>
            <a:endParaRPr lang="en-US" altLang="en-US" sz="1300" b="0">
              <a:latin typeface="Times"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E10F6AC4-BDE9-4EC2-B694-CB7C1E591403}" type="slidenum">
              <a:rPr lang="en-US" altLang="en-US" sz="1300" b="0">
                <a:latin typeface="Times" pitchFamily="-106" charset="0"/>
              </a:rPr>
              <a:pPr/>
              <a:t>10</a:t>
            </a:fld>
            <a:endParaRPr lang="en-US" altLang="en-US" sz="1300" b="0">
              <a:latin typeface="Times" pitchFamily="-106" charset="0"/>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Functional programming is a major paradigm</a:t>
            </a:r>
          </a:p>
          <a:p>
            <a:endParaRPr lang="en-US" altLang="en-US" smtClean="0">
              <a:latin typeface="Times" pitchFamily="-106" charset="0"/>
            </a:endParaRPr>
          </a:p>
          <a:p>
            <a:r>
              <a:rPr lang="ja-JP" altLang="en-US" smtClean="0">
                <a:latin typeface="Times" pitchFamily="-106" charset="0"/>
              </a:rPr>
              <a:t>“</a:t>
            </a:r>
            <a:r>
              <a:rPr lang="en-US" altLang="ja-JP" smtClean="0">
                <a:latin typeface="Times" pitchFamily="-106" charset="0"/>
              </a:rPr>
              <a:t>Functional</a:t>
            </a:r>
            <a:r>
              <a:rPr lang="ja-JP" altLang="en-US" smtClean="0">
                <a:latin typeface="Times" pitchFamily="-106" charset="0"/>
              </a:rPr>
              <a:t>”</a:t>
            </a:r>
            <a:r>
              <a:rPr lang="en-US" altLang="ja-JP" smtClean="0">
                <a:latin typeface="Times" pitchFamily="-106" charset="0"/>
              </a:rPr>
              <a:t> means relating to functions, not </a:t>
            </a:r>
            <a:r>
              <a:rPr lang="ja-JP" altLang="en-US" smtClean="0">
                <a:latin typeface="Times" pitchFamily="-106" charset="0"/>
              </a:rPr>
              <a:t>“</a:t>
            </a:r>
            <a:r>
              <a:rPr lang="en-US" altLang="ja-JP" smtClean="0">
                <a:latin typeface="Times" pitchFamily="-106" charset="0"/>
              </a:rPr>
              <a:t>working</a:t>
            </a:r>
            <a:r>
              <a:rPr lang="ja-JP" altLang="en-US" smtClean="0">
                <a:latin typeface="Times" pitchFamily="-106" charset="0"/>
              </a:rPr>
              <a:t>”</a:t>
            </a:r>
            <a:endParaRPr lang="en-US" altLang="ja-JP" smtClean="0">
              <a:latin typeface="Times" pitchFamily="-106" charset="0"/>
            </a:endParaRPr>
          </a:p>
          <a:p>
            <a:r>
              <a:rPr lang="en-US" altLang="en-US" smtClean="0">
                <a:latin typeface="Times" pitchFamily="-106" charset="0"/>
              </a:rPr>
              <a:t>   -- a time when AI researchers believed that LISP (an early fp language) could model how humans thought...</a:t>
            </a:r>
          </a:p>
          <a:p>
            <a:r>
              <a:rPr lang="en-US" altLang="en-US" smtClean="0">
                <a:latin typeface="Times" pitchFamily="-106" charset="0"/>
              </a:rPr>
              <a:t>  -- (note that LISP was mentioned more than  once as the least favorite</a:t>
            </a:r>
          </a:p>
          <a:p>
            <a:r>
              <a:rPr lang="en-US" altLang="en-US" smtClean="0">
                <a:latin typeface="Times" pitchFamily="-106" charset="0"/>
              </a:rPr>
              <a:t>     thing)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531E7063-B3BF-4BC7-80BC-5E38E4BE1184}" type="slidenum">
              <a:rPr lang="en-US" altLang="en-US" sz="1300" b="0">
                <a:latin typeface="Times" pitchFamily="-106" charset="0"/>
              </a:rPr>
              <a:pPr/>
              <a:t>11</a:t>
            </a:fld>
            <a:endParaRPr lang="en-US" altLang="en-US" sz="1300" b="0">
              <a:latin typeface="Times" pitchFamily="-106" charset="0"/>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12B613CC-32C4-46FF-9065-ABC3F50D0BF5}" type="slidenum">
              <a:rPr lang="en-US" altLang="en-US" sz="1300" b="0">
                <a:latin typeface="Times" pitchFamily="-106" charset="0"/>
              </a:rPr>
              <a:pPr/>
              <a:t>12</a:t>
            </a:fld>
            <a:endParaRPr lang="en-US" altLang="en-US" sz="1300" b="0">
              <a:latin typeface="Times" pitchFamily="-106"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12B613CC-32C4-46FF-9065-ABC3F50D0BF5}" type="slidenum">
              <a:rPr lang="en-US" altLang="en-US" sz="1300" b="0">
                <a:latin typeface="Times" pitchFamily="-106" charset="0"/>
              </a:rPr>
              <a:pPr/>
              <a:t>13</a:t>
            </a:fld>
            <a:endParaRPr lang="en-US" altLang="en-US" sz="1300" b="0">
              <a:latin typeface="Times" pitchFamily="-106"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12B613CC-32C4-46FF-9065-ABC3F50D0BF5}" type="slidenum">
              <a:rPr lang="en-US" altLang="en-US" sz="1300" b="0">
                <a:latin typeface="Times" pitchFamily="-106" charset="0"/>
              </a:rPr>
              <a:pPr/>
              <a:t>14</a:t>
            </a:fld>
            <a:endParaRPr lang="en-US" altLang="en-US" sz="1300" b="0">
              <a:latin typeface="Times" pitchFamily="-106"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12B613CC-32C4-46FF-9065-ABC3F50D0BF5}" type="slidenum">
              <a:rPr lang="en-US" altLang="en-US" sz="1300" b="0">
                <a:latin typeface="Times" pitchFamily="-106" charset="0"/>
              </a:rPr>
              <a:pPr/>
              <a:t>15</a:t>
            </a:fld>
            <a:endParaRPr lang="en-US" altLang="en-US" sz="1300" b="0">
              <a:latin typeface="Times" pitchFamily="-106"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F7E2A7F1-86E1-4356-9055-B1158BE089F5}" type="slidenum">
              <a:rPr lang="en-US" altLang="en-US" sz="1300" b="0">
                <a:latin typeface="Times" pitchFamily="-106" charset="0"/>
              </a:rPr>
              <a:pPr/>
              <a:t>16</a:t>
            </a:fld>
            <a:endParaRPr lang="en-US" altLang="en-US" sz="1300" b="0">
              <a:latin typeface="Times" pitchFamily="-106" charset="0"/>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6DB4E2D9-E02E-4FB9-A80A-B0A1DC36D2FB}" type="slidenum">
              <a:rPr lang="en-US" altLang="en-US" sz="1300" b="0">
                <a:latin typeface="Times" pitchFamily="-106" charset="0"/>
              </a:rPr>
              <a:pPr/>
              <a:t>17</a:t>
            </a:fld>
            <a:endParaRPr lang="en-US" altLang="en-US" sz="1300" b="0">
              <a:latin typeface="Times" pitchFamily="-106"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6DB4E2D9-E02E-4FB9-A80A-B0A1DC36D2FB}" type="slidenum">
              <a:rPr lang="en-US" altLang="en-US" sz="1300" b="0">
                <a:latin typeface="Times" pitchFamily="-106" charset="0"/>
              </a:rPr>
              <a:pPr/>
              <a:t>18</a:t>
            </a:fld>
            <a:endParaRPr lang="en-US" altLang="en-US" sz="1300" b="0">
              <a:latin typeface="Times" pitchFamily="-106"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01BE9A5D-CA0A-4B41-AD37-BD84AE5118FB}" type="slidenum">
              <a:rPr lang="en-US" altLang="en-US" sz="1300" b="0">
                <a:latin typeface="Times" pitchFamily="-106" charset="0"/>
              </a:rPr>
              <a:pPr/>
              <a:t>19</a:t>
            </a:fld>
            <a:endParaRPr lang="en-US" altLang="en-US" sz="1300" b="0">
              <a:latin typeface="Times" pitchFamily="-106" charset="0"/>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altLang="en-US" smtClean="0">
              <a:latin typeface="Times" pitchFamily="-10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06"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E88DA097-8822-47F1-BD9A-BFEB7B4712E4}" type="slidenum">
              <a:rPr lang="en-US" altLang="en-US" sz="1300" b="0">
                <a:latin typeface="Times" pitchFamily="-106" charset="0"/>
              </a:rPr>
              <a:pPr/>
              <a:t>2</a:t>
            </a:fld>
            <a:endParaRPr lang="en-US" altLang="en-US" sz="1300" b="0">
              <a:latin typeface="Times" pitchFamily="-10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01BE9A5D-CA0A-4B41-AD37-BD84AE5118FB}" type="slidenum">
              <a:rPr lang="en-US" altLang="en-US" sz="1300" b="0">
                <a:latin typeface="Times" pitchFamily="-106" charset="0"/>
              </a:rPr>
              <a:pPr/>
              <a:t>20</a:t>
            </a:fld>
            <a:endParaRPr lang="en-US" altLang="en-US" sz="1300" b="0">
              <a:latin typeface="Times" pitchFamily="-106" charset="0"/>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altLang="en-US" smtClean="0">
              <a:latin typeface="Times" pitchFamily="-10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8E8B23AC-E963-410A-947C-66CCF66B5D4A}" type="slidenum">
              <a:rPr lang="en-US" altLang="en-US" sz="1300" b="0">
                <a:latin typeface="Times" pitchFamily="-106" charset="0"/>
              </a:rPr>
              <a:pPr/>
              <a:t>21</a:t>
            </a:fld>
            <a:endParaRPr lang="en-US" altLang="en-US" sz="1300" b="0">
              <a:latin typeface="Times" pitchFamily="-106" charset="0"/>
            </a:endParaRPr>
          </a:p>
        </p:txBody>
      </p:sp>
      <p:sp>
        <p:nvSpPr>
          <p:cNvPr id="106499" name="Rectangle 1026"/>
          <p:cNvSpPr>
            <a:spLocks noGrp="1" noRot="1" noChangeAspect="1" noChangeArrowheads="1" noTextEdit="1"/>
          </p:cNvSpPr>
          <p:nvPr>
            <p:ph type="sldImg"/>
          </p:nvPr>
        </p:nvSpPr>
        <p:spPr>
          <a:solidFill>
            <a:srgbClr val="FFFFFF"/>
          </a:solidFill>
          <a:ln/>
        </p:spPr>
      </p:sp>
      <p:sp>
        <p:nvSpPr>
          <p:cNvPr id="106500"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8E8B23AC-E963-410A-947C-66CCF66B5D4A}" type="slidenum">
              <a:rPr lang="en-US" altLang="en-US" sz="1300" b="0">
                <a:latin typeface="Times" pitchFamily="-106" charset="0"/>
              </a:rPr>
              <a:pPr/>
              <a:t>22</a:t>
            </a:fld>
            <a:endParaRPr lang="en-US" altLang="en-US" sz="1300" b="0">
              <a:latin typeface="Times" pitchFamily="-106" charset="0"/>
            </a:endParaRPr>
          </a:p>
        </p:txBody>
      </p:sp>
      <p:sp>
        <p:nvSpPr>
          <p:cNvPr id="106499" name="Rectangle 1026"/>
          <p:cNvSpPr>
            <a:spLocks noGrp="1" noRot="1" noChangeAspect="1" noChangeArrowheads="1" noTextEdit="1"/>
          </p:cNvSpPr>
          <p:nvPr>
            <p:ph type="sldImg"/>
          </p:nvPr>
        </p:nvSpPr>
        <p:spPr>
          <a:solidFill>
            <a:srgbClr val="FFFFFF"/>
          </a:solidFill>
          <a:ln/>
        </p:spPr>
      </p:sp>
      <p:sp>
        <p:nvSpPr>
          <p:cNvPr id="106500"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8E8B23AC-E963-410A-947C-66CCF66B5D4A}" type="slidenum">
              <a:rPr lang="en-US" altLang="en-US" sz="1300" b="0">
                <a:latin typeface="Times" pitchFamily="-106" charset="0"/>
              </a:rPr>
              <a:pPr/>
              <a:t>23</a:t>
            </a:fld>
            <a:endParaRPr lang="en-US" altLang="en-US" sz="1300" b="0">
              <a:latin typeface="Times" pitchFamily="-106" charset="0"/>
            </a:endParaRPr>
          </a:p>
        </p:txBody>
      </p:sp>
      <p:sp>
        <p:nvSpPr>
          <p:cNvPr id="106499" name="Rectangle 1026"/>
          <p:cNvSpPr>
            <a:spLocks noGrp="1" noRot="1" noChangeAspect="1" noChangeArrowheads="1" noTextEdit="1"/>
          </p:cNvSpPr>
          <p:nvPr>
            <p:ph type="sldImg"/>
          </p:nvPr>
        </p:nvSpPr>
        <p:spPr>
          <a:solidFill>
            <a:srgbClr val="FFFFFF"/>
          </a:solidFill>
          <a:ln/>
        </p:spPr>
      </p:sp>
      <p:sp>
        <p:nvSpPr>
          <p:cNvPr id="106500"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8E8B23AC-E963-410A-947C-66CCF66B5D4A}" type="slidenum">
              <a:rPr lang="en-US" altLang="en-US" sz="1300" b="0">
                <a:latin typeface="Times" pitchFamily="-106" charset="0"/>
              </a:rPr>
              <a:pPr/>
              <a:t>24</a:t>
            </a:fld>
            <a:endParaRPr lang="en-US" altLang="en-US" sz="1300" b="0">
              <a:latin typeface="Times" pitchFamily="-106" charset="0"/>
            </a:endParaRPr>
          </a:p>
        </p:txBody>
      </p:sp>
      <p:sp>
        <p:nvSpPr>
          <p:cNvPr id="106499" name="Rectangle 1026"/>
          <p:cNvSpPr>
            <a:spLocks noGrp="1" noRot="1" noChangeAspect="1" noChangeArrowheads="1" noTextEdit="1"/>
          </p:cNvSpPr>
          <p:nvPr>
            <p:ph type="sldImg"/>
          </p:nvPr>
        </p:nvSpPr>
        <p:spPr>
          <a:solidFill>
            <a:srgbClr val="FFFFFF"/>
          </a:solidFill>
          <a:ln/>
        </p:spPr>
      </p:sp>
      <p:sp>
        <p:nvSpPr>
          <p:cNvPr id="106500"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95ED30F4-F0CE-48DB-8FA4-1BF3C540EEEC}" type="slidenum">
              <a:rPr lang="en-US" altLang="en-US" sz="1300" b="0">
                <a:latin typeface="Times" pitchFamily="-106" charset="0"/>
              </a:rPr>
              <a:pPr/>
              <a:t>25</a:t>
            </a:fld>
            <a:endParaRPr lang="en-US" altLang="en-US" sz="1300" b="0">
              <a:latin typeface="Times" pitchFamily="-106" charset="0"/>
            </a:endParaRPr>
          </a:p>
        </p:txBody>
      </p:sp>
      <p:sp>
        <p:nvSpPr>
          <p:cNvPr id="107523" name="Rectangle 1026"/>
          <p:cNvSpPr>
            <a:spLocks noGrp="1" noRot="1" noChangeAspect="1" noChangeArrowheads="1" noTextEdit="1"/>
          </p:cNvSpPr>
          <p:nvPr>
            <p:ph type="sldImg"/>
          </p:nvPr>
        </p:nvSpPr>
        <p:spPr>
          <a:solidFill>
            <a:srgbClr val="FFFFFF"/>
          </a:solidFill>
          <a:ln/>
        </p:spPr>
      </p:sp>
      <p:sp>
        <p:nvSpPr>
          <p:cNvPr id="107524"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3553B6EB-EB56-4EDC-A9FE-E7FF2890B54D}" type="slidenum">
              <a:rPr lang="en-US" altLang="en-US" sz="1300" b="0">
                <a:latin typeface="Times" pitchFamily="-106" charset="0"/>
              </a:rPr>
              <a:pPr/>
              <a:t>26</a:t>
            </a:fld>
            <a:endParaRPr lang="en-US" altLang="en-US" sz="1300" b="0">
              <a:latin typeface="Times" pitchFamily="-106" charset="0"/>
            </a:endParaRPr>
          </a:p>
        </p:txBody>
      </p:sp>
      <p:sp>
        <p:nvSpPr>
          <p:cNvPr id="108547" name="Rectangle 1026"/>
          <p:cNvSpPr>
            <a:spLocks noGrp="1" noRot="1" noChangeAspect="1" noChangeArrowheads="1" noTextEdit="1"/>
          </p:cNvSpPr>
          <p:nvPr>
            <p:ph type="sldImg"/>
          </p:nvPr>
        </p:nvSpPr>
        <p:spPr>
          <a:solidFill>
            <a:srgbClr val="FFFFFF"/>
          </a:solidFill>
          <a:ln/>
        </p:spPr>
      </p:sp>
      <p:sp>
        <p:nvSpPr>
          <p:cNvPr id="108548"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2FDCDD96-31E7-4686-AD65-E6C85AED7DE0}" type="slidenum">
              <a:rPr lang="en-US" altLang="en-US" sz="1300" b="0">
                <a:latin typeface="Times" pitchFamily="-106" charset="0"/>
              </a:rPr>
              <a:pPr/>
              <a:t>27</a:t>
            </a:fld>
            <a:endParaRPr lang="en-US" altLang="en-US" sz="1300" b="0">
              <a:latin typeface="Times" pitchFamily="-106" charset="0"/>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56E8E6A2-F28B-4B3E-BB9B-2689BA7ED5D8}" type="slidenum">
              <a:rPr lang="en-US" altLang="en-US" sz="1300" b="0">
                <a:latin typeface="Times" pitchFamily="-106" charset="0"/>
              </a:rPr>
              <a:pPr/>
              <a:t>28</a:t>
            </a:fld>
            <a:endParaRPr lang="en-US" altLang="en-US" sz="1300" b="0">
              <a:latin typeface="Times" pitchFamily="-106" charset="0"/>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altLang="en-US" smtClean="0">
              <a:latin typeface="Times" pitchFamily="-106"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D0E372DC-5F60-4A7A-A85E-667297C7028C}" type="slidenum">
              <a:rPr lang="en-US" altLang="en-US" sz="1300" b="0">
                <a:latin typeface="Times" pitchFamily="-106" charset="0"/>
              </a:rPr>
              <a:pPr/>
              <a:t>29</a:t>
            </a:fld>
            <a:endParaRPr lang="en-US" altLang="en-US" sz="1300" b="0">
              <a:latin typeface="Times" pitchFamily="-106" charset="0"/>
            </a:endParaRPr>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altLang="en-US" smtClean="0">
              <a:latin typeface="Times" pitchFamily="-10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0AF64A66-B12A-4761-8E2A-A029EFF9C923}" type="slidenum">
              <a:rPr lang="en-US" altLang="en-US" sz="1300" b="0">
                <a:latin typeface="Times" pitchFamily="-106" charset="0"/>
              </a:rPr>
              <a:pPr/>
              <a:t>3</a:t>
            </a:fld>
            <a:endParaRPr lang="en-US" altLang="en-US" sz="1300" b="0">
              <a:latin typeface="Times" pitchFamily="-106"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06"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341646D8-2F66-44A1-A169-9263E8850B14}" type="slidenum">
              <a:rPr lang="en-US" altLang="en-US" sz="1300" b="0">
                <a:latin typeface="Times" pitchFamily="-106" charset="0"/>
              </a:rPr>
              <a:pPr/>
              <a:t>30</a:t>
            </a:fld>
            <a:endParaRPr lang="en-US" altLang="en-US" sz="1300" b="0">
              <a:latin typeface="Times" pitchFamily="-106" charset="0"/>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17ADD03C-C2C2-49B3-BFC6-DFAD726D8484}" type="slidenum">
              <a:rPr lang="en-US" altLang="en-US" sz="1300" b="0">
                <a:latin typeface="Times" pitchFamily="-106" charset="0"/>
              </a:rPr>
              <a:pPr/>
              <a:t>31</a:t>
            </a:fld>
            <a:endParaRPr lang="en-US" altLang="en-US" sz="1300" b="0">
              <a:latin typeface="Times" pitchFamily="-106" charset="0"/>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BEB4BFF3-D15A-4E1D-8E3C-BAFF6932F91B}" type="slidenum">
              <a:rPr lang="en-US" altLang="en-US" sz="1300" b="0">
                <a:latin typeface="Times" pitchFamily="-106" charset="0"/>
              </a:rPr>
              <a:pPr/>
              <a:t>32</a:t>
            </a:fld>
            <a:endParaRPr lang="en-US" altLang="en-US" sz="1300" b="0">
              <a:latin typeface="Times" pitchFamily="-106" charset="0"/>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altLang="en-US" smtClean="0">
              <a:latin typeface="Times" pitchFamily="-106"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CF5E9F89-88ED-45A4-86D3-939D2B715002}" type="slidenum">
              <a:rPr lang="en-US" altLang="en-US" sz="1300" b="0">
                <a:solidFill>
                  <a:srgbClr val="000000"/>
                </a:solidFill>
                <a:latin typeface="Times" pitchFamily="-106" charset="0"/>
              </a:rPr>
              <a:pPr/>
              <a:t>33</a:t>
            </a:fld>
            <a:endParaRPr lang="en-US" altLang="en-US" sz="1300" b="0">
              <a:solidFill>
                <a:srgbClr val="000000"/>
              </a:solidFill>
              <a:latin typeface="Times" pitchFamily="-106"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17ADD03C-C2C2-49B3-BFC6-DFAD726D8484}" type="slidenum">
              <a:rPr lang="en-US" altLang="en-US" sz="1300" b="0">
                <a:latin typeface="Times" pitchFamily="-106" charset="0"/>
              </a:rPr>
              <a:pPr/>
              <a:t>35</a:t>
            </a:fld>
            <a:endParaRPr lang="en-US" altLang="en-US" sz="1300" b="0">
              <a:latin typeface="Times" pitchFamily="-106" charset="0"/>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342AFAD2-3011-4ABD-9ADC-0FF4C3CB6586}" type="slidenum">
              <a:rPr lang="en-US" altLang="en-US" sz="1300" b="0">
                <a:solidFill>
                  <a:srgbClr val="000000"/>
                </a:solidFill>
                <a:latin typeface="Times" pitchFamily="-106" charset="0"/>
              </a:rPr>
              <a:pPr/>
              <a:t>37</a:t>
            </a:fld>
            <a:endParaRPr lang="en-US" altLang="en-US" sz="1300" b="0">
              <a:solidFill>
                <a:srgbClr val="000000"/>
              </a:solidFill>
              <a:latin typeface="Times" pitchFamily="-106"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531E7063-B3BF-4BC7-80BC-5E38E4BE1184}" type="slidenum">
              <a:rPr lang="en-US" altLang="en-US" sz="1300" b="0">
                <a:latin typeface="Times" pitchFamily="-106" charset="0"/>
              </a:rPr>
              <a:pPr/>
              <a:t>39</a:t>
            </a:fld>
            <a:endParaRPr lang="en-US" altLang="en-US" sz="1300" b="0">
              <a:latin typeface="Times" pitchFamily="-106" charset="0"/>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6DB4E2D9-E02E-4FB9-A80A-B0A1DC36D2FB}" type="slidenum">
              <a:rPr lang="en-US" altLang="en-US" sz="1300" b="0">
                <a:latin typeface="Times" pitchFamily="-106" charset="0"/>
              </a:rPr>
              <a:pPr/>
              <a:t>40</a:t>
            </a:fld>
            <a:endParaRPr lang="en-US" altLang="en-US" sz="1300" b="0">
              <a:latin typeface="Times" pitchFamily="-106"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F7E2A7F1-86E1-4356-9055-B1158BE089F5}" type="slidenum">
              <a:rPr lang="en-US" altLang="en-US" sz="1300" b="0">
                <a:latin typeface="Times" pitchFamily="-106" charset="0"/>
              </a:rPr>
              <a:pPr/>
              <a:t>41</a:t>
            </a:fld>
            <a:endParaRPr lang="en-US" altLang="en-US" sz="1300" b="0">
              <a:latin typeface="Times" pitchFamily="-106" charset="0"/>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6DB4E2D9-E02E-4FB9-A80A-B0A1DC36D2FB}" type="slidenum">
              <a:rPr lang="en-US" altLang="en-US" sz="1300" b="0">
                <a:latin typeface="Times" pitchFamily="-106" charset="0"/>
              </a:rPr>
              <a:pPr/>
              <a:t>42</a:t>
            </a:fld>
            <a:endParaRPr lang="en-US" altLang="en-US" sz="1300" b="0">
              <a:latin typeface="Times" pitchFamily="-106"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A07AA7E6-E5C6-4A19-B240-21367B816468}" type="slidenum">
              <a:rPr lang="en-US" altLang="en-US" sz="1300" b="0">
                <a:latin typeface="Times" pitchFamily="-106" charset="0"/>
              </a:rPr>
              <a:pPr/>
              <a:t>4</a:t>
            </a:fld>
            <a:endParaRPr lang="en-US" altLang="en-US" sz="1300" b="0">
              <a:latin typeface="Times" pitchFamily="-106"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F7E2A7F1-86E1-4356-9055-B1158BE089F5}" type="slidenum">
              <a:rPr lang="en-US" altLang="en-US" sz="1300" b="0">
                <a:latin typeface="Times" pitchFamily="-106" charset="0"/>
              </a:rPr>
              <a:pPr/>
              <a:t>43</a:t>
            </a:fld>
            <a:endParaRPr lang="en-US" altLang="en-US" sz="1300" b="0">
              <a:latin typeface="Times" pitchFamily="-106" charset="0"/>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8E8B23AC-E963-410A-947C-66CCF66B5D4A}" type="slidenum">
              <a:rPr lang="en-US" altLang="en-US" sz="1300" b="0">
                <a:latin typeface="Times" pitchFamily="-106" charset="0"/>
              </a:rPr>
              <a:pPr/>
              <a:t>44</a:t>
            </a:fld>
            <a:endParaRPr lang="en-US" altLang="en-US" sz="1300" b="0">
              <a:latin typeface="Times" pitchFamily="-106" charset="0"/>
            </a:endParaRPr>
          </a:p>
        </p:txBody>
      </p:sp>
      <p:sp>
        <p:nvSpPr>
          <p:cNvPr id="106499" name="Rectangle 1026"/>
          <p:cNvSpPr>
            <a:spLocks noGrp="1" noRot="1" noChangeAspect="1" noChangeArrowheads="1" noTextEdit="1"/>
          </p:cNvSpPr>
          <p:nvPr>
            <p:ph type="sldImg"/>
          </p:nvPr>
        </p:nvSpPr>
        <p:spPr>
          <a:solidFill>
            <a:srgbClr val="FFFFFF"/>
          </a:solidFill>
          <a:ln/>
        </p:spPr>
      </p:sp>
      <p:sp>
        <p:nvSpPr>
          <p:cNvPr id="106500"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341646D8-2F66-44A1-A169-9263E8850B14}" type="slidenum">
              <a:rPr lang="en-US" altLang="en-US" sz="1300" b="0">
                <a:latin typeface="Times" pitchFamily="-106" charset="0"/>
              </a:rPr>
              <a:pPr/>
              <a:t>45</a:t>
            </a:fld>
            <a:endParaRPr lang="en-US" altLang="en-US" sz="1300" b="0">
              <a:latin typeface="Times" pitchFamily="-106" charset="0"/>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06"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E88DA097-8822-47F1-BD9A-BFEB7B4712E4}" type="slidenum">
              <a:rPr lang="en-US" altLang="en-US" sz="1300" b="0">
                <a:latin typeface="Times" pitchFamily="-106" charset="0"/>
              </a:rPr>
              <a:pPr/>
              <a:t>46</a:t>
            </a:fld>
            <a:endParaRPr lang="en-US" altLang="en-US" sz="1300" b="0">
              <a:latin typeface="Times" pitchFamily="-106"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70E4E46E-D943-4CF8-AE82-F0FF39520910}" type="slidenum">
              <a:rPr lang="en-US" altLang="en-US" sz="1300" b="0">
                <a:latin typeface="Times" pitchFamily="-106" charset="0"/>
              </a:rPr>
              <a:pPr/>
              <a:t>47</a:t>
            </a:fld>
            <a:endParaRPr lang="en-US" altLang="en-US" sz="1300" b="0">
              <a:latin typeface="Times" pitchFamily="-106"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B7035BA3-43C9-4983-9D14-855151E7F897}" type="slidenum">
              <a:rPr lang="en-US" altLang="en-US" sz="1300" b="0">
                <a:latin typeface="Times" pitchFamily="-106" charset="0"/>
              </a:rPr>
              <a:pPr/>
              <a:t>48</a:t>
            </a:fld>
            <a:endParaRPr lang="en-US" altLang="en-US" sz="1300" b="0">
              <a:latin typeface="Times" pitchFamily="-106" charset="0"/>
            </a:endParaRPr>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C5EA6864-336D-4776-AC56-77BB0E2FDD10}" type="slidenum">
              <a:rPr lang="en-US" altLang="en-US" sz="1300" b="0">
                <a:latin typeface="Times" pitchFamily="-106" charset="0"/>
              </a:rPr>
              <a:pPr/>
              <a:t>49</a:t>
            </a:fld>
            <a:endParaRPr lang="en-US" altLang="en-US" sz="1300" b="0">
              <a:latin typeface="Times" pitchFamily="-106"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62F045AD-3A11-435D-A28D-B098508B5D68}" type="slidenum">
              <a:rPr lang="en-US" altLang="en-US" sz="1300" b="0">
                <a:latin typeface="Times" pitchFamily="-106" charset="0"/>
              </a:rPr>
              <a:pPr/>
              <a:t>50</a:t>
            </a:fld>
            <a:endParaRPr lang="en-US" altLang="en-US" sz="1300" b="0">
              <a:latin typeface="Times" pitchFamily="-106" charset="0"/>
            </a:endParaRPr>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6EC27E66-24AC-43BA-ABC4-B15EB3AD9ECD}" type="slidenum">
              <a:rPr lang="en-US" altLang="en-US" sz="1300" b="0">
                <a:latin typeface="Times" pitchFamily="-106" charset="0"/>
              </a:rPr>
              <a:pPr/>
              <a:t>51</a:t>
            </a:fld>
            <a:endParaRPr lang="en-US" altLang="en-US" sz="1300" b="0">
              <a:latin typeface="Times" pitchFamily="-106" charset="0"/>
            </a:endParaRPr>
          </a:p>
        </p:txBody>
      </p:sp>
      <p:sp>
        <p:nvSpPr>
          <p:cNvPr id="122883" name="Rectangle 1026"/>
          <p:cNvSpPr>
            <a:spLocks noGrp="1" noRot="1" noChangeAspect="1" noChangeArrowheads="1" noTextEdit="1"/>
          </p:cNvSpPr>
          <p:nvPr>
            <p:ph type="sldImg"/>
          </p:nvPr>
        </p:nvSpPr>
        <p:spPr>
          <a:solidFill>
            <a:srgbClr val="FFFFFF"/>
          </a:solidFill>
          <a:ln/>
        </p:spPr>
      </p:sp>
      <p:sp>
        <p:nvSpPr>
          <p:cNvPr id="122884"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EE7FA631-98A3-4131-8BF5-F7C788B7C70D}" type="slidenum">
              <a:rPr lang="en-US" altLang="en-US" sz="1300" b="0">
                <a:latin typeface="Times" pitchFamily="-106" charset="0"/>
              </a:rPr>
              <a:pPr/>
              <a:t>52</a:t>
            </a:fld>
            <a:endParaRPr lang="en-US" altLang="en-US" sz="1300" b="0">
              <a:latin typeface="Times" pitchFamily="-106" charset="0"/>
            </a:endParaRPr>
          </a:p>
        </p:txBody>
      </p:sp>
      <p:sp>
        <p:nvSpPr>
          <p:cNvPr id="123907" name="Rectangle 1026"/>
          <p:cNvSpPr>
            <a:spLocks noGrp="1" noRot="1" noChangeAspect="1" noChangeArrowheads="1" noTextEdit="1"/>
          </p:cNvSpPr>
          <p:nvPr>
            <p:ph type="sldImg"/>
          </p:nvPr>
        </p:nvSpPr>
        <p:spPr>
          <a:solidFill>
            <a:srgbClr val="FFFFFF"/>
          </a:solidFill>
          <a:ln/>
        </p:spPr>
      </p:sp>
      <p:sp>
        <p:nvSpPr>
          <p:cNvPr id="123908"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A07AA7E6-E5C6-4A19-B240-21367B816468}" type="slidenum">
              <a:rPr lang="en-US" altLang="en-US" sz="1300" b="0">
                <a:latin typeface="Times" pitchFamily="-106" charset="0"/>
              </a:rPr>
              <a:pPr/>
              <a:t>5</a:t>
            </a:fld>
            <a:endParaRPr lang="en-US" altLang="en-US" sz="1300" b="0">
              <a:latin typeface="Times" pitchFamily="-106"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5E879F47-EDAC-49FB-B829-31CD0624CDC7}" type="slidenum">
              <a:rPr lang="en-US" altLang="en-US" sz="1300" b="0">
                <a:latin typeface="Times" pitchFamily="-106" charset="0"/>
              </a:rPr>
              <a:pPr/>
              <a:t>53</a:t>
            </a:fld>
            <a:endParaRPr lang="en-US" altLang="en-US" sz="1300" b="0">
              <a:latin typeface="Times" pitchFamily="-106" charset="0"/>
            </a:endParaRPr>
          </a:p>
        </p:txBody>
      </p:sp>
      <p:sp>
        <p:nvSpPr>
          <p:cNvPr id="124931" name="Rectangle 1026"/>
          <p:cNvSpPr>
            <a:spLocks noGrp="1" noRot="1" noChangeAspect="1" noChangeArrowheads="1" noTextEdit="1"/>
          </p:cNvSpPr>
          <p:nvPr>
            <p:ph type="sldImg"/>
          </p:nvPr>
        </p:nvSpPr>
        <p:spPr>
          <a:solidFill>
            <a:srgbClr val="FFFFFF"/>
          </a:solidFill>
          <a:ln/>
        </p:spPr>
      </p:sp>
      <p:sp>
        <p:nvSpPr>
          <p:cNvPr id="124932"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49BCD916-E709-4AC5-ACD1-35009FED72D9}" type="slidenum">
              <a:rPr lang="en-US" altLang="en-US" sz="1300" b="0">
                <a:latin typeface="Times" pitchFamily="-106" charset="0"/>
              </a:rPr>
              <a:pPr/>
              <a:t>54</a:t>
            </a:fld>
            <a:endParaRPr lang="en-US" altLang="en-US" sz="1300" b="0">
              <a:latin typeface="Times" pitchFamily="-106" charset="0"/>
            </a:endParaRP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9594CD29-27A6-407D-805D-6CD65DD9B425}" type="slidenum">
              <a:rPr lang="en-US" altLang="en-US" sz="1300" b="0">
                <a:latin typeface="Times" pitchFamily="-106" charset="0"/>
              </a:rPr>
              <a:pPr/>
              <a:t>58</a:t>
            </a:fld>
            <a:endParaRPr lang="en-US" altLang="en-US" sz="1300" b="0">
              <a:latin typeface="Times" pitchFamily="-106" charset="0"/>
            </a:endParaRPr>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A53216C8-A9AB-4F5D-8633-B82E9144E2B5}" type="slidenum">
              <a:rPr lang="en-US" altLang="en-US" sz="1300" b="0">
                <a:latin typeface="Times" pitchFamily="-106" charset="0"/>
              </a:rPr>
              <a:pPr/>
              <a:t>59</a:t>
            </a:fld>
            <a:endParaRPr lang="en-US" altLang="en-US" sz="1300" b="0">
              <a:latin typeface="Times" pitchFamily="-106" charset="0"/>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Welcome!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D9146D04-D186-495C-8AF4-77C62F4FE4C0}" type="slidenum">
              <a:rPr lang="en-US" altLang="en-US" sz="1300" b="0">
                <a:latin typeface="Times" pitchFamily="-106" charset="0"/>
              </a:rPr>
              <a:pPr/>
              <a:t>60</a:t>
            </a:fld>
            <a:endParaRPr lang="en-US" altLang="en-US" sz="1300" b="0">
              <a:latin typeface="Times" pitchFamily="-106" charset="0"/>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altLang="en-US" smtClean="0">
              <a:latin typeface="Times" pitchFamily="-106"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FE7F798B-4246-4282-940D-14D926E7973A}" type="slidenum">
              <a:rPr lang="en-US" altLang="en-US" sz="1300" b="0">
                <a:latin typeface="Times" pitchFamily="-106" charset="0"/>
              </a:rPr>
              <a:pPr/>
              <a:t>61</a:t>
            </a:fld>
            <a:endParaRPr lang="en-US" altLang="en-US" sz="1300" b="0">
              <a:latin typeface="Times" pitchFamily="-106" charset="0"/>
            </a:endParaRPr>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40FC1E73-5FD5-44AF-B348-0A6F2B3C2039}" type="slidenum">
              <a:rPr lang="en-US" altLang="en-US" sz="1300" b="0">
                <a:latin typeface="Times" pitchFamily="-106" charset="0"/>
              </a:rPr>
              <a:pPr/>
              <a:t>62</a:t>
            </a:fld>
            <a:endParaRPr lang="en-US" altLang="en-US" sz="1300" b="0">
              <a:latin typeface="Times" pitchFamily="-106" charset="0"/>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altLang="en-US" smtClean="0">
              <a:latin typeface="Times" pitchFamily="-106"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116ED754-B71C-4534-82C4-A844EB0260AD}" type="slidenum">
              <a:rPr lang="en-US" altLang="en-US" sz="1300" b="0">
                <a:latin typeface="Times" pitchFamily="-106" charset="0"/>
              </a:rPr>
              <a:pPr/>
              <a:t>63</a:t>
            </a:fld>
            <a:endParaRPr lang="en-US" altLang="en-US" sz="1300" b="0">
              <a:latin typeface="Times" pitchFamily="-106" charset="0"/>
            </a:endParaRPr>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381C1DD9-7467-40A5-92B2-EF51965AEAAB}" type="slidenum">
              <a:rPr lang="en-US" altLang="en-US" sz="1300" b="0">
                <a:latin typeface="Times" pitchFamily="-106" charset="0"/>
              </a:rPr>
              <a:pPr/>
              <a:t>64</a:t>
            </a:fld>
            <a:endParaRPr lang="en-US" altLang="en-US" sz="1300" b="0">
              <a:latin typeface="Times" pitchFamily="-106" charset="0"/>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4CA5CBF4-5AC6-4221-A587-8BFDC9D903A5}" type="slidenum">
              <a:rPr lang="en-US" altLang="en-US" sz="1300" b="0">
                <a:latin typeface="Times" pitchFamily="-106" charset="0"/>
              </a:rPr>
              <a:pPr/>
              <a:t>65</a:t>
            </a:fld>
            <a:endParaRPr lang="en-US" altLang="en-US" sz="1300" b="0">
              <a:latin typeface="Times" pitchFamily="-106" charset="0"/>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A07AA7E6-E5C6-4A19-B240-21367B816468}" type="slidenum">
              <a:rPr lang="en-US" altLang="en-US" sz="1300" b="0">
                <a:latin typeface="Times" pitchFamily="-106" charset="0"/>
              </a:rPr>
              <a:pPr/>
              <a:t>6</a:t>
            </a:fld>
            <a:endParaRPr lang="en-US" altLang="en-US" sz="1300" b="0">
              <a:latin typeface="Times" pitchFamily="-106"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F7A70D23-7BAC-4FC7-B968-FF7B5BB259E8}" type="slidenum">
              <a:rPr lang="en-US" altLang="en-US" sz="1300" b="0">
                <a:latin typeface="Times" pitchFamily="-106" charset="0"/>
              </a:rPr>
              <a:pPr/>
              <a:t>66</a:t>
            </a:fld>
            <a:endParaRPr lang="en-US" altLang="en-US" sz="1300" b="0">
              <a:latin typeface="Times" pitchFamily="-106" charset="0"/>
            </a:endParaRPr>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48B5EFFC-C8E9-41F2-8E2C-4CB3AE3B56FE}" type="slidenum">
              <a:rPr lang="en-US" altLang="en-US" sz="1300" b="0">
                <a:latin typeface="Times" pitchFamily="-106" charset="0"/>
              </a:rPr>
              <a:pPr/>
              <a:t>67</a:t>
            </a:fld>
            <a:endParaRPr lang="en-US" altLang="en-US" sz="1300" b="0">
              <a:latin typeface="Times" pitchFamily="-106"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D18E1AAB-107D-45B5-B431-15A8322BEE09}" type="slidenum">
              <a:rPr lang="en-US" altLang="en-US" sz="1300" b="0">
                <a:latin typeface="Times" pitchFamily="-106" charset="0"/>
              </a:rPr>
              <a:pPr/>
              <a:t>68</a:t>
            </a:fld>
            <a:endParaRPr lang="en-US" altLang="en-US" sz="1300" b="0">
              <a:latin typeface="Times" pitchFamily="-106" charset="0"/>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8FDC64FF-A7C1-46ED-9712-A643D72E57E2}" type="slidenum">
              <a:rPr lang="en-US" altLang="en-US" sz="1300" b="0">
                <a:latin typeface="Times" pitchFamily="-106" charset="0"/>
              </a:rPr>
              <a:pPr/>
              <a:t>69</a:t>
            </a:fld>
            <a:endParaRPr lang="en-US" altLang="en-US" sz="1300" b="0">
              <a:latin typeface="Times" pitchFamily="-106" charset="0"/>
            </a:endParaRPr>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5DD49990-F493-4EE7-96E9-A2489B0B0981}" type="slidenum">
              <a:rPr lang="en-US" altLang="en-US" sz="1300" b="0">
                <a:latin typeface="Times" pitchFamily="-106" charset="0"/>
              </a:rPr>
              <a:pPr/>
              <a:t>70</a:t>
            </a:fld>
            <a:endParaRPr lang="en-US" altLang="en-US" sz="1300" b="0">
              <a:latin typeface="Times" pitchFamily="-106" charset="0"/>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9FBCE613-14C9-4E5C-BEF5-20E937D22F48}" type="slidenum">
              <a:rPr lang="en-US" altLang="en-US" sz="1300" b="0">
                <a:latin typeface="Times" pitchFamily="-106" charset="0"/>
              </a:rPr>
              <a:pPr/>
              <a:t>71</a:t>
            </a:fld>
            <a:endParaRPr lang="en-US" altLang="en-US" sz="1300" b="0">
              <a:latin typeface="Times" pitchFamily="-106" charset="0"/>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F75047C5-D7C6-4FF7-A045-D49C48C5645B}" type="slidenum">
              <a:rPr lang="en-US" altLang="en-US" sz="1300" b="0">
                <a:latin typeface="Times" pitchFamily="-106" charset="0"/>
              </a:rPr>
              <a:pPr/>
              <a:t>72</a:t>
            </a:fld>
            <a:endParaRPr lang="en-US" altLang="en-US" sz="1300" b="0">
              <a:latin typeface="Times" pitchFamily="-106" charset="0"/>
            </a:endParaRPr>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DDBA8AE0-7E73-49E1-B194-5687EFB1985C}" type="slidenum">
              <a:rPr lang="en-US" altLang="en-US" sz="1300" b="0">
                <a:latin typeface="Times" pitchFamily="-106" charset="0"/>
              </a:rPr>
              <a:pPr/>
              <a:t>73</a:t>
            </a:fld>
            <a:endParaRPr lang="en-US" altLang="en-US" sz="1300" b="0">
              <a:latin typeface="Times" pitchFamily="-106" charset="0"/>
            </a:endParaRPr>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altLang="en-US" smtClean="0">
              <a:latin typeface="Times" pitchFamily="-106"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4C0763C7-1C23-438F-A5C5-9E52C2B2FDBC}" type="slidenum">
              <a:rPr lang="en-US" altLang="en-US" sz="1300" b="0">
                <a:latin typeface="Times" pitchFamily="-106" charset="0"/>
              </a:rPr>
              <a:pPr/>
              <a:t>74</a:t>
            </a:fld>
            <a:endParaRPr lang="en-US" altLang="en-US" sz="1300" b="0">
              <a:latin typeface="Times" pitchFamily="-106" charset="0"/>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altLang="en-US" smtClean="0">
              <a:latin typeface="Times" pitchFamily="-106"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8B6D1705-A1FB-493D-9FEA-18C108D3E2D4}" type="slidenum">
              <a:rPr lang="en-US" altLang="en-US" sz="1300" b="0">
                <a:latin typeface="Times" pitchFamily="-106" charset="0"/>
              </a:rPr>
              <a:pPr/>
              <a:t>75</a:t>
            </a:fld>
            <a:endParaRPr lang="en-US" altLang="en-US" sz="1300" b="0">
              <a:latin typeface="Times" pitchFamily="-106" charset="0"/>
            </a:endParaRPr>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altLang="en-US" smtClean="0">
              <a:latin typeface="Times" pitchFamily="-10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A07AA7E6-E5C6-4A19-B240-21367B816468}" type="slidenum">
              <a:rPr lang="en-US" altLang="en-US" sz="1300" b="0">
                <a:latin typeface="Times" pitchFamily="-106" charset="0"/>
              </a:rPr>
              <a:pPr/>
              <a:t>7</a:t>
            </a:fld>
            <a:endParaRPr lang="en-US" altLang="en-US" sz="1300" b="0">
              <a:latin typeface="Times" pitchFamily="-106"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CA61ACC5-7D62-4099-9D62-64D53B4C161F}" type="slidenum">
              <a:rPr lang="en-US" altLang="en-US" sz="1300" b="0">
                <a:latin typeface="Times" pitchFamily="-106" charset="0"/>
              </a:rPr>
              <a:pPr/>
              <a:t>76</a:t>
            </a:fld>
            <a:endParaRPr lang="en-US" altLang="en-US" sz="1300" b="0">
              <a:latin typeface="Times" pitchFamily="-106"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altLang="en-US" smtClean="0">
              <a:latin typeface="Times" pitchFamily="-106"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63533703-050D-428C-BBE2-147C9201BEC5}" type="slidenum">
              <a:rPr lang="en-US" altLang="en-US" sz="1300" b="0">
                <a:latin typeface="Times" pitchFamily="-106" charset="0"/>
              </a:rPr>
              <a:pPr/>
              <a:t>77</a:t>
            </a:fld>
            <a:endParaRPr lang="en-US" altLang="en-US" sz="1300" b="0">
              <a:latin typeface="Times" pitchFamily="-106" charset="0"/>
            </a:endParaRPr>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altLang="en-US" smtClean="0">
              <a:latin typeface="Times" pitchFamily="-106"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575784E7-A213-46BB-9307-8C08E6B57CD7}" type="slidenum">
              <a:rPr lang="en-US" altLang="en-US" sz="1300" b="0">
                <a:latin typeface="Times" pitchFamily="-106" charset="0"/>
              </a:rPr>
              <a:pPr/>
              <a:t>78</a:t>
            </a:fld>
            <a:endParaRPr lang="en-US" altLang="en-US" sz="1300" b="0">
              <a:latin typeface="Times" pitchFamily="-106" charset="0"/>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EA420514-D0BA-4247-B99E-E3167778F4D2}" type="slidenum">
              <a:rPr lang="en-US" altLang="en-US" sz="1300" b="0">
                <a:latin typeface="Times" pitchFamily="-106" charset="0"/>
              </a:rPr>
              <a:pPr/>
              <a:t>79</a:t>
            </a:fld>
            <a:endParaRPr lang="en-US" altLang="en-US" sz="1300" b="0">
              <a:latin typeface="Times" pitchFamily="-106" charset="0"/>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DA2F5808-A7C5-4533-BE02-9269D39040C0}" type="slidenum">
              <a:rPr lang="en-US" altLang="en-US" sz="1300" b="0">
                <a:latin typeface="Times" pitchFamily="-106" charset="0"/>
              </a:rPr>
              <a:pPr/>
              <a:t>80</a:t>
            </a:fld>
            <a:endParaRPr lang="en-US" altLang="en-US" sz="1300" b="0">
              <a:latin typeface="Times" pitchFamily="-106" charset="0"/>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AF4A500C-FB05-428E-966B-EE61D6568969}" type="slidenum">
              <a:rPr lang="en-US" altLang="en-US" sz="1300" b="0">
                <a:latin typeface="Times" pitchFamily="-106" charset="0"/>
              </a:rPr>
              <a:pPr/>
              <a:t>81</a:t>
            </a:fld>
            <a:endParaRPr lang="en-US" altLang="en-US" sz="1300" b="0">
              <a:latin typeface="Times" pitchFamily="-106" charset="0"/>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0609F4A0-29C2-4332-A287-A1AA1628D96D}" type="slidenum">
              <a:rPr lang="en-US" altLang="en-US" sz="1300" b="0">
                <a:latin typeface="Times" pitchFamily="-106" charset="0"/>
              </a:rPr>
              <a:pPr/>
              <a:t>82</a:t>
            </a:fld>
            <a:endParaRPr lang="en-US" altLang="en-US" sz="1300" b="0">
              <a:latin typeface="Times" pitchFamily="-106" charset="0"/>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634EA381-862E-47B3-9B77-2F52A56E7056}" type="slidenum">
              <a:rPr lang="en-US" altLang="en-US" sz="1300" b="0">
                <a:latin typeface="Times" pitchFamily="-106" charset="0"/>
              </a:rPr>
              <a:pPr/>
              <a:t>83</a:t>
            </a:fld>
            <a:endParaRPr lang="en-US" altLang="en-US" sz="1300" b="0">
              <a:latin typeface="Times" pitchFamily="-106" charset="0"/>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B7B8C076-ECE7-475F-93B5-7BFEC40FB354}" type="slidenum">
              <a:rPr lang="en-US" altLang="en-US" sz="1300" b="0">
                <a:latin typeface="Times" pitchFamily="-106" charset="0"/>
              </a:rPr>
              <a:pPr/>
              <a:t>86</a:t>
            </a:fld>
            <a:endParaRPr lang="en-US" altLang="en-US" sz="1300" b="0">
              <a:latin typeface="Times" pitchFamily="-106" charset="0"/>
            </a:endParaRP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2E1FDD6C-BB0E-4E9B-95CE-9DDC83FB8C5A}" type="slidenum">
              <a:rPr lang="en-US" altLang="en-US" sz="1300" b="0">
                <a:latin typeface="Times" pitchFamily="-106" charset="0"/>
              </a:rPr>
              <a:pPr/>
              <a:t>87</a:t>
            </a:fld>
            <a:endParaRPr lang="en-US" altLang="en-US" sz="1300" b="0">
              <a:latin typeface="Times" pitchFamily="-106" charset="0"/>
            </a:endParaRPr>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31C63778-D156-45B4-AFD9-EAA0AB46DE97}" type="slidenum">
              <a:rPr lang="en-US" altLang="en-US" sz="1300" b="0">
                <a:latin typeface="Times" pitchFamily="-106" charset="0"/>
              </a:rPr>
              <a:pPr/>
              <a:t>8</a:t>
            </a:fld>
            <a:endParaRPr lang="en-US" altLang="en-US" sz="1300" b="0">
              <a:latin typeface="Times" pitchFamily="-106"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F316E9B4-9B69-497D-ABC4-7AB9C8EA2F9F}" type="slidenum">
              <a:rPr lang="en-US" altLang="en-US" sz="1300" b="0">
                <a:latin typeface="Times" pitchFamily="-106" charset="0"/>
              </a:rPr>
              <a:pPr/>
              <a:t>88</a:t>
            </a:fld>
            <a:endParaRPr lang="en-US" altLang="en-US" sz="1300" b="0">
              <a:latin typeface="Times" pitchFamily="-106" charset="0"/>
            </a:endParaRPr>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A5CFE241-FA0C-4E01-9CD1-792084D195E4}" type="slidenum">
              <a:rPr lang="en-US" altLang="en-US" sz="1300" b="0">
                <a:latin typeface="Times" pitchFamily="-106" charset="0"/>
              </a:rPr>
              <a:pPr/>
              <a:t>89</a:t>
            </a:fld>
            <a:endParaRPr lang="en-US" altLang="en-US" sz="1300" b="0">
              <a:latin typeface="Times" pitchFamily="-106" charset="0"/>
            </a:endParaRPr>
          </a:p>
        </p:txBody>
      </p:sp>
      <p:sp>
        <p:nvSpPr>
          <p:cNvPr id="156675" name="Rectangle 2"/>
          <p:cNvSpPr>
            <a:spLocks noGrp="1" noRot="1" noChangeAspect="1" noChangeArrowheads="1" noTextEdit="1"/>
          </p:cNvSpPr>
          <p:nvPr>
            <p:ph type="sldImg"/>
          </p:nvPr>
        </p:nvSpPr>
        <p:spPr>
          <a:solidFill>
            <a:srgbClr val="FFFFFF"/>
          </a:solidFill>
          <a:ln/>
        </p:spPr>
      </p:sp>
      <p:sp>
        <p:nvSpPr>
          <p:cNvPr id="15667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28DBEC04-59C0-4706-887C-775E9D6CEE37}" type="slidenum">
              <a:rPr lang="en-US" altLang="en-US" sz="1300" b="0">
                <a:latin typeface="Times" pitchFamily="-106" charset="0"/>
              </a:rPr>
              <a:pPr/>
              <a:t>91</a:t>
            </a:fld>
            <a:endParaRPr lang="en-US" altLang="en-US" sz="1300" b="0">
              <a:latin typeface="Times" pitchFamily="-106" charset="0"/>
            </a:endParaRPr>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84F7FF6F-3186-444B-92CF-1A785309EC99}" type="slidenum">
              <a:rPr lang="en-US" altLang="en-US" sz="1300" b="0">
                <a:latin typeface="Times" pitchFamily="-106" charset="0"/>
              </a:rPr>
              <a:pPr/>
              <a:t>92</a:t>
            </a:fld>
            <a:endParaRPr lang="en-US" altLang="en-US" sz="1300" b="0">
              <a:latin typeface="Times" pitchFamily="-106" charset="0"/>
            </a:endParaRPr>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42BB11D9-99C7-41BC-BDD2-0D6D72B7DFD1}" type="slidenum">
              <a:rPr lang="en-US" altLang="en-US" sz="1300" b="0">
                <a:latin typeface="Times" pitchFamily="-106" charset="0"/>
              </a:rPr>
              <a:pPr/>
              <a:t>93</a:t>
            </a:fld>
            <a:endParaRPr lang="en-US" altLang="en-US" sz="1300" b="0">
              <a:latin typeface="Times" pitchFamily="-106" charset="0"/>
            </a:endParaRPr>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65B75AA6-E38B-49AE-B58F-E48EAF1FC653}" type="slidenum">
              <a:rPr lang="en-US" altLang="en-US" sz="1300" b="0">
                <a:latin typeface="Times" pitchFamily="-106" charset="0"/>
              </a:rPr>
              <a:pPr/>
              <a:t>94</a:t>
            </a:fld>
            <a:endParaRPr lang="en-US" altLang="en-US" sz="1300" b="0">
              <a:latin typeface="Times" pitchFamily="-106" charset="0"/>
            </a:endParaRPr>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7A579576-1130-4BBE-884A-313DED404A33}" type="slidenum">
              <a:rPr lang="en-US" altLang="en-US" sz="1300" b="0">
                <a:latin typeface="Times" pitchFamily="-106" charset="0"/>
              </a:rPr>
              <a:pPr/>
              <a:t>95</a:t>
            </a:fld>
            <a:endParaRPr lang="en-US" altLang="en-US" sz="1300" b="0">
              <a:latin typeface="Times" pitchFamily="-106" charset="0"/>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0FB2C238-DDC2-4BFD-A0AF-16D6BA6B1737}" type="slidenum">
              <a:rPr lang="en-US" altLang="en-US" sz="1300" b="0">
                <a:latin typeface="Times" pitchFamily="-106" charset="0"/>
              </a:rPr>
              <a:pPr/>
              <a:t>96</a:t>
            </a:fld>
            <a:endParaRPr lang="en-US" altLang="en-US" sz="1300" b="0">
              <a:latin typeface="Times" pitchFamily="-106" charset="0"/>
            </a:endParaRPr>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14CED697-4D36-4725-A32F-23C28FDD7836}" type="slidenum">
              <a:rPr lang="en-US" altLang="en-US" sz="1300" b="0">
                <a:latin typeface="Times" pitchFamily="-106" charset="0"/>
              </a:rPr>
              <a:pPr/>
              <a:t>97</a:t>
            </a:fld>
            <a:endParaRPr lang="en-US" altLang="en-US" sz="1300" b="0">
              <a:latin typeface="Times" pitchFamily="-106" charset="0"/>
            </a:endParaRPr>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33CE4D85-1381-4F21-8D05-52F9599D47A2}" type="slidenum">
              <a:rPr lang="en-US" altLang="en-US" sz="1300" b="0">
                <a:latin typeface="Times" pitchFamily="-106" charset="0"/>
              </a:rPr>
              <a:pPr/>
              <a:t>98</a:t>
            </a:fld>
            <a:endParaRPr lang="en-US" altLang="en-US" sz="1300" b="0">
              <a:latin typeface="Times" pitchFamily="-106" charset="0"/>
            </a:endParaRPr>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38A4EA33-14D8-4049-8A36-6FEA937705D4}" type="slidenum">
              <a:rPr lang="en-US" altLang="en-US" sz="1300" b="0">
                <a:latin typeface="Times" pitchFamily="-106" charset="0"/>
              </a:rPr>
              <a:pPr/>
              <a:t>9</a:t>
            </a:fld>
            <a:endParaRPr lang="en-US" altLang="en-US" sz="1300" b="0">
              <a:latin typeface="Times" pitchFamily="-106"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pitchFamily="-106" charset="0"/>
              </a:rPr>
              <a:t>There</a:t>
            </a:r>
            <a:r>
              <a:rPr lang="ja-JP" altLang="en-US" smtClean="0">
                <a:latin typeface="Times" pitchFamily="-106" charset="0"/>
              </a:rPr>
              <a:t>’</a:t>
            </a:r>
            <a:r>
              <a:rPr lang="en-US" altLang="ja-JP" smtClean="0">
                <a:latin typeface="Times" pitchFamily="-106" charset="0"/>
              </a:rPr>
              <a:t>s another quote about judging programming via structures, not control flow... I need to find that one.</a:t>
            </a:r>
          </a:p>
          <a:p>
            <a:endParaRPr lang="en-US" altLang="en-US" smtClean="0">
              <a:latin typeface="Times" pitchFamily="-106" charset="0"/>
            </a:endParaRPr>
          </a:p>
          <a:p>
            <a:r>
              <a:rPr lang="en-US" altLang="en-US" smtClean="0">
                <a:latin typeface="Times" pitchFamily="-106" charset="0"/>
              </a:rPr>
              <a:t>Illustrative pictures:  2 sets of 10 nodes completely interconnected vs.</a:t>
            </a:r>
          </a:p>
          <a:p>
            <a:r>
              <a:rPr lang="en-US" altLang="en-US" smtClean="0">
                <a:latin typeface="Times" pitchFamily="-106" charset="0"/>
              </a:rPr>
              <a:t>      1 set of 100 nodes and a singleton set of 1 node...</a:t>
            </a:r>
          </a:p>
          <a:p>
            <a:r>
              <a:rPr lang="en-US" altLang="en-US" smtClean="0">
                <a:latin typeface="Times" pitchFamily="-106" charset="0"/>
              </a:rPr>
              <a:t>      same # of connections, so what</a:t>
            </a:r>
            <a:r>
              <a:rPr lang="ja-JP" altLang="en-US" smtClean="0">
                <a:latin typeface="Times" pitchFamily="-106" charset="0"/>
              </a:rPr>
              <a:t>’</a:t>
            </a:r>
            <a:r>
              <a:rPr lang="en-US" altLang="ja-JP" smtClean="0">
                <a:latin typeface="Times" pitchFamily="-106" charset="0"/>
              </a:rPr>
              <a:t>s the difference</a:t>
            </a:r>
          </a:p>
          <a:p>
            <a:r>
              <a:rPr lang="en-US" altLang="en-US" smtClean="0">
                <a:latin typeface="Times" pitchFamily="-106" charset="0"/>
              </a:rPr>
              <a:t>      -- consistency of representation</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3C42AE59-C72B-485D-A932-A49A14D31627}" type="slidenum">
              <a:rPr lang="en-US" altLang="en-US" sz="1300" b="0">
                <a:latin typeface="Times" pitchFamily="-106" charset="0"/>
              </a:rPr>
              <a:pPr/>
              <a:t>99</a:t>
            </a:fld>
            <a:endParaRPr lang="en-US" altLang="en-US" sz="1300" b="0">
              <a:latin typeface="Times" pitchFamily="-106" charset="0"/>
            </a:endParaRPr>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D4588650-6CAC-44DB-875E-A77DD46E47F3}" type="slidenum">
              <a:rPr lang="en-US" altLang="en-US" sz="1300" b="0">
                <a:latin typeface="Times" pitchFamily="-106" charset="0"/>
              </a:rPr>
              <a:pPr/>
              <a:t>100</a:t>
            </a:fld>
            <a:endParaRPr lang="en-US" altLang="en-US" sz="1300" b="0">
              <a:latin typeface="Times" pitchFamily="-106" charset="0"/>
            </a:endParaRPr>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C2A19D8F-EA06-4C55-BF3E-EAD01B7B7056}" type="slidenum">
              <a:rPr lang="en-US" altLang="en-US" sz="1300" b="0">
                <a:latin typeface="Times" pitchFamily="-106" charset="0"/>
              </a:rPr>
              <a:pPr/>
              <a:t>101</a:t>
            </a:fld>
            <a:endParaRPr lang="en-US" altLang="en-US" sz="1300" b="0">
              <a:latin typeface="Times" pitchFamily="-106" charset="0"/>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B66E3386-F74C-4B1C-8150-69A89670DF55}" type="slidenum">
              <a:rPr lang="en-US" altLang="en-US" sz="1300" b="0">
                <a:latin typeface="Times" pitchFamily="-106" charset="0"/>
              </a:rPr>
              <a:pPr/>
              <a:t>102</a:t>
            </a:fld>
            <a:endParaRPr lang="en-US" altLang="en-US" sz="1300" b="0">
              <a:latin typeface="Times" pitchFamily="-106" charset="0"/>
            </a:endParaRPr>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altLang="en-US" smtClean="0">
              <a:latin typeface="Times" pitchFamily="-106"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D467EC81-3C7B-433E-852D-26FAD0F1675D}" type="slidenum">
              <a:rPr lang="en-US" altLang="en-US" sz="1300" b="0">
                <a:latin typeface="Times" pitchFamily="-106" charset="0"/>
              </a:rPr>
              <a:pPr/>
              <a:t>104</a:t>
            </a:fld>
            <a:endParaRPr lang="en-US" altLang="en-US" sz="1300" b="0">
              <a:latin typeface="Times" pitchFamily="-106" charset="0"/>
            </a:endParaRPr>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itchFamily="18" charset="0"/>
                <a:ea typeface="ＭＳ Ｐゴシック" pitchFamily="34" charset="-128"/>
              </a:defRPr>
            </a:lvl1pPr>
            <a:lvl2pPr marL="785372" indent="-302066">
              <a:defRPr sz="2500" b="1">
                <a:solidFill>
                  <a:schemeClr val="tx1"/>
                </a:solidFill>
                <a:latin typeface="Times New Roman" pitchFamily="18" charset="0"/>
                <a:ea typeface="ＭＳ Ｐゴシック" pitchFamily="34" charset="-128"/>
              </a:defRPr>
            </a:lvl2pPr>
            <a:lvl3pPr marL="1208265" indent="-241653">
              <a:defRPr sz="2500" b="1">
                <a:solidFill>
                  <a:schemeClr val="tx1"/>
                </a:solidFill>
                <a:latin typeface="Times New Roman" pitchFamily="18" charset="0"/>
                <a:ea typeface="ＭＳ Ｐゴシック" pitchFamily="34" charset="-128"/>
              </a:defRPr>
            </a:lvl3pPr>
            <a:lvl4pPr marL="1691571" indent="-241653">
              <a:defRPr sz="2500" b="1">
                <a:solidFill>
                  <a:schemeClr val="tx1"/>
                </a:solidFill>
                <a:latin typeface="Times New Roman" pitchFamily="18" charset="0"/>
                <a:ea typeface="ＭＳ Ｐゴシック" pitchFamily="34" charset="-128"/>
              </a:defRPr>
            </a:lvl4pPr>
            <a:lvl5pPr marL="2174878" indent="-241653">
              <a:defRPr sz="2500" b="1">
                <a:solidFill>
                  <a:schemeClr val="tx1"/>
                </a:solidFill>
                <a:latin typeface="Times New Roman" pitchFamily="18" charset="0"/>
                <a:ea typeface="ＭＳ Ｐゴシック" pitchFamily="34" charset="-128"/>
              </a:defRPr>
            </a:lvl5pPr>
            <a:lvl6pPr marL="2658184"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6pPr>
            <a:lvl7pPr marL="3141490"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7pPr>
            <a:lvl8pPr marL="3624796"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8pPr>
            <a:lvl9pPr marL="4108102" indent="-241653" algn="ctr" eaLnBrk="0" fontAlgn="base" hangingPunct="0">
              <a:spcBef>
                <a:spcPct val="50000"/>
              </a:spcBef>
              <a:spcAft>
                <a:spcPct val="0"/>
              </a:spcAft>
              <a:defRPr sz="2500" b="1">
                <a:solidFill>
                  <a:schemeClr val="tx1"/>
                </a:solidFill>
                <a:latin typeface="Times New Roman" pitchFamily="18" charset="0"/>
                <a:ea typeface="ＭＳ Ｐゴシック" pitchFamily="34" charset="-128"/>
              </a:defRPr>
            </a:lvl9pPr>
          </a:lstStyle>
          <a:p>
            <a:fld id="{5B151C00-B31E-4F94-B039-F9CFBA419A84}" type="slidenum">
              <a:rPr lang="en-US" altLang="en-US" sz="1300" b="0">
                <a:latin typeface="Times" pitchFamily="-106" charset="0"/>
              </a:rPr>
              <a:pPr/>
              <a:t>105</a:t>
            </a:fld>
            <a:endParaRPr lang="en-US" altLang="en-US" sz="1300" b="0">
              <a:latin typeface="Times" pitchFamily="-106" charset="0"/>
            </a:endParaRPr>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pitchFamily="-10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89AAA8-9B47-4400-A355-81D9129ECB45}" type="slidenum">
              <a:rPr lang="en-US"/>
              <a:pPr>
                <a:defRPr/>
              </a:pPr>
              <a:t>‹#›</a:t>
            </a:fld>
            <a:endParaRPr lang="en-US"/>
          </a:p>
        </p:txBody>
      </p:sp>
    </p:spTree>
    <p:extLst>
      <p:ext uri="{BB962C8B-B14F-4D97-AF65-F5344CB8AC3E}">
        <p14:creationId xmlns:p14="http://schemas.microsoft.com/office/powerpoint/2010/main" val="48525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1949DB-2366-4462-903D-654EAA816722}" type="slidenum">
              <a:rPr lang="en-US"/>
              <a:pPr>
                <a:defRPr/>
              </a:pPr>
              <a:t>‹#›</a:t>
            </a:fld>
            <a:endParaRPr lang="en-US"/>
          </a:p>
        </p:txBody>
      </p:sp>
    </p:spTree>
    <p:extLst>
      <p:ext uri="{BB962C8B-B14F-4D97-AF65-F5344CB8AC3E}">
        <p14:creationId xmlns:p14="http://schemas.microsoft.com/office/powerpoint/2010/main" val="312808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2E8366-2E7C-4497-B47B-225C9EF5C6B0}" type="slidenum">
              <a:rPr lang="en-US"/>
              <a:pPr>
                <a:defRPr/>
              </a:pPr>
              <a:t>‹#›</a:t>
            </a:fld>
            <a:endParaRPr lang="en-US"/>
          </a:p>
        </p:txBody>
      </p:sp>
    </p:spTree>
    <p:extLst>
      <p:ext uri="{BB962C8B-B14F-4D97-AF65-F5344CB8AC3E}">
        <p14:creationId xmlns:p14="http://schemas.microsoft.com/office/powerpoint/2010/main" val="324581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F04B94-254D-40A1-9C40-DCB695E17FDF}" type="slidenum">
              <a:rPr lang="en-US"/>
              <a:pPr>
                <a:defRPr/>
              </a:pPr>
              <a:t>‹#›</a:t>
            </a:fld>
            <a:endParaRPr lang="en-US"/>
          </a:p>
        </p:txBody>
      </p:sp>
    </p:spTree>
    <p:extLst>
      <p:ext uri="{BB962C8B-B14F-4D97-AF65-F5344CB8AC3E}">
        <p14:creationId xmlns:p14="http://schemas.microsoft.com/office/powerpoint/2010/main" val="297581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8E28EA-CF41-4E98-936F-FD25F12D55B5}" type="slidenum">
              <a:rPr lang="en-US"/>
              <a:pPr>
                <a:defRPr/>
              </a:pPr>
              <a:t>‹#›</a:t>
            </a:fld>
            <a:endParaRPr lang="en-US"/>
          </a:p>
        </p:txBody>
      </p:sp>
    </p:spTree>
    <p:extLst>
      <p:ext uri="{BB962C8B-B14F-4D97-AF65-F5344CB8AC3E}">
        <p14:creationId xmlns:p14="http://schemas.microsoft.com/office/powerpoint/2010/main" val="158851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EC173F-8037-40BD-94DE-3D6FAD6AF4F1}" type="slidenum">
              <a:rPr lang="en-US"/>
              <a:pPr>
                <a:defRPr/>
              </a:pPr>
              <a:t>‹#›</a:t>
            </a:fld>
            <a:endParaRPr lang="en-US"/>
          </a:p>
        </p:txBody>
      </p:sp>
    </p:spTree>
    <p:extLst>
      <p:ext uri="{BB962C8B-B14F-4D97-AF65-F5344CB8AC3E}">
        <p14:creationId xmlns:p14="http://schemas.microsoft.com/office/powerpoint/2010/main" val="295949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E65920-9FDA-4F04-9A36-38B255EAF5B9}" type="slidenum">
              <a:rPr lang="en-US"/>
              <a:pPr>
                <a:defRPr/>
              </a:pPr>
              <a:t>‹#›</a:t>
            </a:fld>
            <a:endParaRPr lang="en-US"/>
          </a:p>
        </p:txBody>
      </p:sp>
    </p:spTree>
    <p:extLst>
      <p:ext uri="{BB962C8B-B14F-4D97-AF65-F5344CB8AC3E}">
        <p14:creationId xmlns:p14="http://schemas.microsoft.com/office/powerpoint/2010/main" val="36921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914B93-7767-4460-9975-9E3FE7D1DE50}" type="slidenum">
              <a:rPr lang="en-US"/>
              <a:pPr>
                <a:defRPr/>
              </a:pPr>
              <a:t>‹#›</a:t>
            </a:fld>
            <a:endParaRPr lang="en-US"/>
          </a:p>
        </p:txBody>
      </p:sp>
    </p:spTree>
    <p:extLst>
      <p:ext uri="{BB962C8B-B14F-4D97-AF65-F5344CB8AC3E}">
        <p14:creationId xmlns:p14="http://schemas.microsoft.com/office/powerpoint/2010/main" val="200594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9D2FE5-43D7-49CC-A4D7-7131AB7E518C}" type="slidenum">
              <a:rPr lang="en-US"/>
              <a:pPr>
                <a:defRPr/>
              </a:pPr>
              <a:t>‹#›</a:t>
            </a:fld>
            <a:endParaRPr lang="en-US"/>
          </a:p>
        </p:txBody>
      </p:sp>
    </p:spTree>
    <p:extLst>
      <p:ext uri="{BB962C8B-B14F-4D97-AF65-F5344CB8AC3E}">
        <p14:creationId xmlns:p14="http://schemas.microsoft.com/office/powerpoint/2010/main" val="377738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DD051C-D011-407B-B55A-ABF49FEA3D17}" type="slidenum">
              <a:rPr lang="en-US"/>
              <a:pPr>
                <a:defRPr/>
              </a:pPr>
              <a:t>‹#›</a:t>
            </a:fld>
            <a:endParaRPr lang="en-US"/>
          </a:p>
        </p:txBody>
      </p:sp>
    </p:spTree>
    <p:extLst>
      <p:ext uri="{BB962C8B-B14F-4D97-AF65-F5344CB8AC3E}">
        <p14:creationId xmlns:p14="http://schemas.microsoft.com/office/powerpoint/2010/main" val="149786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7F6F39-3C72-43D1-8954-2793B8AC5B4A}" type="slidenum">
              <a:rPr lang="en-US"/>
              <a:pPr>
                <a:defRPr/>
              </a:pPr>
              <a:t>‹#›</a:t>
            </a:fld>
            <a:endParaRPr lang="en-US"/>
          </a:p>
        </p:txBody>
      </p:sp>
    </p:spTree>
    <p:extLst>
      <p:ext uri="{BB962C8B-B14F-4D97-AF65-F5344CB8AC3E}">
        <p14:creationId xmlns:p14="http://schemas.microsoft.com/office/powerpoint/2010/main" val="295137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Times" charset="0"/>
                <a:ea typeface="MS PGothic" pitchFamily="34" charset="-128"/>
              </a:defRPr>
            </a:lvl1pPr>
          </a:lstStyle>
          <a:p>
            <a:pPr>
              <a:defRPr/>
            </a:pPr>
            <a:fld id="{FD933DFA-873C-462C-AC87-8400EB90F4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 charset="0"/>
          <a:ea typeface="ＭＳ Ｐゴシック" pitchFamily="34"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 charset="0"/>
          <a:ea typeface="ＭＳ Ｐゴシック" pitchFamily="34"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 charset="0"/>
          <a:ea typeface="ＭＳ Ｐゴシック" pitchFamily="34"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 charset="0"/>
          <a:ea typeface="ＭＳ Ｐゴシック" pitchFamily="34"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93.xml"/><Relationship Id="rId5" Type="http://schemas.openxmlformats.org/officeDocument/2006/relationships/slideLayout" Target="../slideLayouts/slideLayout2.xml"/><Relationship Id="rId4" Type="http://schemas.openxmlformats.org/officeDocument/2006/relationships/tags" Target="../tags/tag136.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37.xml"/><Relationship Id="rId4" Type="http://schemas.openxmlformats.org/officeDocument/2006/relationships/image" Target="../media/image36.jpeg"/></Relationships>
</file>

<file path=ppt/slides/_rels/slide10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4.xml"/><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customXml" Target="../ink/ink29.xml"/></Relationships>
</file>

<file path=ppt/slides/_rels/slide105.xml.rels><?xml version="1.0" encoding="UTF-8" standalone="yes"?>
<Relationships xmlns="http://schemas.openxmlformats.org/package/2006/relationships"><Relationship Id="rId13" Type="http://schemas.openxmlformats.org/officeDocument/2006/relationships/customXml" Target="../ink/ink35.xml"/><Relationship Id="rId18" Type="http://schemas.openxmlformats.org/officeDocument/2006/relationships/image" Target="../media/image44.emf"/><Relationship Id="rId26" Type="http://schemas.openxmlformats.org/officeDocument/2006/relationships/image" Target="../media/image48.emf"/><Relationship Id="rId39" Type="http://schemas.openxmlformats.org/officeDocument/2006/relationships/customXml" Target="../ink/ink48.xml"/><Relationship Id="rId21" Type="http://schemas.openxmlformats.org/officeDocument/2006/relationships/customXml" Target="../ink/ink39.xml"/><Relationship Id="rId34" Type="http://schemas.openxmlformats.org/officeDocument/2006/relationships/image" Target="../media/image52.emf"/><Relationship Id="rId42" Type="http://schemas.openxmlformats.org/officeDocument/2006/relationships/image" Target="../media/image56.emf"/><Relationship Id="rId47" Type="http://schemas.openxmlformats.org/officeDocument/2006/relationships/customXml" Target="../ink/ink52.xml"/><Relationship Id="rId50" Type="http://schemas.openxmlformats.org/officeDocument/2006/relationships/image" Target="../media/image60.emf"/><Relationship Id="rId55" Type="http://schemas.openxmlformats.org/officeDocument/2006/relationships/customXml" Target="../ink/ink56.xml"/><Relationship Id="rId7" Type="http://schemas.openxmlformats.org/officeDocument/2006/relationships/customXml" Target="../ink/ink32.xml"/><Relationship Id="rId12" Type="http://schemas.openxmlformats.org/officeDocument/2006/relationships/image" Target="../media/image41.emf"/><Relationship Id="rId17" Type="http://schemas.openxmlformats.org/officeDocument/2006/relationships/customXml" Target="../ink/ink37.xml"/><Relationship Id="rId25" Type="http://schemas.openxmlformats.org/officeDocument/2006/relationships/customXml" Target="../ink/ink41.xml"/><Relationship Id="rId33" Type="http://schemas.openxmlformats.org/officeDocument/2006/relationships/customXml" Target="../ink/ink45.xml"/><Relationship Id="rId38" Type="http://schemas.openxmlformats.org/officeDocument/2006/relationships/image" Target="../media/image54.emf"/><Relationship Id="rId46" Type="http://schemas.openxmlformats.org/officeDocument/2006/relationships/image" Target="../media/image58.emf"/><Relationship Id="rId59" Type="http://schemas.openxmlformats.org/officeDocument/2006/relationships/customXml" Target="../ink/ink58.xml"/><Relationship Id="rId2" Type="http://schemas.openxmlformats.org/officeDocument/2006/relationships/notesSlide" Target="../notesSlides/notesSlide95.xml"/><Relationship Id="rId16" Type="http://schemas.openxmlformats.org/officeDocument/2006/relationships/image" Target="../media/image43.emf"/><Relationship Id="rId20" Type="http://schemas.openxmlformats.org/officeDocument/2006/relationships/image" Target="../media/image45.emf"/><Relationship Id="rId29" Type="http://schemas.openxmlformats.org/officeDocument/2006/relationships/customXml" Target="../ink/ink43.xml"/><Relationship Id="rId41" Type="http://schemas.openxmlformats.org/officeDocument/2006/relationships/customXml" Target="../ink/ink49.xml"/><Relationship Id="rId54" Type="http://schemas.openxmlformats.org/officeDocument/2006/relationships/image" Target="../media/image62.emf"/><Relationship Id="rId1" Type="http://schemas.openxmlformats.org/officeDocument/2006/relationships/slideLayout" Target="../slideLayouts/slideLayout7.xml"/><Relationship Id="rId6" Type="http://schemas.openxmlformats.org/officeDocument/2006/relationships/image" Target="../media/image38.emf"/><Relationship Id="rId11" Type="http://schemas.openxmlformats.org/officeDocument/2006/relationships/customXml" Target="../ink/ink34.xml"/><Relationship Id="rId24" Type="http://schemas.openxmlformats.org/officeDocument/2006/relationships/image" Target="../media/image47.emf"/><Relationship Id="rId32" Type="http://schemas.openxmlformats.org/officeDocument/2006/relationships/image" Target="../media/image51.emf"/><Relationship Id="rId37" Type="http://schemas.openxmlformats.org/officeDocument/2006/relationships/customXml" Target="../ink/ink47.xml"/><Relationship Id="rId40" Type="http://schemas.openxmlformats.org/officeDocument/2006/relationships/image" Target="../media/image55.emf"/><Relationship Id="rId45" Type="http://schemas.openxmlformats.org/officeDocument/2006/relationships/customXml" Target="../ink/ink51.xml"/><Relationship Id="rId53" Type="http://schemas.openxmlformats.org/officeDocument/2006/relationships/customXml" Target="../ink/ink55.xml"/><Relationship Id="rId58" Type="http://schemas.openxmlformats.org/officeDocument/2006/relationships/image" Target="../media/image64.emf"/><Relationship Id="rId5" Type="http://schemas.openxmlformats.org/officeDocument/2006/relationships/customXml" Target="../ink/ink31.xml"/><Relationship Id="rId15" Type="http://schemas.openxmlformats.org/officeDocument/2006/relationships/customXml" Target="../ink/ink36.xml"/><Relationship Id="rId23" Type="http://schemas.openxmlformats.org/officeDocument/2006/relationships/customXml" Target="../ink/ink40.xml"/><Relationship Id="rId28" Type="http://schemas.openxmlformats.org/officeDocument/2006/relationships/image" Target="../media/image49.emf"/><Relationship Id="rId36" Type="http://schemas.openxmlformats.org/officeDocument/2006/relationships/image" Target="../media/image53.emf"/><Relationship Id="rId49" Type="http://schemas.openxmlformats.org/officeDocument/2006/relationships/customXml" Target="../ink/ink53.xml"/><Relationship Id="rId57" Type="http://schemas.openxmlformats.org/officeDocument/2006/relationships/customXml" Target="../ink/ink57.xml"/><Relationship Id="rId10" Type="http://schemas.openxmlformats.org/officeDocument/2006/relationships/image" Target="../media/image40.emf"/><Relationship Id="rId19" Type="http://schemas.openxmlformats.org/officeDocument/2006/relationships/customXml" Target="../ink/ink38.xml"/><Relationship Id="rId31" Type="http://schemas.openxmlformats.org/officeDocument/2006/relationships/customXml" Target="../ink/ink44.xml"/><Relationship Id="rId44" Type="http://schemas.openxmlformats.org/officeDocument/2006/relationships/image" Target="../media/image57.emf"/><Relationship Id="rId52" Type="http://schemas.openxmlformats.org/officeDocument/2006/relationships/image" Target="../media/image61.emf"/><Relationship Id="rId60" Type="http://schemas.openxmlformats.org/officeDocument/2006/relationships/image" Target="../media/image65.emf"/><Relationship Id="rId4" Type="http://schemas.openxmlformats.org/officeDocument/2006/relationships/image" Target="../media/image37.emf"/><Relationship Id="rId9" Type="http://schemas.openxmlformats.org/officeDocument/2006/relationships/customXml" Target="../ink/ink33.xml"/><Relationship Id="rId14" Type="http://schemas.openxmlformats.org/officeDocument/2006/relationships/image" Target="../media/image42.emf"/><Relationship Id="rId22" Type="http://schemas.openxmlformats.org/officeDocument/2006/relationships/image" Target="../media/image46.emf"/><Relationship Id="rId27" Type="http://schemas.openxmlformats.org/officeDocument/2006/relationships/customXml" Target="../ink/ink42.xml"/><Relationship Id="rId30" Type="http://schemas.openxmlformats.org/officeDocument/2006/relationships/image" Target="../media/image50.emf"/><Relationship Id="rId35" Type="http://schemas.openxmlformats.org/officeDocument/2006/relationships/customXml" Target="../ink/ink46.xml"/><Relationship Id="rId43" Type="http://schemas.openxmlformats.org/officeDocument/2006/relationships/customXml" Target="../ink/ink50.xml"/><Relationship Id="rId48" Type="http://schemas.openxmlformats.org/officeDocument/2006/relationships/image" Target="../media/image59.emf"/><Relationship Id="rId56" Type="http://schemas.openxmlformats.org/officeDocument/2006/relationships/image" Target="../media/image63.emf"/><Relationship Id="rId8" Type="http://schemas.openxmlformats.org/officeDocument/2006/relationships/image" Target="../media/image39.emf"/><Relationship Id="rId51" Type="http://schemas.openxmlformats.org/officeDocument/2006/relationships/customXml" Target="../ink/ink54.xml"/><Relationship Id="rId3" Type="http://schemas.openxmlformats.org/officeDocument/2006/relationships/customXml" Target="../ink/ink30.xml"/></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customXml" Target="../ink/ink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customXml" Target="../ink/ink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32.png"/><Relationship Id="rId2" Type="http://schemas.openxmlformats.org/officeDocument/2006/relationships/tags" Target="../tags/tag3.xml"/><Relationship Id="rId16"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39.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70.emf"/></Relationships>
</file>

<file path=ppt/slides/_rels/slide41.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0.emf"/></Relationships>
</file>

<file path=ppt/slides/_rels/slide42.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70.emf"/></Relationships>
</file>

<file path=ppt/slides/_rels/slide43.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60.emf"/></Relationships>
</file>

<file path=ppt/slides/_rels/slide44.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80.emf"/></Relationships>
</file>

<file path=ppt/slides/_rels/slide45.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60.emf"/></Relationships>
</file>

<file path=ppt/slides/_rels/slide46.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34.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33.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notesSlide" Target="../notesSlides/notesSlide53.xml"/><Relationship Id="rId5" Type="http://schemas.openxmlformats.org/officeDocument/2006/relationships/tags" Target="../tags/tag21.xml"/><Relationship Id="rId10" Type="http://schemas.openxmlformats.org/officeDocument/2006/relationships/slideLayout" Target="../slideLayouts/slideLayout7.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notesSlide" Target="../notesSlides/notesSlide57.xml"/><Relationship Id="rId5" Type="http://schemas.openxmlformats.org/officeDocument/2006/relationships/tags" Target="../tags/tag30.xml"/><Relationship Id="rId10" Type="http://schemas.openxmlformats.org/officeDocument/2006/relationships/slideLayout" Target="../slideLayouts/slideLayout2.xml"/><Relationship Id="rId4" Type="http://schemas.openxmlformats.org/officeDocument/2006/relationships/tags" Target="../tags/tag29.xml"/><Relationship Id="rId9" Type="http://schemas.openxmlformats.org/officeDocument/2006/relationships/tags" Target="../tags/tag34.xml"/></Relationships>
</file>

<file path=ppt/slides/_rels/slide64.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notesSlide" Target="../notesSlides/notesSlide58.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s>
</file>

<file path=ppt/slides/_rels/slide65.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notesSlide" Target="../notesSlides/notesSlide59.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tags" Target="../tags/tag43.xml"/></Relationships>
</file>

<file path=ppt/slides/_rels/slide66.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60.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notesSlide" Target="../notesSlides/notesSlide62.xml"/><Relationship Id="rId3" Type="http://schemas.openxmlformats.org/officeDocument/2006/relationships/tags" Target="../tags/tag51.xml"/><Relationship Id="rId7"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s/_rels/slide69.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notesSlide" Target="../notesSlides/notesSlide63.xml"/><Relationship Id="rId4" Type="http://schemas.openxmlformats.org/officeDocument/2006/relationships/tags" Target="../tags/tag58.xml"/><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70.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6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71.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notesSlide" Target="../notesSlides/notesSlide65.xml"/><Relationship Id="rId5" Type="http://schemas.openxmlformats.org/officeDocument/2006/relationships/tags" Target="../tags/tag72.xml"/><Relationship Id="rId10" Type="http://schemas.openxmlformats.org/officeDocument/2006/relationships/slideLayout" Target="../slideLayouts/slideLayout2.xml"/><Relationship Id="rId4" Type="http://schemas.openxmlformats.org/officeDocument/2006/relationships/tags" Target="../tags/tag71.xml"/><Relationship Id="rId9" Type="http://schemas.openxmlformats.org/officeDocument/2006/relationships/tags" Target="../tags/tag76.xml"/></Relationships>
</file>

<file path=ppt/slides/_rels/slide72.xml.rels><?xml version="1.0" encoding="UTF-8" standalone="yes"?>
<Relationships xmlns="http://schemas.openxmlformats.org/package/2006/relationships"><Relationship Id="rId8" Type="http://schemas.openxmlformats.org/officeDocument/2006/relationships/notesSlide" Target="../notesSlides/notesSlide66.xml"/><Relationship Id="rId3" Type="http://schemas.openxmlformats.org/officeDocument/2006/relationships/tags" Target="../tags/tag79.xml"/><Relationship Id="rId7"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37.png"/><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10" Type="http://schemas.openxmlformats.org/officeDocument/2006/relationships/notesSlide" Target="../notesSlides/notesSlide82.xml"/><Relationship Id="rId4" Type="http://schemas.openxmlformats.org/officeDocument/2006/relationships/tags" Target="../tags/tag90.xml"/><Relationship Id="rId9"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notesSlide" Target="../notesSlides/notesSlide8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slideLayout" Target="../slideLayouts/slideLayout2.xml"/><Relationship Id="rId5" Type="http://schemas.openxmlformats.org/officeDocument/2006/relationships/tags" Target="../tags/tag99.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s>
</file>

<file path=ppt/slides/_rels/slide93.xml.rels><?xml version="1.0" encoding="UTF-8" standalone="yes"?>
<Relationships xmlns="http://schemas.openxmlformats.org/package/2006/relationships"><Relationship Id="rId8" Type="http://schemas.openxmlformats.org/officeDocument/2006/relationships/notesSlide" Target="../notesSlides/notesSlide84.xml"/><Relationship Id="rId3" Type="http://schemas.openxmlformats.org/officeDocument/2006/relationships/tags" Target="../tags/tag107.xml"/><Relationship Id="rId7"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s/_rels/slide94.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10" Type="http://schemas.openxmlformats.org/officeDocument/2006/relationships/notesSlide" Target="../notesSlides/notesSlide85.xml"/><Relationship Id="rId4" Type="http://schemas.openxmlformats.org/officeDocument/2006/relationships/tags" Target="../tags/tag114.xml"/><Relationship Id="rId9"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notesSlide" Target="../notesSlides/notesSlide86.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s>
</file>

<file path=ppt/slides/_rels/slide96.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notesSlide" Target="../notesSlides/notesSlide87.xml"/><Relationship Id="rId5" Type="http://schemas.openxmlformats.org/officeDocument/2006/relationships/tags" Target="../tags/tag128.xml"/><Relationship Id="rId10" Type="http://schemas.openxmlformats.org/officeDocument/2006/relationships/slideLayout" Target="../slideLayouts/slideLayout2.xml"/><Relationship Id="rId4" Type="http://schemas.openxmlformats.org/officeDocument/2006/relationships/tags" Target="../tags/tag127.xml"/><Relationship Id="rId9" Type="http://schemas.openxmlformats.org/officeDocument/2006/relationships/tags" Target="../tags/tag13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7" t="14994" r="47395" b="50000"/>
          <a:stretch/>
        </p:blipFill>
        <p:spPr bwMode="auto">
          <a:xfrm>
            <a:off x="271443" y="3850424"/>
            <a:ext cx="5432538" cy="2455065"/>
          </a:xfrm>
          <a:prstGeom prst="rect">
            <a:avLst/>
          </a:prstGeom>
          <a:noFill/>
          <a:ln w="19050">
            <a:solidFill>
              <a:srgbClr val="F39222"/>
            </a:solidFill>
            <a:miter lim="800000"/>
            <a:headEnd/>
            <a:tailEnd/>
          </a:ln>
          <a:extLst>
            <a:ext uri="{909E8E84-426E-40DD-AFC4-6F175D3DCCD1}">
              <a14:hiddenFill xmlns:a14="http://schemas.microsoft.com/office/drawing/2010/main">
                <a:solidFill>
                  <a:schemeClr val="accent1"/>
                </a:solidFill>
              </a14:hiddenFill>
            </a:ext>
          </a:extLst>
        </p:spPr>
      </p:pic>
      <p:sp>
        <p:nvSpPr>
          <p:cNvPr id="3093" name="Rectangle 35"/>
          <p:cNvSpPr>
            <a:spLocks noChangeArrowheads="1"/>
          </p:cNvSpPr>
          <p:nvPr/>
        </p:nvSpPr>
        <p:spPr bwMode="auto">
          <a:xfrm>
            <a:off x="5821890" y="1429899"/>
            <a:ext cx="2724680" cy="965704"/>
          </a:xfrm>
          <a:prstGeom prst="rect">
            <a:avLst/>
          </a:prstGeom>
          <a:solidFill>
            <a:srgbClr val="CCECFF"/>
          </a:solidFill>
          <a:ln w="19050" algn="ctr">
            <a:solidFill>
              <a:srgbClr val="CCECFF"/>
            </a:solidFill>
            <a:round/>
            <a:headEnd/>
            <a:tailEnd/>
          </a:ln>
          <a:extLst/>
        </p:spPr>
        <p:txBody>
          <a:bodyPr wrap="squar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076" name="Text Box 18"/>
          <p:cNvSpPr txBox="1">
            <a:spLocks noChangeArrowheads="1"/>
          </p:cNvSpPr>
          <p:nvPr/>
        </p:nvSpPr>
        <p:spPr bwMode="auto">
          <a:xfrm>
            <a:off x="457200" y="238125"/>
            <a:ext cx="472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dirty="0">
                <a:latin typeface="Cambria" panose="02040503050406030204" pitchFamily="18" charset="0"/>
              </a:rPr>
              <a:t>Today in CS </a:t>
            </a:r>
            <a:r>
              <a:rPr lang="en-US" altLang="en-US" sz="4200" b="0" dirty="0" smtClean="0">
                <a:latin typeface="Cambria" panose="02040503050406030204" pitchFamily="18" charset="0"/>
              </a:rPr>
              <a:t>60</a:t>
            </a:r>
            <a:endParaRPr lang="en-US" altLang="en-US" sz="3200" b="0" dirty="0">
              <a:latin typeface="Cambria" panose="02040503050406030204" pitchFamily="18" charset="0"/>
            </a:endParaRPr>
          </a:p>
        </p:txBody>
      </p:sp>
      <p:sp>
        <p:nvSpPr>
          <p:cNvPr id="3077" name="Text Box 45"/>
          <p:cNvSpPr txBox="1">
            <a:spLocks noChangeArrowheads="1"/>
          </p:cNvSpPr>
          <p:nvPr/>
        </p:nvSpPr>
        <p:spPr bwMode="auto">
          <a:xfrm>
            <a:off x="854250" y="2829580"/>
            <a:ext cx="7391400" cy="523220"/>
          </a:xfrm>
          <a:prstGeom prst="rect">
            <a:avLst/>
          </a:prstGeom>
          <a:solidFill>
            <a:schemeClr val="bg1">
              <a:lumMod val="85000"/>
            </a:schemeClr>
          </a:solidFill>
          <a:ln>
            <a:no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800" b="0" i="1" dirty="0">
                <a:latin typeface="Cambria" panose="02040503050406030204" pitchFamily="18" charset="0"/>
              </a:rPr>
              <a:t>How Racket thinks: </a:t>
            </a:r>
            <a:r>
              <a:rPr lang="en-US" altLang="en-US" sz="2800" b="0" i="1" dirty="0" smtClean="0">
                <a:latin typeface="Cambria" panose="02040503050406030204" pitchFamily="18" charset="0"/>
              </a:rPr>
              <a:t>  </a:t>
            </a:r>
            <a:r>
              <a:rPr lang="en-US" altLang="en-US" sz="2800" dirty="0">
                <a:latin typeface="Cambria" panose="02040503050406030204" pitchFamily="18" charset="0"/>
              </a:rPr>
              <a:t>lists </a:t>
            </a:r>
            <a:r>
              <a:rPr lang="en-US" altLang="en-US" sz="2800" dirty="0" smtClean="0">
                <a:latin typeface="Cambria" panose="02040503050406030204" pitchFamily="18" charset="0"/>
              </a:rPr>
              <a:t> </a:t>
            </a:r>
            <a:r>
              <a:rPr lang="en-US" altLang="en-US" sz="2800" b="0" dirty="0" smtClean="0">
                <a:latin typeface="Cambria" panose="02040503050406030204" pitchFamily="18" charset="0"/>
              </a:rPr>
              <a:t>and </a:t>
            </a:r>
            <a:r>
              <a:rPr lang="en-US" altLang="en-US" sz="2800" dirty="0" smtClean="0">
                <a:latin typeface="Cambria" panose="02040503050406030204" pitchFamily="18" charset="0"/>
              </a:rPr>
              <a:t> </a:t>
            </a:r>
            <a:r>
              <a:rPr lang="en-US" altLang="en-US" sz="2800" dirty="0">
                <a:latin typeface="Cambria" panose="02040503050406030204" pitchFamily="18" charset="0"/>
              </a:rPr>
              <a:t>recursion</a:t>
            </a:r>
            <a:endParaRPr lang="en-US" altLang="en-US" sz="2800" b="0" dirty="0">
              <a:latin typeface="Cambria" panose="02040503050406030204" pitchFamily="18" charset="0"/>
            </a:endParaRPr>
          </a:p>
        </p:txBody>
      </p:sp>
      <p:grpSp>
        <p:nvGrpSpPr>
          <p:cNvPr id="3079" name="Group 49"/>
          <p:cNvGrpSpPr>
            <a:grpSpLocks/>
          </p:cNvGrpSpPr>
          <p:nvPr/>
        </p:nvGrpSpPr>
        <p:grpSpPr bwMode="auto">
          <a:xfrm>
            <a:off x="914400" y="1644650"/>
            <a:ext cx="606425" cy="663575"/>
            <a:chOff x="2928" y="1051"/>
            <a:chExt cx="840" cy="957"/>
          </a:xfrm>
        </p:grpSpPr>
        <p:sp>
          <p:nvSpPr>
            <p:cNvPr id="3095" name="Freeform 50"/>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96" name="Oval 5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097" name="Oval 5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098" name="Oval 5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099" name="Oval 5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100" name="Oval 5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101" name="Oval 5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102" name="Oval 5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103" name="AutoShape 5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104" name="Freeform 5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05" name="Freeform 6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06" name="Freeform 6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07" name="Freeform 6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80" name="Rectangle 78"/>
          <p:cNvSpPr>
            <a:spLocks noChangeArrowheads="1"/>
          </p:cNvSpPr>
          <p:nvPr/>
        </p:nvSpPr>
        <p:spPr bwMode="auto">
          <a:xfrm>
            <a:off x="5759978" y="1465560"/>
            <a:ext cx="2848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dirty="0">
                <a:latin typeface="Cambria" panose="02040503050406030204" pitchFamily="18" charset="0"/>
              </a:rPr>
              <a:t>Quick questions?</a:t>
            </a:r>
          </a:p>
        </p:txBody>
      </p:sp>
      <p:sp>
        <p:nvSpPr>
          <p:cNvPr id="3081" name="Text Box 80"/>
          <p:cNvSpPr txBox="1">
            <a:spLocks noChangeArrowheads="1"/>
          </p:cNvSpPr>
          <p:nvPr/>
        </p:nvSpPr>
        <p:spPr bwMode="auto">
          <a:xfrm>
            <a:off x="1524000" y="1371600"/>
            <a:ext cx="30751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600" b="0" dirty="0">
                <a:solidFill>
                  <a:srgbClr val="008000"/>
                </a:solidFill>
                <a:latin typeface="Cambria" panose="02040503050406030204" pitchFamily="18" charset="0"/>
              </a:rPr>
              <a:t>1 month of CS 5 in a single </a:t>
            </a:r>
            <a:r>
              <a:rPr lang="en-US" altLang="en-US" sz="1600" b="0" dirty="0" smtClean="0">
                <a:solidFill>
                  <a:srgbClr val="008000"/>
                </a:solidFill>
                <a:latin typeface="Cambria" panose="02040503050406030204" pitchFamily="18" charset="0"/>
              </a:rPr>
              <a:t>day… </a:t>
            </a:r>
            <a:r>
              <a:rPr lang="en-US" altLang="en-US" sz="1600" b="0" dirty="0">
                <a:solidFill>
                  <a:srgbClr val="008000"/>
                </a:solidFill>
                <a:latin typeface="Cambria" panose="02040503050406030204" pitchFamily="18" charset="0"/>
              </a:rPr>
              <a:t>(in a new language, </a:t>
            </a:r>
            <a:r>
              <a:rPr lang="en-US" altLang="en-US" sz="1600" b="0" dirty="0" smtClean="0">
                <a:solidFill>
                  <a:srgbClr val="008000"/>
                </a:solidFill>
                <a:latin typeface="Cambria" panose="02040503050406030204" pitchFamily="18" charset="0"/>
              </a:rPr>
              <a:t>too!)</a:t>
            </a:r>
            <a:endParaRPr lang="en-US" altLang="en-US" sz="1600" b="0" dirty="0">
              <a:solidFill>
                <a:srgbClr val="008000"/>
              </a:solidFill>
              <a:latin typeface="Cambria" panose="02040503050406030204" pitchFamily="18" charset="0"/>
            </a:endParaRPr>
          </a:p>
        </p:txBody>
      </p:sp>
      <p:sp>
        <p:nvSpPr>
          <p:cNvPr id="3082" name="Text Box 82"/>
          <p:cNvSpPr txBox="1">
            <a:spLocks noChangeArrowheads="1"/>
          </p:cNvSpPr>
          <p:nvPr/>
        </p:nvSpPr>
        <p:spPr bwMode="auto">
          <a:xfrm>
            <a:off x="6149975" y="4233863"/>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dirty="0">
                <a:latin typeface="Cambria" panose="02040503050406030204" pitchFamily="18" charset="0"/>
              </a:rPr>
              <a:t>Friday 2-4</a:t>
            </a:r>
          </a:p>
        </p:txBody>
      </p:sp>
      <p:sp>
        <p:nvSpPr>
          <p:cNvPr id="3083" name="Text Box 84"/>
          <p:cNvSpPr txBox="1">
            <a:spLocks noChangeArrowheads="1"/>
          </p:cNvSpPr>
          <p:nvPr/>
        </p:nvSpPr>
        <p:spPr bwMode="auto">
          <a:xfrm>
            <a:off x="6188075" y="37338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i="1" dirty="0">
                <a:latin typeface="Cambria" panose="02040503050406030204" pitchFamily="18" charset="0"/>
              </a:rPr>
              <a:t>you are cordially invited to the LAC Lab for…</a:t>
            </a:r>
          </a:p>
        </p:txBody>
      </p:sp>
      <p:sp>
        <p:nvSpPr>
          <p:cNvPr id="3085" name="Rectangle 88"/>
          <p:cNvSpPr>
            <a:spLocks noChangeArrowheads="1"/>
          </p:cNvSpPr>
          <p:nvPr/>
        </p:nvSpPr>
        <p:spPr bwMode="auto">
          <a:xfrm>
            <a:off x="6122193" y="1882890"/>
            <a:ext cx="21240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dirty="0">
                <a:latin typeface="Cambria" panose="02040503050406030204" pitchFamily="18" charset="0"/>
              </a:rPr>
              <a:t>Piazza!</a:t>
            </a:r>
          </a:p>
        </p:txBody>
      </p:sp>
      <p:sp>
        <p:nvSpPr>
          <p:cNvPr id="3086" name="Text Box 46"/>
          <p:cNvSpPr txBox="1">
            <a:spLocks noChangeArrowheads="1"/>
          </p:cNvSpPr>
          <p:nvPr/>
        </p:nvSpPr>
        <p:spPr bwMode="auto">
          <a:xfrm>
            <a:off x="5691187" y="286861"/>
            <a:ext cx="2986088"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dirty="0">
                <a:solidFill>
                  <a:srgbClr val="C00000"/>
                </a:solidFill>
                <a:latin typeface="Cambria" panose="02040503050406030204" pitchFamily="18" charset="0"/>
              </a:rPr>
              <a:t>Homework #0 due </a:t>
            </a:r>
            <a:r>
              <a:rPr lang="en-US" altLang="en-US" sz="2100" i="1" dirty="0">
                <a:solidFill>
                  <a:srgbClr val="C00000"/>
                </a:solidFill>
                <a:latin typeface="Cambria" panose="02040503050406030204" pitchFamily="18" charset="0"/>
              </a:rPr>
              <a:t>Mon.</a:t>
            </a:r>
            <a:r>
              <a:rPr lang="en-US" altLang="en-US" sz="2100" b="0" dirty="0">
                <a:solidFill>
                  <a:srgbClr val="C00000"/>
                </a:solidFill>
                <a:latin typeface="Cambria" panose="02040503050406030204" pitchFamily="18" charset="0"/>
              </a:rPr>
              <a:t>, </a:t>
            </a:r>
            <a:r>
              <a:rPr lang="en-US" altLang="en-US" sz="2100" b="0" dirty="0" smtClean="0">
                <a:solidFill>
                  <a:srgbClr val="C00000"/>
                </a:solidFill>
                <a:latin typeface="Cambria" panose="02040503050406030204" pitchFamily="18" charset="0"/>
              </a:rPr>
              <a:t>1/27 </a:t>
            </a:r>
            <a:r>
              <a:rPr lang="en-US" altLang="en-US" sz="2100" b="0" dirty="0">
                <a:solidFill>
                  <a:srgbClr val="C00000"/>
                </a:solidFill>
                <a:latin typeface="Cambria" panose="02040503050406030204" pitchFamily="18" charset="0"/>
              </a:rPr>
              <a:t>by 11:59 pm</a:t>
            </a:r>
          </a:p>
        </p:txBody>
      </p:sp>
      <p:sp>
        <p:nvSpPr>
          <p:cNvPr id="3089" name="Rectangle 88"/>
          <p:cNvSpPr>
            <a:spLocks noChangeArrowheads="1"/>
          </p:cNvSpPr>
          <p:nvPr/>
        </p:nvSpPr>
        <p:spPr bwMode="auto">
          <a:xfrm>
            <a:off x="5867400" y="4632157"/>
            <a:ext cx="2698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dirty="0">
                <a:latin typeface="Cambria" panose="02040503050406030204" pitchFamily="18" charset="0"/>
              </a:rPr>
              <a:t>"office" hours!</a:t>
            </a:r>
          </a:p>
        </p:txBody>
      </p:sp>
      <p:sp>
        <p:nvSpPr>
          <p:cNvPr id="41" name="Text Box 18"/>
          <p:cNvSpPr txBox="1">
            <a:spLocks noChangeArrowheads="1"/>
          </p:cNvSpPr>
          <p:nvPr/>
        </p:nvSpPr>
        <p:spPr bwMode="auto">
          <a:xfrm>
            <a:off x="6019800" y="5662136"/>
            <a:ext cx="2346325" cy="738664"/>
          </a:xfrm>
          <a:prstGeom prst="rect">
            <a:avLst/>
          </a:prstGeom>
          <a:solidFill>
            <a:schemeClr val="bg1">
              <a:lumMod val="85000"/>
            </a:schemeClr>
          </a:solidFill>
          <a:ln>
            <a:no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dirty="0" smtClean="0">
                <a:latin typeface="Cambria" panose="02040503050406030204" pitchFamily="18" charset="0"/>
              </a:rPr>
              <a:t>big-O </a:t>
            </a:r>
            <a:endParaRPr lang="en-US" altLang="en-US" sz="3200" b="0" dirty="0">
              <a:latin typeface="Cambria" panose="02040503050406030204" pitchFamily="18" charset="0"/>
            </a:endParaRPr>
          </a:p>
        </p:txBody>
      </p:sp>
      <p:sp>
        <p:nvSpPr>
          <p:cNvPr id="3" name="Right Arrow 2"/>
          <p:cNvSpPr/>
          <p:nvPr/>
        </p:nvSpPr>
        <p:spPr bwMode="auto">
          <a:xfrm>
            <a:off x="8397169" y="5719170"/>
            <a:ext cx="711200" cy="631359"/>
          </a:xfrm>
          <a:prstGeom prst="rightArrow">
            <a:avLst/>
          </a:prstGeom>
          <a:solidFill>
            <a:schemeClr val="bg1">
              <a:lumMod val="8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
        <p:nvSpPr>
          <p:cNvPr id="43" name="Rectangle 1"/>
          <p:cNvSpPr>
            <a:spLocks noChangeArrowheads="1"/>
          </p:cNvSpPr>
          <p:nvPr/>
        </p:nvSpPr>
        <p:spPr bwMode="auto">
          <a:xfrm>
            <a:off x="522621" y="6113577"/>
            <a:ext cx="4986357" cy="400110"/>
          </a:xfrm>
          <a:prstGeom prst="rect">
            <a:avLst/>
          </a:prstGeom>
          <a:solidFill>
            <a:schemeClr val="bg1"/>
          </a:solidFill>
          <a:ln w="12700">
            <a:solidFill>
              <a:srgbClr val="F39222"/>
            </a:solidFill>
          </a:ln>
          <a:extLst/>
        </p:spPr>
        <p:txBody>
          <a:bodyPr wrap="square">
            <a:spAutoFit/>
          </a:bodyPr>
          <a:lstStyle>
            <a:lvl1pPr>
              <a:defRPr sz="2400" b="1">
                <a:solidFill>
                  <a:schemeClr val="tx1"/>
                </a:solidFill>
                <a:latin typeface="Times" pitchFamily="-84" charset="0"/>
                <a:ea typeface="MS PGothic" pitchFamily="34" charset="-128"/>
              </a:defRPr>
            </a:lvl1pPr>
            <a:lvl2pPr marL="742950" indent="-285750">
              <a:defRPr sz="2400" b="1">
                <a:solidFill>
                  <a:schemeClr val="tx1"/>
                </a:solidFill>
                <a:latin typeface="Times" pitchFamily="-84" charset="0"/>
                <a:ea typeface="MS PGothic" pitchFamily="34" charset="-128"/>
              </a:defRPr>
            </a:lvl2pPr>
            <a:lvl3pPr marL="1143000" indent="-228600">
              <a:defRPr sz="2400" b="1">
                <a:solidFill>
                  <a:schemeClr val="tx1"/>
                </a:solidFill>
                <a:latin typeface="Times" pitchFamily="-84" charset="0"/>
                <a:ea typeface="MS PGothic" pitchFamily="34" charset="-128"/>
              </a:defRPr>
            </a:lvl3pPr>
            <a:lvl4pPr marL="1600200" indent="-228600">
              <a:defRPr sz="2400" b="1">
                <a:solidFill>
                  <a:schemeClr val="tx1"/>
                </a:solidFill>
                <a:latin typeface="Times" pitchFamily="-84" charset="0"/>
                <a:ea typeface="MS PGothic" pitchFamily="34" charset="-128"/>
              </a:defRPr>
            </a:lvl4pPr>
            <a:lvl5pPr marL="2057400" indent="-228600">
              <a:defRPr sz="2400" b="1">
                <a:solidFill>
                  <a:schemeClr val="tx1"/>
                </a:solidFill>
                <a:latin typeface="Times" pitchFamily="-84"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pitchFamily="-84"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pitchFamily="-84"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pitchFamily="-84"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pitchFamily="-84" charset="0"/>
                <a:ea typeface="MS PGothic" pitchFamily="34" charset="-128"/>
              </a:defRPr>
            </a:lvl9pPr>
          </a:lstStyle>
          <a:p>
            <a:pPr algn="ctr"/>
            <a:r>
              <a:rPr lang="en-US" altLang="en-US" sz="2000" i="1" dirty="0">
                <a:solidFill>
                  <a:srgbClr val="FF9900"/>
                </a:solidFill>
                <a:latin typeface="Calibri" pitchFamily="34" charset="0"/>
                <a:cs typeface="Times New Roman" pitchFamily="18" charset="0"/>
              </a:rPr>
              <a:t>G</a:t>
            </a:r>
            <a:r>
              <a:rPr lang="en-US" altLang="en-US" sz="2000" i="1" dirty="0" smtClean="0">
                <a:solidFill>
                  <a:srgbClr val="FF9900"/>
                </a:solidFill>
                <a:latin typeface="Calibri" pitchFamily="34" charset="0"/>
                <a:cs typeface="Times New Roman" pitchFamily="18" charset="0"/>
              </a:rPr>
              <a:t>uest lecture next Tues. by Josh </a:t>
            </a:r>
            <a:r>
              <a:rPr lang="en-US" altLang="en-US" sz="2000" i="1" dirty="0" err="1" smtClean="0">
                <a:solidFill>
                  <a:srgbClr val="FF9900"/>
                </a:solidFill>
                <a:latin typeface="Calibri" pitchFamily="34" charset="0"/>
                <a:cs typeface="Times New Roman" pitchFamily="18" charset="0"/>
              </a:rPr>
              <a:t>Eckroth</a:t>
            </a:r>
            <a:r>
              <a:rPr lang="en-US" altLang="en-US" sz="2000" i="1" dirty="0" smtClean="0">
                <a:solidFill>
                  <a:srgbClr val="FF9900"/>
                </a:solidFill>
                <a:latin typeface="Calibri" pitchFamily="34" charset="0"/>
                <a:cs typeface="Times New Roman" pitchFamily="18" charset="0"/>
              </a:rPr>
              <a:t>…</a:t>
            </a:r>
            <a:endParaRPr lang="en-US"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 y="1524000"/>
            <a:ext cx="8382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90000"/>
              </a:lnSpc>
              <a:buFontTx/>
              <a:buChar char="•"/>
            </a:pPr>
            <a:r>
              <a:rPr lang="en-US" altLang="en-US" sz="2800" b="0" dirty="0">
                <a:latin typeface="Cambria" panose="02040503050406030204" pitchFamily="18" charset="0"/>
              </a:rPr>
              <a:t>  </a:t>
            </a:r>
            <a:r>
              <a:rPr lang="en-US" altLang="en-US" sz="2800" b="0" dirty="0">
                <a:latin typeface="Cambria" panose="02040503050406030204" pitchFamily="18" charset="0"/>
                <a:cs typeface="Times New Roman" pitchFamily="18" charset="0"/>
              </a:rPr>
              <a:t>Whose efficiency </a:t>
            </a:r>
            <a:r>
              <a:rPr lang="en-US" altLang="en-US" sz="2800" b="0" dirty="0" smtClean="0">
                <a:latin typeface="Cambria" panose="02040503050406030204" pitchFamily="18" charset="0"/>
                <a:cs typeface="Times New Roman" pitchFamily="18" charset="0"/>
              </a:rPr>
              <a:t>matters </a:t>
            </a:r>
            <a:r>
              <a:rPr lang="en-US" altLang="en-US" sz="2800" b="0" dirty="0">
                <a:latin typeface="Cambria" panose="02040503050406030204" pitchFamily="18" charset="0"/>
                <a:cs typeface="Times New Roman" pitchFamily="18" charset="0"/>
              </a:rPr>
              <a:t>?!?  </a:t>
            </a:r>
            <a:r>
              <a:rPr lang="en-US" altLang="en-US" sz="2800" b="0" dirty="0" smtClean="0">
                <a:latin typeface="Cambria" panose="02040503050406030204" pitchFamily="18" charset="0"/>
                <a:cs typeface="Times New Roman" pitchFamily="18" charset="0"/>
              </a:rPr>
              <a:t>    </a:t>
            </a:r>
            <a:r>
              <a:rPr lang="en-US" altLang="en-US" sz="1400" b="0" dirty="0" smtClean="0">
                <a:solidFill>
                  <a:srgbClr val="0333FF"/>
                </a:solidFill>
                <a:latin typeface="Cambria" panose="02040503050406030204" pitchFamily="18" charset="0"/>
                <a:cs typeface="Times New Roman" pitchFamily="18" charset="0"/>
              </a:rPr>
              <a:t>coding </a:t>
            </a:r>
            <a:r>
              <a:rPr lang="en-US" altLang="en-US" sz="1400" b="0" dirty="0">
                <a:solidFill>
                  <a:srgbClr val="0333FF"/>
                </a:solidFill>
                <a:latin typeface="Cambria" panose="02040503050406030204" pitchFamily="18" charset="0"/>
                <a:cs typeface="Times New Roman" pitchFamily="18" charset="0"/>
              </a:rPr>
              <a:t>vs. running time</a:t>
            </a:r>
            <a:endParaRPr lang="en-US" altLang="en-US" sz="2800" b="0" dirty="0">
              <a:latin typeface="Cambria" panose="02040503050406030204" pitchFamily="18" charset="0"/>
              <a:cs typeface="Times New Roman" pitchFamily="18" charset="0"/>
            </a:endParaRPr>
          </a:p>
          <a:p>
            <a:pPr algn="l">
              <a:lnSpc>
                <a:spcPct val="90000"/>
              </a:lnSpc>
              <a:buFontTx/>
              <a:buChar char="•"/>
            </a:pPr>
            <a:r>
              <a:rPr lang="en-US" altLang="en-US" sz="2800" b="0" dirty="0">
                <a:latin typeface="Cambria" panose="02040503050406030204" pitchFamily="18" charset="0"/>
                <a:cs typeface="Times New Roman" pitchFamily="18" charset="0"/>
              </a:rPr>
              <a:t>  </a:t>
            </a:r>
            <a:r>
              <a:rPr lang="en-US" altLang="en-US" sz="2800" b="0" i="1" dirty="0">
                <a:latin typeface="Cambria" panose="02040503050406030204" pitchFamily="18" charset="0"/>
                <a:cs typeface="Times New Roman" pitchFamily="18" charset="0"/>
              </a:rPr>
              <a:t>Functions</a:t>
            </a:r>
            <a:r>
              <a:rPr lang="en-US" altLang="en-US" sz="2800" b="0" dirty="0">
                <a:latin typeface="Cambria" panose="02040503050406030204" pitchFamily="18" charset="0"/>
                <a:cs typeface="Times New Roman" pitchFamily="18" charset="0"/>
              </a:rPr>
              <a:t> as primary building blocks   </a:t>
            </a:r>
            <a:r>
              <a:rPr lang="en-US" altLang="en-US" sz="1400" b="0" dirty="0">
                <a:solidFill>
                  <a:srgbClr val="0333FF"/>
                </a:solidFill>
                <a:latin typeface="Cambria" panose="02040503050406030204" pitchFamily="18" charset="0"/>
                <a:cs typeface="Times New Roman" pitchFamily="18" charset="0"/>
              </a:rPr>
              <a:t>toolkit approach</a:t>
            </a:r>
            <a:r>
              <a:rPr lang="en-US" altLang="en-US" sz="1400" b="0" dirty="0">
                <a:latin typeface="Cambria" panose="02040503050406030204" pitchFamily="18" charset="0"/>
                <a:cs typeface="Times New Roman" pitchFamily="18" charset="0"/>
              </a:rPr>
              <a:t> </a:t>
            </a:r>
          </a:p>
          <a:p>
            <a:pPr algn="l">
              <a:lnSpc>
                <a:spcPct val="90000"/>
              </a:lnSpc>
              <a:buFontTx/>
              <a:buChar char="•"/>
            </a:pPr>
            <a:r>
              <a:rPr lang="en-US" altLang="en-US" sz="2800" b="0" dirty="0">
                <a:latin typeface="Cambria" panose="02040503050406030204" pitchFamily="18" charset="0"/>
                <a:cs typeface="Times New Roman" pitchFamily="18" charset="0"/>
              </a:rPr>
              <a:t>  Lists are </a:t>
            </a:r>
            <a:r>
              <a:rPr lang="en-US" altLang="en-US" sz="2800" b="0" dirty="0" smtClean="0">
                <a:latin typeface="Cambria" panose="02040503050406030204" pitchFamily="18" charset="0"/>
                <a:cs typeface="Times New Roman" pitchFamily="18" charset="0"/>
              </a:rPr>
              <a:t>the "only"</a:t>
            </a:r>
            <a:r>
              <a:rPr lang="en-US" altLang="en-US" sz="2800" i="1" dirty="0" smtClean="0">
                <a:latin typeface="Cambria" panose="02040503050406030204" pitchFamily="18" charset="0"/>
                <a:cs typeface="Times New Roman" pitchFamily="18" charset="0"/>
              </a:rPr>
              <a:t> </a:t>
            </a:r>
            <a:r>
              <a:rPr lang="en-US" altLang="en-US" sz="2800" b="0" dirty="0">
                <a:latin typeface="Cambria" panose="02040503050406030204" pitchFamily="18" charset="0"/>
                <a:cs typeface="Times New Roman" pitchFamily="18" charset="0"/>
              </a:rPr>
              <a:t>data structure </a:t>
            </a:r>
            <a:r>
              <a:rPr lang="en-US" altLang="en-US" sz="2800" b="0" dirty="0" smtClean="0">
                <a:latin typeface="Cambria" panose="02040503050406030204" pitchFamily="18" charset="0"/>
                <a:cs typeface="Times New Roman" pitchFamily="18" charset="0"/>
              </a:rPr>
              <a:t>      </a:t>
            </a:r>
            <a:r>
              <a:rPr lang="en-US" altLang="en-US" sz="1400" b="0" dirty="0">
                <a:solidFill>
                  <a:srgbClr val="0333FF"/>
                </a:solidFill>
                <a:latin typeface="Cambria" panose="02040503050406030204" pitchFamily="18" charset="0"/>
                <a:cs typeface="Times New Roman" pitchFamily="18" charset="0"/>
              </a:rPr>
              <a:t>simplicity! </a:t>
            </a:r>
          </a:p>
        </p:txBody>
      </p:sp>
      <p:sp>
        <p:nvSpPr>
          <p:cNvPr id="11267" name="Text Box 3"/>
          <p:cNvSpPr txBox="1">
            <a:spLocks noChangeArrowheads="1"/>
          </p:cNvSpPr>
          <p:nvPr/>
        </p:nvSpPr>
        <p:spPr bwMode="auto">
          <a:xfrm>
            <a:off x="2405063" y="4419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solidFill>
                  <a:srgbClr val="009200"/>
                </a:solidFill>
                <a:latin typeface="Comic Sans MS" pitchFamily="66" charset="0"/>
              </a:rPr>
              <a:t>Lists</a:t>
            </a:r>
          </a:p>
        </p:txBody>
      </p:sp>
      <p:sp>
        <p:nvSpPr>
          <p:cNvPr id="11268" name="Text Box 4"/>
          <p:cNvSpPr txBox="1">
            <a:spLocks noChangeArrowheads="1"/>
          </p:cNvSpPr>
          <p:nvPr/>
        </p:nvSpPr>
        <p:spPr bwMode="auto">
          <a:xfrm>
            <a:off x="4081463" y="4419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solidFill>
                  <a:srgbClr val="009200"/>
                </a:solidFill>
                <a:latin typeface="Comic Sans MS" pitchFamily="66" charset="0"/>
              </a:rPr>
              <a:t>Functions</a:t>
            </a:r>
          </a:p>
        </p:txBody>
      </p:sp>
      <p:sp>
        <p:nvSpPr>
          <p:cNvPr id="11269" name="Line 5"/>
          <p:cNvSpPr>
            <a:spLocks noChangeShapeType="1"/>
          </p:cNvSpPr>
          <p:nvPr/>
        </p:nvSpPr>
        <p:spPr bwMode="auto">
          <a:xfrm flipH="1">
            <a:off x="2921000" y="4014787"/>
            <a:ext cx="742950" cy="441325"/>
          </a:xfrm>
          <a:prstGeom prst="line">
            <a:avLst/>
          </a:prstGeom>
          <a:noFill/>
          <a:ln w="1905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0" name="Line 6"/>
          <p:cNvSpPr>
            <a:spLocks noChangeShapeType="1"/>
          </p:cNvSpPr>
          <p:nvPr/>
        </p:nvSpPr>
        <p:spPr bwMode="auto">
          <a:xfrm>
            <a:off x="3730625" y="4013200"/>
            <a:ext cx="1143000" cy="487362"/>
          </a:xfrm>
          <a:prstGeom prst="line">
            <a:avLst/>
          </a:prstGeom>
          <a:noFill/>
          <a:ln w="1905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1" name="Text Box 10"/>
          <p:cNvSpPr txBox="1">
            <a:spLocks noChangeArrowheads="1"/>
          </p:cNvSpPr>
          <p:nvPr/>
        </p:nvSpPr>
        <p:spPr bwMode="auto">
          <a:xfrm>
            <a:off x="2667000" y="3414712"/>
            <a:ext cx="213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b="0">
                <a:solidFill>
                  <a:srgbClr val="009200"/>
                </a:solidFill>
                <a:latin typeface="Comic Sans MS" pitchFamily="66" charset="0"/>
              </a:rPr>
              <a:t>Racket</a:t>
            </a:r>
          </a:p>
        </p:txBody>
      </p:sp>
      <p:sp>
        <p:nvSpPr>
          <p:cNvPr id="11272" name="Text Box 12"/>
          <p:cNvSpPr txBox="1">
            <a:spLocks noChangeArrowheads="1"/>
          </p:cNvSpPr>
          <p:nvPr/>
        </p:nvSpPr>
        <p:spPr bwMode="auto">
          <a:xfrm>
            <a:off x="1752600" y="4876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'(1 2 3)</a:t>
            </a:r>
          </a:p>
        </p:txBody>
      </p:sp>
      <p:sp>
        <p:nvSpPr>
          <p:cNvPr id="11273" name="Text Box 13"/>
          <p:cNvSpPr txBox="1">
            <a:spLocks noChangeArrowheads="1"/>
          </p:cNvSpPr>
          <p:nvPr/>
        </p:nvSpPr>
        <p:spPr bwMode="auto">
          <a:xfrm>
            <a:off x="3886200" y="4876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(fac 5)</a:t>
            </a:r>
          </a:p>
        </p:txBody>
      </p:sp>
      <p:sp>
        <p:nvSpPr>
          <p:cNvPr id="11274" name="Rectangle 14"/>
          <p:cNvSpPr>
            <a:spLocks noChangeArrowheads="1"/>
          </p:cNvSpPr>
          <p:nvPr/>
        </p:nvSpPr>
        <p:spPr bwMode="auto">
          <a:xfrm>
            <a:off x="381000" y="5486400"/>
            <a:ext cx="8448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buFontTx/>
              <a:buChar char="•"/>
            </a:pPr>
            <a:r>
              <a:rPr lang="en-US" altLang="en-US" sz="2800" b="0" dirty="0">
                <a:latin typeface="Cambria" panose="02040503050406030204" pitchFamily="18" charset="0"/>
                <a:cs typeface="Times New Roman" pitchFamily="18" charset="0"/>
              </a:rPr>
              <a:t> In fact, lists are </a:t>
            </a:r>
            <a:r>
              <a:rPr lang="en-US" altLang="en-US" sz="2800" i="1" dirty="0">
                <a:latin typeface="Cambria" panose="02040503050406030204" pitchFamily="18" charset="0"/>
                <a:cs typeface="Times New Roman" pitchFamily="18" charset="0"/>
              </a:rPr>
              <a:t>everything</a:t>
            </a:r>
            <a:r>
              <a:rPr lang="en-US" altLang="en-US" sz="2800" b="0" dirty="0">
                <a:latin typeface="Cambria" panose="02040503050406030204" pitchFamily="18" charset="0"/>
                <a:cs typeface="Times New Roman" pitchFamily="18" charset="0"/>
              </a:rPr>
              <a:t> - data and </a:t>
            </a:r>
            <a:r>
              <a:rPr lang="en-US" altLang="en-US" sz="2800" b="0" dirty="0" err="1">
                <a:latin typeface="Cambria" panose="02040503050406030204" pitchFamily="18" charset="0"/>
                <a:cs typeface="Times New Roman" pitchFamily="18" charset="0"/>
              </a:rPr>
              <a:t>f'ns</a:t>
            </a:r>
            <a:r>
              <a:rPr lang="en-US" altLang="en-US" sz="2800" b="0" dirty="0">
                <a:latin typeface="Cambria" panose="02040503050406030204" pitchFamily="18" charset="0"/>
                <a:cs typeface="Times New Roman" pitchFamily="18" charset="0"/>
              </a:rPr>
              <a:t>  </a:t>
            </a:r>
            <a:r>
              <a:rPr lang="en-US" altLang="en-US" sz="2800" b="0" dirty="0" smtClean="0">
                <a:latin typeface="Cambria" panose="02040503050406030204" pitchFamily="18" charset="0"/>
                <a:cs typeface="Times New Roman" pitchFamily="18" charset="0"/>
              </a:rPr>
              <a:t>   </a:t>
            </a:r>
            <a:r>
              <a:rPr lang="en-US" altLang="en-US" sz="1400" b="0" dirty="0" smtClean="0">
                <a:solidFill>
                  <a:srgbClr val="0333FF"/>
                </a:solidFill>
                <a:latin typeface="Cambria" panose="02040503050406030204" pitchFamily="18" charset="0"/>
                <a:cs typeface="Times New Roman" pitchFamily="18" charset="0"/>
              </a:rPr>
              <a:t>no </a:t>
            </a:r>
            <a:r>
              <a:rPr lang="en-US" altLang="en-US" sz="1400" b="0" dirty="0">
                <a:solidFill>
                  <a:srgbClr val="0333FF"/>
                </a:solidFill>
                <a:latin typeface="Cambria" panose="02040503050406030204" pitchFamily="18" charset="0"/>
                <a:cs typeface="Times New Roman" pitchFamily="18" charset="0"/>
              </a:rPr>
              <a:t>special cases!</a:t>
            </a:r>
            <a:r>
              <a:rPr lang="en-US" altLang="en-US" sz="2000" b="0" dirty="0">
                <a:solidFill>
                  <a:srgbClr val="0333FF"/>
                </a:solidFill>
                <a:latin typeface="Cambria" panose="02040503050406030204" pitchFamily="18" charset="0"/>
                <a:cs typeface="Times New Roman" pitchFamily="18" charset="0"/>
              </a:rPr>
              <a:t> </a:t>
            </a:r>
          </a:p>
        </p:txBody>
      </p:sp>
      <p:sp>
        <p:nvSpPr>
          <p:cNvPr id="11275" name="Text Box 16"/>
          <p:cNvSpPr txBox="1">
            <a:spLocks noChangeArrowheads="1"/>
          </p:cNvSpPr>
          <p:nvPr/>
        </p:nvSpPr>
        <p:spPr bwMode="auto">
          <a:xfrm>
            <a:off x="1143000" y="152400"/>
            <a:ext cx="6934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i="1" dirty="0">
                <a:latin typeface="Cambria" panose="02040503050406030204" pitchFamily="18" charset="0"/>
                <a:cs typeface="Times New Roman" pitchFamily="18" charset="0"/>
              </a:rPr>
              <a:t>Racket</a:t>
            </a:r>
            <a:r>
              <a:rPr lang="en-US" altLang="en-US" sz="4200" b="0" dirty="0">
                <a:latin typeface="Cambria" panose="02040503050406030204" pitchFamily="18" charset="0"/>
                <a:cs typeface="Times New Roman" pitchFamily="18" charset="0"/>
              </a:rPr>
              <a:t>: a</a:t>
            </a:r>
            <a:r>
              <a:rPr lang="en-US" altLang="en-US" sz="4200" b="0" i="1" dirty="0">
                <a:latin typeface="Cambria" panose="02040503050406030204" pitchFamily="18" charset="0"/>
                <a:cs typeface="Times New Roman" pitchFamily="18" charset="0"/>
              </a:rPr>
              <a:t> functional</a:t>
            </a:r>
            <a:r>
              <a:rPr lang="en-US" altLang="en-US" sz="4200" b="0" dirty="0">
                <a:latin typeface="Cambria" panose="02040503050406030204" pitchFamily="18" charset="0"/>
                <a:cs typeface="Times New Roman" pitchFamily="18" charset="0"/>
              </a:rPr>
              <a:t> language</a:t>
            </a:r>
          </a:p>
        </p:txBody>
      </p:sp>
      <p:sp>
        <p:nvSpPr>
          <p:cNvPr id="11276" name="Rectangle 17"/>
          <p:cNvSpPr>
            <a:spLocks noChangeArrowheads="1"/>
          </p:cNvSpPr>
          <p:nvPr/>
        </p:nvSpPr>
        <p:spPr bwMode="auto">
          <a:xfrm>
            <a:off x="381000" y="6110288"/>
            <a:ext cx="830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buFontTx/>
              <a:buChar char="•"/>
            </a:pPr>
            <a:r>
              <a:rPr lang="en-US" altLang="en-US" sz="2800" b="0" dirty="0">
                <a:latin typeface="Cambria" panose="02040503050406030204" pitchFamily="18" charset="0"/>
              </a:rPr>
              <a:t> </a:t>
            </a:r>
            <a:r>
              <a:rPr lang="en-US" altLang="en-US" sz="2800" b="0" dirty="0">
                <a:latin typeface="Cambria" panose="02040503050406030204" pitchFamily="18" charset="0"/>
                <a:cs typeface="Times New Roman" pitchFamily="18" charset="0"/>
              </a:rPr>
              <a:t>Recursion is the primary control structure   </a:t>
            </a:r>
            <a:r>
              <a:rPr lang="en-US" altLang="en-US" sz="2800" b="0" dirty="0" smtClean="0">
                <a:latin typeface="Cambria" panose="02040503050406030204" pitchFamily="18" charset="0"/>
                <a:cs typeface="Times New Roman" pitchFamily="18" charset="0"/>
              </a:rPr>
              <a:t>   </a:t>
            </a:r>
            <a:r>
              <a:rPr lang="en-US" altLang="en-US" sz="1400" b="0" dirty="0" smtClean="0">
                <a:solidFill>
                  <a:srgbClr val="0333FF"/>
                </a:solidFill>
                <a:latin typeface="Cambria" panose="02040503050406030204" pitchFamily="18" charset="0"/>
                <a:cs typeface="Times New Roman" pitchFamily="18" charset="0"/>
              </a:rPr>
              <a:t>no </a:t>
            </a:r>
            <a:r>
              <a:rPr lang="en-US" altLang="en-US" sz="1400" b="0" dirty="0">
                <a:solidFill>
                  <a:srgbClr val="0333FF"/>
                </a:solidFill>
                <a:latin typeface="Cambria" panose="02040503050406030204" pitchFamily="18" charset="0"/>
                <a:cs typeface="Times New Roman" pitchFamily="18" charset="0"/>
              </a:rPr>
              <a:t>loops!</a:t>
            </a:r>
            <a:r>
              <a:rPr lang="en-US" altLang="en-US" sz="2000" b="0" dirty="0">
                <a:solidFill>
                  <a:srgbClr val="0333FF"/>
                </a:solidFill>
                <a:latin typeface="Cambria" panose="02040503050406030204" pitchFamily="18" charset="0"/>
                <a:cs typeface="Times New Roman" pitchFamily="18" charset="0"/>
              </a:rPr>
              <a:t> </a:t>
            </a:r>
          </a:p>
        </p:txBody>
      </p:sp>
      <p:grpSp>
        <p:nvGrpSpPr>
          <p:cNvPr id="11277" name="Group 18"/>
          <p:cNvGrpSpPr>
            <a:grpSpLocks/>
          </p:cNvGrpSpPr>
          <p:nvPr/>
        </p:nvGrpSpPr>
        <p:grpSpPr bwMode="auto">
          <a:xfrm>
            <a:off x="8751888" y="1117600"/>
            <a:ext cx="288925" cy="406400"/>
            <a:chOff x="2928" y="1051"/>
            <a:chExt cx="840" cy="957"/>
          </a:xfrm>
        </p:grpSpPr>
        <p:sp>
          <p:nvSpPr>
            <p:cNvPr id="11279" name="Freeform 19"/>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280" name="Oval 2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1281" name="Oval 2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1282" name="Oval 2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1283" name="Oval 2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1284" name="Oval 2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1285" name="Oval 2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1286" name="Oval 2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1287" name="AutoShape 2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1288" name="Freeform 2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289" name="Freeform 2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290" name="Freeform 3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291" name="Freeform 3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278" name="Text Box 32"/>
          <p:cNvSpPr txBox="1">
            <a:spLocks noChangeArrowheads="1"/>
          </p:cNvSpPr>
          <p:nvPr/>
        </p:nvSpPr>
        <p:spPr bwMode="auto">
          <a:xfrm>
            <a:off x="5400675" y="985881"/>
            <a:ext cx="34004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1050" b="0" dirty="0">
                <a:solidFill>
                  <a:srgbClr val="008000"/>
                </a:solidFill>
                <a:latin typeface="Cambria" panose="02040503050406030204" pitchFamily="18" charset="0"/>
              </a:rPr>
              <a:t>I prefer </a:t>
            </a:r>
            <a:r>
              <a:rPr lang="en-US" altLang="en-US" sz="1050" b="0" dirty="0" err="1">
                <a:solidFill>
                  <a:srgbClr val="008000"/>
                </a:solidFill>
                <a:latin typeface="Cambria" panose="02040503050406030204" pitchFamily="18" charset="0"/>
              </a:rPr>
              <a:t>NONfunctional</a:t>
            </a:r>
            <a:r>
              <a:rPr lang="en-US" altLang="en-US" sz="1050" b="0" dirty="0">
                <a:solidFill>
                  <a:srgbClr val="008000"/>
                </a:solidFill>
                <a:latin typeface="Cambria" panose="02040503050406030204" pitchFamily="18" charset="0"/>
              </a:rPr>
              <a:t> languages!</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28760" y="5943600"/>
              <a:ext cx="2019600" cy="657720"/>
            </p14:xfrm>
          </p:contentPart>
        </mc:Choice>
        <mc:Fallback>
          <p:pic>
            <p:nvPicPr>
              <p:cNvPr id="2" name="Ink 1"/>
              <p:cNvPicPr/>
              <p:nvPr/>
            </p:nvPicPr>
            <p:blipFill>
              <a:blip r:embed="rId4"/>
              <a:stretch>
                <a:fillRect/>
              </a:stretch>
            </p:blipFill>
            <p:spPr>
              <a:xfrm>
                <a:off x="419400" y="5934240"/>
                <a:ext cx="2038320" cy="676440"/>
              </a:xfrm>
              <a:prstGeom prst="rect">
                <a:avLst/>
              </a:prstGeom>
            </p:spPr>
          </p:pic>
        </mc:Fallback>
      </mc:AlternateContent>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2"/>
          <p:cNvGrpSpPr>
            <a:grpSpLocks/>
          </p:cNvGrpSpPr>
          <p:nvPr/>
        </p:nvGrpSpPr>
        <p:grpSpPr bwMode="auto">
          <a:xfrm>
            <a:off x="533400" y="1009650"/>
            <a:ext cx="8218488" cy="180975"/>
            <a:chOff x="295" y="1311"/>
            <a:chExt cx="5177" cy="114"/>
          </a:xfrm>
        </p:grpSpPr>
        <p:sp>
          <p:nvSpPr>
            <p:cNvPr id="8605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605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86019" name="Text Box 5"/>
          <p:cNvSpPr txBox="1">
            <a:spLocks noChangeArrowheads="1"/>
          </p:cNvSpPr>
          <p:nvPr/>
        </p:nvSpPr>
        <p:spPr bwMode="auto">
          <a:xfrm>
            <a:off x="9144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Scheme control: </a:t>
            </a:r>
            <a:r>
              <a:rPr lang="en-US" altLang="en-US" sz="4000" b="0" i="1"/>
              <a:t>Recursion</a:t>
            </a:r>
            <a:endParaRPr lang="en-US" altLang="en-US" sz="4000" b="0"/>
          </a:p>
        </p:txBody>
      </p:sp>
      <p:sp>
        <p:nvSpPr>
          <p:cNvPr id="86020" name="Text Box 6"/>
          <p:cNvSpPr txBox="1">
            <a:spLocks noChangeArrowheads="1"/>
          </p:cNvSpPr>
          <p:nvPr/>
        </p:nvSpPr>
        <p:spPr bwMode="auto">
          <a:xfrm>
            <a:off x="7067550" y="5337175"/>
            <a:ext cx="1817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t>A </a:t>
            </a:r>
            <a:r>
              <a:rPr lang="en-US" altLang="en-US" i="1"/>
              <a:t>pow</a:t>
            </a:r>
            <a:r>
              <a:rPr lang="en-US" altLang="en-US" b="0"/>
              <a:t>erful strategy!</a:t>
            </a:r>
          </a:p>
        </p:txBody>
      </p:sp>
      <p:sp>
        <p:nvSpPr>
          <p:cNvPr id="86021" name="Text Box 7"/>
          <p:cNvSpPr txBox="1">
            <a:spLocks noChangeArrowheads="1"/>
          </p:cNvSpPr>
          <p:nvPr/>
        </p:nvSpPr>
        <p:spPr bwMode="auto">
          <a:xfrm>
            <a:off x="795338" y="4294188"/>
            <a:ext cx="2324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a:latin typeface="Arial" pitchFamily="34" charset="0"/>
              </a:rPr>
              <a:t>base case</a:t>
            </a:r>
          </a:p>
        </p:txBody>
      </p:sp>
      <p:sp>
        <p:nvSpPr>
          <p:cNvPr id="86022" name="Text Box 13"/>
          <p:cNvSpPr txBox="1">
            <a:spLocks noChangeArrowheads="1"/>
          </p:cNvSpPr>
          <p:nvPr/>
        </p:nvSpPr>
        <p:spPr bwMode="auto">
          <a:xfrm>
            <a:off x="862013" y="3492500"/>
            <a:ext cx="71389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60000"/>
              </a:lnSpc>
            </a:pPr>
            <a:r>
              <a:rPr lang="en-US" altLang="en-US">
                <a:solidFill>
                  <a:srgbClr val="090BF3"/>
                </a:solidFill>
                <a:latin typeface="Courier New" pitchFamily="49" charset="0"/>
              </a:rPr>
              <a:t>(define (pow b N)  </a:t>
            </a:r>
            <a:r>
              <a:rPr lang="en-US" altLang="en-US">
                <a:solidFill>
                  <a:srgbClr val="F39222"/>
                </a:solidFill>
                <a:latin typeface="Courier New" pitchFamily="49" charset="0"/>
              </a:rPr>
              <a:t>;; return b**N </a:t>
            </a:r>
          </a:p>
          <a:p>
            <a:pPr algn="l">
              <a:lnSpc>
                <a:spcPct val="60000"/>
              </a:lnSpc>
            </a:pPr>
            <a:r>
              <a:rPr lang="en-US" altLang="en-US">
                <a:solidFill>
                  <a:srgbClr val="F39222"/>
                </a:solidFill>
                <a:latin typeface="Courier New" pitchFamily="49" charset="0"/>
              </a:rPr>
              <a:t>  </a:t>
            </a:r>
            <a:r>
              <a:rPr lang="en-US" altLang="en-US">
                <a:solidFill>
                  <a:srgbClr val="090BF3"/>
                </a:solidFill>
                <a:latin typeface="Courier New" pitchFamily="49" charset="0"/>
              </a:rPr>
              <a:t>(cond</a:t>
            </a:r>
          </a:p>
          <a:p>
            <a:pPr algn="l">
              <a:lnSpc>
                <a:spcPct val="60000"/>
              </a:lnSpc>
            </a:pPr>
            <a:r>
              <a:rPr lang="en-US" altLang="en-US">
                <a:solidFill>
                  <a:srgbClr val="090BF3"/>
                </a:solidFill>
                <a:latin typeface="Courier New" pitchFamily="49" charset="0"/>
              </a:rPr>
              <a:t>     [</a:t>
            </a:r>
          </a:p>
          <a:p>
            <a:pPr algn="l">
              <a:lnSpc>
                <a:spcPct val="60000"/>
              </a:lnSpc>
            </a:pPr>
            <a:r>
              <a:rPr lang="en-US" altLang="en-US">
                <a:solidFill>
                  <a:srgbClr val="090BF3"/>
                </a:solidFill>
                <a:latin typeface="Courier New" pitchFamily="49" charset="0"/>
              </a:rPr>
              <a:t>     [</a:t>
            </a:r>
          </a:p>
          <a:p>
            <a:pPr algn="l">
              <a:lnSpc>
                <a:spcPct val="60000"/>
              </a:lnSpc>
            </a:pPr>
            <a:r>
              <a:rPr lang="en-US" altLang="en-US">
                <a:solidFill>
                  <a:srgbClr val="090BF3"/>
                </a:solidFill>
                <a:latin typeface="Courier New" pitchFamily="49" charset="0"/>
              </a:rPr>
              <a:t>     ))</a:t>
            </a:r>
          </a:p>
        </p:txBody>
      </p:sp>
      <p:sp>
        <p:nvSpPr>
          <p:cNvPr id="86023" name="Text Box 23"/>
          <p:cNvSpPr txBox="1">
            <a:spLocks noChangeArrowheads="1"/>
          </p:cNvSpPr>
          <p:nvPr/>
        </p:nvSpPr>
        <p:spPr bwMode="auto">
          <a:xfrm>
            <a:off x="593725" y="4681538"/>
            <a:ext cx="2324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a:latin typeface="Arial" pitchFamily="34" charset="0"/>
              </a:rPr>
              <a:t>recursive case</a:t>
            </a:r>
          </a:p>
        </p:txBody>
      </p:sp>
      <p:sp>
        <p:nvSpPr>
          <p:cNvPr id="86024" name="Text Box 24"/>
          <p:cNvSpPr txBox="1">
            <a:spLocks noChangeArrowheads="1"/>
          </p:cNvSpPr>
          <p:nvPr/>
        </p:nvSpPr>
        <p:spPr bwMode="auto">
          <a:xfrm>
            <a:off x="298450" y="1349375"/>
            <a:ext cx="287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t>Taking the power b</a:t>
            </a:r>
            <a:r>
              <a:rPr lang="en-US" altLang="en-US" baseline="30000"/>
              <a:t>N</a:t>
            </a:r>
            <a:endParaRPr lang="en-US" altLang="en-US"/>
          </a:p>
        </p:txBody>
      </p:sp>
      <p:grpSp>
        <p:nvGrpSpPr>
          <p:cNvPr id="86025" name="Group 25"/>
          <p:cNvGrpSpPr>
            <a:grpSpLocks/>
          </p:cNvGrpSpPr>
          <p:nvPr/>
        </p:nvGrpSpPr>
        <p:grpSpPr bwMode="auto">
          <a:xfrm>
            <a:off x="8659813" y="6365875"/>
            <a:ext cx="331787" cy="388938"/>
            <a:chOff x="2928" y="1051"/>
            <a:chExt cx="840" cy="957"/>
          </a:xfrm>
        </p:grpSpPr>
        <p:sp>
          <p:nvSpPr>
            <p:cNvPr id="86041" name="Freeform 26"/>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6042" name="Oval 2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6043" name="Oval 2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6044" name="Oval 2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6045" name="Oval 3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6046" name="Oval 3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6047" name="Oval 3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6048" name="Oval 3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6049" name="AutoShape 3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6050" name="Freeform 3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6051" name="Freeform 3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6052" name="Freeform 3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6053" name="Freeform 3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6026" name="Text Box 39"/>
          <p:cNvSpPr txBox="1">
            <a:spLocks noChangeArrowheads="1"/>
          </p:cNvSpPr>
          <p:nvPr/>
        </p:nvSpPr>
        <p:spPr bwMode="auto">
          <a:xfrm>
            <a:off x="6742113" y="6232525"/>
            <a:ext cx="1998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1000" b="0">
                <a:solidFill>
                  <a:srgbClr val="008000"/>
                </a:solidFill>
                <a:latin typeface="Comic Sans MS" pitchFamily="66" charset="0"/>
              </a:rPr>
              <a:t>I think we can do better!</a:t>
            </a:r>
          </a:p>
        </p:txBody>
      </p:sp>
      <p:sp>
        <p:nvSpPr>
          <p:cNvPr id="86027" name="Ink 40"/>
          <p:cNvSpPr>
            <a:spLocks noRot="1" noChangeAspect="1" noEditPoints="1" noChangeArrowheads="1" noChangeShapeType="1" noTextEdit="1"/>
          </p:cNvSpPr>
          <p:nvPr/>
        </p:nvSpPr>
        <p:spPr bwMode="auto">
          <a:xfrm>
            <a:off x="1343025" y="1811338"/>
            <a:ext cx="952500" cy="377825"/>
          </a:xfrm>
          <a:custGeom>
            <a:avLst/>
            <a:gdLst>
              <a:gd name="T0" fmla="*/ 2147483647 w 2643"/>
              <a:gd name="T1" fmla="*/ 2147483647 h 1051"/>
              <a:gd name="T2" fmla="*/ 2147483647 w 2643"/>
              <a:gd name="T3" fmla="*/ 0 h 1051"/>
              <a:gd name="T4" fmla="*/ 2147483647 w 2643"/>
              <a:gd name="T5" fmla="*/ 2147483647 h 1051"/>
              <a:gd name="T6" fmla="*/ 0 w 2643"/>
              <a:gd name="T7" fmla="*/ 2147483647 h 1051"/>
              <a:gd name="T8" fmla="*/ 2147483647 w 2643"/>
              <a:gd name="T9" fmla="*/ 2147483647 h 1051"/>
              <a:gd name="T10" fmla="*/ 2147483647 w 2643"/>
              <a:gd name="T11" fmla="*/ 2147483647 h 1051"/>
              <a:gd name="T12" fmla="*/ 2147483647 w 2643"/>
              <a:gd name="T13" fmla="*/ 2147483647 h 1051"/>
              <a:gd name="T14" fmla="*/ 2147483647 w 2643"/>
              <a:gd name="T15" fmla="*/ 2147483647 h 1051"/>
              <a:gd name="T16" fmla="*/ 2147483647 w 2643"/>
              <a:gd name="T17" fmla="*/ 2147483647 h 1051"/>
              <a:gd name="T18" fmla="*/ 2147483647 w 2643"/>
              <a:gd name="T19" fmla="*/ 2147483647 h 1051"/>
              <a:gd name="T20" fmla="*/ 2147483647 w 2643"/>
              <a:gd name="T21" fmla="*/ 2147483647 h 1051"/>
              <a:gd name="T22" fmla="*/ 2147483647 w 2643"/>
              <a:gd name="T23" fmla="*/ 2147483647 h 1051"/>
              <a:gd name="T24" fmla="*/ 2147483647 w 2643"/>
              <a:gd name="T25" fmla="*/ 2147483647 h 1051"/>
              <a:gd name="T26" fmla="*/ 2147483647 w 2643"/>
              <a:gd name="T27" fmla="*/ 2147483647 h 1051"/>
              <a:gd name="T28" fmla="*/ 2147483647 w 2643"/>
              <a:gd name="T29" fmla="*/ 2147483647 h 1051"/>
              <a:gd name="T30" fmla="*/ 2147483647 w 2643"/>
              <a:gd name="T31" fmla="*/ 2147483647 h 1051"/>
              <a:gd name="T32" fmla="*/ 2147483647 w 2643"/>
              <a:gd name="T33" fmla="*/ 2147483647 h 1051"/>
              <a:gd name="T34" fmla="*/ 2147483647 w 2643"/>
              <a:gd name="T35" fmla="*/ 2147483647 h 1051"/>
              <a:gd name="T36" fmla="*/ 2147483647 w 2643"/>
              <a:gd name="T37" fmla="*/ 2147483647 h 1051"/>
              <a:gd name="T38" fmla="*/ 2147483647 w 2643"/>
              <a:gd name="T39" fmla="*/ 2147483647 h 1051"/>
              <a:gd name="T40" fmla="*/ 2147483647 w 2643"/>
              <a:gd name="T41" fmla="*/ 2147483647 h 1051"/>
              <a:gd name="T42" fmla="*/ 2147483647 w 2643"/>
              <a:gd name="T43" fmla="*/ 2147483647 h 1051"/>
              <a:gd name="T44" fmla="*/ 2147483647 w 2643"/>
              <a:gd name="T45" fmla="*/ 2147483647 h 1051"/>
              <a:gd name="T46" fmla="*/ 2147483647 w 2643"/>
              <a:gd name="T47" fmla="*/ 2147483647 h 1051"/>
              <a:gd name="T48" fmla="*/ 2147483647 w 2643"/>
              <a:gd name="T49" fmla="*/ 2147483647 h 1051"/>
              <a:gd name="T50" fmla="*/ 2147483647 w 2643"/>
              <a:gd name="T51" fmla="*/ 2147483647 h 1051"/>
              <a:gd name="T52" fmla="*/ 2147483647 w 2643"/>
              <a:gd name="T53" fmla="*/ 2147483647 h 1051"/>
              <a:gd name="T54" fmla="*/ 2147483647 w 2643"/>
              <a:gd name="T55" fmla="*/ 2147483647 h 1051"/>
              <a:gd name="T56" fmla="*/ 2147483647 w 2643"/>
              <a:gd name="T57" fmla="*/ 2147483647 h 1051"/>
              <a:gd name="T58" fmla="*/ 2147483647 w 2643"/>
              <a:gd name="T59" fmla="*/ 2147483647 h 1051"/>
              <a:gd name="T60" fmla="*/ 2147483647 w 2643"/>
              <a:gd name="T61" fmla="*/ 2147483647 h 1051"/>
              <a:gd name="T62" fmla="*/ 2147483647 w 2643"/>
              <a:gd name="T63" fmla="*/ 2147483647 h 1051"/>
              <a:gd name="T64" fmla="*/ 2147483647 w 2643"/>
              <a:gd name="T65" fmla="*/ 2147483647 h 1051"/>
              <a:gd name="T66" fmla="*/ 2147483647 w 2643"/>
              <a:gd name="T67" fmla="*/ 2147483647 h 1051"/>
              <a:gd name="T68" fmla="*/ 2147483647 w 2643"/>
              <a:gd name="T69" fmla="*/ 2147483647 h 1051"/>
              <a:gd name="T70" fmla="*/ 2147483647 w 2643"/>
              <a:gd name="T71" fmla="*/ 2147483647 h 1051"/>
              <a:gd name="T72" fmla="*/ 2147483647 w 2643"/>
              <a:gd name="T73" fmla="*/ 2147483647 h 1051"/>
              <a:gd name="T74" fmla="*/ 2147483647 w 2643"/>
              <a:gd name="T75" fmla="*/ 2147483647 h 1051"/>
              <a:gd name="T76" fmla="*/ 2147483647 w 2643"/>
              <a:gd name="T77" fmla="*/ 2147483647 h 1051"/>
              <a:gd name="T78" fmla="*/ 2147483647 w 2643"/>
              <a:gd name="T79" fmla="*/ 2147483647 h 1051"/>
              <a:gd name="T80" fmla="*/ 2147483647 w 2643"/>
              <a:gd name="T81" fmla="*/ 2147483647 h 1051"/>
              <a:gd name="T82" fmla="*/ 2147483647 w 2643"/>
              <a:gd name="T83" fmla="*/ 2147483647 h 1051"/>
              <a:gd name="T84" fmla="*/ 2147483647 w 2643"/>
              <a:gd name="T85" fmla="*/ 2147483647 h 1051"/>
              <a:gd name="T86" fmla="*/ 2147483647 w 2643"/>
              <a:gd name="T87" fmla="*/ 2147483647 h 1051"/>
              <a:gd name="T88" fmla="*/ 2147483647 w 2643"/>
              <a:gd name="T89" fmla="*/ 2147483647 h 1051"/>
              <a:gd name="T90" fmla="*/ 2147483647 w 2643"/>
              <a:gd name="T91" fmla="*/ 2147483647 h 1051"/>
              <a:gd name="T92" fmla="*/ 2147483647 w 2643"/>
              <a:gd name="T93" fmla="*/ 2147483647 h 1051"/>
              <a:gd name="T94" fmla="*/ 2147483647 w 2643"/>
              <a:gd name="T95" fmla="*/ 2147483647 h 1051"/>
              <a:gd name="T96" fmla="*/ 2147483647 w 2643"/>
              <a:gd name="T97" fmla="*/ 2147483647 h 1051"/>
              <a:gd name="T98" fmla="*/ 2147483647 w 2643"/>
              <a:gd name="T99" fmla="*/ 2147483647 h 1051"/>
              <a:gd name="T100" fmla="*/ 2147483647 w 2643"/>
              <a:gd name="T101" fmla="*/ 2147483647 h 1051"/>
              <a:gd name="T102" fmla="*/ 2147483647 w 2643"/>
              <a:gd name="T103" fmla="*/ 2147483647 h 1051"/>
              <a:gd name="T104" fmla="*/ 2147483647 w 2643"/>
              <a:gd name="T105" fmla="*/ 2147483647 h 1051"/>
              <a:gd name="T106" fmla="*/ 2147483647 w 2643"/>
              <a:gd name="T107" fmla="*/ 2147483647 h 10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43"/>
              <a:gd name="T163" fmla="*/ 0 h 1051"/>
              <a:gd name="T164" fmla="*/ 2643 w 2643"/>
              <a:gd name="T165" fmla="*/ 1051 h 10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43" h="1051" extrusionOk="0">
                <a:moveTo>
                  <a:pt x="117" y="77"/>
                </a:moveTo>
                <a:cubicBezTo>
                  <a:pt x="114" y="51"/>
                  <a:pt x="111" y="25"/>
                  <a:pt x="109" y="0"/>
                </a:cubicBezTo>
                <a:cubicBezTo>
                  <a:pt x="120" y="53"/>
                  <a:pt x="123" y="104"/>
                  <a:pt x="124" y="159"/>
                </a:cubicBezTo>
                <a:cubicBezTo>
                  <a:pt x="127" y="399"/>
                  <a:pt x="80" y="631"/>
                  <a:pt x="0" y="857"/>
                </a:cubicBezTo>
                <a:cubicBezTo>
                  <a:pt x="23" y="824"/>
                  <a:pt x="41" y="789"/>
                  <a:pt x="61" y="754"/>
                </a:cubicBezTo>
                <a:cubicBezTo>
                  <a:pt x="91" y="702"/>
                  <a:pt x="125" y="651"/>
                  <a:pt x="166" y="607"/>
                </a:cubicBezTo>
                <a:cubicBezTo>
                  <a:pt x="199" y="572"/>
                  <a:pt x="241" y="537"/>
                  <a:pt x="289" y="526"/>
                </a:cubicBezTo>
                <a:cubicBezTo>
                  <a:pt x="336" y="516"/>
                  <a:pt x="380" y="531"/>
                  <a:pt x="417" y="559"/>
                </a:cubicBezTo>
                <a:cubicBezTo>
                  <a:pt x="478" y="605"/>
                  <a:pt x="517" y="686"/>
                  <a:pt x="540" y="757"/>
                </a:cubicBezTo>
                <a:cubicBezTo>
                  <a:pt x="556" y="807"/>
                  <a:pt x="568" y="869"/>
                  <a:pt x="543" y="919"/>
                </a:cubicBezTo>
                <a:cubicBezTo>
                  <a:pt x="500" y="1003"/>
                  <a:pt x="378" y="1025"/>
                  <a:pt x="294" y="1020"/>
                </a:cubicBezTo>
                <a:cubicBezTo>
                  <a:pt x="245" y="1017"/>
                  <a:pt x="190" y="1003"/>
                  <a:pt x="149" y="975"/>
                </a:cubicBezTo>
                <a:cubicBezTo>
                  <a:pt x="111" y="949"/>
                  <a:pt x="107" y="928"/>
                  <a:pt x="95" y="890"/>
                </a:cubicBezTo>
              </a:path>
              <a:path w="2643" h="1051" extrusionOk="0">
                <a:moveTo>
                  <a:pt x="916" y="519"/>
                </a:moveTo>
                <a:cubicBezTo>
                  <a:pt x="891" y="523"/>
                  <a:pt x="863" y="530"/>
                  <a:pt x="840" y="543"/>
                </a:cubicBezTo>
                <a:cubicBezTo>
                  <a:pt x="830" y="549"/>
                  <a:pt x="777" y="585"/>
                  <a:pt x="793" y="604"/>
                </a:cubicBezTo>
                <a:cubicBezTo>
                  <a:pt x="807" y="620"/>
                  <a:pt x="842" y="610"/>
                  <a:pt x="858" y="606"/>
                </a:cubicBezTo>
                <a:cubicBezTo>
                  <a:pt x="836" y="601"/>
                  <a:pt x="812" y="599"/>
                  <a:pt x="789" y="601"/>
                </a:cubicBezTo>
                <a:cubicBezTo>
                  <a:pt x="773" y="604"/>
                  <a:pt x="768" y="605"/>
                  <a:pt x="758" y="605"/>
                </a:cubicBezTo>
              </a:path>
              <a:path w="2643" h="1051" extrusionOk="0">
                <a:moveTo>
                  <a:pt x="1243" y="39"/>
                </a:moveTo>
                <a:cubicBezTo>
                  <a:pt x="1218" y="69"/>
                  <a:pt x="1214" y="100"/>
                  <a:pt x="1208" y="141"/>
                </a:cubicBezTo>
                <a:cubicBezTo>
                  <a:pt x="1196" y="215"/>
                  <a:pt x="1185" y="289"/>
                  <a:pt x="1174" y="363"/>
                </a:cubicBezTo>
                <a:cubicBezTo>
                  <a:pt x="1164" y="430"/>
                  <a:pt x="1152" y="496"/>
                  <a:pt x="1138" y="563"/>
                </a:cubicBezTo>
                <a:cubicBezTo>
                  <a:pt x="1133" y="585"/>
                  <a:pt x="1129" y="608"/>
                  <a:pt x="1124" y="630"/>
                </a:cubicBezTo>
                <a:cubicBezTo>
                  <a:pt x="1157" y="619"/>
                  <a:pt x="1189" y="603"/>
                  <a:pt x="1225" y="602"/>
                </a:cubicBezTo>
                <a:cubicBezTo>
                  <a:pt x="1306" y="599"/>
                  <a:pt x="1379" y="650"/>
                  <a:pt x="1428" y="711"/>
                </a:cubicBezTo>
                <a:cubicBezTo>
                  <a:pt x="1456" y="746"/>
                  <a:pt x="1481" y="791"/>
                  <a:pt x="1467" y="837"/>
                </a:cubicBezTo>
                <a:cubicBezTo>
                  <a:pt x="1453" y="882"/>
                  <a:pt x="1412" y="909"/>
                  <a:pt x="1371" y="925"/>
                </a:cubicBezTo>
                <a:cubicBezTo>
                  <a:pt x="1289" y="957"/>
                  <a:pt x="1191" y="963"/>
                  <a:pt x="1114" y="914"/>
                </a:cubicBezTo>
                <a:cubicBezTo>
                  <a:pt x="1083" y="894"/>
                  <a:pt x="1066" y="869"/>
                  <a:pt x="1073" y="832"/>
                </a:cubicBezTo>
                <a:cubicBezTo>
                  <a:pt x="1076" y="823"/>
                  <a:pt x="1079" y="814"/>
                  <a:pt x="1082" y="805"/>
                </a:cubicBezTo>
              </a:path>
              <a:path w="2643" h="1051" extrusionOk="0">
                <a:moveTo>
                  <a:pt x="1964" y="38"/>
                </a:moveTo>
                <a:cubicBezTo>
                  <a:pt x="1968" y="71"/>
                  <a:pt x="1965" y="96"/>
                  <a:pt x="1964" y="129"/>
                </a:cubicBezTo>
                <a:cubicBezTo>
                  <a:pt x="1961" y="207"/>
                  <a:pt x="1953" y="283"/>
                  <a:pt x="1948" y="360"/>
                </a:cubicBezTo>
                <a:cubicBezTo>
                  <a:pt x="1942" y="454"/>
                  <a:pt x="1934" y="547"/>
                  <a:pt x="1925" y="640"/>
                </a:cubicBezTo>
                <a:cubicBezTo>
                  <a:pt x="1918" y="711"/>
                  <a:pt x="1910" y="782"/>
                  <a:pt x="1905" y="853"/>
                </a:cubicBezTo>
                <a:cubicBezTo>
                  <a:pt x="1903" y="885"/>
                  <a:pt x="1901" y="918"/>
                  <a:pt x="1900" y="950"/>
                </a:cubicBezTo>
                <a:cubicBezTo>
                  <a:pt x="1902" y="929"/>
                  <a:pt x="1901" y="933"/>
                  <a:pt x="1903" y="912"/>
                </a:cubicBezTo>
                <a:cubicBezTo>
                  <a:pt x="1909" y="859"/>
                  <a:pt x="1920" y="797"/>
                  <a:pt x="1945" y="749"/>
                </a:cubicBezTo>
                <a:cubicBezTo>
                  <a:pt x="1971" y="699"/>
                  <a:pt x="2016" y="667"/>
                  <a:pt x="2073" y="676"/>
                </a:cubicBezTo>
                <a:cubicBezTo>
                  <a:pt x="2133" y="686"/>
                  <a:pt x="2183" y="730"/>
                  <a:pt x="2225" y="771"/>
                </a:cubicBezTo>
                <a:cubicBezTo>
                  <a:pt x="2271" y="816"/>
                  <a:pt x="2341" y="889"/>
                  <a:pt x="2336" y="960"/>
                </a:cubicBezTo>
                <a:cubicBezTo>
                  <a:pt x="2332" y="1011"/>
                  <a:pt x="2281" y="1030"/>
                  <a:pt x="2240" y="1041"/>
                </a:cubicBezTo>
                <a:cubicBezTo>
                  <a:pt x="2180" y="1057"/>
                  <a:pt x="2111" y="1043"/>
                  <a:pt x="2051" y="1028"/>
                </a:cubicBezTo>
                <a:cubicBezTo>
                  <a:pt x="2008" y="1015"/>
                  <a:pt x="1994" y="1011"/>
                  <a:pt x="1968" y="994"/>
                </a:cubicBezTo>
              </a:path>
              <a:path w="2643" h="1051" extrusionOk="0">
                <a:moveTo>
                  <a:pt x="1706" y="469"/>
                </a:moveTo>
                <a:cubicBezTo>
                  <a:pt x="1704" y="497"/>
                  <a:pt x="1685" y="492"/>
                  <a:pt x="1656" y="496"/>
                </a:cubicBezTo>
                <a:cubicBezTo>
                  <a:pt x="1654" y="474"/>
                  <a:pt x="1647" y="474"/>
                  <a:pt x="1666" y="463"/>
                </a:cubicBezTo>
                <a:cubicBezTo>
                  <a:pt x="1673" y="458"/>
                  <a:pt x="1679" y="453"/>
                  <a:pt x="1686" y="448"/>
                </a:cubicBezTo>
              </a:path>
              <a:path w="2643" h="1051" extrusionOk="0">
                <a:moveTo>
                  <a:pt x="2600" y="679"/>
                </a:moveTo>
                <a:cubicBezTo>
                  <a:pt x="2615" y="698"/>
                  <a:pt x="2618" y="710"/>
                  <a:pt x="2642" y="705"/>
                </a:cubicBezTo>
                <a:cubicBezTo>
                  <a:pt x="2630" y="713"/>
                  <a:pt x="2619" y="722"/>
                  <a:pt x="2607" y="730"/>
                </a:cubicBezTo>
                <a:cubicBezTo>
                  <a:pt x="2608" y="714"/>
                  <a:pt x="2614" y="704"/>
                  <a:pt x="2622" y="687"/>
                </a:cubicBezTo>
                <a:cubicBezTo>
                  <a:pt x="2624" y="682"/>
                  <a:pt x="2627" y="678"/>
                  <a:pt x="2629" y="67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28" name="Ink 41"/>
          <p:cNvSpPr>
            <a:spLocks noRot="1" noChangeAspect="1" noEditPoints="1" noChangeArrowheads="1" noChangeShapeType="1" noTextEdit="1"/>
          </p:cNvSpPr>
          <p:nvPr/>
        </p:nvSpPr>
        <p:spPr bwMode="auto">
          <a:xfrm>
            <a:off x="2549525" y="2270125"/>
            <a:ext cx="23813" cy="36513"/>
          </a:xfrm>
          <a:custGeom>
            <a:avLst/>
            <a:gdLst>
              <a:gd name="T0" fmla="*/ 0 w 68"/>
              <a:gd name="T1" fmla="*/ 2147483647 h 103"/>
              <a:gd name="T2" fmla="*/ 2147483647 w 68"/>
              <a:gd name="T3" fmla="*/ 2147483647 h 103"/>
              <a:gd name="T4" fmla="*/ 2147483647 w 68"/>
              <a:gd name="T5" fmla="*/ 2147483647 h 103"/>
              <a:gd name="T6" fmla="*/ 2147483647 w 68"/>
              <a:gd name="T7" fmla="*/ 0 h 103"/>
              <a:gd name="T8" fmla="*/ 0 60000 65536"/>
              <a:gd name="T9" fmla="*/ 0 60000 65536"/>
              <a:gd name="T10" fmla="*/ 0 60000 65536"/>
              <a:gd name="T11" fmla="*/ 0 60000 65536"/>
              <a:gd name="T12" fmla="*/ 0 w 68"/>
              <a:gd name="T13" fmla="*/ 0 h 103"/>
              <a:gd name="T14" fmla="*/ 68 w 68"/>
              <a:gd name="T15" fmla="*/ 103 h 103"/>
            </a:gdLst>
            <a:ahLst/>
            <a:cxnLst>
              <a:cxn ang="T8">
                <a:pos x="T0" y="T1"/>
              </a:cxn>
              <a:cxn ang="T9">
                <a:pos x="T2" y="T3"/>
              </a:cxn>
              <a:cxn ang="T10">
                <a:pos x="T4" y="T5"/>
              </a:cxn>
              <a:cxn ang="T11">
                <a:pos x="T6" y="T7"/>
              </a:cxn>
            </a:cxnLst>
            <a:rect l="T12" t="T13" r="T14" b="T15"/>
            <a:pathLst>
              <a:path w="68" h="103" extrusionOk="0">
                <a:moveTo>
                  <a:pt x="0" y="53"/>
                </a:moveTo>
                <a:cubicBezTo>
                  <a:pt x="0" y="69"/>
                  <a:pt x="1" y="86"/>
                  <a:pt x="2" y="102"/>
                </a:cubicBezTo>
                <a:cubicBezTo>
                  <a:pt x="12" y="73"/>
                  <a:pt x="25" y="52"/>
                  <a:pt x="45" y="27"/>
                </a:cubicBezTo>
                <a:cubicBezTo>
                  <a:pt x="52" y="18"/>
                  <a:pt x="60" y="9"/>
                  <a:pt x="67" y="0"/>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29" name="Ink 42"/>
          <p:cNvSpPr>
            <a:spLocks noRot="1" noChangeAspect="1" noEditPoints="1" noChangeArrowheads="1" noChangeShapeType="1" noTextEdit="1"/>
          </p:cNvSpPr>
          <p:nvPr/>
        </p:nvSpPr>
        <p:spPr bwMode="auto">
          <a:xfrm>
            <a:off x="2776538" y="2220913"/>
            <a:ext cx="152400" cy="63500"/>
          </a:xfrm>
          <a:custGeom>
            <a:avLst/>
            <a:gdLst>
              <a:gd name="T0" fmla="*/ 0 w 423"/>
              <a:gd name="T1" fmla="*/ 2147483647 h 175"/>
              <a:gd name="T2" fmla="*/ 2147483647 w 423"/>
              <a:gd name="T3" fmla="*/ 2147483647 h 175"/>
              <a:gd name="T4" fmla="*/ 2147483647 w 423"/>
              <a:gd name="T5" fmla="*/ 0 h 175"/>
              <a:gd name="T6" fmla="*/ 2147483647 w 423"/>
              <a:gd name="T7" fmla="*/ 2147483647 h 175"/>
              <a:gd name="T8" fmla="*/ 0 60000 65536"/>
              <a:gd name="T9" fmla="*/ 0 60000 65536"/>
              <a:gd name="T10" fmla="*/ 0 60000 65536"/>
              <a:gd name="T11" fmla="*/ 0 60000 65536"/>
              <a:gd name="T12" fmla="*/ 0 w 423"/>
              <a:gd name="T13" fmla="*/ 0 h 175"/>
              <a:gd name="T14" fmla="*/ 423 w 423"/>
              <a:gd name="T15" fmla="*/ 175 h 175"/>
            </a:gdLst>
            <a:ahLst/>
            <a:cxnLst>
              <a:cxn ang="T8">
                <a:pos x="T0" y="T1"/>
              </a:cxn>
              <a:cxn ang="T9">
                <a:pos x="T2" y="T3"/>
              </a:cxn>
              <a:cxn ang="T10">
                <a:pos x="T4" y="T5"/>
              </a:cxn>
              <a:cxn ang="T11">
                <a:pos x="T6" y="T7"/>
              </a:cxn>
            </a:cxnLst>
            <a:rect l="T12" t="T13" r="T14" b="T15"/>
            <a:pathLst>
              <a:path w="423" h="175" extrusionOk="0">
                <a:moveTo>
                  <a:pt x="0" y="116"/>
                </a:moveTo>
                <a:cubicBezTo>
                  <a:pt x="16" y="147"/>
                  <a:pt x="18" y="180"/>
                  <a:pt x="52" y="166"/>
                </a:cubicBezTo>
              </a:path>
              <a:path w="423" h="175" extrusionOk="0">
                <a:moveTo>
                  <a:pt x="376" y="0"/>
                </a:moveTo>
                <a:cubicBezTo>
                  <a:pt x="392" y="11"/>
                  <a:pt x="405" y="21"/>
                  <a:pt x="422" y="26"/>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30" name="Ink 43"/>
          <p:cNvSpPr>
            <a:spLocks noRot="1" noChangeAspect="1" noEditPoints="1" noChangeArrowheads="1" noChangeShapeType="1" noTextEdit="1"/>
          </p:cNvSpPr>
          <p:nvPr/>
        </p:nvSpPr>
        <p:spPr bwMode="auto">
          <a:xfrm>
            <a:off x="3163888" y="1819275"/>
            <a:ext cx="195262" cy="331788"/>
          </a:xfrm>
          <a:custGeom>
            <a:avLst/>
            <a:gdLst>
              <a:gd name="T0" fmla="*/ 2147483647 w 540"/>
              <a:gd name="T1" fmla="*/ 0 h 920"/>
              <a:gd name="T2" fmla="*/ 2147483647 w 540"/>
              <a:gd name="T3" fmla="*/ 2147483647 h 920"/>
              <a:gd name="T4" fmla="*/ 2147483647 w 540"/>
              <a:gd name="T5" fmla="*/ 2147483647 h 920"/>
              <a:gd name="T6" fmla="*/ 2147483647 w 540"/>
              <a:gd name="T7" fmla="*/ 2147483647 h 920"/>
              <a:gd name="T8" fmla="*/ 2147483647 w 540"/>
              <a:gd name="T9" fmla="*/ 2147483647 h 920"/>
              <a:gd name="T10" fmla="*/ 2147483647 w 540"/>
              <a:gd name="T11" fmla="*/ 2147483647 h 920"/>
              <a:gd name="T12" fmla="*/ 2147483647 w 540"/>
              <a:gd name="T13" fmla="*/ 2147483647 h 920"/>
              <a:gd name="T14" fmla="*/ 2147483647 w 540"/>
              <a:gd name="T15" fmla="*/ 2147483647 h 920"/>
              <a:gd name="T16" fmla="*/ 2147483647 w 540"/>
              <a:gd name="T17" fmla="*/ 2147483647 h 920"/>
              <a:gd name="T18" fmla="*/ 2147483647 w 540"/>
              <a:gd name="T19" fmla="*/ 2147483647 h 920"/>
              <a:gd name="T20" fmla="*/ 2147483647 w 540"/>
              <a:gd name="T21" fmla="*/ 2147483647 h 920"/>
              <a:gd name="T22" fmla="*/ 2147483647 w 540"/>
              <a:gd name="T23" fmla="*/ 2147483647 h 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0"/>
              <a:gd name="T37" fmla="*/ 0 h 920"/>
              <a:gd name="T38" fmla="*/ 540 w 540"/>
              <a:gd name="T39" fmla="*/ 920 h 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0" h="920" extrusionOk="0">
                <a:moveTo>
                  <a:pt x="116" y="0"/>
                </a:moveTo>
                <a:cubicBezTo>
                  <a:pt x="94" y="36"/>
                  <a:pt x="84" y="62"/>
                  <a:pt x="76" y="107"/>
                </a:cubicBezTo>
                <a:cubicBezTo>
                  <a:pt x="59" y="204"/>
                  <a:pt x="44" y="302"/>
                  <a:pt x="31" y="399"/>
                </a:cubicBezTo>
                <a:cubicBezTo>
                  <a:pt x="18" y="495"/>
                  <a:pt x="8" y="592"/>
                  <a:pt x="2" y="688"/>
                </a:cubicBezTo>
                <a:cubicBezTo>
                  <a:pt x="-1" y="739"/>
                  <a:pt x="1" y="763"/>
                  <a:pt x="18" y="805"/>
                </a:cubicBezTo>
                <a:cubicBezTo>
                  <a:pt x="58" y="791"/>
                  <a:pt x="85" y="774"/>
                  <a:pt x="123" y="750"/>
                </a:cubicBezTo>
                <a:cubicBezTo>
                  <a:pt x="190" y="708"/>
                  <a:pt x="270" y="664"/>
                  <a:pt x="352" y="668"/>
                </a:cubicBezTo>
                <a:cubicBezTo>
                  <a:pt x="409" y="671"/>
                  <a:pt x="467" y="701"/>
                  <a:pt x="507" y="741"/>
                </a:cubicBezTo>
                <a:cubicBezTo>
                  <a:pt x="537" y="771"/>
                  <a:pt x="552" y="810"/>
                  <a:pt x="520" y="845"/>
                </a:cubicBezTo>
                <a:cubicBezTo>
                  <a:pt x="473" y="896"/>
                  <a:pt x="377" y="907"/>
                  <a:pt x="313" y="911"/>
                </a:cubicBezTo>
                <a:cubicBezTo>
                  <a:pt x="259" y="915"/>
                  <a:pt x="206" y="913"/>
                  <a:pt x="152" y="917"/>
                </a:cubicBezTo>
                <a:cubicBezTo>
                  <a:pt x="146" y="918"/>
                  <a:pt x="139" y="918"/>
                  <a:pt x="133" y="91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31" name="Ink 44"/>
          <p:cNvSpPr>
            <a:spLocks noRot="1" noChangeAspect="1" noEditPoints="1" noChangeArrowheads="1" noChangeShapeType="1" noTextEdit="1"/>
          </p:cNvSpPr>
          <p:nvPr/>
        </p:nvSpPr>
        <p:spPr bwMode="auto">
          <a:xfrm>
            <a:off x="4300538" y="1412875"/>
            <a:ext cx="534987" cy="265113"/>
          </a:xfrm>
          <a:custGeom>
            <a:avLst/>
            <a:gdLst>
              <a:gd name="T0" fmla="*/ 2147483647 w 1485"/>
              <a:gd name="T1" fmla="*/ 2147483647 h 737"/>
              <a:gd name="T2" fmla="*/ 2147483647 w 1485"/>
              <a:gd name="T3" fmla="*/ 0 h 737"/>
              <a:gd name="T4" fmla="*/ 2147483647 w 1485"/>
              <a:gd name="T5" fmla="*/ 2147483647 h 737"/>
              <a:gd name="T6" fmla="*/ 2147483647 w 1485"/>
              <a:gd name="T7" fmla="*/ 2147483647 h 737"/>
              <a:gd name="T8" fmla="*/ 2147483647 w 1485"/>
              <a:gd name="T9" fmla="*/ 2147483647 h 737"/>
              <a:gd name="T10" fmla="*/ 2147483647 w 1485"/>
              <a:gd name="T11" fmla="*/ 2147483647 h 737"/>
              <a:gd name="T12" fmla="*/ 2147483647 w 1485"/>
              <a:gd name="T13" fmla="*/ 2147483647 h 737"/>
              <a:gd name="T14" fmla="*/ 2147483647 w 1485"/>
              <a:gd name="T15" fmla="*/ 2147483647 h 737"/>
              <a:gd name="T16" fmla="*/ 2147483647 w 1485"/>
              <a:gd name="T17" fmla="*/ 2147483647 h 737"/>
              <a:gd name="T18" fmla="*/ 2147483647 w 1485"/>
              <a:gd name="T19" fmla="*/ 2147483647 h 737"/>
              <a:gd name="T20" fmla="*/ 2147483647 w 1485"/>
              <a:gd name="T21" fmla="*/ 2147483647 h 737"/>
              <a:gd name="T22" fmla="*/ 2147483647 w 1485"/>
              <a:gd name="T23" fmla="*/ 2147483647 h 737"/>
              <a:gd name="T24" fmla="*/ 2147483647 w 1485"/>
              <a:gd name="T25" fmla="*/ 2147483647 h 737"/>
              <a:gd name="T26" fmla="*/ 2147483647 w 1485"/>
              <a:gd name="T27" fmla="*/ 2147483647 h 737"/>
              <a:gd name="T28" fmla="*/ 2147483647 w 1485"/>
              <a:gd name="T29" fmla="*/ 2147483647 h 737"/>
              <a:gd name="T30" fmla="*/ 2147483647 w 1485"/>
              <a:gd name="T31" fmla="*/ 2147483647 h 737"/>
              <a:gd name="T32" fmla="*/ 2147483647 w 1485"/>
              <a:gd name="T33" fmla="*/ 2147483647 h 737"/>
              <a:gd name="T34" fmla="*/ 2147483647 w 1485"/>
              <a:gd name="T35" fmla="*/ 2147483647 h 737"/>
              <a:gd name="T36" fmla="*/ 2147483647 w 1485"/>
              <a:gd name="T37" fmla="*/ 2147483647 h 737"/>
              <a:gd name="T38" fmla="*/ 2147483647 w 1485"/>
              <a:gd name="T39" fmla="*/ 2147483647 h 737"/>
              <a:gd name="T40" fmla="*/ 2147483647 w 1485"/>
              <a:gd name="T41" fmla="*/ 2147483647 h 737"/>
              <a:gd name="T42" fmla="*/ 2147483647 w 1485"/>
              <a:gd name="T43" fmla="*/ 2147483647 h 737"/>
              <a:gd name="T44" fmla="*/ 2147483647 w 1485"/>
              <a:gd name="T45" fmla="*/ 2147483647 h 737"/>
              <a:gd name="T46" fmla="*/ 2147483647 w 1485"/>
              <a:gd name="T47" fmla="*/ 2147483647 h 737"/>
              <a:gd name="T48" fmla="*/ 2147483647 w 1485"/>
              <a:gd name="T49" fmla="*/ 2147483647 h 737"/>
              <a:gd name="T50" fmla="*/ 2147483647 w 1485"/>
              <a:gd name="T51" fmla="*/ 2147483647 h 737"/>
              <a:gd name="T52" fmla="*/ 2147483647 w 1485"/>
              <a:gd name="T53" fmla="*/ 2147483647 h 737"/>
              <a:gd name="T54" fmla="*/ 2147483647 w 1485"/>
              <a:gd name="T55" fmla="*/ 2147483647 h 737"/>
              <a:gd name="T56" fmla="*/ 2147483647 w 1485"/>
              <a:gd name="T57" fmla="*/ 2147483647 h 737"/>
              <a:gd name="T58" fmla="*/ 2147483647 w 1485"/>
              <a:gd name="T59" fmla="*/ 2147483647 h 737"/>
              <a:gd name="T60" fmla="*/ 2147483647 w 1485"/>
              <a:gd name="T61" fmla="*/ 2147483647 h 737"/>
              <a:gd name="T62" fmla="*/ 2147483647 w 1485"/>
              <a:gd name="T63" fmla="*/ 2147483647 h 7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5"/>
              <a:gd name="T97" fmla="*/ 0 h 737"/>
              <a:gd name="T98" fmla="*/ 1485 w 1485"/>
              <a:gd name="T99" fmla="*/ 737 h 7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5" h="737" extrusionOk="0">
                <a:moveTo>
                  <a:pt x="23" y="24"/>
                </a:moveTo>
                <a:cubicBezTo>
                  <a:pt x="15" y="11"/>
                  <a:pt x="12" y="7"/>
                  <a:pt x="5" y="0"/>
                </a:cubicBezTo>
                <a:cubicBezTo>
                  <a:pt x="0" y="46"/>
                  <a:pt x="12" y="93"/>
                  <a:pt x="18" y="139"/>
                </a:cubicBezTo>
                <a:cubicBezTo>
                  <a:pt x="34" y="258"/>
                  <a:pt x="50" y="378"/>
                  <a:pt x="67" y="497"/>
                </a:cubicBezTo>
                <a:cubicBezTo>
                  <a:pt x="76" y="562"/>
                  <a:pt x="87" y="624"/>
                  <a:pt x="104" y="687"/>
                </a:cubicBezTo>
                <a:cubicBezTo>
                  <a:pt x="134" y="661"/>
                  <a:pt x="143" y="627"/>
                  <a:pt x="160" y="590"/>
                </a:cubicBezTo>
                <a:cubicBezTo>
                  <a:pt x="184" y="539"/>
                  <a:pt x="221" y="463"/>
                  <a:pt x="286" y="458"/>
                </a:cubicBezTo>
                <a:cubicBezTo>
                  <a:pt x="349" y="453"/>
                  <a:pt x="413" y="521"/>
                  <a:pt x="447" y="566"/>
                </a:cubicBezTo>
                <a:cubicBezTo>
                  <a:pt x="471" y="598"/>
                  <a:pt x="499" y="646"/>
                  <a:pt x="483" y="688"/>
                </a:cubicBezTo>
                <a:cubicBezTo>
                  <a:pt x="469" y="726"/>
                  <a:pt x="415" y="739"/>
                  <a:pt x="379" y="736"/>
                </a:cubicBezTo>
                <a:cubicBezTo>
                  <a:pt x="329" y="731"/>
                  <a:pt x="274" y="720"/>
                  <a:pt x="229" y="696"/>
                </a:cubicBezTo>
                <a:cubicBezTo>
                  <a:pt x="209" y="682"/>
                  <a:pt x="204" y="680"/>
                  <a:pt x="194" y="669"/>
                </a:cubicBezTo>
              </a:path>
              <a:path w="1485" h="737" extrusionOk="0">
                <a:moveTo>
                  <a:pt x="442" y="704"/>
                </a:moveTo>
                <a:cubicBezTo>
                  <a:pt x="483" y="702"/>
                  <a:pt x="542" y="700"/>
                  <a:pt x="574" y="668"/>
                </a:cubicBezTo>
                <a:cubicBezTo>
                  <a:pt x="614" y="627"/>
                  <a:pt x="639" y="565"/>
                  <a:pt x="663" y="514"/>
                </a:cubicBezTo>
                <a:cubicBezTo>
                  <a:pt x="677" y="485"/>
                  <a:pt x="694" y="422"/>
                  <a:pt x="734" y="416"/>
                </a:cubicBezTo>
                <a:cubicBezTo>
                  <a:pt x="778" y="410"/>
                  <a:pt x="819" y="469"/>
                  <a:pt x="842" y="496"/>
                </a:cubicBezTo>
                <a:cubicBezTo>
                  <a:pt x="880" y="541"/>
                  <a:pt x="964" y="631"/>
                  <a:pt x="940" y="699"/>
                </a:cubicBezTo>
                <a:cubicBezTo>
                  <a:pt x="923" y="745"/>
                  <a:pt x="856" y="725"/>
                  <a:pt x="825" y="718"/>
                </a:cubicBezTo>
                <a:cubicBezTo>
                  <a:pt x="766" y="706"/>
                  <a:pt x="708" y="680"/>
                  <a:pt x="663" y="640"/>
                </a:cubicBezTo>
                <a:cubicBezTo>
                  <a:pt x="655" y="631"/>
                  <a:pt x="646" y="622"/>
                  <a:pt x="638" y="613"/>
                </a:cubicBezTo>
              </a:path>
              <a:path w="1485" h="737" extrusionOk="0">
                <a:moveTo>
                  <a:pt x="1113" y="369"/>
                </a:moveTo>
                <a:cubicBezTo>
                  <a:pt x="1144" y="385"/>
                  <a:pt x="1115" y="402"/>
                  <a:pt x="1096" y="431"/>
                </a:cubicBezTo>
                <a:cubicBezTo>
                  <a:pt x="1063" y="481"/>
                  <a:pt x="1044" y="536"/>
                  <a:pt x="1047" y="596"/>
                </a:cubicBezTo>
                <a:cubicBezTo>
                  <a:pt x="1049" y="640"/>
                  <a:pt x="1064" y="683"/>
                  <a:pt x="1078" y="725"/>
                </a:cubicBezTo>
                <a:cubicBezTo>
                  <a:pt x="1112" y="724"/>
                  <a:pt x="1137" y="712"/>
                  <a:pt x="1169" y="698"/>
                </a:cubicBezTo>
                <a:cubicBezTo>
                  <a:pt x="1224" y="674"/>
                  <a:pt x="1274" y="648"/>
                  <a:pt x="1316" y="604"/>
                </a:cubicBezTo>
                <a:cubicBezTo>
                  <a:pt x="1356" y="562"/>
                  <a:pt x="1391" y="505"/>
                  <a:pt x="1405" y="448"/>
                </a:cubicBezTo>
                <a:cubicBezTo>
                  <a:pt x="1412" y="418"/>
                  <a:pt x="1409" y="404"/>
                  <a:pt x="1396" y="380"/>
                </a:cubicBezTo>
                <a:cubicBezTo>
                  <a:pt x="1365" y="391"/>
                  <a:pt x="1354" y="421"/>
                  <a:pt x="1346" y="454"/>
                </a:cubicBezTo>
                <a:cubicBezTo>
                  <a:pt x="1330" y="522"/>
                  <a:pt x="1337" y="593"/>
                  <a:pt x="1391" y="641"/>
                </a:cubicBezTo>
                <a:cubicBezTo>
                  <a:pt x="1421" y="668"/>
                  <a:pt x="1448" y="663"/>
                  <a:pt x="1484" y="66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32" name="Ink 45"/>
          <p:cNvSpPr>
            <a:spLocks noRot="1" noChangeAspect="1" noEditPoints="1" noChangeArrowheads="1" noChangeShapeType="1" noTextEdit="1"/>
          </p:cNvSpPr>
          <p:nvPr/>
        </p:nvSpPr>
        <p:spPr bwMode="auto">
          <a:xfrm>
            <a:off x="5027613" y="1366838"/>
            <a:ext cx="404812" cy="257175"/>
          </a:xfrm>
          <a:custGeom>
            <a:avLst/>
            <a:gdLst>
              <a:gd name="T0" fmla="*/ 2147483647 w 1127"/>
              <a:gd name="T1" fmla="*/ 2147483647 h 712"/>
              <a:gd name="T2" fmla="*/ 2147483647 w 1127"/>
              <a:gd name="T3" fmla="*/ 2147483647 h 712"/>
              <a:gd name="T4" fmla="*/ 2147483647 w 1127"/>
              <a:gd name="T5" fmla="*/ 2147483647 h 712"/>
              <a:gd name="T6" fmla="*/ 2147483647 w 1127"/>
              <a:gd name="T7" fmla="*/ 2147483647 h 712"/>
              <a:gd name="T8" fmla="*/ 2147483647 w 1127"/>
              <a:gd name="T9" fmla="*/ 2147483647 h 712"/>
              <a:gd name="T10" fmla="*/ 2147483647 w 1127"/>
              <a:gd name="T11" fmla="*/ 2147483647 h 712"/>
              <a:gd name="T12" fmla="*/ 2147483647 w 1127"/>
              <a:gd name="T13" fmla="*/ 2147483647 h 712"/>
              <a:gd name="T14" fmla="*/ 2147483647 w 1127"/>
              <a:gd name="T15" fmla="*/ 2147483647 h 712"/>
              <a:gd name="T16" fmla="*/ 2147483647 w 1127"/>
              <a:gd name="T17" fmla="*/ 2147483647 h 712"/>
              <a:gd name="T18" fmla="*/ 2147483647 w 1127"/>
              <a:gd name="T19" fmla="*/ 2147483647 h 712"/>
              <a:gd name="T20" fmla="*/ 2147483647 w 1127"/>
              <a:gd name="T21" fmla="*/ 2147483647 h 712"/>
              <a:gd name="T22" fmla="*/ 2147483647 w 1127"/>
              <a:gd name="T23" fmla="*/ 2147483647 h 712"/>
              <a:gd name="T24" fmla="*/ 2147483647 w 1127"/>
              <a:gd name="T25" fmla="*/ 2147483647 h 712"/>
              <a:gd name="T26" fmla="*/ 2147483647 w 1127"/>
              <a:gd name="T27" fmla="*/ 2147483647 h 712"/>
              <a:gd name="T28" fmla="*/ 2147483647 w 1127"/>
              <a:gd name="T29" fmla="*/ 2147483647 h 712"/>
              <a:gd name="T30" fmla="*/ 2147483647 w 1127"/>
              <a:gd name="T31" fmla="*/ 2147483647 h 712"/>
              <a:gd name="T32" fmla="*/ 2147483647 w 1127"/>
              <a:gd name="T33" fmla="*/ 2147483647 h 712"/>
              <a:gd name="T34" fmla="*/ 2147483647 w 1127"/>
              <a:gd name="T35" fmla="*/ 2147483647 h 712"/>
              <a:gd name="T36" fmla="*/ 2147483647 w 1127"/>
              <a:gd name="T37" fmla="*/ 2147483647 h 712"/>
              <a:gd name="T38" fmla="*/ 2147483647 w 1127"/>
              <a:gd name="T39" fmla="*/ 2147483647 h 712"/>
              <a:gd name="T40" fmla="*/ 2147483647 w 1127"/>
              <a:gd name="T41" fmla="*/ 2147483647 h 712"/>
              <a:gd name="T42" fmla="*/ 2147483647 w 1127"/>
              <a:gd name="T43" fmla="*/ 2147483647 h 712"/>
              <a:gd name="T44" fmla="*/ 2147483647 w 1127"/>
              <a:gd name="T45" fmla="*/ 2147483647 h 712"/>
              <a:gd name="T46" fmla="*/ 2147483647 w 1127"/>
              <a:gd name="T47" fmla="*/ 2147483647 h 7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7"/>
              <a:gd name="T73" fmla="*/ 0 h 712"/>
              <a:gd name="T74" fmla="*/ 1127 w 1127"/>
              <a:gd name="T75" fmla="*/ 712 h 7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7" h="712" extrusionOk="0">
                <a:moveTo>
                  <a:pt x="38" y="519"/>
                </a:moveTo>
                <a:cubicBezTo>
                  <a:pt x="56" y="512"/>
                  <a:pt x="63" y="505"/>
                  <a:pt x="74" y="499"/>
                </a:cubicBezTo>
                <a:cubicBezTo>
                  <a:pt x="62" y="491"/>
                  <a:pt x="53" y="465"/>
                  <a:pt x="28" y="482"/>
                </a:cubicBezTo>
                <a:cubicBezTo>
                  <a:pt x="-6" y="504"/>
                  <a:pt x="-3" y="555"/>
                  <a:pt x="6" y="588"/>
                </a:cubicBezTo>
                <a:cubicBezTo>
                  <a:pt x="27" y="665"/>
                  <a:pt x="118" y="727"/>
                  <a:pt x="197" y="708"/>
                </a:cubicBezTo>
                <a:cubicBezTo>
                  <a:pt x="245" y="696"/>
                  <a:pt x="274" y="645"/>
                  <a:pt x="295" y="606"/>
                </a:cubicBezTo>
                <a:cubicBezTo>
                  <a:pt x="323" y="555"/>
                  <a:pt x="338" y="443"/>
                  <a:pt x="382" y="405"/>
                </a:cubicBezTo>
                <a:cubicBezTo>
                  <a:pt x="402" y="388"/>
                  <a:pt x="431" y="414"/>
                  <a:pt x="447" y="424"/>
                </a:cubicBezTo>
                <a:cubicBezTo>
                  <a:pt x="478" y="444"/>
                  <a:pt x="506" y="470"/>
                  <a:pt x="533" y="495"/>
                </a:cubicBezTo>
                <a:cubicBezTo>
                  <a:pt x="548" y="509"/>
                  <a:pt x="560" y="525"/>
                  <a:pt x="574" y="540"/>
                </a:cubicBezTo>
                <a:cubicBezTo>
                  <a:pt x="557" y="534"/>
                  <a:pt x="538" y="529"/>
                  <a:pt x="520" y="521"/>
                </a:cubicBezTo>
                <a:cubicBezTo>
                  <a:pt x="502" y="513"/>
                  <a:pt x="485" y="503"/>
                  <a:pt x="467" y="495"/>
                </a:cubicBezTo>
                <a:cubicBezTo>
                  <a:pt x="487" y="489"/>
                  <a:pt x="507" y="486"/>
                  <a:pt x="527" y="478"/>
                </a:cubicBezTo>
                <a:cubicBezTo>
                  <a:pt x="567" y="462"/>
                  <a:pt x="609" y="442"/>
                  <a:pt x="645" y="419"/>
                </a:cubicBezTo>
                <a:cubicBezTo>
                  <a:pt x="666" y="405"/>
                  <a:pt x="685" y="381"/>
                  <a:pt x="708" y="370"/>
                </a:cubicBezTo>
                <a:cubicBezTo>
                  <a:pt x="734" y="358"/>
                  <a:pt x="741" y="358"/>
                  <a:pt x="768" y="374"/>
                </a:cubicBezTo>
                <a:cubicBezTo>
                  <a:pt x="787" y="386"/>
                  <a:pt x="831" y="413"/>
                  <a:pt x="812" y="437"/>
                </a:cubicBezTo>
                <a:cubicBezTo>
                  <a:pt x="802" y="449"/>
                  <a:pt x="769" y="445"/>
                  <a:pt x="756" y="448"/>
                </a:cubicBezTo>
                <a:cubicBezTo>
                  <a:pt x="807" y="429"/>
                  <a:pt x="858" y="410"/>
                  <a:pt x="906" y="383"/>
                </a:cubicBezTo>
                <a:cubicBezTo>
                  <a:pt x="1015" y="322"/>
                  <a:pt x="1167" y="178"/>
                  <a:pt x="1118" y="36"/>
                </a:cubicBezTo>
                <a:cubicBezTo>
                  <a:pt x="1100" y="-15"/>
                  <a:pt x="1052" y="-3"/>
                  <a:pt x="1021" y="27"/>
                </a:cubicBezTo>
                <a:cubicBezTo>
                  <a:pt x="945" y="102"/>
                  <a:pt x="921" y="229"/>
                  <a:pt x="920" y="331"/>
                </a:cubicBezTo>
                <a:cubicBezTo>
                  <a:pt x="919" y="429"/>
                  <a:pt x="943" y="505"/>
                  <a:pt x="989" y="590"/>
                </a:cubicBezTo>
                <a:cubicBezTo>
                  <a:pt x="1016" y="636"/>
                  <a:pt x="1023" y="649"/>
                  <a:pt x="1043" y="677"/>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33" name="Ink 46"/>
          <p:cNvSpPr>
            <a:spLocks noRot="1" noChangeAspect="1" noEditPoints="1" noChangeArrowheads="1" noChangeShapeType="1" noTextEdit="1"/>
          </p:cNvSpPr>
          <p:nvPr/>
        </p:nvSpPr>
        <p:spPr bwMode="auto">
          <a:xfrm>
            <a:off x="5899150" y="1295400"/>
            <a:ext cx="33338" cy="287338"/>
          </a:xfrm>
          <a:custGeom>
            <a:avLst/>
            <a:gdLst>
              <a:gd name="T0" fmla="*/ 2147483647 w 93"/>
              <a:gd name="T1" fmla="*/ 2147483647 h 798"/>
              <a:gd name="T2" fmla="*/ 2147483647 w 93"/>
              <a:gd name="T3" fmla="*/ 2147483647 h 798"/>
              <a:gd name="T4" fmla="*/ 2147483647 w 93"/>
              <a:gd name="T5" fmla="*/ 2147483647 h 798"/>
              <a:gd name="T6" fmla="*/ 2147483647 w 93"/>
              <a:gd name="T7" fmla="*/ 2147483647 h 798"/>
              <a:gd name="T8" fmla="*/ 2147483647 w 93"/>
              <a:gd name="T9" fmla="*/ 2147483647 h 798"/>
              <a:gd name="T10" fmla="*/ 2147483647 w 93"/>
              <a:gd name="T11" fmla="*/ 2147483647 h 798"/>
              <a:gd name="T12" fmla="*/ 0 60000 65536"/>
              <a:gd name="T13" fmla="*/ 0 60000 65536"/>
              <a:gd name="T14" fmla="*/ 0 60000 65536"/>
              <a:gd name="T15" fmla="*/ 0 60000 65536"/>
              <a:gd name="T16" fmla="*/ 0 60000 65536"/>
              <a:gd name="T17" fmla="*/ 0 60000 65536"/>
              <a:gd name="T18" fmla="*/ 0 w 93"/>
              <a:gd name="T19" fmla="*/ 0 h 798"/>
              <a:gd name="T20" fmla="*/ 93 w 93"/>
              <a:gd name="T21" fmla="*/ 798 h 798"/>
            </a:gdLst>
            <a:ahLst/>
            <a:cxnLst>
              <a:cxn ang="T12">
                <a:pos x="T0" y="T1"/>
              </a:cxn>
              <a:cxn ang="T13">
                <a:pos x="T2" y="T3"/>
              </a:cxn>
              <a:cxn ang="T14">
                <a:pos x="T4" y="T5"/>
              </a:cxn>
              <a:cxn ang="T15">
                <a:pos x="T6" y="T7"/>
              </a:cxn>
              <a:cxn ang="T16">
                <a:pos x="T8" y="T9"/>
              </a:cxn>
              <a:cxn ang="T17">
                <a:pos x="T10" y="T11"/>
              </a:cxn>
            </a:cxnLst>
            <a:rect l="T18" t="T19" r="T20" b="T21"/>
            <a:pathLst>
              <a:path w="93" h="798" extrusionOk="0">
                <a:moveTo>
                  <a:pt x="80" y="12"/>
                </a:moveTo>
                <a:cubicBezTo>
                  <a:pt x="102" y="5"/>
                  <a:pt x="90" y="53"/>
                  <a:pt x="86" y="84"/>
                </a:cubicBezTo>
                <a:cubicBezTo>
                  <a:pt x="77" y="164"/>
                  <a:pt x="67" y="244"/>
                  <a:pt x="55" y="323"/>
                </a:cubicBezTo>
                <a:cubicBezTo>
                  <a:pt x="40" y="422"/>
                  <a:pt x="21" y="521"/>
                  <a:pt x="10" y="620"/>
                </a:cubicBezTo>
                <a:cubicBezTo>
                  <a:pt x="5" y="661"/>
                  <a:pt x="-19" y="756"/>
                  <a:pt x="20" y="790"/>
                </a:cubicBezTo>
                <a:cubicBezTo>
                  <a:pt x="45" y="798"/>
                  <a:pt x="55" y="799"/>
                  <a:pt x="72" y="78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34" name="Ink 47"/>
          <p:cNvSpPr>
            <a:spLocks noRot="1" noChangeAspect="1" noEditPoints="1" noChangeArrowheads="1" noChangeShapeType="1" noTextEdit="1"/>
          </p:cNvSpPr>
          <p:nvPr/>
        </p:nvSpPr>
        <p:spPr bwMode="auto">
          <a:xfrm>
            <a:off x="6338888" y="1203325"/>
            <a:ext cx="179387" cy="647700"/>
          </a:xfrm>
          <a:custGeom>
            <a:avLst/>
            <a:gdLst>
              <a:gd name="T0" fmla="*/ 2147483647 w 502"/>
              <a:gd name="T1" fmla="*/ 2147483647 h 1799"/>
              <a:gd name="T2" fmla="*/ 2147483647 w 502"/>
              <a:gd name="T3" fmla="*/ 2147483647 h 1799"/>
              <a:gd name="T4" fmla="*/ 2147483647 w 502"/>
              <a:gd name="T5" fmla="*/ 2147483647 h 1799"/>
              <a:gd name="T6" fmla="*/ 2147483647 w 502"/>
              <a:gd name="T7" fmla="*/ 2147483647 h 1799"/>
              <a:gd name="T8" fmla="*/ 2147483647 w 502"/>
              <a:gd name="T9" fmla="*/ 2147483647 h 1799"/>
              <a:gd name="T10" fmla="*/ 2147483647 w 502"/>
              <a:gd name="T11" fmla="*/ 0 h 1799"/>
              <a:gd name="T12" fmla="*/ 2147483647 w 502"/>
              <a:gd name="T13" fmla="*/ 2147483647 h 1799"/>
              <a:gd name="T14" fmla="*/ 2147483647 w 502"/>
              <a:gd name="T15" fmla="*/ 2147483647 h 1799"/>
              <a:gd name="T16" fmla="*/ 2147483647 w 502"/>
              <a:gd name="T17" fmla="*/ 2147483647 h 1799"/>
              <a:gd name="T18" fmla="*/ 2147483647 w 502"/>
              <a:gd name="T19" fmla="*/ 2147483647 h 1799"/>
              <a:gd name="T20" fmla="*/ 2147483647 w 502"/>
              <a:gd name="T21" fmla="*/ 2147483647 h 1799"/>
              <a:gd name="T22" fmla="*/ 0 w 502"/>
              <a:gd name="T23" fmla="*/ 2147483647 h 1799"/>
              <a:gd name="T24" fmla="*/ 2147483647 w 502"/>
              <a:gd name="T25" fmla="*/ 2147483647 h 17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2"/>
              <a:gd name="T40" fmla="*/ 0 h 1799"/>
              <a:gd name="T41" fmla="*/ 502 w 502"/>
              <a:gd name="T42" fmla="*/ 1799 h 17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2" h="1799" extrusionOk="0">
                <a:moveTo>
                  <a:pt x="18" y="864"/>
                </a:moveTo>
                <a:cubicBezTo>
                  <a:pt x="16" y="906"/>
                  <a:pt x="9" y="951"/>
                  <a:pt x="17" y="993"/>
                </a:cubicBezTo>
                <a:cubicBezTo>
                  <a:pt x="19" y="1015"/>
                  <a:pt x="20" y="1023"/>
                  <a:pt x="33" y="1033"/>
                </a:cubicBezTo>
                <a:cubicBezTo>
                  <a:pt x="80" y="1017"/>
                  <a:pt x="99" y="1004"/>
                  <a:pt x="133" y="959"/>
                </a:cubicBezTo>
                <a:cubicBezTo>
                  <a:pt x="222" y="840"/>
                  <a:pt x="284" y="702"/>
                  <a:pt x="337" y="564"/>
                </a:cubicBezTo>
                <a:cubicBezTo>
                  <a:pt x="407" y="381"/>
                  <a:pt x="467" y="192"/>
                  <a:pt x="501" y="0"/>
                </a:cubicBezTo>
                <a:cubicBezTo>
                  <a:pt x="463" y="90"/>
                  <a:pt x="437" y="183"/>
                  <a:pt x="412" y="278"/>
                </a:cubicBezTo>
                <a:cubicBezTo>
                  <a:pt x="350" y="515"/>
                  <a:pt x="311" y="755"/>
                  <a:pt x="294" y="1000"/>
                </a:cubicBezTo>
                <a:cubicBezTo>
                  <a:pt x="278" y="1239"/>
                  <a:pt x="290" y="1473"/>
                  <a:pt x="331" y="1708"/>
                </a:cubicBezTo>
                <a:cubicBezTo>
                  <a:pt x="344" y="1783"/>
                  <a:pt x="348" y="1828"/>
                  <a:pt x="368" y="1735"/>
                </a:cubicBezTo>
              </a:path>
              <a:path w="502" h="1799" extrusionOk="0">
                <a:moveTo>
                  <a:pt x="39" y="446"/>
                </a:moveTo>
                <a:cubicBezTo>
                  <a:pt x="20" y="430"/>
                  <a:pt x="14" y="426"/>
                  <a:pt x="0" y="418"/>
                </a:cubicBezTo>
                <a:cubicBezTo>
                  <a:pt x="46" y="388"/>
                  <a:pt x="93" y="374"/>
                  <a:pt x="145" y="356"/>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35" name="Ink 48"/>
          <p:cNvSpPr>
            <a:spLocks noRot="1" noChangeAspect="1" noEditPoints="1" noChangeArrowheads="1" noChangeShapeType="1" noTextEdit="1"/>
          </p:cNvSpPr>
          <p:nvPr/>
        </p:nvSpPr>
        <p:spPr bwMode="auto">
          <a:xfrm>
            <a:off x="6797675" y="1281113"/>
            <a:ext cx="238125" cy="300037"/>
          </a:xfrm>
          <a:custGeom>
            <a:avLst/>
            <a:gdLst>
              <a:gd name="T0" fmla="*/ 0 w 662"/>
              <a:gd name="T1" fmla="*/ 2147483647 h 833"/>
              <a:gd name="T2" fmla="*/ 2147483647 w 662"/>
              <a:gd name="T3" fmla="*/ 2147483647 h 833"/>
              <a:gd name="T4" fmla="*/ 2147483647 w 662"/>
              <a:gd name="T5" fmla="*/ 2147483647 h 833"/>
              <a:gd name="T6" fmla="*/ 2147483647 w 662"/>
              <a:gd name="T7" fmla="*/ 2147483647 h 833"/>
              <a:gd name="T8" fmla="*/ 2147483647 w 662"/>
              <a:gd name="T9" fmla="*/ 2147483647 h 833"/>
              <a:gd name="T10" fmla="*/ 2147483647 w 662"/>
              <a:gd name="T11" fmla="*/ 2147483647 h 833"/>
              <a:gd name="T12" fmla="*/ 2147483647 w 662"/>
              <a:gd name="T13" fmla="*/ 2147483647 h 833"/>
              <a:gd name="T14" fmla="*/ 2147483647 w 662"/>
              <a:gd name="T15" fmla="*/ 2147483647 h 833"/>
              <a:gd name="T16" fmla="*/ 2147483647 w 662"/>
              <a:gd name="T17" fmla="*/ 2147483647 h 833"/>
              <a:gd name="T18" fmla="*/ 2147483647 w 662"/>
              <a:gd name="T19" fmla="*/ 2147483647 h 833"/>
              <a:gd name="T20" fmla="*/ 2147483647 w 662"/>
              <a:gd name="T21" fmla="*/ 2147483647 h 833"/>
              <a:gd name="T22" fmla="*/ 2147483647 w 662"/>
              <a:gd name="T23" fmla="*/ 2147483647 h 833"/>
              <a:gd name="T24" fmla="*/ 2147483647 w 662"/>
              <a:gd name="T25" fmla="*/ 0 h 8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2"/>
              <a:gd name="T40" fmla="*/ 0 h 833"/>
              <a:gd name="T41" fmla="*/ 662 w 662"/>
              <a:gd name="T42" fmla="*/ 833 h 8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2" h="833" extrusionOk="0">
                <a:moveTo>
                  <a:pt x="0" y="826"/>
                </a:moveTo>
                <a:cubicBezTo>
                  <a:pt x="25" y="808"/>
                  <a:pt x="22" y="815"/>
                  <a:pt x="45" y="771"/>
                </a:cubicBezTo>
                <a:cubicBezTo>
                  <a:pt x="83" y="700"/>
                  <a:pt x="95" y="620"/>
                  <a:pt x="112" y="541"/>
                </a:cubicBezTo>
                <a:cubicBezTo>
                  <a:pt x="133" y="441"/>
                  <a:pt x="147" y="342"/>
                  <a:pt x="158" y="241"/>
                </a:cubicBezTo>
                <a:cubicBezTo>
                  <a:pt x="163" y="194"/>
                  <a:pt x="167" y="146"/>
                  <a:pt x="172" y="100"/>
                </a:cubicBezTo>
                <a:cubicBezTo>
                  <a:pt x="192" y="157"/>
                  <a:pt x="204" y="216"/>
                  <a:pt x="226" y="273"/>
                </a:cubicBezTo>
                <a:cubicBezTo>
                  <a:pt x="260" y="362"/>
                  <a:pt x="302" y="455"/>
                  <a:pt x="363" y="529"/>
                </a:cubicBezTo>
                <a:cubicBezTo>
                  <a:pt x="407" y="583"/>
                  <a:pt x="467" y="635"/>
                  <a:pt x="540" y="639"/>
                </a:cubicBezTo>
                <a:cubicBezTo>
                  <a:pt x="603" y="642"/>
                  <a:pt x="638" y="591"/>
                  <a:pt x="652" y="536"/>
                </a:cubicBezTo>
                <a:cubicBezTo>
                  <a:pt x="672" y="453"/>
                  <a:pt x="659" y="364"/>
                  <a:pt x="642" y="282"/>
                </a:cubicBezTo>
                <a:cubicBezTo>
                  <a:pt x="628" y="213"/>
                  <a:pt x="605" y="146"/>
                  <a:pt x="575" y="82"/>
                </a:cubicBezTo>
                <a:cubicBezTo>
                  <a:pt x="563" y="57"/>
                  <a:pt x="549" y="40"/>
                  <a:pt x="564" y="13"/>
                </a:cubicBezTo>
                <a:cubicBezTo>
                  <a:pt x="570" y="9"/>
                  <a:pt x="575" y="4"/>
                  <a:pt x="581" y="0"/>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36" name="Ink 49"/>
          <p:cNvSpPr>
            <a:spLocks noRot="1" noChangeAspect="1" noEditPoints="1" noChangeArrowheads="1" noChangeShapeType="1" noTextEdit="1"/>
          </p:cNvSpPr>
          <p:nvPr/>
        </p:nvSpPr>
        <p:spPr bwMode="auto">
          <a:xfrm>
            <a:off x="7239000" y="1290638"/>
            <a:ext cx="184150" cy="236537"/>
          </a:xfrm>
          <a:custGeom>
            <a:avLst/>
            <a:gdLst>
              <a:gd name="T0" fmla="*/ 0 w 512"/>
              <a:gd name="T1" fmla="*/ 2147483647 h 660"/>
              <a:gd name="T2" fmla="*/ 2147483647 w 512"/>
              <a:gd name="T3" fmla="*/ 2147483647 h 660"/>
              <a:gd name="T4" fmla="*/ 2147483647 w 512"/>
              <a:gd name="T5" fmla="*/ 2147483647 h 660"/>
              <a:gd name="T6" fmla="*/ 2147483647 w 512"/>
              <a:gd name="T7" fmla="*/ 2147483647 h 660"/>
              <a:gd name="T8" fmla="*/ 2147483647 w 512"/>
              <a:gd name="T9" fmla="*/ 2147483647 h 660"/>
              <a:gd name="T10" fmla="*/ 2147483647 w 512"/>
              <a:gd name="T11" fmla="*/ 2147483647 h 660"/>
              <a:gd name="T12" fmla="*/ 2147483647 w 512"/>
              <a:gd name="T13" fmla="*/ 2147483647 h 660"/>
              <a:gd name="T14" fmla="*/ 2147483647 w 512"/>
              <a:gd name="T15" fmla="*/ 2147483647 h 660"/>
              <a:gd name="T16" fmla="*/ 2147483647 w 512"/>
              <a:gd name="T17" fmla="*/ 2147483647 h 660"/>
              <a:gd name="T18" fmla="*/ 2147483647 w 512"/>
              <a:gd name="T19" fmla="*/ 2147483647 h 660"/>
              <a:gd name="T20" fmla="*/ 2147483647 w 512"/>
              <a:gd name="T21" fmla="*/ 2147483647 h 660"/>
              <a:gd name="T22" fmla="*/ 2147483647 w 512"/>
              <a:gd name="T23" fmla="*/ 2147483647 h 660"/>
              <a:gd name="T24" fmla="*/ 2147483647 w 512"/>
              <a:gd name="T25" fmla="*/ 2147483647 h 660"/>
              <a:gd name="T26" fmla="*/ 2147483647 w 512"/>
              <a:gd name="T27" fmla="*/ 0 h 6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2"/>
              <a:gd name="T43" fmla="*/ 0 h 660"/>
              <a:gd name="T44" fmla="*/ 512 w 512"/>
              <a:gd name="T45" fmla="*/ 660 h 6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2" h="660" extrusionOk="0">
                <a:moveTo>
                  <a:pt x="0" y="472"/>
                </a:moveTo>
                <a:cubicBezTo>
                  <a:pt x="2" y="493"/>
                  <a:pt x="3" y="523"/>
                  <a:pt x="9" y="543"/>
                </a:cubicBezTo>
                <a:cubicBezTo>
                  <a:pt x="16" y="565"/>
                  <a:pt x="30" y="595"/>
                  <a:pt x="53" y="604"/>
                </a:cubicBezTo>
                <a:cubicBezTo>
                  <a:pt x="85" y="616"/>
                  <a:pt x="116" y="592"/>
                  <a:pt x="141" y="576"/>
                </a:cubicBezTo>
                <a:cubicBezTo>
                  <a:pt x="184" y="548"/>
                  <a:pt x="220" y="512"/>
                  <a:pt x="259" y="478"/>
                </a:cubicBezTo>
                <a:cubicBezTo>
                  <a:pt x="283" y="457"/>
                  <a:pt x="310" y="426"/>
                  <a:pt x="341" y="414"/>
                </a:cubicBezTo>
                <a:cubicBezTo>
                  <a:pt x="345" y="413"/>
                  <a:pt x="349" y="413"/>
                  <a:pt x="353" y="412"/>
                </a:cubicBezTo>
                <a:cubicBezTo>
                  <a:pt x="369" y="436"/>
                  <a:pt x="368" y="452"/>
                  <a:pt x="367" y="482"/>
                </a:cubicBezTo>
                <a:cubicBezTo>
                  <a:pt x="366" y="538"/>
                  <a:pt x="362" y="599"/>
                  <a:pt x="408" y="639"/>
                </a:cubicBezTo>
                <a:cubicBezTo>
                  <a:pt x="422" y="651"/>
                  <a:pt x="452" y="665"/>
                  <a:pt x="471" y="659"/>
                </a:cubicBezTo>
                <a:cubicBezTo>
                  <a:pt x="490" y="653"/>
                  <a:pt x="502" y="629"/>
                  <a:pt x="511" y="615"/>
                </a:cubicBezTo>
              </a:path>
              <a:path w="512" h="660" extrusionOk="0">
                <a:moveTo>
                  <a:pt x="361" y="43"/>
                </a:moveTo>
                <a:cubicBezTo>
                  <a:pt x="337" y="44"/>
                  <a:pt x="313" y="46"/>
                  <a:pt x="289" y="44"/>
                </a:cubicBezTo>
                <a:cubicBezTo>
                  <a:pt x="294" y="22"/>
                  <a:pt x="299" y="18"/>
                  <a:pt x="314" y="0"/>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37" name="Ink 50"/>
          <p:cNvSpPr>
            <a:spLocks noRot="1" noChangeAspect="1" noEditPoints="1" noChangeArrowheads="1" noChangeShapeType="1" noTextEdit="1"/>
          </p:cNvSpPr>
          <p:nvPr/>
        </p:nvSpPr>
        <p:spPr bwMode="auto">
          <a:xfrm>
            <a:off x="7658100" y="1293813"/>
            <a:ext cx="242888" cy="268287"/>
          </a:xfrm>
          <a:custGeom>
            <a:avLst/>
            <a:gdLst>
              <a:gd name="T0" fmla="*/ 2147483647 w 672"/>
              <a:gd name="T1" fmla="*/ 2147483647 h 746"/>
              <a:gd name="T2" fmla="*/ 2147483647 w 672"/>
              <a:gd name="T3" fmla="*/ 2147483647 h 746"/>
              <a:gd name="T4" fmla="*/ 2147483647 w 672"/>
              <a:gd name="T5" fmla="*/ 2147483647 h 746"/>
              <a:gd name="T6" fmla="*/ 2147483647 w 672"/>
              <a:gd name="T7" fmla="*/ 2147483647 h 746"/>
              <a:gd name="T8" fmla="*/ 2147483647 w 672"/>
              <a:gd name="T9" fmla="*/ 2147483647 h 746"/>
              <a:gd name="T10" fmla="*/ 2147483647 w 672"/>
              <a:gd name="T11" fmla="*/ 2147483647 h 746"/>
              <a:gd name="T12" fmla="*/ 2147483647 w 672"/>
              <a:gd name="T13" fmla="*/ 2147483647 h 746"/>
              <a:gd name="T14" fmla="*/ 2147483647 w 672"/>
              <a:gd name="T15" fmla="*/ 2147483647 h 746"/>
              <a:gd name="T16" fmla="*/ 2147483647 w 672"/>
              <a:gd name="T17" fmla="*/ 2147483647 h 746"/>
              <a:gd name="T18" fmla="*/ 2147483647 w 672"/>
              <a:gd name="T19" fmla="*/ 2147483647 h 7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2"/>
              <a:gd name="T31" fmla="*/ 0 h 746"/>
              <a:gd name="T32" fmla="*/ 672 w 672"/>
              <a:gd name="T33" fmla="*/ 746 h 7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2" h="746" extrusionOk="0">
                <a:moveTo>
                  <a:pt x="271" y="153"/>
                </a:moveTo>
                <a:cubicBezTo>
                  <a:pt x="254" y="164"/>
                  <a:pt x="241" y="168"/>
                  <a:pt x="212" y="177"/>
                </a:cubicBezTo>
                <a:cubicBezTo>
                  <a:pt x="172" y="189"/>
                  <a:pt x="121" y="205"/>
                  <a:pt x="89" y="233"/>
                </a:cubicBezTo>
                <a:cubicBezTo>
                  <a:pt x="40" y="274"/>
                  <a:pt x="14" y="340"/>
                  <a:pt x="4" y="402"/>
                </a:cubicBezTo>
                <a:cubicBezTo>
                  <a:pt x="-11" y="496"/>
                  <a:pt x="16" y="598"/>
                  <a:pt x="81" y="669"/>
                </a:cubicBezTo>
                <a:cubicBezTo>
                  <a:pt x="159" y="754"/>
                  <a:pt x="304" y="764"/>
                  <a:pt x="405" y="719"/>
                </a:cubicBezTo>
                <a:cubicBezTo>
                  <a:pt x="491" y="680"/>
                  <a:pt x="562" y="600"/>
                  <a:pt x="606" y="518"/>
                </a:cubicBezTo>
                <a:cubicBezTo>
                  <a:pt x="663" y="412"/>
                  <a:pt x="692" y="280"/>
                  <a:pt x="655" y="163"/>
                </a:cubicBezTo>
                <a:cubicBezTo>
                  <a:pt x="634" y="95"/>
                  <a:pt x="583" y="41"/>
                  <a:pt x="517" y="14"/>
                </a:cubicBezTo>
                <a:cubicBezTo>
                  <a:pt x="486" y="1"/>
                  <a:pt x="456" y="1"/>
                  <a:pt x="424" y="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38" name="Ink 51"/>
          <p:cNvSpPr>
            <a:spLocks noRot="1" noChangeAspect="1" noEditPoints="1" noChangeArrowheads="1" noChangeShapeType="1" noTextEdit="1"/>
          </p:cNvSpPr>
          <p:nvPr/>
        </p:nvSpPr>
        <p:spPr bwMode="auto">
          <a:xfrm>
            <a:off x="1695450" y="2574925"/>
            <a:ext cx="1490663" cy="366713"/>
          </a:xfrm>
          <a:custGeom>
            <a:avLst/>
            <a:gdLst>
              <a:gd name="T0" fmla="*/ 2147483647 w 4142"/>
              <a:gd name="T1" fmla="*/ 2147483647 h 1018"/>
              <a:gd name="T2" fmla="*/ 2147483647 w 4142"/>
              <a:gd name="T3" fmla="*/ 2147483647 h 1018"/>
              <a:gd name="T4" fmla="*/ 2147483647 w 4142"/>
              <a:gd name="T5" fmla="*/ 2147483647 h 1018"/>
              <a:gd name="T6" fmla="*/ 2147483647 w 4142"/>
              <a:gd name="T7" fmla="*/ 2147483647 h 1018"/>
              <a:gd name="T8" fmla="*/ 2147483647 w 4142"/>
              <a:gd name="T9" fmla="*/ 2147483647 h 1018"/>
              <a:gd name="T10" fmla="*/ 2147483647 w 4142"/>
              <a:gd name="T11" fmla="*/ 2147483647 h 1018"/>
              <a:gd name="T12" fmla="*/ 2147483647 w 4142"/>
              <a:gd name="T13" fmla="*/ 2147483647 h 1018"/>
              <a:gd name="T14" fmla="*/ 2147483647 w 4142"/>
              <a:gd name="T15" fmla="*/ 2147483647 h 1018"/>
              <a:gd name="T16" fmla="*/ 2147483647 w 4142"/>
              <a:gd name="T17" fmla="*/ 2147483647 h 1018"/>
              <a:gd name="T18" fmla="*/ 2147483647 w 4142"/>
              <a:gd name="T19" fmla="*/ 2147483647 h 1018"/>
              <a:gd name="T20" fmla="*/ 2147483647 w 4142"/>
              <a:gd name="T21" fmla="*/ 0 h 1018"/>
              <a:gd name="T22" fmla="*/ 2147483647 w 4142"/>
              <a:gd name="T23" fmla="*/ 2147483647 h 1018"/>
              <a:gd name="T24" fmla="*/ 2147483647 w 4142"/>
              <a:gd name="T25" fmla="*/ 2147483647 h 1018"/>
              <a:gd name="T26" fmla="*/ 2147483647 w 4142"/>
              <a:gd name="T27" fmla="*/ 2147483647 h 1018"/>
              <a:gd name="T28" fmla="*/ 2147483647 w 4142"/>
              <a:gd name="T29" fmla="*/ 2147483647 h 1018"/>
              <a:gd name="T30" fmla="*/ 2147483647 w 4142"/>
              <a:gd name="T31" fmla="*/ 2147483647 h 1018"/>
              <a:gd name="T32" fmla="*/ 2147483647 w 4142"/>
              <a:gd name="T33" fmla="*/ 2147483647 h 1018"/>
              <a:gd name="T34" fmla="*/ 2147483647 w 4142"/>
              <a:gd name="T35" fmla="*/ 2147483647 h 1018"/>
              <a:gd name="T36" fmla="*/ 2147483647 w 4142"/>
              <a:gd name="T37" fmla="*/ 2147483647 h 1018"/>
              <a:gd name="T38" fmla="*/ 2147483647 w 4142"/>
              <a:gd name="T39" fmla="*/ 2147483647 h 1018"/>
              <a:gd name="T40" fmla="*/ 2147483647 w 4142"/>
              <a:gd name="T41" fmla="*/ 2147483647 h 1018"/>
              <a:gd name="T42" fmla="*/ 2147483647 w 4142"/>
              <a:gd name="T43" fmla="*/ 2147483647 h 1018"/>
              <a:gd name="T44" fmla="*/ 2147483647 w 4142"/>
              <a:gd name="T45" fmla="*/ 2147483647 h 1018"/>
              <a:gd name="T46" fmla="*/ 2147483647 w 4142"/>
              <a:gd name="T47" fmla="*/ 2147483647 h 1018"/>
              <a:gd name="T48" fmla="*/ 2147483647 w 4142"/>
              <a:gd name="T49" fmla="*/ 2147483647 h 1018"/>
              <a:gd name="T50" fmla="*/ 2147483647 w 4142"/>
              <a:gd name="T51" fmla="*/ 2147483647 h 1018"/>
              <a:gd name="T52" fmla="*/ 2147483647 w 4142"/>
              <a:gd name="T53" fmla="*/ 2147483647 h 1018"/>
              <a:gd name="T54" fmla="*/ 2147483647 w 4142"/>
              <a:gd name="T55" fmla="*/ 2147483647 h 1018"/>
              <a:gd name="T56" fmla="*/ 2147483647 w 4142"/>
              <a:gd name="T57" fmla="*/ 2147483647 h 1018"/>
              <a:gd name="T58" fmla="*/ 2147483647 w 4142"/>
              <a:gd name="T59" fmla="*/ 2147483647 h 1018"/>
              <a:gd name="T60" fmla="*/ 2147483647 w 4142"/>
              <a:gd name="T61" fmla="*/ 2147483647 h 1018"/>
              <a:gd name="T62" fmla="*/ 2147483647 w 4142"/>
              <a:gd name="T63" fmla="*/ 2147483647 h 1018"/>
              <a:gd name="T64" fmla="*/ 2147483647 w 4142"/>
              <a:gd name="T65" fmla="*/ 2147483647 h 1018"/>
              <a:gd name="T66" fmla="*/ 2147483647 w 4142"/>
              <a:gd name="T67" fmla="*/ 2147483647 h 1018"/>
              <a:gd name="T68" fmla="*/ 2147483647 w 4142"/>
              <a:gd name="T69" fmla="*/ 2147483647 h 1018"/>
              <a:gd name="T70" fmla="*/ 2147483647 w 4142"/>
              <a:gd name="T71" fmla="*/ 2147483647 h 1018"/>
              <a:gd name="T72" fmla="*/ 2147483647 w 4142"/>
              <a:gd name="T73" fmla="*/ 2147483647 h 1018"/>
              <a:gd name="T74" fmla="*/ 2147483647 w 4142"/>
              <a:gd name="T75" fmla="*/ 2147483647 h 10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42"/>
              <a:gd name="T115" fmla="*/ 0 h 1018"/>
              <a:gd name="T116" fmla="*/ 4142 w 4142"/>
              <a:gd name="T117" fmla="*/ 1018 h 10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42" h="1018" extrusionOk="0">
                <a:moveTo>
                  <a:pt x="7" y="953"/>
                </a:moveTo>
                <a:cubicBezTo>
                  <a:pt x="0" y="891"/>
                  <a:pt x="13" y="837"/>
                  <a:pt x="27" y="775"/>
                </a:cubicBezTo>
                <a:cubicBezTo>
                  <a:pt x="53" y="656"/>
                  <a:pt x="88" y="539"/>
                  <a:pt x="127" y="423"/>
                </a:cubicBezTo>
                <a:cubicBezTo>
                  <a:pt x="145" y="370"/>
                  <a:pt x="160" y="363"/>
                  <a:pt x="189" y="326"/>
                </a:cubicBezTo>
                <a:cubicBezTo>
                  <a:pt x="253" y="362"/>
                  <a:pt x="281" y="419"/>
                  <a:pt x="321" y="482"/>
                </a:cubicBezTo>
                <a:cubicBezTo>
                  <a:pt x="425" y="647"/>
                  <a:pt x="537" y="865"/>
                  <a:pt x="728" y="944"/>
                </a:cubicBezTo>
                <a:cubicBezTo>
                  <a:pt x="837" y="989"/>
                  <a:pt x="908" y="918"/>
                  <a:pt x="928" y="813"/>
                </a:cubicBezTo>
                <a:cubicBezTo>
                  <a:pt x="960" y="641"/>
                  <a:pt x="896" y="471"/>
                  <a:pt x="854" y="308"/>
                </a:cubicBezTo>
                <a:cubicBezTo>
                  <a:pt x="842" y="262"/>
                  <a:pt x="822" y="205"/>
                  <a:pt x="854" y="164"/>
                </a:cubicBezTo>
                <a:cubicBezTo>
                  <a:pt x="864" y="160"/>
                  <a:pt x="874" y="155"/>
                  <a:pt x="884" y="151"/>
                </a:cubicBezTo>
              </a:path>
              <a:path w="4142" h="1018" extrusionOk="0">
                <a:moveTo>
                  <a:pt x="1994" y="0"/>
                </a:moveTo>
                <a:cubicBezTo>
                  <a:pt x="2050" y="90"/>
                  <a:pt x="2039" y="138"/>
                  <a:pt x="2024" y="242"/>
                </a:cubicBezTo>
                <a:cubicBezTo>
                  <a:pt x="2004" y="383"/>
                  <a:pt x="1983" y="524"/>
                  <a:pt x="1943" y="661"/>
                </a:cubicBezTo>
                <a:cubicBezTo>
                  <a:pt x="1913" y="764"/>
                  <a:pt x="1888" y="879"/>
                  <a:pt x="1827" y="968"/>
                </a:cubicBezTo>
                <a:cubicBezTo>
                  <a:pt x="1817" y="980"/>
                  <a:pt x="1807" y="991"/>
                  <a:pt x="1797" y="1003"/>
                </a:cubicBezTo>
              </a:path>
              <a:path w="4142" h="1018" extrusionOk="0">
                <a:moveTo>
                  <a:pt x="1570" y="861"/>
                </a:moveTo>
                <a:cubicBezTo>
                  <a:pt x="1554" y="781"/>
                  <a:pt x="1552" y="751"/>
                  <a:pt x="1633" y="715"/>
                </a:cubicBezTo>
                <a:cubicBezTo>
                  <a:pt x="1724" y="674"/>
                  <a:pt x="1838" y="705"/>
                  <a:pt x="1928" y="733"/>
                </a:cubicBezTo>
                <a:cubicBezTo>
                  <a:pt x="2109" y="789"/>
                  <a:pt x="2218" y="916"/>
                  <a:pt x="2375" y="1003"/>
                </a:cubicBezTo>
                <a:cubicBezTo>
                  <a:pt x="2406" y="1016"/>
                  <a:pt x="2415" y="1021"/>
                  <a:pt x="2437" y="1015"/>
                </a:cubicBezTo>
              </a:path>
              <a:path w="4142" h="1018" extrusionOk="0">
                <a:moveTo>
                  <a:pt x="2507" y="410"/>
                </a:moveTo>
                <a:cubicBezTo>
                  <a:pt x="2521" y="435"/>
                  <a:pt x="2528" y="466"/>
                  <a:pt x="2533" y="495"/>
                </a:cubicBezTo>
                <a:cubicBezTo>
                  <a:pt x="2535" y="508"/>
                  <a:pt x="2537" y="522"/>
                  <a:pt x="2539" y="535"/>
                </a:cubicBezTo>
              </a:path>
              <a:path w="4142" h="1018" extrusionOk="0">
                <a:moveTo>
                  <a:pt x="2564" y="794"/>
                </a:moveTo>
                <a:cubicBezTo>
                  <a:pt x="2588" y="825"/>
                  <a:pt x="2580" y="847"/>
                  <a:pt x="2625" y="849"/>
                </a:cubicBezTo>
                <a:cubicBezTo>
                  <a:pt x="2660" y="851"/>
                  <a:pt x="2677" y="828"/>
                  <a:pt x="2709" y="819"/>
                </a:cubicBezTo>
                <a:cubicBezTo>
                  <a:pt x="2747" y="808"/>
                  <a:pt x="2759" y="825"/>
                  <a:pt x="2791" y="842"/>
                </a:cubicBezTo>
                <a:cubicBezTo>
                  <a:pt x="2837" y="867"/>
                  <a:pt x="2872" y="886"/>
                  <a:pt x="2927" y="892"/>
                </a:cubicBezTo>
                <a:cubicBezTo>
                  <a:pt x="3106" y="911"/>
                  <a:pt x="3279" y="838"/>
                  <a:pt x="3427" y="746"/>
                </a:cubicBezTo>
                <a:cubicBezTo>
                  <a:pt x="3411" y="780"/>
                  <a:pt x="3392" y="815"/>
                  <a:pt x="3380" y="851"/>
                </a:cubicBezTo>
                <a:cubicBezTo>
                  <a:pt x="3368" y="886"/>
                  <a:pt x="3367" y="925"/>
                  <a:pt x="3401" y="949"/>
                </a:cubicBezTo>
                <a:cubicBezTo>
                  <a:pt x="3470" y="998"/>
                  <a:pt x="3579" y="938"/>
                  <a:pt x="3633" y="895"/>
                </a:cubicBezTo>
                <a:cubicBezTo>
                  <a:pt x="3740" y="809"/>
                  <a:pt x="3801" y="678"/>
                  <a:pt x="3878" y="569"/>
                </a:cubicBezTo>
                <a:cubicBezTo>
                  <a:pt x="3899" y="597"/>
                  <a:pt x="3903" y="613"/>
                  <a:pt x="3904" y="658"/>
                </a:cubicBezTo>
                <a:cubicBezTo>
                  <a:pt x="3906" y="737"/>
                  <a:pt x="3900" y="817"/>
                  <a:pt x="3911" y="895"/>
                </a:cubicBezTo>
                <a:cubicBezTo>
                  <a:pt x="3917" y="937"/>
                  <a:pt x="3929" y="974"/>
                  <a:pt x="3970" y="994"/>
                </a:cubicBezTo>
                <a:cubicBezTo>
                  <a:pt x="4006" y="1011"/>
                  <a:pt x="4045" y="1005"/>
                  <a:pt x="4083" y="1002"/>
                </a:cubicBezTo>
                <a:cubicBezTo>
                  <a:pt x="4103" y="1000"/>
                  <a:pt x="4122" y="995"/>
                  <a:pt x="4141" y="99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39" name="Ink 52"/>
          <p:cNvSpPr>
            <a:spLocks noRot="1" noChangeAspect="1" noEditPoints="1" noChangeArrowheads="1" noChangeShapeType="1" noTextEdit="1"/>
          </p:cNvSpPr>
          <p:nvPr/>
        </p:nvSpPr>
        <p:spPr bwMode="auto">
          <a:xfrm>
            <a:off x="4338638" y="1298575"/>
            <a:ext cx="2757487" cy="1671638"/>
          </a:xfrm>
          <a:custGeom>
            <a:avLst/>
            <a:gdLst>
              <a:gd name="T0" fmla="*/ 2147483647 w 7661"/>
              <a:gd name="T1" fmla="*/ 2147483647 h 4642"/>
              <a:gd name="T2" fmla="*/ 2147483647 w 7661"/>
              <a:gd name="T3" fmla="*/ 2147483647 h 4642"/>
              <a:gd name="T4" fmla="*/ 2147483647 w 7661"/>
              <a:gd name="T5" fmla="*/ 2147483647 h 4642"/>
              <a:gd name="T6" fmla="*/ 2147483647 w 7661"/>
              <a:gd name="T7" fmla="*/ 2147483647 h 4642"/>
              <a:gd name="T8" fmla="*/ 2147483647 w 7661"/>
              <a:gd name="T9" fmla="*/ 2147483647 h 4642"/>
              <a:gd name="T10" fmla="*/ 2147483647 w 7661"/>
              <a:gd name="T11" fmla="*/ 2147483647 h 4642"/>
              <a:gd name="T12" fmla="*/ 2147483647 w 7661"/>
              <a:gd name="T13" fmla="*/ 2147483647 h 4642"/>
              <a:gd name="T14" fmla="*/ 2147483647 w 7661"/>
              <a:gd name="T15" fmla="*/ 2147483647 h 4642"/>
              <a:gd name="T16" fmla="*/ 2147483647 w 7661"/>
              <a:gd name="T17" fmla="*/ 2147483647 h 4642"/>
              <a:gd name="T18" fmla="*/ 2147483647 w 7661"/>
              <a:gd name="T19" fmla="*/ 2147483647 h 4642"/>
              <a:gd name="T20" fmla="*/ 2147483647 w 7661"/>
              <a:gd name="T21" fmla="*/ 2147483647 h 4642"/>
              <a:gd name="T22" fmla="*/ 2147483647 w 7661"/>
              <a:gd name="T23" fmla="*/ 2147483647 h 4642"/>
              <a:gd name="T24" fmla="*/ 2147483647 w 7661"/>
              <a:gd name="T25" fmla="*/ 2147483647 h 4642"/>
              <a:gd name="T26" fmla="*/ 2147483647 w 7661"/>
              <a:gd name="T27" fmla="*/ 2147483647 h 4642"/>
              <a:gd name="T28" fmla="*/ 2147483647 w 7661"/>
              <a:gd name="T29" fmla="*/ 2147483647 h 4642"/>
              <a:gd name="T30" fmla="*/ 2147483647 w 7661"/>
              <a:gd name="T31" fmla="*/ 2147483647 h 4642"/>
              <a:gd name="T32" fmla="*/ 2147483647 w 7661"/>
              <a:gd name="T33" fmla="*/ 2147483647 h 4642"/>
              <a:gd name="T34" fmla="*/ 2147483647 w 7661"/>
              <a:gd name="T35" fmla="*/ 2147483647 h 4642"/>
              <a:gd name="T36" fmla="*/ 2147483647 w 7661"/>
              <a:gd name="T37" fmla="*/ 2147483647 h 4642"/>
              <a:gd name="T38" fmla="*/ 2147483647 w 7661"/>
              <a:gd name="T39" fmla="*/ 2147483647 h 4642"/>
              <a:gd name="T40" fmla="*/ 2147483647 w 7661"/>
              <a:gd name="T41" fmla="*/ 2147483647 h 4642"/>
              <a:gd name="T42" fmla="*/ 2147483647 w 7661"/>
              <a:gd name="T43" fmla="*/ 2147483647 h 4642"/>
              <a:gd name="T44" fmla="*/ 2147483647 w 7661"/>
              <a:gd name="T45" fmla="*/ 2147483647 h 4642"/>
              <a:gd name="T46" fmla="*/ 2147483647 w 7661"/>
              <a:gd name="T47" fmla="*/ 2147483647 h 4642"/>
              <a:gd name="T48" fmla="*/ 2147483647 w 7661"/>
              <a:gd name="T49" fmla="*/ 2147483647 h 4642"/>
              <a:gd name="T50" fmla="*/ 2147483647 w 7661"/>
              <a:gd name="T51" fmla="*/ 2147483647 h 4642"/>
              <a:gd name="T52" fmla="*/ 2147483647 w 7661"/>
              <a:gd name="T53" fmla="*/ 2147483647 h 4642"/>
              <a:gd name="T54" fmla="*/ 2147483647 w 7661"/>
              <a:gd name="T55" fmla="*/ 2147483647 h 4642"/>
              <a:gd name="T56" fmla="*/ 2147483647 w 7661"/>
              <a:gd name="T57" fmla="*/ 2147483647 h 4642"/>
              <a:gd name="T58" fmla="*/ 2147483647 w 7661"/>
              <a:gd name="T59" fmla="*/ 2147483647 h 4642"/>
              <a:gd name="T60" fmla="*/ 2147483647 w 7661"/>
              <a:gd name="T61" fmla="*/ 2147483647 h 4642"/>
              <a:gd name="T62" fmla="*/ 2147483647 w 7661"/>
              <a:gd name="T63" fmla="*/ 2147483647 h 4642"/>
              <a:gd name="T64" fmla="*/ 2147483647 w 7661"/>
              <a:gd name="T65" fmla="*/ 2147483647 h 4642"/>
              <a:gd name="T66" fmla="*/ 2147483647 w 7661"/>
              <a:gd name="T67" fmla="*/ 2147483647 h 4642"/>
              <a:gd name="T68" fmla="*/ 2147483647 w 7661"/>
              <a:gd name="T69" fmla="*/ 2147483647 h 4642"/>
              <a:gd name="T70" fmla="*/ 2147483647 w 7661"/>
              <a:gd name="T71" fmla="*/ 2147483647 h 4642"/>
              <a:gd name="T72" fmla="*/ 2147483647 w 7661"/>
              <a:gd name="T73" fmla="*/ 2147483647 h 4642"/>
              <a:gd name="T74" fmla="*/ 2147483647 w 7661"/>
              <a:gd name="T75" fmla="*/ 2147483647 h 4642"/>
              <a:gd name="T76" fmla="*/ 2147483647 w 7661"/>
              <a:gd name="T77" fmla="*/ 2147483647 h 4642"/>
              <a:gd name="T78" fmla="*/ 2147483647 w 7661"/>
              <a:gd name="T79" fmla="*/ 2147483647 h 4642"/>
              <a:gd name="T80" fmla="*/ 2147483647 w 7661"/>
              <a:gd name="T81" fmla="*/ 2147483647 h 4642"/>
              <a:gd name="T82" fmla="*/ 2147483647 w 7661"/>
              <a:gd name="T83" fmla="*/ 2147483647 h 4642"/>
              <a:gd name="T84" fmla="*/ 2147483647 w 7661"/>
              <a:gd name="T85" fmla="*/ 2147483647 h 4642"/>
              <a:gd name="T86" fmla="*/ 2147483647 w 7661"/>
              <a:gd name="T87" fmla="*/ 2147483647 h 4642"/>
              <a:gd name="T88" fmla="*/ 2147483647 w 7661"/>
              <a:gd name="T89" fmla="*/ 2147483647 h 4642"/>
              <a:gd name="T90" fmla="*/ 2147483647 w 7661"/>
              <a:gd name="T91" fmla="*/ 2147483647 h 4642"/>
              <a:gd name="T92" fmla="*/ 2147483647 w 7661"/>
              <a:gd name="T93" fmla="*/ 2147483647 h 4642"/>
              <a:gd name="T94" fmla="*/ 2147483647 w 7661"/>
              <a:gd name="T95" fmla="*/ 2147483647 h 4642"/>
              <a:gd name="T96" fmla="*/ 2147483647 w 7661"/>
              <a:gd name="T97" fmla="*/ 2147483647 h 4642"/>
              <a:gd name="T98" fmla="*/ 2147483647 w 7661"/>
              <a:gd name="T99" fmla="*/ 2147483647 h 4642"/>
              <a:gd name="T100" fmla="*/ 2147483647 w 7661"/>
              <a:gd name="T101" fmla="*/ 2147483647 h 46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61"/>
              <a:gd name="T154" fmla="*/ 0 h 4642"/>
              <a:gd name="T155" fmla="*/ 7661 w 7661"/>
              <a:gd name="T156" fmla="*/ 4642 h 46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61" h="4642" extrusionOk="0">
                <a:moveTo>
                  <a:pt x="3481" y="1614"/>
                </a:moveTo>
                <a:cubicBezTo>
                  <a:pt x="3486" y="1589"/>
                  <a:pt x="3491" y="1565"/>
                  <a:pt x="3496" y="1540"/>
                </a:cubicBezTo>
                <a:cubicBezTo>
                  <a:pt x="3500" y="1584"/>
                  <a:pt x="3492" y="1628"/>
                  <a:pt x="3489" y="1673"/>
                </a:cubicBezTo>
                <a:cubicBezTo>
                  <a:pt x="3466" y="1977"/>
                  <a:pt x="3429" y="2284"/>
                  <a:pt x="3440" y="2590"/>
                </a:cubicBezTo>
                <a:cubicBezTo>
                  <a:pt x="3443" y="2660"/>
                  <a:pt x="3446" y="2731"/>
                  <a:pt x="3458" y="2800"/>
                </a:cubicBezTo>
                <a:cubicBezTo>
                  <a:pt x="3463" y="2830"/>
                  <a:pt x="3460" y="2823"/>
                  <a:pt x="3443" y="2801"/>
                </a:cubicBezTo>
                <a:cubicBezTo>
                  <a:pt x="3441" y="2796"/>
                  <a:pt x="3439" y="2792"/>
                  <a:pt x="3437" y="2787"/>
                </a:cubicBezTo>
              </a:path>
              <a:path w="7661" h="4642" extrusionOk="0">
                <a:moveTo>
                  <a:pt x="3556" y="2437"/>
                </a:moveTo>
                <a:cubicBezTo>
                  <a:pt x="3537" y="2422"/>
                  <a:pt x="3521" y="2410"/>
                  <a:pt x="3504" y="2393"/>
                </a:cubicBezTo>
                <a:cubicBezTo>
                  <a:pt x="3523" y="2360"/>
                  <a:pt x="3552" y="2348"/>
                  <a:pt x="3588" y="2332"/>
                </a:cubicBezTo>
                <a:cubicBezTo>
                  <a:pt x="3652" y="2303"/>
                  <a:pt x="3722" y="2281"/>
                  <a:pt x="3793" y="2274"/>
                </a:cubicBezTo>
                <a:cubicBezTo>
                  <a:pt x="3866" y="2267"/>
                  <a:pt x="3939" y="2278"/>
                  <a:pt x="4004" y="2312"/>
                </a:cubicBezTo>
                <a:cubicBezTo>
                  <a:pt x="4109" y="2367"/>
                  <a:pt x="4184" y="2486"/>
                  <a:pt x="4203" y="2601"/>
                </a:cubicBezTo>
                <a:cubicBezTo>
                  <a:pt x="4212" y="2657"/>
                  <a:pt x="4206" y="2714"/>
                  <a:pt x="4164" y="2755"/>
                </a:cubicBezTo>
                <a:cubicBezTo>
                  <a:pt x="4114" y="2804"/>
                  <a:pt x="4035" y="2820"/>
                  <a:pt x="3969" y="2829"/>
                </a:cubicBezTo>
                <a:cubicBezTo>
                  <a:pt x="3863" y="2844"/>
                  <a:pt x="3752" y="2838"/>
                  <a:pt x="3649" y="2809"/>
                </a:cubicBezTo>
                <a:cubicBezTo>
                  <a:pt x="3607" y="2797"/>
                  <a:pt x="3513" y="2768"/>
                  <a:pt x="3508" y="2716"/>
                </a:cubicBezTo>
                <a:cubicBezTo>
                  <a:pt x="3505" y="2688"/>
                  <a:pt x="3527" y="2682"/>
                  <a:pt x="3546" y="2668"/>
                </a:cubicBezTo>
              </a:path>
              <a:path w="7661" h="4642" extrusionOk="0">
                <a:moveTo>
                  <a:pt x="4585" y="2416"/>
                </a:moveTo>
                <a:cubicBezTo>
                  <a:pt x="4571" y="2400"/>
                  <a:pt x="4556" y="2404"/>
                  <a:pt x="4537" y="2420"/>
                </a:cubicBezTo>
                <a:cubicBezTo>
                  <a:pt x="4525" y="2432"/>
                  <a:pt x="4520" y="2435"/>
                  <a:pt x="4525" y="2447"/>
                </a:cubicBezTo>
                <a:cubicBezTo>
                  <a:pt x="4549" y="2453"/>
                  <a:pt x="4561" y="2456"/>
                  <a:pt x="4583" y="2443"/>
                </a:cubicBezTo>
                <a:cubicBezTo>
                  <a:pt x="4598" y="2434"/>
                  <a:pt x="4608" y="2419"/>
                  <a:pt x="4597" y="2403"/>
                </a:cubicBezTo>
                <a:cubicBezTo>
                  <a:pt x="4588" y="2389"/>
                  <a:pt x="4567" y="2381"/>
                  <a:pt x="4552" y="2377"/>
                </a:cubicBezTo>
                <a:cubicBezTo>
                  <a:pt x="4540" y="2375"/>
                  <a:pt x="4536" y="2374"/>
                  <a:pt x="4528" y="2378"/>
                </a:cubicBezTo>
                <a:cubicBezTo>
                  <a:pt x="4549" y="2378"/>
                  <a:pt x="4570" y="2376"/>
                  <a:pt x="4591" y="2373"/>
                </a:cubicBezTo>
                <a:cubicBezTo>
                  <a:pt x="4631" y="2368"/>
                  <a:pt x="4616" y="2372"/>
                  <a:pt x="4586" y="2374"/>
                </a:cubicBezTo>
                <a:cubicBezTo>
                  <a:pt x="4582" y="2374"/>
                  <a:pt x="4577" y="2373"/>
                  <a:pt x="4573" y="2373"/>
                </a:cubicBezTo>
              </a:path>
              <a:path w="7661" h="4642" extrusionOk="0">
                <a:moveTo>
                  <a:pt x="5321" y="1874"/>
                </a:moveTo>
                <a:cubicBezTo>
                  <a:pt x="5339" y="1890"/>
                  <a:pt x="5339" y="1852"/>
                  <a:pt x="5339" y="1908"/>
                </a:cubicBezTo>
                <a:cubicBezTo>
                  <a:pt x="5339" y="1974"/>
                  <a:pt x="5336" y="2040"/>
                  <a:pt x="5338" y="2106"/>
                </a:cubicBezTo>
                <a:cubicBezTo>
                  <a:pt x="5342" y="2213"/>
                  <a:pt x="5351" y="2320"/>
                  <a:pt x="5358" y="2427"/>
                </a:cubicBezTo>
                <a:cubicBezTo>
                  <a:pt x="5366" y="2552"/>
                  <a:pt x="5375" y="2680"/>
                  <a:pt x="5353" y="2804"/>
                </a:cubicBezTo>
                <a:cubicBezTo>
                  <a:pt x="5375" y="2757"/>
                  <a:pt x="5395" y="2710"/>
                  <a:pt x="5419" y="2665"/>
                </a:cubicBezTo>
                <a:cubicBezTo>
                  <a:pt x="5451" y="2605"/>
                  <a:pt x="5491" y="2517"/>
                  <a:pt x="5560" y="2494"/>
                </a:cubicBezTo>
                <a:cubicBezTo>
                  <a:pt x="5611" y="2477"/>
                  <a:pt x="5650" y="2518"/>
                  <a:pt x="5681" y="2552"/>
                </a:cubicBezTo>
                <a:cubicBezTo>
                  <a:pt x="5746" y="2625"/>
                  <a:pt x="5829" y="2738"/>
                  <a:pt x="5829" y="2841"/>
                </a:cubicBezTo>
                <a:cubicBezTo>
                  <a:pt x="5829" y="2908"/>
                  <a:pt x="5767" y="2929"/>
                  <a:pt x="5713" y="2940"/>
                </a:cubicBezTo>
                <a:cubicBezTo>
                  <a:pt x="5614" y="2961"/>
                  <a:pt x="5500" y="2946"/>
                  <a:pt x="5407" y="2908"/>
                </a:cubicBezTo>
                <a:cubicBezTo>
                  <a:pt x="5357" y="2887"/>
                  <a:pt x="5343" y="2864"/>
                  <a:pt x="5331" y="2815"/>
                </a:cubicBezTo>
              </a:path>
              <a:path w="7661" h="4642" extrusionOk="0">
                <a:moveTo>
                  <a:pt x="5983" y="2178"/>
                </a:moveTo>
                <a:cubicBezTo>
                  <a:pt x="5990" y="2190"/>
                  <a:pt x="5992" y="2195"/>
                  <a:pt x="6002" y="2196"/>
                </a:cubicBezTo>
                <a:cubicBezTo>
                  <a:pt x="6006" y="2184"/>
                  <a:pt x="6013" y="2165"/>
                  <a:pt x="6019" y="2147"/>
                </a:cubicBezTo>
                <a:cubicBezTo>
                  <a:pt x="6034" y="2097"/>
                  <a:pt x="6046" y="2047"/>
                  <a:pt x="6057" y="1996"/>
                </a:cubicBezTo>
                <a:cubicBezTo>
                  <a:pt x="6069" y="1941"/>
                  <a:pt x="6078" y="1885"/>
                  <a:pt x="6083" y="1829"/>
                </a:cubicBezTo>
                <a:cubicBezTo>
                  <a:pt x="6085" y="1803"/>
                  <a:pt x="6085" y="1797"/>
                  <a:pt x="6086" y="1781"/>
                </a:cubicBezTo>
                <a:cubicBezTo>
                  <a:pt x="6107" y="1816"/>
                  <a:pt x="6117" y="1857"/>
                  <a:pt x="6135" y="1894"/>
                </a:cubicBezTo>
                <a:cubicBezTo>
                  <a:pt x="6177" y="1983"/>
                  <a:pt x="6238" y="2104"/>
                  <a:pt x="6332" y="2149"/>
                </a:cubicBezTo>
                <a:cubicBezTo>
                  <a:pt x="6366" y="2166"/>
                  <a:pt x="6388" y="2147"/>
                  <a:pt x="6396" y="2114"/>
                </a:cubicBezTo>
                <a:cubicBezTo>
                  <a:pt x="6408" y="2064"/>
                  <a:pt x="6396" y="2008"/>
                  <a:pt x="6387" y="1959"/>
                </a:cubicBezTo>
                <a:cubicBezTo>
                  <a:pt x="6378" y="1915"/>
                  <a:pt x="6364" y="1872"/>
                  <a:pt x="6351" y="1829"/>
                </a:cubicBezTo>
                <a:cubicBezTo>
                  <a:pt x="6341" y="1797"/>
                  <a:pt x="6352" y="1780"/>
                  <a:pt x="6385" y="1768"/>
                </a:cubicBezTo>
                <a:cubicBezTo>
                  <a:pt x="6394" y="1766"/>
                  <a:pt x="6403" y="1764"/>
                  <a:pt x="6412" y="1762"/>
                </a:cubicBezTo>
              </a:path>
              <a:path w="7661" h="4642" extrusionOk="0">
                <a:moveTo>
                  <a:pt x="6755" y="1801"/>
                </a:moveTo>
                <a:cubicBezTo>
                  <a:pt x="6775" y="1820"/>
                  <a:pt x="6783" y="1821"/>
                  <a:pt x="6810" y="1820"/>
                </a:cubicBezTo>
                <a:cubicBezTo>
                  <a:pt x="6838" y="1819"/>
                  <a:pt x="6866" y="1814"/>
                  <a:pt x="6894" y="1813"/>
                </a:cubicBezTo>
                <a:cubicBezTo>
                  <a:pt x="6917" y="1812"/>
                  <a:pt x="6938" y="1802"/>
                  <a:pt x="6961" y="1793"/>
                </a:cubicBezTo>
                <a:cubicBezTo>
                  <a:pt x="6982" y="1785"/>
                  <a:pt x="6990" y="1782"/>
                  <a:pt x="7002" y="1773"/>
                </a:cubicBezTo>
              </a:path>
              <a:path w="7661" h="4642" extrusionOk="0">
                <a:moveTo>
                  <a:pt x="7385" y="1450"/>
                </a:moveTo>
                <a:cubicBezTo>
                  <a:pt x="7389" y="1487"/>
                  <a:pt x="7379" y="1520"/>
                  <a:pt x="7374" y="1557"/>
                </a:cubicBezTo>
                <a:cubicBezTo>
                  <a:pt x="7366" y="1620"/>
                  <a:pt x="7356" y="1684"/>
                  <a:pt x="7351" y="1748"/>
                </a:cubicBezTo>
                <a:cubicBezTo>
                  <a:pt x="7346" y="1806"/>
                  <a:pt x="7338" y="1877"/>
                  <a:pt x="7348" y="1934"/>
                </a:cubicBezTo>
                <a:cubicBezTo>
                  <a:pt x="7354" y="1968"/>
                  <a:pt x="7358" y="1995"/>
                  <a:pt x="7356" y="2030"/>
                </a:cubicBezTo>
              </a:path>
              <a:path w="7661" h="4642" extrusionOk="0">
                <a:moveTo>
                  <a:pt x="5414" y="3138"/>
                </a:moveTo>
                <a:cubicBezTo>
                  <a:pt x="5427" y="3131"/>
                  <a:pt x="5448" y="3111"/>
                  <a:pt x="5454" y="3108"/>
                </a:cubicBezTo>
                <a:cubicBezTo>
                  <a:pt x="5458" y="3108"/>
                  <a:pt x="5462" y="3107"/>
                  <a:pt x="5466" y="3107"/>
                </a:cubicBezTo>
                <a:cubicBezTo>
                  <a:pt x="5458" y="3160"/>
                  <a:pt x="5432" y="3234"/>
                  <a:pt x="5483" y="3272"/>
                </a:cubicBezTo>
                <a:cubicBezTo>
                  <a:pt x="5551" y="3323"/>
                  <a:pt x="5688" y="3310"/>
                  <a:pt x="5765" y="3311"/>
                </a:cubicBezTo>
                <a:cubicBezTo>
                  <a:pt x="6118" y="3313"/>
                  <a:pt x="6470" y="3312"/>
                  <a:pt x="6823" y="3319"/>
                </a:cubicBezTo>
                <a:cubicBezTo>
                  <a:pt x="6969" y="3322"/>
                  <a:pt x="7115" y="3323"/>
                  <a:pt x="7260" y="3312"/>
                </a:cubicBezTo>
                <a:cubicBezTo>
                  <a:pt x="7355" y="3305"/>
                  <a:pt x="7454" y="3294"/>
                  <a:pt x="7543" y="3257"/>
                </a:cubicBezTo>
                <a:cubicBezTo>
                  <a:pt x="7622" y="3224"/>
                  <a:pt x="7671" y="3158"/>
                  <a:pt x="7657" y="3072"/>
                </a:cubicBezTo>
                <a:cubicBezTo>
                  <a:pt x="7648" y="3052"/>
                  <a:pt x="7647" y="3048"/>
                  <a:pt x="7640" y="3037"/>
                </a:cubicBezTo>
              </a:path>
              <a:path w="7661" h="4642" extrusionOk="0">
                <a:moveTo>
                  <a:pt x="1445" y="205"/>
                </a:moveTo>
                <a:cubicBezTo>
                  <a:pt x="1436" y="222"/>
                  <a:pt x="1428" y="238"/>
                  <a:pt x="1422" y="254"/>
                </a:cubicBezTo>
                <a:cubicBezTo>
                  <a:pt x="1453" y="259"/>
                  <a:pt x="1477" y="262"/>
                  <a:pt x="1512" y="260"/>
                </a:cubicBezTo>
                <a:cubicBezTo>
                  <a:pt x="1598" y="256"/>
                  <a:pt x="1683" y="247"/>
                  <a:pt x="1768" y="237"/>
                </a:cubicBezTo>
                <a:cubicBezTo>
                  <a:pt x="2022" y="208"/>
                  <a:pt x="2276" y="185"/>
                  <a:pt x="2529" y="146"/>
                </a:cubicBezTo>
                <a:cubicBezTo>
                  <a:pt x="2588" y="137"/>
                  <a:pt x="2686" y="138"/>
                  <a:pt x="2741" y="112"/>
                </a:cubicBezTo>
                <a:cubicBezTo>
                  <a:pt x="2759" y="105"/>
                  <a:pt x="2765" y="105"/>
                  <a:pt x="2765" y="91"/>
                </a:cubicBezTo>
                <a:cubicBezTo>
                  <a:pt x="2696" y="57"/>
                  <a:pt x="2626" y="30"/>
                  <a:pt x="2551" y="11"/>
                </a:cubicBezTo>
                <a:cubicBezTo>
                  <a:pt x="2533" y="7"/>
                  <a:pt x="2516" y="4"/>
                  <a:pt x="2498" y="0"/>
                </a:cubicBezTo>
                <a:cubicBezTo>
                  <a:pt x="2537" y="11"/>
                  <a:pt x="2577" y="21"/>
                  <a:pt x="2617" y="31"/>
                </a:cubicBezTo>
                <a:cubicBezTo>
                  <a:pt x="2718" y="55"/>
                  <a:pt x="2877" y="67"/>
                  <a:pt x="2959" y="137"/>
                </a:cubicBezTo>
                <a:cubicBezTo>
                  <a:pt x="2998" y="171"/>
                  <a:pt x="2975" y="205"/>
                  <a:pt x="2949" y="238"/>
                </a:cubicBezTo>
                <a:cubicBezTo>
                  <a:pt x="2873" y="335"/>
                  <a:pt x="2749" y="395"/>
                  <a:pt x="2650" y="463"/>
                </a:cubicBezTo>
                <a:cubicBezTo>
                  <a:pt x="2618" y="485"/>
                  <a:pt x="2628" y="489"/>
                  <a:pt x="2592" y="486"/>
                </a:cubicBezTo>
                <a:cubicBezTo>
                  <a:pt x="2588" y="482"/>
                  <a:pt x="2584" y="478"/>
                  <a:pt x="2580" y="474"/>
                </a:cubicBezTo>
              </a:path>
              <a:path w="7661" h="4642" extrusionOk="0">
                <a:moveTo>
                  <a:pt x="1541" y="2585"/>
                </a:moveTo>
                <a:cubicBezTo>
                  <a:pt x="1527" y="2593"/>
                  <a:pt x="1515" y="2601"/>
                  <a:pt x="1502" y="2609"/>
                </a:cubicBezTo>
                <a:cubicBezTo>
                  <a:pt x="1538" y="2624"/>
                  <a:pt x="1562" y="2633"/>
                  <a:pt x="1604" y="2633"/>
                </a:cubicBezTo>
                <a:cubicBezTo>
                  <a:pt x="1693" y="2632"/>
                  <a:pt x="1783" y="2612"/>
                  <a:pt x="1869" y="2589"/>
                </a:cubicBezTo>
                <a:cubicBezTo>
                  <a:pt x="2042" y="2543"/>
                  <a:pt x="2266" y="2491"/>
                  <a:pt x="2405" y="2371"/>
                </a:cubicBezTo>
                <a:cubicBezTo>
                  <a:pt x="2445" y="2337"/>
                  <a:pt x="2441" y="2327"/>
                  <a:pt x="2425" y="2288"/>
                </a:cubicBezTo>
                <a:cubicBezTo>
                  <a:pt x="2357" y="2255"/>
                  <a:pt x="2282" y="2238"/>
                  <a:pt x="2205" y="2248"/>
                </a:cubicBezTo>
                <a:cubicBezTo>
                  <a:pt x="2179" y="2255"/>
                  <a:pt x="2172" y="2254"/>
                  <a:pt x="2162" y="2268"/>
                </a:cubicBezTo>
                <a:cubicBezTo>
                  <a:pt x="2224" y="2296"/>
                  <a:pt x="2282" y="2314"/>
                  <a:pt x="2350" y="2331"/>
                </a:cubicBezTo>
                <a:cubicBezTo>
                  <a:pt x="2432" y="2351"/>
                  <a:pt x="2544" y="2363"/>
                  <a:pt x="2609" y="2422"/>
                </a:cubicBezTo>
                <a:cubicBezTo>
                  <a:pt x="2668" y="2475"/>
                  <a:pt x="2564" y="2547"/>
                  <a:pt x="2527" y="2570"/>
                </a:cubicBezTo>
                <a:cubicBezTo>
                  <a:pt x="2425" y="2633"/>
                  <a:pt x="2316" y="2687"/>
                  <a:pt x="2205" y="2733"/>
                </a:cubicBezTo>
                <a:cubicBezTo>
                  <a:pt x="2179" y="2743"/>
                  <a:pt x="2154" y="2752"/>
                  <a:pt x="2128" y="2762"/>
                </a:cubicBezTo>
              </a:path>
              <a:path w="7661" h="4642" extrusionOk="0">
                <a:moveTo>
                  <a:pt x="62" y="3701"/>
                </a:moveTo>
                <a:cubicBezTo>
                  <a:pt x="80" y="3763"/>
                  <a:pt x="102" y="3824"/>
                  <a:pt x="119" y="3886"/>
                </a:cubicBezTo>
                <a:cubicBezTo>
                  <a:pt x="129" y="3922"/>
                  <a:pt x="133" y="3956"/>
                  <a:pt x="136" y="3993"/>
                </a:cubicBezTo>
                <a:cubicBezTo>
                  <a:pt x="107" y="3971"/>
                  <a:pt x="87" y="3951"/>
                  <a:pt x="68" y="3916"/>
                </a:cubicBezTo>
                <a:cubicBezTo>
                  <a:pt x="34" y="3854"/>
                  <a:pt x="7" y="3778"/>
                  <a:pt x="0" y="3707"/>
                </a:cubicBezTo>
                <a:cubicBezTo>
                  <a:pt x="-7" y="3635"/>
                  <a:pt x="11" y="3558"/>
                  <a:pt x="75" y="3516"/>
                </a:cubicBezTo>
                <a:cubicBezTo>
                  <a:pt x="106" y="3496"/>
                  <a:pt x="151" y="3494"/>
                  <a:pt x="182" y="3514"/>
                </a:cubicBezTo>
                <a:cubicBezTo>
                  <a:pt x="211" y="3533"/>
                  <a:pt x="219" y="3565"/>
                  <a:pt x="220" y="3597"/>
                </a:cubicBezTo>
                <a:cubicBezTo>
                  <a:pt x="222" y="3648"/>
                  <a:pt x="202" y="3707"/>
                  <a:pt x="236" y="3752"/>
                </a:cubicBezTo>
                <a:cubicBezTo>
                  <a:pt x="277" y="3805"/>
                  <a:pt x="371" y="3824"/>
                  <a:pt x="434" y="3812"/>
                </a:cubicBezTo>
                <a:cubicBezTo>
                  <a:pt x="492" y="3801"/>
                  <a:pt x="533" y="3754"/>
                  <a:pt x="573" y="3715"/>
                </a:cubicBezTo>
              </a:path>
              <a:path w="7661" h="4642" extrusionOk="0">
                <a:moveTo>
                  <a:pt x="593" y="3483"/>
                </a:moveTo>
                <a:cubicBezTo>
                  <a:pt x="596" y="3505"/>
                  <a:pt x="597" y="3512"/>
                  <a:pt x="610" y="3530"/>
                </a:cubicBezTo>
                <a:cubicBezTo>
                  <a:pt x="638" y="3523"/>
                  <a:pt x="665" y="3520"/>
                  <a:pt x="691" y="3504"/>
                </a:cubicBezTo>
                <a:cubicBezTo>
                  <a:pt x="740" y="3473"/>
                  <a:pt x="787" y="3429"/>
                  <a:pt x="823" y="3384"/>
                </a:cubicBezTo>
                <a:cubicBezTo>
                  <a:pt x="853" y="3345"/>
                  <a:pt x="912" y="3259"/>
                  <a:pt x="883" y="3206"/>
                </a:cubicBezTo>
                <a:cubicBezTo>
                  <a:pt x="859" y="3163"/>
                  <a:pt x="795" y="3195"/>
                  <a:pt x="768" y="3214"/>
                </a:cubicBezTo>
                <a:cubicBezTo>
                  <a:pt x="676" y="3278"/>
                  <a:pt x="608" y="3389"/>
                  <a:pt x="594" y="3500"/>
                </a:cubicBezTo>
                <a:cubicBezTo>
                  <a:pt x="587" y="3559"/>
                  <a:pt x="606" y="3611"/>
                  <a:pt x="659" y="3641"/>
                </a:cubicBezTo>
                <a:cubicBezTo>
                  <a:pt x="697" y="3662"/>
                  <a:pt x="736" y="3657"/>
                  <a:pt x="777" y="3656"/>
                </a:cubicBezTo>
              </a:path>
              <a:path w="7661" h="4642" extrusionOk="0">
                <a:moveTo>
                  <a:pt x="1128" y="3340"/>
                </a:moveTo>
                <a:cubicBezTo>
                  <a:pt x="1093" y="3364"/>
                  <a:pt x="1065" y="3393"/>
                  <a:pt x="1047" y="3433"/>
                </a:cubicBezTo>
                <a:cubicBezTo>
                  <a:pt x="1028" y="3474"/>
                  <a:pt x="1015" y="3525"/>
                  <a:pt x="1039" y="3567"/>
                </a:cubicBezTo>
                <a:cubicBezTo>
                  <a:pt x="1066" y="3613"/>
                  <a:pt x="1123" y="3621"/>
                  <a:pt x="1172" y="3621"/>
                </a:cubicBezTo>
                <a:cubicBezTo>
                  <a:pt x="1232" y="3620"/>
                  <a:pt x="1296" y="3600"/>
                  <a:pt x="1341" y="3559"/>
                </a:cubicBezTo>
                <a:cubicBezTo>
                  <a:pt x="1380" y="3523"/>
                  <a:pt x="1407" y="3462"/>
                  <a:pt x="1405" y="3409"/>
                </a:cubicBezTo>
                <a:cubicBezTo>
                  <a:pt x="1404" y="3367"/>
                  <a:pt x="1394" y="3318"/>
                  <a:pt x="1378" y="3280"/>
                </a:cubicBezTo>
                <a:cubicBezTo>
                  <a:pt x="1375" y="3275"/>
                  <a:pt x="1372" y="3270"/>
                  <a:pt x="1369" y="3265"/>
                </a:cubicBezTo>
              </a:path>
              <a:path w="7661" h="4642" extrusionOk="0">
                <a:moveTo>
                  <a:pt x="1467" y="3358"/>
                </a:moveTo>
                <a:cubicBezTo>
                  <a:pt x="1499" y="3395"/>
                  <a:pt x="1532" y="3431"/>
                  <a:pt x="1562" y="3470"/>
                </a:cubicBezTo>
                <a:cubicBezTo>
                  <a:pt x="1577" y="3489"/>
                  <a:pt x="1592" y="3517"/>
                  <a:pt x="1613" y="3530"/>
                </a:cubicBezTo>
                <a:cubicBezTo>
                  <a:pt x="1617" y="3531"/>
                  <a:pt x="1621" y="3533"/>
                  <a:pt x="1625" y="3534"/>
                </a:cubicBezTo>
                <a:cubicBezTo>
                  <a:pt x="1633" y="3507"/>
                  <a:pt x="1632" y="3483"/>
                  <a:pt x="1630" y="3454"/>
                </a:cubicBezTo>
                <a:cubicBezTo>
                  <a:pt x="1626" y="3398"/>
                  <a:pt x="1617" y="3343"/>
                  <a:pt x="1613" y="3287"/>
                </a:cubicBezTo>
                <a:cubicBezTo>
                  <a:pt x="1611" y="3263"/>
                  <a:pt x="1592" y="3160"/>
                  <a:pt x="1623" y="3145"/>
                </a:cubicBezTo>
                <a:cubicBezTo>
                  <a:pt x="1640" y="3137"/>
                  <a:pt x="1657" y="3143"/>
                  <a:pt x="1670" y="3154"/>
                </a:cubicBezTo>
                <a:cubicBezTo>
                  <a:pt x="1688" y="3169"/>
                  <a:pt x="1701" y="3187"/>
                  <a:pt x="1705" y="3210"/>
                </a:cubicBezTo>
                <a:cubicBezTo>
                  <a:pt x="1711" y="3242"/>
                  <a:pt x="1707" y="3275"/>
                  <a:pt x="1715" y="3307"/>
                </a:cubicBezTo>
                <a:cubicBezTo>
                  <a:pt x="1720" y="3327"/>
                  <a:pt x="1728" y="3352"/>
                  <a:pt x="1750" y="3358"/>
                </a:cubicBezTo>
                <a:cubicBezTo>
                  <a:pt x="1773" y="3365"/>
                  <a:pt x="1792" y="3356"/>
                  <a:pt x="1809" y="3340"/>
                </a:cubicBezTo>
                <a:cubicBezTo>
                  <a:pt x="1826" y="3324"/>
                  <a:pt x="1841" y="3303"/>
                  <a:pt x="1855" y="3284"/>
                </a:cubicBezTo>
              </a:path>
              <a:path w="7661" h="4642" extrusionOk="0">
                <a:moveTo>
                  <a:pt x="2033" y="3125"/>
                </a:moveTo>
                <a:cubicBezTo>
                  <a:pt x="2028" y="3102"/>
                  <a:pt x="2002" y="3110"/>
                  <a:pt x="1975" y="3123"/>
                </a:cubicBezTo>
                <a:cubicBezTo>
                  <a:pt x="1947" y="3137"/>
                  <a:pt x="1919" y="3164"/>
                  <a:pt x="1923" y="3198"/>
                </a:cubicBezTo>
                <a:cubicBezTo>
                  <a:pt x="1928" y="3242"/>
                  <a:pt x="1979" y="3279"/>
                  <a:pt x="2009" y="3305"/>
                </a:cubicBezTo>
                <a:cubicBezTo>
                  <a:pt x="2044" y="3336"/>
                  <a:pt x="2118" y="3369"/>
                  <a:pt x="2137" y="3413"/>
                </a:cubicBezTo>
                <a:cubicBezTo>
                  <a:pt x="2150" y="3443"/>
                  <a:pt x="2097" y="3449"/>
                  <a:pt x="2083" y="3453"/>
                </a:cubicBezTo>
                <a:cubicBezTo>
                  <a:pt x="2050" y="3463"/>
                  <a:pt x="2004" y="3464"/>
                  <a:pt x="1971" y="3448"/>
                </a:cubicBezTo>
                <a:cubicBezTo>
                  <a:pt x="1955" y="3435"/>
                  <a:pt x="1949" y="3432"/>
                  <a:pt x="1945" y="3418"/>
                </a:cubicBezTo>
              </a:path>
              <a:path w="7661" h="4642" extrusionOk="0">
                <a:moveTo>
                  <a:pt x="2212" y="3098"/>
                </a:moveTo>
                <a:cubicBezTo>
                  <a:pt x="2216" y="3094"/>
                  <a:pt x="2219" y="3091"/>
                  <a:pt x="2223" y="3087"/>
                </a:cubicBezTo>
                <a:cubicBezTo>
                  <a:pt x="2231" y="3111"/>
                  <a:pt x="2246" y="3130"/>
                  <a:pt x="2258" y="3153"/>
                </a:cubicBezTo>
                <a:cubicBezTo>
                  <a:pt x="2277" y="3189"/>
                  <a:pt x="2296" y="3225"/>
                  <a:pt x="2313" y="3262"/>
                </a:cubicBezTo>
                <a:cubicBezTo>
                  <a:pt x="2323" y="3284"/>
                  <a:pt x="2330" y="3308"/>
                  <a:pt x="2346" y="3324"/>
                </a:cubicBezTo>
                <a:cubicBezTo>
                  <a:pt x="2349" y="3304"/>
                  <a:pt x="2350" y="3296"/>
                  <a:pt x="2348" y="3281"/>
                </a:cubicBezTo>
              </a:path>
              <a:path w="7661" h="4642" extrusionOk="0">
                <a:moveTo>
                  <a:pt x="2190" y="2807"/>
                </a:moveTo>
                <a:cubicBezTo>
                  <a:pt x="2177" y="2802"/>
                  <a:pt x="2171" y="2803"/>
                  <a:pt x="2174" y="2792"/>
                </a:cubicBezTo>
              </a:path>
              <a:path w="7661" h="4642" extrusionOk="0">
                <a:moveTo>
                  <a:pt x="2388" y="3039"/>
                </a:moveTo>
                <a:cubicBezTo>
                  <a:pt x="2423" y="3104"/>
                  <a:pt x="2455" y="3170"/>
                  <a:pt x="2489" y="3235"/>
                </a:cubicBezTo>
                <a:cubicBezTo>
                  <a:pt x="2499" y="3254"/>
                  <a:pt x="2507" y="3270"/>
                  <a:pt x="2520" y="3287"/>
                </a:cubicBezTo>
                <a:cubicBezTo>
                  <a:pt x="2521" y="3263"/>
                  <a:pt x="2519" y="3240"/>
                  <a:pt x="2515" y="3216"/>
                </a:cubicBezTo>
                <a:cubicBezTo>
                  <a:pt x="2512" y="3196"/>
                  <a:pt x="2499" y="3152"/>
                  <a:pt x="2513" y="3134"/>
                </a:cubicBezTo>
                <a:cubicBezTo>
                  <a:pt x="2525" y="3118"/>
                  <a:pt x="2556" y="3113"/>
                  <a:pt x="2571" y="3099"/>
                </a:cubicBezTo>
                <a:cubicBezTo>
                  <a:pt x="2595" y="3077"/>
                  <a:pt x="2610" y="3043"/>
                  <a:pt x="2621" y="3013"/>
                </a:cubicBezTo>
                <a:cubicBezTo>
                  <a:pt x="2637" y="2970"/>
                  <a:pt x="2644" y="2929"/>
                  <a:pt x="2647" y="2883"/>
                </a:cubicBezTo>
                <a:cubicBezTo>
                  <a:pt x="2649" y="2854"/>
                  <a:pt x="2651" y="2821"/>
                  <a:pt x="2646" y="2792"/>
                </a:cubicBezTo>
                <a:cubicBezTo>
                  <a:pt x="2643" y="2777"/>
                  <a:pt x="2639" y="2764"/>
                  <a:pt x="2633" y="2750"/>
                </a:cubicBezTo>
                <a:cubicBezTo>
                  <a:pt x="2627" y="2739"/>
                  <a:pt x="2625" y="2736"/>
                  <a:pt x="2616" y="2735"/>
                </a:cubicBezTo>
                <a:cubicBezTo>
                  <a:pt x="2592" y="2757"/>
                  <a:pt x="2579" y="2778"/>
                  <a:pt x="2569" y="2810"/>
                </a:cubicBezTo>
                <a:cubicBezTo>
                  <a:pt x="2559" y="2843"/>
                  <a:pt x="2559" y="2883"/>
                  <a:pt x="2574" y="2915"/>
                </a:cubicBezTo>
                <a:cubicBezTo>
                  <a:pt x="2585" y="2940"/>
                  <a:pt x="2602" y="2955"/>
                  <a:pt x="2629" y="2957"/>
                </a:cubicBezTo>
                <a:cubicBezTo>
                  <a:pt x="2633" y="2957"/>
                  <a:pt x="2637" y="2956"/>
                  <a:pt x="2641" y="2956"/>
                </a:cubicBezTo>
              </a:path>
              <a:path w="7661" h="4642" extrusionOk="0">
                <a:moveTo>
                  <a:pt x="1388" y="4078"/>
                </a:moveTo>
                <a:cubicBezTo>
                  <a:pt x="1373" y="4043"/>
                  <a:pt x="1364" y="4023"/>
                  <a:pt x="1330" y="4004"/>
                </a:cubicBezTo>
                <a:cubicBezTo>
                  <a:pt x="1302" y="3988"/>
                  <a:pt x="1273" y="3987"/>
                  <a:pt x="1271" y="4028"/>
                </a:cubicBezTo>
                <a:cubicBezTo>
                  <a:pt x="1269" y="4080"/>
                  <a:pt x="1308" y="4130"/>
                  <a:pt x="1334" y="4171"/>
                </a:cubicBezTo>
                <a:cubicBezTo>
                  <a:pt x="1366" y="4221"/>
                  <a:pt x="1409" y="4267"/>
                  <a:pt x="1433" y="4321"/>
                </a:cubicBezTo>
                <a:cubicBezTo>
                  <a:pt x="1454" y="4370"/>
                  <a:pt x="1415" y="4412"/>
                  <a:pt x="1366" y="4420"/>
                </a:cubicBezTo>
                <a:cubicBezTo>
                  <a:pt x="1303" y="4430"/>
                  <a:pt x="1265" y="4398"/>
                  <a:pt x="1223" y="4359"/>
                </a:cubicBezTo>
              </a:path>
              <a:path w="7661" h="4642" extrusionOk="0">
                <a:moveTo>
                  <a:pt x="1496" y="3656"/>
                </a:moveTo>
                <a:cubicBezTo>
                  <a:pt x="1529" y="3713"/>
                  <a:pt x="1540" y="3766"/>
                  <a:pt x="1553" y="3831"/>
                </a:cubicBezTo>
                <a:cubicBezTo>
                  <a:pt x="1570" y="3919"/>
                  <a:pt x="1585" y="4009"/>
                  <a:pt x="1618" y="4093"/>
                </a:cubicBezTo>
                <a:cubicBezTo>
                  <a:pt x="1640" y="4149"/>
                  <a:pt x="1671" y="4208"/>
                  <a:pt x="1733" y="4226"/>
                </a:cubicBezTo>
                <a:cubicBezTo>
                  <a:pt x="1817" y="4251"/>
                  <a:pt x="1885" y="4178"/>
                  <a:pt x="1910" y="4106"/>
                </a:cubicBezTo>
                <a:cubicBezTo>
                  <a:pt x="1922" y="4071"/>
                  <a:pt x="1927" y="4032"/>
                  <a:pt x="1899" y="4005"/>
                </a:cubicBezTo>
                <a:cubicBezTo>
                  <a:pt x="1893" y="4005"/>
                  <a:pt x="1888" y="4005"/>
                  <a:pt x="1882" y="4005"/>
                </a:cubicBezTo>
                <a:cubicBezTo>
                  <a:pt x="1853" y="4046"/>
                  <a:pt x="1832" y="4077"/>
                  <a:pt x="1830" y="4132"/>
                </a:cubicBezTo>
                <a:cubicBezTo>
                  <a:pt x="1832" y="4141"/>
                  <a:pt x="1833" y="4150"/>
                  <a:pt x="1835" y="4159"/>
                </a:cubicBezTo>
                <a:cubicBezTo>
                  <a:pt x="1867" y="4175"/>
                  <a:pt x="1862" y="4186"/>
                  <a:pt x="1905" y="4174"/>
                </a:cubicBezTo>
                <a:cubicBezTo>
                  <a:pt x="1928" y="4168"/>
                  <a:pt x="1957" y="4140"/>
                  <a:pt x="1983" y="4145"/>
                </a:cubicBezTo>
                <a:cubicBezTo>
                  <a:pt x="2021" y="4153"/>
                  <a:pt x="2036" y="4204"/>
                  <a:pt x="2050" y="4233"/>
                </a:cubicBezTo>
                <a:cubicBezTo>
                  <a:pt x="2110" y="4362"/>
                  <a:pt x="2157" y="4498"/>
                  <a:pt x="2222" y="4625"/>
                </a:cubicBezTo>
                <a:cubicBezTo>
                  <a:pt x="2225" y="4630"/>
                  <a:pt x="2228" y="4636"/>
                  <a:pt x="2231" y="4641"/>
                </a:cubicBezTo>
                <a:cubicBezTo>
                  <a:pt x="2234" y="4572"/>
                  <a:pt x="2230" y="4505"/>
                  <a:pt x="2226" y="4435"/>
                </a:cubicBezTo>
                <a:cubicBezTo>
                  <a:pt x="2217" y="4293"/>
                  <a:pt x="2214" y="4151"/>
                  <a:pt x="2221" y="4009"/>
                </a:cubicBezTo>
                <a:cubicBezTo>
                  <a:pt x="2225" y="3930"/>
                  <a:pt x="2221" y="3805"/>
                  <a:pt x="2270" y="3736"/>
                </a:cubicBezTo>
                <a:cubicBezTo>
                  <a:pt x="2276" y="3733"/>
                  <a:pt x="2281" y="3730"/>
                  <a:pt x="2287" y="3727"/>
                </a:cubicBezTo>
                <a:cubicBezTo>
                  <a:pt x="2311" y="3762"/>
                  <a:pt x="2325" y="3782"/>
                  <a:pt x="2324" y="3833"/>
                </a:cubicBezTo>
                <a:cubicBezTo>
                  <a:pt x="2322" y="3904"/>
                  <a:pt x="2304" y="4045"/>
                  <a:pt x="2240" y="4091"/>
                </a:cubicBezTo>
                <a:cubicBezTo>
                  <a:pt x="2192" y="4126"/>
                  <a:pt x="2135" y="4097"/>
                  <a:pt x="2089" y="4079"/>
                </a:cubicBezTo>
              </a:path>
              <a:path w="7661" h="4642" extrusionOk="0">
                <a:moveTo>
                  <a:pt x="1142" y="3687"/>
                </a:moveTo>
                <a:cubicBezTo>
                  <a:pt x="1130" y="3677"/>
                  <a:pt x="1299" y="3669"/>
                  <a:pt x="1328" y="3667"/>
                </a:cubicBezTo>
                <a:cubicBezTo>
                  <a:pt x="1538" y="3649"/>
                  <a:pt x="1744" y="3624"/>
                  <a:pt x="1952" y="359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040" name="Ink 53"/>
          <p:cNvSpPr>
            <a:spLocks noRot="1" noChangeAspect="1" noEditPoints="1" noChangeArrowheads="1" noChangeShapeType="1" noTextEdit="1"/>
          </p:cNvSpPr>
          <p:nvPr/>
        </p:nvSpPr>
        <p:spPr bwMode="auto">
          <a:xfrm>
            <a:off x="1262063" y="2257425"/>
            <a:ext cx="2055812" cy="236538"/>
          </a:xfrm>
          <a:custGeom>
            <a:avLst/>
            <a:gdLst>
              <a:gd name="T0" fmla="*/ 2147483647 w 5714"/>
              <a:gd name="T1" fmla="*/ 2147483647 h 657"/>
              <a:gd name="T2" fmla="*/ 2147483647 w 5714"/>
              <a:gd name="T3" fmla="*/ 2147483647 h 657"/>
              <a:gd name="T4" fmla="*/ 2147483647 w 5714"/>
              <a:gd name="T5" fmla="*/ 0 h 657"/>
              <a:gd name="T6" fmla="*/ 2147483647 w 5714"/>
              <a:gd name="T7" fmla="*/ 2147483647 h 657"/>
              <a:gd name="T8" fmla="*/ 2147483647 w 5714"/>
              <a:gd name="T9" fmla="*/ 2147483647 h 657"/>
              <a:gd name="T10" fmla="*/ 2147483647 w 5714"/>
              <a:gd name="T11" fmla="*/ 2147483647 h 657"/>
              <a:gd name="T12" fmla="*/ 2147483647 w 5714"/>
              <a:gd name="T13" fmla="*/ 2147483647 h 657"/>
              <a:gd name="T14" fmla="*/ 2147483647 w 5714"/>
              <a:gd name="T15" fmla="*/ 2147483647 h 657"/>
              <a:gd name="T16" fmla="*/ 2147483647 w 5714"/>
              <a:gd name="T17" fmla="*/ 2147483647 h 657"/>
              <a:gd name="T18" fmla="*/ 2147483647 w 5714"/>
              <a:gd name="T19" fmla="*/ 2147483647 h 657"/>
              <a:gd name="T20" fmla="*/ 2147483647 w 5714"/>
              <a:gd name="T21" fmla="*/ 2147483647 h 6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14"/>
              <a:gd name="T34" fmla="*/ 0 h 657"/>
              <a:gd name="T35" fmla="*/ 5714 w 5714"/>
              <a:gd name="T36" fmla="*/ 657 h 6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14" h="657" extrusionOk="0">
                <a:moveTo>
                  <a:pt x="148" y="19"/>
                </a:moveTo>
                <a:cubicBezTo>
                  <a:pt x="109" y="13"/>
                  <a:pt x="66" y="12"/>
                  <a:pt x="29" y="6"/>
                </a:cubicBezTo>
                <a:cubicBezTo>
                  <a:pt x="23" y="4"/>
                  <a:pt x="17" y="2"/>
                  <a:pt x="11" y="0"/>
                </a:cubicBezTo>
                <a:cubicBezTo>
                  <a:pt x="14" y="20"/>
                  <a:pt x="1" y="50"/>
                  <a:pt x="8" y="79"/>
                </a:cubicBezTo>
                <a:cubicBezTo>
                  <a:pt x="57" y="286"/>
                  <a:pt x="175" y="418"/>
                  <a:pt x="392" y="456"/>
                </a:cubicBezTo>
                <a:cubicBezTo>
                  <a:pt x="790" y="527"/>
                  <a:pt x="1225" y="387"/>
                  <a:pt x="1615" y="324"/>
                </a:cubicBezTo>
                <a:cubicBezTo>
                  <a:pt x="1896" y="279"/>
                  <a:pt x="2208" y="215"/>
                  <a:pt x="2470" y="356"/>
                </a:cubicBezTo>
                <a:cubicBezTo>
                  <a:pt x="2608" y="430"/>
                  <a:pt x="2669" y="543"/>
                  <a:pt x="2834" y="572"/>
                </a:cubicBezTo>
                <a:cubicBezTo>
                  <a:pt x="3173" y="632"/>
                  <a:pt x="3549" y="606"/>
                  <a:pt x="3894" y="633"/>
                </a:cubicBezTo>
                <a:cubicBezTo>
                  <a:pt x="4377" y="670"/>
                  <a:pt x="5290" y="736"/>
                  <a:pt x="5683" y="367"/>
                </a:cubicBezTo>
                <a:cubicBezTo>
                  <a:pt x="5706" y="346"/>
                  <a:pt x="5656" y="336"/>
                  <a:pt x="5677" y="31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p:cNvGrpSpPr>
            <a:grpSpLocks/>
          </p:cNvGrpSpPr>
          <p:nvPr/>
        </p:nvGrpSpPr>
        <p:grpSpPr bwMode="auto">
          <a:xfrm>
            <a:off x="533400" y="1009650"/>
            <a:ext cx="8218488" cy="180975"/>
            <a:chOff x="295" y="1311"/>
            <a:chExt cx="5177" cy="114"/>
          </a:xfrm>
        </p:grpSpPr>
        <p:sp>
          <p:nvSpPr>
            <p:cNvPr id="8706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706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87043" name="Text Box 5"/>
          <p:cNvSpPr txBox="1">
            <a:spLocks noChangeArrowheads="1"/>
          </p:cNvSpPr>
          <p:nvPr/>
        </p:nvSpPr>
        <p:spPr bwMode="auto">
          <a:xfrm>
            <a:off x="9144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Power: less is more</a:t>
            </a:r>
          </a:p>
        </p:txBody>
      </p:sp>
      <p:sp>
        <p:nvSpPr>
          <p:cNvPr id="87044" name="Text Box 7"/>
          <p:cNvSpPr txBox="1">
            <a:spLocks noChangeArrowheads="1"/>
          </p:cNvSpPr>
          <p:nvPr/>
        </p:nvSpPr>
        <p:spPr bwMode="auto">
          <a:xfrm>
            <a:off x="692150" y="3359150"/>
            <a:ext cx="2324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a:latin typeface="Arial" pitchFamily="34" charset="0"/>
              </a:rPr>
              <a:t>base case</a:t>
            </a:r>
          </a:p>
        </p:txBody>
      </p:sp>
      <p:sp>
        <p:nvSpPr>
          <p:cNvPr id="87045" name="Text Box 9"/>
          <p:cNvSpPr txBox="1">
            <a:spLocks noChangeArrowheads="1"/>
          </p:cNvSpPr>
          <p:nvPr/>
        </p:nvSpPr>
        <p:spPr bwMode="auto">
          <a:xfrm>
            <a:off x="369888" y="3900488"/>
            <a:ext cx="2324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a:latin typeface="Arial" pitchFamily="34" charset="0"/>
              </a:rPr>
              <a:t>recursive cases</a:t>
            </a:r>
          </a:p>
        </p:txBody>
      </p:sp>
      <p:sp>
        <p:nvSpPr>
          <p:cNvPr id="87046" name="Text Box 10"/>
          <p:cNvSpPr txBox="1">
            <a:spLocks noChangeArrowheads="1"/>
          </p:cNvSpPr>
          <p:nvPr/>
        </p:nvSpPr>
        <p:spPr bwMode="auto">
          <a:xfrm>
            <a:off x="274638" y="1443038"/>
            <a:ext cx="3798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t>Can we reuse computation?</a:t>
            </a:r>
          </a:p>
        </p:txBody>
      </p:sp>
      <p:sp>
        <p:nvSpPr>
          <p:cNvPr id="87047" name="Text Box 26"/>
          <p:cNvSpPr txBox="1">
            <a:spLocks noChangeArrowheads="1"/>
          </p:cNvSpPr>
          <p:nvPr/>
        </p:nvSpPr>
        <p:spPr bwMode="auto">
          <a:xfrm>
            <a:off x="685800" y="2544763"/>
            <a:ext cx="77724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60000"/>
              </a:lnSpc>
            </a:pPr>
            <a:r>
              <a:rPr lang="en-US" altLang="en-US">
                <a:solidFill>
                  <a:srgbClr val="090BF3"/>
                </a:solidFill>
                <a:latin typeface="Courier New" pitchFamily="49" charset="0"/>
              </a:rPr>
              <a:t>(define (pow b N)  </a:t>
            </a:r>
            <a:r>
              <a:rPr lang="en-US" altLang="en-US">
                <a:solidFill>
                  <a:srgbClr val="F39222"/>
                </a:solidFill>
                <a:latin typeface="Courier New" pitchFamily="49" charset="0"/>
              </a:rPr>
              <a:t>;; return b**N </a:t>
            </a:r>
          </a:p>
          <a:p>
            <a:pPr algn="l">
              <a:lnSpc>
                <a:spcPct val="60000"/>
              </a:lnSpc>
            </a:pPr>
            <a:r>
              <a:rPr lang="en-US" altLang="en-US">
                <a:solidFill>
                  <a:srgbClr val="F39222"/>
                </a:solidFill>
                <a:latin typeface="Courier New" pitchFamily="49" charset="0"/>
              </a:rPr>
              <a:t>  </a:t>
            </a:r>
            <a:r>
              <a:rPr lang="en-US" altLang="en-US">
                <a:solidFill>
                  <a:srgbClr val="090BF3"/>
                </a:solidFill>
                <a:latin typeface="Courier New" pitchFamily="49" charset="0"/>
              </a:rPr>
              <a:t>(cond</a:t>
            </a:r>
          </a:p>
          <a:p>
            <a:pPr algn="l">
              <a:lnSpc>
                <a:spcPct val="60000"/>
              </a:lnSpc>
            </a:pPr>
            <a:r>
              <a:rPr lang="en-US" altLang="en-US">
                <a:solidFill>
                  <a:srgbClr val="090BF3"/>
                </a:solidFill>
                <a:latin typeface="Courier New" pitchFamily="49" charset="0"/>
              </a:rPr>
              <a:t>     [ (= N 0)      1             		]</a:t>
            </a:r>
          </a:p>
          <a:p>
            <a:pPr algn="l">
              <a:lnSpc>
                <a:spcPct val="60000"/>
              </a:lnSpc>
            </a:pPr>
            <a:r>
              <a:rPr lang="en-US" altLang="en-US">
                <a:solidFill>
                  <a:srgbClr val="090BF3"/>
                </a:solidFill>
                <a:latin typeface="Courier New" pitchFamily="49" charset="0"/>
              </a:rPr>
              <a:t>     [ (odd? N)    (* b (pow b N-1))   	]</a:t>
            </a:r>
          </a:p>
          <a:p>
            <a:pPr algn="l">
              <a:lnSpc>
                <a:spcPct val="60000"/>
              </a:lnSpc>
            </a:pPr>
            <a:r>
              <a:rPr lang="en-US" altLang="en-US">
                <a:solidFill>
                  <a:srgbClr val="090BF3"/>
                </a:solidFill>
                <a:latin typeface="Courier New" pitchFamily="49" charset="0"/>
              </a:rPr>
              <a:t>     [  else       (* (pow b (/ N 2))</a:t>
            </a:r>
          </a:p>
          <a:p>
            <a:pPr algn="l">
              <a:lnSpc>
                <a:spcPct val="60000"/>
              </a:lnSpc>
            </a:pPr>
            <a:r>
              <a:rPr lang="en-US" altLang="en-US">
                <a:solidFill>
                  <a:srgbClr val="090BF3"/>
                </a:solidFill>
                <a:latin typeface="Courier New" pitchFamily="49" charset="0"/>
              </a:rPr>
              <a:t>                      (pow b (/ N 2))) 	]</a:t>
            </a:r>
          </a:p>
          <a:p>
            <a:pPr algn="l">
              <a:lnSpc>
                <a:spcPct val="60000"/>
              </a:lnSpc>
            </a:pPr>
            <a:r>
              <a:rPr lang="en-US" altLang="en-US">
                <a:solidFill>
                  <a:srgbClr val="090BF3"/>
                </a:solidFill>
                <a:latin typeface="Courier New" pitchFamily="49" charset="0"/>
              </a:rPr>
              <a:t>     ))</a:t>
            </a:r>
          </a:p>
        </p:txBody>
      </p:sp>
      <p:sp>
        <p:nvSpPr>
          <p:cNvPr id="87048" name="Rectangle 27"/>
          <p:cNvSpPr>
            <a:spLocks noChangeArrowheads="1"/>
          </p:cNvSpPr>
          <p:nvPr/>
        </p:nvSpPr>
        <p:spPr bwMode="auto">
          <a:xfrm>
            <a:off x="511175" y="570865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list?</a:t>
            </a:r>
          </a:p>
        </p:txBody>
      </p:sp>
      <p:sp>
        <p:nvSpPr>
          <p:cNvPr id="87049" name="Rectangle 28"/>
          <p:cNvSpPr>
            <a:spLocks noChangeArrowheads="1"/>
          </p:cNvSpPr>
          <p:nvPr/>
        </p:nvSpPr>
        <p:spPr bwMode="auto">
          <a:xfrm>
            <a:off x="334963" y="6092825"/>
            <a:ext cx="146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number?</a:t>
            </a:r>
          </a:p>
        </p:txBody>
      </p:sp>
      <p:grpSp>
        <p:nvGrpSpPr>
          <p:cNvPr id="87050" name="Group 25"/>
          <p:cNvGrpSpPr>
            <a:grpSpLocks/>
          </p:cNvGrpSpPr>
          <p:nvPr/>
        </p:nvGrpSpPr>
        <p:grpSpPr bwMode="auto">
          <a:xfrm>
            <a:off x="8659813" y="6365875"/>
            <a:ext cx="331787" cy="388938"/>
            <a:chOff x="2928" y="1051"/>
            <a:chExt cx="840" cy="957"/>
          </a:xfrm>
        </p:grpSpPr>
        <p:sp>
          <p:nvSpPr>
            <p:cNvPr id="87052" name="Freeform 26"/>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7053" name="Oval 2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7054" name="Oval 2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7055" name="Oval 2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7056" name="Oval 3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7057" name="Oval 3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7058" name="Oval 3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7059" name="Oval 3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7060" name="AutoShape 3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7061" name="Freeform 3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7062" name="Freeform 3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7063" name="Freeform 3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7064" name="Freeform 3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7051" name="Text Box 39"/>
          <p:cNvSpPr txBox="1">
            <a:spLocks noChangeArrowheads="1"/>
          </p:cNvSpPr>
          <p:nvPr/>
        </p:nvSpPr>
        <p:spPr bwMode="auto">
          <a:xfrm>
            <a:off x="6742113" y="6232525"/>
            <a:ext cx="1998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1000" b="0">
                <a:solidFill>
                  <a:srgbClr val="008000"/>
                </a:solidFill>
                <a:latin typeface="Comic Sans MS" pitchFamily="66" charset="0"/>
              </a:rPr>
              <a:t>How did we do?</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idx="1"/>
            <p:custDataLst>
              <p:tags r:id="rId1"/>
            </p:custDataLst>
          </p:nvPr>
        </p:nvSpPr>
        <p:spPr>
          <a:xfrm>
            <a:off x="393700" y="1397000"/>
            <a:ext cx="7772400" cy="895350"/>
          </a:xfrm>
        </p:spPr>
        <p:txBody>
          <a:bodyPr/>
          <a:lstStyle/>
          <a:p>
            <a:r>
              <a:rPr lang="en-US" altLang="en-US" sz="2400" smtClean="0">
                <a:latin typeface="Times New Roman" pitchFamily="18" charset="0"/>
              </a:rPr>
              <a:t>Let allows you to name values inside a procedure:</a:t>
            </a:r>
          </a:p>
        </p:txBody>
      </p:sp>
      <p:sp>
        <p:nvSpPr>
          <p:cNvPr id="88067" name="Text Box 4"/>
          <p:cNvSpPr txBox="1">
            <a:spLocks noChangeArrowheads="1"/>
          </p:cNvSpPr>
          <p:nvPr>
            <p:custDataLst>
              <p:tags r:id="rId2"/>
            </p:custDataLst>
          </p:nvPr>
        </p:nvSpPr>
        <p:spPr bwMode="auto">
          <a:xfrm>
            <a:off x="914400" y="2209800"/>
            <a:ext cx="35369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2000">
                <a:latin typeface="Courier New" pitchFamily="49" charset="0"/>
              </a:rPr>
              <a:t>(define (f x)</a:t>
            </a:r>
          </a:p>
          <a:p>
            <a:pPr algn="l" eaLnBrk="1" hangingPunct="1">
              <a:spcBef>
                <a:spcPct val="0"/>
              </a:spcBef>
            </a:pPr>
            <a:r>
              <a:rPr lang="en-US" altLang="en-US" sz="2000">
                <a:latin typeface="Courier New" pitchFamily="49" charset="0"/>
              </a:rPr>
              <a:t>  (let ((y 3)</a:t>
            </a:r>
          </a:p>
          <a:p>
            <a:pPr algn="l" eaLnBrk="1" hangingPunct="1">
              <a:spcBef>
                <a:spcPct val="0"/>
              </a:spcBef>
            </a:pPr>
            <a:r>
              <a:rPr lang="en-US" altLang="en-US" sz="2000">
                <a:latin typeface="Courier New" pitchFamily="49" charset="0"/>
              </a:rPr>
              <a:t>        (z 10))</a:t>
            </a:r>
          </a:p>
          <a:p>
            <a:pPr algn="l" eaLnBrk="1" hangingPunct="1">
              <a:spcBef>
                <a:spcPct val="0"/>
              </a:spcBef>
            </a:pPr>
            <a:r>
              <a:rPr lang="en-US" altLang="en-US" sz="2000">
                <a:latin typeface="Courier New" pitchFamily="49" charset="0"/>
              </a:rPr>
              <a:t>       (+ y (* z x))))</a:t>
            </a:r>
          </a:p>
          <a:p>
            <a:pPr algn="l" eaLnBrk="1" hangingPunct="1">
              <a:spcBef>
                <a:spcPct val="0"/>
              </a:spcBef>
            </a:pPr>
            <a:endParaRPr lang="en-US" altLang="en-US" sz="2000">
              <a:latin typeface="Courier New" pitchFamily="49" charset="0"/>
            </a:endParaRPr>
          </a:p>
          <a:p>
            <a:pPr algn="l" eaLnBrk="1" hangingPunct="1">
              <a:spcBef>
                <a:spcPct val="0"/>
              </a:spcBef>
            </a:pPr>
            <a:endParaRPr lang="en-US" altLang="en-US" sz="2000">
              <a:latin typeface="Courier New" pitchFamily="49" charset="0"/>
            </a:endParaRPr>
          </a:p>
        </p:txBody>
      </p:sp>
      <p:sp>
        <p:nvSpPr>
          <p:cNvPr id="88068" name="Text Box 5"/>
          <p:cNvSpPr txBox="1">
            <a:spLocks noChangeArrowheads="1"/>
          </p:cNvSpPr>
          <p:nvPr>
            <p:custDataLst>
              <p:tags r:id="rId3"/>
            </p:custDataLst>
          </p:nvPr>
        </p:nvSpPr>
        <p:spPr bwMode="auto">
          <a:xfrm>
            <a:off x="685800" y="4403725"/>
            <a:ext cx="6702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solidFill>
                  <a:srgbClr val="090BF3"/>
                </a:solidFill>
                <a:latin typeface="Arial" pitchFamily="34" charset="0"/>
              </a:rPr>
              <a:t>Note: let binds values in parallel, so the following does </a:t>
            </a:r>
            <a:r>
              <a:rPr lang="en-US" altLang="en-US" sz="1800">
                <a:solidFill>
                  <a:srgbClr val="090BF3"/>
                </a:solidFill>
                <a:latin typeface="Arial" pitchFamily="34" charset="0"/>
              </a:rPr>
              <a:t>not </a:t>
            </a:r>
            <a:r>
              <a:rPr lang="en-US" altLang="en-US" sz="1800" b="0">
                <a:solidFill>
                  <a:srgbClr val="090BF3"/>
                </a:solidFill>
                <a:latin typeface="Arial" pitchFamily="34" charset="0"/>
              </a:rPr>
              <a:t>work:</a:t>
            </a:r>
          </a:p>
          <a:p>
            <a:pPr algn="l" eaLnBrk="1" hangingPunct="1">
              <a:spcBef>
                <a:spcPct val="0"/>
              </a:spcBef>
            </a:pPr>
            <a:endParaRPr lang="en-US" altLang="en-US" sz="1800" b="0">
              <a:latin typeface="Arial" pitchFamily="34" charset="0"/>
            </a:endParaRPr>
          </a:p>
          <a:p>
            <a:pPr algn="l" eaLnBrk="1" hangingPunct="1">
              <a:spcBef>
                <a:spcPct val="0"/>
              </a:spcBef>
            </a:pPr>
            <a:endParaRPr lang="en-US" altLang="en-US" sz="1800" b="0">
              <a:latin typeface="Arial" pitchFamily="34" charset="0"/>
            </a:endParaRPr>
          </a:p>
        </p:txBody>
      </p:sp>
      <p:sp>
        <p:nvSpPr>
          <p:cNvPr id="88069" name="Text Box 6"/>
          <p:cNvSpPr txBox="1">
            <a:spLocks noChangeArrowheads="1"/>
          </p:cNvSpPr>
          <p:nvPr>
            <p:custDataLst>
              <p:tags r:id="rId4"/>
            </p:custDataLst>
          </p:nvPr>
        </p:nvSpPr>
        <p:spPr bwMode="auto">
          <a:xfrm>
            <a:off x="914400" y="4953000"/>
            <a:ext cx="35369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2000">
                <a:latin typeface="Courier New" pitchFamily="49" charset="0"/>
              </a:rPr>
              <a:t>(define (f x)</a:t>
            </a:r>
          </a:p>
          <a:p>
            <a:pPr algn="l" eaLnBrk="1" hangingPunct="1">
              <a:spcBef>
                <a:spcPct val="0"/>
              </a:spcBef>
            </a:pPr>
            <a:r>
              <a:rPr lang="en-US" altLang="en-US" sz="2000">
                <a:latin typeface="Courier New" pitchFamily="49" charset="0"/>
              </a:rPr>
              <a:t>  (let ((y 3)</a:t>
            </a:r>
          </a:p>
          <a:p>
            <a:pPr algn="l" eaLnBrk="1" hangingPunct="1">
              <a:spcBef>
                <a:spcPct val="0"/>
              </a:spcBef>
            </a:pPr>
            <a:r>
              <a:rPr lang="en-US" altLang="en-US" sz="2000">
                <a:latin typeface="Courier New" pitchFamily="49" charset="0"/>
              </a:rPr>
              <a:t>        (z (* 2 y)))</a:t>
            </a:r>
          </a:p>
          <a:p>
            <a:pPr algn="l" eaLnBrk="1" hangingPunct="1">
              <a:spcBef>
                <a:spcPct val="0"/>
              </a:spcBef>
            </a:pPr>
            <a:r>
              <a:rPr lang="en-US" altLang="en-US" sz="2000">
                <a:latin typeface="Courier New" pitchFamily="49" charset="0"/>
              </a:rPr>
              <a:t>       (+ y (* z x))))</a:t>
            </a:r>
          </a:p>
          <a:p>
            <a:pPr algn="l" eaLnBrk="1" hangingPunct="1">
              <a:spcBef>
                <a:spcPct val="0"/>
              </a:spcBef>
            </a:pPr>
            <a:endParaRPr lang="en-US" altLang="en-US" sz="2000">
              <a:latin typeface="Courier New" pitchFamily="49" charset="0"/>
            </a:endParaRPr>
          </a:p>
        </p:txBody>
      </p:sp>
      <p:grpSp>
        <p:nvGrpSpPr>
          <p:cNvPr id="88070" name="Group 7"/>
          <p:cNvGrpSpPr>
            <a:grpSpLocks/>
          </p:cNvGrpSpPr>
          <p:nvPr/>
        </p:nvGrpSpPr>
        <p:grpSpPr bwMode="auto">
          <a:xfrm>
            <a:off x="533400" y="1009650"/>
            <a:ext cx="8218488" cy="180975"/>
            <a:chOff x="295" y="1311"/>
            <a:chExt cx="5177" cy="114"/>
          </a:xfrm>
        </p:grpSpPr>
        <p:sp>
          <p:nvSpPr>
            <p:cNvPr id="88076"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8077"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88071" name="Text Box 10"/>
          <p:cNvSpPr txBox="1">
            <a:spLocks noChangeArrowheads="1"/>
          </p:cNvSpPr>
          <p:nvPr/>
        </p:nvSpPr>
        <p:spPr bwMode="auto">
          <a:xfrm>
            <a:off x="9144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Power: </a:t>
            </a:r>
            <a:r>
              <a:rPr lang="en-US" altLang="en-US" sz="4000" i="1"/>
              <a:t>let </a:t>
            </a:r>
            <a:r>
              <a:rPr lang="en-US" altLang="en-US" sz="4000" b="0"/>
              <a:t>less be more!</a:t>
            </a:r>
          </a:p>
        </p:txBody>
      </p:sp>
      <p:sp>
        <p:nvSpPr>
          <p:cNvPr id="88072" name="Rectangle 12"/>
          <p:cNvSpPr>
            <a:spLocks noChangeArrowheads="1"/>
          </p:cNvSpPr>
          <p:nvPr/>
        </p:nvSpPr>
        <p:spPr bwMode="auto">
          <a:xfrm>
            <a:off x="5353050" y="2482850"/>
            <a:ext cx="1804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000">
                <a:latin typeface="Courier New" pitchFamily="49" charset="0"/>
              </a:rPr>
              <a:t>(f 2) </a:t>
            </a:r>
            <a:r>
              <a:rPr lang="en-US" altLang="en-US" sz="2000">
                <a:latin typeface="Courier New" pitchFamily="49" charset="0"/>
                <a:sym typeface="Wingdings" pitchFamily="2" charset="2"/>
              </a:rPr>
              <a:t> 23</a:t>
            </a:r>
          </a:p>
        </p:txBody>
      </p:sp>
      <p:sp>
        <p:nvSpPr>
          <p:cNvPr id="88073" name="Line 13"/>
          <p:cNvSpPr>
            <a:spLocks noChangeShapeType="1"/>
          </p:cNvSpPr>
          <p:nvPr/>
        </p:nvSpPr>
        <p:spPr bwMode="auto">
          <a:xfrm flipH="1">
            <a:off x="4306888" y="5603875"/>
            <a:ext cx="1330325" cy="136525"/>
          </a:xfrm>
          <a:prstGeom prst="line">
            <a:avLst/>
          </a:prstGeom>
          <a:noFill/>
          <a:ln w="19050">
            <a:solidFill>
              <a:srgbClr val="090BF3"/>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8074" name="Rectangle 14"/>
          <p:cNvSpPr>
            <a:spLocks noChangeArrowheads="1"/>
          </p:cNvSpPr>
          <p:nvPr/>
        </p:nvSpPr>
        <p:spPr bwMode="auto">
          <a:xfrm>
            <a:off x="5803900" y="5338763"/>
            <a:ext cx="107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b="0">
                <a:solidFill>
                  <a:srgbClr val="090BF3"/>
                </a:solidFill>
                <a:latin typeface="Arial" pitchFamily="34" charset="0"/>
              </a:rPr>
              <a:t>problem!</a:t>
            </a:r>
          </a:p>
        </p:txBody>
      </p:sp>
      <p:sp>
        <p:nvSpPr>
          <p:cNvPr id="88075" name="Text Box 15"/>
          <p:cNvSpPr txBox="1">
            <a:spLocks noChangeArrowheads="1"/>
          </p:cNvSpPr>
          <p:nvPr/>
        </p:nvSpPr>
        <p:spPr bwMode="auto">
          <a:xfrm>
            <a:off x="6192838" y="6254750"/>
            <a:ext cx="278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rPr>
              <a:t>use  </a:t>
            </a:r>
            <a:r>
              <a:rPr lang="en-US" altLang="en-US">
                <a:latin typeface="Courier New" pitchFamily="49" charset="0"/>
              </a:rPr>
              <a:t>let*</a:t>
            </a:r>
            <a:r>
              <a:rPr lang="en-US" altLang="en-US">
                <a:solidFill>
                  <a:srgbClr val="008000"/>
                </a:solidFill>
                <a:latin typeface="Courier New" pitchFamily="49" charset="0"/>
              </a:rPr>
              <a:t> </a:t>
            </a:r>
            <a:r>
              <a:rPr lang="en-US" altLang="en-US">
                <a:solidFill>
                  <a:srgbClr val="008000"/>
                </a:solidFill>
              </a:rPr>
              <a:t>instead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1026"/>
          <p:cNvGrpSpPr>
            <a:grpSpLocks/>
          </p:cNvGrpSpPr>
          <p:nvPr/>
        </p:nvGrpSpPr>
        <p:grpSpPr bwMode="auto">
          <a:xfrm>
            <a:off x="468313" y="1038225"/>
            <a:ext cx="5145087" cy="180975"/>
            <a:chOff x="295" y="1311"/>
            <a:chExt cx="5177" cy="114"/>
          </a:xfrm>
        </p:grpSpPr>
        <p:sp>
          <p:nvSpPr>
            <p:cNvPr id="89115"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9116"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89091" name="Text Box 1029"/>
          <p:cNvSpPr txBox="1">
            <a:spLocks noChangeArrowheads="1"/>
          </p:cNvSpPr>
          <p:nvPr/>
        </p:nvSpPr>
        <p:spPr bwMode="auto">
          <a:xfrm>
            <a:off x="1128713" y="187325"/>
            <a:ext cx="381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a:t>Scheme?</a:t>
            </a:r>
          </a:p>
        </p:txBody>
      </p:sp>
      <p:sp>
        <p:nvSpPr>
          <p:cNvPr id="89092" name="Rectangle 1043"/>
          <p:cNvSpPr>
            <a:spLocks noChangeArrowheads="1"/>
          </p:cNvSpPr>
          <p:nvPr/>
        </p:nvSpPr>
        <p:spPr bwMode="auto">
          <a:xfrm>
            <a:off x="439738" y="1598613"/>
            <a:ext cx="472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20000"/>
              </a:spcBef>
            </a:pPr>
            <a:r>
              <a:rPr lang="en-US" altLang="en-US" b="0" i="1"/>
              <a:t>Scheme is a small, exceptionally clean language which is fun to use.</a:t>
            </a:r>
            <a:endParaRPr lang="en-US" altLang="en-US" b="0"/>
          </a:p>
        </p:txBody>
      </p:sp>
      <p:sp>
        <p:nvSpPr>
          <p:cNvPr id="89093" name="Rectangle 1044"/>
          <p:cNvSpPr>
            <a:spLocks noChangeArrowheads="1"/>
          </p:cNvSpPr>
          <p:nvPr/>
        </p:nvSpPr>
        <p:spPr bwMode="auto">
          <a:xfrm>
            <a:off x="1571625" y="2393950"/>
            <a:ext cx="3859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00" b="0"/>
              <a:t>www.engin.umd.umich.edu/CIS/course.des/cis400/scheme/scheme.html</a:t>
            </a:r>
          </a:p>
        </p:txBody>
      </p:sp>
      <p:pic>
        <p:nvPicPr>
          <p:cNvPr id="89094" name="Picture 1046"/>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85800" y="4038600"/>
            <a:ext cx="7924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1047" descr="bart-nagel-john-mccarth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650" y="209550"/>
            <a:ext cx="2690813"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Text Box 1048"/>
          <p:cNvSpPr txBox="1">
            <a:spLocks noChangeArrowheads="1"/>
          </p:cNvSpPr>
          <p:nvPr/>
        </p:nvSpPr>
        <p:spPr bwMode="auto">
          <a:xfrm>
            <a:off x="2290763" y="3654425"/>
            <a:ext cx="4033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latin typeface="Times" pitchFamily="-106" charset="0"/>
              </a:rPr>
              <a:t>Part of most AI researchers' geneology…</a:t>
            </a:r>
          </a:p>
        </p:txBody>
      </p:sp>
      <p:sp>
        <p:nvSpPr>
          <p:cNvPr id="89097" name="Text Box 1049"/>
          <p:cNvSpPr txBox="1">
            <a:spLocks noChangeArrowheads="1"/>
          </p:cNvSpPr>
          <p:nvPr/>
        </p:nvSpPr>
        <p:spPr bwMode="auto">
          <a:xfrm>
            <a:off x="2597150" y="2917825"/>
            <a:ext cx="3290888"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lnSpc>
                <a:spcPct val="50000"/>
              </a:lnSpc>
            </a:pPr>
            <a:r>
              <a:rPr lang="en-US" altLang="en-US" sz="1800" b="0">
                <a:solidFill>
                  <a:srgbClr val="090BF3"/>
                </a:solidFill>
                <a:latin typeface="Times" pitchFamily="-106" charset="0"/>
              </a:rPr>
              <a:t>Stanford University</a:t>
            </a:r>
          </a:p>
          <a:p>
            <a:pPr algn="r">
              <a:lnSpc>
                <a:spcPct val="50000"/>
              </a:lnSpc>
            </a:pPr>
            <a:r>
              <a:rPr lang="en-US" altLang="en-US" sz="1800" b="0">
                <a:solidFill>
                  <a:srgbClr val="090BF3"/>
                </a:solidFill>
                <a:latin typeface="Times" pitchFamily="-106" charset="0"/>
              </a:rPr>
              <a:t>coined </a:t>
            </a:r>
            <a:r>
              <a:rPr lang="en-US" altLang="en-US" sz="1800" b="0" i="1">
                <a:solidFill>
                  <a:srgbClr val="090BF3"/>
                </a:solidFill>
                <a:latin typeface="Times" pitchFamily="-106" charset="0"/>
              </a:rPr>
              <a:t>Artificial Intelligence</a:t>
            </a:r>
            <a:endParaRPr lang="en-US" altLang="en-US" sz="1800" b="0">
              <a:solidFill>
                <a:srgbClr val="090BF3"/>
              </a:solidFill>
              <a:latin typeface="Times" pitchFamily="-106" charset="0"/>
            </a:endParaRPr>
          </a:p>
          <a:p>
            <a:pPr algn="r">
              <a:lnSpc>
                <a:spcPct val="50000"/>
              </a:lnSpc>
            </a:pPr>
            <a:r>
              <a:rPr lang="en-US" altLang="en-US" sz="1800" b="0">
                <a:solidFill>
                  <a:srgbClr val="090BF3"/>
                </a:solidFill>
                <a:latin typeface="Times" pitchFamily="-106" charset="0"/>
              </a:rPr>
              <a:t>'56 Dartmouth Conf.</a:t>
            </a:r>
          </a:p>
        </p:txBody>
      </p:sp>
      <p:sp>
        <p:nvSpPr>
          <p:cNvPr id="89098" name="Rectangle 1050"/>
          <p:cNvSpPr>
            <a:spLocks noChangeArrowheads="1"/>
          </p:cNvSpPr>
          <p:nvPr/>
        </p:nvSpPr>
        <p:spPr bwMode="auto">
          <a:xfrm>
            <a:off x="5773738" y="225425"/>
            <a:ext cx="3101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20000"/>
              </a:spcBef>
            </a:pPr>
            <a:r>
              <a:rPr lang="en-US" altLang="en-US" sz="1200" i="1">
                <a:solidFill>
                  <a:schemeClr val="bg1"/>
                </a:solidFill>
              </a:rPr>
              <a:t>John McCarthy contemplating minds…</a:t>
            </a:r>
            <a:endParaRPr lang="en-US" altLang="en-US" sz="1200">
              <a:solidFill>
                <a:schemeClr val="bg1"/>
              </a:solidFill>
            </a:endParaRPr>
          </a:p>
        </p:txBody>
      </p:sp>
      <p:sp>
        <p:nvSpPr>
          <p:cNvPr id="89099" name="Rectangle 1051"/>
          <p:cNvSpPr>
            <a:spLocks noChangeArrowheads="1"/>
          </p:cNvSpPr>
          <p:nvPr/>
        </p:nvSpPr>
        <p:spPr bwMode="auto">
          <a:xfrm>
            <a:off x="7059613" y="3355975"/>
            <a:ext cx="1522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spcBef>
                <a:spcPct val="20000"/>
              </a:spcBef>
            </a:pPr>
            <a:r>
              <a:rPr lang="en-US" altLang="en-US" sz="1200" i="1">
                <a:solidFill>
                  <a:schemeClr val="bg1"/>
                </a:solidFill>
              </a:rPr>
              <a:t>inventor of LISP</a:t>
            </a:r>
            <a:endParaRPr lang="en-US" altLang="en-US" sz="1200">
              <a:solidFill>
                <a:schemeClr val="bg1"/>
              </a:solidFill>
            </a:endParaRPr>
          </a:p>
        </p:txBody>
      </p:sp>
      <p:grpSp>
        <p:nvGrpSpPr>
          <p:cNvPr id="89100" name="Group 1052"/>
          <p:cNvGrpSpPr>
            <a:grpSpLocks/>
          </p:cNvGrpSpPr>
          <p:nvPr/>
        </p:nvGrpSpPr>
        <p:grpSpPr bwMode="auto">
          <a:xfrm>
            <a:off x="4572000" y="515938"/>
            <a:ext cx="346075" cy="361950"/>
            <a:chOff x="1824" y="4512"/>
            <a:chExt cx="528" cy="241"/>
          </a:xfrm>
        </p:grpSpPr>
        <p:sp>
          <p:nvSpPr>
            <p:cNvPr id="89103" name="Freeform 1053"/>
            <p:cNvSpPr>
              <a:spLocks/>
            </p:cNvSpPr>
            <p:nvPr/>
          </p:nvSpPr>
          <p:spPr bwMode="auto">
            <a:xfrm>
              <a:off x="1824" y="4675"/>
              <a:ext cx="524" cy="78"/>
            </a:xfrm>
            <a:custGeom>
              <a:avLst/>
              <a:gdLst>
                <a:gd name="T0" fmla="*/ 1 w 1048"/>
                <a:gd name="T1" fmla="*/ 0 h 250"/>
                <a:gd name="T2" fmla="*/ 1 w 1048"/>
                <a:gd name="T3" fmla="*/ 0 h 250"/>
                <a:gd name="T4" fmla="*/ 1 w 1048"/>
                <a:gd name="T5" fmla="*/ 0 h 250"/>
                <a:gd name="T6" fmla="*/ 1 w 1048"/>
                <a:gd name="T7" fmla="*/ 0 h 250"/>
                <a:gd name="T8" fmla="*/ 1 w 1048"/>
                <a:gd name="T9" fmla="*/ 0 h 250"/>
                <a:gd name="T10" fmla="*/ 1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1 w 1048"/>
                <a:gd name="T23" fmla="*/ 0 h 250"/>
                <a:gd name="T24" fmla="*/ 1 w 1048"/>
                <a:gd name="T25" fmla="*/ 0 h 250"/>
                <a:gd name="T26" fmla="*/ 1 w 1048"/>
                <a:gd name="T27" fmla="*/ 0 h 250"/>
                <a:gd name="T28" fmla="*/ 1 w 1048"/>
                <a:gd name="T29" fmla="*/ 0 h 250"/>
                <a:gd name="T30" fmla="*/ 1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89104" name="Oval 1054"/>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9105" name="Oval 1055"/>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9106" name="Oval 1056"/>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9107" name="Oval 1057"/>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9108" name="Oval 1058"/>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9109" name="Oval 1059"/>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9110" name="Oval 1060"/>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9111" name="Freeform 1061"/>
            <p:cNvSpPr>
              <a:spLocks/>
            </p:cNvSpPr>
            <p:nvPr/>
          </p:nvSpPr>
          <p:spPr bwMode="auto">
            <a:xfrm>
              <a:off x="2123" y="4691"/>
              <a:ext cx="147" cy="59"/>
            </a:xfrm>
            <a:custGeom>
              <a:avLst/>
              <a:gdLst>
                <a:gd name="T0" fmla="*/ 1 w 293"/>
                <a:gd name="T1" fmla="*/ 0 h 188"/>
                <a:gd name="T2" fmla="*/ 1 w 293"/>
                <a:gd name="T3" fmla="*/ 0 h 188"/>
                <a:gd name="T4" fmla="*/ 1 w 293"/>
                <a:gd name="T5" fmla="*/ 0 h 188"/>
                <a:gd name="T6" fmla="*/ 1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89112" name="Freeform 1062"/>
            <p:cNvSpPr>
              <a:spLocks/>
            </p:cNvSpPr>
            <p:nvPr/>
          </p:nvSpPr>
          <p:spPr bwMode="auto">
            <a:xfrm flipH="1">
              <a:off x="1944" y="4693"/>
              <a:ext cx="146" cy="59"/>
            </a:xfrm>
            <a:custGeom>
              <a:avLst/>
              <a:gdLst>
                <a:gd name="T0" fmla="*/ 0 w 293"/>
                <a:gd name="T1" fmla="*/ 0 h 188"/>
                <a:gd name="T2" fmla="*/ 0 w 293"/>
                <a:gd name="T3" fmla="*/ 0 h 188"/>
                <a:gd name="T4" fmla="*/ 0 w 293"/>
                <a:gd name="T5" fmla="*/ 0 h 188"/>
                <a:gd name="T6" fmla="*/ 0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89113" name="AutoShape 1063"/>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9114" name="AutoShape 1064"/>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89101" name="Text Box 1065"/>
          <p:cNvSpPr txBox="1">
            <a:spLocks noChangeArrowheads="1"/>
          </p:cNvSpPr>
          <p:nvPr/>
        </p:nvSpPr>
        <p:spPr bwMode="auto">
          <a:xfrm>
            <a:off x="4481513" y="204788"/>
            <a:ext cx="1430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1000">
                <a:solidFill>
                  <a:srgbClr val="008000"/>
                </a:solidFill>
                <a:latin typeface="Arial" pitchFamily="34" charset="0"/>
              </a:rPr>
              <a:t>John McCarthy hated commas!</a:t>
            </a:r>
          </a:p>
        </p:txBody>
      </p:sp>
      <p:sp>
        <p:nvSpPr>
          <p:cNvPr id="89102" name="Ink 1066"/>
          <p:cNvSpPr>
            <a:spLocks noRot="1" noChangeAspect="1" noEditPoints="1" noChangeArrowheads="1" noChangeShapeType="1" noTextEdit="1"/>
          </p:cNvSpPr>
          <p:nvPr/>
        </p:nvSpPr>
        <p:spPr bwMode="auto">
          <a:xfrm>
            <a:off x="4668838" y="1131888"/>
            <a:ext cx="1014412" cy="412750"/>
          </a:xfrm>
          <a:custGeom>
            <a:avLst/>
            <a:gdLst>
              <a:gd name="T0" fmla="*/ 2147483647 w 2819"/>
              <a:gd name="T1" fmla="*/ 2147483647 h 1146"/>
              <a:gd name="T2" fmla="*/ 2147483647 w 2819"/>
              <a:gd name="T3" fmla="*/ 2147483647 h 1146"/>
              <a:gd name="T4" fmla="*/ 2147483647 w 2819"/>
              <a:gd name="T5" fmla="*/ 2147483647 h 1146"/>
              <a:gd name="T6" fmla="*/ 2147483647 w 2819"/>
              <a:gd name="T7" fmla="*/ 2147483647 h 1146"/>
              <a:gd name="T8" fmla="*/ 0 w 2819"/>
              <a:gd name="T9" fmla="*/ 2147483647 h 1146"/>
              <a:gd name="T10" fmla="*/ 2147483647 w 2819"/>
              <a:gd name="T11" fmla="*/ 2147483647 h 1146"/>
              <a:gd name="T12" fmla="*/ 2147483647 w 2819"/>
              <a:gd name="T13" fmla="*/ 2147483647 h 1146"/>
              <a:gd name="T14" fmla="*/ 2147483647 w 2819"/>
              <a:gd name="T15" fmla="*/ 2147483647 h 1146"/>
              <a:gd name="T16" fmla="*/ 2147483647 w 2819"/>
              <a:gd name="T17" fmla="*/ 2147483647 h 1146"/>
              <a:gd name="T18" fmla="*/ 2147483647 w 2819"/>
              <a:gd name="T19" fmla="*/ 2147483647 h 1146"/>
              <a:gd name="T20" fmla="*/ 2147483647 w 2819"/>
              <a:gd name="T21" fmla="*/ 2147483647 h 1146"/>
              <a:gd name="T22" fmla="*/ 2147483647 w 2819"/>
              <a:gd name="T23" fmla="*/ 2147483647 h 1146"/>
              <a:gd name="T24" fmla="*/ 2147483647 w 2819"/>
              <a:gd name="T25" fmla="*/ 2147483647 h 1146"/>
              <a:gd name="T26" fmla="*/ 2147483647 w 2819"/>
              <a:gd name="T27" fmla="*/ 2147483647 h 1146"/>
              <a:gd name="T28" fmla="*/ 2147483647 w 2819"/>
              <a:gd name="T29" fmla="*/ 2147483647 h 1146"/>
              <a:gd name="T30" fmla="*/ 2147483647 w 2819"/>
              <a:gd name="T31" fmla="*/ 2147483647 h 1146"/>
              <a:gd name="T32" fmla="*/ 2147483647 w 2819"/>
              <a:gd name="T33" fmla="*/ 2147483647 h 1146"/>
              <a:gd name="T34" fmla="*/ 2147483647 w 2819"/>
              <a:gd name="T35" fmla="*/ 2147483647 h 1146"/>
              <a:gd name="T36" fmla="*/ 2147483647 w 2819"/>
              <a:gd name="T37" fmla="*/ 2147483647 h 1146"/>
              <a:gd name="T38" fmla="*/ 2147483647 w 2819"/>
              <a:gd name="T39" fmla="*/ 2147483647 h 1146"/>
              <a:gd name="T40" fmla="*/ 2147483647 w 2819"/>
              <a:gd name="T41" fmla="*/ 2147483647 h 1146"/>
              <a:gd name="T42" fmla="*/ 2147483647 w 2819"/>
              <a:gd name="T43" fmla="*/ 2147483647 h 1146"/>
              <a:gd name="T44" fmla="*/ 2147483647 w 2819"/>
              <a:gd name="T45" fmla="*/ 2147483647 h 1146"/>
              <a:gd name="T46" fmla="*/ 2147483647 w 2819"/>
              <a:gd name="T47" fmla="*/ 2147483647 h 1146"/>
              <a:gd name="T48" fmla="*/ 2147483647 w 2819"/>
              <a:gd name="T49" fmla="*/ 2147483647 h 1146"/>
              <a:gd name="T50" fmla="*/ 2147483647 w 2819"/>
              <a:gd name="T51" fmla="*/ 2147483647 h 1146"/>
              <a:gd name="T52" fmla="*/ 2147483647 w 2819"/>
              <a:gd name="T53" fmla="*/ 2147483647 h 1146"/>
              <a:gd name="T54" fmla="*/ 2147483647 w 2819"/>
              <a:gd name="T55" fmla="*/ 2147483647 h 1146"/>
              <a:gd name="T56" fmla="*/ 2147483647 w 2819"/>
              <a:gd name="T57" fmla="*/ 2147483647 h 1146"/>
              <a:gd name="T58" fmla="*/ 2147483647 w 2819"/>
              <a:gd name="T59" fmla="*/ 2147483647 h 1146"/>
              <a:gd name="T60" fmla="*/ 2147483647 w 2819"/>
              <a:gd name="T61" fmla="*/ 2147483647 h 1146"/>
              <a:gd name="T62" fmla="*/ 2147483647 w 2819"/>
              <a:gd name="T63" fmla="*/ 2147483647 h 1146"/>
              <a:gd name="T64" fmla="*/ 2147483647 w 2819"/>
              <a:gd name="T65" fmla="*/ 2147483647 h 1146"/>
              <a:gd name="T66" fmla="*/ 2147483647 w 2819"/>
              <a:gd name="T67" fmla="*/ 2147483647 h 1146"/>
              <a:gd name="T68" fmla="*/ 2147483647 w 2819"/>
              <a:gd name="T69" fmla="*/ 2147483647 h 1146"/>
              <a:gd name="T70" fmla="*/ 2147483647 w 2819"/>
              <a:gd name="T71" fmla="*/ 2147483647 h 1146"/>
              <a:gd name="T72" fmla="*/ 2147483647 w 2819"/>
              <a:gd name="T73" fmla="*/ 2147483647 h 1146"/>
              <a:gd name="T74" fmla="*/ 2147483647 w 2819"/>
              <a:gd name="T75" fmla="*/ 2147483647 h 1146"/>
              <a:gd name="T76" fmla="*/ 2147483647 w 2819"/>
              <a:gd name="T77" fmla="*/ 2147483647 h 11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19"/>
              <a:gd name="T118" fmla="*/ 0 h 1146"/>
              <a:gd name="T119" fmla="*/ 2819 w 2819"/>
              <a:gd name="T120" fmla="*/ 1146 h 11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19" h="1146" extrusionOk="0">
                <a:moveTo>
                  <a:pt x="268" y="504"/>
                </a:moveTo>
                <a:cubicBezTo>
                  <a:pt x="283" y="495"/>
                  <a:pt x="286" y="493"/>
                  <a:pt x="295" y="488"/>
                </a:cubicBezTo>
                <a:cubicBezTo>
                  <a:pt x="289" y="535"/>
                  <a:pt x="279" y="571"/>
                  <a:pt x="259" y="617"/>
                </a:cubicBezTo>
                <a:cubicBezTo>
                  <a:pt x="216" y="717"/>
                  <a:pt x="163" y="810"/>
                  <a:pt x="100" y="898"/>
                </a:cubicBezTo>
                <a:cubicBezTo>
                  <a:pt x="70" y="939"/>
                  <a:pt x="39" y="976"/>
                  <a:pt x="0" y="1009"/>
                </a:cubicBezTo>
                <a:cubicBezTo>
                  <a:pt x="11" y="968"/>
                  <a:pt x="33" y="948"/>
                  <a:pt x="78" y="935"/>
                </a:cubicBezTo>
                <a:cubicBezTo>
                  <a:pt x="140" y="916"/>
                  <a:pt x="197" y="937"/>
                  <a:pt x="251" y="967"/>
                </a:cubicBezTo>
                <a:cubicBezTo>
                  <a:pt x="354" y="1024"/>
                  <a:pt x="431" y="1122"/>
                  <a:pt x="553" y="1140"/>
                </a:cubicBezTo>
                <a:cubicBezTo>
                  <a:pt x="619" y="1150"/>
                  <a:pt x="661" y="1122"/>
                  <a:pt x="709" y="1078"/>
                </a:cubicBezTo>
                <a:cubicBezTo>
                  <a:pt x="721" y="1066"/>
                  <a:pt x="734" y="1053"/>
                  <a:pt x="746" y="1041"/>
                </a:cubicBezTo>
              </a:path>
              <a:path w="2819" h="1146" extrusionOk="0">
                <a:moveTo>
                  <a:pt x="1019" y="402"/>
                </a:moveTo>
                <a:cubicBezTo>
                  <a:pt x="1043" y="420"/>
                  <a:pt x="1024" y="455"/>
                  <a:pt x="1020" y="486"/>
                </a:cubicBezTo>
                <a:cubicBezTo>
                  <a:pt x="1010" y="558"/>
                  <a:pt x="1000" y="630"/>
                  <a:pt x="992" y="702"/>
                </a:cubicBezTo>
                <a:cubicBezTo>
                  <a:pt x="985" y="766"/>
                  <a:pt x="977" y="831"/>
                  <a:pt x="973" y="895"/>
                </a:cubicBezTo>
                <a:cubicBezTo>
                  <a:pt x="972" y="921"/>
                  <a:pt x="963" y="961"/>
                  <a:pt x="987" y="975"/>
                </a:cubicBezTo>
                <a:cubicBezTo>
                  <a:pt x="1005" y="985"/>
                  <a:pt x="1024" y="968"/>
                  <a:pt x="1038" y="961"/>
                </a:cubicBezTo>
              </a:path>
              <a:path w="2819" h="1146" extrusionOk="0">
                <a:moveTo>
                  <a:pt x="1643" y="507"/>
                </a:moveTo>
                <a:cubicBezTo>
                  <a:pt x="1662" y="478"/>
                  <a:pt x="1722" y="418"/>
                  <a:pt x="1679" y="383"/>
                </a:cubicBezTo>
                <a:cubicBezTo>
                  <a:pt x="1638" y="350"/>
                  <a:pt x="1568" y="365"/>
                  <a:pt x="1524" y="381"/>
                </a:cubicBezTo>
                <a:cubicBezTo>
                  <a:pt x="1461" y="404"/>
                  <a:pt x="1397" y="454"/>
                  <a:pt x="1392" y="526"/>
                </a:cubicBezTo>
                <a:cubicBezTo>
                  <a:pt x="1386" y="610"/>
                  <a:pt x="1462" y="681"/>
                  <a:pt x="1522" y="727"/>
                </a:cubicBezTo>
                <a:cubicBezTo>
                  <a:pt x="1595" y="783"/>
                  <a:pt x="1679" y="816"/>
                  <a:pt x="1760" y="856"/>
                </a:cubicBezTo>
                <a:cubicBezTo>
                  <a:pt x="1789" y="872"/>
                  <a:pt x="1797" y="874"/>
                  <a:pt x="1809" y="891"/>
                </a:cubicBezTo>
                <a:cubicBezTo>
                  <a:pt x="1770" y="919"/>
                  <a:pt x="1735" y="932"/>
                  <a:pt x="1683" y="946"/>
                </a:cubicBezTo>
                <a:cubicBezTo>
                  <a:pt x="1603" y="967"/>
                  <a:pt x="1525" y="984"/>
                  <a:pt x="1443" y="995"/>
                </a:cubicBezTo>
                <a:cubicBezTo>
                  <a:pt x="1392" y="1002"/>
                  <a:pt x="1395" y="1009"/>
                  <a:pt x="1388" y="966"/>
                </a:cubicBezTo>
              </a:path>
              <a:path w="2819" h="1146" extrusionOk="0">
                <a:moveTo>
                  <a:pt x="2257" y="294"/>
                </a:moveTo>
                <a:cubicBezTo>
                  <a:pt x="2287" y="340"/>
                  <a:pt x="2280" y="374"/>
                  <a:pt x="2276" y="428"/>
                </a:cubicBezTo>
                <a:cubicBezTo>
                  <a:pt x="2269" y="523"/>
                  <a:pt x="2259" y="617"/>
                  <a:pt x="2250" y="711"/>
                </a:cubicBezTo>
                <a:cubicBezTo>
                  <a:pt x="2242" y="795"/>
                  <a:pt x="2238" y="878"/>
                  <a:pt x="2237" y="962"/>
                </a:cubicBezTo>
                <a:cubicBezTo>
                  <a:pt x="2237" y="974"/>
                  <a:pt x="2247" y="1078"/>
                  <a:pt x="2228" y="1024"/>
                </a:cubicBezTo>
                <a:cubicBezTo>
                  <a:pt x="2225" y="1013"/>
                  <a:pt x="2222" y="1003"/>
                  <a:pt x="2219" y="992"/>
                </a:cubicBezTo>
              </a:path>
              <a:path w="2819" h="1146" extrusionOk="0">
                <a:moveTo>
                  <a:pt x="2066" y="378"/>
                </a:moveTo>
                <a:cubicBezTo>
                  <a:pt x="2067" y="257"/>
                  <a:pt x="2056" y="140"/>
                  <a:pt x="2157" y="54"/>
                </a:cubicBezTo>
                <a:cubicBezTo>
                  <a:pt x="2250" y="-25"/>
                  <a:pt x="2385" y="-4"/>
                  <a:pt x="2491" y="30"/>
                </a:cubicBezTo>
                <a:cubicBezTo>
                  <a:pt x="2598" y="65"/>
                  <a:pt x="2712" y="135"/>
                  <a:pt x="2780" y="226"/>
                </a:cubicBezTo>
                <a:cubicBezTo>
                  <a:pt x="2829" y="291"/>
                  <a:pt x="2831" y="357"/>
                  <a:pt x="2769" y="411"/>
                </a:cubicBezTo>
                <a:cubicBezTo>
                  <a:pt x="2707" y="465"/>
                  <a:pt x="2606" y="487"/>
                  <a:pt x="2528" y="502"/>
                </a:cubicBezTo>
                <a:cubicBezTo>
                  <a:pt x="2465" y="512"/>
                  <a:pt x="2446" y="515"/>
                  <a:pt x="2405" y="51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2"/>
          <p:cNvGrpSpPr>
            <a:grpSpLocks/>
          </p:cNvGrpSpPr>
          <p:nvPr/>
        </p:nvGrpSpPr>
        <p:grpSpPr bwMode="auto">
          <a:xfrm>
            <a:off x="533400" y="1009650"/>
            <a:ext cx="8218488" cy="180975"/>
            <a:chOff x="295" y="1311"/>
            <a:chExt cx="5177" cy="114"/>
          </a:xfrm>
        </p:grpSpPr>
        <p:sp>
          <p:nvSpPr>
            <p:cNvPr id="9013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013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90115" name="Text Box 6"/>
          <p:cNvSpPr txBox="1">
            <a:spLocks noChangeArrowheads="1"/>
          </p:cNvSpPr>
          <p:nvPr/>
        </p:nvSpPr>
        <p:spPr bwMode="auto">
          <a:xfrm>
            <a:off x="1849438" y="152400"/>
            <a:ext cx="53895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a:t>Reference card!</a:t>
            </a:r>
          </a:p>
        </p:txBody>
      </p:sp>
      <p:pic>
        <p:nvPicPr>
          <p:cNvPr id="90116" name="Picture 2"/>
          <p:cNvPicPr>
            <a:picLocks noChangeAspect="1" noChangeArrowheads="1"/>
          </p:cNvPicPr>
          <p:nvPr/>
        </p:nvPicPr>
        <p:blipFill>
          <a:blip r:embed="rId3">
            <a:extLst>
              <a:ext uri="{28A0092B-C50C-407E-A947-70E740481C1C}">
                <a14:useLocalDpi xmlns:a14="http://schemas.microsoft.com/office/drawing/2010/main" val="0"/>
              </a:ext>
            </a:extLst>
          </a:blip>
          <a:srcRect l="16811" t="21121" r="18050" b="5820"/>
          <a:stretch>
            <a:fillRect/>
          </a:stretch>
        </p:blipFill>
        <p:spPr bwMode="auto">
          <a:xfrm>
            <a:off x="304800" y="1360488"/>
            <a:ext cx="6353175" cy="534511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pic>
      <p:grpSp>
        <p:nvGrpSpPr>
          <p:cNvPr id="90117" name="Group 18"/>
          <p:cNvGrpSpPr>
            <a:grpSpLocks/>
          </p:cNvGrpSpPr>
          <p:nvPr/>
        </p:nvGrpSpPr>
        <p:grpSpPr bwMode="auto">
          <a:xfrm>
            <a:off x="8458200" y="6248400"/>
            <a:ext cx="331788" cy="388938"/>
            <a:chOff x="2928" y="1051"/>
            <a:chExt cx="840" cy="957"/>
          </a:xfrm>
        </p:grpSpPr>
        <p:sp>
          <p:nvSpPr>
            <p:cNvPr id="90120" name="Freeform 19"/>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0121" name="Oval 2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0122" name="Oval 2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0123" name="Oval 2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0124" name="Oval 2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0125" name="Oval 2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0126" name="Oval 2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0127" name="Oval 2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0128" name="AutoShape 2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0129" name="Freeform 2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0130" name="Freeform 2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0131" name="Freeform 3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0132" name="Freeform 3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0118" name="Rectangle 23"/>
          <p:cNvSpPr>
            <a:spLocks noChangeArrowheads="1"/>
          </p:cNvSpPr>
          <p:nvPr/>
        </p:nvSpPr>
        <p:spPr bwMode="auto">
          <a:xfrm>
            <a:off x="6772275" y="5948363"/>
            <a:ext cx="1876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08000"/>
                </a:solidFill>
                <a:latin typeface="Calibri" pitchFamily="34" charset="0"/>
              </a:rPr>
              <a:t>on the CS 60 site...</a:t>
            </a:r>
          </a:p>
        </p:txBody>
      </p:sp>
      <mc:AlternateContent xmlns:mc="http://schemas.openxmlformats.org/markup-compatibility/2006" xmlns:p14="http://schemas.microsoft.com/office/powerpoint/2010/main">
        <mc:Choice Requires="p14">
          <p:contentPart p14:bwMode="auto" r:id="rId4">
            <p14:nvContentPartPr>
              <p14:cNvPr id="3074" name="Ink 22"/>
              <p14:cNvContentPartPr>
                <a14:cpLocks xmlns:a14="http://schemas.microsoft.com/office/drawing/2010/main" noRot="1" noChangeAspect="1" noEditPoints="1" noChangeArrowheads="1" noChangeShapeType="1"/>
              </p14:cNvContentPartPr>
              <p14:nvPr/>
            </p14:nvContentPartPr>
            <p14:xfrm>
              <a:off x="7056438" y="1901825"/>
              <a:ext cx="1063625" cy="776288"/>
            </p14:xfrm>
          </p:contentPart>
        </mc:Choice>
        <mc:Fallback xmlns="">
          <p:pic>
            <p:nvPicPr>
              <p:cNvPr id="3074" name="Ink 22"/>
              <p:cNvPicPr>
                <a:picLocks noRot="1" noChangeAspect="1" noEditPoints="1" noChangeArrowheads="1" noChangeShapeType="1"/>
              </p:cNvPicPr>
              <p:nvPr/>
            </p:nvPicPr>
            <p:blipFill>
              <a:blip r:embed="rId5"/>
              <a:stretch>
                <a:fillRect/>
              </a:stretch>
            </p:blipFill>
            <p:spPr>
              <a:xfrm>
                <a:off x="7042760" y="1889583"/>
                <a:ext cx="1092060" cy="797171"/>
              </a:xfrm>
              <a:prstGeom prst="rect">
                <a:avLst/>
              </a:prstGeom>
            </p:spPr>
          </p:pic>
        </mc:Fallback>
      </mc:AlternateContent>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533400" y="1009650"/>
            <a:ext cx="8218488" cy="180975"/>
            <a:chOff x="295" y="1311"/>
            <a:chExt cx="5177" cy="114"/>
          </a:xfrm>
        </p:grpSpPr>
        <p:sp>
          <p:nvSpPr>
            <p:cNvPr id="9118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118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91139" name="Text Box 8"/>
          <p:cNvSpPr txBox="1">
            <a:spLocks noChangeArrowheads="1"/>
          </p:cNvSpPr>
          <p:nvPr/>
        </p:nvSpPr>
        <p:spPr bwMode="auto">
          <a:xfrm>
            <a:off x="1447800" y="5715000"/>
            <a:ext cx="598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 </a:t>
            </a:r>
            <a:r>
              <a:rPr lang="en-US" altLang="en-US">
                <a:solidFill>
                  <a:srgbClr val="A70BE0"/>
                </a:solidFill>
                <a:latin typeface="Courier New" pitchFamily="49" charset="0"/>
              </a:rPr>
              <a:t>reverse</a:t>
            </a:r>
            <a:r>
              <a:rPr lang="en-US" altLang="en-US">
                <a:latin typeface="Courier New" pitchFamily="49" charset="0"/>
              </a:rPr>
              <a:t> '((a b) c d) )</a:t>
            </a:r>
          </a:p>
        </p:txBody>
      </p:sp>
      <p:sp>
        <p:nvSpPr>
          <p:cNvPr id="91140" name="Rectangle 9"/>
          <p:cNvSpPr>
            <a:spLocks noChangeArrowheads="1"/>
          </p:cNvSpPr>
          <p:nvPr/>
        </p:nvSpPr>
        <p:spPr bwMode="auto">
          <a:xfrm>
            <a:off x="609600" y="1524000"/>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FF0000"/>
                </a:solidFill>
                <a:latin typeface="Courier New" pitchFamily="49" charset="0"/>
              </a:rPr>
              <a:t>cons</a:t>
            </a:r>
            <a:r>
              <a:rPr lang="en-US" altLang="en-US">
                <a:latin typeface="Courier New" pitchFamily="49" charset="0"/>
              </a:rPr>
              <a:t> 'a '(b c))</a:t>
            </a:r>
          </a:p>
        </p:txBody>
      </p:sp>
      <p:sp>
        <p:nvSpPr>
          <p:cNvPr id="91141" name="Rectangle 10"/>
          <p:cNvSpPr>
            <a:spLocks noChangeArrowheads="1"/>
          </p:cNvSpPr>
          <p:nvPr/>
        </p:nvSpPr>
        <p:spPr bwMode="auto">
          <a:xfrm>
            <a:off x="4876800" y="1524000"/>
            <a:ext cx="3503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FF0000"/>
                </a:solidFill>
                <a:latin typeface="Courier New" pitchFamily="49" charset="0"/>
              </a:rPr>
              <a:t>cons</a:t>
            </a:r>
            <a:r>
              <a:rPr lang="en-US" altLang="en-US">
                <a:latin typeface="Courier New" pitchFamily="49" charset="0"/>
              </a:rPr>
              <a:t> '(a) '(b c))</a:t>
            </a:r>
          </a:p>
        </p:txBody>
      </p:sp>
      <p:sp>
        <p:nvSpPr>
          <p:cNvPr id="91142" name="Rectangle 11"/>
          <p:cNvSpPr>
            <a:spLocks noChangeArrowheads="1"/>
          </p:cNvSpPr>
          <p:nvPr/>
        </p:nvSpPr>
        <p:spPr bwMode="auto">
          <a:xfrm>
            <a:off x="609600" y="2895600"/>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'a '(b c))</a:t>
            </a:r>
          </a:p>
        </p:txBody>
      </p:sp>
      <p:sp>
        <p:nvSpPr>
          <p:cNvPr id="91143" name="Rectangle 12"/>
          <p:cNvSpPr>
            <a:spLocks noChangeArrowheads="1"/>
          </p:cNvSpPr>
          <p:nvPr/>
        </p:nvSpPr>
        <p:spPr bwMode="auto">
          <a:xfrm>
            <a:off x="4876800" y="2895600"/>
            <a:ext cx="3503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'(a) '(b c))</a:t>
            </a:r>
          </a:p>
        </p:txBody>
      </p:sp>
      <p:sp>
        <p:nvSpPr>
          <p:cNvPr id="91144" name="Rectangle 13"/>
          <p:cNvSpPr>
            <a:spLocks noChangeArrowheads="1"/>
          </p:cNvSpPr>
          <p:nvPr/>
        </p:nvSpPr>
        <p:spPr bwMode="auto">
          <a:xfrm>
            <a:off x="4876800" y="4319588"/>
            <a:ext cx="3871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90BF3"/>
                </a:solidFill>
                <a:latin typeface="Courier New" pitchFamily="49" charset="0"/>
              </a:rPr>
              <a:t>append</a:t>
            </a:r>
            <a:r>
              <a:rPr lang="en-US" altLang="en-US">
                <a:latin typeface="Courier New" pitchFamily="49" charset="0"/>
              </a:rPr>
              <a:t> '(a) '(b c))</a:t>
            </a:r>
          </a:p>
        </p:txBody>
      </p:sp>
      <p:sp>
        <p:nvSpPr>
          <p:cNvPr id="91145" name="Rectangle 14"/>
          <p:cNvSpPr>
            <a:spLocks noChangeArrowheads="1"/>
          </p:cNvSpPr>
          <p:nvPr/>
        </p:nvSpPr>
        <p:spPr bwMode="auto">
          <a:xfrm>
            <a:off x="609600" y="4319588"/>
            <a:ext cx="3503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90BF3"/>
                </a:solidFill>
                <a:latin typeface="Courier New" pitchFamily="49" charset="0"/>
              </a:rPr>
              <a:t>append</a:t>
            </a:r>
            <a:r>
              <a:rPr lang="en-US" altLang="en-US">
                <a:latin typeface="Courier New" pitchFamily="49" charset="0"/>
              </a:rPr>
              <a:t> 'a '(b c))</a:t>
            </a:r>
          </a:p>
        </p:txBody>
      </p:sp>
      <p:sp>
        <p:nvSpPr>
          <p:cNvPr id="91146" name="Text Box 6"/>
          <p:cNvSpPr txBox="1">
            <a:spLocks noChangeArrowheads="1"/>
          </p:cNvSpPr>
          <p:nvPr/>
        </p:nvSpPr>
        <p:spPr bwMode="auto">
          <a:xfrm>
            <a:off x="2459038" y="152400"/>
            <a:ext cx="34401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a:t>List-building</a:t>
            </a:r>
          </a:p>
        </p:txBody>
      </p:sp>
      <p:sp>
        <p:nvSpPr>
          <p:cNvPr id="91147" name="Rectangle 41"/>
          <p:cNvSpPr>
            <a:spLocks noChangeArrowheads="1"/>
          </p:cNvSpPr>
          <p:nvPr/>
        </p:nvSpPr>
        <p:spPr bwMode="auto">
          <a:xfrm>
            <a:off x="279400" y="303213"/>
            <a:ext cx="922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latin typeface="Courier New" pitchFamily="49" charset="0"/>
              </a:rPr>
              <a:t>list</a:t>
            </a:r>
            <a:r>
              <a:rPr lang="en-US" altLang="en-US">
                <a:latin typeface="Courier New" pitchFamily="49" charset="0"/>
              </a:rPr>
              <a:t> </a:t>
            </a:r>
            <a:endParaRPr lang="en-US" altLang="en-US"/>
          </a:p>
        </p:txBody>
      </p:sp>
      <p:sp>
        <p:nvSpPr>
          <p:cNvPr id="91148" name="Rectangle 42"/>
          <p:cNvSpPr>
            <a:spLocks noChangeArrowheads="1"/>
          </p:cNvSpPr>
          <p:nvPr/>
        </p:nvSpPr>
        <p:spPr bwMode="auto">
          <a:xfrm>
            <a:off x="1368425" y="303213"/>
            <a:ext cx="923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FF0000"/>
                </a:solidFill>
                <a:latin typeface="Courier New" pitchFamily="49" charset="0"/>
              </a:rPr>
              <a:t>cons</a:t>
            </a:r>
            <a:r>
              <a:rPr lang="en-US" altLang="en-US">
                <a:latin typeface="Courier New" pitchFamily="49" charset="0"/>
              </a:rPr>
              <a:t> </a:t>
            </a:r>
            <a:endParaRPr lang="en-US" altLang="en-US"/>
          </a:p>
        </p:txBody>
      </p:sp>
      <p:sp>
        <p:nvSpPr>
          <p:cNvPr id="91149" name="Rectangle 43"/>
          <p:cNvSpPr>
            <a:spLocks noChangeArrowheads="1"/>
          </p:cNvSpPr>
          <p:nvPr/>
        </p:nvSpPr>
        <p:spPr bwMode="auto">
          <a:xfrm>
            <a:off x="6065838" y="303213"/>
            <a:ext cx="1293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append</a:t>
            </a:r>
            <a:r>
              <a:rPr lang="en-US" altLang="en-US">
                <a:latin typeface="Courier New" pitchFamily="49" charset="0"/>
              </a:rPr>
              <a:t> </a:t>
            </a:r>
            <a:endParaRPr lang="en-US" altLang="en-US"/>
          </a:p>
        </p:txBody>
      </p:sp>
      <p:sp>
        <p:nvSpPr>
          <p:cNvPr id="91150" name="Rectangle 44"/>
          <p:cNvSpPr>
            <a:spLocks noChangeArrowheads="1"/>
          </p:cNvSpPr>
          <p:nvPr/>
        </p:nvSpPr>
        <p:spPr bwMode="auto">
          <a:xfrm>
            <a:off x="7526338" y="303213"/>
            <a:ext cx="1476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A70BE0"/>
                </a:solidFill>
                <a:latin typeface="Courier New" pitchFamily="49" charset="0"/>
              </a:rPr>
              <a:t>reverse</a:t>
            </a:r>
            <a:r>
              <a:rPr lang="en-US" altLang="en-US">
                <a:latin typeface="Courier New" pitchFamily="49" charset="0"/>
              </a:rPr>
              <a:t> </a:t>
            </a:r>
            <a:endParaRPr lang="en-US" altLang="en-US"/>
          </a:p>
        </p:txBody>
      </p:sp>
      <mc:AlternateContent xmlns:mc="http://schemas.openxmlformats.org/markup-compatibility/2006" xmlns:p14="http://schemas.microsoft.com/office/powerpoint/2010/main">
        <mc:Choice Requires="p14">
          <p:contentPart p14:bwMode="auto" r:id="rId3">
            <p14:nvContentPartPr>
              <p14:cNvPr id="2050" name="Ink 17"/>
              <p14:cNvContentPartPr>
                <a14:cpLocks xmlns:a14="http://schemas.microsoft.com/office/drawing/2010/main" noRot="1" noChangeAspect="1" noEditPoints="1" noChangeArrowheads="1" noChangeShapeType="1"/>
              </p14:cNvContentPartPr>
              <p14:nvPr/>
            </p14:nvContentPartPr>
            <p14:xfrm>
              <a:off x="5927725" y="2200275"/>
              <a:ext cx="85725" cy="207963"/>
            </p14:xfrm>
          </p:contentPart>
        </mc:Choice>
        <mc:Fallback xmlns="">
          <p:pic>
            <p:nvPicPr>
              <p:cNvPr id="2050" name="Ink 17"/>
              <p:cNvPicPr>
                <a:picLocks noRot="1" noChangeAspect="1" noEditPoints="1" noChangeArrowheads="1" noChangeShapeType="1"/>
              </p:cNvPicPr>
              <p:nvPr/>
            </p:nvPicPr>
            <p:blipFill>
              <a:blip r:embed="rId4"/>
              <a:stretch>
                <a:fillRect/>
              </a:stretch>
            </p:blipFill>
            <p:spPr>
              <a:xfrm>
                <a:off x="5914398" y="2189102"/>
                <a:ext cx="102654" cy="22994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1" name="Ink 18"/>
              <p14:cNvContentPartPr>
                <a14:cpLocks xmlns:a14="http://schemas.microsoft.com/office/drawing/2010/main" noRot="1" noChangeAspect="1" noEditPoints="1" noChangeArrowheads="1" noChangeShapeType="1"/>
              </p14:cNvContentPartPr>
              <p14:nvPr/>
            </p14:nvContentPartPr>
            <p14:xfrm>
              <a:off x="5591175" y="2033588"/>
              <a:ext cx="228600" cy="427037"/>
            </p14:xfrm>
          </p:contentPart>
        </mc:Choice>
        <mc:Fallback xmlns="">
          <p:pic>
            <p:nvPicPr>
              <p:cNvPr id="2051" name="Ink 18"/>
              <p:cNvPicPr>
                <a:picLocks noRot="1" noChangeAspect="1" noEditPoints="1" noChangeArrowheads="1" noChangeShapeType="1"/>
              </p:cNvPicPr>
              <p:nvPr/>
            </p:nvPicPr>
            <p:blipFill>
              <a:blip r:embed="rId6"/>
              <a:stretch>
                <a:fillRect/>
              </a:stretch>
            </p:blipFill>
            <p:spPr>
              <a:xfrm>
                <a:off x="5582895" y="2023155"/>
                <a:ext cx="247320" cy="44610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2" name="Ink 19"/>
              <p14:cNvContentPartPr>
                <a14:cpLocks xmlns:a14="http://schemas.microsoft.com/office/drawing/2010/main" noRot="1" noChangeAspect="1" noEditPoints="1" noChangeArrowheads="1" noChangeShapeType="1"/>
              </p14:cNvContentPartPr>
              <p14:nvPr/>
            </p14:nvContentPartPr>
            <p14:xfrm>
              <a:off x="6045200" y="2166938"/>
              <a:ext cx="274638" cy="234950"/>
            </p14:xfrm>
          </p:contentPart>
        </mc:Choice>
        <mc:Fallback xmlns="">
          <p:pic>
            <p:nvPicPr>
              <p:cNvPr id="2052" name="Ink 19"/>
              <p:cNvPicPr>
                <a:picLocks noRot="1" noChangeAspect="1" noEditPoints="1" noChangeArrowheads="1" noChangeShapeType="1"/>
              </p:cNvPicPr>
              <p:nvPr/>
            </p:nvPicPr>
            <p:blipFill>
              <a:blip r:embed="rId8"/>
              <a:stretch>
                <a:fillRect/>
              </a:stretch>
            </p:blipFill>
            <p:spPr>
              <a:xfrm>
                <a:off x="6032242" y="2158303"/>
                <a:ext cx="300554" cy="25725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3" name="Ink 20"/>
              <p14:cNvContentPartPr>
                <a14:cpLocks xmlns:a14="http://schemas.microsoft.com/office/drawing/2010/main" noRot="1" noChangeAspect="1" noEditPoints="1" noChangeArrowheads="1" noChangeShapeType="1"/>
              </p14:cNvContentPartPr>
              <p14:nvPr/>
            </p14:nvContentPartPr>
            <p14:xfrm>
              <a:off x="6711950" y="2120900"/>
              <a:ext cx="185738" cy="309563"/>
            </p14:xfrm>
          </p:contentPart>
        </mc:Choice>
        <mc:Fallback xmlns="">
          <p:pic>
            <p:nvPicPr>
              <p:cNvPr id="2053" name="Ink 20"/>
              <p:cNvPicPr>
                <a:picLocks noRot="1" noChangeAspect="1" noEditPoints="1" noChangeArrowheads="1" noChangeShapeType="1"/>
              </p:cNvPicPr>
              <p:nvPr/>
            </p:nvPicPr>
            <p:blipFill>
              <a:blip r:embed="rId10"/>
              <a:stretch>
                <a:fillRect/>
              </a:stretch>
            </p:blipFill>
            <p:spPr>
              <a:xfrm>
                <a:off x="6700431" y="2114421"/>
                <a:ext cx="210215" cy="32900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54" name="Ink 21"/>
              <p14:cNvContentPartPr>
                <a14:cpLocks xmlns:a14="http://schemas.microsoft.com/office/drawing/2010/main" noRot="1" noChangeAspect="1" noEditPoints="1" noChangeArrowheads="1" noChangeShapeType="1"/>
              </p14:cNvContentPartPr>
              <p14:nvPr/>
            </p14:nvContentPartPr>
            <p14:xfrm>
              <a:off x="7134225" y="2014538"/>
              <a:ext cx="458788" cy="512762"/>
            </p14:xfrm>
          </p:contentPart>
        </mc:Choice>
        <mc:Fallback xmlns="">
          <p:pic>
            <p:nvPicPr>
              <p:cNvPr id="2054" name="Ink 21"/>
              <p:cNvPicPr>
                <a:picLocks noRot="1" noChangeAspect="1" noEditPoints="1" noChangeArrowheads="1" noChangeShapeType="1"/>
              </p:cNvPicPr>
              <p:nvPr/>
            </p:nvPicPr>
            <p:blipFill>
              <a:blip r:embed="rId12"/>
              <a:stretch>
                <a:fillRect/>
              </a:stretch>
            </p:blipFill>
            <p:spPr>
              <a:xfrm>
                <a:off x="7121981" y="2003375"/>
                <a:ext cx="484356" cy="53220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55" name="Ink 22"/>
              <p14:cNvContentPartPr>
                <a14:cpLocks xmlns:a14="http://schemas.microsoft.com/office/drawing/2010/main" noRot="1" noChangeAspect="1" noEditPoints="1" noChangeArrowheads="1" noChangeShapeType="1"/>
              </p14:cNvContentPartPr>
              <p14:nvPr/>
            </p14:nvContentPartPr>
            <p14:xfrm>
              <a:off x="5370513" y="3421063"/>
              <a:ext cx="125412" cy="433387"/>
            </p14:xfrm>
          </p:contentPart>
        </mc:Choice>
        <mc:Fallback xmlns="">
          <p:pic>
            <p:nvPicPr>
              <p:cNvPr id="2055" name="Ink 22"/>
              <p:cNvPicPr>
                <a:picLocks noRot="1" noChangeAspect="1" noEditPoints="1" noChangeArrowheads="1" noChangeShapeType="1"/>
              </p:cNvPicPr>
              <p:nvPr/>
            </p:nvPicPr>
            <p:blipFill>
              <a:blip r:embed="rId14"/>
              <a:stretch>
                <a:fillRect/>
              </a:stretch>
            </p:blipFill>
            <p:spPr>
              <a:xfrm>
                <a:off x="5362224" y="3408105"/>
                <a:ext cx="143071" cy="45174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56" name="Ink 23"/>
              <p14:cNvContentPartPr>
                <a14:cpLocks xmlns:a14="http://schemas.microsoft.com/office/drawing/2010/main" noRot="1" noChangeAspect="1" noEditPoints="1" noChangeArrowheads="1" noChangeShapeType="1"/>
              </p14:cNvContentPartPr>
              <p14:nvPr/>
            </p14:nvContentPartPr>
            <p14:xfrm>
              <a:off x="5640388" y="3571875"/>
              <a:ext cx="396875" cy="298450"/>
            </p14:xfrm>
          </p:contentPart>
        </mc:Choice>
        <mc:Fallback xmlns="">
          <p:pic>
            <p:nvPicPr>
              <p:cNvPr id="2056" name="Ink 23"/>
              <p:cNvPicPr>
                <a:picLocks noRot="1" noChangeAspect="1" noEditPoints="1" noChangeArrowheads="1" noChangeShapeType="1"/>
              </p:cNvPicPr>
              <p:nvPr/>
            </p:nvPicPr>
            <p:blipFill>
              <a:blip r:embed="rId16"/>
              <a:stretch>
                <a:fillRect/>
              </a:stretch>
            </p:blipFill>
            <p:spPr>
              <a:xfrm>
                <a:off x="5627423" y="3558915"/>
                <a:ext cx="424606" cy="3178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57" name="Ink 24"/>
              <p14:cNvContentPartPr>
                <a14:cpLocks xmlns:a14="http://schemas.microsoft.com/office/drawing/2010/main" noRot="1" noChangeAspect="1" noEditPoints="1" noChangeArrowheads="1" noChangeShapeType="1"/>
              </p14:cNvContentPartPr>
              <p14:nvPr/>
            </p14:nvContentPartPr>
            <p14:xfrm>
              <a:off x="6464300" y="3557588"/>
              <a:ext cx="279400" cy="306387"/>
            </p14:xfrm>
          </p:contentPart>
        </mc:Choice>
        <mc:Fallback xmlns="">
          <p:pic>
            <p:nvPicPr>
              <p:cNvPr id="2057" name="Ink 24"/>
              <p:cNvPicPr>
                <a:picLocks noRot="1" noChangeAspect="1" noEditPoints="1" noChangeArrowheads="1" noChangeShapeType="1"/>
              </p:cNvPicPr>
              <p:nvPr/>
            </p:nvPicPr>
            <p:blipFill>
              <a:blip r:embed="rId18"/>
              <a:stretch>
                <a:fillRect/>
              </a:stretch>
            </p:blipFill>
            <p:spPr>
              <a:xfrm>
                <a:off x="6451698" y="3550027"/>
                <a:ext cx="305684" cy="3200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58" name="Ink 25"/>
              <p14:cNvContentPartPr>
                <a14:cpLocks xmlns:a14="http://schemas.microsoft.com/office/drawing/2010/main" noRot="1" noChangeAspect="1" noEditPoints="1" noChangeArrowheads="1" noChangeShapeType="1"/>
              </p14:cNvContentPartPr>
              <p14:nvPr/>
            </p14:nvContentPartPr>
            <p14:xfrm>
              <a:off x="7116763" y="3730625"/>
              <a:ext cx="160337" cy="119063"/>
            </p14:xfrm>
          </p:contentPart>
        </mc:Choice>
        <mc:Fallback xmlns="">
          <p:pic>
            <p:nvPicPr>
              <p:cNvPr id="2058" name="Ink 25"/>
              <p:cNvPicPr>
                <a:picLocks noRot="1" noChangeAspect="1" noEditPoints="1" noChangeArrowheads="1" noChangeShapeType="1"/>
              </p:cNvPicPr>
              <p:nvPr/>
            </p:nvPicPr>
            <p:blipFill>
              <a:blip r:embed="rId20"/>
              <a:stretch>
                <a:fillRect/>
              </a:stretch>
            </p:blipFill>
            <p:spPr>
              <a:xfrm>
                <a:off x="7103071" y="3718035"/>
                <a:ext cx="177992" cy="14388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59" name="Ink 26"/>
              <p14:cNvContentPartPr>
                <a14:cpLocks xmlns:a14="http://schemas.microsoft.com/office/drawing/2010/main" noRot="1" noChangeAspect="1" noEditPoints="1" noChangeArrowheads="1" noChangeShapeType="1"/>
              </p14:cNvContentPartPr>
              <p14:nvPr/>
            </p14:nvContentPartPr>
            <p14:xfrm>
              <a:off x="7408863" y="3562350"/>
              <a:ext cx="66675" cy="354013"/>
            </p14:xfrm>
          </p:contentPart>
        </mc:Choice>
        <mc:Fallback xmlns="">
          <p:pic>
            <p:nvPicPr>
              <p:cNvPr id="2059" name="Ink 26"/>
              <p:cNvPicPr>
                <a:picLocks noRot="1" noChangeAspect="1" noEditPoints="1" noChangeArrowheads="1" noChangeShapeType="1"/>
              </p:cNvPicPr>
              <p:nvPr/>
            </p:nvPicPr>
            <p:blipFill>
              <a:blip r:embed="rId22"/>
              <a:stretch>
                <a:fillRect/>
              </a:stretch>
            </p:blipFill>
            <p:spPr>
              <a:xfrm>
                <a:off x="7396675" y="3550118"/>
                <a:ext cx="92843" cy="373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60" name="Ink 27"/>
              <p14:cNvContentPartPr>
                <a14:cpLocks xmlns:a14="http://schemas.microsoft.com/office/drawing/2010/main" noRot="1" noChangeAspect="1" noEditPoints="1" noChangeArrowheads="1" noChangeShapeType="1"/>
              </p14:cNvContentPartPr>
              <p14:nvPr/>
            </p14:nvContentPartPr>
            <p14:xfrm>
              <a:off x="8029575" y="3536950"/>
              <a:ext cx="106363" cy="390525"/>
            </p14:xfrm>
          </p:contentPart>
        </mc:Choice>
        <mc:Fallback xmlns="">
          <p:pic>
            <p:nvPicPr>
              <p:cNvPr id="2060" name="Ink 27"/>
              <p:cNvPicPr>
                <a:picLocks noRot="1" noChangeAspect="1" noEditPoints="1" noChangeArrowheads="1" noChangeShapeType="1"/>
              </p:cNvPicPr>
              <p:nvPr/>
            </p:nvPicPr>
            <p:blipFill>
              <a:blip r:embed="rId24"/>
              <a:stretch>
                <a:fillRect/>
              </a:stretch>
            </p:blipFill>
            <p:spPr>
              <a:xfrm>
                <a:off x="8023446" y="3530111"/>
                <a:ext cx="126554" cy="40456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61" name="Ink 28"/>
              <p14:cNvContentPartPr>
                <a14:cpLocks xmlns:a14="http://schemas.microsoft.com/office/drawing/2010/main" noRot="1" noChangeAspect="1" noEditPoints="1" noChangeArrowheads="1" noChangeShapeType="1"/>
              </p14:cNvContentPartPr>
              <p14:nvPr/>
            </p14:nvContentPartPr>
            <p14:xfrm>
              <a:off x="5818188" y="4800600"/>
              <a:ext cx="504825" cy="533400"/>
            </p14:xfrm>
          </p:contentPart>
        </mc:Choice>
        <mc:Fallback xmlns="">
          <p:pic>
            <p:nvPicPr>
              <p:cNvPr id="2061" name="Ink 28"/>
              <p:cNvPicPr>
                <a:picLocks noRot="1" noChangeAspect="1" noEditPoints="1" noChangeArrowheads="1" noChangeShapeType="1"/>
              </p:cNvPicPr>
              <p:nvPr/>
            </p:nvPicPr>
            <p:blipFill>
              <a:blip r:embed="rId26"/>
              <a:stretch>
                <a:fillRect/>
              </a:stretch>
            </p:blipFill>
            <p:spPr>
              <a:xfrm>
                <a:off x="5811347" y="4789083"/>
                <a:ext cx="515987" cy="55715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62" name="Ink 29"/>
              <p14:cNvContentPartPr>
                <a14:cpLocks xmlns:a14="http://schemas.microsoft.com/office/drawing/2010/main" noRot="1" noChangeAspect="1" noEditPoints="1" noChangeArrowheads="1" noChangeShapeType="1"/>
              </p14:cNvContentPartPr>
              <p14:nvPr/>
            </p14:nvContentPartPr>
            <p14:xfrm>
              <a:off x="6661150" y="4932363"/>
              <a:ext cx="149225" cy="334962"/>
            </p14:xfrm>
          </p:contentPart>
        </mc:Choice>
        <mc:Fallback xmlns="">
          <p:pic>
            <p:nvPicPr>
              <p:cNvPr id="2062" name="Ink 29"/>
              <p:cNvPicPr>
                <a:picLocks noRot="1" noChangeAspect="1" noEditPoints="1" noChangeArrowheads="1" noChangeShapeType="1"/>
              </p:cNvPicPr>
              <p:nvPr/>
            </p:nvPicPr>
            <p:blipFill>
              <a:blip r:embed="rId28"/>
              <a:stretch>
                <a:fillRect/>
              </a:stretch>
            </p:blipFill>
            <p:spPr>
              <a:xfrm>
                <a:off x="6647486" y="4924448"/>
                <a:ext cx="177272" cy="35690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63" name="Ink 30"/>
              <p14:cNvContentPartPr>
                <a14:cpLocks xmlns:a14="http://schemas.microsoft.com/office/drawing/2010/main" noRot="1" noChangeAspect="1" noEditPoints="1" noChangeArrowheads="1" noChangeShapeType="1"/>
              </p14:cNvContentPartPr>
              <p14:nvPr/>
            </p14:nvContentPartPr>
            <p14:xfrm>
              <a:off x="7129463" y="4943475"/>
              <a:ext cx="404812" cy="457200"/>
            </p14:xfrm>
          </p:contentPart>
        </mc:Choice>
        <mc:Fallback xmlns="">
          <p:pic>
            <p:nvPicPr>
              <p:cNvPr id="2063" name="Ink 30"/>
              <p:cNvPicPr>
                <a:picLocks noRot="1" noChangeAspect="1" noEditPoints="1" noChangeArrowheads="1" noChangeShapeType="1"/>
              </p:cNvPicPr>
              <p:nvPr/>
            </p:nvPicPr>
            <p:blipFill>
              <a:blip r:embed="rId30"/>
              <a:stretch>
                <a:fillRect/>
              </a:stretch>
            </p:blipFill>
            <p:spPr>
              <a:xfrm>
                <a:off x="7115789" y="4930155"/>
                <a:ext cx="433239"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64" name="Ink 31"/>
              <p14:cNvContentPartPr>
                <a14:cpLocks xmlns:a14="http://schemas.microsoft.com/office/drawing/2010/main" noRot="1" noChangeAspect="1" noEditPoints="1" noChangeArrowheads="1" noChangeShapeType="1"/>
              </p14:cNvContentPartPr>
              <p14:nvPr/>
            </p14:nvContentPartPr>
            <p14:xfrm>
              <a:off x="1181100" y="2049463"/>
              <a:ext cx="404813" cy="466725"/>
            </p14:xfrm>
          </p:contentPart>
        </mc:Choice>
        <mc:Fallback xmlns="">
          <p:pic>
            <p:nvPicPr>
              <p:cNvPr id="2064" name="Ink 31"/>
              <p:cNvPicPr>
                <a:picLocks noRot="1" noChangeAspect="1" noEditPoints="1" noChangeArrowheads="1" noChangeShapeType="1"/>
              </p:cNvPicPr>
              <p:nvPr/>
            </p:nvPicPr>
            <p:blipFill>
              <a:blip r:embed="rId32"/>
              <a:stretch>
                <a:fillRect/>
              </a:stretch>
            </p:blipFill>
            <p:spPr>
              <a:xfrm>
                <a:off x="1172456" y="2039740"/>
                <a:ext cx="418859" cy="48113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65" name="Ink 32"/>
              <p14:cNvContentPartPr>
                <a14:cpLocks xmlns:a14="http://schemas.microsoft.com/office/drawing/2010/main" noRot="1" noChangeAspect="1" noEditPoints="1" noChangeArrowheads="1" noChangeShapeType="1"/>
              </p14:cNvContentPartPr>
              <p14:nvPr/>
            </p14:nvContentPartPr>
            <p14:xfrm>
              <a:off x="2095500" y="2109788"/>
              <a:ext cx="158750" cy="298450"/>
            </p14:xfrm>
          </p:contentPart>
        </mc:Choice>
        <mc:Fallback xmlns="">
          <p:pic>
            <p:nvPicPr>
              <p:cNvPr id="2065" name="Ink 32"/>
              <p:cNvPicPr>
                <a:picLocks noRot="1" noChangeAspect="1" noEditPoints="1" noChangeArrowheads="1" noChangeShapeType="1"/>
              </p:cNvPicPr>
              <p:nvPr/>
            </p:nvPicPr>
            <p:blipFill>
              <a:blip r:embed="rId34"/>
              <a:stretch>
                <a:fillRect/>
              </a:stretch>
            </p:blipFill>
            <p:spPr>
              <a:xfrm>
                <a:off x="2081821" y="2101868"/>
                <a:ext cx="186108" cy="32005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66" name="Ink 33"/>
              <p14:cNvContentPartPr>
                <a14:cpLocks xmlns:a14="http://schemas.microsoft.com/office/drawing/2010/main" noRot="1" noChangeAspect="1" noEditPoints="1" noChangeArrowheads="1" noChangeShapeType="1"/>
              </p14:cNvContentPartPr>
              <p14:nvPr/>
            </p14:nvContentPartPr>
            <p14:xfrm>
              <a:off x="2660650" y="2060575"/>
              <a:ext cx="333375" cy="407988"/>
            </p14:xfrm>
          </p:contentPart>
        </mc:Choice>
        <mc:Fallback xmlns="">
          <p:pic>
            <p:nvPicPr>
              <p:cNvPr id="2066" name="Ink 33"/>
              <p:cNvPicPr>
                <a:picLocks noRot="1" noChangeAspect="1" noEditPoints="1" noChangeArrowheads="1" noChangeShapeType="1"/>
              </p:cNvPicPr>
              <p:nvPr/>
            </p:nvPicPr>
            <p:blipFill>
              <a:blip r:embed="rId36"/>
              <a:stretch>
                <a:fillRect/>
              </a:stretch>
            </p:blipFill>
            <p:spPr>
              <a:xfrm>
                <a:off x="2648409" y="2053733"/>
                <a:ext cx="357856" cy="42383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67" name="Ink 34"/>
              <p14:cNvContentPartPr>
                <a14:cpLocks xmlns:a14="http://schemas.microsoft.com/office/drawing/2010/main" noRot="1" noChangeAspect="1" noEditPoints="1" noChangeArrowheads="1" noChangeShapeType="1"/>
              </p14:cNvContentPartPr>
              <p14:nvPr/>
            </p14:nvContentPartPr>
            <p14:xfrm>
              <a:off x="3298825" y="2376488"/>
              <a:ext cx="377825" cy="63500"/>
            </p14:xfrm>
          </p:contentPart>
        </mc:Choice>
        <mc:Fallback xmlns="">
          <p:pic>
            <p:nvPicPr>
              <p:cNvPr id="2067" name="Ink 34"/>
              <p:cNvPicPr>
                <a:picLocks noRot="1" noChangeAspect="1" noEditPoints="1" noChangeArrowheads="1" noChangeShapeType="1"/>
              </p:cNvPicPr>
              <p:nvPr/>
            </p:nvPicPr>
            <p:blipFill>
              <a:blip r:embed="rId38"/>
              <a:stretch>
                <a:fillRect/>
              </a:stretch>
            </p:blipFill>
            <p:spPr>
              <a:xfrm>
                <a:off x="3290909" y="2371798"/>
                <a:ext cx="390419" cy="8081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68" name="Ink 35"/>
              <p14:cNvContentPartPr>
                <a14:cpLocks xmlns:a14="http://schemas.microsoft.com/office/drawing/2010/main" noRot="1" noChangeAspect="1" noEditPoints="1" noChangeArrowheads="1" noChangeShapeType="1"/>
              </p14:cNvContentPartPr>
              <p14:nvPr/>
            </p14:nvContentPartPr>
            <p14:xfrm>
              <a:off x="1081088" y="3408363"/>
              <a:ext cx="498475" cy="573087"/>
            </p14:xfrm>
          </p:contentPart>
        </mc:Choice>
        <mc:Fallback xmlns="">
          <p:pic>
            <p:nvPicPr>
              <p:cNvPr id="2068" name="Ink 35"/>
              <p:cNvPicPr>
                <a:picLocks noRot="1" noChangeAspect="1" noEditPoints="1" noChangeArrowheads="1" noChangeShapeType="1"/>
              </p:cNvPicPr>
              <p:nvPr/>
            </p:nvPicPr>
            <p:blipFill>
              <a:blip r:embed="rId40"/>
              <a:stretch>
                <a:fillRect/>
              </a:stretch>
            </p:blipFill>
            <p:spPr>
              <a:xfrm>
                <a:off x="1075325" y="3401879"/>
                <a:ext cx="516123" cy="58281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69" name="Ink 36"/>
              <p14:cNvContentPartPr>
                <a14:cpLocks xmlns:a14="http://schemas.microsoft.com/office/drawing/2010/main" noRot="1" noChangeAspect="1" noEditPoints="1" noChangeArrowheads="1" noChangeShapeType="1"/>
              </p14:cNvContentPartPr>
              <p14:nvPr/>
            </p14:nvContentPartPr>
            <p14:xfrm>
              <a:off x="2100263" y="3495675"/>
              <a:ext cx="241300" cy="417513"/>
            </p14:xfrm>
          </p:contentPart>
        </mc:Choice>
        <mc:Fallback xmlns="">
          <p:pic>
            <p:nvPicPr>
              <p:cNvPr id="2069" name="Ink 36"/>
              <p:cNvPicPr>
                <a:picLocks noRot="1" noChangeAspect="1" noEditPoints="1" noChangeArrowheads="1" noChangeShapeType="1"/>
              </p:cNvPicPr>
              <p:nvPr/>
            </p:nvPicPr>
            <p:blipFill>
              <a:blip r:embed="rId42"/>
              <a:stretch>
                <a:fillRect/>
              </a:stretch>
            </p:blipFill>
            <p:spPr>
              <a:xfrm>
                <a:off x="2088018" y="3489196"/>
                <a:ext cx="267231" cy="43191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70" name="Ink 37"/>
              <p14:cNvContentPartPr>
                <a14:cpLocks xmlns:a14="http://schemas.microsoft.com/office/drawing/2010/main" noRot="1" noChangeAspect="1" noEditPoints="1" noChangeArrowheads="1" noChangeShapeType="1"/>
              </p14:cNvContentPartPr>
              <p14:nvPr/>
            </p14:nvContentPartPr>
            <p14:xfrm>
              <a:off x="2570163" y="3373438"/>
              <a:ext cx="598487" cy="549275"/>
            </p14:xfrm>
          </p:contentPart>
        </mc:Choice>
        <mc:Fallback xmlns="">
          <p:pic>
            <p:nvPicPr>
              <p:cNvPr id="2070" name="Ink 37"/>
              <p:cNvPicPr>
                <a:picLocks noRot="1" noChangeAspect="1" noEditPoints="1" noChangeArrowheads="1" noChangeShapeType="1"/>
              </p:cNvPicPr>
              <p:nvPr/>
            </p:nvPicPr>
            <p:blipFill>
              <a:blip r:embed="rId44"/>
              <a:stretch>
                <a:fillRect/>
              </a:stretch>
            </p:blipFill>
            <p:spPr>
              <a:xfrm>
                <a:off x="2557199" y="3366959"/>
                <a:ext cx="625855" cy="56259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71" name="Ink 38"/>
              <p14:cNvContentPartPr>
                <a14:cpLocks xmlns:a14="http://schemas.microsoft.com/office/drawing/2010/main" noRot="1" noChangeAspect="1" noEditPoints="1" noChangeArrowheads="1" noChangeShapeType="1"/>
              </p14:cNvContentPartPr>
              <p14:nvPr/>
            </p14:nvContentPartPr>
            <p14:xfrm>
              <a:off x="3522663" y="3635375"/>
              <a:ext cx="315912" cy="66675"/>
            </p14:xfrm>
          </p:contentPart>
        </mc:Choice>
        <mc:Fallback xmlns="">
          <p:pic>
            <p:nvPicPr>
              <p:cNvPr id="2071" name="Ink 38"/>
              <p:cNvPicPr>
                <a:picLocks noRot="1" noChangeAspect="1" noEditPoints="1" noChangeArrowheads="1" noChangeShapeType="1"/>
              </p:cNvPicPr>
              <p:nvPr/>
            </p:nvPicPr>
            <p:blipFill>
              <a:blip r:embed="rId46"/>
              <a:stretch>
                <a:fillRect/>
              </a:stretch>
            </p:blipFill>
            <p:spPr>
              <a:xfrm>
                <a:off x="3508990" y="3625644"/>
                <a:ext cx="334982" cy="9082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72" name="Ink 39"/>
              <p14:cNvContentPartPr>
                <a14:cpLocks xmlns:a14="http://schemas.microsoft.com/office/drawing/2010/main" noRot="1" noChangeAspect="1" noEditPoints="1" noChangeArrowheads="1" noChangeShapeType="1"/>
              </p14:cNvContentPartPr>
              <p14:nvPr/>
            </p14:nvContentPartPr>
            <p14:xfrm>
              <a:off x="1573213" y="4548188"/>
              <a:ext cx="1177925" cy="749300"/>
            </p14:xfrm>
          </p:contentPart>
        </mc:Choice>
        <mc:Fallback xmlns="">
          <p:pic>
            <p:nvPicPr>
              <p:cNvPr id="2072" name="Ink 39"/>
              <p:cNvPicPr>
                <a:picLocks noRot="1" noChangeAspect="1" noEditPoints="1" noChangeArrowheads="1" noChangeShapeType="1"/>
              </p:cNvPicPr>
              <p:nvPr/>
            </p:nvPicPr>
            <p:blipFill>
              <a:blip r:embed="rId48"/>
              <a:stretch>
                <a:fillRect/>
              </a:stretch>
            </p:blipFill>
            <p:spPr>
              <a:xfrm>
                <a:off x="1567453" y="4542067"/>
                <a:ext cx="1188005" cy="767663"/>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73" name="Ink 40"/>
              <p14:cNvContentPartPr>
                <a14:cpLocks xmlns:a14="http://schemas.microsoft.com/office/drawing/2010/main" noRot="1" noChangeAspect="1" noEditPoints="1" noChangeArrowheads="1" noChangeShapeType="1"/>
              </p14:cNvContentPartPr>
              <p14:nvPr/>
            </p14:nvContentPartPr>
            <p14:xfrm>
              <a:off x="3686175" y="6200775"/>
              <a:ext cx="20638" cy="131763"/>
            </p14:xfrm>
          </p:contentPart>
        </mc:Choice>
        <mc:Fallback xmlns="">
          <p:pic>
            <p:nvPicPr>
              <p:cNvPr id="2073" name="Ink 40"/>
              <p:cNvPicPr>
                <a:picLocks noRot="1" noChangeAspect="1" noEditPoints="1" noChangeArrowheads="1" noChangeShapeType="1"/>
              </p:cNvPicPr>
              <p:nvPr/>
            </p:nvPicPr>
            <p:blipFill>
              <a:blip r:embed="rId50"/>
              <a:stretch>
                <a:fillRect/>
              </a:stretch>
            </p:blipFill>
            <p:spPr>
              <a:xfrm>
                <a:off x="3674632" y="6189255"/>
                <a:ext cx="36379" cy="14616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74" name="Ink 41"/>
              <p14:cNvContentPartPr>
                <a14:cpLocks xmlns:a14="http://schemas.microsoft.com/office/drawing/2010/main" noRot="1" noChangeAspect="1" noEditPoints="1" noChangeArrowheads="1" noChangeShapeType="1"/>
              </p14:cNvContentPartPr>
              <p14:nvPr/>
            </p14:nvContentPartPr>
            <p14:xfrm>
              <a:off x="3843338" y="6202363"/>
              <a:ext cx="87312" cy="355600"/>
            </p14:xfrm>
          </p:contentPart>
        </mc:Choice>
        <mc:Fallback xmlns="">
          <p:pic>
            <p:nvPicPr>
              <p:cNvPr id="2074" name="Ink 41"/>
              <p:cNvPicPr>
                <a:picLocks noRot="1" noChangeAspect="1" noEditPoints="1" noChangeArrowheads="1" noChangeShapeType="1"/>
              </p:cNvPicPr>
              <p:nvPr/>
            </p:nvPicPr>
            <p:blipFill>
              <a:blip r:embed="rId52"/>
              <a:stretch>
                <a:fillRect/>
              </a:stretch>
            </p:blipFill>
            <p:spPr>
              <a:xfrm>
                <a:off x="3831122" y="6190846"/>
                <a:ext cx="108871" cy="371436"/>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75" name="Ink 42"/>
              <p14:cNvContentPartPr>
                <a14:cpLocks xmlns:a14="http://schemas.microsoft.com/office/drawing/2010/main" noRot="1" noChangeAspect="1" noEditPoints="1" noChangeArrowheads="1" noChangeShapeType="1"/>
              </p14:cNvContentPartPr>
              <p14:nvPr/>
            </p14:nvContentPartPr>
            <p14:xfrm>
              <a:off x="4068763" y="6188075"/>
              <a:ext cx="177800" cy="320675"/>
            </p14:xfrm>
          </p:contentPart>
        </mc:Choice>
        <mc:Fallback xmlns="">
          <p:pic>
            <p:nvPicPr>
              <p:cNvPr id="2075" name="Ink 42"/>
              <p:cNvPicPr>
                <a:picLocks noRot="1" noChangeAspect="1" noEditPoints="1" noChangeArrowheads="1" noChangeShapeType="1"/>
              </p:cNvPicPr>
              <p:nvPr/>
            </p:nvPicPr>
            <p:blipFill>
              <a:blip r:embed="rId54"/>
              <a:stretch>
                <a:fillRect/>
              </a:stretch>
            </p:blipFill>
            <p:spPr>
              <a:xfrm>
                <a:off x="4056166" y="6180157"/>
                <a:ext cx="193277" cy="33975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76" name="Ink 43"/>
              <p14:cNvContentPartPr>
                <a14:cpLocks xmlns:a14="http://schemas.microsoft.com/office/drawing/2010/main" noRot="1" noChangeAspect="1" noEditPoints="1" noChangeArrowheads="1" noChangeShapeType="1"/>
              </p14:cNvContentPartPr>
              <p14:nvPr/>
            </p14:nvContentPartPr>
            <p14:xfrm>
              <a:off x="4579938" y="6315075"/>
              <a:ext cx="106362" cy="168275"/>
            </p14:xfrm>
          </p:contentPart>
        </mc:Choice>
        <mc:Fallback xmlns="">
          <p:pic>
            <p:nvPicPr>
              <p:cNvPr id="2076" name="Ink 43"/>
              <p:cNvPicPr>
                <a:picLocks noRot="1" noChangeAspect="1" noEditPoints="1" noChangeArrowheads="1" noChangeShapeType="1"/>
              </p:cNvPicPr>
              <p:nvPr/>
            </p:nvPicPr>
            <p:blipFill>
              <a:blip r:embed="rId56"/>
              <a:stretch>
                <a:fillRect/>
              </a:stretch>
            </p:blipFill>
            <p:spPr>
              <a:xfrm>
                <a:off x="4568400" y="6303544"/>
                <a:ext cx="120784" cy="187373"/>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77" name="Ink 44"/>
              <p14:cNvContentPartPr>
                <a14:cpLocks xmlns:a14="http://schemas.microsoft.com/office/drawing/2010/main" noRot="1" noChangeAspect="1" noEditPoints="1" noChangeArrowheads="1" noChangeShapeType="1"/>
              </p14:cNvContentPartPr>
              <p14:nvPr/>
            </p14:nvContentPartPr>
            <p14:xfrm>
              <a:off x="4999038" y="6240463"/>
              <a:ext cx="255587" cy="258762"/>
            </p14:xfrm>
          </p:contentPart>
        </mc:Choice>
        <mc:Fallback xmlns="">
          <p:pic>
            <p:nvPicPr>
              <p:cNvPr id="2077" name="Ink 44"/>
              <p:cNvPicPr>
                <a:picLocks noRot="1" noChangeAspect="1" noEditPoints="1" noChangeArrowheads="1" noChangeShapeType="1"/>
              </p:cNvPicPr>
              <p:nvPr/>
            </p:nvPicPr>
            <p:blipFill>
              <a:blip r:embed="rId58"/>
              <a:stretch>
                <a:fillRect/>
              </a:stretch>
            </p:blipFill>
            <p:spPr>
              <a:xfrm>
                <a:off x="4987519" y="6229666"/>
                <a:ext cx="272506" cy="273158"/>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78" name="Ink 45"/>
              <p14:cNvContentPartPr>
                <a14:cpLocks xmlns:a14="http://schemas.microsoft.com/office/drawing/2010/main" noRot="1" noChangeAspect="1" noEditPoints="1" noChangeArrowheads="1" noChangeShapeType="1"/>
              </p14:cNvContentPartPr>
              <p14:nvPr/>
            </p14:nvContentPartPr>
            <p14:xfrm>
              <a:off x="5580063" y="6148388"/>
              <a:ext cx="438150" cy="309562"/>
            </p14:xfrm>
          </p:contentPart>
        </mc:Choice>
        <mc:Fallback xmlns="">
          <p:pic>
            <p:nvPicPr>
              <p:cNvPr id="2078" name="Ink 45"/>
              <p:cNvPicPr>
                <a:picLocks noRot="1" noChangeAspect="1" noEditPoints="1" noChangeArrowheads="1" noChangeShapeType="1"/>
              </p:cNvPicPr>
              <p:nvPr/>
            </p:nvPicPr>
            <p:blipFill>
              <a:blip r:embed="rId60"/>
              <a:stretch>
                <a:fillRect/>
              </a:stretch>
            </p:blipFill>
            <p:spPr>
              <a:xfrm>
                <a:off x="5568182" y="6141909"/>
                <a:ext cx="462272" cy="318921"/>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96938" y="193675"/>
            <a:ext cx="7339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i="1" dirty="0">
                <a:latin typeface="Cambria" panose="02040503050406030204" pitchFamily="18" charset="0"/>
              </a:rPr>
              <a:t>Analyzing</a:t>
            </a:r>
            <a:r>
              <a:rPr lang="en-US" altLang="en-US" sz="4400" b="0" dirty="0">
                <a:latin typeface="Cambria" panose="02040503050406030204" pitchFamily="18" charset="0"/>
              </a:rPr>
              <a:t>  Lists</a:t>
            </a:r>
          </a:p>
        </p:txBody>
      </p:sp>
      <p:sp>
        <p:nvSpPr>
          <p:cNvPr id="12291" name="Text Box 6"/>
          <p:cNvSpPr txBox="1">
            <a:spLocks noChangeArrowheads="1"/>
          </p:cNvSpPr>
          <p:nvPr/>
        </p:nvSpPr>
        <p:spPr bwMode="auto">
          <a:xfrm>
            <a:off x="312738" y="1295400"/>
            <a:ext cx="837406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nSpc>
                <a:spcPct val="80000"/>
              </a:lnSpc>
            </a:pPr>
            <a:r>
              <a:rPr lang="en-US" altLang="en-US" sz="3600">
                <a:solidFill>
                  <a:schemeClr val="bg2"/>
                </a:solidFill>
                <a:latin typeface="Courier New" pitchFamily="49" charset="0"/>
              </a:rPr>
              <a:t>(define M</a:t>
            </a:r>
            <a:r>
              <a:rPr lang="en-US" altLang="en-US" sz="3600">
                <a:latin typeface="Courier New" pitchFamily="49" charset="0"/>
              </a:rPr>
              <a:t> '(1 (2 3) 4)</a:t>
            </a:r>
            <a:r>
              <a:rPr lang="en-US" altLang="en-US" sz="3600">
                <a:solidFill>
                  <a:schemeClr val="bg2"/>
                </a:solidFill>
                <a:latin typeface="Courier New" pitchFamily="49" charset="0"/>
              </a:rPr>
              <a:t>)</a:t>
            </a:r>
            <a:endParaRPr lang="en-US" altLang="en-US" sz="3600">
              <a:latin typeface="Courier New" pitchFamily="49" charset="0"/>
            </a:endParaRPr>
          </a:p>
        </p:txBody>
      </p:sp>
      <p:sp>
        <p:nvSpPr>
          <p:cNvPr id="12292" name="Text Box 9"/>
          <p:cNvSpPr txBox="1">
            <a:spLocks noChangeArrowheads="1"/>
          </p:cNvSpPr>
          <p:nvPr/>
        </p:nvSpPr>
        <p:spPr bwMode="auto">
          <a:xfrm>
            <a:off x="914400" y="2286000"/>
            <a:ext cx="2743200" cy="461665"/>
          </a:xfrm>
          <a:prstGeom prst="rect">
            <a:avLst/>
          </a:prstGeom>
          <a:solidFill>
            <a:srgbClr val="CCECFF"/>
          </a:solidFill>
          <a:ln w="9525">
            <a:noFill/>
            <a:miter lim="800000"/>
            <a:headEnd/>
            <a:tailEnd/>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i="1" dirty="0"/>
              <a:t>Iterative </a:t>
            </a:r>
            <a:r>
              <a:rPr lang="en-US" altLang="en-US" b="0" dirty="0"/>
              <a:t>structure</a:t>
            </a:r>
            <a:endParaRPr lang="en-US" altLang="en-US" b="0" i="1" dirty="0"/>
          </a:p>
        </p:txBody>
      </p:sp>
      <p:sp>
        <p:nvSpPr>
          <p:cNvPr id="12293" name="Rectangle 10"/>
          <p:cNvSpPr>
            <a:spLocks noChangeArrowheads="1"/>
          </p:cNvSpPr>
          <p:nvPr/>
        </p:nvSpPr>
        <p:spPr bwMode="auto">
          <a:xfrm>
            <a:off x="457200" y="3871913"/>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(first M)</a:t>
            </a:r>
          </a:p>
        </p:txBody>
      </p:sp>
      <p:sp>
        <p:nvSpPr>
          <p:cNvPr id="12294" name="Rectangle 11"/>
          <p:cNvSpPr>
            <a:spLocks noChangeArrowheads="1"/>
          </p:cNvSpPr>
          <p:nvPr/>
        </p:nvSpPr>
        <p:spPr bwMode="auto">
          <a:xfrm>
            <a:off x="457200" y="4486275"/>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(second M)</a:t>
            </a:r>
          </a:p>
        </p:txBody>
      </p:sp>
      <p:sp>
        <p:nvSpPr>
          <p:cNvPr id="12295" name="Rectangle 13"/>
          <p:cNvSpPr>
            <a:spLocks noChangeArrowheads="1"/>
          </p:cNvSpPr>
          <p:nvPr/>
        </p:nvSpPr>
        <p:spPr bwMode="auto">
          <a:xfrm>
            <a:off x="457200" y="325755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(length M)</a:t>
            </a:r>
          </a:p>
        </p:txBody>
      </p:sp>
      <p:sp>
        <p:nvSpPr>
          <p:cNvPr id="12296" name="Rectangle 14"/>
          <p:cNvSpPr>
            <a:spLocks noChangeArrowheads="1"/>
          </p:cNvSpPr>
          <p:nvPr/>
        </p:nvSpPr>
        <p:spPr bwMode="auto">
          <a:xfrm>
            <a:off x="4876800" y="3257550"/>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(null? M)</a:t>
            </a:r>
          </a:p>
        </p:txBody>
      </p:sp>
      <p:sp>
        <p:nvSpPr>
          <p:cNvPr id="12297" name="Rectangle 15"/>
          <p:cNvSpPr>
            <a:spLocks noChangeArrowheads="1"/>
          </p:cNvSpPr>
          <p:nvPr/>
        </p:nvSpPr>
        <p:spPr bwMode="auto">
          <a:xfrm>
            <a:off x="4876800" y="4876800"/>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(first M)</a:t>
            </a:r>
          </a:p>
        </p:txBody>
      </p:sp>
      <p:sp>
        <p:nvSpPr>
          <p:cNvPr id="12298" name="Rectangle 16"/>
          <p:cNvSpPr>
            <a:spLocks noChangeArrowheads="1"/>
          </p:cNvSpPr>
          <p:nvPr/>
        </p:nvSpPr>
        <p:spPr bwMode="auto">
          <a:xfrm>
            <a:off x="4876800" y="5715000"/>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(rest M)</a:t>
            </a:r>
          </a:p>
        </p:txBody>
      </p:sp>
      <p:sp>
        <p:nvSpPr>
          <p:cNvPr id="12299" name="Text Box 17"/>
          <p:cNvSpPr txBox="1">
            <a:spLocks noChangeArrowheads="1"/>
          </p:cNvSpPr>
          <p:nvPr/>
        </p:nvSpPr>
        <p:spPr bwMode="auto">
          <a:xfrm>
            <a:off x="5334000" y="2286000"/>
            <a:ext cx="2743200" cy="461665"/>
          </a:xfrm>
          <a:prstGeom prst="rect">
            <a:avLst/>
          </a:prstGeom>
          <a:solidFill>
            <a:srgbClr val="CCECFF"/>
          </a:solidFill>
          <a:ln w="9525">
            <a:noFill/>
            <a:miter lim="800000"/>
            <a:headEnd/>
            <a:tailEnd/>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i="1"/>
              <a:t>Recursive </a:t>
            </a:r>
            <a:r>
              <a:rPr lang="en-US" altLang="en-US" b="0"/>
              <a:t>structure</a:t>
            </a:r>
            <a:endParaRPr lang="en-US" altLang="en-US" b="0" i="1"/>
          </a:p>
        </p:txBody>
      </p:sp>
      <p:sp>
        <p:nvSpPr>
          <p:cNvPr id="12300" name="Rectangle 20"/>
          <p:cNvSpPr>
            <a:spLocks noChangeArrowheads="1"/>
          </p:cNvSpPr>
          <p:nvPr/>
        </p:nvSpPr>
        <p:spPr bwMode="auto">
          <a:xfrm>
            <a:off x="457200" y="5100638"/>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(third M)</a:t>
            </a:r>
          </a:p>
        </p:txBody>
      </p:sp>
      <p:cxnSp>
        <p:nvCxnSpPr>
          <p:cNvPr id="12301" name="Straight Connector 30"/>
          <p:cNvCxnSpPr>
            <a:cxnSpLocks noChangeShapeType="1"/>
          </p:cNvCxnSpPr>
          <p:nvPr/>
        </p:nvCxnSpPr>
        <p:spPr bwMode="auto">
          <a:xfrm rot="5400000">
            <a:off x="2767013" y="4822825"/>
            <a:ext cx="361156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302" name="Rectangle 20"/>
          <p:cNvSpPr>
            <a:spLocks noChangeArrowheads="1"/>
          </p:cNvSpPr>
          <p:nvPr/>
        </p:nvSpPr>
        <p:spPr bwMode="auto">
          <a:xfrm>
            <a:off x="457200" y="5715000"/>
            <a:ext cx="202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(fourth M)</a:t>
            </a:r>
          </a:p>
        </p:txBody>
      </p:sp>
      <p:cxnSp>
        <p:nvCxnSpPr>
          <p:cNvPr id="12303" name="Straight Connector 30"/>
          <p:cNvCxnSpPr>
            <a:cxnSpLocks noChangeShapeType="1"/>
          </p:cNvCxnSpPr>
          <p:nvPr/>
        </p:nvCxnSpPr>
        <p:spPr bwMode="auto">
          <a:xfrm flipH="1">
            <a:off x="4902200" y="4327525"/>
            <a:ext cx="3784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2304" name="Rectangle 3"/>
          <p:cNvSpPr>
            <a:spLocks noChangeArrowheads="1"/>
          </p:cNvSpPr>
          <p:nvPr/>
        </p:nvSpPr>
        <p:spPr bwMode="auto">
          <a:xfrm>
            <a:off x="7851196" y="4019021"/>
            <a:ext cx="9076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dirty="0">
                <a:latin typeface="Cambria" panose="02040503050406030204" pitchFamily="18" charset="0"/>
              </a:rPr>
              <a:t>base case</a:t>
            </a:r>
            <a:endParaRPr lang="en-US" altLang="en-US" sz="1400" dirty="0">
              <a:latin typeface="Cambria" panose="02040503050406030204" pitchFamily="18" charset="0"/>
            </a:endParaRPr>
          </a:p>
        </p:txBody>
      </p:sp>
      <p:sp>
        <p:nvSpPr>
          <p:cNvPr id="12305" name="Rectangle 36"/>
          <p:cNvSpPr>
            <a:spLocks noChangeArrowheads="1"/>
          </p:cNvSpPr>
          <p:nvPr/>
        </p:nvSpPr>
        <p:spPr bwMode="auto">
          <a:xfrm>
            <a:off x="7821245" y="4348163"/>
            <a:ext cx="9691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latin typeface="Cambria" panose="02040503050406030204" pitchFamily="18" charset="0"/>
              </a:rPr>
              <a:t>recursion!</a:t>
            </a:r>
            <a:endParaRPr lang="en-US" altLang="en-US" sz="1400">
              <a:latin typeface="Cambria" panose="02040503050406030204" pitchFamily="18" charset="0"/>
            </a:endParaRPr>
          </a:p>
        </p:txBody>
      </p:sp>
      <p:sp>
        <p:nvSpPr>
          <p:cNvPr id="4" name="Down Arrow 3"/>
          <p:cNvSpPr/>
          <p:nvPr/>
        </p:nvSpPr>
        <p:spPr bwMode="auto">
          <a:xfrm>
            <a:off x="8190706" y="4675672"/>
            <a:ext cx="228600" cy="265906"/>
          </a:xfrm>
          <a:prstGeom prst="downArrow">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
        <p:nvSpPr>
          <p:cNvPr id="21" name="Down Arrow 20"/>
          <p:cNvSpPr/>
          <p:nvPr/>
        </p:nvSpPr>
        <p:spPr bwMode="auto">
          <a:xfrm rot="10800000">
            <a:off x="8190706" y="3738960"/>
            <a:ext cx="228600" cy="265906"/>
          </a:xfrm>
          <a:prstGeom prst="downArrow">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028880" y="438120"/>
              <a:ext cx="7782120" cy="5934600"/>
            </p14:xfrm>
          </p:contentPart>
        </mc:Choice>
        <mc:Fallback>
          <p:pic>
            <p:nvPicPr>
              <p:cNvPr id="2" name="Ink 1"/>
              <p:cNvPicPr/>
              <p:nvPr/>
            </p:nvPicPr>
            <p:blipFill>
              <a:blip r:embed="rId4"/>
              <a:stretch>
                <a:fillRect/>
              </a:stretch>
            </p:blipFill>
            <p:spPr>
              <a:xfrm>
                <a:off x="1019520" y="428760"/>
                <a:ext cx="7800840" cy="595332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896938" y="193675"/>
            <a:ext cx="7339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i="1" dirty="0">
                <a:latin typeface="Cambria" panose="02040503050406030204" pitchFamily="18" charset="0"/>
              </a:rPr>
              <a:t>Synthesizing </a:t>
            </a:r>
            <a:r>
              <a:rPr lang="en-US" altLang="en-US" sz="4400" b="0" dirty="0">
                <a:latin typeface="Cambria" panose="02040503050406030204" pitchFamily="18" charset="0"/>
              </a:rPr>
              <a:t> Lists</a:t>
            </a:r>
          </a:p>
        </p:txBody>
      </p:sp>
      <p:cxnSp>
        <p:nvCxnSpPr>
          <p:cNvPr id="13318" name="Straight Connector 30"/>
          <p:cNvCxnSpPr>
            <a:cxnSpLocks noChangeShapeType="1"/>
          </p:cNvCxnSpPr>
          <p:nvPr/>
        </p:nvCxnSpPr>
        <p:spPr bwMode="auto">
          <a:xfrm rot="5400000">
            <a:off x="3260725" y="3292475"/>
            <a:ext cx="2317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3319" name="Rectangle 9"/>
          <p:cNvSpPr>
            <a:spLocks noChangeArrowheads="1"/>
          </p:cNvSpPr>
          <p:nvPr/>
        </p:nvSpPr>
        <p:spPr bwMode="auto">
          <a:xfrm>
            <a:off x="5181600" y="2967038"/>
            <a:ext cx="2949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a:latin typeface="Courier New" pitchFamily="49" charset="0"/>
              </a:rPr>
              <a:t>(</a:t>
            </a:r>
            <a:r>
              <a:rPr lang="en-US" altLang="en-US" dirty="0">
                <a:solidFill>
                  <a:srgbClr val="FF0000"/>
                </a:solidFill>
                <a:latin typeface="Courier New" pitchFamily="49" charset="0"/>
              </a:rPr>
              <a:t>cons</a:t>
            </a:r>
            <a:r>
              <a:rPr lang="en-US" altLang="en-US" dirty="0">
                <a:latin typeface="Courier New" pitchFamily="49" charset="0"/>
              </a:rPr>
              <a:t> 1 '(2 3))</a:t>
            </a:r>
          </a:p>
        </p:txBody>
      </p:sp>
      <p:sp>
        <p:nvSpPr>
          <p:cNvPr id="13320" name="Rectangle 11"/>
          <p:cNvSpPr>
            <a:spLocks noChangeArrowheads="1"/>
          </p:cNvSpPr>
          <p:nvPr/>
        </p:nvSpPr>
        <p:spPr bwMode="auto">
          <a:xfrm>
            <a:off x="914400" y="2967038"/>
            <a:ext cx="239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1 2 3)</a:t>
            </a:r>
          </a:p>
        </p:txBody>
      </p:sp>
      <p:sp>
        <p:nvSpPr>
          <p:cNvPr id="13321" name="Rectangle 11"/>
          <p:cNvSpPr>
            <a:spLocks noChangeArrowheads="1"/>
          </p:cNvSpPr>
          <p:nvPr/>
        </p:nvSpPr>
        <p:spPr bwMode="auto">
          <a:xfrm>
            <a:off x="1295400" y="3729038"/>
            <a:ext cx="1658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'(1 2 3)</a:t>
            </a:r>
          </a:p>
        </p:txBody>
      </p:sp>
      <p:sp>
        <p:nvSpPr>
          <p:cNvPr id="13322" name="Rectangle 11"/>
          <p:cNvSpPr>
            <a:spLocks noChangeArrowheads="1"/>
          </p:cNvSpPr>
          <p:nvPr/>
        </p:nvSpPr>
        <p:spPr bwMode="auto">
          <a:xfrm>
            <a:off x="5715000" y="3729038"/>
            <a:ext cx="1658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a:latin typeface="Courier New" pitchFamily="49" charset="0"/>
              </a:rPr>
              <a:t>'(1 2 3)</a:t>
            </a:r>
          </a:p>
        </p:txBody>
      </p:sp>
      <p:cxnSp>
        <p:nvCxnSpPr>
          <p:cNvPr id="13323" name="Straight Connector 30"/>
          <p:cNvCxnSpPr>
            <a:cxnSpLocks noChangeShapeType="1"/>
          </p:cNvCxnSpPr>
          <p:nvPr/>
        </p:nvCxnSpPr>
        <p:spPr bwMode="auto">
          <a:xfrm rot="10800000">
            <a:off x="838200" y="4451350"/>
            <a:ext cx="72342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3324" name="Rectangle 9"/>
          <p:cNvSpPr>
            <a:spLocks noChangeArrowheads="1"/>
          </p:cNvSpPr>
          <p:nvPr/>
        </p:nvSpPr>
        <p:spPr bwMode="auto">
          <a:xfrm>
            <a:off x="2306638" y="5262562"/>
            <a:ext cx="4240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90BF3"/>
                </a:solidFill>
                <a:latin typeface="Courier New" pitchFamily="49" charset="0"/>
              </a:rPr>
              <a:t>append</a:t>
            </a:r>
            <a:r>
              <a:rPr lang="en-US" altLang="en-US">
                <a:latin typeface="Courier New" pitchFamily="49" charset="0"/>
              </a:rPr>
              <a:t> '(1 2) '(3 4))</a:t>
            </a:r>
          </a:p>
        </p:txBody>
      </p:sp>
      <p:sp>
        <p:nvSpPr>
          <p:cNvPr id="13325" name="Down Arrow 24"/>
          <p:cNvSpPr>
            <a:spLocks noChangeArrowheads="1"/>
          </p:cNvSpPr>
          <p:nvPr/>
        </p:nvSpPr>
        <p:spPr bwMode="auto">
          <a:xfrm>
            <a:off x="1981200" y="3411538"/>
            <a:ext cx="381000" cy="304800"/>
          </a:xfrm>
          <a:prstGeom prst="downArrow">
            <a:avLst>
              <a:gd name="adj1" fmla="val 50000"/>
              <a:gd name="adj2" fmla="val 50000"/>
            </a:avLst>
          </a:prstGeom>
          <a:solidFill>
            <a:schemeClr val="bg1">
              <a:lumMod val="85000"/>
            </a:schemeClr>
          </a:solidFill>
          <a:ln w="19050">
            <a:no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26" name="Rectangle 16"/>
          <p:cNvSpPr>
            <a:spLocks noChangeArrowheads="1"/>
          </p:cNvSpPr>
          <p:nvPr/>
        </p:nvSpPr>
        <p:spPr bwMode="auto">
          <a:xfrm>
            <a:off x="2375107" y="1143000"/>
            <a:ext cx="43826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700" b="0" dirty="0">
                <a:latin typeface="Cambria" panose="02040503050406030204" pitchFamily="18" charset="0"/>
              </a:rPr>
              <a:t>three fundamental functions</a:t>
            </a:r>
            <a:endParaRPr lang="en-US" altLang="en-US" sz="2700" dirty="0">
              <a:latin typeface="Cambria" panose="02040503050406030204" pitchFamily="18" charset="0"/>
            </a:endParaRPr>
          </a:p>
        </p:txBody>
      </p:sp>
      <p:sp>
        <p:nvSpPr>
          <p:cNvPr id="13328" name="Down Arrow 24"/>
          <p:cNvSpPr>
            <a:spLocks noChangeArrowheads="1"/>
          </p:cNvSpPr>
          <p:nvPr/>
        </p:nvSpPr>
        <p:spPr bwMode="auto">
          <a:xfrm>
            <a:off x="6400800" y="3411538"/>
            <a:ext cx="381000" cy="304800"/>
          </a:xfrm>
          <a:prstGeom prst="downArrow">
            <a:avLst>
              <a:gd name="adj1" fmla="val 50000"/>
              <a:gd name="adj2" fmla="val 50000"/>
            </a:avLst>
          </a:prstGeom>
          <a:solidFill>
            <a:schemeClr val="bg1">
              <a:lumMod val="85000"/>
            </a:schemeClr>
          </a:solidFill>
          <a:ln w="19050">
            <a:no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29" name="Down Arrow 24"/>
          <p:cNvSpPr>
            <a:spLocks noChangeArrowheads="1"/>
          </p:cNvSpPr>
          <p:nvPr/>
        </p:nvSpPr>
        <p:spPr bwMode="auto">
          <a:xfrm>
            <a:off x="4237038" y="5786437"/>
            <a:ext cx="381000" cy="304800"/>
          </a:xfrm>
          <a:prstGeom prst="downArrow">
            <a:avLst>
              <a:gd name="adj1" fmla="val 50000"/>
              <a:gd name="adj2" fmla="val 50000"/>
            </a:avLst>
          </a:prstGeom>
          <a:solidFill>
            <a:schemeClr val="bg1">
              <a:lumMod val="85000"/>
            </a:schemeClr>
          </a:solidFill>
          <a:ln w="19050">
            <a:no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30" name="Rectangle 11"/>
          <p:cNvSpPr>
            <a:spLocks noChangeArrowheads="1"/>
          </p:cNvSpPr>
          <p:nvPr/>
        </p:nvSpPr>
        <p:spPr bwMode="auto">
          <a:xfrm>
            <a:off x="3413125" y="6167437"/>
            <a:ext cx="202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'(1 2 3 4)</a:t>
            </a:r>
          </a:p>
        </p:txBody>
      </p:sp>
      <p:sp>
        <p:nvSpPr>
          <p:cNvPr id="13331" name="Rectangle 23"/>
          <p:cNvSpPr>
            <a:spLocks noChangeArrowheads="1"/>
          </p:cNvSpPr>
          <p:nvPr/>
        </p:nvSpPr>
        <p:spPr bwMode="auto">
          <a:xfrm>
            <a:off x="7095867" y="4224080"/>
            <a:ext cx="1876425"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dirty="0">
                <a:latin typeface="Calibri" panose="020F0502020204030204" pitchFamily="34" charset="0"/>
              </a:rPr>
              <a:t>consider </a:t>
            </a:r>
            <a:r>
              <a:rPr lang="en-US" altLang="en-US" sz="1500" dirty="0">
                <a:solidFill>
                  <a:srgbClr val="FF0000"/>
                </a:solidFill>
                <a:latin typeface="Courier New" panose="02070309020205020404" pitchFamily="49" charset="0"/>
                <a:cs typeface="Courier New" panose="02070309020205020404" pitchFamily="49" charset="0"/>
              </a:rPr>
              <a:t>cons</a:t>
            </a:r>
            <a:r>
              <a:rPr lang="en-US" altLang="en-US" sz="1500" b="0" dirty="0">
                <a:solidFill>
                  <a:srgbClr val="FF0000"/>
                </a:solidFill>
                <a:latin typeface="Calibri" pitchFamily="34" charset="0"/>
              </a:rPr>
              <a:t> </a:t>
            </a:r>
            <a:r>
              <a:rPr lang="en-US" altLang="en-US" sz="1500" b="0" dirty="0" smtClean="0">
                <a:latin typeface="Calibri" pitchFamily="34" charset="0"/>
              </a:rPr>
              <a:t>first</a:t>
            </a:r>
            <a:r>
              <a:rPr lang="en-US" altLang="en-US" sz="1500" b="0" i="1" dirty="0" smtClean="0">
                <a:latin typeface="Calibri" pitchFamily="34" charset="0"/>
              </a:rPr>
              <a:t> </a:t>
            </a:r>
            <a:r>
              <a:rPr lang="en-US" altLang="en-US" sz="1500" b="0" i="1" dirty="0">
                <a:latin typeface="Calibri" pitchFamily="34" charset="0"/>
              </a:rPr>
              <a:t>(and rest)</a:t>
            </a:r>
            <a:r>
              <a:rPr lang="en-US" altLang="en-US" sz="1500" b="0" dirty="0">
                <a:latin typeface="Calibri" pitchFamily="34" charset="0"/>
              </a:rPr>
              <a:t>!</a:t>
            </a:r>
          </a:p>
        </p:txBody>
      </p:sp>
      <p:grpSp>
        <p:nvGrpSpPr>
          <p:cNvPr id="13332" name="Group 18"/>
          <p:cNvGrpSpPr>
            <a:grpSpLocks/>
          </p:cNvGrpSpPr>
          <p:nvPr/>
        </p:nvGrpSpPr>
        <p:grpSpPr bwMode="auto">
          <a:xfrm>
            <a:off x="8481044" y="4569283"/>
            <a:ext cx="462669" cy="482600"/>
            <a:chOff x="2928" y="1051"/>
            <a:chExt cx="840" cy="957"/>
          </a:xfrm>
        </p:grpSpPr>
        <p:sp>
          <p:nvSpPr>
            <p:cNvPr id="13333" name="Freeform 19"/>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34" name="Oval 2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35" name="Oval 2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36" name="Oval 2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37" name="Oval 2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38" name="Oval 2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39" name="Oval 2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40" name="Oval 2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41" name="AutoShape 2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42" name="Freeform 2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43" name="Freeform 2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44" name="Freeform 3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5" name="Freeform 3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4" name="Text Box 9"/>
          <p:cNvSpPr txBox="1">
            <a:spLocks noChangeArrowheads="1"/>
          </p:cNvSpPr>
          <p:nvPr/>
        </p:nvSpPr>
        <p:spPr bwMode="auto">
          <a:xfrm>
            <a:off x="533400" y="2286000"/>
            <a:ext cx="3505200" cy="461665"/>
          </a:xfrm>
          <a:prstGeom prst="rect">
            <a:avLst/>
          </a:prstGeom>
          <a:solidFill>
            <a:srgbClr val="FFCCCC"/>
          </a:solidFill>
          <a:ln w="9525">
            <a:noFill/>
            <a:miter lim="800000"/>
            <a:headEnd/>
            <a:tailEnd/>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i="1" dirty="0">
                <a:latin typeface="Cambria" panose="02040503050406030204" pitchFamily="18" charset="0"/>
              </a:rPr>
              <a:t>Iterative </a:t>
            </a:r>
            <a:r>
              <a:rPr lang="en-US" altLang="en-US" b="0" dirty="0" smtClean="0">
                <a:latin typeface="Cambria" panose="02040503050406030204" pitchFamily="18" charset="0"/>
              </a:rPr>
              <a:t>list-building</a:t>
            </a:r>
            <a:endParaRPr lang="en-US" altLang="en-US" b="0" i="1" dirty="0">
              <a:latin typeface="Cambria" panose="02040503050406030204" pitchFamily="18" charset="0"/>
            </a:endParaRPr>
          </a:p>
        </p:txBody>
      </p:sp>
      <p:sp>
        <p:nvSpPr>
          <p:cNvPr id="35" name="Text Box 17"/>
          <p:cNvSpPr txBox="1">
            <a:spLocks noChangeArrowheads="1"/>
          </p:cNvSpPr>
          <p:nvPr/>
        </p:nvSpPr>
        <p:spPr bwMode="auto">
          <a:xfrm>
            <a:off x="4898584" y="2280356"/>
            <a:ext cx="3337366" cy="461665"/>
          </a:xfrm>
          <a:prstGeom prst="rect">
            <a:avLst/>
          </a:prstGeom>
          <a:solidFill>
            <a:srgbClr val="FFCCCC"/>
          </a:solidFill>
          <a:ln w="9525">
            <a:noFill/>
            <a:miter lim="800000"/>
            <a:headEnd/>
            <a:tailEnd/>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i="1" dirty="0">
                <a:latin typeface="Cambria" panose="02040503050406030204" pitchFamily="18" charset="0"/>
              </a:rPr>
              <a:t>Recursive </a:t>
            </a:r>
            <a:r>
              <a:rPr lang="en-US" altLang="en-US" b="0" dirty="0" smtClean="0">
                <a:latin typeface="Cambria" panose="02040503050406030204" pitchFamily="18" charset="0"/>
              </a:rPr>
              <a:t>list-building</a:t>
            </a:r>
            <a:endParaRPr lang="en-US" altLang="en-US" b="0" i="1" dirty="0">
              <a:latin typeface="Cambria" panose="02040503050406030204" pitchFamily="18" charset="0"/>
            </a:endParaRPr>
          </a:p>
        </p:txBody>
      </p:sp>
      <p:sp>
        <p:nvSpPr>
          <p:cNvPr id="36" name="Text Box 17"/>
          <p:cNvSpPr txBox="1">
            <a:spLocks noChangeArrowheads="1"/>
          </p:cNvSpPr>
          <p:nvPr/>
        </p:nvSpPr>
        <p:spPr bwMode="auto">
          <a:xfrm>
            <a:off x="2387997" y="4593097"/>
            <a:ext cx="4079082" cy="461665"/>
          </a:xfrm>
          <a:prstGeom prst="rect">
            <a:avLst/>
          </a:prstGeom>
          <a:solidFill>
            <a:srgbClr val="FFCCCC"/>
          </a:solidFill>
          <a:ln w="9525">
            <a:noFill/>
            <a:miter lim="800000"/>
            <a:headEnd/>
            <a:tailEnd/>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i="1" dirty="0" smtClean="0">
                <a:latin typeface="Cambria" panose="02040503050406030204" pitchFamily="18" charset="0"/>
              </a:rPr>
              <a:t>Composite </a:t>
            </a:r>
            <a:r>
              <a:rPr lang="en-US" altLang="en-US" b="0" dirty="0" smtClean="0">
                <a:latin typeface="Cambria" panose="02040503050406030204" pitchFamily="18" charset="0"/>
              </a:rPr>
              <a:t>list-building</a:t>
            </a:r>
            <a:endParaRPr lang="en-US" altLang="en-US" b="0" i="1" dirty="0">
              <a:latin typeface="Cambria" panose="02040503050406030204" pitchFamily="18" charset="0"/>
            </a:endParaRPr>
          </a:p>
        </p:txBody>
      </p:sp>
      <p:sp>
        <p:nvSpPr>
          <p:cNvPr id="37" name="Down Arrow 24"/>
          <p:cNvSpPr>
            <a:spLocks noChangeArrowheads="1"/>
          </p:cNvSpPr>
          <p:nvPr/>
        </p:nvSpPr>
        <p:spPr bwMode="auto">
          <a:xfrm rot="7780497">
            <a:off x="8017813" y="3660440"/>
            <a:ext cx="404343" cy="599159"/>
          </a:xfrm>
          <a:prstGeom prst="downArrow">
            <a:avLst>
              <a:gd name="adj1" fmla="val 50000"/>
              <a:gd name="adj2" fmla="val 61428"/>
            </a:avLst>
          </a:prstGeom>
          <a:solidFill>
            <a:srgbClr val="FFCCCC"/>
          </a:solidFill>
          <a:ln w="19050">
            <a:noFill/>
            <a:round/>
            <a:headEnd/>
            <a:tailEnd/>
          </a:ln>
        </p:spPr>
        <p:txBody>
          <a:bodyPr wrap="squar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247760" y="1609560"/>
              <a:ext cx="6801480" cy="2943720"/>
            </p14:xfrm>
          </p:contentPart>
        </mc:Choice>
        <mc:Fallback>
          <p:pic>
            <p:nvPicPr>
              <p:cNvPr id="2" name="Ink 1"/>
              <p:cNvPicPr/>
              <p:nvPr/>
            </p:nvPicPr>
            <p:blipFill>
              <a:blip r:embed="rId4"/>
              <a:stretch>
                <a:fillRect/>
              </a:stretch>
            </p:blipFill>
            <p:spPr>
              <a:xfrm>
                <a:off x="1238400" y="1600200"/>
                <a:ext cx="6820200" cy="2962440"/>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896938" y="193675"/>
            <a:ext cx="7339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i="1" dirty="0">
                <a:latin typeface="Cambria" panose="02040503050406030204" pitchFamily="18" charset="0"/>
              </a:rPr>
              <a:t>Synthesizing </a:t>
            </a:r>
            <a:r>
              <a:rPr lang="en-US" altLang="en-US" sz="4400" b="0" dirty="0">
                <a:latin typeface="Cambria" panose="02040503050406030204" pitchFamily="18" charset="0"/>
              </a:rPr>
              <a:t> Lists</a:t>
            </a:r>
          </a:p>
        </p:txBody>
      </p:sp>
      <p:sp>
        <p:nvSpPr>
          <p:cNvPr id="13326" name="Rectangle 16"/>
          <p:cNvSpPr>
            <a:spLocks noChangeArrowheads="1"/>
          </p:cNvSpPr>
          <p:nvPr/>
        </p:nvSpPr>
        <p:spPr bwMode="auto">
          <a:xfrm rot="21164343">
            <a:off x="233568" y="404823"/>
            <a:ext cx="1854739" cy="507831"/>
          </a:xfrm>
          <a:prstGeom prst="rect">
            <a:avLst/>
          </a:prstGeom>
          <a:solidFill>
            <a:srgbClr val="CCFFCC"/>
          </a:solidFill>
          <a:ln>
            <a:noFill/>
          </a:ln>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700" b="0" dirty="0" smtClean="0">
                <a:latin typeface="Cambria" panose="02040503050406030204" pitchFamily="18" charset="0"/>
              </a:rPr>
              <a:t>in pictures!</a:t>
            </a:r>
            <a:endParaRPr lang="en-US" altLang="en-US" sz="2700" dirty="0">
              <a:latin typeface="Cambria" panose="02040503050406030204" pitchFamily="18" charset="0"/>
            </a:endParaRPr>
          </a:p>
        </p:txBody>
      </p:sp>
      <p:sp>
        <p:nvSpPr>
          <p:cNvPr id="13331" name="Rectangle 23"/>
          <p:cNvSpPr>
            <a:spLocks noChangeArrowheads="1"/>
          </p:cNvSpPr>
          <p:nvPr/>
        </p:nvSpPr>
        <p:spPr bwMode="auto">
          <a:xfrm>
            <a:off x="7115175" y="152400"/>
            <a:ext cx="1876425" cy="6001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100" b="0" dirty="0" smtClean="0">
                <a:latin typeface="Cambria" panose="02040503050406030204" pitchFamily="18" charset="0"/>
              </a:rPr>
              <a:t>Hey! Who are these </a:t>
            </a:r>
            <a:r>
              <a:rPr lang="en-US" altLang="en-US" sz="1100" b="0" dirty="0" err="1" smtClean="0">
                <a:latin typeface="Cambria" panose="02040503050406030204" pitchFamily="18" charset="0"/>
              </a:rPr>
              <a:t>ocularly</a:t>
            </a:r>
            <a:r>
              <a:rPr lang="en-US" altLang="en-US" sz="1100" b="0" dirty="0" smtClean="0">
                <a:latin typeface="Cambria" panose="02040503050406030204" pitchFamily="18" charset="0"/>
              </a:rPr>
              <a:t>-challenged intruders?!?</a:t>
            </a:r>
            <a:endParaRPr lang="en-US" altLang="en-US" sz="1100" b="0" dirty="0">
              <a:latin typeface="Cambria" panose="02040503050406030204" pitchFamily="18" charset="0"/>
            </a:endParaRPr>
          </a:p>
        </p:txBody>
      </p:sp>
      <p:grpSp>
        <p:nvGrpSpPr>
          <p:cNvPr id="13332" name="Group 18"/>
          <p:cNvGrpSpPr>
            <a:grpSpLocks/>
          </p:cNvGrpSpPr>
          <p:nvPr/>
        </p:nvGrpSpPr>
        <p:grpSpPr bwMode="auto">
          <a:xfrm>
            <a:off x="8496271" y="536363"/>
            <a:ext cx="462669" cy="482600"/>
            <a:chOff x="2928" y="1051"/>
            <a:chExt cx="840" cy="957"/>
          </a:xfrm>
        </p:grpSpPr>
        <p:sp>
          <p:nvSpPr>
            <p:cNvPr id="13333" name="Freeform 19"/>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34" name="Oval 2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35" name="Oval 2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36" name="Oval 2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37" name="Oval 2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38" name="Oval 2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39" name="Oval 2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40" name="Oval 2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41" name="AutoShape 2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3342" name="Freeform 2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43" name="Freeform 2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44" name="Freeform 3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5" name="Freeform 3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40" name="Picture 39"/>
          <p:cNvPicPr>
            <a:picLocks noChangeAspect="1" noChangeArrowheads="1"/>
          </p:cNvPicPr>
          <p:nvPr/>
        </p:nvPicPr>
        <p:blipFill>
          <a:blip r:embed="rId3">
            <a:extLst>
              <a:ext uri="{28A0092B-C50C-407E-A947-70E740481C1C}">
                <a14:useLocalDpi xmlns:a14="http://schemas.microsoft.com/office/drawing/2010/main" val="0"/>
              </a:ext>
            </a:extLst>
          </a:blip>
          <a:srcRect t="19064" b="26385"/>
          <a:stretch>
            <a:fillRect/>
          </a:stretch>
        </p:blipFill>
        <p:spPr bwMode="auto">
          <a:xfrm>
            <a:off x="0" y="1752600"/>
            <a:ext cx="9144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11"/>
          <p:cNvSpPr>
            <a:spLocks noChangeArrowheads="1"/>
          </p:cNvSpPr>
          <p:nvPr/>
        </p:nvSpPr>
        <p:spPr bwMode="auto">
          <a:xfrm>
            <a:off x="152400" y="3946363"/>
            <a:ext cx="4608954" cy="461665"/>
          </a:xfrm>
          <a:prstGeom prst="rect">
            <a:avLst/>
          </a:prstGeom>
          <a:solidFill>
            <a:schemeClr val="bg1"/>
          </a:solidFill>
          <a:ln>
            <a:noFill/>
          </a:ln>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a:latin typeface="Courier New" pitchFamily="49" charset="0"/>
              </a:rPr>
              <a:t>(</a:t>
            </a:r>
            <a:r>
              <a:rPr lang="en-US" altLang="en-US" dirty="0">
                <a:solidFill>
                  <a:srgbClr val="008000"/>
                </a:solidFill>
                <a:latin typeface="Courier New" pitchFamily="49" charset="0"/>
              </a:rPr>
              <a:t>list</a:t>
            </a:r>
            <a:r>
              <a:rPr lang="en-US" altLang="en-US" dirty="0">
                <a:latin typeface="Courier New" pitchFamily="49" charset="0"/>
              </a:rPr>
              <a:t> </a:t>
            </a:r>
            <a:r>
              <a:rPr lang="en-US" altLang="en-US" dirty="0" smtClean="0">
                <a:latin typeface="Courier New" pitchFamily="49" charset="0"/>
              </a:rPr>
              <a:t>'(1 </a:t>
            </a:r>
            <a:r>
              <a:rPr lang="en-US" altLang="en-US" dirty="0">
                <a:latin typeface="Courier New" pitchFamily="49" charset="0"/>
              </a:rPr>
              <a:t>2 3</a:t>
            </a:r>
            <a:r>
              <a:rPr lang="en-US" altLang="en-US" dirty="0" smtClean="0">
                <a:latin typeface="Courier New" pitchFamily="49" charset="0"/>
              </a:rPr>
              <a:t>) '(4 5 6))</a:t>
            </a:r>
            <a:endParaRPr lang="en-US" altLang="en-US" dirty="0">
              <a:latin typeface="Courier New" pitchFamily="49" charset="0"/>
            </a:endParaRPr>
          </a:p>
        </p:txBody>
      </p:sp>
      <p:sp>
        <p:nvSpPr>
          <p:cNvPr id="27" name="Rectangle 11"/>
          <p:cNvSpPr>
            <a:spLocks noChangeArrowheads="1"/>
          </p:cNvSpPr>
          <p:nvPr/>
        </p:nvSpPr>
        <p:spPr bwMode="auto">
          <a:xfrm>
            <a:off x="5562600" y="3946363"/>
            <a:ext cx="3502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smtClean="0">
                <a:latin typeface="Courier New" pitchFamily="49" charset="0"/>
              </a:rPr>
              <a:t>'((</a:t>
            </a:r>
            <a:r>
              <a:rPr lang="en-US" altLang="en-US" dirty="0">
                <a:latin typeface="Courier New" pitchFamily="49" charset="0"/>
              </a:rPr>
              <a:t>1 2 3</a:t>
            </a:r>
            <a:r>
              <a:rPr lang="en-US" altLang="en-US" dirty="0" smtClean="0">
                <a:latin typeface="Courier New" pitchFamily="49" charset="0"/>
              </a:rPr>
              <a:t>) (4 5 6))</a:t>
            </a:r>
            <a:endParaRPr lang="en-US" altLang="en-US" dirty="0">
              <a:latin typeface="Courier New" pitchFamily="49" charset="0"/>
            </a:endParaRPr>
          </a:p>
        </p:txBody>
      </p:sp>
      <p:sp>
        <p:nvSpPr>
          <p:cNvPr id="28" name="Down Arrow 24"/>
          <p:cNvSpPr>
            <a:spLocks noChangeArrowheads="1"/>
          </p:cNvSpPr>
          <p:nvPr/>
        </p:nvSpPr>
        <p:spPr bwMode="auto">
          <a:xfrm rot="16200000">
            <a:off x="4914900" y="4024796"/>
            <a:ext cx="381000" cy="304800"/>
          </a:xfrm>
          <a:prstGeom prst="downArrow">
            <a:avLst>
              <a:gd name="adj1" fmla="val 50000"/>
              <a:gd name="adj2" fmla="val 50000"/>
            </a:avLst>
          </a:prstGeom>
          <a:solidFill>
            <a:schemeClr val="bg1">
              <a:lumMod val="85000"/>
            </a:schemeClr>
          </a:solidFill>
          <a:ln w="19050">
            <a:no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Tree>
    <p:extLst>
      <p:ext uri="{BB962C8B-B14F-4D97-AF65-F5344CB8AC3E}">
        <p14:creationId xmlns:p14="http://schemas.microsoft.com/office/powerpoint/2010/main" val="4153186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896938" y="193675"/>
            <a:ext cx="7339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i="1" dirty="0">
                <a:latin typeface="Cambria" panose="02040503050406030204" pitchFamily="18" charset="0"/>
              </a:rPr>
              <a:t>Synthesizing </a:t>
            </a:r>
            <a:r>
              <a:rPr lang="en-US" altLang="en-US" sz="4400" b="0" dirty="0">
                <a:latin typeface="Cambria" panose="02040503050406030204" pitchFamily="18" charset="0"/>
              </a:rPr>
              <a:t> Lists</a:t>
            </a:r>
          </a:p>
        </p:txBody>
      </p:sp>
      <p:sp>
        <p:nvSpPr>
          <p:cNvPr id="13326" name="Rectangle 16"/>
          <p:cNvSpPr>
            <a:spLocks noChangeArrowheads="1"/>
          </p:cNvSpPr>
          <p:nvPr/>
        </p:nvSpPr>
        <p:spPr bwMode="auto">
          <a:xfrm rot="21164343">
            <a:off x="233568" y="404823"/>
            <a:ext cx="1854739" cy="507831"/>
          </a:xfrm>
          <a:prstGeom prst="rect">
            <a:avLst/>
          </a:prstGeom>
          <a:solidFill>
            <a:srgbClr val="CCFFCC"/>
          </a:solidFill>
          <a:ln>
            <a:noFill/>
          </a:ln>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700" b="0" dirty="0" smtClean="0">
                <a:latin typeface="Cambria" panose="02040503050406030204" pitchFamily="18" charset="0"/>
              </a:rPr>
              <a:t>in pictures!</a:t>
            </a:r>
            <a:endParaRPr lang="en-US" altLang="en-US" sz="2700" dirty="0">
              <a:latin typeface="Cambria" panose="02040503050406030204" pitchFamily="18" charset="0"/>
            </a:endParaRPr>
          </a:p>
        </p:txBody>
      </p:sp>
      <p:sp>
        <p:nvSpPr>
          <p:cNvPr id="26" name="Rectangle 11"/>
          <p:cNvSpPr>
            <a:spLocks noChangeArrowheads="1"/>
          </p:cNvSpPr>
          <p:nvPr/>
        </p:nvSpPr>
        <p:spPr bwMode="auto">
          <a:xfrm>
            <a:off x="152400" y="3946363"/>
            <a:ext cx="4977645" cy="461665"/>
          </a:xfrm>
          <a:prstGeom prst="rect">
            <a:avLst/>
          </a:prstGeom>
          <a:solidFill>
            <a:schemeClr val="bg1"/>
          </a:solidFill>
          <a:ln>
            <a:noFill/>
          </a:ln>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smtClean="0">
                <a:latin typeface="Courier New" pitchFamily="49" charset="0"/>
              </a:rPr>
              <a:t>(</a:t>
            </a:r>
            <a:r>
              <a:rPr lang="en-US" altLang="en-US" dirty="0" smtClean="0">
                <a:solidFill>
                  <a:srgbClr val="090BF3"/>
                </a:solidFill>
                <a:latin typeface="Courier New" pitchFamily="49" charset="0"/>
              </a:rPr>
              <a:t>append</a:t>
            </a:r>
            <a:r>
              <a:rPr lang="en-US" altLang="en-US" dirty="0" smtClean="0">
                <a:latin typeface="Courier New" pitchFamily="49" charset="0"/>
              </a:rPr>
              <a:t> </a:t>
            </a:r>
            <a:r>
              <a:rPr lang="en-US" altLang="en-US" dirty="0" smtClean="0">
                <a:latin typeface="Courier New" pitchFamily="49" charset="0"/>
              </a:rPr>
              <a:t>'(1 </a:t>
            </a:r>
            <a:r>
              <a:rPr lang="en-US" altLang="en-US" dirty="0">
                <a:latin typeface="Courier New" pitchFamily="49" charset="0"/>
              </a:rPr>
              <a:t>2 3</a:t>
            </a:r>
            <a:r>
              <a:rPr lang="en-US" altLang="en-US" dirty="0" smtClean="0">
                <a:latin typeface="Courier New" pitchFamily="49" charset="0"/>
              </a:rPr>
              <a:t>) '(4 5 6))</a:t>
            </a:r>
            <a:endParaRPr lang="en-US" altLang="en-US" dirty="0">
              <a:latin typeface="Courier New" pitchFamily="49" charset="0"/>
            </a:endParaRPr>
          </a:p>
        </p:txBody>
      </p:sp>
      <p:sp>
        <p:nvSpPr>
          <p:cNvPr id="27" name="Rectangle 11"/>
          <p:cNvSpPr>
            <a:spLocks noChangeArrowheads="1"/>
          </p:cNvSpPr>
          <p:nvPr/>
        </p:nvSpPr>
        <p:spPr bwMode="auto">
          <a:xfrm>
            <a:off x="6073699" y="3946363"/>
            <a:ext cx="2765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smtClean="0">
                <a:latin typeface="Courier New" pitchFamily="49" charset="0"/>
              </a:rPr>
              <a:t>'(1 </a:t>
            </a:r>
            <a:r>
              <a:rPr lang="en-US" altLang="en-US" dirty="0">
                <a:latin typeface="Courier New" pitchFamily="49" charset="0"/>
              </a:rPr>
              <a:t>2 </a:t>
            </a:r>
            <a:r>
              <a:rPr lang="en-US" altLang="en-US" dirty="0" smtClean="0">
                <a:latin typeface="Courier New" pitchFamily="49" charset="0"/>
              </a:rPr>
              <a:t>3 4 </a:t>
            </a:r>
            <a:r>
              <a:rPr lang="en-US" altLang="en-US" dirty="0" smtClean="0">
                <a:latin typeface="Courier New" pitchFamily="49" charset="0"/>
              </a:rPr>
              <a:t>5 </a:t>
            </a:r>
            <a:r>
              <a:rPr lang="en-US" altLang="en-US" dirty="0" smtClean="0">
                <a:latin typeface="Courier New" pitchFamily="49" charset="0"/>
              </a:rPr>
              <a:t>6)</a:t>
            </a:r>
            <a:endParaRPr lang="en-US" altLang="en-US" dirty="0">
              <a:latin typeface="Courier New" pitchFamily="49" charset="0"/>
            </a:endParaRPr>
          </a:p>
        </p:txBody>
      </p:sp>
      <p:sp>
        <p:nvSpPr>
          <p:cNvPr id="28" name="Down Arrow 24"/>
          <p:cNvSpPr>
            <a:spLocks noChangeArrowheads="1"/>
          </p:cNvSpPr>
          <p:nvPr/>
        </p:nvSpPr>
        <p:spPr bwMode="auto">
          <a:xfrm rot="16200000">
            <a:off x="5349799" y="4024796"/>
            <a:ext cx="381000" cy="304800"/>
          </a:xfrm>
          <a:prstGeom prst="downArrow">
            <a:avLst>
              <a:gd name="adj1" fmla="val 50000"/>
              <a:gd name="adj2" fmla="val 50000"/>
            </a:avLst>
          </a:prstGeom>
          <a:solidFill>
            <a:schemeClr val="bg1">
              <a:lumMod val="85000"/>
            </a:schemeClr>
          </a:solidFill>
          <a:ln w="19050">
            <a:no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pic>
        <p:nvPicPr>
          <p:cNvPr id="25" name="Picture 24"/>
          <p:cNvPicPr>
            <a:picLocks noChangeAspect="1" noChangeArrowheads="1"/>
          </p:cNvPicPr>
          <p:nvPr/>
        </p:nvPicPr>
        <p:blipFill>
          <a:blip r:embed="rId3">
            <a:extLst>
              <a:ext uri="{28A0092B-C50C-407E-A947-70E740481C1C}">
                <a14:useLocalDpi xmlns:a14="http://schemas.microsoft.com/office/drawing/2010/main" val="0"/>
              </a:ext>
            </a:extLst>
          </a:blip>
          <a:srcRect t="31528" b="20438"/>
          <a:stretch>
            <a:fillRect/>
          </a:stretch>
        </p:blipFill>
        <p:spPr bwMode="auto">
          <a:xfrm>
            <a:off x="0" y="2057400"/>
            <a:ext cx="91440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295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896938" y="193675"/>
            <a:ext cx="7339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i="1" dirty="0">
                <a:latin typeface="Cambria" panose="02040503050406030204" pitchFamily="18" charset="0"/>
              </a:rPr>
              <a:t>Synthesizing </a:t>
            </a:r>
            <a:r>
              <a:rPr lang="en-US" altLang="en-US" sz="4400" b="0" dirty="0">
                <a:latin typeface="Cambria" panose="02040503050406030204" pitchFamily="18" charset="0"/>
              </a:rPr>
              <a:t> Lists</a:t>
            </a:r>
          </a:p>
        </p:txBody>
      </p:sp>
      <p:sp>
        <p:nvSpPr>
          <p:cNvPr id="13326" name="Rectangle 16"/>
          <p:cNvSpPr>
            <a:spLocks noChangeArrowheads="1"/>
          </p:cNvSpPr>
          <p:nvPr/>
        </p:nvSpPr>
        <p:spPr bwMode="auto">
          <a:xfrm rot="21164343">
            <a:off x="233568" y="404823"/>
            <a:ext cx="1854739" cy="507831"/>
          </a:xfrm>
          <a:prstGeom prst="rect">
            <a:avLst/>
          </a:prstGeom>
          <a:solidFill>
            <a:srgbClr val="CCFFCC"/>
          </a:solidFill>
          <a:ln>
            <a:noFill/>
          </a:ln>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700" b="0" dirty="0" smtClean="0">
                <a:latin typeface="Cambria" panose="02040503050406030204" pitchFamily="18" charset="0"/>
              </a:rPr>
              <a:t>in pictures!</a:t>
            </a:r>
            <a:endParaRPr lang="en-US" altLang="en-US" sz="2700" dirty="0">
              <a:latin typeface="Cambria" panose="02040503050406030204" pitchFamily="18" charset="0"/>
            </a:endParaRPr>
          </a:p>
        </p:txBody>
      </p:sp>
      <p:sp>
        <p:nvSpPr>
          <p:cNvPr id="26" name="Rectangle 11"/>
          <p:cNvSpPr>
            <a:spLocks noChangeArrowheads="1"/>
          </p:cNvSpPr>
          <p:nvPr/>
        </p:nvSpPr>
        <p:spPr bwMode="auto">
          <a:xfrm>
            <a:off x="228600" y="3946363"/>
            <a:ext cx="4608954" cy="461665"/>
          </a:xfrm>
          <a:prstGeom prst="rect">
            <a:avLst/>
          </a:prstGeom>
          <a:solidFill>
            <a:schemeClr val="bg1"/>
          </a:solidFill>
          <a:ln>
            <a:noFill/>
          </a:ln>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smtClean="0">
                <a:latin typeface="Courier New" pitchFamily="49" charset="0"/>
              </a:rPr>
              <a:t>(</a:t>
            </a:r>
            <a:r>
              <a:rPr lang="en-US" altLang="en-US" dirty="0" smtClean="0">
                <a:solidFill>
                  <a:srgbClr val="FF0000"/>
                </a:solidFill>
                <a:latin typeface="Courier New" pitchFamily="49" charset="0"/>
              </a:rPr>
              <a:t>cons</a:t>
            </a:r>
            <a:r>
              <a:rPr lang="en-US" altLang="en-US" dirty="0" smtClean="0">
                <a:latin typeface="Courier New" pitchFamily="49" charset="0"/>
              </a:rPr>
              <a:t> </a:t>
            </a:r>
            <a:r>
              <a:rPr lang="en-US" altLang="en-US" dirty="0" smtClean="0">
                <a:latin typeface="Courier New" pitchFamily="49" charset="0"/>
              </a:rPr>
              <a:t>'(1 </a:t>
            </a:r>
            <a:r>
              <a:rPr lang="en-US" altLang="en-US" dirty="0">
                <a:latin typeface="Courier New" pitchFamily="49" charset="0"/>
              </a:rPr>
              <a:t>2 3</a:t>
            </a:r>
            <a:r>
              <a:rPr lang="en-US" altLang="en-US" dirty="0" smtClean="0">
                <a:latin typeface="Courier New" pitchFamily="49" charset="0"/>
              </a:rPr>
              <a:t>) '(4 5 6))</a:t>
            </a:r>
            <a:endParaRPr lang="en-US" altLang="en-US" dirty="0">
              <a:latin typeface="Courier New" pitchFamily="49" charset="0"/>
            </a:endParaRPr>
          </a:p>
        </p:txBody>
      </p:sp>
      <p:sp>
        <p:nvSpPr>
          <p:cNvPr id="27" name="Rectangle 11"/>
          <p:cNvSpPr>
            <a:spLocks noChangeArrowheads="1"/>
          </p:cNvSpPr>
          <p:nvPr/>
        </p:nvSpPr>
        <p:spPr bwMode="auto">
          <a:xfrm>
            <a:off x="5675754" y="3946363"/>
            <a:ext cx="3134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smtClean="0">
                <a:latin typeface="Courier New" pitchFamily="49" charset="0"/>
              </a:rPr>
              <a:t>'((1 </a:t>
            </a:r>
            <a:r>
              <a:rPr lang="en-US" altLang="en-US" dirty="0">
                <a:latin typeface="Courier New" pitchFamily="49" charset="0"/>
              </a:rPr>
              <a:t>2 </a:t>
            </a:r>
            <a:r>
              <a:rPr lang="en-US" altLang="en-US" dirty="0" smtClean="0">
                <a:latin typeface="Courier New" pitchFamily="49" charset="0"/>
              </a:rPr>
              <a:t>3) 4 </a:t>
            </a:r>
            <a:r>
              <a:rPr lang="en-US" altLang="en-US" dirty="0" smtClean="0">
                <a:latin typeface="Courier New" pitchFamily="49" charset="0"/>
              </a:rPr>
              <a:t>5 </a:t>
            </a:r>
            <a:r>
              <a:rPr lang="en-US" altLang="en-US" dirty="0" smtClean="0">
                <a:latin typeface="Courier New" pitchFamily="49" charset="0"/>
              </a:rPr>
              <a:t>6)</a:t>
            </a:r>
            <a:endParaRPr lang="en-US" altLang="en-US" dirty="0">
              <a:latin typeface="Courier New" pitchFamily="49" charset="0"/>
            </a:endParaRPr>
          </a:p>
        </p:txBody>
      </p:sp>
      <p:sp>
        <p:nvSpPr>
          <p:cNvPr id="28" name="Down Arrow 24"/>
          <p:cNvSpPr>
            <a:spLocks noChangeArrowheads="1"/>
          </p:cNvSpPr>
          <p:nvPr/>
        </p:nvSpPr>
        <p:spPr bwMode="auto">
          <a:xfrm rot="16200000">
            <a:off x="5066154" y="4024796"/>
            <a:ext cx="381000" cy="304800"/>
          </a:xfrm>
          <a:prstGeom prst="downArrow">
            <a:avLst>
              <a:gd name="adj1" fmla="val 50000"/>
              <a:gd name="adj2" fmla="val 50000"/>
            </a:avLst>
          </a:prstGeom>
          <a:solidFill>
            <a:schemeClr val="bg1">
              <a:lumMod val="85000"/>
            </a:schemeClr>
          </a:solidFill>
          <a:ln w="19050">
            <a:no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pic>
        <p:nvPicPr>
          <p:cNvPr id="23" name="Picture 22"/>
          <p:cNvPicPr>
            <a:picLocks noChangeAspect="1" noChangeArrowheads="1"/>
          </p:cNvPicPr>
          <p:nvPr/>
        </p:nvPicPr>
        <p:blipFill>
          <a:blip r:embed="rId3">
            <a:extLst>
              <a:ext uri="{28A0092B-C50C-407E-A947-70E740481C1C}">
                <a14:useLocalDpi xmlns:a14="http://schemas.microsoft.com/office/drawing/2010/main" val="0"/>
              </a:ext>
            </a:extLst>
          </a:blip>
          <a:srcRect t="31046" b="23225"/>
          <a:stretch>
            <a:fillRect/>
          </a:stretch>
        </p:blipFill>
        <p:spPr bwMode="auto">
          <a:xfrm>
            <a:off x="0" y="2286000"/>
            <a:ext cx="9144000"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descr="Ketrina's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90" y="5105400"/>
            <a:ext cx="1014119" cy="152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1355037" y="6243935"/>
            <a:ext cx="4207563" cy="461665"/>
          </a:xfrm>
          <a:prstGeom prst="rect">
            <a:avLst/>
          </a:prstGeom>
        </p:spPr>
        <p:txBody>
          <a:bodyPr wrap="none">
            <a:spAutoFit/>
          </a:bodyPr>
          <a:lstStyle/>
          <a:p>
            <a:pPr algn="l"/>
            <a:r>
              <a:rPr lang="en-US" b="0" dirty="0" err="1">
                <a:latin typeface="Cambria" panose="02040503050406030204" pitchFamily="18" charset="0"/>
              </a:rPr>
              <a:t>Ketrina</a:t>
            </a:r>
            <a:r>
              <a:rPr lang="en-US" b="0" dirty="0">
                <a:latin typeface="Cambria" panose="02040503050406030204" pitchFamily="18" charset="0"/>
              </a:rPr>
              <a:t> </a:t>
            </a:r>
            <a:r>
              <a:rPr lang="en-US" b="0" dirty="0" err="1" smtClean="0">
                <a:latin typeface="Cambria" panose="02040503050406030204" pitchFamily="18" charset="0"/>
              </a:rPr>
              <a:t>Yim</a:t>
            </a:r>
            <a:r>
              <a:rPr lang="en-US" b="0" dirty="0" smtClean="0">
                <a:latin typeface="Cambria" panose="02040503050406030204" pitchFamily="18" charset="0"/>
              </a:rPr>
              <a:t>, </a:t>
            </a:r>
            <a:r>
              <a:rPr lang="en-US" b="0" dirty="0" smtClean="0">
                <a:latin typeface="Cambria" panose="02040503050406030204" pitchFamily="18" charset="0"/>
              </a:rPr>
              <a:t>Cal   </a:t>
            </a:r>
            <a:r>
              <a:rPr lang="en-US" b="0" i="1" dirty="0" smtClean="0">
                <a:latin typeface="Cambria" panose="02040503050406030204" pitchFamily="18" charset="0"/>
              </a:rPr>
              <a:t>CS Illustrated</a:t>
            </a:r>
            <a:endParaRPr lang="en-US" b="0" dirty="0">
              <a:latin typeface="Cambria" panose="02040503050406030204" pitchFamily="18" charset="0"/>
            </a:endParaRPr>
          </a:p>
        </p:txBody>
      </p:sp>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1390680" y="4362480"/>
              <a:ext cx="5915520" cy="857520"/>
            </p14:xfrm>
          </p:contentPart>
        </mc:Choice>
        <mc:Fallback>
          <p:pic>
            <p:nvPicPr>
              <p:cNvPr id="2" name="Ink 1"/>
              <p:cNvPicPr/>
              <p:nvPr/>
            </p:nvPicPr>
            <p:blipFill>
              <a:blip r:embed="rId6"/>
              <a:stretch>
                <a:fillRect/>
              </a:stretch>
            </p:blipFill>
            <p:spPr>
              <a:xfrm>
                <a:off x="1381320" y="4353120"/>
                <a:ext cx="5934240" cy="876240"/>
              </a:xfrm>
              <a:prstGeom prst="rect">
                <a:avLst/>
              </a:prstGeom>
            </p:spPr>
          </p:pic>
        </mc:Fallback>
      </mc:AlternateContent>
    </p:spTree>
    <p:extLst>
      <p:ext uri="{BB962C8B-B14F-4D97-AF65-F5344CB8AC3E}">
        <p14:creationId xmlns:p14="http://schemas.microsoft.com/office/powerpoint/2010/main" val="1833827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8"/>
          <p:cNvSpPr txBox="1">
            <a:spLocks noChangeArrowheads="1"/>
          </p:cNvSpPr>
          <p:nvPr/>
        </p:nvSpPr>
        <p:spPr bwMode="auto">
          <a:xfrm>
            <a:off x="1447800" y="5562600"/>
            <a:ext cx="598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dirty="0">
                <a:latin typeface="Courier New" pitchFamily="49" charset="0"/>
              </a:rPr>
              <a:t>( </a:t>
            </a:r>
            <a:r>
              <a:rPr lang="en-US" altLang="en-US" dirty="0">
                <a:solidFill>
                  <a:srgbClr val="A70BE0"/>
                </a:solidFill>
                <a:latin typeface="Courier New" pitchFamily="49" charset="0"/>
              </a:rPr>
              <a:t>reverse</a:t>
            </a:r>
            <a:r>
              <a:rPr lang="en-US" altLang="en-US" dirty="0">
                <a:latin typeface="Courier New" pitchFamily="49" charset="0"/>
              </a:rPr>
              <a:t> '((a b) c d) )</a:t>
            </a:r>
          </a:p>
        </p:txBody>
      </p:sp>
      <p:sp>
        <p:nvSpPr>
          <p:cNvPr id="14340" name="Rectangle 9"/>
          <p:cNvSpPr>
            <a:spLocks noChangeArrowheads="1"/>
          </p:cNvSpPr>
          <p:nvPr/>
        </p:nvSpPr>
        <p:spPr bwMode="auto">
          <a:xfrm>
            <a:off x="609600" y="1524000"/>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FF0000"/>
                </a:solidFill>
                <a:latin typeface="Courier New" pitchFamily="49" charset="0"/>
              </a:rPr>
              <a:t>cons</a:t>
            </a:r>
            <a:r>
              <a:rPr lang="en-US" altLang="en-US">
                <a:latin typeface="Courier New" pitchFamily="49" charset="0"/>
              </a:rPr>
              <a:t> 'a '(b c))</a:t>
            </a:r>
          </a:p>
        </p:txBody>
      </p:sp>
      <p:sp>
        <p:nvSpPr>
          <p:cNvPr id="14341" name="Rectangle 10"/>
          <p:cNvSpPr>
            <a:spLocks noChangeArrowheads="1"/>
          </p:cNvSpPr>
          <p:nvPr/>
        </p:nvSpPr>
        <p:spPr bwMode="auto">
          <a:xfrm>
            <a:off x="4876800" y="1524000"/>
            <a:ext cx="3503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a:latin typeface="Courier New" pitchFamily="49" charset="0"/>
              </a:rPr>
              <a:t>(</a:t>
            </a:r>
            <a:r>
              <a:rPr lang="en-US" altLang="en-US" dirty="0">
                <a:solidFill>
                  <a:srgbClr val="FF0000"/>
                </a:solidFill>
                <a:latin typeface="Courier New" pitchFamily="49" charset="0"/>
              </a:rPr>
              <a:t>cons</a:t>
            </a:r>
            <a:r>
              <a:rPr lang="en-US" altLang="en-US" dirty="0">
                <a:latin typeface="Courier New" pitchFamily="49" charset="0"/>
              </a:rPr>
              <a:t> '(a) '(b c))</a:t>
            </a:r>
          </a:p>
        </p:txBody>
      </p:sp>
      <p:sp>
        <p:nvSpPr>
          <p:cNvPr id="14342" name="Rectangle 11"/>
          <p:cNvSpPr>
            <a:spLocks noChangeArrowheads="1"/>
          </p:cNvSpPr>
          <p:nvPr/>
        </p:nvSpPr>
        <p:spPr bwMode="auto">
          <a:xfrm>
            <a:off x="609600" y="2895600"/>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'a '(b c))</a:t>
            </a:r>
          </a:p>
        </p:txBody>
      </p:sp>
      <p:sp>
        <p:nvSpPr>
          <p:cNvPr id="14343" name="Rectangle 12"/>
          <p:cNvSpPr>
            <a:spLocks noChangeArrowheads="1"/>
          </p:cNvSpPr>
          <p:nvPr/>
        </p:nvSpPr>
        <p:spPr bwMode="auto">
          <a:xfrm>
            <a:off x="4876800" y="2895600"/>
            <a:ext cx="3503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'(a) '(b c))</a:t>
            </a:r>
          </a:p>
        </p:txBody>
      </p:sp>
      <p:sp>
        <p:nvSpPr>
          <p:cNvPr id="14344" name="Rectangle 13"/>
          <p:cNvSpPr>
            <a:spLocks noChangeArrowheads="1"/>
          </p:cNvSpPr>
          <p:nvPr/>
        </p:nvSpPr>
        <p:spPr bwMode="auto">
          <a:xfrm>
            <a:off x="4876800" y="4319588"/>
            <a:ext cx="3871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90BF3"/>
                </a:solidFill>
                <a:latin typeface="Courier New" pitchFamily="49" charset="0"/>
              </a:rPr>
              <a:t>append</a:t>
            </a:r>
            <a:r>
              <a:rPr lang="en-US" altLang="en-US">
                <a:latin typeface="Courier New" pitchFamily="49" charset="0"/>
              </a:rPr>
              <a:t> '(a) '(b c))</a:t>
            </a:r>
          </a:p>
        </p:txBody>
      </p:sp>
      <p:sp>
        <p:nvSpPr>
          <p:cNvPr id="14345" name="Rectangle 14"/>
          <p:cNvSpPr>
            <a:spLocks noChangeArrowheads="1"/>
          </p:cNvSpPr>
          <p:nvPr/>
        </p:nvSpPr>
        <p:spPr bwMode="auto">
          <a:xfrm>
            <a:off x="609600" y="4319588"/>
            <a:ext cx="3503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90BF3"/>
                </a:solidFill>
                <a:latin typeface="Courier New" pitchFamily="49" charset="0"/>
              </a:rPr>
              <a:t>append</a:t>
            </a:r>
            <a:r>
              <a:rPr lang="en-US" altLang="en-US">
                <a:latin typeface="Courier New" pitchFamily="49" charset="0"/>
              </a:rPr>
              <a:t> 'a '(b c))</a:t>
            </a:r>
          </a:p>
        </p:txBody>
      </p:sp>
      <p:sp>
        <p:nvSpPr>
          <p:cNvPr id="14346" name="Text Box 6"/>
          <p:cNvSpPr txBox="1">
            <a:spLocks noChangeArrowheads="1"/>
          </p:cNvSpPr>
          <p:nvPr/>
        </p:nvSpPr>
        <p:spPr bwMode="auto">
          <a:xfrm>
            <a:off x="2351088" y="152400"/>
            <a:ext cx="3440112" cy="762000"/>
          </a:xfrm>
          <a:prstGeom prst="rect">
            <a:avLst/>
          </a:prstGeom>
          <a:solidFill>
            <a:schemeClr val="bg1">
              <a:lumMod val="85000"/>
            </a:schemeClr>
          </a:solidFill>
          <a:ln>
            <a:noFill/>
          </a:ln>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dirty="0">
                <a:latin typeface="Cambria" panose="02040503050406030204" pitchFamily="18" charset="0"/>
              </a:rPr>
              <a:t>List-building</a:t>
            </a:r>
          </a:p>
        </p:txBody>
      </p:sp>
      <p:sp>
        <p:nvSpPr>
          <p:cNvPr id="14347" name="Rectangle 41"/>
          <p:cNvSpPr>
            <a:spLocks noChangeArrowheads="1"/>
          </p:cNvSpPr>
          <p:nvPr/>
        </p:nvSpPr>
        <p:spPr bwMode="auto">
          <a:xfrm>
            <a:off x="279400" y="303213"/>
            <a:ext cx="922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latin typeface="Courier New" pitchFamily="49" charset="0"/>
              </a:rPr>
              <a:t>list</a:t>
            </a:r>
            <a:r>
              <a:rPr lang="en-US" altLang="en-US">
                <a:latin typeface="Courier New" pitchFamily="49" charset="0"/>
              </a:rPr>
              <a:t> </a:t>
            </a:r>
            <a:endParaRPr lang="en-US" altLang="en-US"/>
          </a:p>
        </p:txBody>
      </p:sp>
      <p:sp>
        <p:nvSpPr>
          <p:cNvPr id="14348" name="Rectangle 42"/>
          <p:cNvSpPr>
            <a:spLocks noChangeArrowheads="1"/>
          </p:cNvSpPr>
          <p:nvPr/>
        </p:nvSpPr>
        <p:spPr bwMode="auto">
          <a:xfrm>
            <a:off x="1295400" y="303213"/>
            <a:ext cx="923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dirty="0">
                <a:solidFill>
                  <a:srgbClr val="FF0000"/>
                </a:solidFill>
                <a:latin typeface="Courier New" pitchFamily="49" charset="0"/>
              </a:rPr>
              <a:t>cons</a:t>
            </a:r>
            <a:r>
              <a:rPr lang="en-US" altLang="en-US" dirty="0">
                <a:latin typeface="Courier New" pitchFamily="49" charset="0"/>
              </a:rPr>
              <a:t> </a:t>
            </a:r>
            <a:endParaRPr lang="en-US" altLang="en-US" dirty="0"/>
          </a:p>
        </p:txBody>
      </p:sp>
      <p:sp>
        <p:nvSpPr>
          <p:cNvPr id="14349" name="Rectangle 43"/>
          <p:cNvSpPr>
            <a:spLocks noChangeArrowheads="1"/>
          </p:cNvSpPr>
          <p:nvPr/>
        </p:nvSpPr>
        <p:spPr bwMode="auto">
          <a:xfrm>
            <a:off x="6065838" y="303213"/>
            <a:ext cx="1293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append</a:t>
            </a:r>
            <a:r>
              <a:rPr lang="en-US" altLang="en-US">
                <a:latin typeface="Courier New" pitchFamily="49" charset="0"/>
              </a:rPr>
              <a:t> </a:t>
            </a:r>
            <a:endParaRPr lang="en-US" altLang="en-US"/>
          </a:p>
        </p:txBody>
      </p:sp>
      <p:sp>
        <p:nvSpPr>
          <p:cNvPr id="14350" name="Rectangle 44"/>
          <p:cNvSpPr>
            <a:spLocks noChangeArrowheads="1"/>
          </p:cNvSpPr>
          <p:nvPr/>
        </p:nvSpPr>
        <p:spPr bwMode="auto">
          <a:xfrm>
            <a:off x="7526338" y="303213"/>
            <a:ext cx="1476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A70BE0"/>
                </a:solidFill>
                <a:latin typeface="Courier New" pitchFamily="49" charset="0"/>
              </a:rPr>
              <a:t>reverse</a:t>
            </a:r>
            <a:r>
              <a:rPr lang="en-US" altLang="en-US">
                <a:latin typeface="Courier New" pitchFamily="49" charset="0"/>
              </a:rPr>
              <a:t> </a:t>
            </a:r>
            <a:endParaRPr lang="en-US" altLang="en-US"/>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66920" y="1190520"/>
              <a:ext cx="7639200" cy="5296320"/>
            </p14:xfrm>
          </p:contentPart>
        </mc:Choice>
        <mc:Fallback>
          <p:pic>
            <p:nvPicPr>
              <p:cNvPr id="2" name="Ink 1"/>
              <p:cNvPicPr/>
              <p:nvPr/>
            </p:nvPicPr>
            <p:blipFill>
              <a:blip r:embed="rId4"/>
              <a:stretch>
                <a:fillRect/>
              </a:stretch>
            </p:blipFill>
            <p:spPr>
              <a:xfrm>
                <a:off x="457560" y="1181160"/>
                <a:ext cx="7657920" cy="5315040"/>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4298950" y="158750"/>
            <a:ext cx="125015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4400" b="0" i="1" dirty="0">
                <a:latin typeface="Cambria" panose="02040503050406030204" pitchFamily="18" charset="0"/>
              </a:rPr>
              <a:t>Quiz</a:t>
            </a:r>
          </a:p>
        </p:txBody>
      </p:sp>
      <p:sp>
        <p:nvSpPr>
          <p:cNvPr id="15363" name="Text Box 7"/>
          <p:cNvSpPr txBox="1">
            <a:spLocks noChangeArrowheads="1"/>
          </p:cNvSpPr>
          <p:nvPr/>
        </p:nvSpPr>
        <p:spPr bwMode="auto">
          <a:xfrm>
            <a:off x="381000" y="1371600"/>
            <a:ext cx="4343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dirty="0" smtClean="0">
                <a:solidFill>
                  <a:schemeClr val="bg2"/>
                </a:solidFill>
                <a:latin typeface="Courier New" pitchFamily="49" charset="0"/>
              </a:rPr>
              <a:t>(define  </a:t>
            </a:r>
            <a:r>
              <a:rPr lang="en-US" altLang="en-US" dirty="0">
                <a:latin typeface="Courier New" pitchFamily="49" charset="0"/>
              </a:rPr>
              <a:t>L '(h a r</a:t>
            </a:r>
            <a:r>
              <a:rPr lang="en-US" altLang="en-US" dirty="0" smtClean="0">
                <a:latin typeface="Courier New" pitchFamily="49" charset="0"/>
              </a:rPr>
              <a:t>)</a:t>
            </a:r>
            <a:r>
              <a:rPr lang="en-US" altLang="en-US" dirty="0" smtClean="0">
                <a:solidFill>
                  <a:schemeClr val="bg2"/>
                </a:solidFill>
                <a:latin typeface="Courier New" pitchFamily="49" charset="0"/>
              </a:rPr>
              <a:t>)</a:t>
            </a:r>
            <a:endParaRPr lang="en-US" altLang="en-US" dirty="0">
              <a:latin typeface="Courier New" pitchFamily="49" charset="0"/>
            </a:endParaRPr>
          </a:p>
        </p:txBody>
      </p:sp>
      <p:sp>
        <p:nvSpPr>
          <p:cNvPr id="15364" name="Rectangle 11"/>
          <p:cNvSpPr>
            <a:spLocks noChangeArrowheads="1"/>
          </p:cNvSpPr>
          <p:nvPr/>
        </p:nvSpPr>
        <p:spPr bwMode="auto">
          <a:xfrm>
            <a:off x="3282950" y="351313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a:latin typeface="Courier New" pitchFamily="49" charset="0"/>
              </a:rPr>
              <a:t>(</a:t>
            </a:r>
            <a:r>
              <a:rPr lang="en-US" altLang="en-US" dirty="0">
                <a:solidFill>
                  <a:srgbClr val="FF0000"/>
                </a:solidFill>
                <a:latin typeface="Courier New" pitchFamily="49" charset="0"/>
              </a:rPr>
              <a:t>cons</a:t>
            </a:r>
            <a:r>
              <a:rPr lang="en-US" altLang="en-US" dirty="0">
                <a:latin typeface="Courier New" pitchFamily="49" charset="0"/>
              </a:rPr>
              <a:t> L M)</a:t>
            </a:r>
          </a:p>
        </p:txBody>
      </p:sp>
      <p:sp>
        <p:nvSpPr>
          <p:cNvPr id="15365" name="Rectangle 12"/>
          <p:cNvSpPr>
            <a:spLocks noChangeArrowheads="1"/>
          </p:cNvSpPr>
          <p:nvPr/>
        </p:nvSpPr>
        <p:spPr bwMode="auto">
          <a:xfrm>
            <a:off x="3282950" y="28194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L L)</a:t>
            </a:r>
          </a:p>
        </p:txBody>
      </p:sp>
      <p:sp>
        <p:nvSpPr>
          <p:cNvPr id="15366" name="Rectangle 13"/>
          <p:cNvSpPr>
            <a:spLocks noChangeArrowheads="1"/>
          </p:cNvSpPr>
          <p:nvPr/>
        </p:nvSpPr>
        <p:spPr bwMode="auto">
          <a:xfrm>
            <a:off x="1066800" y="4206875"/>
            <a:ext cx="424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a:latin typeface="Courier New" pitchFamily="49" charset="0"/>
              </a:rPr>
              <a:t>(</a:t>
            </a:r>
            <a:r>
              <a:rPr lang="en-US" altLang="en-US" dirty="0">
                <a:solidFill>
                  <a:srgbClr val="090BF3"/>
                </a:solidFill>
                <a:latin typeface="Courier New" pitchFamily="49" charset="0"/>
              </a:rPr>
              <a:t>append</a:t>
            </a:r>
            <a:r>
              <a:rPr lang="en-US" altLang="en-US" dirty="0">
                <a:latin typeface="Courier New" pitchFamily="49" charset="0"/>
              </a:rPr>
              <a:t> L (</a:t>
            </a:r>
            <a:r>
              <a:rPr lang="en-US" altLang="en-US" dirty="0">
                <a:solidFill>
                  <a:srgbClr val="A70BE0"/>
                </a:solidFill>
                <a:latin typeface="Courier New" pitchFamily="49" charset="0"/>
              </a:rPr>
              <a:t>reverse</a:t>
            </a:r>
            <a:r>
              <a:rPr lang="en-US" altLang="en-US" dirty="0">
                <a:latin typeface="Courier New" pitchFamily="49" charset="0"/>
              </a:rPr>
              <a:t> L))</a:t>
            </a:r>
          </a:p>
        </p:txBody>
      </p:sp>
      <p:sp>
        <p:nvSpPr>
          <p:cNvPr id="15367" name="Text Box 14"/>
          <p:cNvSpPr txBox="1">
            <a:spLocks noChangeArrowheads="1"/>
          </p:cNvSpPr>
          <p:nvPr/>
        </p:nvSpPr>
        <p:spPr bwMode="auto">
          <a:xfrm>
            <a:off x="381000" y="1905000"/>
            <a:ext cx="4038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dirty="0" smtClean="0">
                <a:solidFill>
                  <a:schemeClr val="bg2"/>
                </a:solidFill>
                <a:latin typeface="Courier New" pitchFamily="49" charset="0"/>
              </a:rPr>
              <a:t>(define  </a:t>
            </a:r>
            <a:r>
              <a:rPr lang="en-US" altLang="en-US" dirty="0">
                <a:latin typeface="Courier New" pitchFamily="49" charset="0"/>
              </a:rPr>
              <a:t>M '(e v</a:t>
            </a:r>
            <a:r>
              <a:rPr lang="en-US" altLang="en-US" dirty="0" smtClean="0">
                <a:latin typeface="Courier New" pitchFamily="49" charset="0"/>
              </a:rPr>
              <a:t>)</a:t>
            </a:r>
            <a:r>
              <a:rPr lang="en-US" altLang="en-US" dirty="0" smtClean="0">
                <a:solidFill>
                  <a:schemeClr val="bg2"/>
                </a:solidFill>
                <a:latin typeface="Courier New" pitchFamily="49" charset="0"/>
              </a:rPr>
              <a:t>)</a:t>
            </a:r>
            <a:endParaRPr lang="en-US" altLang="en-US" dirty="0">
              <a:latin typeface="Courier New" pitchFamily="49" charset="0"/>
            </a:endParaRPr>
          </a:p>
        </p:txBody>
      </p:sp>
      <p:sp>
        <p:nvSpPr>
          <p:cNvPr id="15368" name="Rectangle 16"/>
          <p:cNvSpPr>
            <a:spLocks noChangeArrowheads="1"/>
          </p:cNvSpPr>
          <p:nvPr/>
        </p:nvSpPr>
        <p:spPr bwMode="auto">
          <a:xfrm>
            <a:off x="6094413" y="5766885"/>
            <a:ext cx="2744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'(h a r v e y)</a:t>
            </a:r>
          </a:p>
        </p:txBody>
      </p:sp>
      <p:sp>
        <p:nvSpPr>
          <p:cNvPr id="15370" name="Rectangle 45"/>
          <p:cNvSpPr>
            <a:spLocks noChangeArrowheads="1"/>
          </p:cNvSpPr>
          <p:nvPr/>
        </p:nvSpPr>
        <p:spPr bwMode="auto">
          <a:xfrm>
            <a:off x="6427788" y="152400"/>
            <a:ext cx="92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latin typeface="Courier New" pitchFamily="49" charset="0"/>
              </a:rPr>
              <a:t>list</a:t>
            </a:r>
            <a:r>
              <a:rPr lang="en-US" altLang="en-US">
                <a:latin typeface="Courier New" pitchFamily="49" charset="0"/>
              </a:rPr>
              <a:t> </a:t>
            </a:r>
            <a:endParaRPr lang="en-US" altLang="en-US"/>
          </a:p>
        </p:txBody>
      </p:sp>
      <p:sp>
        <p:nvSpPr>
          <p:cNvPr id="15371" name="Rectangle 46"/>
          <p:cNvSpPr>
            <a:spLocks noChangeArrowheads="1"/>
          </p:cNvSpPr>
          <p:nvPr/>
        </p:nvSpPr>
        <p:spPr bwMode="auto">
          <a:xfrm>
            <a:off x="7518400" y="158750"/>
            <a:ext cx="92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FF0000"/>
                </a:solidFill>
                <a:latin typeface="Courier New" pitchFamily="49" charset="0"/>
              </a:rPr>
              <a:t>cons</a:t>
            </a:r>
            <a:r>
              <a:rPr lang="en-US" altLang="en-US">
                <a:latin typeface="Courier New" pitchFamily="49" charset="0"/>
              </a:rPr>
              <a:t> </a:t>
            </a:r>
            <a:endParaRPr lang="en-US" altLang="en-US"/>
          </a:p>
        </p:txBody>
      </p:sp>
      <p:sp>
        <p:nvSpPr>
          <p:cNvPr id="15372" name="Rectangle 47"/>
          <p:cNvSpPr>
            <a:spLocks noChangeArrowheads="1"/>
          </p:cNvSpPr>
          <p:nvPr/>
        </p:nvSpPr>
        <p:spPr bwMode="auto">
          <a:xfrm>
            <a:off x="6054725" y="603250"/>
            <a:ext cx="1292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append</a:t>
            </a:r>
            <a:r>
              <a:rPr lang="en-US" altLang="en-US">
                <a:latin typeface="Courier New" pitchFamily="49" charset="0"/>
              </a:rPr>
              <a:t> </a:t>
            </a:r>
            <a:endParaRPr lang="en-US" altLang="en-US"/>
          </a:p>
        </p:txBody>
      </p:sp>
      <p:sp>
        <p:nvSpPr>
          <p:cNvPr id="15373" name="Rectangle 48"/>
          <p:cNvSpPr>
            <a:spLocks noChangeArrowheads="1"/>
          </p:cNvSpPr>
          <p:nvPr/>
        </p:nvSpPr>
        <p:spPr bwMode="auto">
          <a:xfrm>
            <a:off x="7513638" y="609600"/>
            <a:ext cx="1477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A70BE0"/>
                </a:solidFill>
                <a:latin typeface="Courier New" pitchFamily="49" charset="0"/>
              </a:rPr>
              <a:t>reverse</a:t>
            </a:r>
            <a:r>
              <a:rPr lang="en-US" altLang="en-US">
                <a:latin typeface="Courier New" pitchFamily="49" charset="0"/>
              </a:rPr>
              <a:t> </a:t>
            </a:r>
            <a:endParaRPr lang="en-US" altLang="en-US"/>
          </a:p>
        </p:txBody>
      </p:sp>
      <p:sp>
        <p:nvSpPr>
          <p:cNvPr id="15374" name="Right Arrow 49"/>
          <p:cNvSpPr>
            <a:spLocks noChangeArrowheads="1"/>
          </p:cNvSpPr>
          <p:nvPr/>
        </p:nvSpPr>
        <p:spPr bwMode="auto">
          <a:xfrm>
            <a:off x="5448300" y="2984500"/>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5" name="Right Arrow 50"/>
          <p:cNvSpPr>
            <a:spLocks noChangeArrowheads="1"/>
          </p:cNvSpPr>
          <p:nvPr/>
        </p:nvSpPr>
        <p:spPr bwMode="auto">
          <a:xfrm>
            <a:off x="5448300" y="3657600"/>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6" name="Right Arrow 51"/>
          <p:cNvSpPr>
            <a:spLocks noChangeArrowheads="1"/>
          </p:cNvSpPr>
          <p:nvPr/>
        </p:nvSpPr>
        <p:spPr bwMode="auto">
          <a:xfrm>
            <a:off x="5448300" y="4343400"/>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7" name="Right Arrow 53"/>
          <p:cNvSpPr>
            <a:spLocks noChangeArrowheads="1"/>
          </p:cNvSpPr>
          <p:nvPr/>
        </p:nvSpPr>
        <p:spPr bwMode="auto">
          <a:xfrm>
            <a:off x="5448300" y="5933573"/>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8" name="Rectangle 16"/>
          <p:cNvSpPr>
            <a:spLocks noChangeArrowheads="1"/>
          </p:cNvSpPr>
          <p:nvPr/>
        </p:nvSpPr>
        <p:spPr bwMode="auto">
          <a:xfrm>
            <a:off x="6094413" y="500488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'(r a v e)</a:t>
            </a:r>
          </a:p>
        </p:txBody>
      </p:sp>
      <p:sp>
        <p:nvSpPr>
          <p:cNvPr id="15379" name="Text Box 19"/>
          <p:cNvSpPr txBox="1">
            <a:spLocks noChangeArrowheads="1"/>
          </p:cNvSpPr>
          <p:nvPr/>
        </p:nvSpPr>
        <p:spPr bwMode="auto">
          <a:xfrm>
            <a:off x="6710362" y="6336268"/>
            <a:ext cx="1671638" cy="369332"/>
          </a:xfrm>
          <a:prstGeom prst="rect">
            <a:avLst/>
          </a:prstGeom>
          <a:noFill/>
          <a:ln>
            <a:no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b="0" dirty="0">
                <a:latin typeface="Cambria" panose="02040503050406030204" pitchFamily="18" charset="0"/>
              </a:rPr>
              <a:t>use</a:t>
            </a:r>
            <a:r>
              <a:rPr lang="en-US" altLang="en-US" sz="1800" i="1" dirty="0">
                <a:latin typeface="Cambria" panose="02040503050406030204" pitchFamily="18" charset="0"/>
              </a:rPr>
              <a:t> </a:t>
            </a:r>
            <a:r>
              <a:rPr lang="en-US" altLang="en-US" sz="1800" dirty="0" smtClean="0">
                <a:latin typeface="Courier New" panose="02070309020205020404" pitchFamily="49" charset="0"/>
                <a:cs typeface="Courier New" panose="02070309020205020404" pitchFamily="49" charset="0"/>
              </a:rPr>
              <a:t>'y </a:t>
            </a:r>
            <a:r>
              <a:rPr lang="en-US" altLang="en-US" sz="1800" b="0" dirty="0" smtClean="0">
                <a:latin typeface="Cambria" panose="02040503050406030204" pitchFamily="18" charset="0"/>
              </a:rPr>
              <a:t>here</a:t>
            </a:r>
            <a:endParaRPr lang="en-US" altLang="en-US" sz="1800" dirty="0">
              <a:latin typeface="Courier New" panose="02070309020205020404" pitchFamily="49" charset="0"/>
              <a:cs typeface="Courier New" panose="02070309020205020404" pitchFamily="49" charset="0"/>
            </a:endParaRPr>
          </a:p>
        </p:txBody>
      </p:sp>
      <p:sp>
        <p:nvSpPr>
          <p:cNvPr id="15381" name="Right Arrow 57"/>
          <p:cNvSpPr>
            <a:spLocks noChangeArrowheads="1"/>
          </p:cNvSpPr>
          <p:nvPr/>
        </p:nvSpPr>
        <p:spPr bwMode="auto">
          <a:xfrm>
            <a:off x="5456238" y="5130298"/>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82" name="TextBox 58"/>
          <p:cNvSpPr txBox="1">
            <a:spLocks noChangeArrowheads="1"/>
          </p:cNvSpPr>
          <p:nvPr/>
        </p:nvSpPr>
        <p:spPr bwMode="auto">
          <a:xfrm>
            <a:off x="5215467" y="1479336"/>
            <a:ext cx="2743200" cy="707886"/>
          </a:xfrm>
          <a:prstGeom prst="rect">
            <a:avLst/>
          </a:prstGeom>
          <a:solidFill>
            <a:schemeClr val="bg1">
              <a:lumMod val="95000"/>
            </a:schemeClr>
          </a:solidFill>
          <a:ln>
            <a:no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000" b="0" dirty="0">
                <a:latin typeface="Cambria" panose="02040503050406030204" pitchFamily="18" charset="0"/>
              </a:rPr>
              <a:t>Use </a:t>
            </a:r>
            <a:r>
              <a:rPr lang="en-US" altLang="en-US" sz="2000" dirty="0">
                <a:latin typeface="Courier New" pitchFamily="49" charset="0"/>
              </a:rPr>
              <a:t>L</a:t>
            </a:r>
            <a:r>
              <a:rPr lang="en-US" altLang="en-US" sz="2000" b="0" dirty="0" smtClean="0">
                <a:latin typeface="Cambria" panose="02040503050406030204" pitchFamily="18" charset="0"/>
              </a:rPr>
              <a:t> </a:t>
            </a:r>
            <a:r>
              <a:rPr lang="en-US" altLang="en-US" sz="2000" b="0" dirty="0">
                <a:latin typeface="Cambria" panose="02040503050406030204" pitchFamily="18" charset="0"/>
              </a:rPr>
              <a:t>and </a:t>
            </a:r>
            <a:r>
              <a:rPr lang="en-US" altLang="en-US" sz="2000" dirty="0" smtClean="0">
                <a:latin typeface="Courier New" pitchFamily="49" charset="0"/>
              </a:rPr>
              <a:t>M</a:t>
            </a:r>
            <a:r>
              <a:rPr lang="en-US" altLang="en-US" sz="2000" b="0" dirty="0" smtClean="0">
                <a:latin typeface="Cambria" panose="02040503050406030204" pitchFamily="18" charset="0"/>
              </a:rPr>
              <a:t> </a:t>
            </a:r>
            <a:r>
              <a:rPr lang="en-US" altLang="en-US" sz="2000" b="0" dirty="0">
                <a:latin typeface="Cambria" panose="02040503050406030204" pitchFamily="18" charset="0"/>
              </a:rPr>
              <a:t>to </a:t>
            </a:r>
            <a:r>
              <a:rPr lang="en-US" altLang="en-US" sz="2000" b="0" dirty="0" smtClean="0">
                <a:latin typeface="Cambria" panose="02040503050406030204" pitchFamily="18" charset="0"/>
              </a:rPr>
              <a:t>evaluate (and build) </a:t>
            </a:r>
            <a:r>
              <a:rPr lang="en-US" altLang="en-US" sz="2000" b="0" dirty="0">
                <a:latin typeface="Cambria" panose="02040503050406030204" pitchFamily="18" charset="0"/>
              </a:rPr>
              <a:t>these lists:</a:t>
            </a:r>
          </a:p>
        </p:txBody>
      </p:sp>
      <p:sp>
        <p:nvSpPr>
          <p:cNvPr id="2" name="TextBox 1"/>
          <p:cNvSpPr txBox="1"/>
          <p:nvPr/>
        </p:nvSpPr>
        <p:spPr>
          <a:xfrm>
            <a:off x="279577" y="403578"/>
            <a:ext cx="3770312" cy="369332"/>
          </a:xfrm>
          <a:prstGeom prst="rect">
            <a:avLst/>
          </a:prstGeom>
          <a:noFill/>
        </p:spPr>
        <p:txBody>
          <a:bodyPr wrap="square" rtlCol="0">
            <a:spAutoFit/>
          </a:bodyPr>
          <a:lstStyle/>
          <a:p>
            <a:pPr algn="l"/>
            <a:r>
              <a:rPr lang="en-US" sz="1800" b="0" dirty="0" smtClean="0">
                <a:latin typeface="Calibri" panose="020F0502020204030204" pitchFamily="34" charset="0"/>
              </a:rPr>
              <a:t>Name(s)  _______________________</a:t>
            </a:r>
            <a:endParaRPr lang="en-US" sz="1800" b="0" dirty="0">
              <a:latin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5762880" y="390600"/>
              <a:ext cx="1800360" cy="609840"/>
            </p14:xfrm>
          </p:contentPart>
        </mc:Choice>
        <mc:Fallback>
          <p:pic>
            <p:nvPicPr>
              <p:cNvPr id="3" name="Ink 2"/>
              <p:cNvPicPr/>
              <p:nvPr/>
            </p:nvPicPr>
            <p:blipFill>
              <a:blip r:embed="rId4"/>
              <a:stretch>
                <a:fillRect/>
              </a:stretch>
            </p:blipFill>
            <p:spPr>
              <a:xfrm>
                <a:off x="5753520" y="381240"/>
                <a:ext cx="1819080" cy="628560"/>
              </a:xfrm>
              <a:prstGeom prst="rect">
                <a:avLst/>
              </a:prstGeom>
            </p:spPr>
          </p:pic>
        </mc:Fallback>
      </mc:AlternateContent>
    </p:spTree>
    <p:extLst>
      <p:ext uri="{BB962C8B-B14F-4D97-AF65-F5344CB8AC3E}">
        <p14:creationId xmlns:p14="http://schemas.microsoft.com/office/powerpoint/2010/main" val="752288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5356225" y="188913"/>
            <a:ext cx="3440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4400" b="0" i="1" dirty="0">
                <a:latin typeface="Cambria" panose="02040503050406030204" pitchFamily="18" charset="0"/>
              </a:rPr>
              <a:t>Quiz</a:t>
            </a:r>
          </a:p>
        </p:txBody>
      </p:sp>
      <p:sp>
        <p:nvSpPr>
          <p:cNvPr id="15363" name="Text Box 7"/>
          <p:cNvSpPr txBox="1">
            <a:spLocks noChangeArrowheads="1"/>
          </p:cNvSpPr>
          <p:nvPr/>
        </p:nvSpPr>
        <p:spPr bwMode="auto">
          <a:xfrm>
            <a:off x="381000" y="1371600"/>
            <a:ext cx="4343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dirty="0" smtClean="0">
                <a:solidFill>
                  <a:schemeClr val="bg2"/>
                </a:solidFill>
                <a:latin typeface="Courier New" pitchFamily="49" charset="0"/>
              </a:rPr>
              <a:t>(define  </a:t>
            </a:r>
            <a:r>
              <a:rPr lang="en-US" altLang="en-US" dirty="0">
                <a:latin typeface="Courier New" pitchFamily="49" charset="0"/>
              </a:rPr>
              <a:t>L '(h a r</a:t>
            </a:r>
            <a:r>
              <a:rPr lang="en-US" altLang="en-US" dirty="0" smtClean="0">
                <a:latin typeface="Courier New" pitchFamily="49" charset="0"/>
              </a:rPr>
              <a:t>)</a:t>
            </a:r>
            <a:r>
              <a:rPr lang="en-US" altLang="en-US" dirty="0" smtClean="0">
                <a:solidFill>
                  <a:schemeClr val="bg2"/>
                </a:solidFill>
                <a:latin typeface="Courier New" pitchFamily="49" charset="0"/>
              </a:rPr>
              <a:t>)</a:t>
            </a:r>
            <a:endParaRPr lang="en-US" altLang="en-US" dirty="0">
              <a:latin typeface="Courier New" pitchFamily="49" charset="0"/>
            </a:endParaRPr>
          </a:p>
        </p:txBody>
      </p:sp>
      <p:sp>
        <p:nvSpPr>
          <p:cNvPr id="15364" name="Rectangle 11"/>
          <p:cNvSpPr>
            <a:spLocks noChangeArrowheads="1"/>
          </p:cNvSpPr>
          <p:nvPr/>
        </p:nvSpPr>
        <p:spPr bwMode="auto">
          <a:xfrm>
            <a:off x="3282950" y="351313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a:latin typeface="Courier New" pitchFamily="49" charset="0"/>
              </a:rPr>
              <a:t>(</a:t>
            </a:r>
            <a:r>
              <a:rPr lang="en-US" altLang="en-US" dirty="0">
                <a:solidFill>
                  <a:srgbClr val="FF0000"/>
                </a:solidFill>
                <a:latin typeface="Courier New" pitchFamily="49" charset="0"/>
              </a:rPr>
              <a:t>cons</a:t>
            </a:r>
            <a:r>
              <a:rPr lang="en-US" altLang="en-US" dirty="0">
                <a:latin typeface="Courier New" pitchFamily="49" charset="0"/>
              </a:rPr>
              <a:t> L M)</a:t>
            </a:r>
          </a:p>
        </p:txBody>
      </p:sp>
      <p:sp>
        <p:nvSpPr>
          <p:cNvPr id="15365" name="Rectangle 12"/>
          <p:cNvSpPr>
            <a:spLocks noChangeArrowheads="1"/>
          </p:cNvSpPr>
          <p:nvPr/>
        </p:nvSpPr>
        <p:spPr bwMode="auto">
          <a:xfrm>
            <a:off x="3282950" y="28194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L L)</a:t>
            </a:r>
          </a:p>
        </p:txBody>
      </p:sp>
      <p:sp>
        <p:nvSpPr>
          <p:cNvPr id="15366" name="Rectangle 13"/>
          <p:cNvSpPr>
            <a:spLocks noChangeArrowheads="1"/>
          </p:cNvSpPr>
          <p:nvPr/>
        </p:nvSpPr>
        <p:spPr bwMode="auto">
          <a:xfrm>
            <a:off x="1066800" y="4206875"/>
            <a:ext cx="424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a:latin typeface="Courier New" pitchFamily="49" charset="0"/>
              </a:rPr>
              <a:t>(</a:t>
            </a:r>
            <a:r>
              <a:rPr lang="en-US" altLang="en-US" dirty="0">
                <a:solidFill>
                  <a:srgbClr val="090BF3"/>
                </a:solidFill>
                <a:latin typeface="Courier New" pitchFamily="49" charset="0"/>
              </a:rPr>
              <a:t>append</a:t>
            </a:r>
            <a:r>
              <a:rPr lang="en-US" altLang="en-US" dirty="0">
                <a:latin typeface="Courier New" pitchFamily="49" charset="0"/>
              </a:rPr>
              <a:t> L (</a:t>
            </a:r>
            <a:r>
              <a:rPr lang="en-US" altLang="en-US" dirty="0">
                <a:solidFill>
                  <a:srgbClr val="A70BE0"/>
                </a:solidFill>
                <a:latin typeface="Courier New" pitchFamily="49" charset="0"/>
              </a:rPr>
              <a:t>reverse</a:t>
            </a:r>
            <a:r>
              <a:rPr lang="en-US" altLang="en-US" dirty="0">
                <a:latin typeface="Courier New" pitchFamily="49" charset="0"/>
              </a:rPr>
              <a:t> L))</a:t>
            </a:r>
          </a:p>
        </p:txBody>
      </p:sp>
      <p:sp>
        <p:nvSpPr>
          <p:cNvPr id="15367" name="Text Box 14"/>
          <p:cNvSpPr txBox="1">
            <a:spLocks noChangeArrowheads="1"/>
          </p:cNvSpPr>
          <p:nvPr/>
        </p:nvSpPr>
        <p:spPr bwMode="auto">
          <a:xfrm>
            <a:off x="381000" y="1905000"/>
            <a:ext cx="4038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dirty="0" smtClean="0">
                <a:solidFill>
                  <a:schemeClr val="bg2"/>
                </a:solidFill>
                <a:latin typeface="Courier New" pitchFamily="49" charset="0"/>
              </a:rPr>
              <a:t>(define  </a:t>
            </a:r>
            <a:r>
              <a:rPr lang="en-US" altLang="en-US" dirty="0">
                <a:latin typeface="Courier New" pitchFamily="49" charset="0"/>
              </a:rPr>
              <a:t>M '(e v</a:t>
            </a:r>
            <a:r>
              <a:rPr lang="en-US" altLang="en-US" dirty="0" smtClean="0">
                <a:latin typeface="Courier New" pitchFamily="49" charset="0"/>
              </a:rPr>
              <a:t>)</a:t>
            </a:r>
            <a:r>
              <a:rPr lang="en-US" altLang="en-US" dirty="0" smtClean="0">
                <a:solidFill>
                  <a:schemeClr val="bg2"/>
                </a:solidFill>
                <a:latin typeface="Courier New" pitchFamily="49" charset="0"/>
              </a:rPr>
              <a:t>)</a:t>
            </a:r>
            <a:endParaRPr lang="en-US" altLang="en-US" dirty="0">
              <a:latin typeface="Courier New" pitchFamily="49" charset="0"/>
            </a:endParaRPr>
          </a:p>
        </p:txBody>
      </p:sp>
      <p:sp>
        <p:nvSpPr>
          <p:cNvPr id="15368" name="Rectangle 16"/>
          <p:cNvSpPr>
            <a:spLocks noChangeArrowheads="1"/>
          </p:cNvSpPr>
          <p:nvPr/>
        </p:nvSpPr>
        <p:spPr bwMode="auto">
          <a:xfrm>
            <a:off x="6094413" y="5766885"/>
            <a:ext cx="2744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'(h a r v e y)</a:t>
            </a:r>
          </a:p>
        </p:txBody>
      </p:sp>
      <p:sp>
        <p:nvSpPr>
          <p:cNvPr id="15370" name="Rectangle 45"/>
          <p:cNvSpPr>
            <a:spLocks noChangeArrowheads="1"/>
          </p:cNvSpPr>
          <p:nvPr/>
        </p:nvSpPr>
        <p:spPr bwMode="auto">
          <a:xfrm>
            <a:off x="4564063" y="158750"/>
            <a:ext cx="92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latin typeface="Courier New" pitchFamily="49" charset="0"/>
              </a:rPr>
              <a:t>list</a:t>
            </a:r>
            <a:r>
              <a:rPr lang="en-US" altLang="en-US">
                <a:latin typeface="Courier New" pitchFamily="49" charset="0"/>
              </a:rPr>
              <a:t> </a:t>
            </a:r>
            <a:endParaRPr lang="en-US" altLang="en-US"/>
          </a:p>
        </p:txBody>
      </p:sp>
      <p:sp>
        <p:nvSpPr>
          <p:cNvPr id="15371" name="Rectangle 46"/>
          <p:cNvSpPr>
            <a:spLocks noChangeArrowheads="1"/>
          </p:cNvSpPr>
          <p:nvPr/>
        </p:nvSpPr>
        <p:spPr bwMode="auto">
          <a:xfrm>
            <a:off x="5654675" y="158750"/>
            <a:ext cx="92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FF0000"/>
                </a:solidFill>
                <a:latin typeface="Courier New" pitchFamily="49" charset="0"/>
              </a:rPr>
              <a:t>cons</a:t>
            </a:r>
            <a:r>
              <a:rPr lang="en-US" altLang="en-US">
                <a:latin typeface="Courier New" pitchFamily="49" charset="0"/>
              </a:rPr>
              <a:t> </a:t>
            </a:r>
            <a:endParaRPr lang="en-US" altLang="en-US"/>
          </a:p>
        </p:txBody>
      </p:sp>
      <p:sp>
        <p:nvSpPr>
          <p:cNvPr id="15372" name="Rectangle 47"/>
          <p:cNvSpPr>
            <a:spLocks noChangeArrowheads="1"/>
          </p:cNvSpPr>
          <p:nvPr/>
        </p:nvSpPr>
        <p:spPr bwMode="auto">
          <a:xfrm>
            <a:off x="4191000" y="609600"/>
            <a:ext cx="1292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append</a:t>
            </a:r>
            <a:r>
              <a:rPr lang="en-US" altLang="en-US">
                <a:latin typeface="Courier New" pitchFamily="49" charset="0"/>
              </a:rPr>
              <a:t> </a:t>
            </a:r>
            <a:endParaRPr lang="en-US" altLang="en-US"/>
          </a:p>
        </p:txBody>
      </p:sp>
      <p:sp>
        <p:nvSpPr>
          <p:cNvPr id="15373" name="Rectangle 48"/>
          <p:cNvSpPr>
            <a:spLocks noChangeArrowheads="1"/>
          </p:cNvSpPr>
          <p:nvPr/>
        </p:nvSpPr>
        <p:spPr bwMode="auto">
          <a:xfrm>
            <a:off x="5649913" y="609600"/>
            <a:ext cx="1477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A70BE0"/>
                </a:solidFill>
                <a:latin typeface="Courier New" pitchFamily="49" charset="0"/>
              </a:rPr>
              <a:t>reverse</a:t>
            </a:r>
            <a:r>
              <a:rPr lang="en-US" altLang="en-US">
                <a:latin typeface="Courier New" pitchFamily="49" charset="0"/>
              </a:rPr>
              <a:t> </a:t>
            </a:r>
            <a:endParaRPr lang="en-US" altLang="en-US"/>
          </a:p>
        </p:txBody>
      </p:sp>
      <p:sp>
        <p:nvSpPr>
          <p:cNvPr id="15374" name="Right Arrow 49"/>
          <p:cNvSpPr>
            <a:spLocks noChangeArrowheads="1"/>
          </p:cNvSpPr>
          <p:nvPr/>
        </p:nvSpPr>
        <p:spPr bwMode="auto">
          <a:xfrm>
            <a:off x="5448300" y="2984500"/>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5" name="Right Arrow 50"/>
          <p:cNvSpPr>
            <a:spLocks noChangeArrowheads="1"/>
          </p:cNvSpPr>
          <p:nvPr/>
        </p:nvSpPr>
        <p:spPr bwMode="auto">
          <a:xfrm>
            <a:off x="5448300" y="3657600"/>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6" name="Right Arrow 51"/>
          <p:cNvSpPr>
            <a:spLocks noChangeArrowheads="1"/>
          </p:cNvSpPr>
          <p:nvPr/>
        </p:nvSpPr>
        <p:spPr bwMode="auto">
          <a:xfrm>
            <a:off x="5448300" y="4343400"/>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7" name="Right Arrow 53"/>
          <p:cNvSpPr>
            <a:spLocks noChangeArrowheads="1"/>
          </p:cNvSpPr>
          <p:nvPr/>
        </p:nvSpPr>
        <p:spPr bwMode="auto">
          <a:xfrm>
            <a:off x="5448300" y="5933573"/>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8" name="Rectangle 16"/>
          <p:cNvSpPr>
            <a:spLocks noChangeArrowheads="1"/>
          </p:cNvSpPr>
          <p:nvPr/>
        </p:nvSpPr>
        <p:spPr bwMode="auto">
          <a:xfrm>
            <a:off x="6094413" y="500488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'(r a v e)</a:t>
            </a:r>
          </a:p>
        </p:txBody>
      </p:sp>
      <p:sp>
        <p:nvSpPr>
          <p:cNvPr id="15379" name="Text Box 19"/>
          <p:cNvSpPr txBox="1">
            <a:spLocks noChangeArrowheads="1"/>
          </p:cNvSpPr>
          <p:nvPr/>
        </p:nvSpPr>
        <p:spPr bwMode="auto">
          <a:xfrm>
            <a:off x="6710362" y="6336268"/>
            <a:ext cx="1671638" cy="369332"/>
          </a:xfrm>
          <a:prstGeom prst="rect">
            <a:avLst/>
          </a:prstGeom>
          <a:noFill/>
          <a:ln>
            <a:no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b="0" dirty="0">
                <a:latin typeface="Cambria" panose="02040503050406030204" pitchFamily="18" charset="0"/>
              </a:rPr>
              <a:t>use</a:t>
            </a:r>
            <a:r>
              <a:rPr lang="en-US" altLang="en-US" sz="1800" i="1" dirty="0">
                <a:latin typeface="Cambria" panose="02040503050406030204" pitchFamily="18" charset="0"/>
              </a:rPr>
              <a:t> </a:t>
            </a:r>
            <a:r>
              <a:rPr lang="en-US" altLang="en-US" sz="1800" dirty="0" smtClean="0">
                <a:latin typeface="Courier New" panose="02070309020205020404" pitchFamily="49" charset="0"/>
                <a:cs typeface="Courier New" panose="02070309020205020404" pitchFamily="49" charset="0"/>
              </a:rPr>
              <a:t>'y </a:t>
            </a:r>
            <a:r>
              <a:rPr lang="en-US" altLang="en-US" sz="1800" b="0" dirty="0" smtClean="0">
                <a:latin typeface="Cambria" panose="02040503050406030204" pitchFamily="18" charset="0"/>
              </a:rPr>
              <a:t>here</a:t>
            </a:r>
            <a:endParaRPr lang="en-US" altLang="en-US" sz="1800" dirty="0">
              <a:latin typeface="Courier New" panose="02070309020205020404" pitchFamily="49" charset="0"/>
              <a:cs typeface="Courier New" panose="02070309020205020404" pitchFamily="49" charset="0"/>
            </a:endParaRPr>
          </a:p>
        </p:txBody>
      </p:sp>
      <p:sp>
        <p:nvSpPr>
          <p:cNvPr id="15380" name="TextBox 56"/>
          <p:cNvSpPr txBox="1">
            <a:spLocks noChangeArrowheads="1"/>
          </p:cNvSpPr>
          <p:nvPr/>
        </p:nvSpPr>
        <p:spPr bwMode="auto">
          <a:xfrm rot="21331290">
            <a:off x="286934" y="376694"/>
            <a:ext cx="3506788" cy="554038"/>
          </a:xfrm>
          <a:prstGeom prst="rect">
            <a:avLst/>
          </a:prstGeom>
          <a:solidFill>
            <a:schemeClr val="bg1">
              <a:lumMod val="95000"/>
            </a:schemeClr>
          </a:solidFill>
          <a:ln w="9525">
            <a:noFill/>
            <a:miter lim="800000"/>
            <a:headEnd/>
            <a:tailEnd/>
          </a:ln>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dirty="0">
                <a:latin typeface="Calibri" pitchFamily="34" charset="0"/>
              </a:rPr>
              <a:t>DO THESE FIRST ON THE BACK PAGE OF THE NOTES ... (to be handed in...)</a:t>
            </a:r>
          </a:p>
        </p:txBody>
      </p:sp>
      <p:sp>
        <p:nvSpPr>
          <p:cNvPr id="15381" name="Right Arrow 57"/>
          <p:cNvSpPr>
            <a:spLocks noChangeArrowheads="1"/>
          </p:cNvSpPr>
          <p:nvPr/>
        </p:nvSpPr>
        <p:spPr bwMode="auto">
          <a:xfrm>
            <a:off x="5456238" y="5130298"/>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82" name="TextBox 58"/>
          <p:cNvSpPr txBox="1">
            <a:spLocks noChangeArrowheads="1"/>
          </p:cNvSpPr>
          <p:nvPr/>
        </p:nvSpPr>
        <p:spPr bwMode="auto">
          <a:xfrm>
            <a:off x="5215467" y="1479336"/>
            <a:ext cx="2743200" cy="707886"/>
          </a:xfrm>
          <a:prstGeom prst="rect">
            <a:avLst/>
          </a:prstGeom>
          <a:solidFill>
            <a:schemeClr val="bg1">
              <a:lumMod val="95000"/>
            </a:schemeClr>
          </a:solidFill>
          <a:ln>
            <a:no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000" b="0" dirty="0">
                <a:latin typeface="Cambria" panose="02040503050406030204" pitchFamily="18" charset="0"/>
              </a:rPr>
              <a:t>Use </a:t>
            </a:r>
            <a:r>
              <a:rPr lang="en-US" altLang="en-US" sz="2000" dirty="0">
                <a:latin typeface="Courier New" pitchFamily="49" charset="0"/>
              </a:rPr>
              <a:t>L</a:t>
            </a:r>
            <a:r>
              <a:rPr lang="en-US" altLang="en-US" sz="2000" b="0" dirty="0" smtClean="0">
                <a:latin typeface="Cambria" panose="02040503050406030204" pitchFamily="18" charset="0"/>
              </a:rPr>
              <a:t> </a:t>
            </a:r>
            <a:r>
              <a:rPr lang="en-US" altLang="en-US" sz="2000" b="0" dirty="0">
                <a:latin typeface="Cambria" panose="02040503050406030204" pitchFamily="18" charset="0"/>
              </a:rPr>
              <a:t>and </a:t>
            </a:r>
            <a:r>
              <a:rPr lang="en-US" altLang="en-US" sz="2000" dirty="0" smtClean="0">
                <a:latin typeface="Courier New" pitchFamily="49" charset="0"/>
              </a:rPr>
              <a:t>M</a:t>
            </a:r>
            <a:r>
              <a:rPr lang="en-US" altLang="en-US" sz="2000" b="0" dirty="0" smtClean="0">
                <a:latin typeface="Cambria" panose="02040503050406030204" pitchFamily="18" charset="0"/>
              </a:rPr>
              <a:t> </a:t>
            </a:r>
            <a:r>
              <a:rPr lang="en-US" altLang="en-US" sz="2000" b="0" dirty="0">
                <a:latin typeface="Cambria" panose="02040503050406030204" pitchFamily="18" charset="0"/>
              </a:rPr>
              <a:t>to </a:t>
            </a:r>
            <a:r>
              <a:rPr lang="en-US" altLang="en-US" sz="2000" b="0" dirty="0" smtClean="0">
                <a:latin typeface="Cambria" panose="02040503050406030204" pitchFamily="18" charset="0"/>
              </a:rPr>
              <a:t>evaluate (and build) </a:t>
            </a:r>
            <a:r>
              <a:rPr lang="en-US" altLang="en-US" sz="2000" b="0" dirty="0">
                <a:latin typeface="Cambria" panose="02040503050406030204" pitchFamily="18" charset="0"/>
              </a:rPr>
              <a:t>these lists:</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38320" y="2705040"/>
              <a:ext cx="8344080" cy="3743640"/>
            </p14:xfrm>
          </p:contentPart>
        </mc:Choice>
        <mc:Fallback>
          <p:pic>
            <p:nvPicPr>
              <p:cNvPr id="2" name="Ink 1"/>
              <p:cNvPicPr/>
              <p:nvPr/>
            </p:nvPicPr>
            <p:blipFill>
              <a:blip r:embed="rId4"/>
              <a:stretch>
                <a:fillRect/>
              </a:stretch>
            </p:blipFill>
            <p:spPr>
              <a:xfrm>
                <a:off x="228960" y="2695680"/>
                <a:ext cx="8362800" cy="3762360"/>
              </a:xfrm>
              <a:prstGeom prst="rect">
                <a:avLst/>
              </a:prstGeom>
            </p:spPr>
          </p:pic>
        </mc:Fallback>
      </mc:AlternateContent>
    </p:spTree>
    <p:extLst>
      <p:ext uri="{BB962C8B-B14F-4D97-AF65-F5344CB8AC3E}">
        <p14:creationId xmlns:p14="http://schemas.microsoft.com/office/powerpoint/2010/main" val="3198637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838200" y="3200400"/>
            <a:ext cx="7620000" cy="1905000"/>
          </a:xfrm>
          <a:prstGeom prst="round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
        <p:nvSpPr>
          <p:cNvPr id="17411" name="Text Box 5"/>
          <p:cNvSpPr txBox="1">
            <a:spLocks noChangeArrowheads="1"/>
          </p:cNvSpPr>
          <p:nvPr/>
        </p:nvSpPr>
        <p:spPr bwMode="auto">
          <a:xfrm>
            <a:off x="838200" y="212725"/>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dirty="0" smtClean="0">
                <a:latin typeface="Cambria" panose="02040503050406030204" pitchFamily="18" charset="0"/>
              </a:rPr>
              <a:t>Recursion:  </a:t>
            </a:r>
            <a:r>
              <a:rPr lang="en-US" altLang="en-US" sz="4000" b="0" i="1" dirty="0" smtClean="0">
                <a:latin typeface="Cambria" panose="02040503050406030204" pitchFamily="18" charset="0"/>
              </a:rPr>
              <a:t>strategies!</a:t>
            </a:r>
            <a:endParaRPr lang="en-US" altLang="en-US" sz="4000" b="0" i="1" dirty="0">
              <a:solidFill>
                <a:srgbClr val="090BF3"/>
              </a:solidFill>
              <a:latin typeface="Cambria" panose="02040503050406030204" pitchFamily="18" charset="0"/>
            </a:endParaRPr>
          </a:p>
        </p:txBody>
      </p:sp>
      <p:sp>
        <p:nvSpPr>
          <p:cNvPr id="17417" name="Text Box 3"/>
          <p:cNvSpPr txBox="1">
            <a:spLocks noChangeArrowheads="1"/>
          </p:cNvSpPr>
          <p:nvPr/>
        </p:nvSpPr>
        <p:spPr bwMode="auto">
          <a:xfrm>
            <a:off x="1524000" y="3352800"/>
            <a:ext cx="5981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b="0" dirty="0">
                <a:latin typeface="Cambria" pitchFamily="18" charset="0"/>
              </a:rPr>
              <a:t>Just pretend that the function you're writing already exists.</a:t>
            </a:r>
          </a:p>
        </p:txBody>
      </p:sp>
      <p:sp>
        <p:nvSpPr>
          <p:cNvPr id="17418" name="Text Box 4"/>
          <p:cNvSpPr txBox="1">
            <a:spLocks noChangeArrowheads="1"/>
          </p:cNvSpPr>
          <p:nvPr/>
        </p:nvSpPr>
        <p:spPr bwMode="auto">
          <a:xfrm>
            <a:off x="6172200" y="4464050"/>
            <a:ext cx="236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600" b="0" dirty="0">
                <a:latin typeface="Calibri" panose="020F0502020204030204" pitchFamily="34" charset="0"/>
              </a:rPr>
              <a:t>- </a:t>
            </a:r>
            <a:r>
              <a:rPr lang="en-US" altLang="en-US" sz="1600" b="0" dirty="0" smtClean="0">
                <a:latin typeface="Calibri" panose="020F0502020204030204" pitchFamily="34" charset="0"/>
              </a:rPr>
              <a:t>CS60er G. </a:t>
            </a:r>
            <a:r>
              <a:rPr lang="en-US" altLang="en-US" sz="1600" b="0" dirty="0" err="1" smtClean="0">
                <a:latin typeface="Calibri" panose="020F0502020204030204" pitchFamily="34" charset="0"/>
              </a:rPr>
              <a:t>Romer</a:t>
            </a:r>
            <a:endParaRPr lang="en-US" altLang="en-US" sz="1600" b="0" dirty="0">
              <a:latin typeface="Calibri" panose="020F0502020204030204" pitchFamily="34" charset="0"/>
            </a:endParaRPr>
          </a:p>
        </p:txBody>
      </p:sp>
      <p:sp>
        <p:nvSpPr>
          <p:cNvPr id="17419" name="Text Box 8"/>
          <p:cNvSpPr txBox="1">
            <a:spLocks noChangeArrowheads="1"/>
          </p:cNvSpPr>
          <p:nvPr/>
        </p:nvSpPr>
        <p:spPr bwMode="auto">
          <a:xfrm>
            <a:off x="1447800" y="1295400"/>
            <a:ext cx="632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b="0" dirty="0">
                <a:latin typeface="Cambria" pitchFamily="18" charset="0"/>
              </a:rPr>
              <a:t>To understand recursion, you must first understand recursion… .</a:t>
            </a:r>
          </a:p>
        </p:txBody>
      </p:sp>
      <p:sp>
        <p:nvSpPr>
          <p:cNvPr id="17420" name="Text Box 9"/>
          <p:cNvSpPr txBox="1">
            <a:spLocks noChangeArrowheads="1"/>
          </p:cNvSpPr>
          <p:nvPr/>
        </p:nvSpPr>
        <p:spPr bwMode="auto">
          <a:xfrm>
            <a:off x="6172200" y="2405063"/>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600" b="0" dirty="0">
                <a:latin typeface="Calibri" panose="020F0502020204030204" pitchFamily="34" charset="0"/>
              </a:rPr>
              <a:t>- </a:t>
            </a:r>
            <a:r>
              <a:rPr lang="en-US" altLang="en-US" sz="1600" b="0" dirty="0" smtClean="0">
                <a:latin typeface="Calibri" panose="020F0502020204030204" pitchFamily="34" charset="0"/>
              </a:rPr>
              <a:t>a </a:t>
            </a:r>
            <a:r>
              <a:rPr lang="en-US" altLang="en-US" sz="1600" b="0" dirty="0">
                <a:latin typeface="Calibri" panose="020F0502020204030204" pitchFamily="34" charset="0"/>
              </a:rPr>
              <a:t>CS60 </a:t>
            </a:r>
            <a:r>
              <a:rPr lang="en-US" altLang="en-US" sz="1600" b="0" dirty="0" smtClean="0">
                <a:latin typeface="Calibri" panose="020F0502020204030204" pitchFamily="34" charset="0"/>
              </a:rPr>
              <a:t>student who   understood recursion</a:t>
            </a:r>
            <a:endParaRPr lang="en-US" altLang="en-US" sz="1600" b="0" dirty="0">
              <a:latin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8020080" y="4591080"/>
              <a:ext cx="448200" cy="105120"/>
            </p14:xfrm>
          </p:contentPart>
        </mc:Choice>
        <mc:Fallback>
          <p:pic>
            <p:nvPicPr>
              <p:cNvPr id="3" name="Ink 2"/>
              <p:cNvPicPr/>
              <p:nvPr/>
            </p:nvPicPr>
            <p:blipFill>
              <a:blip r:embed="rId4"/>
              <a:stretch>
                <a:fillRect/>
              </a:stretch>
            </p:blipFill>
            <p:spPr>
              <a:xfrm>
                <a:off x="8010720" y="4581720"/>
                <a:ext cx="466920" cy="12384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228600" y="3405927"/>
            <a:ext cx="7888111" cy="516962"/>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
        <p:nvSpPr>
          <p:cNvPr id="25" name="Rounded Rectangle 24"/>
          <p:cNvSpPr/>
          <p:nvPr/>
        </p:nvSpPr>
        <p:spPr bwMode="auto">
          <a:xfrm>
            <a:off x="228600" y="4396527"/>
            <a:ext cx="7888111" cy="516962"/>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
        <p:nvSpPr>
          <p:cNvPr id="28" name="Rounded Rectangle 27"/>
          <p:cNvSpPr/>
          <p:nvPr/>
        </p:nvSpPr>
        <p:spPr bwMode="auto">
          <a:xfrm>
            <a:off x="228600" y="5387127"/>
            <a:ext cx="7888111" cy="516962"/>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
        <p:nvSpPr>
          <p:cNvPr id="4" name="Rounded Rectangle 3"/>
          <p:cNvSpPr/>
          <p:nvPr/>
        </p:nvSpPr>
        <p:spPr bwMode="auto">
          <a:xfrm>
            <a:off x="228600" y="2393070"/>
            <a:ext cx="7888111" cy="516962"/>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
        <p:nvSpPr>
          <p:cNvPr id="6146" name="Text Box 18"/>
          <p:cNvSpPr txBox="1">
            <a:spLocks noChangeArrowheads="1"/>
          </p:cNvSpPr>
          <p:nvPr/>
        </p:nvSpPr>
        <p:spPr bwMode="auto">
          <a:xfrm>
            <a:off x="165101" y="165100"/>
            <a:ext cx="38734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4000" b="0" i="1" dirty="0" smtClean="0">
                <a:latin typeface="Cambria" panose="02040503050406030204" pitchFamily="18" charset="0"/>
              </a:rPr>
              <a:t>O(N)e-slide big-O</a:t>
            </a:r>
            <a:endParaRPr lang="en-US" altLang="en-US" sz="4000" b="0" i="1" dirty="0">
              <a:latin typeface="Cambria" panose="02040503050406030204" pitchFamily="18" charset="0"/>
            </a:endParaRPr>
          </a:p>
        </p:txBody>
      </p:sp>
      <p:sp>
        <p:nvSpPr>
          <p:cNvPr id="12293" name="Text Box 45"/>
          <p:cNvSpPr txBox="1">
            <a:spLocks noChangeArrowheads="1"/>
          </p:cNvSpPr>
          <p:nvPr/>
        </p:nvSpPr>
        <p:spPr bwMode="auto">
          <a:xfrm>
            <a:off x="1550988" y="1260475"/>
            <a:ext cx="2801937" cy="415925"/>
          </a:xfrm>
          <a:prstGeom prst="rect">
            <a:avLst/>
          </a:prstGeom>
          <a:solidFill>
            <a:srgbClr val="CCFFCC"/>
          </a:solidFill>
          <a:ln>
            <a:noFill/>
          </a:ln>
        </p:spPr>
        <p:txBody>
          <a:bodyPr>
            <a:spAutoFit/>
          </a:bodyPr>
          <a:lstStyle>
            <a:lvl1pPr>
              <a:defRPr sz="2400" b="1">
                <a:solidFill>
                  <a:schemeClr val="tx1"/>
                </a:solidFill>
                <a:latin typeface="Times New Roman" pitchFamily="18" charset="0"/>
                <a:ea typeface="MS PGothic" pitchFamily="34" charset="-128"/>
              </a:defRPr>
            </a:lvl1pPr>
            <a:lvl2pPr marL="742950" indent="-285750">
              <a:defRPr sz="2400" b="1">
                <a:solidFill>
                  <a:schemeClr val="tx1"/>
                </a:solidFill>
                <a:latin typeface="Times New Roman" pitchFamily="18" charset="0"/>
                <a:ea typeface="MS PGothic" pitchFamily="34" charset="-128"/>
              </a:defRPr>
            </a:lvl2pPr>
            <a:lvl3pPr marL="1143000" indent="-228600">
              <a:defRPr sz="2400" b="1">
                <a:solidFill>
                  <a:schemeClr val="tx1"/>
                </a:solidFill>
                <a:latin typeface="Times New Roman" pitchFamily="18" charset="0"/>
                <a:ea typeface="MS PGothic" pitchFamily="34" charset="-128"/>
              </a:defRPr>
            </a:lvl3pPr>
            <a:lvl4pPr marL="1600200" indent="-228600">
              <a:defRPr sz="2400" b="1">
                <a:solidFill>
                  <a:schemeClr val="tx1"/>
                </a:solidFill>
                <a:latin typeface="Times New Roman" pitchFamily="18" charset="0"/>
                <a:ea typeface="MS PGothic" pitchFamily="34" charset="-128"/>
              </a:defRPr>
            </a:lvl4pPr>
            <a:lvl5pPr marL="2057400" indent="-228600">
              <a:defRPr sz="2400" b="1">
                <a:solidFill>
                  <a:schemeClr val="tx1"/>
                </a:solidFill>
                <a:latin typeface="Times New Roman" pitchFamily="18" charset="0"/>
                <a:ea typeface="MS PGothic"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defRPr/>
            </a:pPr>
            <a:r>
              <a:rPr lang="en-US" sz="2100" dirty="0" smtClean="0">
                <a:latin typeface="Cambria" pitchFamily="18" charset="0"/>
              </a:rPr>
              <a:t>Algorithm/Problem</a:t>
            </a:r>
          </a:p>
        </p:txBody>
      </p:sp>
      <p:sp>
        <p:nvSpPr>
          <p:cNvPr id="37" name="Text Box 45"/>
          <p:cNvSpPr txBox="1">
            <a:spLocks noChangeArrowheads="1"/>
          </p:cNvSpPr>
          <p:nvPr/>
        </p:nvSpPr>
        <p:spPr bwMode="auto">
          <a:xfrm>
            <a:off x="4682419" y="207962"/>
            <a:ext cx="4035425" cy="554038"/>
          </a:xfrm>
          <a:prstGeom prst="rect">
            <a:avLst/>
          </a:prstGeom>
          <a:solidFill>
            <a:srgbClr val="CCFFCC"/>
          </a:solidFill>
          <a:ln>
            <a:noFill/>
          </a:ln>
        </p:spPr>
        <p:txBody>
          <a:bodyPr>
            <a:spAutoFit/>
          </a:bodyPr>
          <a:lstStyle>
            <a:lvl1pPr>
              <a:defRPr sz="2400" b="1">
                <a:solidFill>
                  <a:schemeClr val="tx1"/>
                </a:solidFill>
                <a:latin typeface="Times New Roman" pitchFamily="18" charset="0"/>
                <a:ea typeface="MS PGothic" pitchFamily="34" charset="-128"/>
              </a:defRPr>
            </a:lvl1pPr>
            <a:lvl2pPr marL="742950" indent="-285750">
              <a:defRPr sz="2400" b="1">
                <a:solidFill>
                  <a:schemeClr val="tx1"/>
                </a:solidFill>
                <a:latin typeface="Times New Roman" pitchFamily="18" charset="0"/>
                <a:ea typeface="MS PGothic" pitchFamily="34" charset="-128"/>
              </a:defRPr>
            </a:lvl2pPr>
            <a:lvl3pPr marL="1143000" indent="-228600">
              <a:defRPr sz="2400" b="1">
                <a:solidFill>
                  <a:schemeClr val="tx1"/>
                </a:solidFill>
                <a:latin typeface="Times New Roman" pitchFamily="18" charset="0"/>
                <a:ea typeface="MS PGothic" pitchFamily="34" charset="-128"/>
              </a:defRPr>
            </a:lvl3pPr>
            <a:lvl4pPr marL="1600200" indent="-228600">
              <a:defRPr sz="2400" b="1">
                <a:solidFill>
                  <a:schemeClr val="tx1"/>
                </a:solidFill>
                <a:latin typeface="Times New Roman" pitchFamily="18" charset="0"/>
                <a:ea typeface="MS PGothic" pitchFamily="34" charset="-128"/>
              </a:defRPr>
            </a:lvl4pPr>
            <a:lvl5pPr marL="2057400" indent="-228600">
              <a:defRPr sz="2400" b="1">
                <a:solidFill>
                  <a:schemeClr val="tx1"/>
                </a:solidFill>
                <a:latin typeface="Times New Roman" pitchFamily="18" charset="0"/>
                <a:ea typeface="MS PGothic"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defRPr/>
            </a:pPr>
            <a:r>
              <a:rPr lang="en-US" sz="1500" b="0" dirty="0" smtClean="0">
                <a:latin typeface="Cambria" pitchFamily="18" charset="0"/>
              </a:rPr>
              <a:t>big-O captures the long-term or "asymptotic</a:t>
            </a:r>
            <a:r>
              <a:rPr lang="en-US" sz="1500" b="0" dirty="0">
                <a:latin typeface="Cambria" pitchFamily="18" charset="0"/>
              </a:rPr>
              <a:t>"</a:t>
            </a:r>
            <a:r>
              <a:rPr lang="en-US" sz="1500" b="0" dirty="0" smtClean="0">
                <a:latin typeface="Cambria" pitchFamily="18" charset="0"/>
              </a:rPr>
              <a:t> speed of an algorithm (</a:t>
            </a:r>
            <a:r>
              <a:rPr lang="en-US" sz="1500" b="0" i="1" dirty="0" smtClean="0">
                <a:latin typeface="Cambria" pitchFamily="18" charset="0"/>
              </a:rPr>
              <a:t>in the worst case</a:t>
            </a:r>
            <a:r>
              <a:rPr lang="en-US" sz="1500" b="0" dirty="0" smtClean="0">
                <a:latin typeface="Cambria" pitchFamily="18" charset="0"/>
              </a:rPr>
              <a:t>)</a:t>
            </a:r>
          </a:p>
        </p:txBody>
      </p:sp>
      <p:sp>
        <p:nvSpPr>
          <p:cNvPr id="6149" name="Text Box 45"/>
          <p:cNvSpPr txBox="1">
            <a:spLocks noChangeArrowheads="1"/>
          </p:cNvSpPr>
          <p:nvPr/>
        </p:nvSpPr>
        <p:spPr bwMode="auto">
          <a:xfrm>
            <a:off x="5562600" y="1236663"/>
            <a:ext cx="1981200" cy="415925"/>
          </a:xfrm>
          <a:prstGeom prst="rect">
            <a:avLst/>
          </a:prstGeom>
          <a:solidFill>
            <a:srgbClr val="CCFFCC"/>
          </a:solidFill>
          <a:ln>
            <a:noFill/>
          </a:ln>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dirty="0">
                <a:latin typeface="Cambria" pitchFamily="18" charset="0"/>
              </a:rPr>
              <a:t>big-O runtime</a:t>
            </a:r>
          </a:p>
        </p:txBody>
      </p:sp>
      <p:sp>
        <p:nvSpPr>
          <p:cNvPr id="6150" name="Rectangle 1"/>
          <p:cNvSpPr>
            <a:spLocks noChangeArrowheads="1"/>
          </p:cNvSpPr>
          <p:nvPr/>
        </p:nvSpPr>
        <p:spPr bwMode="auto">
          <a:xfrm>
            <a:off x="503238" y="1938050"/>
            <a:ext cx="4897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a:latin typeface="Cambria" pitchFamily="18" charset="0"/>
              </a:rPr>
              <a:t>Find the minimum of a list of </a:t>
            </a:r>
            <a:r>
              <a:rPr lang="en-US" altLang="en-US" sz="2100">
                <a:latin typeface="Cambria" pitchFamily="18" charset="0"/>
              </a:rPr>
              <a:t>N</a:t>
            </a:r>
            <a:r>
              <a:rPr lang="en-US" altLang="en-US" sz="2100" b="0">
                <a:latin typeface="Cambria" pitchFamily="18" charset="0"/>
              </a:rPr>
              <a:t> elements.</a:t>
            </a:r>
            <a:endParaRPr lang="en-US" altLang="en-US" sz="2100" b="0"/>
          </a:p>
        </p:txBody>
      </p:sp>
      <p:sp>
        <p:nvSpPr>
          <p:cNvPr id="6151" name="Rectangle 39"/>
          <p:cNvSpPr>
            <a:spLocks noChangeArrowheads="1"/>
          </p:cNvSpPr>
          <p:nvPr/>
        </p:nvSpPr>
        <p:spPr bwMode="auto">
          <a:xfrm>
            <a:off x="468313" y="2440406"/>
            <a:ext cx="49688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dirty="0">
                <a:latin typeface="Cambria" pitchFamily="18" charset="0"/>
              </a:rPr>
              <a:t>Sort an </a:t>
            </a:r>
            <a:r>
              <a:rPr lang="en-US" altLang="en-US" sz="2100" dirty="0">
                <a:latin typeface="Cambria" pitchFamily="18" charset="0"/>
              </a:rPr>
              <a:t>N</a:t>
            </a:r>
            <a:r>
              <a:rPr lang="en-US" altLang="en-US" sz="2100" b="0" dirty="0">
                <a:latin typeface="Cambria" pitchFamily="18" charset="0"/>
              </a:rPr>
              <a:t>-el. </a:t>
            </a:r>
            <a:r>
              <a:rPr lang="en-US" altLang="en-US" sz="2100" b="0" dirty="0" smtClean="0">
                <a:latin typeface="Cambria" pitchFamily="18" charset="0"/>
              </a:rPr>
              <a:t>list </a:t>
            </a:r>
            <a:r>
              <a:rPr lang="en-US" altLang="en-US" sz="2100" b="0" dirty="0">
                <a:latin typeface="Cambria" pitchFamily="18" charset="0"/>
              </a:rPr>
              <a:t>by repeated min-finding.</a:t>
            </a:r>
            <a:endParaRPr lang="en-US" altLang="en-US" sz="2100" b="0" dirty="0"/>
          </a:p>
        </p:txBody>
      </p:sp>
      <p:sp>
        <p:nvSpPr>
          <p:cNvPr id="6152" name="Rectangle 40"/>
          <p:cNvSpPr>
            <a:spLocks noChangeArrowheads="1"/>
          </p:cNvSpPr>
          <p:nvPr/>
        </p:nvSpPr>
        <p:spPr bwMode="auto">
          <a:xfrm>
            <a:off x="549275" y="2938254"/>
            <a:ext cx="48069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dirty="0">
                <a:latin typeface="Cambria" pitchFamily="18" charset="0"/>
              </a:rPr>
              <a:t>Find the minimum of an </a:t>
            </a:r>
            <a:r>
              <a:rPr lang="en-US" altLang="en-US" sz="2100" dirty="0">
                <a:latin typeface="Cambria" pitchFamily="18" charset="0"/>
              </a:rPr>
              <a:t>N</a:t>
            </a:r>
            <a:r>
              <a:rPr lang="en-US" altLang="en-US" sz="2100" b="0" dirty="0">
                <a:latin typeface="Cambria" pitchFamily="18" charset="0"/>
              </a:rPr>
              <a:t>-el. </a:t>
            </a:r>
            <a:r>
              <a:rPr lang="en-US" altLang="en-US" sz="2100" b="0" u="sng" dirty="0">
                <a:latin typeface="Cambria" pitchFamily="18" charset="0"/>
              </a:rPr>
              <a:t>sorted</a:t>
            </a:r>
            <a:r>
              <a:rPr lang="en-US" altLang="en-US" sz="2100" b="0" dirty="0">
                <a:latin typeface="Cambria" pitchFamily="18" charset="0"/>
              </a:rPr>
              <a:t> list.</a:t>
            </a:r>
            <a:endParaRPr lang="en-US" altLang="en-US" sz="2100" b="0" dirty="0"/>
          </a:p>
        </p:txBody>
      </p:sp>
      <p:sp>
        <p:nvSpPr>
          <p:cNvPr id="6153" name="Rectangle 41"/>
          <p:cNvSpPr>
            <a:spLocks noChangeArrowheads="1"/>
          </p:cNvSpPr>
          <p:nvPr/>
        </p:nvSpPr>
        <p:spPr bwMode="auto">
          <a:xfrm>
            <a:off x="250703" y="6076890"/>
            <a:ext cx="54820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000" b="0" dirty="0">
                <a:solidFill>
                  <a:srgbClr val="008000"/>
                </a:solidFill>
                <a:latin typeface="Calibri" panose="020F0502020204030204" pitchFamily="34" charset="0"/>
              </a:rPr>
              <a:t>Find the element closest to 42 in </a:t>
            </a:r>
            <a:r>
              <a:rPr lang="en-US" altLang="en-US" sz="2000" b="0" dirty="0" smtClean="0">
                <a:solidFill>
                  <a:srgbClr val="008000"/>
                </a:solidFill>
                <a:latin typeface="Calibri" panose="020F0502020204030204" pitchFamily="34" charset="0"/>
              </a:rPr>
              <a:t>an (un)sorted </a:t>
            </a:r>
            <a:r>
              <a:rPr lang="en-US" altLang="en-US" sz="2000" b="0" dirty="0">
                <a:solidFill>
                  <a:srgbClr val="008000"/>
                </a:solidFill>
                <a:latin typeface="Calibri" panose="020F0502020204030204" pitchFamily="34" charset="0"/>
              </a:rPr>
              <a:t>list.</a:t>
            </a:r>
          </a:p>
        </p:txBody>
      </p:sp>
      <p:sp>
        <p:nvSpPr>
          <p:cNvPr id="6155" name="Rectangle 43"/>
          <p:cNvSpPr>
            <a:spLocks noChangeArrowheads="1"/>
          </p:cNvSpPr>
          <p:nvPr/>
        </p:nvSpPr>
        <p:spPr bwMode="auto">
          <a:xfrm>
            <a:off x="517525" y="4447226"/>
            <a:ext cx="48704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a:latin typeface="Cambria" pitchFamily="18" charset="0"/>
              </a:rPr>
              <a:t>Find the dot product of two </a:t>
            </a:r>
            <a:r>
              <a:rPr lang="en-US" altLang="en-US" sz="2100">
                <a:latin typeface="Cambria" pitchFamily="18" charset="0"/>
              </a:rPr>
              <a:t>N</a:t>
            </a:r>
            <a:r>
              <a:rPr lang="en-US" altLang="en-US" sz="2100" b="0">
                <a:latin typeface="Cambria" pitchFamily="18" charset="0"/>
              </a:rPr>
              <a:t>-el. vectors.</a:t>
            </a:r>
            <a:endParaRPr lang="en-US" altLang="en-US" sz="2100" b="0"/>
          </a:p>
        </p:txBody>
      </p:sp>
      <p:sp>
        <p:nvSpPr>
          <p:cNvPr id="6156" name="Rectangle 44"/>
          <p:cNvSpPr>
            <a:spLocks noChangeArrowheads="1"/>
          </p:cNvSpPr>
          <p:nvPr/>
        </p:nvSpPr>
        <p:spPr bwMode="auto">
          <a:xfrm>
            <a:off x="677863" y="4948772"/>
            <a:ext cx="45497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dirty="0">
                <a:latin typeface="Cambria" pitchFamily="18" charset="0"/>
              </a:rPr>
              <a:t>Find the product of two </a:t>
            </a:r>
            <a:r>
              <a:rPr lang="en-US" altLang="en-US" sz="2100" dirty="0" err="1">
                <a:latin typeface="Cambria" pitchFamily="18" charset="0"/>
              </a:rPr>
              <a:t>N</a:t>
            </a:r>
            <a:r>
              <a:rPr lang="en-US" altLang="en-US" sz="2100" b="0" dirty="0" err="1">
                <a:latin typeface="Cambria" pitchFamily="18" charset="0"/>
              </a:rPr>
              <a:t>x</a:t>
            </a:r>
            <a:r>
              <a:rPr lang="en-US" altLang="en-US" sz="2100" dirty="0" err="1">
                <a:latin typeface="Cambria" pitchFamily="18" charset="0"/>
              </a:rPr>
              <a:t>N</a:t>
            </a:r>
            <a:r>
              <a:rPr lang="en-US" altLang="en-US" sz="2100" b="0" dirty="0">
                <a:latin typeface="Cambria" pitchFamily="18" charset="0"/>
              </a:rPr>
              <a:t> matrices.</a:t>
            </a:r>
            <a:endParaRPr lang="en-US" altLang="en-US" sz="2100" b="0" dirty="0"/>
          </a:p>
        </p:txBody>
      </p:sp>
      <p:sp>
        <p:nvSpPr>
          <p:cNvPr id="6157" name="Rectangle 45"/>
          <p:cNvSpPr>
            <a:spLocks noChangeArrowheads="1"/>
          </p:cNvSpPr>
          <p:nvPr/>
        </p:nvSpPr>
        <p:spPr bwMode="auto">
          <a:xfrm>
            <a:off x="1466850" y="3441387"/>
            <a:ext cx="2971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dirty="0">
                <a:latin typeface="Cambria" pitchFamily="18" charset="0"/>
              </a:rPr>
              <a:t>Run </a:t>
            </a:r>
            <a:r>
              <a:rPr lang="en-US" altLang="en-US" sz="2100" dirty="0">
                <a:latin typeface="Courier New" pitchFamily="49" charset="0"/>
                <a:cs typeface="Courier New" pitchFamily="49" charset="0"/>
              </a:rPr>
              <a:t>halve-count(N)</a:t>
            </a:r>
          </a:p>
        </p:txBody>
      </p:sp>
      <p:sp>
        <p:nvSpPr>
          <p:cNvPr id="3" name="TextBox 2"/>
          <p:cNvSpPr txBox="1"/>
          <p:nvPr/>
        </p:nvSpPr>
        <p:spPr>
          <a:xfrm>
            <a:off x="5948361" y="1910070"/>
            <a:ext cx="1219201" cy="523220"/>
          </a:xfrm>
          <a:prstGeom prst="rect">
            <a:avLst/>
          </a:prstGeom>
          <a:noFill/>
        </p:spPr>
        <p:txBody>
          <a:bodyPr wrap="square" rtlCol="0">
            <a:spAutoFit/>
          </a:bodyPr>
          <a:lstStyle/>
          <a:p>
            <a:r>
              <a:rPr lang="en-US" sz="2800" b="0" dirty="0" smtClean="0">
                <a:solidFill>
                  <a:srgbClr val="008000"/>
                </a:solidFill>
                <a:latin typeface="Calibri" panose="020F0502020204030204" pitchFamily="34" charset="0"/>
              </a:rPr>
              <a:t>O(N)</a:t>
            </a:r>
            <a:endParaRPr lang="en-US" sz="2800" b="0" dirty="0">
              <a:solidFill>
                <a:srgbClr val="008000"/>
              </a:solidFill>
              <a:latin typeface="Calibri" panose="020F0502020204030204" pitchFamily="34" charset="0"/>
            </a:endParaRPr>
          </a:p>
        </p:txBody>
      </p:sp>
      <p:sp>
        <p:nvSpPr>
          <p:cNvPr id="17" name="Rectangle 41"/>
          <p:cNvSpPr>
            <a:spLocks noChangeArrowheads="1"/>
          </p:cNvSpPr>
          <p:nvPr/>
        </p:nvSpPr>
        <p:spPr bwMode="auto">
          <a:xfrm>
            <a:off x="267472" y="6381690"/>
            <a:ext cx="5448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000" b="0" dirty="0">
                <a:solidFill>
                  <a:srgbClr val="008000"/>
                </a:solidFill>
                <a:latin typeface="Calibri" panose="020F0502020204030204" pitchFamily="34" charset="0"/>
              </a:rPr>
              <a:t>Find the </a:t>
            </a:r>
            <a:r>
              <a:rPr lang="en-US" altLang="en-US" sz="2000" b="0" u="sng" dirty="0" smtClean="0">
                <a:solidFill>
                  <a:srgbClr val="008000"/>
                </a:solidFill>
                <a:latin typeface="Calibri" panose="020F0502020204030204" pitchFamily="34" charset="0"/>
              </a:rPr>
              <a:t>two closest</a:t>
            </a:r>
            <a:r>
              <a:rPr lang="en-US" altLang="en-US" sz="2000" b="0" dirty="0" smtClean="0">
                <a:solidFill>
                  <a:srgbClr val="008000"/>
                </a:solidFill>
                <a:latin typeface="Calibri" panose="020F0502020204030204" pitchFamily="34" charset="0"/>
              </a:rPr>
              <a:t> elements in an (un)sorted </a:t>
            </a:r>
            <a:r>
              <a:rPr lang="en-US" altLang="en-US" sz="2000" b="0" dirty="0">
                <a:solidFill>
                  <a:srgbClr val="008000"/>
                </a:solidFill>
                <a:latin typeface="Calibri" panose="020F0502020204030204" pitchFamily="34" charset="0"/>
              </a:rPr>
              <a:t>list.</a:t>
            </a:r>
          </a:p>
        </p:txBody>
      </p:sp>
      <p:sp>
        <p:nvSpPr>
          <p:cNvPr id="18" name="Rectangle 44"/>
          <p:cNvSpPr>
            <a:spLocks noChangeArrowheads="1"/>
          </p:cNvSpPr>
          <p:nvPr/>
        </p:nvSpPr>
        <p:spPr bwMode="auto">
          <a:xfrm>
            <a:off x="557120" y="5451902"/>
            <a:ext cx="478458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dirty="0" smtClean="0">
                <a:latin typeface="Cambria" pitchFamily="18" charset="0"/>
              </a:rPr>
              <a:t>Play Connect-Four with </a:t>
            </a:r>
            <a:r>
              <a:rPr lang="en-US" altLang="en-US" sz="2100" dirty="0" smtClean="0">
                <a:latin typeface="Cambria" pitchFamily="18" charset="0"/>
              </a:rPr>
              <a:t>N</a:t>
            </a:r>
            <a:r>
              <a:rPr lang="en-US" altLang="en-US" sz="2100" b="0" dirty="0" smtClean="0">
                <a:latin typeface="Cambria" pitchFamily="18" charset="0"/>
              </a:rPr>
              <a:t> ply </a:t>
            </a:r>
            <a:r>
              <a:rPr lang="en-US" altLang="en-US" sz="2100" b="0" dirty="0" err="1" smtClean="0">
                <a:latin typeface="Cambria" pitchFamily="18" charset="0"/>
              </a:rPr>
              <a:t>lookahead</a:t>
            </a:r>
            <a:endParaRPr lang="en-US" altLang="en-US" sz="2100" b="0" dirty="0"/>
          </a:p>
        </p:txBody>
      </p:sp>
      <p:sp>
        <p:nvSpPr>
          <p:cNvPr id="19" name="Rectangle 44"/>
          <p:cNvSpPr>
            <a:spLocks noChangeArrowheads="1"/>
          </p:cNvSpPr>
          <p:nvPr/>
        </p:nvSpPr>
        <p:spPr bwMode="auto">
          <a:xfrm>
            <a:off x="821910" y="3944520"/>
            <a:ext cx="42616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dirty="0" smtClean="0">
                <a:latin typeface="Cambria" pitchFamily="18" charset="0"/>
              </a:rPr>
              <a:t>Open an </a:t>
            </a:r>
            <a:r>
              <a:rPr lang="en-US" altLang="en-US" sz="2100" dirty="0" smtClean="0">
                <a:latin typeface="Cambria" pitchFamily="18" charset="0"/>
              </a:rPr>
              <a:t>N</a:t>
            </a:r>
            <a:r>
              <a:rPr lang="en-US" altLang="en-US" sz="2100" b="0" dirty="0" smtClean="0">
                <a:latin typeface="Cambria" pitchFamily="18" charset="0"/>
              </a:rPr>
              <a:t>-wheel combination lock </a:t>
            </a:r>
            <a:endParaRPr lang="en-US" altLang="en-US" sz="2100" b="0" dirty="0"/>
          </a:p>
        </p:txBody>
      </p:sp>
      <p:sp>
        <p:nvSpPr>
          <p:cNvPr id="21" name="TextBox 20"/>
          <p:cNvSpPr txBox="1"/>
          <p:nvPr/>
        </p:nvSpPr>
        <p:spPr>
          <a:xfrm>
            <a:off x="5943600" y="2412426"/>
            <a:ext cx="1219201" cy="523220"/>
          </a:xfrm>
          <a:prstGeom prst="rect">
            <a:avLst/>
          </a:prstGeom>
          <a:noFill/>
        </p:spPr>
        <p:txBody>
          <a:bodyPr wrap="square" rtlCol="0">
            <a:spAutoFit/>
          </a:bodyPr>
          <a:lstStyle/>
          <a:p>
            <a:r>
              <a:rPr lang="en-US" sz="2800" b="0" dirty="0" smtClean="0">
                <a:solidFill>
                  <a:srgbClr val="008000"/>
                </a:solidFill>
                <a:latin typeface="Calibri" panose="020F0502020204030204" pitchFamily="34" charset="0"/>
              </a:rPr>
              <a:t>O(N</a:t>
            </a:r>
            <a:r>
              <a:rPr lang="en-US" sz="2800" b="0" baseline="42000" dirty="0" smtClean="0">
                <a:solidFill>
                  <a:srgbClr val="008000"/>
                </a:solidFill>
                <a:latin typeface="Calibri" panose="020F0502020204030204" pitchFamily="34" charset="0"/>
              </a:rPr>
              <a:t>2</a:t>
            </a:r>
            <a:r>
              <a:rPr lang="en-US" sz="2800" b="0" dirty="0" smtClean="0">
                <a:solidFill>
                  <a:srgbClr val="008000"/>
                </a:solidFill>
                <a:latin typeface="Calibri" panose="020F0502020204030204" pitchFamily="34" charset="0"/>
              </a:rPr>
              <a:t>)</a:t>
            </a:r>
            <a:endParaRPr lang="en-US" sz="2800" b="0" dirty="0">
              <a:solidFill>
                <a:srgbClr val="008000"/>
              </a:solidFill>
              <a:latin typeface="Calibri" panose="020F0502020204030204" pitchFamily="34" charset="0"/>
            </a:endParaRPr>
          </a:p>
        </p:txBody>
      </p:sp>
      <p:sp>
        <p:nvSpPr>
          <p:cNvPr id="23" name="TextBox 22"/>
          <p:cNvSpPr txBox="1"/>
          <p:nvPr/>
        </p:nvSpPr>
        <p:spPr>
          <a:xfrm>
            <a:off x="5948361" y="2922927"/>
            <a:ext cx="1219201" cy="523220"/>
          </a:xfrm>
          <a:prstGeom prst="rect">
            <a:avLst/>
          </a:prstGeom>
          <a:noFill/>
        </p:spPr>
        <p:txBody>
          <a:bodyPr wrap="square" rtlCol="0">
            <a:spAutoFit/>
          </a:bodyPr>
          <a:lstStyle/>
          <a:p>
            <a:r>
              <a:rPr lang="en-US" sz="2800" b="0" dirty="0" smtClean="0">
                <a:solidFill>
                  <a:srgbClr val="008000"/>
                </a:solidFill>
                <a:latin typeface="Calibri" panose="020F0502020204030204" pitchFamily="34" charset="0"/>
              </a:rPr>
              <a:t>O(1)</a:t>
            </a:r>
            <a:endParaRPr lang="en-US" sz="2800" b="0" dirty="0">
              <a:solidFill>
                <a:srgbClr val="008000"/>
              </a:solidFill>
              <a:latin typeface="Calibri" panose="020F0502020204030204" pitchFamily="34" charset="0"/>
            </a:endParaRPr>
          </a:p>
        </p:txBody>
      </p:sp>
      <p:sp>
        <p:nvSpPr>
          <p:cNvPr id="24" name="TextBox 23"/>
          <p:cNvSpPr txBox="1"/>
          <p:nvPr/>
        </p:nvSpPr>
        <p:spPr>
          <a:xfrm>
            <a:off x="5715000" y="3425283"/>
            <a:ext cx="1733425" cy="523220"/>
          </a:xfrm>
          <a:prstGeom prst="rect">
            <a:avLst/>
          </a:prstGeom>
          <a:noFill/>
        </p:spPr>
        <p:txBody>
          <a:bodyPr wrap="square" rtlCol="0">
            <a:spAutoFit/>
          </a:bodyPr>
          <a:lstStyle/>
          <a:p>
            <a:r>
              <a:rPr lang="en-US" sz="2800" b="0" dirty="0" smtClean="0">
                <a:solidFill>
                  <a:srgbClr val="008000"/>
                </a:solidFill>
                <a:latin typeface="Calibri" panose="020F0502020204030204" pitchFamily="34" charset="0"/>
              </a:rPr>
              <a:t>O(</a:t>
            </a:r>
            <a:r>
              <a:rPr lang="en-US" sz="2800" b="0" dirty="0" err="1" smtClean="0">
                <a:solidFill>
                  <a:srgbClr val="008000"/>
                </a:solidFill>
                <a:latin typeface="Calibri" panose="020F0502020204030204" pitchFamily="34" charset="0"/>
              </a:rPr>
              <a:t>logN</a:t>
            </a:r>
            <a:r>
              <a:rPr lang="en-US" sz="2800" b="0" dirty="0" smtClean="0">
                <a:solidFill>
                  <a:srgbClr val="008000"/>
                </a:solidFill>
                <a:latin typeface="Calibri" panose="020F0502020204030204" pitchFamily="34" charset="0"/>
              </a:rPr>
              <a:t>)</a:t>
            </a:r>
            <a:endParaRPr lang="en-US" sz="2800" b="0" dirty="0">
              <a:solidFill>
                <a:srgbClr val="008000"/>
              </a:solidFill>
              <a:latin typeface="Calibri" panose="020F0502020204030204" pitchFamily="34" charset="0"/>
            </a:endParaRPr>
          </a:p>
        </p:txBody>
      </p:sp>
      <p:sp>
        <p:nvSpPr>
          <p:cNvPr id="26" name="TextBox 25"/>
          <p:cNvSpPr txBox="1"/>
          <p:nvPr/>
        </p:nvSpPr>
        <p:spPr>
          <a:xfrm>
            <a:off x="5889978" y="3913527"/>
            <a:ext cx="1366839" cy="523220"/>
          </a:xfrm>
          <a:prstGeom prst="rect">
            <a:avLst/>
          </a:prstGeom>
          <a:noFill/>
        </p:spPr>
        <p:txBody>
          <a:bodyPr wrap="square" rtlCol="0">
            <a:spAutoFit/>
          </a:bodyPr>
          <a:lstStyle/>
          <a:p>
            <a:r>
              <a:rPr lang="en-US" sz="2800" b="0" dirty="0" smtClean="0">
                <a:solidFill>
                  <a:srgbClr val="008000"/>
                </a:solidFill>
                <a:latin typeface="Calibri" panose="020F0502020204030204" pitchFamily="34" charset="0"/>
              </a:rPr>
              <a:t>O(10</a:t>
            </a:r>
            <a:r>
              <a:rPr lang="en-US" sz="2800" b="0" baseline="42000" dirty="0" smtClean="0">
                <a:solidFill>
                  <a:srgbClr val="008000"/>
                </a:solidFill>
                <a:latin typeface="Calibri" panose="020F0502020204030204" pitchFamily="34" charset="0"/>
              </a:rPr>
              <a:t>N</a:t>
            </a:r>
            <a:r>
              <a:rPr lang="en-US" sz="2800" b="0" dirty="0" smtClean="0">
                <a:solidFill>
                  <a:srgbClr val="008000"/>
                </a:solidFill>
                <a:latin typeface="Calibri" panose="020F0502020204030204" pitchFamily="34" charset="0"/>
              </a:rPr>
              <a:t>)</a:t>
            </a:r>
            <a:endParaRPr lang="en-US" sz="2800" b="0" dirty="0">
              <a:solidFill>
                <a:srgbClr val="008000"/>
              </a:solidFill>
              <a:latin typeface="Calibri" panose="020F0502020204030204" pitchFamily="34" charset="0"/>
            </a:endParaRPr>
          </a:p>
        </p:txBody>
      </p:sp>
      <p:sp>
        <p:nvSpPr>
          <p:cNvPr id="27" name="TextBox 26"/>
          <p:cNvSpPr txBox="1"/>
          <p:nvPr/>
        </p:nvSpPr>
        <p:spPr>
          <a:xfrm>
            <a:off x="5943600" y="4415883"/>
            <a:ext cx="1219201" cy="523220"/>
          </a:xfrm>
          <a:prstGeom prst="rect">
            <a:avLst/>
          </a:prstGeom>
          <a:noFill/>
        </p:spPr>
        <p:txBody>
          <a:bodyPr wrap="square" rtlCol="0">
            <a:spAutoFit/>
          </a:bodyPr>
          <a:lstStyle/>
          <a:p>
            <a:r>
              <a:rPr lang="en-US" sz="2800" b="0" dirty="0" smtClean="0">
                <a:solidFill>
                  <a:srgbClr val="008000"/>
                </a:solidFill>
                <a:latin typeface="Calibri" panose="020F0502020204030204" pitchFamily="34" charset="0"/>
              </a:rPr>
              <a:t>O(N)</a:t>
            </a:r>
            <a:endParaRPr lang="en-US" sz="2800" b="0" dirty="0">
              <a:solidFill>
                <a:srgbClr val="008000"/>
              </a:solidFill>
              <a:latin typeface="Calibri" panose="020F0502020204030204" pitchFamily="34" charset="0"/>
            </a:endParaRPr>
          </a:p>
        </p:txBody>
      </p:sp>
      <p:sp>
        <p:nvSpPr>
          <p:cNvPr id="29" name="TextBox 28"/>
          <p:cNvSpPr txBox="1"/>
          <p:nvPr/>
        </p:nvSpPr>
        <p:spPr>
          <a:xfrm>
            <a:off x="5948361" y="4904127"/>
            <a:ext cx="1219201" cy="523220"/>
          </a:xfrm>
          <a:prstGeom prst="rect">
            <a:avLst/>
          </a:prstGeom>
          <a:noFill/>
        </p:spPr>
        <p:txBody>
          <a:bodyPr wrap="square" rtlCol="0">
            <a:spAutoFit/>
          </a:bodyPr>
          <a:lstStyle/>
          <a:p>
            <a:r>
              <a:rPr lang="en-US" sz="2800" b="0" dirty="0" smtClean="0">
                <a:solidFill>
                  <a:srgbClr val="008000"/>
                </a:solidFill>
                <a:latin typeface="Calibri" panose="020F0502020204030204" pitchFamily="34" charset="0"/>
              </a:rPr>
              <a:t>O(N</a:t>
            </a:r>
            <a:r>
              <a:rPr lang="en-US" sz="2800" b="0" baseline="42000" dirty="0" smtClean="0">
                <a:solidFill>
                  <a:srgbClr val="008000"/>
                </a:solidFill>
                <a:latin typeface="Calibri" panose="020F0502020204030204" pitchFamily="34" charset="0"/>
              </a:rPr>
              <a:t>3</a:t>
            </a:r>
            <a:r>
              <a:rPr lang="en-US" sz="2800" b="0" dirty="0" smtClean="0">
                <a:solidFill>
                  <a:srgbClr val="008000"/>
                </a:solidFill>
                <a:latin typeface="Calibri" panose="020F0502020204030204" pitchFamily="34" charset="0"/>
              </a:rPr>
              <a:t>)</a:t>
            </a:r>
            <a:endParaRPr lang="en-US" sz="2800" b="0" dirty="0">
              <a:solidFill>
                <a:srgbClr val="008000"/>
              </a:solidFill>
              <a:latin typeface="Calibri" panose="020F0502020204030204" pitchFamily="34" charset="0"/>
            </a:endParaRPr>
          </a:p>
        </p:txBody>
      </p:sp>
      <p:sp>
        <p:nvSpPr>
          <p:cNvPr id="5" name="Rectangle 4"/>
          <p:cNvSpPr/>
          <p:nvPr/>
        </p:nvSpPr>
        <p:spPr>
          <a:xfrm>
            <a:off x="6597455" y="6157091"/>
            <a:ext cx="1784545" cy="461665"/>
          </a:xfrm>
          <a:prstGeom prst="rect">
            <a:avLst/>
          </a:prstGeom>
          <a:solidFill>
            <a:srgbClr val="CCFFCC"/>
          </a:solidFill>
        </p:spPr>
        <p:txBody>
          <a:bodyPr wrap="square">
            <a:spAutoFit/>
          </a:bodyPr>
          <a:lstStyle/>
          <a:p>
            <a:r>
              <a:rPr lang="en-US" altLang="en-US" b="0" dirty="0" smtClean="0">
                <a:latin typeface="Cambria" pitchFamily="18" charset="0"/>
              </a:rPr>
              <a:t>in  hw0pr2 </a:t>
            </a:r>
            <a:endParaRPr lang="en-US" dirty="0"/>
          </a:p>
        </p:txBody>
      </p:sp>
      <p:cxnSp>
        <p:nvCxnSpPr>
          <p:cNvPr id="7" name="Straight Arrow Connector 6"/>
          <p:cNvCxnSpPr>
            <a:stCxn id="5" idx="1"/>
          </p:cNvCxnSpPr>
          <p:nvPr/>
        </p:nvCxnSpPr>
        <p:spPr bwMode="auto">
          <a:xfrm flipH="1">
            <a:off x="5813307" y="6387924"/>
            <a:ext cx="784148" cy="0"/>
          </a:xfrm>
          <a:prstGeom prst="straightConnector1">
            <a:avLst/>
          </a:prstGeom>
          <a:solidFill>
            <a:schemeClr val="accent1"/>
          </a:solidFill>
          <a:ln w="19050" cap="flat" cmpd="sng" algn="ctr">
            <a:solidFill>
              <a:srgbClr val="008000"/>
            </a:solidFill>
            <a:prstDash val="solid"/>
            <a:round/>
            <a:headEnd type="none" w="med" len="med"/>
            <a:tailEnd type="arrow"/>
          </a:ln>
          <a:effectLst/>
        </p:spPr>
      </p:cxn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600880" y="3495600"/>
              <a:ext cx="2934000" cy="2467440"/>
            </p14:xfrm>
          </p:contentPart>
        </mc:Choice>
        <mc:Fallback>
          <p:pic>
            <p:nvPicPr>
              <p:cNvPr id="2" name="Ink 1"/>
              <p:cNvPicPr/>
              <p:nvPr/>
            </p:nvPicPr>
            <p:blipFill>
              <a:blip r:embed="rId4"/>
              <a:stretch>
                <a:fillRect/>
              </a:stretch>
            </p:blipFill>
            <p:spPr>
              <a:xfrm>
                <a:off x="5591520" y="3486240"/>
                <a:ext cx="2952720" cy="2486160"/>
              </a:xfrm>
              <a:prstGeom prst="rect">
                <a:avLst/>
              </a:prstGeom>
            </p:spPr>
          </p:pic>
        </mc:Fallback>
      </mc:AlternateContent>
    </p:spTree>
    <p:extLst>
      <p:ext uri="{BB962C8B-B14F-4D97-AF65-F5344CB8AC3E}">
        <p14:creationId xmlns:p14="http://schemas.microsoft.com/office/powerpoint/2010/main" val="2796419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838200" y="212725"/>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dirty="0" smtClean="0">
                <a:latin typeface="Cambria" panose="02040503050406030204" pitchFamily="18" charset="0"/>
              </a:rPr>
              <a:t>Recursion:  </a:t>
            </a:r>
            <a:r>
              <a:rPr lang="en-US" altLang="en-US" sz="4000" b="0" i="1" dirty="0" smtClean="0">
                <a:latin typeface="Cambria" panose="02040503050406030204" pitchFamily="18" charset="0"/>
              </a:rPr>
              <a:t>strategies!</a:t>
            </a:r>
            <a:endParaRPr lang="en-US" altLang="en-US" sz="4000" b="0" i="1" dirty="0">
              <a:solidFill>
                <a:srgbClr val="090BF3"/>
              </a:solidFill>
              <a:latin typeface="Cambria" panose="02040503050406030204" pitchFamily="18" charset="0"/>
            </a:endParaRPr>
          </a:p>
        </p:txBody>
      </p:sp>
      <p:sp>
        <p:nvSpPr>
          <p:cNvPr id="17417" name="Text Box 3"/>
          <p:cNvSpPr txBox="1">
            <a:spLocks noChangeArrowheads="1"/>
          </p:cNvSpPr>
          <p:nvPr/>
        </p:nvSpPr>
        <p:spPr bwMode="auto">
          <a:xfrm>
            <a:off x="1524000" y="3352800"/>
            <a:ext cx="5981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b="0" dirty="0">
                <a:latin typeface="Cambria" pitchFamily="18" charset="0"/>
              </a:rPr>
              <a:t>Just pretend that the function you're writing already exists.</a:t>
            </a:r>
          </a:p>
        </p:txBody>
      </p:sp>
      <p:sp>
        <p:nvSpPr>
          <p:cNvPr id="17418" name="Text Box 4"/>
          <p:cNvSpPr txBox="1">
            <a:spLocks noChangeArrowheads="1"/>
          </p:cNvSpPr>
          <p:nvPr/>
        </p:nvSpPr>
        <p:spPr bwMode="auto">
          <a:xfrm>
            <a:off x="6172200" y="4464050"/>
            <a:ext cx="236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600" b="0" dirty="0">
                <a:latin typeface="Calibri" panose="020F0502020204030204" pitchFamily="34" charset="0"/>
              </a:rPr>
              <a:t>- </a:t>
            </a:r>
            <a:r>
              <a:rPr lang="en-US" altLang="en-US" sz="1600" b="0" dirty="0" smtClean="0">
                <a:latin typeface="Calibri" panose="020F0502020204030204" pitchFamily="34" charset="0"/>
              </a:rPr>
              <a:t>CS60er G. </a:t>
            </a:r>
            <a:r>
              <a:rPr lang="en-US" altLang="en-US" sz="1600" b="0" dirty="0" err="1" smtClean="0">
                <a:latin typeface="Calibri" panose="020F0502020204030204" pitchFamily="34" charset="0"/>
              </a:rPr>
              <a:t>Romer</a:t>
            </a:r>
            <a:endParaRPr lang="en-US" altLang="en-US" sz="1600" b="0" dirty="0">
              <a:latin typeface="Calibri" panose="020F0502020204030204" pitchFamily="34" charset="0"/>
            </a:endParaRPr>
          </a:p>
        </p:txBody>
      </p:sp>
      <p:sp>
        <p:nvSpPr>
          <p:cNvPr id="17419" name="Text Box 8"/>
          <p:cNvSpPr txBox="1">
            <a:spLocks noChangeArrowheads="1"/>
          </p:cNvSpPr>
          <p:nvPr/>
        </p:nvSpPr>
        <p:spPr bwMode="auto">
          <a:xfrm>
            <a:off x="1447800" y="1295400"/>
            <a:ext cx="632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b="0" dirty="0">
                <a:latin typeface="Cambria" pitchFamily="18" charset="0"/>
              </a:rPr>
              <a:t>To understand recursion, you must first understand recursion… .</a:t>
            </a:r>
          </a:p>
        </p:txBody>
      </p:sp>
      <p:sp>
        <p:nvSpPr>
          <p:cNvPr id="17420" name="Text Box 9"/>
          <p:cNvSpPr txBox="1">
            <a:spLocks noChangeArrowheads="1"/>
          </p:cNvSpPr>
          <p:nvPr/>
        </p:nvSpPr>
        <p:spPr bwMode="auto">
          <a:xfrm>
            <a:off x="6172200" y="2405063"/>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600" b="0" dirty="0">
                <a:latin typeface="Calibri" panose="020F0502020204030204" pitchFamily="34" charset="0"/>
              </a:rPr>
              <a:t>- </a:t>
            </a:r>
            <a:r>
              <a:rPr lang="en-US" altLang="en-US" sz="1600" b="0" dirty="0" smtClean="0">
                <a:latin typeface="Calibri" panose="020F0502020204030204" pitchFamily="34" charset="0"/>
              </a:rPr>
              <a:t>a </a:t>
            </a:r>
            <a:r>
              <a:rPr lang="en-US" altLang="en-US" sz="1600" b="0" dirty="0">
                <a:latin typeface="Calibri" panose="020F0502020204030204" pitchFamily="34" charset="0"/>
              </a:rPr>
              <a:t>CS60 </a:t>
            </a:r>
            <a:r>
              <a:rPr lang="en-US" altLang="en-US" sz="1600" b="0" dirty="0" smtClean="0">
                <a:latin typeface="Calibri" panose="020F0502020204030204" pitchFamily="34" charset="0"/>
              </a:rPr>
              <a:t>student who   understood recursion</a:t>
            </a:r>
            <a:endParaRPr lang="en-US" altLang="en-US" sz="1600" b="0" dirty="0">
              <a:latin typeface="Calibri" panose="020F0502020204030204" pitchFamily="34" charset="0"/>
            </a:endParaRPr>
          </a:p>
        </p:txBody>
      </p:sp>
      <p:sp>
        <p:nvSpPr>
          <p:cNvPr id="29" name="Rectangle 13"/>
          <p:cNvSpPr>
            <a:spLocks noChangeArrowheads="1"/>
          </p:cNvSpPr>
          <p:nvPr/>
        </p:nvSpPr>
        <p:spPr bwMode="auto">
          <a:xfrm>
            <a:off x="991711" y="5105400"/>
            <a:ext cx="837089" cy="461665"/>
          </a:xfrm>
          <a:prstGeom prst="rect">
            <a:avLst/>
          </a:prstGeom>
          <a:solidFill>
            <a:srgbClr val="FFCCCC"/>
          </a:solidFill>
          <a:ln>
            <a:noFill/>
          </a:ln>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i="1" dirty="0">
                <a:latin typeface="Cambria" pitchFamily="18" charset="0"/>
              </a:rPr>
              <a:t>New:</a:t>
            </a:r>
            <a:endParaRPr lang="en-US" altLang="en-US" i="1" dirty="0"/>
          </a:p>
        </p:txBody>
      </p:sp>
      <p:sp>
        <p:nvSpPr>
          <p:cNvPr id="30" name="Rectangle 14"/>
          <p:cNvSpPr>
            <a:spLocks noChangeArrowheads="1"/>
          </p:cNvSpPr>
          <p:nvPr/>
        </p:nvSpPr>
        <p:spPr bwMode="auto">
          <a:xfrm>
            <a:off x="2261175" y="5587425"/>
            <a:ext cx="44248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i="1" dirty="0">
                <a:solidFill>
                  <a:srgbClr val="800000"/>
                </a:solidFill>
                <a:latin typeface="Cambria" pitchFamily="18" charset="0"/>
              </a:rPr>
              <a:t>Write it in Python first!</a:t>
            </a:r>
            <a:endParaRPr lang="en-US" altLang="en-US" sz="3200" i="1" dirty="0">
              <a:solidFill>
                <a:srgbClr val="800000"/>
              </a:solidFill>
            </a:endParaRPr>
          </a:p>
        </p:txBody>
      </p:sp>
      <p:grpSp>
        <p:nvGrpSpPr>
          <p:cNvPr id="32" name="Group 18"/>
          <p:cNvGrpSpPr>
            <a:grpSpLocks/>
          </p:cNvGrpSpPr>
          <p:nvPr/>
        </p:nvGrpSpPr>
        <p:grpSpPr bwMode="auto">
          <a:xfrm>
            <a:off x="152400" y="6385064"/>
            <a:ext cx="331788" cy="388937"/>
            <a:chOff x="2928" y="1051"/>
            <a:chExt cx="840" cy="957"/>
          </a:xfrm>
        </p:grpSpPr>
        <p:sp>
          <p:nvSpPr>
            <p:cNvPr id="33" name="Freeform 19"/>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4" name="Oval 2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5" name="Oval 2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6" name="Oval 2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7" name="Oval 2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8" name="Oval 2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9" name="Oval 2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0" name="Oval 2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1" name="AutoShape 2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2" name="Freeform 2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3" name="Freeform 2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4" name="Freeform 3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5" name="Freeform 3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6" name="Rectangle 23"/>
          <p:cNvSpPr>
            <a:spLocks noChangeArrowheads="1"/>
          </p:cNvSpPr>
          <p:nvPr/>
        </p:nvSpPr>
        <p:spPr bwMode="auto">
          <a:xfrm>
            <a:off x="228600" y="6128122"/>
            <a:ext cx="14192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50" b="0" dirty="0">
                <a:latin typeface="Cambria" panose="02040503050406030204" pitchFamily="18" charset="0"/>
              </a:rPr>
              <a:t>or at least </a:t>
            </a:r>
            <a:r>
              <a:rPr lang="en-US" altLang="en-US" sz="1050" b="0" i="1" dirty="0">
                <a:solidFill>
                  <a:srgbClr val="C00000"/>
                </a:solidFill>
                <a:latin typeface="Cambria" panose="02040503050406030204" pitchFamily="18" charset="0"/>
              </a:rPr>
              <a:t>imagine</a:t>
            </a:r>
            <a:r>
              <a:rPr lang="en-US" altLang="en-US" sz="1050" b="0" dirty="0">
                <a:solidFill>
                  <a:srgbClr val="C00000"/>
                </a:solidFill>
                <a:latin typeface="Cambria" panose="02040503050406030204" pitchFamily="18" charset="0"/>
              </a:rPr>
              <a:t> </a:t>
            </a:r>
            <a:r>
              <a:rPr lang="en-US" altLang="en-US" sz="1050" b="0" dirty="0">
                <a:latin typeface="Cambria" panose="02040503050406030204" pitchFamily="18" charset="0"/>
              </a:rPr>
              <a:t>it in Python...</a:t>
            </a:r>
          </a:p>
        </p:txBody>
      </p:sp>
      <p:sp>
        <p:nvSpPr>
          <p:cNvPr id="47" name="Text Box 4"/>
          <p:cNvSpPr txBox="1">
            <a:spLocks noChangeArrowheads="1"/>
          </p:cNvSpPr>
          <p:nvPr/>
        </p:nvSpPr>
        <p:spPr bwMode="auto">
          <a:xfrm>
            <a:off x="6172200" y="6096000"/>
            <a:ext cx="236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600" b="0" dirty="0">
                <a:latin typeface="Calibri" panose="020F0502020204030204" pitchFamily="34" charset="0"/>
              </a:rPr>
              <a:t>- </a:t>
            </a:r>
            <a:r>
              <a:rPr lang="en-US" altLang="en-US" sz="1600" b="0" dirty="0" smtClean="0">
                <a:latin typeface="Calibri" panose="020F0502020204030204" pitchFamily="34" charset="0"/>
              </a:rPr>
              <a:t>CS60er M. Lai</a:t>
            </a:r>
            <a:endParaRPr lang="en-US" altLang="en-US" sz="1600" b="0" dirty="0">
              <a:latin typeface="Calibri" panose="020F0502020204030204" pitchFamily="34" charset="0"/>
            </a:endParaRPr>
          </a:p>
        </p:txBody>
      </p:sp>
    </p:spTree>
    <p:extLst>
      <p:ext uri="{BB962C8B-B14F-4D97-AF65-F5344CB8AC3E}">
        <p14:creationId xmlns:p14="http://schemas.microsoft.com/office/powerpoint/2010/main" val="3623623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9"/>
          <p:cNvSpPr txBox="1">
            <a:spLocks noChangeArrowheads="1"/>
          </p:cNvSpPr>
          <p:nvPr/>
        </p:nvSpPr>
        <p:spPr bwMode="auto">
          <a:xfrm>
            <a:off x="304800" y="212725"/>
            <a:ext cx="861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dirty="0" smtClean="0">
                <a:latin typeface="Cambria" panose="02040503050406030204" pitchFamily="18" charset="0"/>
              </a:rPr>
              <a:t>Recursion ~ </a:t>
            </a:r>
            <a:r>
              <a:rPr lang="en-US" altLang="en-US" sz="4200" b="0" i="1" dirty="0">
                <a:solidFill>
                  <a:srgbClr val="000000"/>
                </a:solidFill>
                <a:latin typeface="Cambria" panose="02040503050406030204" pitchFamily="18" charset="0"/>
              </a:rPr>
              <a:t>functional </a:t>
            </a:r>
            <a:r>
              <a:rPr lang="en-US" altLang="en-US" sz="4200" b="0" dirty="0" smtClean="0">
                <a:solidFill>
                  <a:srgbClr val="000000"/>
                </a:solidFill>
                <a:latin typeface="Cambria" panose="02040503050406030204" pitchFamily="18" charset="0"/>
              </a:rPr>
              <a:t>control flow</a:t>
            </a:r>
            <a:endParaRPr lang="en-US" altLang="en-US" sz="2000" b="0" dirty="0">
              <a:latin typeface="Cambria" panose="02040503050406030204" pitchFamily="18" charset="0"/>
            </a:endParaRPr>
          </a:p>
        </p:txBody>
      </p:sp>
      <p:sp>
        <p:nvSpPr>
          <p:cNvPr id="18435" name="Rectangle 1033"/>
          <p:cNvSpPr>
            <a:spLocks noChangeArrowheads="1"/>
          </p:cNvSpPr>
          <p:nvPr/>
        </p:nvSpPr>
        <p:spPr bwMode="auto">
          <a:xfrm>
            <a:off x="1055688" y="2844800"/>
            <a:ext cx="40640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sz="2800" dirty="0">
                <a:latin typeface="Courier New" pitchFamily="49" charset="0"/>
              </a:rPr>
              <a:t>(define (</a:t>
            </a:r>
            <a:r>
              <a:rPr lang="en-US" altLang="en-US" sz="2800" dirty="0">
                <a:solidFill>
                  <a:srgbClr val="090BF3"/>
                </a:solidFill>
                <a:latin typeface="Courier New" pitchFamily="49" charset="0"/>
              </a:rPr>
              <a:t>length</a:t>
            </a:r>
            <a:r>
              <a:rPr lang="en-US" altLang="en-US" sz="2800" dirty="0">
                <a:latin typeface="Courier New" pitchFamily="49" charset="0"/>
              </a:rPr>
              <a:t> L)</a:t>
            </a:r>
          </a:p>
          <a:p>
            <a:pPr algn="l">
              <a:lnSpc>
                <a:spcPct val="80000"/>
              </a:lnSpc>
            </a:pPr>
            <a:r>
              <a:rPr lang="en-US" altLang="en-US" sz="2800" dirty="0">
                <a:latin typeface="Courier New" pitchFamily="49" charset="0"/>
              </a:rPr>
              <a:t>  (</a:t>
            </a:r>
            <a:r>
              <a:rPr lang="en-US" altLang="en-US" sz="2800" dirty="0" smtClean="0">
                <a:latin typeface="Courier New" pitchFamily="49" charset="0"/>
              </a:rPr>
              <a:t>if (null? L)</a:t>
            </a:r>
            <a:endParaRPr lang="en-US" altLang="en-US" sz="2800" dirty="0">
              <a:latin typeface="Courier New" pitchFamily="49" charset="0"/>
            </a:endParaRPr>
          </a:p>
          <a:p>
            <a:pPr algn="l">
              <a:lnSpc>
                <a:spcPct val="80000"/>
              </a:lnSpc>
            </a:pPr>
            <a:r>
              <a:rPr lang="en-US" altLang="en-US" sz="2800" dirty="0">
                <a:latin typeface="Courier New" pitchFamily="49" charset="0"/>
              </a:rPr>
              <a:t>     </a:t>
            </a:r>
          </a:p>
          <a:p>
            <a:pPr algn="l">
              <a:lnSpc>
                <a:spcPct val="80000"/>
              </a:lnSpc>
            </a:pPr>
            <a:r>
              <a:rPr lang="en-US" altLang="en-US" sz="2800" dirty="0">
                <a:latin typeface="Courier New" pitchFamily="49" charset="0"/>
              </a:rPr>
              <a:t>     </a:t>
            </a:r>
          </a:p>
        </p:txBody>
      </p:sp>
      <p:sp>
        <p:nvSpPr>
          <p:cNvPr id="18436" name="Text Box 1037"/>
          <p:cNvSpPr txBox="1">
            <a:spLocks noChangeArrowheads="1"/>
          </p:cNvSpPr>
          <p:nvPr/>
        </p:nvSpPr>
        <p:spPr bwMode="auto">
          <a:xfrm>
            <a:off x="609600" y="1317625"/>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solidFill>
                  <a:srgbClr val="008000"/>
                </a:solidFill>
                <a:latin typeface="Cambria" panose="02040503050406030204" pitchFamily="18" charset="0"/>
              </a:rPr>
              <a:t>Specification:</a:t>
            </a:r>
          </a:p>
        </p:txBody>
      </p:sp>
      <p:sp>
        <p:nvSpPr>
          <p:cNvPr id="18437" name="Text Box 1038"/>
          <p:cNvSpPr txBox="1">
            <a:spLocks noChangeArrowheads="1"/>
          </p:cNvSpPr>
          <p:nvPr/>
        </p:nvSpPr>
        <p:spPr bwMode="auto">
          <a:xfrm>
            <a:off x="3232150" y="1440391"/>
            <a:ext cx="1906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dirty="0">
                <a:latin typeface="Courier New" pitchFamily="49" charset="0"/>
              </a:rPr>
              <a:t>(</a:t>
            </a:r>
            <a:r>
              <a:rPr lang="en-US" altLang="en-US" sz="2000" dirty="0">
                <a:solidFill>
                  <a:srgbClr val="090BF3"/>
                </a:solidFill>
                <a:latin typeface="Courier New" pitchFamily="49" charset="0"/>
              </a:rPr>
              <a:t>length</a:t>
            </a:r>
            <a:r>
              <a:rPr lang="en-US" altLang="en-US" sz="2000" dirty="0">
                <a:latin typeface="Courier New" pitchFamily="49" charset="0"/>
              </a:rPr>
              <a:t> L)</a:t>
            </a:r>
            <a:endParaRPr lang="en-US" altLang="en-US" sz="2000" b="0" dirty="0"/>
          </a:p>
        </p:txBody>
      </p:sp>
      <p:sp>
        <p:nvSpPr>
          <p:cNvPr id="18438" name="Text Box 1039"/>
          <p:cNvSpPr txBox="1">
            <a:spLocks noChangeArrowheads="1"/>
          </p:cNvSpPr>
          <p:nvPr/>
        </p:nvSpPr>
        <p:spPr bwMode="auto">
          <a:xfrm>
            <a:off x="609600" y="21336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800" b="0">
                <a:solidFill>
                  <a:srgbClr val="008000"/>
                </a:solidFill>
                <a:latin typeface="Cambria" panose="02040503050406030204" pitchFamily="18" charset="0"/>
              </a:rPr>
              <a:t>Code:</a:t>
            </a:r>
          </a:p>
        </p:txBody>
      </p:sp>
      <p:sp>
        <p:nvSpPr>
          <p:cNvPr id="18439" name="Text Box 1040"/>
          <p:cNvSpPr txBox="1">
            <a:spLocks noChangeArrowheads="1"/>
          </p:cNvSpPr>
          <p:nvPr/>
        </p:nvSpPr>
        <p:spPr bwMode="auto">
          <a:xfrm>
            <a:off x="7480300" y="626268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dirty="0">
                <a:solidFill>
                  <a:srgbClr val="008000"/>
                </a:solidFill>
                <a:latin typeface="Cambria" panose="02040503050406030204" pitchFamily="18" charset="0"/>
              </a:rPr>
              <a:t>big-O ?</a:t>
            </a:r>
          </a:p>
        </p:txBody>
      </p:sp>
      <p:sp>
        <p:nvSpPr>
          <p:cNvPr id="18440" name="Rectangle 1041"/>
          <p:cNvSpPr>
            <a:spLocks noChangeArrowheads="1"/>
          </p:cNvSpPr>
          <p:nvPr/>
        </p:nvSpPr>
        <p:spPr bwMode="auto">
          <a:xfrm>
            <a:off x="5262563" y="1295400"/>
            <a:ext cx="2217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b="0" dirty="0">
                <a:latin typeface="Cambria" panose="02040503050406030204" pitchFamily="18" charset="0"/>
              </a:rPr>
              <a:t>returns the length of the list </a:t>
            </a:r>
            <a:r>
              <a:rPr lang="en-US" altLang="en-US" sz="2000" dirty="0" smtClean="0">
                <a:latin typeface="Courier New" pitchFamily="49" charset="0"/>
              </a:rPr>
              <a:t>L</a:t>
            </a:r>
            <a:endParaRPr lang="en-US" altLang="en-US" sz="2000" b="0" dirty="0">
              <a:latin typeface="Cambria" panose="02040503050406030204" pitchFamily="18" charset="0"/>
            </a:endParaRPr>
          </a:p>
        </p:txBody>
      </p:sp>
      <p:sp>
        <p:nvSpPr>
          <p:cNvPr id="18441" name="Rectangle 1"/>
          <p:cNvSpPr>
            <a:spLocks noChangeArrowheads="1"/>
          </p:cNvSpPr>
          <p:nvPr/>
        </p:nvSpPr>
        <p:spPr bwMode="auto">
          <a:xfrm>
            <a:off x="105203" y="6491465"/>
            <a:ext cx="1900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dirty="0">
                <a:latin typeface="Cambria" panose="02040503050406030204" pitchFamily="18" charset="0"/>
              </a:rPr>
              <a:t>length is </a:t>
            </a:r>
            <a:r>
              <a:rPr lang="en-US" altLang="en-US" sz="1200" b="0" dirty="0" smtClean="0">
                <a:latin typeface="Cambria" panose="02040503050406030204" pitchFamily="18" charset="0"/>
              </a:rPr>
              <a:t>already built-in…</a:t>
            </a:r>
            <a:endParaRPr lang="en-US" altLang="en-US" sz="1200" b="0" dirty="0">
              <a:latin typeface="Cambria" panose="02040503050406030204" pitchFamily="18" charset="0"/>
            </a:endParaRPr>
          </a:p>
        </p:txBody>
      </p:sp>
      <p:cxnSp>
        <p:nvCxnSpPr>
          <p:cNvPr id="4" name="Straight Arrow Connector 3"/>
          <p:cNvCxnSpPr/>
          <p:nvPr/>
        </p:nvCxnSpPr>
        <p:spPr bwMode="auto">
          <a:xfrm flipH="1">
            <a:off x="5410200" y="4236156"/>
            <a:ext cx="1922463"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a:off x="6558844" y="4996934"/>
            <a:ext cx="77382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7670252" y="4051490"/>
            <a:ext cx="1144096" cy="369332"/>
          </a:xfrm>
          <a:prstGeom prst="rect">
            <a:avLst/>
          </a:prstGeom>
        </p:spPr>
        <p:txBody>
          <a:bodyPr wrap="none">
            <a:spAutoFit/>
          </a:bodyPr>
          <a:lstStyle/>
          <a:p>
            <a:r>
              <a:rPr lang="en-US" altLang="en-US" sz="1800" b="0" dirty="0" smtClean="0">
                <a:latin typeface="Cambria" panose="02040503050406030204" pitchFamily="18" charset="0"/>
              </a:rPr>
              <a:t>#t branch</a:t>
            </a:r>
            <a:endParaRPr lang="en-US" sz="1800" dirty="0"/>
          </a:p>
        </p:txBody>
      </p:sp>
      <p:sp>
        <p:nvSpPr>
          <p:cNvPr id="15" name="Rectangle 14"/>
          <p:cNvSpPr/>
          <p:nvPr/>
        </p:nvSpPr>
        <p:spPr>
          <a:xfrm>
            <a:off x="7699112" y="4812268"/>
            <a:ext cx="1136081" cy="369332"/>
          </a:xfrm>
          <a:prstGeom prst="rect">
            <a:avLst/>
          </a:prstGeom>
        </p:spPr>
        <p:txBody>
          <a:bodyPr wrap="none">
            <a:spAutoFit/>
          </a:bodyPr>
          <a:lstStyle/>
          <a:p>
            <a:r>
              <a:rPr lang="en-US" altLang="en-US" sz="1800" b="0" dirty="0" smtClean="0">
                <a:latin typeface="Cambria" panose="02040503050406030204" pitchFamily="18" charset="0"/>
              </a:rPr>
              <a:t>#f branch</a:t>
            </a:r>
            <a:endParaRPr lang="en-US" sz="1800" dirty="0"/>
          </a:p>
        </p:txBody>
      </p:sp>
      <p:cxnSp>
        <p:nvCxnSpPr>
          <p:cNvPr id="7" name="Straight Connector 6"/>
          <p:cNvCxnSpPr/>
          <p:nvPr/>
        </p:nvCxnSpPr>
        <p:spPr bwMode="auto">
          <a:xfrm>
            <a:off x="2655711" y="3756378"/>
            <a:ext cx="990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638280" y="2523960"/>
              <a:ext cx="7658640" cy="4086720"/>
            </p14:xfrm>
          </p:contentPart>
        </mc:Choice>
        <mc:Fallback>
          <p:pic>
            <p:nvPicPr>
              <p:cNvPr id="3" name="Ink 2"/>
              <p:cNvPicPr/>
              <p:nvPr/>
            </p:nvPicPr>
            <p:blipFill>
              <a:blip r:embed="rId4"/>
              <a:stretch>
                <a:fillRect/>
              </a:stretch>
            </p:blipFill>
            <p:spPr>
              <a:xfrm>
                <a:off x="628920" y="2514600"/>
                <a:ext cx="7677360" cy="4105440"/>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9"/>
          <p:cNvSpPr txBox="1">
            <a:spLocks noChangeArrowheads="1"/>
          </p:cNvSpPr>
          <p:nvPr/>
        </p:nvSpPr>
        <p:spPr bwMode="auto">
          <a:xfrm>
            <a:off x="304800" y="212725"/>
            <a:ext cx="289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dirty="0" smtClean="0">
                <a:latin typeface="Cambria" panose="02040503050406030204" pitchFamily="18" charset="0"/>
              </a:rPr>
              <a:t>How to </a:t>
            </a:r>
            <a:r>
              <a:rPr lang="en-US" altLang="en-US" sz="4200" dirty="0" smtClean="0">
                <a:latin typeface="Courier New" panose="02070309020205020404" pitchFamily="49" charset="0"/>
                <a:cs typeface="Courier New" panose="02070309020205020404" pitchFamily="49" charset="0"/>
              </a:rPr>
              <a:t>if</a:t>
            </a:r>
            <a:r>
              <a:rPr lang="en-US" altLang="en-US" sz="4200" b="0" dirty="0" smtClean="0">
                <a:latin typeface="Cambria" panose="02040503050406030204" pitchFamily="18" charset="0"/>
              </a:rPr>
              <a:t>?</a:t>
            </a:r>
            <a:endParaRPr lang="en-US" altLang="en-US" sz="2000" b="0" dirty="0">
              <a:latin typeface="Cambria" panose="02040503050406030204" pitchFamily="18" charset="0"/>
            </a:endParaRPr>
          </a:p>
        </p:txBody>
      </p:sp>
      <p:sp>
        <p:nvSpPr>
          <p:cNvPr id="18435" name="Rectangle 1033"/>
          <p:cNvSpPr>
            <a:spLocks noChangeArrowheads="1"/>
          </p:cNvSpPr>
          <p:nvPr/>
        </p:nvSpPr>
        <p:spPr bwMode="auto">
          <a:xfrm>
            <a:off x="2666974" y="1880570"/>
            <a:ext cx="5715026" cy="146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ts val="1500"/>
              </a:lnSpc>
            </a:pPr>
            <a:r>
              <a:rPr lang="en-US" altLang="en-US" dirty="0">
                <a:latin typeface="Courier New" pitchFamily="49" charset="0"/>
              </a:rPr>
              <a:t>(define (</a:t>
            </a:r>
            <a:r>
              <a:rPr lang="en-US" altLang="en-US" dirty="0">
                <a:solidFill>
                  <a:srgbClr val="090BF3"/>
                </a:solidFill>
                <a:latin typeface="Courier New" pitchFamily="49" charset="0"/>
              </a:rPr>
              <a:t>h2o</a:t>
            </a:r>
            <a:r>
              <a:rPr lang="en-US" altLang="en-US" dirty="0">
                <a:latin typeface="Courier New" pitchFamily="49" charset="0"/>
              </a:rPr>
              <a:t> temp)</a:t>
            </a:r>
          </a:p>
          <a:p>
            <a:pPr algn="l">
              <a:lnSpc>
                <a:spcPts val="1500"/>
              </a:lnSpc>
            </a:pPr>
            <a:r>
              <a:rPr lang="en-US" altLang="en-US" dirty="0">
                <a:latin typeface="Courier New" pitchFamily="49" charset="0"/>
              </a:rPr>
              <a:t>  (</a:t>
            </a:r>
            <a:r>
              <a:rPr lang="en-US" altLang="en-US" dirty="0" err="1">
                <a:latin typeface="Courier New" pitchFamily="49" charset="0"/>
              </a:rPr>
              <a:t>cond</a:t>
            </a:r>
            <a:r>
              <a:rPr lang="en-US" altLang="en-US" dirty="0">
                <a:latin typeface="Courier New" pitchFamily="49" charset="0"/>
              </a:rPr>
              <a:t> [(&lt; temp 32) </a:t>
            </a:r>
            <a:r>
              <a:rPr lang="en-US" altLang="en-US" dirty="0">
                <a:solidFill>
                  <a:srgbClr val="008000"/>
                </a:solidFill>
                <a:latin typeface="Courier New" pitchFamily="49" charset="0"/>
              </a:rPr>
              <a:t>"ice"</a:t>
            </a:r>
            <a:r>
              <a:rPr lang="en-US" altLang="en-US" dirty="0">
                <a:latin typeface="Courier New" pitchFamily="49" charset="0"/>
              </a:rPr>
              <a:t>]</a:t>
            </a:r>
          </a:p>
          <a:p>
            <a:pPr algn="l">
              <a:lnSpc>
                <a:spcPts val="1500"/>
              </a:lnSpc>
            </a:pPr>
            <a:r>
              <a:rPr lang="en-US" altLang="en-US" dirty="0">
                <a:latin typeface="Courier New" pitchFamily="49" charset="0"/>
              </a:rPr>
              <a:t>        [(&lt; temp 212) </a:t>
            </a:r>
            <a:r>
              <a:rPr lang="en-US" altLang="en-US" dirty="0">
                <a:solidFill>
                  <a:srgbClr val="008000"/>
                </a:solidFill>
                <a:latin typeface="Courier New" pitchFamily="49" charset="0"/>
              </a:rPr>
              <a:t>"water"</a:t>
            </a:r>
            <a:r>
              <a:rPr lang="en-US" altLang="en-US" dirty="0">
                <a:latin typeface="Courier New" pitchFamily="49" charset="0"/>
              </a:rPr>
              <a:t>]</a:t>
            </a:r>
          </a:p>
          <a:p>
            <a:pPr algn="l">
              <a:lnSpc>
                <a:spcPts val="1500"/>
              </a:lnSpc>
            </a:pPr>
            <a:r>
              <a:rPr lang="en-US" altLang="en-US" dirty="0">
                <a:latin typeface="Courier New" pitchFamily="49" charset="0"/>
              </a:rPr>
              <a:t>        [ else      </a:t>
            </a:r>
            <a:r>
              <a:rPr lang="en-US" altLang="en-US" dirty="0">
                <a:solidFill>
                  <a:srgbClr val="008000"/>
                </a:solidFill>
                <a:latin typeface="Courier New" pitchFamily="49" charset="0"/>
              </a:rPr>
              <a:t>"steam"</a:t>
            </a:r>
            <a:r>
              <a:rPr lang="en-US" altLang="en-US" dirty="0">
                <a:latin typeface="Courier New" pitchFamily="49" charset="0"/>
              </a:rPr>
              <a:t>]))</a:t>
            </a:r>
          </a:p>
        </p:txBody>
      </p:sp>
      <p:sp>
        <p:nvSpPr>
          <p:cNvPr id="10" name="Rectangle 1033"/>
          <p:cNvSpPr>
            <a:spLocks noChangeArrowheads="1"/>
          </p:cNvSpPr>
          <p:nvPr/>
        </p:nvSpPr>
        <p:spPr bwMode="auto">
          <a:xfrm>
            <a:off x="2666974" y="4374375"/>
            <a:ext cx="5161991" cy="146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ts val="1500"/>
              </a:lnSpc>
            </a:pPr>
            <a:r>
              <a:rPr lang="en-US" altLang="en-US" dirty="0">
                <a:latin typeface="Courier New" pitchFamily="49" charset="0"/>
              </a:rPr>
              <a:t>(define (</a:t>
            </a:r>
            <a:r>
              <a:rPr lang="en-US" altLang="en-US" dirty="0">
                <a:solidFill>
                  <a:srgbClr val="090BF3"/>
                </a:solidFill>
                <a:latin typeface="Courier New" pitchFamily="49" charset="0"/>
              </a:rPr>
              <a:t>h2o</a:t>
            </a:r>
            <a:r>
              <a:rPr lang="en-US" altLang="en-US" dirty="0">
                <a:latin typeface="Courier New" pitchFamily="49" charset="0"/>
              </a:rPr>
              <a:t> temp)</a:t>
            </a:r>
          </a:p>
          <a:p>
            <a:pPr algn="l">
              <a:lnSpc>
                <a:spcPts val="1500"/>
              </a:lnSpc>
            </a:pPr>
            <a:r>
              <a:rPr lang="en-US" altLang="en-US" dirty="0">
                <a:latin typeface="Courier New" pitchFamily="49" charset="0"/>
              </a:rPr>
              <a:t>  (if (&lt; temp 32) </a:t>
            </a:r>
            <a:r>
              <a:rPr lang="en-US" altLang="en-US" dirty="0">
                <a:solidFill>
                  <a:srgbClr val="008000"/>
                </a:solidFill>
                <a:latin typeface="Courier New" pitchFamily="49" charset="0"/>
              </a:rPr>
              <a:t>"ice"</a:t>
            </a:r>
          </a:p>
          <a:p>
            <a:pPr algn="l">
              <a:lnSpc>
                <a:spcPts val="1500"/>
              </a:lnSpc>
            </a:pPr>
            <a:r>
              <a:rPr lang="en-US" altLang="en-US" dirty="0">
                <a:latin typeface="Courier New" pitchFamily="49" charset="0"/>
              </a:rPr>
              <a:t>  (if (&lt; temp 212) </a:t>
            </a:r>
            <a:r>
              <a:rPr lang="en-US" altLang="en-US" dirty="0">
                <a:solidFill>
                  <a:srgbClr val="008000"/>
                </a:solidFill>
                <a:latin typeface="Courier New" pitchFamily="49" charset="0"/>
              </a:rPr>
              <a:t>"water"</a:t>
            </a:r>
          </a:p>
          <a:p>
            <a:pPr algn="l">
              <a:lnSpc>
                <a:spcPts val="1500"/>
              </a:lnSpc>
            </a:pPr>
            <a:r>
              <a:rPr lang="en-US" altLang="en-US" dirty="0">
                <a:latin typeface="Courier New" pitchFamily="49" charset="0"/>
              </a:rPr>
              <a:t>                 </a:t>
            </a:r>
            <a:r>
              <a:rPr lang="en-US" altLang="en-US" dirty="0">
                <a:solidFill>
                  <a:srgbClr val="008000"/>
                </a:solidFill>
                <a:latin typeface="Courier New" pitchFamily="49" charset="0"/>
              </a:rPr>
              <a:t>"steam"</a:t>
            </a:r>
            <a:r>
              <a:rPr lang="en-US" altLang="en-US" dirty="0">
                <a:latin typeface="Courier New" pitchFamily="49" charset="0"/>
              </a:rPr>
              <a:t>)))</a:t>
            </a:r>
          </a:p>
        </p:txBody>
      </p:sp>
      <p:sp>
        <p:nvSpPr>
          <p:cNvPr id="2" name="TextBox 1"/>
          <p:cNvSpPr txBox="1"/>
          <p:nvPr/>
        </p:nvSpPr>
        <p:spPr>
          <a:xfrm>
            <a:off x="685800" y="2318189"/>
            <a:ext cx="1066800" cy="584775"/>
          </a:xfrm>
          <a:prstGeom prst="rect">
            <a:avLst/>
          </a:prstGeom>
          <a:solidFill>
            <a:schemeClr val="bg1">
              <a:lumMod val="85000"/>
            </a:schemeClr>
          </a:solidFill>
        </p:spPr>
        <p:txBody>
          <a:bodyPr wrap="square" rtlCol="0">
            <a:spAutoFit/>
          </a:bodyPr>
          <a:lstStyle/>
          <a:p>
            <a:r>
              <a:rPr lang="en-US" sz="3200" dirty="0" err="1" smtClean="0">
                <a:latin typeface="Calibri" panose="020F0502020204030204" pitchFamily="34" charset="0"/>
              </a:rPr>
              <a:t>cond</a:t>
            </a:r>
            <a:endParaRPr lang="en-US" sz="3200" dirty="0">
              <a:latin typeface="Calibri" panose="020F0502020204030204" pitchFamily="34" charset="0"/>
            </a:endParaRPr>
          </a:p>
        </p:txBody>
      </p:sp>
      <p:sp>
        <p:nvSpPr>
          <p:cNvPr id="12" name="TextBox 11"/>
          <p:cNvSpPr txBox="1"/>
          <p:nvPr/>
        </p:nvSpPr>
        <p:spPr>
          <a:xfrm>
            <a:off x="685800" y="4691785"/>
            <a:ext cx="1066800" cy="584775"/>
          </a:xfrm>
          <a:prstGeom prst="rect">
            <a:avLst/>
          </a:prstGeom>
          <a:solidFill>
            <a:schemeClr val="bg1">
              <a:lumMod val="85000"/>
            </a:schemeClr>
          </a:solidFill>
        </p:spPr>
        <p:txBody>
          <a:bodyPr wrap="square" rtlCol="0">
            <a:spAutoFit/>
          </a:bodyPr>
          <a:lstStyle/>
          <a:p>
            <a:r>
              <a:rPr lang="en-US" sz="3200" dirty="0" smtClean="0">
                <a:latin typeface="Calibri" panose="020F0502020204030204" pitchFamily="34" charset="0"/>
              </a:rPr>
              <a:t>if</a:t>
            </a:r>
            <a:endParaRPr lang="en-US" sz="3200" dirty="0">
              <a:latin typeface="Calibri" panose="020F0502020204030204" pitchFamily="34" charset="0"/>
            </a:endParaRPr>
          </a:p>
        </p:txBody>
      </p:sp>
      <p:sp>
        <p:nvSpPr>
          <p:cNvPr id="3" name="Rectangle 2"/>
          <p:cNvSpPr/>
          <p:nvPr/>
        </p:nvSpPr>
        <p:spPr>
          <a:xfrm>
            <a:off x="631450" y="6290102"/>
            <a:ext cx="7981673" cy="415498"/>
          </a:xfrm>
          <a:prstGeom prst="rect">
            <a:avLst/>
          </a:prstGeom>
        </p:spPr>
        <p:txBody>
          <a:bodyPr wrap="none">
            <a:spAutoFit/>
          </a:bodyPr>
          <a:lstStyle/>
          <a:p>
            <a:r>
              <a:rPr lang="en-US" sz="2100" b="0" u="sng" dirty="0" smtClean="0">
                <a:latin typeface="Cambria" panose="02040503050406030204" pitchFamily="18" charset="0"/>
              </a:rPr>
              <a:t>all branches are mutually exclusive</a:t>
            </a:r>
            <a:r>
              <a:rPr lang="en-US" sz="2100" b="0" dirty="0">
                <a:latin typeface="Cambria" panose="02040503050406030204" pitchFamily="18" charset="0"/>
              </a:rPr>
              <a:t> </a:t>
            </a:r>
            <a:r>
              <a:rPr lang="en-US" sz="2100" b="0" dirty="0" smtClean="0">
                <a:latin typeface="Cambria" panose="02040503050406030204" pitchFamily="18" charset="0"/>
              </a:rPr>
              <a:t>   ~  notice the implicit </a:t>
            </a:r>
            <a:r>
              <a:rPr lang="en-US" sz="2100" dirty="0" smtClean="0">
                <a:latin typeface="Courier New" panose="02070309020205020404" pitchFamily="49" charset="0"/>
                <a:cs typeface="Courier New" panose="02070309020205020404" pitchFamily="49" charset="0"/>
              </a:rPr>
              <a:t>return</a:t>
            </a:r>
            <a:r>
              <a:rPr lang="en-US" sz="2100" b="0" dirty="0" smtClean="0">
                <a:latin typeface="Cambria" panose="02040503050406030204" pitchFamily="18" charset="0"/>
              </a:rPr>
              <a:t>s!</a:t>
            </a:r>
            <a:endParaRPr lang="en-US" sz="2100" dirty="0"/>
          </a:p>
        </p:txBody>
      </p:sp>
      <p:cxnSp>
        <p:nvCxnSpPr>
          <p:cNvPr id="5" name="Straight Arrow Connector 4"/>
          <p:cNvCxnSpPr/>
          <p:nvPr/>
        </p:nvCxnSpPr>
        <p:spPr bwMode="auto">
          <a:xfrm flipH="1">
            <a:off x="7696200" y="1880570"/>
            <a:ext cx="1905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Rectangle 5"/>
          <p:cNvSpPr/>
          <p:nvPr/>
        </p:nvSpPr>
        <p:spPr>
          <a:xfrm>
            <a:off x="6858000" y="1619816"/>
            <a:ext cx="1628972" cy="261610"/>
          </a:xfrm>
          <a:prstGeom prst="rect">
            <a:avLst/>
          </a:prstGeom>
        </p:spPr>
        <p:txBody>
          <a:bodyPr wrap="none">
            <a:spAutoFit/>
          </a:bodyPr>
          <a:lstStyle/>
          <a:p>
            <a:r>
              <a:rPr lang="en-US" sz="1100" b="0" dirty="0" smtClean="0">
                <a:latin typeface="Cambria" panose="02040503050406030204" pitchFamily="18" charset="0"/>
              </a:rPr>
              <a:t>these can be </a:t>
            </a:r>
            <a:r>
              <a:rPr lang="en-US" sz="1100" b="0" dirty="0" err="1" smtClean="0">
                <a:latin typeface="Cambria" panose="02040503050406030204" pitchFamily="18" charset="0"/>
              </a:rPr>
              <a:t>parens</a:t>
            </a:r>
            <a:r>
              <a:rPr lang="en-US" sz="1100" b="0" dirty="0" smtClean="0">
                <a:latin typeface="Cambria" panose="02040503050406030204" pitchFamily="18" charset="0"/>
              </a:rPr>
              <a:t>, too</a:t>
            </a:r>
            <a:endParaRPr lang="en-US" sz="1100" dirty="0"/>
          </a:p>
        </p:txBody>
      </p:sp>
      <p:sp>
        <p:nvSpPr>
          <p:cNvPr id="17" name="Text Box 9"/>
          <p:cNvSpPr txBox="1">
            <a:spLocks noChangeArrowheads="1"/>
          </p:cNvSpPr>
          <p:nvPr/>
        </p:nvSpPr>
        <p:spPr bwMode="auto">
          <a:xfrm>
            <a:off x="4495800" y="199310"/>
            <a:ext cx="3722953" cy="830997"/>
          </a:xfrm>
          <a:prstGeom prst="rect">
            <a:avLst/>
          </a:prstGeom>
          <a:solidFill>
            <a:schemeClr val="bg1">
              <a:lumMod val="95000"/>
            </a:schemeClr>
          </a:solidFill>
          <a:ln>
            <a:no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dirty="0" smtClean="0">
                <a:solidFill>
                  <a:srgbClr val="090BF3"/>
                </a:solidFill>
                <a:latin typeface="Cambria" panose="02040503050406030204" pitchFamily="18" charset="0"/>
              </a:rPr>
              <a:t>Questions</a:t>
            </a:r>
            <a:r>
              <a:rPr lang="en-US" altLang="en-US" b="0" dirty="0" smtClean="0">
                <a:latin typeface="Cambria" panose="02040503050406030204" pitchFamily="18" charset="0"/>
              </a:rPr>
              <a:t> to </a:t>
            </a:r>
            <a:r>
              <a:rPr lang="en-US" altLang="en-US" b="0" dirty="0">
                <a:latin typeface="Cambria" panose="02040503050406030204" pitchFamily="18" charset="0"/>
              </a:rPr>
              <a:t>ask </a:t>
            </a:r>
            <a:r>
              <a:rPr lang="en-US" altLang="en-US" b="0" dirty="0" smtClean="0">
                <a:latin typeface="Cambria" panose="02040503050406030204" pitchFamily="18" charset="0"/>
              </a:rPr>
              <a:t>of any </a:t>
            </a:r>
            <a:r>
              <a:rPr lang="en-US" altLang="en-US" b="0" dirty="0">
                <a:latin typeface="Cambria" panose="02040503050406030204" pitchFamily="18" charset="0"/>
              </a:rPr>
              <a:t>new language…</a:t>
            </a:r>
          </a:p>
        </p:txBody>
      </p:sp>
      <p:sp>
        <p:nvSpPr>
          <p:cNvPr id="19" name="Rectangle 18"/>
          <p:cNvSpPr/>
          <p:nvPr/>
        </p:nvSpPr>
        <p:spPr>
          <a:xfrm>
            <a:off x="256678" y="5910590"/>
            <a:ext cx="1495922" cy="261610"/>
          </a:xfrm>
          <a:prstGeom prst="rect">
            <a:avLst/>
          </a:prstGeom>
        </p:spPr>
        <p:txBody>
          <a:bodyPr wrap="none">
            <a:spAutoFit/>
          </a:bodyPr>
          <a:lstStyle/>
          <a:p>
            <a:r>
              <a:rPr lang="en-US" sz="1100" b="0" dirty="0" smtClean="0">
                <a:latin typeface="Cambria" panose="02040503050406030204" pitchFamily="18" charset="0"/>
              </a:rPr>
              <a:t>I like this one better…</a:t>
            </a:r>
            <a:endParaRPr lang="en-US" sz="1100" dirty="0"/>
          </a:p>
        </p:txBody>
      </p:sp>
      <p:cxnSp>
        <p:nvCxnSpPr>
          <p:cNvPr id="20" name="Straight Arrow Connector 19"/>
          <p:cNvCxnSpPr/>
          <p:nvPr/>
        </p:nvCxnSpPr>
        <p:spPr bwMode="auto">
          <a:xfrm flipV="1">
            <a:off x="755931" y="5561584"/>
            <a:ext cx="304800" cy="2728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9080" y="2181240"/>
              <a:ext cx="8715960" cy="3886560"/>
            </p14:xfrm>
          </p:contentPart>
        </mc:Choice>
        <mc:Fallback>
          <p:pic>
            <p:nvPicPr>
              <p:cNvPr id="4" name="Ink 3"/>
              <p:cNvPicPr/>
              <p:nvPr/>
            </p:nvPicPr>
            <p:blipFill>
              <a:blip r:embed="rId4"/>
              <a:stretch>
                <a:fillRect/>
              </a:stretch>
            </p:blipFill>
            <p:spPr>
              <a:xfrm>
                <a:off x="-28440" y="2171880"/>
                <a:ext cx="8734680" cy="3905280"/>
              </a:xfrm>
              <a:prstGeom prst="rect">
                <a:avLst/>
              </a:prstGeom>
            </p:spPr>
          </p:pic>
        </mc:Fallback>
      </mc:AlternateContent>
    </p:spTree>
    <p:extLst>
      <p:ext uri="{BB962C8B-B14F-4D97-AF65-F5344CB8AC3E}">
        <p14:creationId xmlns:p14="http://schemas.microsoft.com/office/powerpoint/2010/main" val="1806704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9"/>
          <p:cNvSpPr txBox="1">
            <a:spLocks noChangeArrowheads="1"/>
          </p:cNvSpPr>
          <p:nvPr/>
        </p:nvSpPr>
        <p:spPr bwMode="auto">
          <a:xfrm>
            <a:off x="304800" y="212725"/>
            <a:ext cx="670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4200" b="0" dirty="0" smtClean="0">
                <a:latin typeface="Cambria" panose="02040503050406030204" pitchFamily="18" charset="0"/>
              </a:rPr>
              <a:t>Spacing </a:t>
            </a:r>
            <a:r>
              <a:rPr lang="en-US" altLang="en-US" sz="4200" b="0" i="1" dirty="0" smtClean="0">
                <a:latin typeface="Cambria" panose="02040503050406030204" pitchFamily="18" charset="0"/>
              </a:rPr>
              <a:t>doesn't </a:t>
            </a:r>
            <a:r>
              <a:rPr lang="en-US" altLang="en-US" sz="4200" b="0" dirty="0" smtClean="0">
                <a:latin typeface="Cambria" panose="02040503050406030204" pitchFamily="18" charset="0"/>
              </a:rPr>
              <a:t>matter!</a:t>
            </a:r>
            <a:endParaRPr lang="en-US" altLang="en-US" sz="2000" b="0" dirty="0">
              <a:latin typeface="Cambria" panose="02040503050406030204" pitchFamily="18" charset="0"/>
            </a:endParaRPr>
          </a:p>
        </p:txBody>
      </p:sp>
      <p:sp>
        <p:nvSpPr>
          <p:cNvPr id="10" name="Rectangle 1033"/>
          <p:cNvSpPr>
            <a:spLocks noChangeArrowheads="1"/>
          </p:cNvSpPr>
          <p:nvPr/>
        </p:nvSpPr>
        <p:spPr bwMode="auto">
          <a:xfrm>
            <a:off x="2666974" y="1371600"/>
            <a:ext cx="442460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ts val="1500"/>
              </a:lnSpc>
            </a:pPr>
            <a:r>
              <a:rPr lang="en-US" altLang="en-US" dirty="0">
                <a:latin typeface="Courier New" pitchFamily="49" charset="0"/>
              </a:rPr>
              <a:t>(define (</a:t>
            </a:r>
            <a:r>
              <a:rPr lang="en-US" altLang="en-US" dirty="0">
                <a:solidFill>
                  <a:srgbClr val="090BF3"/>
                </a:solidFill>
                <a:latin typeface="Courier New" pitchFamily="49" charset="0"/>
              </a:rPr>
              <a:t>h2o</a:t>
            </a:r>
            <a:r>
              <a:rPr lang="en-US" altLang="en-US" dirty="0">
                <a:latin typeface="Courier New" pitchFamily="49" charset="0"/>
              </a:rPr>
              <a:t> temp)</a:t>
            </a:r>
          </a:p>
          <a:p>
            <a:pPr algn="l">
              <a:lnSpc>
                <a:spcPts val="1500"/>
              </a:lnSpc>
            </a:pPr>
            <a:r>
              <a:rPr lang="en-US" altLang="en-US" dirty="0">
                <a:latin typeface="Courier New" pitchFamily="49" charset="0"/>
              </a:rPr>
              <a:t>  (if (&lt; temp 32) </a:t>
            </a:r>
            <a:endParaRPr lang="en-US" altLang="en-US" dirty="0" smtClean="0">
              <a:latin typeface="Courier New" pitchFamily="49" charset="0"/>
            </a:endParaRPr>
          </a:p>
          <a:p>
            <a:pPr algn="l">
              <a:lnSpc>
                <a:spcPts val="1500"/>
              </a:lnSpc>
            </a:pPr>
            <a:r>
              <a:rPr lang="en-US" altLang="en-US" dirty="0">
                <a:solidFill>
                  <a:srgbClr val="008000"/>
                </a:solidFill>
                <a:latin typeface="Courier New" pitchFamily="49" charset="0"/>
              </a:rPr>
              <a:t> </a:t>
            </a:r>
            <a:r>
              <a:rPr lang="en-US" altLang="en-US" dirty="0" smtClean="0">
                <a:solidFill>
                  <a:srgbClr val="008000"/>
                </a:solidFill>
                <a:latin typeface="Courier New" pitchFamily="49" charset="0"/>
              </a:rPr>
              <a:t>     "</a:t>
            </a:r>
            <a:r>
              <a:rPr lang="en-US" altLang="en-US" dirty="0">
                <a:solidFill>
                  <a:srgbClr val="008000"/>
                </a:solidFill>
                <a:latin typeface="Courier New" pitchFamily="49" charset="0"/>
              </a:rPr>
              <a:t>ice"</a:t>
            </a:r>
          </a:p>
          <a:p>
            <a:pPr algn="l">
              <a:lnSpc>
                <a:spcPts val="1500"/>
              </a:lnSpc>
            </a:pPr>
            <a:r>
              <a:rPr lang="en-US" altLang="en-US" dirty="0">
                <a:latin typeface="Courier New" pitchFamily="49" charset="0"/>
              </a:rPr>
              <a:t>  </a:t>
            </a:r>
            <a:r>
              <a:rPr lang="en-US" altLang="en-US" dirty="0" smtClean="0">
                <a:latin typeface="Courier New" pitchFamily="49" charset="0"/>
              </a:rPr>
              <a:t>    (</a:t>
            </a:r>
            <a:r>
              <a:rPr lang="en-US" altLang="en-US" dirty="0">
                <a:latin typeface="Courier New" pitchFamily="49" charset="0"/>
              </a:rPr>
              <a:t>if (&lt; temp 212) </a:t>
            </a:r>
            <a:endParaRPr lang="en-US" altLang="en-US" dirty="0" smtClean="0">
              <a:latin typeface="Courier New" pitchFamily="49" charset="0"/>
            </a:endParaRPr>
          </a:p>
          <a:p>
            <a:pPr algn="l">
              <a:lnSpc>
                <a:spcPts val="1500"/>
              </a:lnSpc>
            </a:pPr>
            <a:r>
              <a:rPr lang="en-US" altLang="en-US" dirty="0">
                <a:solidFill>
                  <a:srgbClr val="008000"/>
                </a:solidFill>
                <a:latin typeface="Courier New" pitchFamily="49" charset="0"/>
              </a:rPr>
              <a:t> </a:t>
            </a:r>
            <a:r>
              <a:rPr lang="en-US" altLang="en-US" dirty="0" smtClean="0">
                <a:solidFill>
                  <a:srgbClr val="008000"/>
                </a:solidFill>
                <a:latin typeface="Courier New" pitchFamily="49" charset="0"/>
              </a:rPr>
              <a:t>         "</a:t>
            </a:r>
            <a:r>
              <a:rPr lang="en-US" altLang="en-US" dirty="0">
                <a:solidFill>
                  <a:srgbClr val="008000"/>
                </a:solidFill>
                <a:latin typeface="Courier New" pitchFamily="49" charset="0"/>
              </a:rPr>
              <a:t>water"</a:t>
            </a:r>
          </a:p>
          <a:p>
            <a:pPr algn="l">
              <a:lnSpc>
                <a:spcPts val="1500"/>
              </a:lnSpc>
            </a:pPr>
            <a:r>
              <a:rPr lang="en-US" altLang="en-US" dirty="0">
                <a:latin typeface="Courier New" pitchFamily="49" charset="0"/>
              </a:rPr>
              <a:t>      </a:t>
            </a:r>
            <a:r>
              <a:rPr lang="en-US" altLang="en-US" dirty="0" smtClean="0">
                <a:latin typeface="Courier New" pitchFamily="49" charset="0"/>
              </a:rPr>
              <a:t>    </a:t>
            </a:r>
            <a:r>
              <a:rPr lang="en-US" altLang="en-US" dirty="0" smtClean="0">
                <a:solidFill>
                  <a:srgbClr val="008000"/>
                </a:solidFill>
                <a:latin typeface="Courier New" pitchFamily="49" charset="0"/>
              </a:rPr>
              <a:t>"</a:t>
            </a:r>
            <a:r>
              <a:rPr lang="en-US" altLang="en-US" dirty="0">
                <a:solidFill>
                  <a:srgbClr val="008000"/>
                </a:solidFill>
                <a:latin typeface="Courier New" pitchFamily="49" charset="0"/>
              </a:rPr>
              <a:t>steam"</a:t>
            </a:r>
            <a:r>
              <a:rPr lang="en-US" altLang="en-US" dirty="0">
                <a:latin typeface="Courier New" pitchFamily="49" charset="0"/>
              </a:rPr>
              <a:t>)))</a:t>
            </a:r>
          </a:p>
        </p:txBody>
      </p:sp>
      <p:sp>
        <p:nvSpPr>
          <p:cNvPr id="14" name="TextBox 13"/>
          <p:cNvSpPr txBox="1"/>
          <p:nvPr/>
        </p:nvSpPr>
        <p:spPr>
          <a:xfrm>
            <a:off x="685800" y="4691785"/>
            <a:ext cx="1066800" cy="584775"/>
          </a:xfrm>
          <a:prstGeom prst="rect">
            <a:avLst/>
          </a:prstGeom>
          <a:solidFill>
            <a:schemeClr val="bg1">
              <a:lumMod val="85000"/>
            </a:schemeClr>
          </a:solidFill>
        </p:spPr>
        <p:txBody>
          <a:bodyPr wrap="square" rtlCol="0">
            <a:spAutoFit/>
          </a:bodyPr>
          <a:lstStyle/>
          <a:p>
            <a:r>
              <a:rPr lang="en-US" sz="3200" dirty="0" smtClean="0">
                <a:latin typeface="Calibri" panose="020F0502020204030204" pitchFamily="34" charset="0"/>
              </a:rPr>
              <a:t>if</a:t>
            </a:r>
            <a:endParaRPr lang="en-US" sz="3200" dirty="0">
              <a:latin typeface="Calibri" panose="020F0502020204030204" pitchFamily="34" charset="0"/>
            </a:endParaRPr>
          </a:p>
        </p:txBody>
      </p:sp>
      <p:sp>
        <p:nvSpPr>
          <p:cNvPr id="15" name="Rectangle 14"/>
          <p:cNvSpPr/>
          <p:nvPr/>
        </p:nvSpPr>
        <p:spPr>
          <a:xfrm>
            <a:off x="256678" y="5910590"/>
            <a:ext cx="1495922" cy="261610"/>
          </a:xfrm>
          <a:prstGeom prst="rect">
            <a:avLst/>
          </a:prstGeom>
        </p:spPr>
        <p:txBody>
          <a:bodyPr wrap="none">
            <a:spAutoFit/>
          </a:bodyPr>
          <a:lstStyle/>
          <a:p>
            <a:r>
              <a:rPr lang="en-US" sz="1100" b="0" dirty="0" smtClean="0">
                <a:latin typeface="Cambria" panose="02040503050406030204" pitchFamily="18" charset="0"/>
              </a:rPr>
              <a:t>I like this one better…</a:t>
            </a:r>
            <a:endParaRPr lang="en-US" sz="1100" dirty="0"/>
          </a:p>
        </p:txBody>
      </p:sp>
      <p:cxnSp>
        <p:nvCxnSpPr>
          <p:cNvPr id="16" name="Straight Arrow Connector 15"/>
          <p:cNvCxnSpPr/>
          <p:nvPr/>
        </p:nvCxnSpPr>
        <p:spPr bwMode="auto">
          <a:xfrm flipV="1">
            <a:off x="755931" y="5561584"/>
            <a:ext cx="304800" cy="2728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Rectangle 1033"/>
          <p:cNvSpPr>
            <a:spLocks noChangeArrowheads="1"/>
          </p:cNvSpPr>
          <p:nvPr/>
        </p:nvSpPr>
        <p:spPr bwMode="auto">
          <a:xfrm>
            <a:off x="2666974" y="4374375"/>
            <a:ext cx="5161991" cy="146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ts val="1500"/>
              </a:lnSpc>
            </a:pPr>
            <a:r>
              <a:rPr lang="en-US" altLang="en-US" dirty="0">
                <a:latin typeface="Courier New" pitchFamily="49" charset="0"/>
              </a:rPr>
              <a:t>(define (</a:t>
            </a:r>
            <a:r>
              <a:rPr lang="en-US" altLang="en-US" dirty="0">
                <a:solidFill>
                  <a:srgbClr val="090BF3"/>
                </a:solidFill>
                <a:latin typeface="Courier New" pitchFamily="49" charset="0"/>
              </a:rPr>
              <a:t>h2o</a:t>
            </a:r>
            <a:r>
              <a:rPr lang="en-US" altLang="en-US" dirty="0">
                <a:latin typeface="Courier New" pitchFamily="49" charset="0"/>
              </a:rPr>
              <a:t> temp)</a:t>
            </a:r>
          </a:p>
          <a:p>
            <a:pPr algn="l">
              <a:lnSpc>
                <a:spcPts val="1500"/>
              </a:lnSpc>
            </a:pPr>
            <a:r>
              <a:rPr lang="en-US" altLang="en-US" dirty="0">
                <a:latin typeface="Courier New" pitchFamily="49" charset="0"/>
              </a:rPr>
              <a:t>  (if (&lt; temp 32) </a:t>
            </a:r>
            <a:r>
              <a:rPr lang="en-US" altLang="en-US" dirty="0">
                <a:solidFill>
                  <a:srgbClr val="008000"/>
                </a:solidFill>
                <a:latin typeface="Courier New" pitchFamily="49" charset="0"/>
              </a:rPr>
              <a:t>"ice"</a:t>
            </a:r>
          </a:p>
          <a:p>
            <a:pPr algn="l">
              <a:lnSpc>
                <a:spcPts val="1500"/>
              </a:lnSpc>
            </a:pPr>
            <a:r>
              <a:rPr lang="en-US" altLang="en-US" dirty="0">
                <a:latin typeface="Courier New" pitchFamily="49" charset="0"/>
              </a:rPr>
              <a:t>  (if (&lt; temp 212) </a:t>
            </a:r>
            <a:r>
              <a:rPr lang="en-US" altLang="en-US" dirty="0">
                <a:solidFill>
                  <a:srgbClr val="008000"/>
                </a:solidFill>
                <a:latin typeface="Courier New" pitchFamily="49" charset="0"/>
              </a:rPr>
              <a:t>"water"</a:t>
            </a:r>
          </a:p>
          <a:p>
            <a:pPr algn="l">
              <a:lnSpc>
                <a:spcPts val="1500"/>
              </a:lnSpc>
            </a:pPr>
            <a:r>
              <a:rPr lang="en-US" altLang="en-US" dirty="0">
                <a:latin typeface="Courier New" pitchFamily="49" charset="0"/>
              </a:rPr>
              <a:t>                 </a:t>
            </a:r>
            <a:r>
              <a:rPr lang="en-US" altLang="en-US" dirty="0">
                <a:solidFill>
                  <a:srgbClr val="008000"/>
                </a:solidFill>
                <a:latin typeface="Courier New" pitchFamily="49" charset="0"/>
              </a:rPr>
              <a:t>"steam"</a:t>
            </a:r>
            <a:r>
              <a:rPr lang="en-US" altLang="en-US" dirty="0">
                <a:latin typeface="Courier New" pitchFamily="49" charset="0"/>
              </a:rPr>
              <a:t>)))</a:t>
            </a:r>
          </a:p>
        </p:txBody>
      </p:sp>
      <p:sp>
        <p:nvSpPr>
          <p:cNvPr id="4" name="Down Arrow 3"/>
          <p:cNvSpPr/>
          <p:nvPr/>
        </p:nvSpPr>
        <p:spPr bwMode="auto">
          <a:xfrm rot="12740222">
            <a:off x="3124200" y="3491920"/>
            <a:ext cx="533400" cy="685800"/>
          </a:xfrm>
          <a:prstGeom prst="downArrow">
            <a:avLst/>
          </a:prstGeom>
          <a:solidFill>
            <a:srgbClr val="CCECFF"/>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
        <p:nvSpPr>
          <p:cNvPr id="21" name="Rectangle 20"/>
          <p:cNvSpPr/>
          <p:nvPr/>
        </p:nvSpPr>
        <p:spPr>
          <a:xfrm>
            <a:off x="1272525" y="3675883"/>
            <a:ext cx="2004075" cy="261610"/>
          </a:xfrm>
          <a:prstGeom prst="rect">
            <a:avLst/>
          </a:prstGeom>
        </p:spPr>
        <p:txBody>
          <a:bodyPr wrap="none">
            <a:spAutoFit/>
          </a:bodyPr>
          <a:lstStyle/>
          <a:p>
            <a:r>
              <a:rPr lang="en-US" sz="1100" b="0" dirty="0" smtClean="0">
                <a:latin typeface="Cambria" panose="02040503050406030204" pitchFamily="18" charset="0"/>
              </a:rPr>
              <a:t>These are identical to Racket.</a:t>
            </a:r>
            <a:endParaRPr lang="en-US" sz="1100" dirty="0"/>
          </a:p>
        </p:txBody>
      </p:sp>
      <p:sp>
        <p:nvSpPr>
          <p:cNvPr id="23" name="Rectangle 22"/>
          <p:cNvSpPr/>
          <p:nvPr/>
        </p:nvSpPr>
        <p:spPr>
          <a:xfrm>
            <a:off x="7010400" y="940713"/>
            <a:ext cx="1620613" cy="430887"/>
          </a:xfrm>
          <a:prstGeom prst="rect">
            <a:avLst/>
          </a:prstGeom>
          <a:solidFill>
            <a:srgbClr val="CCECFF"/>
          </a:solidFill>
        </p:spPr>
        <p:txBody>
          <a:bodyPr wrap="square">
            <a:spAutoFit/>
          </a:bodyPr>
          <a:lstStyle/>
          <a:p>
            <a:r>
              <a:rPr lang="en-US" sz="1100" b="0" dirty="0" smtClean="0">
                <a:latin typeface="Cambria" panose="02040503050406030204" pitchFamily="18" charset="0"/>
              </a:rPr>
              <a:t>Do you see the #t and #f branches here?</a:t>
            </a:r>
            <a:endParaRPr lang="en-US" sz="1100"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886120" y="1752480"/>
              <a:ext cx="5858280" cy="4077360"/>
            </p14:xfrm>
          </p:contentPart>
        </mc:Choice>
        <mc:Fallback>
          <p:pic>
            <p:nvPicPr>
              <p:cNvPr id="2" name="Ink 1"/>
              <p:cNvPicPr/>
              <p:nvPr/>
            </p:nvPicPr>
            <p:blipFill>
              <a:blip r:embed="rId4"/>
              <a:stretch>
                <a:fillRect/>
              </a:stretch>
            </p:blipFill>
            <p:spPr>
              <a:xfrm>
                <a:off x="2876760" y="1743120"/>
                <a:ext cx="5877000" cy="4096080"/>
              </a:xfrm>
              <a:prstGeom prst="rect">
                <a:avLst/>
              </a:prstGeom>
            </p:spPr>
          </p:pic>
        </mc:Fallback>
      </mc:AlternateContent>
    </p:spTree>
    <p:extLst>
      <p:ext uri="{BB962C8B-B14F-4D97-AF65-F5344CB8AC3E}">
        <p14:creationId xmlns:p14="http://schemas.microsoft.com/office/powerpoint/2010/main" val="1775384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9"/>
          <p:cNvSpPr txBox="1">
            <a:spLocks noChangeArrowheads="1"/>
          </p:cNvSpPr>
          <p:nvPr/>
        </p:nvSpPr>
        <p:spPr bwMode="auto">
          <a:xfrm>
            <a:off x="304800" y="212725"/>
            <a:ext cx="670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4200" b="0" dirty="0" smtClean="0">
                <a:latin typeface="Cambria" panose="02040503050406030204" pitchFamily="18" charset="0"/>
              </a:rPr>
              <a:t>Use one </a:t>
            </a:r>
            <a:r>
              <a:rPr lang="en-US" altLang="en-US" sz="4200" b="0" dirty="0">
                <a:latin typeface="Cambria" panose="02040503050406030204" pitchFamily="18" charset="0"/>
              </a:rPr>
              <a:t>of these , </a:t>
            </a:r>
            <a:r>
              <a:rPr lang="en-US" altLang="en-US" sz="4200" dirty="0" smtClean="0">
                <a:latin typeface="Courier New" panose="02070309020205020404" pitchFamily="49" charset="0"/>
                <a:cs typeface="Courier New" panose="02070309020205020404" pitchFamily="49" charset="0"/>
              </a:rPr>
              <a:t>if</a:t>
            </a:r>
            <a:r>
              <a:rPr lang="en-US" altLang="en-US" sz="4200" b="0" dirty="0">
                <a:solidFill>
                  <a:srgbClr val="000000"/>
                </a:solidFill>
                <a:latin typeface="Cambria" panose="02040503050406030204" pitchFamily="18" charset="0"/>
              </a:rPr>
              <a:t> </a:t>
            </a:r>
            <a:r>
              <a:rPr lang="en-US" altLang="en-US" sz="4200" b="0" dirty="0" smtClean="0">
                <a:solidFill>
                  <a:srgbClr val="000000"/>
                </a:solidFill>
                <a:latin typeface="Cambria" panose="02040503050406030204" pitchFamily="18" charset="0"/>
              </a:rPr>
              <a:t>…</a:t>
            </a:r>
            <a:endParaRPr lang="en-US" altLang="en-US" sz="2000" dirty="0">
              <a:latin typeface="Courier New" panose="02070309020205020404" pitchFamily="49" charset="0"/>
              <a:cs typeface="Courier New" panose="02070309020205020404" pitchFamily="49" charset="0"/>
            </a:endParaRPr>
          </a:p>
        </p:txBody>
      </p:sp>
      <p:sp>
        <p:nvSpPr>
          <p:cNvPr id="10" name="Rectangle 1033"/>
          <p:cNvSpPr>
            <a:spLocks noChangeArrowheads="1"/>
          </p:cNvSpPr>
          <p:nvPr/>
        </p:nvSpPr>
        <p:spPr bwMode="auto">
          <a:xfrm>
            <a:off x="2666974" y="1633210"/>
            <a:ext cx="368722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ts val="1500"/>
              </a:lnSpc>
            </a:pPr>
            <a:r>
              <a:rPr lang="en-US" altLang="en-US" dirty="0">
                <a:latin typeface="Courier New" pitchFamily="49" charset="0"/>
              </a:rPr>
              <a:t>(define (</a:t>
            </a:r>
            <a:r>
              <a:rPr lang="en-US" altLang="en-US" dirty="0">
                <a:solidFill>
                  <a:srgbClr val="090BF3"/>
                </a:solidFill>
                <a:latin typeface="Courier New" pitchFamily="49" charset="0"/>
              </a:rPr>
              <a:t>h2o</a:t>
            </a:r>
            <a:r>
              <a:rPr lang="en-US" altLang="en-US" dirty="0">
                <a:latin typeface="Courier New" pitchFamily="49" charset="0"/>
              </a:rPr>
              <a:t> temp)</a:t>
            </a:r>
          </a:p>
          <a:p>
            <a:pPr algn="l">
              <a:lnSpc>
                <a:spcPts val="1500"/>
              </a:lnSpc>
            </a:pPr>
            <a:r>
              <a:rPr lang="en-US" altLang="en-US" dirty="0">
                <a:latin typeface="Courier New" pitchFamily="49" charset="0"/>
              </a:rPr>
              <a:t>  (if (&lt; temp 32) </a:t>
            </a:r>
            <a:endParaRPr lang="en-US" altLang="en-US" dirty="0" smtClean="0">
              <a:latin typeface="Courier New" pitchFamily="49" charset="0"/>
            </a:endParaRPr>
          </a:p>
          <a:p>
            <a:pPr algn="l">
              <a:lnSpc>
                <a:spcPts val="1500"/>
              </a:lnSpc>
            </a:pPr>
            <a:r>
              <a:rPr lang="en-US" altLang="en-US" dirty="0">
                <a:solidFill>
                  <a:srgbClr val="008000"/>
                </a:solidFill>
                <a:latin typeface="Courier New" pitchFamily="49" charset="0"/>
              </a:rPr>
              <a:t> </a:t>
            </a:r>
            <a:r>
              <a:rPr lang="en-US" altLang="en-US" dirty="0" smtClean="0">
                <a:solidFill>
                  <a:srgbClr val="008000"/>
                </a:solidFill>
                <a:latin typeface="Courier New" pitchFamily="49" charset="0"/>
              </a:rPr>
              <a:t>     "</a:t>
            </a:r>
            <a:r>
              <a:rPr lang="en-US" altLang="en-US" dirty="0">
                <a:solidFill>
                  <a:srgbClr val="008000"/>
                </a:solidFill>
                <a:latin typeface="Courier New" pitchFamily="49" charset="0"/>
              </a:rPr>
              <a:t>ice"</a:t>
            </a:r>
          </a:p>
          <a:p>
            <a:pPr algn="l">
              <a:lnSpc>
                <a:spcPts val="1500"/>
              </a:lnSpc>
            </a:pPr>
            <a:r>
              <a:rPr lang="en-US" altLang="en-US" dirty="0">
                <a:latin typeface="Courier New" pitchFamily="49" charset="0"/>
              </a:rPr>
              <a:t>  </a:t>
            </a:r>
            <a:r>
              <a:rPr lang="en-US" altLang="en-US" dirty="0" smtClean="0">
                <a:latin typeface="Courier New" pitchFamily="49" charset="0"/>
              </a:rPr>
              <a:t>(</a:t>
            </a:r>
            <a:r>
              <a:rPr lang="en-US" altLang="en-US" dirty="0">
                <a:latin typeface="Courier New" pitchFamily="49" charset="0"/>
              </a:rPr>
              <a:t>if (&lt; temp 212) </a:t>
            </a:r>
            <a:endParaRPr lang="en-US" altLang="en-US" dirty="0" smtClean="0">
              <a:latin typeface="Courier New" pitchFamily="49" charset="0"/>
            </a:endParaRPr>
          </a:p>
          <a:p>
            <a:pPr algn="l">
              <a:lnSpc>
                <a:spcPts val="1500"/>
              </a:lnSpc>
            </a:pPr>
            <a:r>
              <a:rPr lang="en-US" altLang="en-US" dirty="0">
                <a:solidFill>
                  <a:srgbClr val="008000"/>
                </a:solidFill>
                <a:latin typeface="Courier New" pitchFamily="49" charset="0"/>
              </a:rPr>
              <a:t> </a:t>
            </a:r>
            <a:r>
              <a:rPr lang="en-US" altLang="en-US" dirty="0" smtClean="0">
                <a:solidFill>
                  <a:srgbClr val="008000"/>
                </a:solidFill>
                <a:latin typeface="Courier New" pitchFamily="49" charset="0"/>
              </a:rPr>
              <a:t>     </a:t>
            </a:r>
            <a:r>
              <a:rPr lang="en-US" altLang="en-US" dirty="0" smtClean="0">
                <a:solidFill>
                  <a:srgbClr val="008000"/>
                </a:solidFill>
                <a:latin typeface="Courier New" pitchFamily="49" charset="0"/>
              </a:rPr>
              <a:t>"</a:t>
            </a:r>
            <a:r>
              <a:rPr lang="en-US" altLang="en-US" dirty="0">
                <a:solidFill>
                  <a:srgbClr val="008000"/>
                </a:solidFill>
                <a:latin typeface="Courier New" pitchFamily="49" charset="0"/>
              </a:rPr>
              <a:t>water"</a:t>
            </a:r>
          </a:p>
          <a:p>
            <a:pPr algn="l">
              <a:lnSpc>
                <a:spcPts val="1500"/>
              </a:lnSpc>
            </a:pPr>
            <a:r>
              <a:rPr lang="en-US" altLang="en-US" dirty="0">
                <a:latin typeface="Courier New" pitchFamily="49" charset="0"/>
              </a:rPr>
              <a:t>      </a:t>
            </a:r>
            <a:r>
              <a:rPr lang="en-US" altLang="en-US" dirty="0" smtClean="0">
                <a:solidFill>
                  <a:srgbClr val="008000"/>
                </a:solidFill>
                <a:latin typeface="Courier New" pitchFamily="49" charset="0"/>
              </a:rPr>
              <a:t>"</a:t>
            </a:r>
            <a:r>
              <a:rPr lang="en-US" altLang="en-US" dirty="0">
                <a:solidFill>
                  <a:srgbClr val="008000"/>
                </a:solidFill>
                <a:latin typeface="Courier New" pitchFamily="49" charset="0"/>
              </a:rPr>
              <a:t>steam"</a:t>
            </a:r>
            <a:r>
              <a:rPr lang="en-US" altLang="en-US" dirty="0">
                <a:latin typeface="Courier New" pitchFamily="49" charset="0"/>
              </a:rPr>
              <a:t>)))</a:t>
            </a:r>
          </a:p>
        </p:txBody>
      </p:sp>
      <p:sp>
        <p:nvSpPr>
          <p:cNvPr id="18" name="Rectangle 1033"/>
          <p:cNvSpPr>
            <a:spLocks noChangeArrowheads="1"/>
          </p:cNvSpPr>
          <p:nvPr/>
        </p:nvSpPr>
        <p:spPr bwMode="auto">
          <a:xfrm>
            <a:off x="2666974" y="4635985"/>
            <a:ext cx="5161991" cy="146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ts val="1500"/>
              </a:lnSpc>
            </a:pPr>
            <a:r>
              <a:rPr lang="en-US" altLang="en-US" dirty="0">
                <a:latin typeface="Courier New" pitchFamily="49" charset="0"/>
              </a:rPr>
              <a:t>(define (</a:t>
            </a:r>
            <a:r>
              <a:rPr lang="en-US" altLang="en-US" dirty="0">
                <a:solidFill>
                  <a:srgbClr val="090BF3"/>
                </a:solidFill>
                <a:latin typeface="Courier New" pitchFamily="49" charset="0"/>
              </a:rPr>
              <a:t>h2o</a:t>
            </a:r>
            <a:r>
              <a:rPr lang="en-US" altLang="en-US" dirty="0">
                <a:latin typeface="Courier New" pitchFamily="49" charset="0"/>
              </a:rPr>
              <a:t> temp)</a:t>
            </a:r>
          </a:p>
          <a:p>
            <a:pPr algn="l">
              <a:lnSpc>
                <a:spcPts val="1500"/>
              </a:lnSpc>
            </a:pPr>
            <a:r>
              <a:rPr lang="en-US" altLang="en-US" dirty="0">
                <a:latin typeface="Courier New" pitchFamily="49" charset="0"/>
              </a:rPr>
              <a:t>  (if (&lt; temp 32) </a:t>
            </a:r>
            <a:r>
              <a:rPr lang="en-US" altLang="en-US" dirty="0">
                <a:solidFill>
                  <a:srgbClr val="008000"/>
                </a:solidFill>
                <a:latin typeface="Courier New" pitchFamily="49" charset="0"/>
              </a:rPr>
              <a:t>"ice"</a:t>
            </a:r>
          </a:p>
          <a:p>
            <a:pPr algn="l">
              <a:lnSpc>
                <a:spcPts val="1500"/>
              </a:lnSpc>
            </a:pPr>
            <a:r>
              <a:rPr lang="en-US" altLang="en-US" dirty="0">
                <a:latin typeface="Courier New" pitchFamily="49" charset="0"/>
              </a:rPr>
              <a:t>  (if (&lt; temp 212) </a:t>
            </a:r>
            <a:r>
              <a:rPr lang="en-US" altLang="en-US" dirty="0">
                <a:solidFill>
                  <a:srgbClr val="008000"/>
                </a:solidFill>
                <a:latin typeface="Courier New" pitchFamily="49" charset="0"/>
              </a:rPr>
              <a:t>"water"</a:t>
            </a:r>
          </a:p>
          <a:p>
            <a:pPr algn="l">
              <a:lnSpc>
                <a:spcPts val="1500"/>
              </a:lnSpc>
            </a:pPr>
            <a:r>
              <a:rPr lang="en-US" altLang="en-US" dirty="0">
                <a:latin typeface="Courier New" pitchFamily="49" charset="0"/>
              </a:rPr>
              <a:t>                 </a:t>
            </a:r>
            <a:r>
              <a:rPr lang="en-US" altLang="en-US" dirty="0">
                <a:solidFill>
                  <a:srgbClr val="008000"/>
                </a:solidFill>
                <a:latin typeface="Courier New" pitchFamily="49" charset="0"/>
              </a:rPr>
              <a:t>"steam"</a:t>
            </a:r>
            <a:r>
              <a:rPr lang="en-US" altLang="en-US" dirty="0">
                <a:latin typeface="Courier New" pitchFamily="49" charset="0"/>
              </a:rPr>
              <a:t>)))</a:t>
            </a:r>
          </a:p>
        </p:txBody>
      </p:sp>
      <p:sp>
        <p:nvSpPr>
          <p:cNvPr id="2" name="TextBox 1"/>
          <p:cNvSpPr txBox="1"/>
          <p:nvPr/>
        </p:nvSpPr>
        <p:spPr>
          <a:xfrm>
            <a:off x="533399" y="1561237"/>
            <a:ext cx="1468967" cy="415498"/>
          </a:xfrm>
          <a:prstGeom prst="rect">
            <a:avLst/>
          </a:prstGeom>
          <a:solidFill>
            <a:srgbClr val="CCECFF"/>
          </a:solidFill>
        </p:spPr>
        <p:txBody>
          <a:bodyPr wrap="square" rtlCol="0">
            <a:spAutoFit/>
          </a:bodyPr>
          <a:lstStyle/>
          <a:p>
            <a:pPr algn="r"/>
            <a:r>
              <a:rPr lang="en-US" sz="2100" b="0" dirty="0" smtClean="0">
                <a:latin typeface="Cambria" panose="02040503050406030204" pitchFamily="18" charset="0"/>
              </a:rPr>
              <a:t>expanded:</a:t>
            </a:r>
            <a:endParaRPr lang="en-US" sz="2100" b="0" dirty="0">
              <a:latin typeface="Cambria" panose="02040503050406030204" pitchFamily="18" charset="0"/>
            </a:endParaRPr>
          </a:p>
        </p:txBody>
      </p:sp>
      <p:sp>
        <p:nvSpPr>
          <p:cNvPr id="12" name="TextBox 11"/>
          <p:cNvSpPr txBox="1"/>
          <p:nvPr/>
        </p:nvSpPr>
        <p:spPr>
          <a:xfrm>
            <a:off x="685801" y="4529036"/>
            <a:ext cx="1316566" cy="415498"/>
          </a:xfrm>
          <a:prstGeom prst="rect">
            <a:avLst/>
          </a:prstGeom>
          <a:solidFill>
            <a:srgbClr val="CCECFF"/>
          </a:solidFill>
        </p:spPr>
        <p:txBody>
          <a:bodyPr wrap="square" rtlCol="0">
            <a:spAutoFit/>
          </a:bodyPr>
          <a:lstStyle/>
          <a:p>
            <a:pPr algn="r"/>
            <a:r>
              <a:rPr lang="en-US" sz="2100" b="0" dirty="0" smtClean="0">
                <a:latin typeface="Cambria" panose="02040503050406030204" pitchFamily="18" charset="0"/>
              </a:rPr>
              <a:t>compact:</a:t>
            </a:r>
            <a:endParaRPr lang="en-US" sz="2100" b="0" dirty="0">
              <a:latin typeface="Cambria" panose="02040503050406030204" pitchFamily="18" charset="0"/>
            </a:endParaRP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866960" y="1905120"/>
              <a:ext cx="3362760" cy="4381920"/>
            </p14:xfrm>
          </p:contentPart>
        </mc:Choice>
        <mc:Fallback>
          <p:pic>
            <p:nvPicPr>
              <p:cNvPr id="3" name="Ink 2"/>
              <p:cNvPicPr/>
              <p:nvPr/>
            </p:nvPicPr>
            <p:blipFill>
              <a:blip r:embed="rId4"/>
              <a:stretch>
                <a:fillRect/>
              </a:stretch>
            </p:blipFill>
            <p:spPr>
              <a:xfrm>
                <a:off x="1857600" y="1895760"/>
                <a:ext cx="3381480" cy="4400640"/>
              </a:xfrm>
              <a:prstGeom prst="rect">
                <a:avLst/>
              </a:prstGeom>
            </p:spPr>
          </p:pic>
        </mc:Fallback>
      </mc:AlternateContent>
    </p:spTree>
    <p:extLst>
      <p:ext uri="{BB962C8B-B14F-4D97-AF65-F5344CB8AC3E}">
        <p14:creationId xmlns:p14="http://schemas.microsoft.com/office/powerpoint/2010/main" val="271612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9"/>
          <p:cNvSpPr txBox="1">
            <a:spLocks noChangeArrowheads="1"/>
          </p:cNvSpPr>
          <p:nvPr/>
        </p:nvSpPr>
        <p:spPr bwMode="auto">
          <a:xfrm>
            <a:off x="838200" y="212725"/>
            <a:ext cx="7467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dirty="0" smtClean="0">
                <a:latin typeface="Cambria" panose="02040503050406030204" pitchFamily="18" charset="0"/>
              </a:rPr>
              <a:t>Re-</a:t>
            </a:r>
            <a:r>
              <a:rPr lang="en-US" altLang="en-US" sz="3600" dirty="0" smtClean="0">
                <a:latin typeface="Cambria" panose="02040503050406030204" pitchFamily="18" charset="0"/>
              </a:rPr>
              <a:t>member</a:t>
            </a:r>
            <a:r>
              <a:rPr lang="en-US" altLang="en-US" sz="4200" b="0" dirty="0" smtClean="0">
                <a:latin typeface="Cambria" panose="02040503050406030204" pitchFamily="18" charset="0"/>
              </a:rPr>
              <a:t>-</a:t>
            </a:r>
            <a:r>
              <a:rPr lang="en-US" altLang="en-US" sz="4200" b="0" dirty="0" err="1" smtClean="0">
                <a:latin typeface="Cambria" panose="02040503050406030204" pitchFamily="18" charset="0"/>
              </a:rPr>
              <a:t>ing</a:t>
            </a:r>
            <a:r>
              <a:rPr lang="en-US" altLang="en-US" sz="4200" b="0" dirty="0" smtClean="0">
                <a:latin typeface="Cambria" panose="02040503050406030204" pitchFamily="18" charset="0"/>
              </a:rPr>
              <a:t> recursion…</a:t>
            </a:r>
            <a:endParaRPr lang="en-US" altLang="en-US" sz="2000" b="0" dirty="0">
              <a:latin typeface="Cambria" panose="02040503050406030204" pitchFamily="18" charset="0"/>
            </a:endParaRPr>
          </a:p>
        </p:txBody>
      </p:sp>
      <p:sp>
        <p:nvSpPr>
          <p:cNvPr id="19459" name="Rectangle 1030"/>
          <p:cNvSpPr>
            <a:spLocks noChangeArrowheads="1"/>
          </p:cNvSpPr>
          <p:nvPr/>
        </p:nvSpPr>
        <p:spPr bwMode="auto">
          <a:xfrm>
            <a:off x="1055688" y="2844800"/>
            <a:ext cx="5878512"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sz="2800" dirty="0">
                <a:latin typeface="Courier New" pitchFamily="49" charset="0"/>
              </a:rPr>
              <a:t>(define (</a:t>
            </a:r>
            <a:r>
              <a:rPr lang="en-US" altLang="en-US" sz="2800" dirty="0">
                <a:solidFill>
                  <a:srgbClr val="090BF3"/>
                </a:solidFill>
                <a:latin typeface="Courier New" pitchFamily="49" charset="0"/>
              </a:rPr>
              <a:t>member</a:t>
            </a:r>
            <a:r>
              <a:rPr lang="en-US" altLang="en-US" sz="2800" dirty="0">
                <a:latin typeface="Courier New" pitchFamily="49" charset="0"/>
              </a:rPr>
              <a:t> e L)</a:t>
            </a:r>
          </a:p>
          <a:p>
            <a:pPr algn="l">
              <a:lnSpc>
                <a:spcPct val="80000"/>
              </a:lnSpc>
            </a:pPr>
            <a:r>
              <a:rPr lang="en-US" altLang="en-US" sz="2800" dirty="0">
                <a:latin typeface="Courier New" pitchFamily="49" charset="0"/>
              </a:rPr>
              <a:t>  </a:t>
            </a:r>
            <a:r>
              <a:rPr lang="en-US" altLang="en-US" sz="2800" dirty="0" smtClean="0">
                <a:latin typeface="Courier New" pitchFamily="49" charset="0"/>
              </a:rPr>
              <a:t>(if</a:t>
            </a:r>
          </a:p>
          <a:p>
            <a:pPr algn="l">
              <a:lnSpc>
                <a:spcPct val="80000"/>
              </a:lnSpc>
            </a:pPr>
            <a:r>
              <a:rPr lang="en-US" altLang="en-US" sz="2800" dirty="0">
                <a:latin typeface="Courier New" pitchFamily="49" charset="0"/>
              </a:rPr>
              <a:t> </a:t>
            </a:r>
            <a:r>
              <a:rPr lang="en-US" altLang="en-US" sz="2800" dirty="0" smtClean="0">
                <a:latin typeface="Courier New" pitchFamily="49" charset="0"/>
              </a:rPr>
              <a:t> (if</a:t>
            </a:r>
            <a:endParaRPr lang="en-US" altLang="en-US" sz="2800" dirty="0">
              <a:latin typeface="Courier New" pitchFamily="49" charset="0"/>
            </a:endParaRPr>
          </a:p>
        </p:txBody>
      </p:sp>
      <p:sp>
        <p:nvSpPr>
          <p:cNvPr id="19460" name="Text Box 1031"/>
          <p:cNvSpPr txBox="1">
            <a:spLocks noChangeArrowheads="1"/>
          </p:cNvSpPr>
          <p:nvPr/>
        </p:nvSpPr>
        <p:spPr bwMode="auto">
          <a:xfrm>
            <a:off x="609600" y="1317625"/>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solidFill>
                  <a:srgbClr val="008000"/>
                </a:solidFill>
                <a:latin typeface="Cambria" panose="02040503050406030204" pitchFamily="18" charset="0"/>
              </a:rPr>
              <a:t>Specification:</a:t>
            </a:r>
          </a:p>
        </p:txBody>
      </p:sp>
      <p:sp>
        <p:nvSpPr>
          <p:cNvPr id="19461" name="Text Box 1032"/>
          <p:cNvSpPr txBox="1">
            <a:spLocks noChangeArrowheads="1"/>
          </p:cNvSpPr>
          <p:nvPr/>
        </p:nvSpPr>
        <p:spPr bwMode="auto">
          <a:xfrm>
            <a:off x="3232150" y="1423988"/>
            <a:ext cx="2192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dirty="0">
                <a:latin typeface="Courier New" pitchFamily="49" charset="0"/>
              </a:rPr>
              <a:t>(</a:t>
            </a:r>
            <a:r>
              <a:rPr lang="en-US" altLang="en-US" sz="2000" dirty="0">
                <a:solidFill>
                  <a:srgbClr val="090BF3"/>
                </a:solidFill>
                <a:latin typeface="Courier New" pitchFamily="49" charset="0"/>
              </a:rPr>
              <a:t>member</a:t>
            </a:r>
            <a:r>
              <a:rPr lang="en-US" altLang="en-US" sz="2000" dirty="0">
                <a:latin typeface="Courier New" pitchFamily="49" charset="0"/>
              </a:rPr>
              <a:t> e L)</a:t>
            </a:r>
            <a:endParaRPr lang="en-US" altLang="en-US" sz="2000" b="0" dirty="0"/>
          </a:p>
        </p:txBody>
      </p:sp>
      <p:sp>
        <p:nvSpPr>
          <p:cNvPr id="19462" name="Text Box 1033"/>
          <p:cNvSpPr txBox="1">
            <a:spLocks noChangeArrowheads="1"/>
          </p:cNvSpPr>
          <p:nvPr/>
        </p:nvSpPr>
        <p:spPr bwMode="auto">
          <a:xfrm>
            <a:off x="609600" y="21336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800" b="0">
                <a:solidFill>
                  <a:srgbClr val="008000"/>
                </a:solidFill>
                <a:latin typeface="Cambria" panose="02040503050406030204" pitchFamily="18" charset="0"/>
              </a:rPr>
              <a:t>Code:</a:t>
            </a:r>
          </a:p>
        </p:txBody>
      </p:sp>
      <p:sp>
        <p:nvSpPr>
          <p:cNvPr id="19463" name="Text Box 1034"/>
          <p:cNvSpPr txBox="1">
            <a:spLocks noChangeArrowheads="1"/>
          </p:cNvSpPr>
          <p:nvPr/>
        </p:nvSpPr>
        <p:spPr bwMode="auto">
          <a:xfrm>
            <a:off x="7480300" y="6172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dirty="0">
                <a:solidFill>
                  <a:srgbClr val="090BF3"/>
                </a:solidFill>
                <a:latin typeface="Cambria" panose="02040503050406030204" pitchFamily="18" charset="0"/>
              </a:rPr>
              <a:t>big-O ?</a:t>
            </a:r>
          </a:p>
        </p:txBody>
      </p:sp>
      <p:sp>
        <p:nvSpPr>
          <p:cNvPr id="19466" name="Rectangle 1037"/>
          <p:cNvSpPr>
            <a:spLocks noChangeArrowheads="1"/>
          </p:cNvSpPr>
          <p:nvPr/>
        </p:nvSpPr>
        <p:spPr bwMode="auto">
          <a:xfrm>
            <a:off x="5475288" y="1295400"/>
            <a:ext cx="24749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b="0" dirty="0">
                <a:latin typeface="Cambria" panose="02040503050406030204" pitchFamily="18" charset="0"/>
              </a:rPr>
              <a:t>returns </a:t>
            </a:r>
            <a:r>
              <a:rPr lang="en-US" altLang="en-US" sz="2000" b="0" dirty="0">
                <a:solidFill>
                  <a:srgbClr val="008000"/>
                </a:solidFill>
                <a:latin typeface="Cambria" panose="02040503050406030204" pitchFamily="18" charset="0"/>
              </a:rPr>
              <a:t>#t</a:t>
            </a:r>
            <a:r>
              <a:rPr lang="en-US" altLang="en-US" sz="2000" b="0" dirty="0">
                <a:latin typeface="Cambria" panose="02040503050406030204" pitchFamily="18" charset="0"/>
              </a:rPr>
              <a:t> if </a:t>
            </a:r>
            <a:r>
              <a:rPr lang="en-US" altLang="en-US" sz="2000" dirty="0" smtClean="0">
                <a:latin typeface="Courier New" pitchFamily="49" charset="0"/>
              </a:rPr>
              <a:t>e</a:t>
            </a:r>
            <a:r>
              <a:rPr lang="en-US" altLang="en-US" sz="2000" b="0" dirty="0" smtClean="0">
                <a:latin typeface="Cambria" panose="02040503050406030204" pitchFamily="18" charset="0"/>
              </a:rPr>
              <a:t> </a:t>
            </a:r>
            <a:r>
              <a:rPr lang="en-US" altLang="en-US" sz="2000" b="0" dirty="0">
                <a:latin typeface="Cambria" panose="02040503050406030204" pitchFamily="18" charset="0"/>
              </a:rPr>
              <a:t>is in </a:t>
            </a:r>
            <a:r>
              <a:rPr lang="en-US" altLang="en-US" sz="2000" dirty="0">
                <a:latin typeface="Courier New" pitchFamily="49" charset="0"/>
              </a:rPr>
              <a:t>L</a:t>
            </a:r>
            <a:r>
              <a:rPr lang="en-US" altLang="en-US" sz="2000" b="0" dirty="0" smtClean="0">
                <a:latin typeface="Cambria" panose="02040503050406030204" pitchFamily="18" charset="0"/>
              </a:rPr>
              <a:t>, </a:t>
            </a:r>
            <a:r>
              <a:rPr lang="en-US" altLang="en-US" sz="2000" b="0" dirty="0">
                <a:solidFill>
                  <a:srgbClr val="008000"/>
                </a:solidFill>
                <a:latin typeface="Cambria" panose="02040503050406030204" pitchFamily="18" charset="0"/>
              </a:rPr>
              <a:t>#f</a:t>
            </a:r>
            <a:r>
              <a:rPr lang="en-US" altLang="en-US" sz="2000" b="0" dirty="0">
                <a:latin typeface="Cambria" panose="02040503050406030204" pitchFamily="18" charset="0"/>
              </a:rPr>
              <a:t> otherwise</a:t>
            </a:r>
          </a:p>
        </p:txBody>
      </p:sp>
      <p:sp>
        <p:nvSpPr>
          <p:cNvPr id="19468" name="Rectangle 27"/>
          <p:cNvSpPr>
            <a:spLocks noChangeArrowheads="1"/>
          </p:cNvSpPr>
          <p:nvPr/>
        </p:nvSpPr>
        <p:spPr bwMode="auto">
          <a:xfrm>
            <a:off x="6391275" y="5992813"/>
            <a:ext cx="13049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sz="1500" b="0" i="1">
                <a:solidFill>
                  <a:srgbClr val="090BF3"/>
                </a:solidFill>
                <a:latin typeface="Cambria" panose="02040503050406030204" pitchFamily="18" charset="0"/>
              </a:rPr>
              <a:t>best-case?</a:t>
            </a:r>
          </a:p>
          <a:p>
            <a:pPr>
              <a:spcBef>
                <a:spcPct val="0"/>
              </a:spcBef>
            </a:pPr>
            <a:r>
              <a:rPr lang="en-US" altLang="en-US" sz="1500" b="0" i="1">
                <a:solidFill>
                  <a:srgbClr val="090BF3"/>
                </a:solidFill>
                <a:latin typeface="Cambria" panose="02040503050406030204" pitchFamily="18" charset="0"/>
              </a:rPr>
              <a:t>worst-case?</a:t>
            </a:r>
          </a:p>
          <a:p>
            <a:pPr>
              <a:spcBef>
                <a:spcPct val="0"/>
              </a:spcBef>
            </a:pPr>
            <a:r>
              <a:rPr lang="en-US" altLang="en-US" sz="1500" b="0" i="1">
                <a:solidFill>
                  <a:srgbClr val="090BF3"/>
                </a:solidFill>
                <a:latin typeface="Cambria" panose="02040503050406030204" pitchFamily="18" charset="0"/>
              </a:rPr>
              <a:t>average-case?</a:t>
            </a:r>
            <a:endParaRPr lang="en-US" altLang="en-US" sz="1500" i="1">
              <a:solidFill>
                <a:srgbClr val="090BF3"/>
              </a:solidFill>
              <a:latin typeface="Cambria" panose="02040503050406030204" pitchFamily="18" charset="0"/>
            </a:endParaRPr>
          </a:p>
        </p:txBody>
      </p:sp>
      <p:sp>
        <p:nvSpPr>
          <p:cNvPr id="19469" name="Rectangle 25"/>
          <p:cNvSpPr>
            <a:spLocks noChangeArrowheads="1"/>
          </p:cNvSpPr>
          <p:nvPr/>
        </p:nvSpPr>
        <p:spPr bwMode="auto">
          <a:xfrm>
            <a:off x="87259" y="6490900"/>
            <a:ext cx="36354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dirty="0">
                <a:latin typeface="Cambria" panose="02040503050406030204" pitchFamily="18" charset="0"/>
              </a:rPr>
              <a:t>member is </a:t>
            </a:r>
            <a:r>
              <a:rPr lang="en-US" altLang="en-US" sz="1200" b="0" dirty="0" smtClean="0">
                <a:latin typeface="Cambria" panose="02040503050406030204" pitchFamily="18" charset="0"/>
              </a:rPr>
              <a:t>also built-in… but it looks a little different</a:t>
            </a:r>
            <a:endParaRPr lang="en-US" altLang="en-US" sz="1200" dirty="0">
              <a:latin typeface="Cambria" panose="02040503050406030204" pitchFamily="18"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105200" y="2428920"/>
              <a:ext cx="7591680" cy="4172400"/>
            </p14:xfrm>
          </p:contentPart>
        </mc:Choice>
        <mc:Fallback>
          <p:pic>
            <p:nvPicPr>
              <p:cNvPr id="2" name="Ink 1"/>
              <p:cNvPicPr/>
              <p:nvPr/>
            </p:nvPicPr>
            <p:blipFill>
              <a:blip r:embed="rId4"/>
              <a:stretch>
                <a:fillRect/>
              </a:stretch>
            </p:blipFill>
            <p:spPr>
              <a:xfrm>
                <a:off x="1095840" y="2419560"/>
                <a:ext cx="7610400" cy="419112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29"/>
          <p:cNvSpPr txBox="1">
            <a:spLocks noChangeArrowheads="1"/>
          </p:cNvSpPr>
          <p:nvPr/>
        </p:nvSpPr>
        <p:spPr bwMode="auto">
          <a:xfrm>
            <a:off x="838200" y="212725"/>
            <a:ext cx="7467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dirty="0" smtClean="0">
                <a:latin typeface="Cambria" panose="02040503050406030204" pitchFamily="18" charset="0"/>
              </a:rPr>
              <a:t>Remove, recursion?</a:t>
            </a:r>
            <a:endParaRPr lang="en-US" altLang="en-US" sz="2000" b="0" dirty="0">
              <a:latin typeface="Cambria" panose="02040503050406030204" pitchFamily="18" charset="0"/>
            </a:endParaRPr>
          </a:p>
        </p:txBody>
      </p:sp>
      <p:sp>
        <p:nvSpPr>
          <p:cNvPr id="20483" name="Rectangle 1030"/>
          <p:cNvSpPr>
            <a:spLocks noChangeArrowheads="1"/>
          </p:cNvSpPr>
          <p:nvPr/>
        </p:nvSpPr>
        <p:spPr bwMode="auto">
          <a:xfrm>
            <a:off x="1055688" y="2844800"/>
            <a:ext cx="7326312"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sz="2800" dirty="0">
                <a:latin typeface="Courier New" pitchFamily="49" charset="0"/>
              </a:rPr>
              <a:t>(define (</a:t>
            </a:r>
            <a:r>
              <a:rPr lang="en-US" altLang="en-US" sz="2800" dirty="0">
                <a:solidFill>
                  <a:srgbClr val="090BF3"/>
                </a:solidFill>
                <a:latin typeface="Courier New" pitchFamily="49" charset="0"/>
              </a:rPr>
              <a:t>remove</a:t>
            </a:r>
            <a:r>
              <a:rPr lang="en-US" altLang="en-US" sz="2800" dirty="0">
                <a:latin typeface="Courier New" pitchFamily="49" charset="0"/>
              </a:rPr>
              <a:t> e L)</a:t>
            </a:r>
          </a:p>
          <a:p>
            <a:pPr algn="l">
              <a:lnSpc>
                <a:spcPct val="80000"/>
              </a:lnSpc>
            </a:pPr>
            <a:r>
              <a:rPr lang="en-US" altLang="en-US" sz="2800" dirty="0">
                <a:latin typeface="Courier New" pitchFamily="49" charset="0"/>
              </a:rPr>
              <a:t>  (if </a:t>
            </a:r>
            <a:r>
              <a:rPr lang="en-US" altLang="en-US" sz="2100" dirty="0">
                <a:latin typeface="Courier New" pitchFamily="49" charset="0"/>
              </a:rPr>
              <a:t>(null? L)</a:t>
            </a:r>
          </a:p>
          <a:p>
            <a:pPr algn="l">
              <a:lnSpc>
                <a:spcPct val="80000"/>
              </a:lnSpc>
            </a:pPr>
            <a:endParaRPr lang="en-US" altLang="en-US" sz="2800" dirty="0">
              <a:latin typeface="Courier New" pitchFamily="49" charset="0"/>
            </a:endParaRPr>
          </a:p>
          <a:p>
            <a:pPr algn="l">
              <a:lnSpc>
                <a:spcPct val="80000"/>
              </a:lnSpc>
            </a:pPr>
            <a:r>
              <a:rPr lang="en-US" altLang="en-US" sz="2800" dirty="0">
                <a:latin typeface="Courier New" pitchFamily="49" charset="0"/>
              </a:rPr>
              <a:t>  (if </a:t>
            </a:r>
            <a:r>
              <a:rPr lang="en-US" altLang="en-US" sz="2100" dirty="0">
                <a:latin typeface="Courier New" pitchFamily="49" charset="0"/>
              </a:rPr>
              <a:t>(equal? e (first L))</a:t>
            </a:r>
          </a:p>
        </p:txBody>
      </p:sp>
      <p:sp>
        <p:nvSpPr>
          <p:cNvPr id="20484" name="Text Box 1031"/>
          <p:cNvSpPr txBox="1">
            <a:spLocks noChangeArrowheads="1"/>
          </p:cNvSpPr>
          <p:nvPr/>
        </p:nvSpPr>
        <p:spPr bwMode="auto">
          <a:xfrm>
            <a:off x="609600" y="1284288"/>
            <a:ext cx="2590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solidFill>
                  <a:srgbClr val="008000"/>
                </a:solidFill>
                <a:latin typeface="Cambria" panose="02040503050406030204" pitchFamily="18" charset="0"/>
              </a:rPr>
              <a:t>Specification:</a:t>
            </a:r>
          </a:p>
        </p:txBody>
      </p:sp>
      <p:sp>
        <p:nvSpPr>
          <p:cNvPr id="20485" name="Text Box 1032"/>
          <p:cNvSpPr txBox="1">
            <a:spLocks noChangeArrowheads="1"/>
          </p:cNvSpPr>
          <p:nvPr/>
        </p:nvSpPr>
        <p:spPr bwMode="auto">
          <a:xfrm>
            <a:off x="3232150" y="1390650"/>
            <a:ext cx="5770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dirty="0">
                <a:latin typeface="Courier New" pitchFamily="49" charset="0"/>
              </a:rPr>
              <a:t>(</a:t>
            </a:r>
            <a:r>
              <a:rPr lang="en-US" altLang="en-US" sz="2000" dirty="0">
                <a:solidFill>
                  <a:srgbClr val="090BF3"/>
                </a:solidFill>
                <a:latin typeface="Courier New" pitchFamily="49" charset="0"/>
              </a:rPr>
              <a:t>remove</a:t>
            </a:r>
            <a:r>
              <a:rPr lang="en-US" altLang="en-US" sz="2000" dirty="0">
                <a:latin typeface="Courier New" pitchFamily="49" charset="0"/>
              </a:rPr>
              <a:t> e L)</a:t>
            </a:r>
            <a:endParaRPr lang="en-US" altLang="en-US" sz="2000" b="0" dirty="0"/>
          </a:p>
        </p:txBody>
      </p:sp>
      <p:sp>
        <p:nvSpPr>
          <p:cNvPr id="20486" name="Text Box 1033"/>
          <p:cNvSpPr txBox="1">
            <a:spLocks noChangeArrowheads="1"/>
          </p:cNvSpPr>
          <p:nvPr/>
        </p:nvSpPr>
        <p:spPr bwMode="auto">
          <a:xfrm>
            <a:off x="609600" y="21336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800" b="0">
                <a:solidFill>
                  <a:srgbClr val="008000"/>
                </a:solidFill>
                <a:latin typeface="Cambria" panose="02040503050406030204" pitchFamily="18" charset="0"/>
              </a:rPr>
              <a:t>Code:</a:t>
            </a:r>
          </a:p>
        </p:txBody>
      </p:sp>
      <p:sp>
        <p:nvSpPr>
          <p:cNvPr id="20487" name="Text Box 1034"/>
          <p:cNvSpPr txBox="1">
            <a:spLocks noChangeArrowheads="1"/>
          </p:cNvSpPr>
          <p:nvPr/>
        </p:nvSpPr>
        <p:spPr bwMode="auto">
          <a:xfrm>
            <a:off x="7543800" y="626268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dirty="0">
                <a:latin typeface="Cambria" panose="02040503050406030204" pitchFamily="18" charset="0"/>
              </a:rPr>
              <a:t>big-O ?</a:t>
            </a:r>
          </a:p>
        </p:txBody>
      </p:sp>
      <p:sp>
        <p:nvSpPr>
          <p:cNvPr id="20488" name="Rectangle 1037"/>
          <p:cNvSpPr>
            <a:spLocks noChangeArrowheads="1"/>
          </p:cNvSpPr>
          <p:nvPr/>
        </p:nvSpPr>
        <p:spPr bwMode="auto">
          <a:xfrm>
            <a:off x="5432425" y="1219200"/>
            <a:ext cx="2690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b="0" dirty="0">
                <a:latin typeface="Cambria" panose="02040503050406030204" pitchFamily="18" charset="0"/>
              </a:rPr>
              <a:t>returns L without its first e, if it has one</a:t>
            </a:r>
          </a:p>
        </p:txBody>
      </p:sp>
      <p:sp>
        <p:nvSpPr>
          <p:cNvPr id="20490" name="Rectangle 29"/>
          <p:cNvSpPr>
            <a:spLocks noChangeArrowheads="1"/>
          </p:cNvSpPr>
          <p:nvPr/>
        </p:nvSpPr>
        <p:spPr bwMode="auto">
          <a:xfrm>
            <a:off x="6594600" y="6214269"/>
            <a:ext cx="1219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sz="1500" b="0" i="1"/>
              <a:t>best-case?</a:t>
            </a:r>
          </a:p>
          <a:p>
            <a:pPr>
              <a:spcBef>
                <a:spcPct val="0"/>
              </a:spcBef>
            </a:pPr>
            <a:r>
              <a:rPr lang="en-US" altLang="en-US" sz="1500" b="0" i="1"/>
              <a:t>worst-case?</a:t>
            </a:r>
          </a:p>
        </p:txBody>
      </p:sp>
      <p:sp>
        <p:nvSpPr>
          <p:cNvPr id="20494" name="Rectangle 26"/>
          <p:cNvSpPr>
            <a:spLocks noChangeArrowheads="1"/>
          </p:cNvSpPr>
          <p:nvPr/>
        </p:nvSpPr>
        <p:spPr bwMode="auto">
          <a:xfrm>
            <a:off x="82550" y="6540500"/>
            <a:ext cx="128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t>remove is built-in</a:t>
            </a:r>
            <a:endParaRPr lang="en-US" altLang="en-US" sz="120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71680" y="3886200"/>
              <a:ext cx="8220240" cy="2172240"/>
            </p14:xfrm>
          </p:contentPart>
        </mc:Choice>
        <mc:Fallback>
          <p:pic>
            <p:nvPicPr>
              <p:cNvPr id="2" name="Ink 1"/>
              <p:cNvPicPr/>
              <p:nvPr/>
            </p:nvPicPr>
            <p:blipFill>
              <a:blip r:embed="rId4"/>
              <a:stretch>
                <a:fillRect/>
              </a:stretch>
            </p:blipFill>
            <p:spPr>
              <a:xfrm>
                <a:off x="562320" y="3876840"/>
                <a:ext cx="8238960" cy="2190960"/>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838200" y="212725"/>
            <a:ext cx="7467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a:latin typeface="Cambria" panose="02040503050406030204" pitchFamily="18" charset="0"/>
              </a:rPr>
              <a:t>A better remover?</a:t>
            </a:r>
            <a:endParaRPr lang="en-US" altLang="en-US" sz="2000" b="0">
              <a:latin typeface="Cambria" panose="02040503050406030204" pitchFamily="18" charset="0"/>
            </a:endParaRPr>
          </a:p>
        </p:txBody>
      </p:sp>
      <p:sp>
        <p:nvSpPr>
          <p:cNvPr id="21507" name="Rectangle 6"/>
          <p:cNvSpPr>
            <a:spLocks noChangeArrowheads="1"/>
          </p:cNvSpPr>
          <p:nvPr/>
        </p:nvSpPr>
        <p:spPr bwMode="auto">
          <a:xfrm>
            <a:off x="1055688" y="2844800"/>
            <a:ext cx="7564437"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sz="2800">
                <a:latin typeface="Courier New" pitchFamily="49" charset="0"/>
              </a:rPr>
              <a:t>(define (remove e L)</a:t>
            </a:r>
          </a:p>
          <a:p>
            <a:pPr algn="l">
              <a:lnSpc>
                <a:spcPct val="80000"/>
              </a:lnSpc>
            </a:pPr>
            <a:r>
              <a:rPr lang="en-US" altLang="en-US" sz="2800">
                <a:latin typeface="Courier New" pitchFamily="49" charset="0"/>
              </a:rPr>
              <a:t>  (if  </a:t>
            </a:r>
            <a:r>
              <a:rPr lang="en-US" altLang="en-US" sz="2100">
                <a:solidFill>
                  <a:srgbClr val="FF0000"/>
                </a:solidFill>
                <a:latin typeface="Courier New" pitchFamily="49" charset="0"/>
              </a:rPr>
              <a:t>(not (member e L))  </a:t>
            </a:r>
          </a:p>
          <a:p>
            <a:pPr algn="l">
              <a:lnSpc>
                <a:spcPct val="80000"/>
              </a:lnSpc>
            </a:pPr>
            <a:r>
              <a:rPr lang="en-US" altLang="en-US" sz="2800">
                <a:solidFill>
                  <a:srgbClr val="800000"/>
                </a:solidFill>
                <a:latin typeface="Courier New" pitchFamily="49" charset="0"/>
              </a:rPr>
              <a:t>       </a:t>
            </a:r>
            <a:r>
              <a:rPr lang="en-US" altLang="en-US" sz="2800">
                <a:solidFill>
                  <a:srgbClr val="FF0000"/>
                </a:solidFill>
                <a:latin typeface="Courier New" pitchFamily="49" charset="0"/>
              </a:rPr>
              <a:t>L</a:t>
            </a:r>
          </a:p>
          <a:p>
            <a:pPr algn="l">
              <a:lnSpc>
                <a:spcPct val="80000"/>
              </a:lnSpc>
            </a:pPr>
            <a:r>
              <a:rPr lang="en-US" altLang="en-US" sz="2800">
                <a:solidFill>
                  <a:srgbClr val="000000"/>
                </a:solidFill>
                <a:latin typeface="Courier New" pitchFamily="49" charset="0"/>
              </a:rPr>
              <a:t>  ( </a:t>
            </a:r>
            <a:r>
              <a:rPr lang="en-US" altLang="en-US" sz="2800" b="0" i="1">
                <a:solidFill>
                  <a:srgbClr val="000000"/>
                </a:solidFill>
              </a:rPr>
              <a:t>… other cases as before …</a:t>
            </a:r>
          </a:p>
        </p:txBody>
      </p:sp>
      <p:sp>
        <p:nvSpPr>
          <p:cNvPr id="21508" name="Text Box 7"/>
          <p:cNvSpPr txBox="1">
            <a:spLocks noChangeArrowheads="1"/>
          </p:cNvSpPr>
          <p:nvPr/>
        </p:nvSpPr>
        <p:spPr bwMode="auto">
          <a:xfrm>
            <a:off x="609600" y="1220788"/>
            <a:ext cx="2590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solidFill>
                  <a:srgbClr val="008000"/>
                </a:solidFill>
                <a:latin typeface="Cambria" panose="02040503050406030204" pitchFamily="18" charset="0"/>
              </a:rPr>
              <a:t>Insight:</a:t>
            </a:r>
          </a:p>
        </p:txBody>
      </p:sp>
      <p:sp>
        <p:nvSpPr>
          <p:cNvPr id="21509" name="Text Box 8"/>
          <p:cNvSpPr txBox="1">
            <a:spLocks noChangeArrowheads="1"/>
          </p:cNvSpPr>
          <p:nvPr/>
        </p:nvSpPr>
        <p:spPr bwMode="auto">
          <a:xfrm>
            <a:off x="2357438" y="1312863"/>
            <a:ext cx="2101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a:latin typeface="Courier New" pitchFamily="49" charset="0"/>
              </a:rPr>
              <a:t>(remove e L)</a:t>
            </a:r>
            <a:endParaRPr lang="en-US" altLang="en-US" sz="2000" b="0"/>
          </a:p>
        </p:txBody>
      </p:sp>
      <p:sp>
        <p:nvSpPr>
          <p:cNvPr id="21510" name="Text Box 9"/>
          <p:cNvSpPr txBox="1">
            <a:spLocks noChangeArrowheads="1"/>
          </p:cNvSpPr>
          <p:nvPr/>
        </p:nvSpPr>
        <p:spPr bwMode="auto">
          <a:xfrm>
            <a:off x="609600" y="20574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800" b="0">
                <a:solidFill>
                  <a:srgbClr val="008000"/>
                </a:solidFill>
                <a:latin typeface="Cambria" panose="02040503050406030204" pitchFamily="18" charset="0"/>
              </a:rPr>
              <a:t>Improvement:</a:t>
            </a:r>
          </a:p>
        </p:txBody>
      </p:sp>
      <p:sp>
        <p:nvSpPr>
          <p:cNvPr id="21511" name="Rectangle 12"/>
          <p:cNvSpPr>
            <a:spLocks noChangeArrowheads="1"/>
          </p:cNvSpPr>
          <p:nvPr/>
        </p:nvSpPr>
        <p:spPr bwMode="auto">
          <a:xfrm>
            <a:off x="4548188" y="1219200"/>
            <a:ext cx="3076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600" b="0">
                <a:latin typeface="Cambria" panose="02040503050406030204" pitchFamily="18" charset="0"/>
              </a:rPr>
              <a:t>runs through the whole list even when the element e is not there…</a:t>
            </a:r>
          </a:p>
        </p:txBody>
      </p:sp>
      <p:sp>
        <p:nvSpPr>
          <p:cNvPr id="21512" name="Rectangle 13"/>
          <p:cNvSpPr>
            <a:spLocks noChangeArrowheads="1"/>
          </p:cNvSpPr>
          <p:nvPr/>
        </p:nvSpPr>
        <p:spPr bwMode="auto">
          <a:xfrm>
            <a:off x="3378200" y="2151063"/>
            <a:ext cx="3479800" cy="396875"/>
          </a:xfrm>
          <a:prstGeom prst="rect">
            <a:avLst/>
          </a:prstGeom>
          <a:solidFill>
            <a:srgbClr val="CCFFCC"/>
          </a:solidFill>
          <a:ln>
            <a:noFill/>
          </a:ln>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000" b="0" dirty="0">
                <a:latin typeface="Cambria" panose="02040503050406030204" pitchFamily="18" charset="0"/>
              </a:rPr>
              <a:t>let's check if it's there first!</a:t>
            </a:r>
          </a:p>
        </p:txBody>
      </p:sp>
      <p:sp>
        <p:nvSpPr>
          <p:cNvPr id="21513" name="Text Box 1034"/>
          <p:cNvSpPr txBox="1">
            <a:spLocks noChangeArrowheads="1"/>
          </p:cNvSpPr>
          <p:nvPr/>
        </p:nvSpPr>
        <p:spPr bwMode="auto">
          <a:xfrm>
            <a:off x="7480300" y="626268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b="0" dirty="0">
                <a:latin typeface="Cambria" panose="02040503050406030204" pitchFamily="18" charset="0"/>
              </a:rPr>
              <a:t>big-O ?</a:t>
            </a:r>
          </a:p>
        </p:txBody>
      </p:sp>
      <p:sp>
        <p:nvSpPr>
          <p:cNvPr id="21514" name="Rectangle 14"/>
          <p:cNvSpPr>
            <a:spLocks noChangeArrowheads="1"/>
          </p:cNvSpPr>
          <p:nvPr/>
        </p:nvSpPr>
        <p:spPr bwMode="auto">
          <a:xfrm>
            <a:off x="6842125" y="3429000"/>
            <a:ext cx="579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i="1">
                <a:solidFill>
                  <a:srgbClr val="FF0000"/>
                </a:solidFill>
              </a:rPr>
              <a:t>new!</a:t>
            </a:r>
          </a:p>
        </p:txBody>
      </p:sp>
      <p:sp>
        <p:nvSpPr>
          <p:cNvPr id="21515" name="Rectangle 15"/>
          <p:cNvSpPr>
            <a:spLocks noChangeArrowheads="1"/>
          </p:cNvSpPr>
          <p:nvPr/>
        </p:nvSpPr>
        <p:spPr bwMode="auto">
          <a:xfrm>
            <a:off x="6284913" y="6329363"/>
            <a:ext cx="1114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sz="1500" b="0" i="1">
                <a:latin typeface="Cambria" panose="02040503050406030204" pitchFamily="18" charset="0"/>
              </a:rPr>
              <a:t>worst-case?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304800" y="228600"/>
            <a:ext cx="4267200" cy="584200"/>
          </a:xfrm>
          <a:prstGeom prst="rect">
            <a:avLst/>
          </a:prstGeom>
          <a:solidFill>
            <a:srgbClr val="FFCCCC"/>
          </a:solidFill>
          <a:ln>
            <a:no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b="0" dirty="0">
                <a:latin typeface="Cambria" panose="02040503050406030204" pitchFamily="18" charset="0"/>
              </a:rPr>
              <a:t>Recursion's </a:t>
            </a:r>
            <a:r>
              <a:rPr lang="en-US" altLang="en-US" sz="3200" b="0" dirty="0" smtClean="0">
                <a:latin typeface="Cambria" panose="02040503050406030204" pitchFamily="18" charset="0"/>
              </a:rPr>
              <a:t>advantage: </a:t>
            </a:r>
            <a:endParaRPr lang="en-US" altLang="en-US" sz="3200" b="0" dirty="0">
              <a:latin typeface="Cambria" panose="02040503050406030204" pitchFamily="18" charset="0"/>
            </a:endParaRPr>
          </a:p>
        </p:txBody>
      </p:sp>
      <p:sp>
        <p:nvSpPr>
          <p:cNvPr id="22531" name="Rectangle 12"/>
          <p:cNvSpPr>
            <a:spLocks noChangeArrowheads="1"/>
          </p:cNvSpPr>
          <p:nvPr/>
        </p:nvSpPr>
        <p:spPr bwMode="auto">
          <a:xfrm>
            <a:off x="4574823" y="87489"/>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dirty="0" smtClean="0">
                <a:latin typeface="Cambria" panose="02040503050406030204" pitchFamily="18" charset="0"/>
              </a:rPr>
              <a:t>handles </a:t>
            </a:r>
            <a:r>
              <a:rPr lang="en-US" altLang="en-US" b="0" dirty="0">
                <a:latin typeface="Cambria" panose="02040503050406030204" pitchFamily="18" charset="0"/>
              </a:rPr>
              <a:t>arbitrary structural depth – </a:t>
            </a:r>
            <a:r>
              <a:rPr lang="en-US" altLang="en-US" i="1" dirty="0">
                <a:solidFill>
                  <a:srgbClr val="C00000"/>
                </a:solidFill>
                <a:latin typeface="Cambria" panose="02040503050406030204" pitchFamily="18" charset="0"/>
              </a:rPr>
              <a:t>all at once</a:t>
            </a:r>
            <a:r>
              <a:rPr lang="en-US" altLang="en-US" b="0" i="1" dirty="0">
                <a:latin typeface="Cambria" panose="02040503050406030204" pitchFamily="18" charset="0"/>
              </a:rPr>
              <a:t>!</a:t>
            </a:r>
            <a:endParaRPr lang="en-US" altLang="en-US" dirty="0">
              <a:latin typeface="Cambria" panose="02040503050406030204" pitchFamily="18" charset="0"/>
            </a:endParaRPr>
          </a:p>
        </p:txBody>
      </p:sp>
      <p:pic>
        <p:nvPicPr>
          <p:cNvPr id="1026" name="Picture 2" descr="http://caseelse.net/wp-content/uploads/2008/05/recursionag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35718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266" y="1444977"/>
            <a:ext cx="4651023" cy="4651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384" y="4079631"/>
            <a:ext cx="3429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7"/>
          <p:cNvPicPr>
            <a:picLocks noChangeAspect="1" noChangeArrowheads="1"/>
          </p:cNvPicPr>
          <p:nvPr/>
        </p:nvPicPr>
        <p:blipFill>
          <a:blip r:embed="rId3">
            <a:extLst>
              <a:ext uri="{28A0092B-C50C-407E-A947-70E740481C1C}">
                <a14:useLocalDpi xmlns:a14="http://schemas.microsoft.com/office/drawing/2010/main" val="0"/>
              </a:ext>
            </a:extLst>
          </a:blip>
          <a:srcRect l="17885" t="9535" r="18077" b="2216"/>
          <a:stretch>
            <a:fillRect/>
          </a:stretch>
        </p:blipFill>
        <p:spPr bwMode="auto">
          <a:xfrm>
            <a:off x="3157538" y="1066800"/>
            <a:ext cx="5681662"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3557" name="Rectangle 12"/>
          <p:cNvSpPr>
            <a:spLocks noChangeArrowheads="1"/>
          </p:cNvSpPr>
          <p:nvPr/>
        </p:nvSpPr>
        <p:spPr bwMode="auto">
          <a:xfrm>
            <a:off x="304800" y="5334000"/>
            <a:ext cx="259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dirty="0">
                <a:latin typeface="Cambria" panose="02040503050406030204" pitchFamily="18" charset="0"/>
              </a:rPr>
              <a:t>The dizzying dangers of having no base case!</a:t>
            </a:r>
          </a:p>
        </p:txBody>
      </p:sp>
      <p:sp>
        <p:nvSpPr>
          <p:cNvPr id="6" name="Text Box 5"/>
          <p:cNvSpPr txBox="1">
            <a:spLocks noChangeArrowheads="1"/>
          </p:cNvSpPr>
          <p:nvPr/>
        </p:nvSpPr>
        <p:spPr bwMode="auto">
          <a:xfrm>
            <a:off x="76200" y="228600"/>
            <a:ext cx="4495800" cy="523220"/>
          </a:xfrm>
          <a:prstGeom prst="rect">
            <a:avLst/>
          </a:prstGeom>
          <a:solidFill>
            <a:srgbClr val="FFCCCC"/>
          </a:solidFill>
          <a:ln>
            <a:no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800" b="0" dirty="0">
                <a:latin typeface="Cambria" panose="02040503050406030204" pitchFamily="18" charset="0"/>
              </a:rPr>
              <a:t>Recursion's </a:t>
            </a:r>
            <a:r>
              <a:rPr lang="en-US" altLang="en-US" sz="2800" dirty="0" smtClean="0">
                <a:solidFill>
                  <a:srgbClr val="C00000"/>
                </a:solidFill>
                <a:latin typeface="Cambria" panose="02040503050406030204" pitchFamily="18" charset="0"/>
              </a:rPr>
              <a:t>dis</a:t>
            </a:r>
            <a:r>
              <a:rPr lang="en-US" altLang="en-US" sz="2800" b="0" dirty="0" smtClean="0">
                <a:latin typeface="Cambria" panose="02040503050406030204" pitchFamily="18" charset="0"/>
              </a:rPr>
              <a:t>advantage: </a:t>
            </a:r>
            <a:endParaRPr lang="en-US" altLang="en-US" sz="2800" b="0" dirty="0">
              <a:latin typeface="Cambria" panose="02040503050406030204" pitchFamily="18" charset="0"/>
            </a:endParaRPr>
          </a:p>
        </p:txBody>
      </p:sp>
      <p:sp>
        <p:nvSpPr>
          <p:cNvPr id="7" name="Rectangle 12"/>
          <p:cNvSpPr>
            <a:spLocks noChangeArrowheads="1"/>
          </p:cNvSpPr>
          <p:nvPr/>
        </p:nvSpPr>
        <p:spPr bwMode="auto">
          <a:xfrm>
            <a:off x="4724400" y="169291"/>
            <a:ext cx="434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u="sng" dirty="0" smtClean="0">
                <a:latin typeface="Cambria" panose="02040503050406030204" pitchFamily="18" charset="0"/>
              </a:rPr>
              <a:t>your brain</a:t>
            </a:r>
            <a:r>
              <a:rPr lang="en-US" altLang="en-US" sz="1800" dirty="0" smtClean="0">
                <a:latin typeface="Cambria" panose="02040503050406030204" pitchFamily="18" charset="0"/>
              </a:rPr>
              <a:t> </a:t>
            </a:r>
            <a:r>
              <a:rPr lang="en-US" altLang="en-US" sz="1800" b="0" dirty="0" smtClean="0">
                <a:latin typeface="Cambria" panose="02040503050406030204" pitchFamily="18" charset="0"/>
              </a:rPr>
              <a:t>also needs to handle </a:t>
            </a:r>
            <a:r>
              <a:rPr lang="en-US" altLang="en-US" sz="1800" b="0" dirty="0">
                <a:latin typeface="Cambria" panose="02040503050406030204" pitchFamily="18" charset="0"/>
              </a:rPr>
              <a:t>arbitrary structural depth – </a:t>
            </a:r>
            <a:r>
              <a:rPr lang="en-US" altLang="en-US" sz="1800" i="1" dirty="0">
                <a:solidFill>
                  <a:srgbClr val="C00000"/>
                </a:solidFill>
                <a:latin typeface="Cambria" panose="02040503050406030204" pitchFamily="18" charset="0"/>
              </a:rPr>
              <a:t>all at once</a:t>
            </a:r>
            <a:r>
              <a:rPr lang="en-US" altLang="en-US" sz="1800" b="0" i="1" dirty="0">
                <a:latin typeface="Cambria" panose="02040503050406030204" pitchFamily="18" charset="0"/>
              </a:rPr>
              <a:t>!</a:t>
            </a:r>
            <a:endParaRPr lang="en-US" altLang="en-US" sz="18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69888" y="1371600"/>
            <a:ext cx="84693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9"/>
          <p:cNvSpPr>
            <a:spLocks noChangeArrowheads="1"/>
          </p:cNvSpPr>
          <p:nvPr/>
        </p:nvSpPr>
        <p:spPr bwMode="auto">
          <a:xfrm>
            <a:off x="1143000" y="76200"/>
            <a:ext cx="6934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i="1" dirty="0">
                <a:latin typeface="Calibri" pitchFamily="34" charset="0"/>
              </a:rPr>
              <a:t>Racket is a small, </a:t>
            </a:r>
            <a:r>
              <a:rPr lang="en-US" altLang="en-US" sz="3200" i="1" dirty="0">
                <a:solidFill>
                  <a:srgbClr val="008000"/>
                </a:solidFill>
                <a:latin typeface="Calibri" pitchFamily="34" charset="0"/>
              </a:rPr>
              <a:t>exceptionally clean </a:t>
            </a:r>
            <a:r>
              <a:rPr lang="en-US" altLang="en-US" sz="3200" i="1" dirty="0">
                <a:latin typeface="Calibri" pitchFamily="34" charset="0"/>
              </a:rPr>
              <a:t>language which is </a:t>
            </a:r>
            <a:r>
              <a:rPr lang="en-US" altLang="en-US" sz="3200" i="1" dirty="0">
                <a:solidFill>
                  <a:srgbClr val="090BF3"/>
                </a:solidFill>
                <a:latin typeface="Calibri" pitchFamily="34" charset="0"/>
              </a:rPr>
              <a:t>fun</a:t>
            </a:r>
            <a:r>
              <a:rPr lang="en-US" altLang="en-US" sz="3200" i="1" dirty="0">
                <a:latin typeface="Calibri" pitchFamily="34" charset="0"/>
              </a:rPr>
              <a:t> to use.</a:t>
            </a:r>
          </a:p>
        </p:txBody>
      </p:sp>
      <p:sp>
        <p:nvSpPr>
          <p:cNvPr id="7172" name="Rectangle 57"/>
          <p:cNvSpPr>
            <a:spLocks noChangeArrowheads="1"/>
          </p:cNvSpPr>
          <p:nvPr/>
        </p:nvSpPr>
        <p:spPr bwMode="auto">
          <a:xfrm>
            <a:off x="1076325" y="4495800"/>
            <a:ext cx="3343275" cy="70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ts val="1200"/>
              </a:lnSpc>
              <a:spcAft>
                <a:spcPts val="600"/>
              </a:spcAft>
            </a:pPr>
            <a:r>
              <a:rPr lang="en-US" altLang="en-US" b="0" dirty="0">
                <a:latin typeface="Calibri" panose="020F0502020204030204" pitchFamily="34" charset="0"/>
              </a:rPr>
              <a:t>(define (</a:t>
            </a:r>
            <a:r>
              <a:rPr lang="en-US" altLang="en-US" b="0" dirty="0">
                <a:solidFill>
                  <a:srgbClr val="090BF3"/>
                </a:solidFill>
                <a:latin typeface="Calibri" panose="020F0502020204030204" pitchFamily="34" charset="0"/>
              </a:rPr>
              <a:t>add42 </a:t>
            </a:r>
            <a:r>
              <a:rPr lang="en-US" altLang="en-US" b="0" dirty="0">
                <a:latin typeface="Calibri" panose="020F0502020204030204" pitchFamily="34" charset="0"/>
              </a:rPr>
              <a:t>N)</a:t>
            </a:r>
          </a:p>
          <a:p>
            <a:pPr algn="l">
              <a:lnSpc>
                <a:spcPts val="1200"/>
              </a:lnSpc>
              <a:spcAft>
                <a:spcPts val="600"/>
              </a:spcAft>
            </a:pPr>
            <a:r>
              <a:rPr lang="en-US" altLang="en-US" b="0" dirty="0">
                <a:latin typeface="Calibri" panose="020F0502020204030204" pitchFamily="34" charset="0"/>
              </a:rPr>
              <a:t>      (+ 42 N))</a:t>
            </a:r>
          </a:p>
        </p:txBody>
      </p:sp>
      <p:sp>
        <p:nvSpPr>
          <p:cNvPr id="7173" name="Rectangle 57"/>
          <p:cNvSpPr>
            <a:spLocks noChangeArrowheads="1"/>
          </p:cNvSpPr>
          <p:nvPr/>
        </p:nvSpPr>
        <p:spPr bwMode="auto">
          <a:xfrm>
            <a:off x="4800600" y="4495800"/>
            <a:ext cx="3581400" cy="153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ts val="1200"/>
              </a:lnSpc>
              <a:spcAft>
                <a:spcPts val="600"/>
              </a:spcAft>
            </a:pPr>
            <a:r>
              <a:rPr lang="en-US" altLang="en-US" b="0" dirty="0">
                <a:latin typeface="Calibri" panose="020F0502020204030204" pitchFamily="34" charset="0"/>
              </a:rPr>
              <a:t>(define (</a:t>
            </a:r>
            <a:r>
              <a:rPr lang="en-US" altLang="en-US" b="0" dirty="0">
                <a:solidFill>
                  <a:srgbClr val="090BF3"/>
                </a:solidFill>
                <a:latin typeface="Calibri" panose="020F0502020204030204" pitchFamily="34" charset="0"/>
              </a:rPr>
              <a:t>is42 </a:t>
            </a:r>
            <a:r>
              <a:rPr lang="en-US" altLang="en-US" b="0" dirty="0">
                <a:latin typeface="Calibri" panose="020F0502020204030204" pitchFamily="34" charset="0"/>
              </a:rPr>
              <a:t>N)</a:t>
            </a:r>
          </a:p>
          <a:p>
            <a:pPr algn="l">
              <a:lnSpc>
                <a:spcPts val="1200"/>
              </a:lnSpc>
              <a:spcAft>
                <a:spcPts val="600"/>
              </a:spcAft>
            </a:pPr>
            <a:r>
              <a:rPr lang="en-US" altLang="en-US" b="0" dirty="0">
                <a:latin typeface="Calibri" panose="020F0502020204030204" pitchFamily="34" charset="0"/>
              </a:rPr>
              <a:t>      (if    (equal? N 42)</a:t>
            </a:r>
          </a:p>
          <a:p>
            <a:pPr algn="l">
              <a:lnSpc>
                <a:spcPts val="1200"/>
              </a:lnSpc>
              <a:spcAft>
                <a:spcPts val="600"/>
              </a:spcAft>
            </a:pPr>
            <a:r>
              <a:rPr lang="en-US" altLang="en-US" b="0" dirty="0">
                <a:latin typeface="Calibri" panose="020F0502020204030204" pitchFamily="34" charset="0"/>
              </a:rPr>
              <a:t>	#t</a:t>
            </a:r>
          </a:p>
          <a:p>
            <a:pPr algn="l">
              <a:lnSpc>
                <a:spcPts val="1200"/>
              </a:lnSpc>
              <a:spcAft>
                <a:spcPts val="600"/>
              </a:spcAft>
            </a:pPr>
            <a:r>
              <a:rPr lang="en-US" altLang="en-US" b="0" dirty="0">
                <a:latin typeface="Calibri" panose="020F0502020204030204" pitchFamily="34" charset="0"/>
              </a:rPr>
              <a:t>	#f)</a:t>
            </a:r>
          </a:p>
        </p:txBody>
      </p:sp>
      <p:grpSp>
        <p:nvGrpSpPr>
          <p:cNvPr id="7174" name="Group 25"/>
          <p:cNvGrpSpPr>
            <a:grpSpLocks/>
          </p:cNvGrpSpPr>
          <p:nvPr/>
        </p:nvGrpSpPr>
        <p:grpSpPr bwMode="auto">
          <a:xfrm>
            <a:off x="155575" y="6176963"/>
            <a:ext cx="450850" cy="509587"/>
            <a:chOff x="2928" y="1051"/>
            <a:chExt cx="840" cy="957"/>
          </a:xfrm>
        </p:grpSpPr>
        <p:sp>
          <p:nvSpPr>
            <p:cNvPr id="7179" name="Freeform 26"/>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5 h 250"/>
                <a:gd name="T10" fmla="*/ 2 w 1048"/>
                <a:gd name="T11" fmla="*/ 224 h 250"/>
                <a:gd name="T12" fmla="*/ 2 w 1048"/>
                <a:gd name="T13" fmla="*/ 204 h 250"/>
                <a:gd name="T14" fmla="*/ 0 w 1048"/>
                <a:gd name="T15" fmla="*/ 183 h 250"/>
                <a:gd name="T16" fmla="*/ 2 w 1048"/>
                <a:gd name="T17" fmla="*/ 149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180" name="Oval 2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181" name="Oval 2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182" name="Oval 2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183" name="Oval 3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184" name="Oval 3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185" name="Oval 3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186" name="Oval 3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187" name="AutoShape 3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188" name="Freeform 3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189" name="Freeform 3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190" name="Freeform 3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191" name="Freeform 3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175" name="Text Box 39"/>
          <p:cNvSpPr txBox="1">
            <a:spLocks noChangeArrowheads="1"/>
          </p:cNvSpPr>
          <p:nvPr/>
        </p:nvSpPr>
        <p:spPr bwMode="auto">
          <a:xfrm>
            <a:off x="688975" y="6029325"/>
            <a:ext cx="1673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400" b="0" dirty="0" smtClean="0">
                <a:solidFill>
                  <a:srgbClr val="008000"/>
                </a:solidFill>
                <a:latin typeface="Calibri" panose="020F0502020204030204" pitchFamily="34" charset="0"/>
              </a:rPr>
              <a:t>Something seems wrong here…</a:t>
            </a:r>
            <a:endParaRPr lang="en-US" altLang="en-US" sz="1400" b="0" dirty="0">
              <a:solidFill>
                <a:srgbClr val="008000"/>
              </a:solidFill>
              <a:latin typeface="Calibri" panose="020F0502020204030204" pitchFamily="34" charset="0"/>
            </a:endParaRPr>
          </a:p>
        </p:txBody>
      </p:sp>
      <p:sp>
        <p:nvSpPr>
          <p:cNvPr id="23" name="Text Box 39"/>
          <p:cNvSpPr txBox="1">
            <a:spLocks noChangeArrowheads="1"/>
          </p:cNvSpPr>
          <p:nvPr/>
        </p:nvSpPr>
        <p:spPr bwMode="auto">
          <a:xfrm>
            <a:off x="5375275" y="6334125"/>
            <a:ext cx="3657600" cy="415925"/>
          </a:xfrm>
          <a:prstGeom prst="rect">
            <a:avLst/>
          </a:prstGeom>
          <a:noFill/>
          <a:ln w="9525">
            <a:noFill/>
            <a:miter lim="800000"/>
            <a:headEnd/>
            <a:tailEnd/>
          </a:ln>
        </p:spPr>
        <p:txBody>
          <a:bodyPr>
            <a:spAutoFit/>
          </a:bodyPr>
          <a:lstStyle/>
          <a:p>
            <a:pPr algn="r">
              <a:defRPr/>
            </a:pPr>
            <a:r>
              <a:rPr lang="en-US" sz="2100" dirty="0">
                <a:latin typeface="Calibri" pitchFamily="34" charset="0"/>
                <a:ea typeface="ＭＳ Ｐゴシック" pitchFamily="-112" charset="-128"/>
                <a:cs typeface="Calibri" pitchFamily="34" charset="0"/>
              </a:rPr>
              <a:t>Racket - Scheme - LISP</a:t>
            </a:r>
            <a:endParaRPr lang="en-US" sz="2100" b="0" dirty="0">
              <a:latin typeface="Calibri" pitchFamily="34" charset="0"/>
              <a:ea typeface="ＭＳ Ｐゴシック" pitchFamily="-112" charset="-128"/>
              <a:cs typeface="Calibri" pitchFamily="34" charset="0"/>
            </a:endParaRPr>
          </a:p>
        </p:txBody>
      </p:sp>
      <p:sp>
        <p:nvSpPr>
          <p:cNvPr id="7177" name="Text Box 39"/>
          <p:cNvSpPr txBox="1">
            <a:spLocks noChangeArrowheads="1"/>
          </p:cNvSpPr>
          <p:nvPr/>
        </p:nvSpPr>
        <p:spPr bwMode="auto">
          <a:xfrm>
            <a:off x="7588250" y="6627813"/>
            <a:ext cx="1444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900" b="0" dirty="0" smtClean="0">
                <a:solidFill>
                  <a:srgbClr val="008000"/>
                </a:solidFill>
                <a:latin typeface="Calibri" pitchFamily="34" charset="0"/>
              </a:rPr>
              <a:t>1960  John McCarthy</a:t>
            </a:r>
            <a:endParaRPr lang="en-US" altLang="en-US" sz="900" b="0" dirty="0">
              <a:solidFill>
                <a:srgbClr val="008000"/>
              </a:solidFill>
              <a:latin typeface="Calibri" pitchFamily="34" charset="0"/>
            </a:endParaRPr>
          </a:p>
        </p:txBody>
      </p:sp>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9720" y="5086440"/>
              <a:ext cx="7763040" cy="1667160"/>
            </p14:xfrm>
          </p:contentPart>
        </mc:Choice>
        <mc:Fallback>
          <p:pic>
            <p:nvPicPr>
              <p:cNvPr id="2" name="Ink 1"/>
              <p:cNvPicPr/>
              <p:nvPr/>
            </p:nvPicPr>
            <p:blipFill>
              <a:blip r:embed="rId6"/>
              <a:stretch>
                <a:fillRect/>
              </a:stretch>
            </p:blipFill>
            <p:spPr>
              <a:xfrm>
                <a:off x="360" y="5077080"/>
                <a:ext cx="7781760" cy="1685880"/>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838200" y="152400"/>
            <a:ext cx="7467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i="1" dirty="0">
                <a:latin typeface="Cambria" panose="02040503050406030204" pitchFamily="18" charset="0"/>
              </a:rPr>
              <a:t>Going deeper!</a:t>
            </a:r>
            <a:endParaRPr lang="en-US" altLang="en-US" sz="2000" b="0" i="1" dirty="0">
              <a:latin typeface="Cambria" panose="02040503050406030204" pitchFamily="18" charset="0"/>
            </a:endParaRPr>
          </a:p>
        </p:txBody>
      </p:sp>
      <p:sp>
        <p:nvSpPr>
          <p:cNvPr id="24579" name="Rectangle 6"/>
          <p:cNvSpPr>
            <a:spLocks noChangeArrowheads="1"/>
          </p:cNvSpPr>
          <p:nvPr/>
        </p:nvSpPr>
        <p:spPr bwMode="auto">
          <a:xfrm>
            <a:off x="1046163" y="2133600"/>
            <a:ext cx="756443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sz="2800" dirty="0">
                <a:latin typeface="Courier New" pitchFamily="49" charset="0"/>
              </a:rPr>
              <a:t>(define (</a:t>
            </a:r>
            <a:r>
              <a:rPr lang="en-US" altLang="en-US" sz="2800" dirty="0" err="1">
                <a:solidFill>
                  <a:srgbClr val="090BF3"/>
                </a:solidFill>
                <a:latin typeface="Courier New" pitchFamily="49" charset="0"/>
              </a:rPr>
              <a:t>memAny</a:t>
            </a:r>
            <a:r>
              <a:rPr lang="en-US" altLang="en-US" sz="2800" dirty="0">
                <a:latin typeface="Courier New" pitchFamily="49" charset="0"/>
              </a:rPr>
              <a:t> e L)</a:t>
            </a:r>
          </a:p>
          <a:p>
            <a:pPr algn="l">
              <a:lnSpc>
                <a:spcPct val="80000"/>
              </a:lnSpc>
            </a:pPr>
            <a:r>
              <a:rPr lang="en-US" altLang="en-US" sz="2800" dirty="0">
                <a:latin typeface="Courier New" pitchFamily="49" charset="0"/>
              </a:rPr>
              <a:t>  (</a:t>
            </a:r>
            <a:r>
              <a:rPr lang="en-US" altLang="en-US" sz="2800" dirty="0" err="1">
                <a:latin typeface="Courier New" pitchFamily="49" charset="0"/>
              </a:rPr>
              <a:t>cond</a:t>
            </a:r>
            <a:endParaRPr lang="en-US" altLang="en-US" sz="2800" dirty="0">
              <a:latin typeface="Courier New" pitchFamily="49" charset="0"/>
            </a:endParaRPr>
          </a:p>
          <a:p>
            <a:pPr algn="l">
              <a:lnSpc>
                <a:spcPct val="80000"/>
              </a:lnSpc>
            </a:pPr>
            <a:r>
              <a:rPr lang="en-US" altLang="en-US" sz="2800" dirty="0">
                <a:latin typeface="Courier New" pitchFamily="49" charset="0"/>
              </a:rPr>
              <a:t>     ( </a:t>
            </a:r>
            <a:r>
              <a:rPr lang="en-US" altLang="en-US" sz="2100" dirty="0">
                <a:latin typeface="Courier New" pitchFamily="49" charset="0"/>
              </a:rPr>
              <a:t>(equal? e L)</a:t>
            </a:r>
          </a:p>
          <a:p>
            <a:pPr algn="l">
              <a:lnSpc>
                <a:spcPct val="80000"/>
              </a:lnSpc>
            </a:pPr>
            <a:r>
              <a:rPr lang="en-US" altLang="en-US" sz="2800" dirty="0">
                <a:latin typeface="Courier New" pitchFamily="49" charset="0"/>
              </a:rPr>
              <a:t>     ( </a:t>
            </a:r>
            <a:r>
              <a:rPr lang="en-US" altLang="en-US" sz="2100" dirty="0">
                <a:latin typeface="Courier New" pitchFamily="49" charset="0"/>
              </a:rPr>
              <a:t>(not (list? L)) </a:t>
            </a:r>
          </a:p>
          <a:p>
            <a:pPr algn="l">
              <a:lnSpc>
                <a:spcPct val="80000"/>
              </a:lnSpc>
            </a:pPr>
            <a:r>
              <a:rPr lang="en-US" altLang="en-US" sz="2800" dirty="0">
                <a:latin typeface="Courier New" pitchFamily="49" charset="0"/>
              </a:rPr>
              <a:t>     (</a:t>
            </a:r>
            <a:r>
              <a:rPr lang="en-US" altLang="en-US" sz="1500" dirty="0">
                <a:latin typeface="Courier New" pitchFamily="49" charset="0"/>
              </a:rPr>
              <a:t>  </a:t>
            </a:r>
            <a:r>
              <a:rPr lang="en-US" altLang="en-US" sz="2100" dirty="0">
                <a:latin typeface="Courier New" pitchFamily="49" charset="0"/>
              </a:rPr>
              <a:t>(null? L) </a:t>
            </a:r>
          </a:p>
          <a:p>
            <a:pPr algn="l">
              <a:lnSpc>
                <a:spcPct val="80000"/>
              </a:lnSpc>
            </a:pPr>
            <a:r>
              <a:rPr lang="en-US" altLang="en-US" sz="2800" dirty="0">
                <a:latin typeface="Courier New" pitchFamily="49" charset="0"/>
              </a:rPr>
              <a:t>     ( </a:t>
            </a:r>
            <a:r>
              <a:rPr lang="en-US" altLang="en-US" sz="2100" dirty="0">
                <a:latin typeface="Courier New" pitchFamily="49" charset="0"/>
              </a:rPr>
              <a:t>else</a:t>
            </a:r>
          </a:p>
        </p:txBody>
      </p:sp>
      <p:sp>
        <p:nvSpPr>
          <p:cNvPr id="24580" name="Text Box 7"/>
          <p:cNvSpPr txBox="1">
            <a:spLocks noChangeArrowheads="1"/>
          </p:cNvSpPr>
          <p:nvPr/>
        </p:nvSpPr>
        <p:spPr bwMode="auto">
          <a:xfrm>
            <a:off x="609600" y="11430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solidFill>
                  <a:srgbClr val="008000"/>
                </a:solidFill>
                <a:latin typeface="Cambria" panose="02040503050406030204" pitchFamily="18" charset="0"/>
              </a:rPr>
              <a:t>Specification:</a:t>
            </a:r>
          </a:p>
        </p:txBody>
      </p:sp>
      <p:sp>
        <p:nvSpPr>
          <p:cNvPr id="24581" name="Text Box 8"/>
          <p:cNvSpPr txBox="1">
            <a:spLocks noChangeArrowheads="1"/>
          </p:cNvSpPr>
          <p:nvPr/>
        </p:nvSpPr>
        <p:spPr bwMode="auto">
          <a:xfrm>
            <a:off x="3292475" y="1295400"/>
            <a:ext cx="2101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dirty="0">
                <a:latin typeface="Courier New" pitchFamily="49" charset="0"/>
              </a:rPr>
              <a:t>(</a:t>
            </a:r>
            <a:r>
              <a:rPr lang="en-US" altLang="en-US" sz="2000" dirty="0" err="1">
                <a:solidFill>
                  <a:srgbClr val="090BF3"/>
                </a:solidFill>
                <a:latin typeface="Courier New" pitchFamily="49" charset="0"/>
              </a:rPr>
              <a:t>memAny</a:t>
            </a:r>
            <a:r>
              <a:rPr lang="en-US" altLang="en-US" sz="2000" dirty="0">
                <a:latin typeface="Courier New" pitchFamily="49" charset="0"/>
              </a:rPr>
              <a:t> e L)</a:t>
            </a:r>
            <a:endParaRPr lang="en-US" altLang="en-US" sz="2000" b="0" dirty="0"/>
          </a:p>
        </p:txBody>
      </p:sp>
      <p:sp>
        <p:nvSpPr>
          <p:cNvPr id="24582" name="Text Box 9"/>
          <p:cNvSpPr txBox="1">
            <a:spLocks noChangeArrowheads="1"/>
          </p:cNvSpPr>
          <p:nvPr/>
        </p:nvSpPr>
        <p:spPr bwMode="auto">
          <a:xfrm>
            <a:off x="76200" y="20574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800" b="0">
                <a:solidFill>
                  <a:srgbClr val="008000"/>
                </a:solidFill>
                <a:latin typeface="Cambria" panose="02040503050406030204" pitchFamily="18" charset="0"/>
              </a:rPr>
              <a:t>Code:</a:t>
            </a:r>
          </a:p>
        </p:txBody>
      </p:sp>
      <p:sp>
        <p:nvSpPr>
          <p:cNvPr id="24583" name="Rectangle 11"/>
          <p:cNvSpPr>
            <a:spLocks noChangeArrowheads="1"/>
          </p:cNvSpPr>
          <p:nvPr/>
        </p:nvSpPr>
        <p:spPr bwMode="auto">
          <a:xfrm>
            <a:off x="5751513" y="1168400"/>
            <a:ext cx="2554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600" b="0" dirty="0">
                <a:latin typeface="Cambria" panose="02040503050406030204" pitchFamily="18" charset="0"/>
              </a:rPr>
              <a:t>does e appear </a:t>
            </a:r>
            <a:r>
              <a:rPr lang="en-US" altLang="en-US" sz="1600" i="1" dirty="0">
                <a:latin typeface="Cambria" panose="02040503050406030204" pitchFamily="18" charset="0"/>
              </a:rPr>
              <a:t>at any nesting depth</a:t>
            </a:r>
            <a:r>
              <a:rPr lang="en-US" altLang="en-US" sz="1600" b="0" dirty="0">
                <a:latin typeface="Cambria" panose="02040503050406030204" pitchFamily="18" charset="0"/>
              </a:rPr>
              <a:t> in the list L?</a:t>
            </a:r>
          </a:p>
        </p:txBody>
      </p:sp>
      <p:sp>
        <p:nvSpPr>
          <p:cNvPr id="24584" name="Text Box 13"/>
          <p:cNvSpPr txBox="1">
            <a:spLocks noChangeArrowheads="1"/>
          </p:cNvSpPr>
          <p:nvPr/>
        </p:nvSpPr>
        <p:spPr bwMode="auto">
          <a:xfrm>
            <a:off x="152400" y="6381750"/>
            <a:ext cx="63134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500" dirty="0">
                <a:latin typeface="Cambria" panose="02040503050406030204" pitchFamily="18" charset="0"/>
                <a:cs typeface="Courier New" pitchFamily="49" charset="0"/>
              </a:rPr>
              <a:t>(list? x) </a:t>
            </a:r>
            <a:r>
              <a:rPr lang="en-US" altLang="en-US" sz="1500" dirty="0" smtClean="0">
                <a:latin typeface="Cambria" panose="02040503050406030204" pitchFamily="18" charset="0"/>
                <a:cs typeface="Courier New" pitchFamily="49" charset="0"/>
              </a:rPr>
              <a:t> </a:t>
            </a:r>
            <a:r>
              <a:rPr lang="en-US" altLang="en-US" sz="1500" b="0" dirty="0" smtClean="0">
                <a:latin typeface="Cambria" panose="02040503050406030204" pitchFamily="18" charset="0"/>
              </a:rPr>
              <a:t>returns  </a:t>
            </a:r>
            <a:r>
              <a:rPr lang="en-US" altLang="en-US" sz="1500" dirty="0">
                <a:latin typeface="Cambria" panose="02040503050406030204" pitchFamily="18" charset="0"/>
                <a:cs typeface="Courier New" pitchFamily="49" charset="0"/>
              </a:rPr>
              <a:t>#t</a:t>
            </a:r>
            <a:r>
              <a:rPr lang="en-US" altLang="en-US" sz="1500" b="0" dirty="0">
                <a:latin typeface="Cambria" panose="02040503050406030204" pitchFamily="18" charset="0"/>
              </a:rPr>
              <a:t> or </a:t>
            </a:r>
            <a:r>
              <a:rPr lang="en-US" altLang="en-US" sz="1500" dirty="0">
                <a:latin typeface="Cambria" panose="02040503050406030204" pitchFamily="18" charset="0"/>
                <a:cs typeface="Courier New" pitchFamily="49" charset="0"/>
              </a:rPr>
              <a:t>#f </a:t>
            </a:r>
            <a:r>
              <a:rPr lang="en-US" altLang="en-US" sz="1500" b="0" dirty="0">
                <a:latin typeface="Cambria" panose="02040503050406030204" pitchFamily="18" charset="0"/>
              </a:rPr>
              <a:t>depending on whether </a:t>
            </a:r>
            <a:r>
              <a:rPr lang="en-US" altLang="en-US" sz="1500" dirty="0">
                <a:latin typeface="Cambria" panose="02040503050406030204" pitchFamily="18" charset="0"/>
                <a:cs typeface="Courier New" pitchFamily="49" charset="0"/>
              </a:rPr>
              <a:t>x</a:t>
            </a:r>
            <a:r>
              <a:rPr lang="en-US" altLang="en-US" sz="1500" b="0" dirty="0">
                <a:latin typeface="Cambria" panose="02040503050406030204" pitchFamily="18" charset="0"/>
              </a:rPr>
              <a:t> is a list...</a:t>
            </a:r>
            <a:endParaRPr lang="en-US" altLang="en-US" sz="1500" dirty="0">
              <a:latin typeface="Cambria" panose="02040503050406030204" pitchFamily="18" charset="0"/>
              <a:cs typeface="Courier New" pitchFamily="49" charset="0"/>
            </a:endParaRPr>
          </a:p>
        </p:txBody>
      </p:sp>
      <p:sp>
        <p:nvSpPr>
          <p:cNvPr id="24585" name="Text Box 1034"/>
          <p:cNvSpPr txBox="1">
            <a:spLocks noChangeArrowheads="1"/>
          </p:cNvSpPr>
          <p:nvPr/>
        </p:nvSpPr>
        <p:spPr bwMode="auto">
          <a:xfrm>
            <a:off x="7480300" y="626268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dirty="0">
                <a:latin typeface="Cambria" panose="02040503050406030204" pitchFamily="18" charset="0"/>
              </a:rPr>
              <a:t>big-O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3413124" y="-42333"/>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600" b="0" i="1" dirty="0" smtClean="0">
                <a:latin typeface="Cambria" panose="02040503050406030204" pitchFamily="18" charset="0"/>
              </a:rPr>
              <a:t>Try it!</a:t>
            </a:r>
            <a:endParaRPr lang="en-US" altLang="en-US" sz="3600" b="0" dirty="0">
              <a:latin typeface="Cambria" panose="02040503050406030204" pitchFamily="18" charset="0"/>
            </a:endParaRPr>
          </a:p>
        </p:txBody>
      </p:sp>
      <p:sp>
        <p:nvSpPr>
          <p:cNvPr id="25603" name="Text Box 8"/>
          <p:cNvSpPr txBox="1">
            <a:spLocks noChangeArrowheads="1"/>
          </p:cNvSpPr>
          <p:nvPr/>
        </p:nvSpPr>
        <p:spPr bwMode="auto">
          <a:xfrm>
            <a:off x="90488" y="1447800"/>
            <a:ext cx="342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dirty="0">
                <a:latin typeface="Courier New" pitchFamily="49" charset="0"/>
              </a:rPr>
              <a:t>(define (append L M)</a:t>
            </a:r>
          </a:p>
          <a:p>
            <a:pPr algn="l">
              <a:lnSpc>
                <a:spcPct val="50000"/>
              </a:lnSpc>
            </a:pPr>
            <a:r>
              <a:rPr lang="en-US" altLang="en-US" sz="1600" dirty="0">
                <a:latin typeface="Courier New" pitchFamily="49" charset="0"/>
              </a:rPr>
              <a:t>  </a:t>
            </a:r>
            <a:r>
              <a:rPr lang="en-US" altLang="en-US" sz="1600" dirty="0" smtClean="0">
                <a:latin typeface="Courier New" pitchFamily="49" charset="0"/>
              </a:rPr>
              <a:t>(if (null? L)</a:t>
            </a:r>
          </a:p>
          <a:p>
            <a:pPr algn="l">
              <a:lnSpc>
                <a:spcPct val="50000"/>
              </a:lnSpc>
            </a:pPr>
            <a:r>
              <a:rPr lang="en-US" altLang="en-US" sz="1600" dirty="0">
                <a:latin typeface="Courier New" pitchFamily="49" charset="0"/>
              </a:rPr>
              <a:t> </a:t>
            </a:r>
            <a:r>
              <a:rPr lang="en-US" altLang="en-US" sz="1600" dirty="0" smtClean="0">
                <a:latin typeface="Courier New" pitchFamily="49" charset="0"/>
              </a:rPr>
              <a:t>     (cons</a:t>
            </a:r>
            <a:endParaRPr lang="en-US" altLang="en-US" sz="1600" dirty="0">
              <a:latin typeface="Courier New" pitchFamily="49" charset="0"/>
            </a:endParaRPr>
          </a:p>
          <a:p>
            <a:pPr algn="l">
              <a:lnSpc>
                <a:spcPct val="50000"/>
              </a:lnSpc>
            </a:pPr>
            <a:r>
              <a:rPr lang="en-US" altLang="en-US" sz="1600" dirty="0">
                <a:latin typeface="Courier New" pitchFamily="49" charset="0"/>
              </a:rPr>
              <a:t>      </a:t>
            </a:r>
            <a:endParaRPr lang="en-US" altLang="en-US" sz="1600" b="0" dirty="0"/>
          </a:p>
        </p:txBody>
      </p:sp>
      <p:sp>
        <p:nvSpPr>
          <p:cNvPr id="25604" name="Rectangle 10"/>
          <p:cNvSpPr>
            <a:spLocks noChangeArrowheads="1"/>
          </p:cNvSpPr>
          <p:nvPr/>
        </p:nvSpPr>
        <p:spPr bwMode="auto">
          <a:xfrm>
            <a:off x="228600" y="101247"/>
            <a:ext cx="3549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600" b="0" dirty="0">
                <a:latin typeface="Cambria" panose="02040503050406030204" pitchFamily="18" charset="0"/>
              </a:rPr>
              <a:t>Write these functions using recursion!</a:t>
            </a:r>
            <a:endParaRPr lang="en-US" altLang="en-US" sz="1600" dirty="0">
              <a:latin typeface="Cambria" panose="02040503050406030204" pitchFamily="18" charset="0"/>
            </a:endParaRPr>
          </a:p>
        </p:txBody>
      </p:sp>
      <p:sp>
        <p:nvSpPr>
          <p:cNvPr id="25605" name="Text Box 12"/>
          <p:cNvSpPr txBox="1">
            <a:spLocks noChangeArrowheads="1"/>
          </p:cNvSpPr>
          <p:nvPr/>
        </p:nvSpPr>
        <p:spPr bwMode="auto">
          <a:xfrm>
            <a:off x="53975" y="4343400"/>
            <a:ext cx="32766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latin typeface="Courier New" pitchFamily="49" charset="0"/>
              </a:rPr>
              <a:t>(define (flatten L)</a:t>
            </a:r>
          </a:p>
          <a:p>
            <a:pPr algn="l">
              <a:lnSpc>
                <a:spcPct val="50000"/>
              </a:lnSpc>
            </a:pPr>
            <a:r>
              <a:rPr lang="en-US" altLang="en-US" sz="1600">
                <a:latin typeface="Courier New" pitchFamily="49" charset="0"/>
              </a:rPr>
              <a:t>  (</a:t>
            </a:r>
          </a:p>
          <a:p>
            <a:pPr algn="l">
              <a:lnSpc>
                <a:spcPct val="50000"/>
              </a:lnSpc>
            </a:pPr>
            <a:r>
              <a:rPr lang="en-US" altLang="en-US" sz="1600">
                <a:latin typeface="Courier New" pitchFamily="49" charset="0"/>
              </a:rPr>
              <a:t>     </a:t>
            </a:r>
            <a:endParaRPr lang="en-US" altLang="en-US" sz="1600" b="0"/>
          </a:p>
        </p:txBody>
      </p:sp>
      <p:sp>
        <p:nvSpPr>
          <p:cNvPr id="25606" name="Text Box 16"/>
          <p:cNvSpPr txBox="1">
            <a:spLocks noChangeArrowheads="1"/>
          </p:cNvSpPr>
          <p:nvPr/>
        </p:nvSpPr>
        <p:spPr bwMode="auto">
          <a:xfrm>
            <a:off x="4692650" y="4111625"/>
            <a:ext cx="26749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latin typeface="Courier New" pitchFamily="49" charset="0"/>
              </a:rPr>
              <a:t>(define (fib N)</a:t>
            </a:r>
          </a:p>
          <a:p>
            <a:pPr algn="l">
              <a:lnSpc>
                <a:spcPct val="50000"/>
              </a:lnSpc>
            </a:pPr>
            <a:r>
              <a:rPr lang="en-US" altLang="en-US" sz="1600" b="0">
                <a:latin typeface="Courier New" pitchFamily="49" charset="0"/>
              </a:rPr>
              <a:t>  </a:t>
            </a:r>
            <a:r>
              <a:rPr lang="en-US" altLang="en-US" sz="1600">
                <a:latin typeface="Courier New" pitchFamily="49" charset="0"/>
              </a:rPr>
              <a:t>(</a:t>
            </a:r>
            <a:endParaRPr lang="en-US" altLang="en-US" sz="1600"/>
          </a:p>
        </p:txBody>
      </p:sp>
      <p:sp>
        <p:nvSpPr>
          <p:cNvPr id="25607" name="Line 19"/>
          <p:cNvSpPr>
            <a:spLocks noChangeShapeType="1"/>
          </p:cNvSpPr>
          <p:nvPr/>
        </p:nvSpPr>
        <p:spPr bwMode="auto">
          <a:xfrm>
            <a:off x="304800" y="3167063"/>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5608" name="Line 21"/>
          <p:cNvSpPr>
            <a:spLocks noChangeShapeType="1"/>
          </p:cNvSpPr>
          <p:nvPr/>
        </p:nvSpPr>
        <p:spPr bwMode="auto">
          <a:xfrm>
            <a:off x="4572000" y="3309938"/>
            <a:ext cx="0" cy="2786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09" name="Oval 23"/>
          <p:cNvSpPr>
            <a:spLocks noChangeArrowheads="1"/>
          </p:cNvSpPr>
          <p:nvPr/>
        </p:nvSpPr>
        <p:spPr bwMode="auto">
          <a:xfrm>
            <a:off x="87416" y="514440"/>
            <a:ext cx="406194" cy="476071"/>
          </a:xfrm>
          <a:prstGeom prst="ellipse">
            <a:avLst/>
          </a:prstGeom>
          <a:solidFill>
            <a:srgbClr val="FFFFFF"/>
          </a:solidFill>
          <a:ln w="9525">
            <a:solidFill>
              <a:schemeClr val="tx1"/>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600">
                <a:latin typeface="Calibri" panose="020F0502020204030204" pitchFamily="34" charset="0"/>
              </a:rPr>
              <a:t>1</a:t>
            </a:r>
          </a:p>
        </p:txBody>
      </p:sp>
      <p:sp>
        <p:nvSpPr>
          <p:cNvPr id="25610" name="Oval 24"/>
          <p:cNvSpPr>
            <a:spLocks noChangeArrowheads="1"/>
          </p:cNvSpPr>
          <p:nvPr/>
        </p:nvSpPr>
        <p:spPr bwMode="auto">
          <a:xfrm>
            <a:off x="5195991" y="150903"/>
            <a:ext cx="406194" cy="476071"/>
          </a:xfrm>
          <a:prstGeom prst="ellipse">
            <a:avLst/>
          </a:prstGeom>
          <a:solidFill>
            <a:srgbClr val="FFFFFF"/>
          </a:solidFill>
          <a:ln w="9525">
            <a:solidFill>
              <a:schemeClr val="tx1"/>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600">
                <a:latin typeface="Calibri" panose="020F0502020204030204" pitchFamily="34" charset="0"/>
              </a:rPr>
              <a:t>2</a:t>
            </a:r>
          </a:p>
        </p:txBody>
      </p:sp>
      <p:sp>
        <p:nvSpPr>
          <p:cNvPr id="25611" name="Oval 25"/>
          <p:cNvSpPr>
            <a:spLocks noChangeArrowheads="1"/>
          </p:cNvSpPr>
          <p:nvPr/>
        </p:nvSpPr>
        <p:spPr bwMode="auto">
          <a:xfrm>
            <a:off x="127103" y="3297328"/>
            <a:ext cx="406194" cy="476071"/>
          </a:xfrm>
          <a:prstGeom prst="ellipse">
            <a:avLst/>
          </a:prstGeom>
          <a:solidFill>
            <a:srgbClr val="FFFFFF"/>
          </a:solidFill>
          <a:ln w="9525">
            <a:solidFill>
              <a:schemeClr val="tx1"/>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600">
                <a:latin typeface="Calibri" panose="020F0502020204030204" pitchFamily="34" charset="0"/>
              </a:rPr>
              <a:t>3</a:t>
            </a:r>
          </a:p>
        </p:txBody>
      </p:sp>
      <p:sp>
        <p:nvSpPr>
          <p:cNvPr id="25612" name="Oval 26"/>
          <p:cNvSpPr>
            <a:spLocks noChangeArrowheads="1"/>
          </p:cNvSpPr>
          <p:nvPr/>
        </p:nvSpPr>
        <p:spPr bwMode="auto">
          <a:xfrm>
            <a:off x="4749903" y="3297328"/>
            <a:ext cx="406194" cy="476071"/>
          </a:xfrm>
          <a:prstGeom prst="ellipse">
            <a:avLst/>
          </a:prstGeom>
          <a:solidFill>
            <a:srgbClr val="FFFFFF"/>
          </a:solidFill>
          <a:ln w="9525">
            <a:solidFill>
              <a:schemeClr val="tx1"/>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600">
                <a:latin typeface="Calibri" panose="020F0502020204030204" pitchFamily="34" charset="0"/>
              </a:rPr>
              <a:t>4</a:t>
            </a:r>
          </a:p>
        </p:txBody>
      </p:sp>
      <p:sp>
        <p:nvSpPr>
          <p:cNvPr id="25613" name="Line 27"/>
          <p:cNvSpPr>
            <a:spLocks noChangeShapeType="1"/>
          </p:cNvSpPr>
          <p:nvPr/>
        </p:nvSpPr>
        <p:spPr bwMode="auto">
          <a:xfrm>
            <a:off x="4570413" y="600075"/>
            <a:ext cx="0" cy="2427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14" name="Rectangle 28"/>
          <p:cNvSpPr>
            <a:spLocks noChangeArrowheads="1"/>
          </p:cNvSpPr>
          <p:nvPr/>
        </p:nvSpPr>
        <p:spPr bwMode="auto">
          <a:xfrm>
            <a:off x="6569075" y="152400"/>
            <a:ext cx="250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L, but with its (top-level) elements reversed</a:t>
            </a:r>
          </a:p>
        </p:txBody>
      </p:sp>
      <p:sp>
        <p:nvSpPr>
          <p:cNvPr id="25615" name="Rectangle 29"/>
          <p:cNvSpPr>
            <a:spLocks noChangeArrowheads="1"/>
          </p:cNvSpPr>
          <p:nvPr/>
        </p:nvSpPr>
        <p:spPr bwMode="auto">
          <a:xfrm>
            <a:off x="1908175" y="3281363"/>
            <a:ext cx="250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L, but with all internal nesting flattened!</a:t>
            </a:r>
          </a:p>
        </p:txBody>
      </p:sp>
      <p:sp>
        <p:nvSpPr>
          <p:cNvPr id="23568" name="Rectangle 30"/>
          <p:cNvSpPr>
            <a:spLocks noChangeArrowheads="1"/>
          </p:cNvSpPr>
          <p:nvPr/>
        </p:nvSpPr>
        <p:spPr bwMode="auto">
          <a:xfrm>
            <a:off x="2965450" y="6169025"/>
            <a:ext cx="3206750" cy="554038"/>
          </a:xfrm>
          <a:prstGeom prst="rect">
            <a:avLst/>
          </a:prstGeom>
          <a:solidFill>
            <a:schemeClr val="accent5">
              <a:lumMod val="40000"/>
              <a:lumOff val="60000"/>
            </a:schemeClr>
          </a:solidFill>
          <a:ln>
            <a:noFill/>
          </a:ln>
        </p:spPr>
        <p:txBody>
          <a:bodyPr>
            <a:spAutoFit/>
          </a:bodyPr>
          <a:lstStyle/>
          <a:p>
            <a:pPr>
              <a:defRPr/>
            </a:pPr>
            <a:r>
              <a:rPr lang="en-US" sz="1500" i="1" dirty="0">
                <a:solidFill>
                  <a:srgbClr val="008000"/>
                </a:solidFill>
                <a:latin typeface="Cambria" pitchFamily="18" charset="0"/>
                <a:ea typeface="MS PGothic" pitchFamily="34" charset="-128"/>
              </a:rPr>
              <a:t>Extra:  </a:t>
            </a:r>
            <a:r>
              <a:rPr lang="en-US" sz="1500" b="0" dirty="0">
                <a:solidFill>
                  <a:srgbClr val="008000"/>
                </a:solidFill>
                <a:latin typeface="Cambria" pitchFamily="18" charset="0"/>
                <a:ea typeface="MS PGothic" pitchFamily="34" charset="-128"/>
              </a:rPr>
              <a:t>Estimate the big-O complexity of these four functions...</a:t>
            </a:r>
          </a:p>
        </p:txBody>
      </p:sp>
      <p:sp>
        <p:nvSpPr>
          <p:cNvPr id="25617" name="Rectangle 31"/>
          <p:cNvSpPr>
            <a:spLocks noChangeArrowheads="1"/>
          </p:cNvSpPr>
          <p:nvPr/>
        </p:nvSpPr>
        <p:spPr bwMode="auto">
          <a:xfrm>
            <a:off x="904875" y="3740150"/>
            <a:ext cx="1914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cs typeface="Times New Roman" pitchFamily="18" charset="0"/>
              </a:rPr>
              <a:t>(</a:t>
            </a:r>
            <a:r>
              <a:rPr lang="en-US" altLang="en-US" sz="1200" b="0">
                <a:cs typeface="Times New Roman" pitchFamily="18" charset="0"/>
              </a:rPr>
              <a:t>flatten   '(1 (2 3 (4)) (5 6))</a:t>
            </a:r>
            <a:r>
              <a:rPr lang="en-US" altLang="en-US" sz="1500">
                <a:cs typeface="Times New Roman" pitchFamily="18" charset="0"/>
              </a:rPr>
              <a:t>)</a:t>
            </a:r>
          </a:p>
        </p:txBody>
      </p:sp>
      <p:sp>
        <p:nvSpPr>
          <p:cNvPr id="25618" name="Rectangle 32"/>
          <p:cNvSpPr>
            <a:spLocks noChangeArrowheads="1"/>
          </p:cNvSpPr>
          <p:nvPr/>
        </p:nvSpPr>
        <p:spPr bwMode="auto">
          <a:xfrm>
            <a:off x="454025" y="3762375"/>
            <a:ext cx="471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rPr>
              <a:t>E.g.,</a:t>
            </a:r>
          </a:p>
        </p:txBody>
      </p:sp>
      <p:sp>
        <p:nvSpPr>
          <p:cNvPr id="25619" name="Rectangle 33"/>
          <p:cNvSpPr>
            <a:spLocks noChangeArrowheads="1"/>
          </p:cNvSpPr>
          <p:nvPr/>
        </p:nvSpPr>
        <p:spPr bwMode="auto">
          <a:xfrm>
            <a:off x="3290888" y="3763963"/>
            <a:ext cx="968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cs typeface="Times New Roman" pitchFamily="18" charset="0"/>
              </a:rPr>
              <a:t>'(1 2 3 4 5 6)</a:t>
            </a:r>
          </a:p>
        </p:txBody>
      </p:sp>
      <p:sp>
        <p:nvSpPr>
          <p:cNvPr id="25620" name="Rectangle 34"/>
          <p:cNvSpPr>
            <a:spLocks noChangeArrowheads="1"/>
          </p:cNvSpPr>
          <p:nvPr/>
        </p:nvSpPr>
        <p:spPr bwMode="auto">
          <a:xfrm>
            <a:off x="7581900" y="3311525"/>
            <a:ext cx="62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0)</a:t>
            </a:r>
          </a:p>
        </p:txBody>
      </p:sp>
      <p:sp>
        <p:nvSpPr>
          <p:cNvPr id="25621" name="Rectangle 36"/>
          <p:cNvSpPr>
            <a:spLocks noChangeArrowheads="1"/>
          </p:cNvSpPr>
          <p:nvPr/>
        </p:nvSpPr>
        <p:spPr bwMode="auto">
          <a:xfrm>
            <a:off x="8618538" y="3317875"/>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1</a:t>
            </a:r>
          </a:p>
        </p:txBody>
      </p:sp>
      <p:sp>
        <p:nvSpPr>
          <p:cNvPr id="25622" name="Line 37"/>
          <p:cNvSpPr>
            <a:spLocks noChangeShapeType="1"/>
          </p:cNvSpPr>
          <p:nvPr/>
        </p:nvSpPr>
        <p:spPr bwMode="auto">
          <a:xfrm>
            <a:off x="2924175" y="3902075"/>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23" name="Line 38"/>
          <p:cNvSpPr>
            <a:spLocks noChangeShapeType="1"/>
          </p:cNvSpPr>
          <p:nvPr/>
        </p:nvSpPr>
        <p:spPr bwMode="auto">
          <a:xfrm>
            <a:off x="8245475" y="346868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24" name="Rectangle 29"/>
          <p:cNvSpPr>
            <a:spLocks noChangeArrowheads="1"/>
          </p:cNvSpPr>
          <p:nvPr/>
        </p:nvSpPr>
        <p:spPr bwMode="auto">
          <a:xfrm>
            <a:off x="760413" y="3368675"/>
            <a:ext cx="9572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(flatten L)</a:t>
            </a:r>
          </a:p>
        </p:txBody>
      </p:sp>
      <p:sp>
        <p:nvSpPr>
          <p:cNvPr id="25625" name="Rectangle 30"/>
          <p:cNvSpPr>
            <a:spLocks noChangeArrowheads="1"/>
          </p:cNvSpPr>
          <p:nvPr/>
        </p:nvSpPr>
        <p:spPr bwMode="auto">
          <a:xfrm>
            <a:off x="609600" y="590550"/>
            <a:ext cx="12461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(append L M)</a:t>
            </a:r>
          </a:p>
        </p:txBody>
      </p:sp>
      <p:sp>
        <p:nvSpPr>
          <p:cNvPr id="25626" name="Rectangle 31"/>
          <p:cNvSpPr>
            <a:spLocks noChangeArrowheads="1"/>
          </p:cNvSpPr>
          <p:nvPr/>
        </p:nvSpPr>
        <p:spPr bwMode="auto">
          <a:xfrm>
            <a:off x="5613400" y="231775"/>
            <a:ext cx="10175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(reverse L)</a:t>
            </a:r>
          </a:p>
        </p:txBody>
      </p:sp>
      <p:sp>
        <p:nvSpPr>
          <p:cNvPr id="25627" name="Text Box 8"/>
          <p:cNvSpPr txBox="1">
            <a:spLocks noChangeArrowheads="1"/>
          </p:cNvSpPr>
          <p:nvPr/>
        </p:nvSpPr>
        <p:spPr bwMode="auto">
          <a:xfrm>
            <a:off x="4651375" y="1100138"/>
            <a:ext cx="342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dirty="0">
                <a:latin typeface="Courier New" pitchFamily="49" charset="0"/>
              </a:rPr>
              <a:t>(define (reverse L)</a:t>
            </a:r>
          </a:p>
          <a:p>
            <a:pPr algn="l">
              <a:lnSpc>
                <a:spcPct val="50000"/>
              </a:lnSpc>
            </a:pPr>
            <a:r>
              <a:rPr lang="en-US" altLang="en-US" sz="1600" dirty="0">
                <a:latin typeface="Courier New" pitchFamily="49" charset="0"/>
              </a:rPr>
              <a:t>  </a:t>
            </a:r>
            <a:r>
              <a:rPr lang="en-US" altLang="en-US" sz="1600" dirty="0" smtClean="0">
                <a:latin typeface="Courier New" pitchFamily="49" charset="0"/>
              </a:rPr>
              <a:t>(if (null? L)</a:t>
            </a:r>
            <a:endParaRPr lang="en-US" altLang="en-US" sz="1600" dirty="0">
              <a:latin typeface="Courier New" pitchFamily="49" charset="0"/>
            </a:endParaRPr>
          </a:p>
          <a:p>
            <a:pPr algn="l">
              <a:lnSpc>
                <a:spcPct val="50000"/>
              </a:lnSpc>
            </a:pPr>
            <a:r>
              <a:rPr lang="en-US" altLang="en-US" sz="1600" dirty="0">
                <a:latin typeface="Courier New" pitchFamily="49" charset="0"/>
              </a:rPr>
              <a:t>      </a:t>
            </a:r>
            <a:endParaRPr lang="en-US" altLang="en-US" sz="1600" b="0" dirty="0"/>
          </a:p>
        </p:txBody>
      </p:sp>
      <p:sp>
        <p:nvSpPr>
          <p:cNvPr id="25628" name="Rectangle 28"/>
          <p:cNvSpPr>
            <a:spLocks noChangeArrowheads="1"/>
          </p:cNvSpPr>
          <p:nvPr/>
        </p:nvSpPr>
        <p:spPr bwMode="auto">
          <a:xfrm>
            <a:off x="1905000" y="530225"/>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what Python would call </a:t>
            </a:r>
            <a:r>
              <a:rPr lang="en-US" altLang="en-US" sz="1200">
                <a:solidFill>
                  <a:srgbClr val="090BF3"/>
                </a:solidFill>
                <a:latin typeface="Courier New" pitchFamily="49" charset="0"/>
                <a:cs typeface="Courier New" pitchFamily="49" charset="0"/>
              </a:rPr>
              <a:t>L+M</a:t>
            </a:r>
            <a:endParaRPr lang="en-US" altLang="en-US" sz="1200" b="0">
              <a:solidFill>
                <a:srgbClr val="090BF3"/>
              </a:solidFill>
              <a:cs typeface="Courier New" pitchFamily="49" charset="0"/>
            </a:endParaRPr>
          </a:p>
        </p:txBody>
      </p:sp>
      <p:sp>
        <p:nvSpPr>
          <p:cNvPr id="25629" name="Rectangle 32"/>
          <p:cNvSpPr>
            <a:spLocks noChangeArrowheads="1"/>
          </p:cNvSpPr>
          <p:nvPr/>
        </p:nvSpPr>
        <p:spPr bwMode="auto">
          <a:xfrm>
            <a:off x="1358862" y="2263407"/>
            <a:ext cx="2925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dirty="0">
                <a:solidFill>
                  <a:srgbClr val="000000"/>
                </a:solidFill>
              </a:rPr>
              <a:t>Hint:  </a:t>
            </a:r>
            <a:r>
              <a:rPr lang="en-US" altLang="en-US" sz="1200" b="0" dirty="0" smtClean="0">
                <a:solidFill>
                  <a:srgbClr val="000000"/>
                </a:solidFill>
              </a:rPr>
              <a:t>you only need to finish this thought!</a:t>
            </a:r>
            <a:endParaRPr lang="en-US" altLang="en-US" sz="1200" b="0" dirty="0">
              <a:solidFill>
                <a:srgbClr val="000000"/>
              </a:solidFill>
            </a:endParaRPr>
          </a:p>
        </p:txBody>
      </p:sp>
      <p:sp>
        <p:nvSpPr>
          <p:cNvPr id="25630" name="Rectangle 35"/>
          <p:cNvSpPr>
            <a:spLocks noChangeArrowheads="1"/>
          </p:cNvSpPr>
          <p:nvPr/>
        </p:nvSpPr>
        <p:spPr bwMode="auto">
          <a:xfrm>
            <a:off x="5238750" y="3375025"/>
            <a:ext cx="6842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(fib N)</a:t>
            </a:r>
          </a:p>
        </p:txBody>
      </p:sp>
      <p:sp>
        <p:nvSpPr>
          <p:cNvPr id="25631" name="Rectangle 28"/>
          <p:cNvSpPr>
            <a:spLocks noChangeArrowheads="1"/>
          </p:cNvSpPr>
          <p:nvPr/>
        </p:nvSpPr>
        <p:spPr bwMode="auto">
          <a:xfrm>
            <a:off x="5926138" y="3313113"/>
            <a:ext cx="1503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the Nth fibonacci number, from 0</a:t>
            </a:r>
          </a:p>
        </p:txBody>
      </p:sp>
      <p:sp>
        <p:nvSpPr>
          <p:cNvPr id="25632" name="Rectangle 34"/>
          <p:cNvSpPr>
            <a:spLocks noChangeArrowheads="1"/>
          </p:cNvSpPr>
          <p:nvPr/>
        </p:nvSpPr>
        <p:spPr bwMode="auto">
          <a:xfrm>
            <a:off x="7581900" y="3490913"/>
            <a:ext cx="62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1)</a:t>
            </a:r>
          </a:p>
        </p:txBody>
      </p:sp>
      <p:sp>
        <p:nvSpPr>
          <p:cNvPr id="25633" name="Rectangle 36"/>
          <p:cNvSpPr>
            <a:spLocks noChangeArrowheads="1"/>
          </p:cNvSpPr>
          <p:nvPr/>
        </p:nvSpPr>
        <p:spPr bwMode="auto">
          <a:xfrm>
            <a:off x="8618538" y="3497263"/>
            <a:ext cx="269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1</a:t>
            </a:r>
          </a:p>
        </p:txBody>
      </p:sp>
      <p:sp>
        <p:nvSpPr>
          <p:cNvPr id="25634" name="Line 38"/>
          <p:cNvSpPr>
            <a:spLocks noChangeShapeType="1"/>
          </p:cNvSpPr>
          <p:nvPr/>
        </p:nvSpPr>
        <p:spPr bwMode="auto">
          <a:xfrm>
            <a:off x="8245475" y="3648075"/>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35" name="Rectangle 34"/>
          <p:cNvSpPr>
            <a:spLocks noChangeArrowheads="1"/>
          </p:cNvSpPr>
          <p:nvPr/>
        </p:nvSpPr>
        <p:spPr bwMode="auto">
          <a:xfrm>
            <a:off x="7580313" y="3678238"/>
            <a:ext cx="620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2)</a:t>
            </a:r>
          </a:p>
        </p:txBody>
      </p:sp>
      <p:sp>
        <p:nvSpPr>
          <p:cNvPr id="25636" name="Rectangle 36"/>
          <p:cNvSpPr>
            <a:spLocks noChangeArrowheads="1"/>
          </p:cNvSpPr>
          <p:nvPr/>
        </p:nvSpPr>
        <p:spPr bwMode="auto">
          <a:xfrm>
            <a:off x="8615363" y="3686175"/>
            <a:ext cx="2714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2</a:t>
            </a:r>
          </a:p>
        </p:txBody>
      </p:sp>
      <p:sp>
        <p:nvSpPr>
          <p:cNvPr id="25637" name="Line 38"/>
          <p:cNvSpPr>
            <a:spLocks noChangeShapeType="1"/>
          </p:cNvSpPr>
          <p:nvPr/>
        </p:nvSpPr>
        <p:spPr bwMode="auto">
          <a:xfrm>
            <a:off x="8243888" y="383698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38" name="Line 38"/>
          <p:cNvSpPr>
            <a:spLocks noChangeShapeType="1"/>
          </p:cNvSpPr>
          <p:nvPr/>
        </p:nvSpPr>
        <p:spPr bwMode="auto">
          <a:xfrm>
            <a:off x="8245475" y="383698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39" name="Rectangle 34"/>
          <p:cNvSpPr>
            <a:spLocks noChangeArrowheads="1"/>
          </p:cNvSpPr>
          <p:nvPr/>
        </p:nvSpPr>
        <p:spPr bwMode="auto">
          <a:xfrm>
            <a:off x="7580313" y="3867150"/>
            <a:ext cx="620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3)</a:t>
            </a:r>
          </a:p>
        </p:txBody>
      </p:sp>
      <p:sp>
        <p:nvSpPr>
          <p:cNvPr id="25640" name="Rectangle 36"/>
          <p:cNvSpPr>
            <a:spLocks noChangeArrowheads="1"/>
          </p:cNvSpPr>
          <p:nvPr/>
        </p:nvSpPr>
        <p:spPr bwMode="auto">
          <a:xfrm>
            <a:off x="8615363" y="3875088"/>
            <a:ext cx="271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3</a:t>
            </a:r>
          </a:p>
        </p:txBody>
      </p:sp>
      <p:sp>
        <p:nvSpPr>
          <p:cNvPr id="25641" name="Line 38"/>
          <p:cNvSpPr>
            <a:spLocks noChangeShapeType="1"/>
          </p:cNvSpPr>
          <p:nvPr/>
        </p:nvSpPr>
        <p:spPr bwMode="auto">
          <a:xfrm>
            <a:off x="8243888" y="40243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42" name="Line 38"/>
          <p:cNvSpPr>
            <a:spLocks noChangeShapeType="1"/>
          </p:cNvSpPr>
          <p:nvPr/>
        </p:nvSpPr>
        <p:spPr bwMode="auto">
          <a:xfrm>
            <a:off x="8245475" y="40243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43" name="Rectangle 34"/>
          <p:cNvSpPr>
            <a:spLocks noChangeArrowheads="1"/>
          </p:cNvSpPr>
          <p:nvPr/>
        </p:nvSpPr>
        <p:spPr bwMode="auto">
          <a:xfrm>
            <a:off x="7580313" y="4056063"/>
            <a:ext cx="620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4)</a:t>
            </a:r>
          </a:p>
        </p:txBody>
      </p:sp>
      <p:sp>
        <p:nvSpPr>
          <p:cNvPr id="25644" name="Rectangle 36"/>
          <p:cNvSpPr>
            <a:spLocks noChangeArrowheads="1"/>
          </p:cNvSpPr>
          <p:nvPr/>
        </p:nvSpPr>
        <p:spPr bwMode="auto">
          <a:xfrm>
            <a:off x="8615363" y="4064000"/>
            <a:ext cx="271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5</a:t>
            </a:r>
          </a:p>
        </p:txBody>
      </p:sp>
      <p:sp>
        <p:nvSpPr>
          <p:cNvPr id="25645" name="Line 38"/>
          <p:cNvSpPr>
            <a:spLocks noChangeShapeType="1"/>
          </p:cNvSpPr>
          <p:nvPr/>
        </p:nvSpPr>
        <p:spPr bwMode="auto">
          <a:xfrm>
            <a:off x="8243888" y="4213225"/>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46" name="Line 38"/>
          <p:cNvSpPr>
            <a:spLocks noChangeShapeType="1"/>
          </p:cNvSpPr>
          <p:nvPr/>
        </p:nvSpPr>
        <p:spPr bwMode="auto">
          <a:xfrm>
            <a:off x="8250238" y="4203700"/>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47" name="Rectangle 34"/>
          <p:cNvSpPr>
            <a:spLocks noChangeArrowheads="1"/>
          </p:cNvSpPr>
          <p:nvPr/>
        </p:nvSpPr>
        <p:spPr bwMode="auto">
          <a:xfrm>
            <a:off x="7583488" y="4235450"/>
            <a:ext cx="620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5)</a:t>
            </a:r>
          </a:p>
        </p:txBody>
      </p:sp>
      <p:sp>
        <p:nvSpPr>
          <p:cNvPr id="25648" name="Rectangle 36"/>
          <p:cNvSpPr>
            <a:spLocks noChangeArrowheads="1"/>
          </p:cNvSpPr>
          <p:nvPr/>
        </p:nvSpPr>
        <p:spPr bwMode="auto">
          <a:xfrm>
            <a:off x="8620125" y="4243388"/>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8</a:t>
            </a:r>
          </a:p>
        </p:txBody>
      </p:sp>
      <p:sp>
        <p:nvSpPr>
          <p:cNvPr id="25649" name="Line 38"/>
          <p:cNvSpPr>
            <a:spLocks noChangeShapeType="1"/>
          </p:cNvSpPr>
          <p:nvPr/>
        </p:nvSpPr>
        <p:spPr bwMode="auto">
          <a:xfrm>
            <a:off x="8248650" y="43926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50" name="Rectangle 36"/>
          <p:cNvSpPr>
            <a:spLocks noChangeArrowheads="1"/>
          </p:cNvSpPr>
          <p:nvPr/>
        </p:nvSpPr>
        <p:spPr bwMode="auto">
          <a:xfrm>
            <a:off x="7688263" y="4508500"/>
            <a:ext cx="121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900" b="0">
                <a:latin typeface="Arial" pitchFamily="34" charset="0"/>
              </a:rPr>
              <a:t>each is the sum of the previous two...</a:t>
            </a:r>
          </a:p>
        </p:txBody>
      </p:sp>
      <p:sp>
        <p:nvSpPr>
          <p:cNvPr id="25652" name="Ink 52"/>
          <p:cNvSpPr>
            <a:spLocks noRot="1" noChangeAspect="1" noEditPoints="1" noChangeArrowheads="1" noChangeShapeType="1" noTextEdit="1"/>
          </p:cNvSpPr>
          <p:nvPr/>
        </p:nvSpPr>
        <p:spPr bwMode="auto">
          <a:xfrm>
            <a:off x="6646863" y="3754438"/>
            <a:ext cx="4762" cy="7937"/>
          </a:xfrm>
          <a:custGeom>
            <a:avLst/>
            <a:gdLst>
              <a:gd name="T0" fmla="*/ 2147483647 w 14"/>
              <a:gd name="T1" fmla="*/ 2147483647 h 22"/>
              <a:gd name="T2" fmla="*/ 0 w 14"/>
              <a:gd name="T3" fmla="*/ 2147483647 h 22"/>
              <a:gd name="T4" fmla="*/ 0 60000 65536"/>
              <a:gd name="T5" fmla="*/ 0 60000 65536"/>
              <a:gd name="T6" fmla="*/ 0 w 14"/>
              <a:gd name="T7" fmla="*/ 0 h 22"/>
              <a:gd name="T8" fmla="*/ 14 w 14"/>
              <a:gd name="T9" fmla="*/ 22 h 22"/>
            </a:gdLst>
            <a:ahLst/>
            <a:cxnLst>
              <a:cxn ang="T4">
                <a:pos x="T0" y="T1"/>
              </a:cxn>
              <a:cxn ang="T5">
                <a:pos x="T2" y="T3"/>
              </a:cxn>
            </a:cxnLst>
            <a:rect l="T6" t="T7" r="T8" b="T9"/>
            <a:pathLst>
              <a:path w="14" h="22" extrusionOk="0">
                <a:moveTo>
                  <a:pt x="13" y="21"/>
                </a:moveTo>
                <a:cubicBezTo>
                  <a:pt x="9" y="9"/>
                  <a:pt x="8" y="5"/>
                  <a:pt x="0"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3" name="Rectangle 31"/>
          <p:cNvSpPr>
            <a:spLocks noChangeArrowheads="1"/>
          </p:cNvSpPr>
          <p:nvPr/>
        </p:nvSpPr>
        <p:spPr bwMode="auto">
          <a:xfrm>
            <a:off x="6156325" y="620713"/>
            <a:ext cx="16160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cs typeface="Times New Roman" pitchFamily="18" charset="0"/>
              </a:rPr>
              <a:t>( </a:t>
            </a:r>
            <a:r>
              <a:rPr lang="en-US" altLang="en-US" sz="1200" b="0">
                <a:cs typeface="Times New Roman" pitchFamily="18" charset="0"/>
              </a:rPr>
              <a:t>reverse   '(1 2 (3 4)) </a:t>
            </a:r>
            <a:r>
              <a:rPr lang="en-US" altLang="en-US" sz="1500">
                <a:cs typeface="Times New Roman" pitchFamily="18" charset="0"/>
              </a:rPr>
              <a:t>)</a:t>
            </a:r>
          </a:p>
        </p:txBody>
      </p:sp>
      <p:sp>
        <p:nvSpPr>
          <p:cNvPr id="25654" name="Rectangle 33"/>
          <p:cNvSpPr>
            <a:spLocks noChangeArrowheads="1"/>
          </p:cNvSpPr>
          <p:nvPr/>
        </p:nvSpPr>
        <p:spPr bwMode="auto">
          <a:xfrm>
            <a:off x="8229600" y="642938"/>
            <a:ext cx="8397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cs typeface="Times New Roman" pitchFamily="18" charset="0"/>
              </a:rPr>
              <a:t>'((3 4) 2 1)</a:t>
            </a:r>
          </a:p>
        </p:txBody>
      </p:sp>
      <p:sp>
        <p:nvSpPr>
          <p:cNvPr id="25655" name="Line 37"/>
          <p:cNvSpPr>
            <a:spLocks noChangeShapeType="1"/>
          </p:cNvSpPr>
          <p:nvPr/>
        </p:nvSpPr>
        <p:spPr bwMode="auto">
          <a:xfrm>
            <a:off x="7854950" y="781050"/>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56" name="Rectangle 32"/>
          <p:cNvSpPr>
            <a:spLocks noChangeArrowheads="1"/>
          </p:cNvSpPr>
          <p:nvPr/>
        </p:nvSpPr>
        <p:spPr bwMode="auto">
          <a:xfrm>
            <a:off x="5700713" y="642938"/>
            <a:ext cx="471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rPr>
              <a:t>E.g.,</a:t>
            </a:r>
          </a:p>
        </p:txBody>
      </p:sp>
      <p:cxnSp>
        <p:nvCxnSpPr>
          <p:cNvPr id="3" name="Straight Connector 2"/>
          <p:cNvCxnSpPr/>
          <p:nvPr/>
        </p:nvCxnSpPr>
        <p:spPr bwMode="auto">
          <a:xfrm>
            <a:off x="1676400" y="2133600"/>
            <a:ext cx="7858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a:off x="2769394" y="2139244"/>
            <a:ext cx="153855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04920" y="1009800"/>
              <a:ext cx="8830080" cy="1762200"/>
            </p14:xfrm>
          </p:contentPart>
        </mc:Choice>
        <mc:Fallback>
          <p:pic>
            <p:nvPicPr>
              <p:cNvPr id="2" name="Ink 1"/>
              <p:cNvPicPr/>
              <p:nvPr/>
            </p:nvPicPr>
            <p:blipFill>
              <a:blip r:embed="rId4"/>
              <a:stretch>
                <a:fillRect/>
              </a:stretch>
            </p:blipFill>
            <p:spPr>
              <a:xfrm>
                <a:off x="295560" y="1000440"/>
                <a:ext cx="8848800" cy="1780920"/>
              </a:xfrm>
              <a:prstGeom prst="rect">
                <a:avLst/>
              </a:prstGeom>
            </p:spPr>
          </p:pic>
        </mc:Fallback>
      </mc:AlternateContent>
    </p:spTree>
    <p:extLst>
      <p:ext uri="{BB962C8B-B14F-4D97-AF65-F5344CB8AC3E}">
        <p14:creationId xmlns:p14="http://schemas.microsoft.com/office/powerpoint/2010/main" val="3106203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282575" y="1828800"/>
            <a:ext cx="8632825" cy="3478213"/>
          </a:xfrm>
          <a:prstGeom prst="roundRect">
            <a:avLst/>
          </a:prstGeom>
          <a:solidFill>
            <a:schemeClr val="accent5">
              <a:lumMod val="60000"/>
              <a:lumOff val="40000"/>
            </a:schemeClr>
          </a:solidFill>
          <a:ln w="19050" cap="flat" cmpd="sng" algn="ctr">
            <a:noFill/>
            <a:prstDash val="solid"/>
            <a:round/>
            <a:headEnd type="none" w="med" len="med"/>
            <a:tailEnd type="none" w="med" len="med"/>
          </a:ln>
          <a:effectLst/>
        </p:spPr>
        <p:txBody>
          <a:bodyPr anchor="ctr">
            <a:spAutoFit/>
          </a:bodyPr>
          <a:lstStyle/>
          <a:p>
            <a:pPr>
              <a:defRPr/>
            </a:pPr>
            <a:endParaRPr lang="en-US">
              <a:latin typeface="Times New Roman" pitchFamily="1" charset="0"/>
              <a:ea typeface="+mn-ea"/>
            </a:endParaRPr>
          </a:p>
        </p:txBody>
      </p:sp>
      <p:sp>
        <p:nvSpPr>
          <p:cNvPr id="26627" name="Text Box 5"/>
          <p:cNvSpPr txBox="1">
            <a:spLocks noChangeArrowheads="1"/>
          </p:cNvSpPr>
          <p:nvPr/>
        </p:nvSpPr>
        <p:spPr bwMode="auto">
          <a:xfrm>
            <a:off x="3124200" y="244732"/>
            <a:ext cx="56773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i="1" dirty="0" smtClean="0">
                <a:solidFill>
                  <a:srgbClr val="800000"/>
                </a:solidFill>
                <a:latin typeface="Cambria" panose="02040503050406030204" pitchFamily="18" charset="0"/>
              </a:rPr>
              <a:t>craziness</a:t>
            </a:r>
            <a:r>
              <a:rPr lang="en-US" altLang="en-US" i="1" dirty="0">
                <a:solidFill>
                  <a:srgbClr val="800000"/>
                </a:solidFill>
                <a:latin typeface="Cambria" panose="02040503050406030204" pitchFamily="18" charset="0"/>
              </a:rPr>
              <a:t>? </a:t>
            </a:r>
            <a:r>
              <a:rPr lang="en-US" altLang="en-US" i="1" dirty="0" smtClean="0">
                <a:solidFill>
                  <a:srgbClr val="800000"/>
                </a:solidFill>
                <a:latin typeface="Cambria" panose="02040503050406030204" pitchFamily="18" charset="0"/>
              </a:rPr>
              <a:t>        </a:t>
            </a:r>
            <a:r>
              <a:rPr lang="en-US" altLang="en-US" i="1" dirty="0">
                <a:solidFill>
                  <a:srgbClr val="008000"/>
                </a:solidFill>
                <a:latin typeface="Cambria" panose="02040503050406030204" pitchFamily="18" charset="0"/>
              </a:rPr>
              <a:t>insight?  </a:t>
            </a:r>
            <a:r>
              <a:rPr lang="en-US" altLang="en-US" i="1" dirty="0" smtClean="0">
                <a:solidFill>
                  <a:srgbClr val="008000"/>
                </a:solidFill>
                <a:latin typeface="Cambria" panose="02040503050406030204" pitchFamily="18" charset="0"/>
              </a:rPr>
              <a:t>        </a:t>
            </a:r>
            <a:r>
              <a:rPr lang="en-US" altLang="en-US" i="1" dirty="0" smtClean="0">
                <a:solidFill>
                  <a:srgbClr val="090BF3"/>
                </a:solidFill>
                <a:latin typeface="Cambria" panose="02040503050406030204" pitchFamily="18" charset="0"/>
              </a:rPr>
              <a:t>both</a:t>
            </a:r>
            <a:r>
              <a:rPr lang="en-US" altLang="en-US" i="1" dirty="0">
                <a:solidFill>
                  <a:srgbClr val="090BF3"/>
                </a:solidFill>
                <a:latin typeface="Cambria" panose="02040503050406030204" pitchFamily="18" charset="0"/>
              </a:rPr>
              <a:t>?</a:t>
            </a:r>
            <a:endParaRPr lang="en-US" altLang="en-US" dirty="0">
              <a:solidFill>
                <a:srgbClr val="090BF3"/>
              </a:solidFill>
              <a:latin typeface="Cambria" panose="02040503050406030204" pitchFamily="18" charset="0"/>
            </a:endParaRPr>
          </a:p>
        </p:txBody>
      </p:sp>
      <p:sp>
        <p:nvSpPr>
          <p:cNvPr id="26628" name="TextBox 6"/>
          <p:cNvSpPr txBox="1">
            <a:spLocks noChangeArrowheads="1"/>
          </p:cNvSpPr>
          <p:nvPr/>
        </p:nvSpPr>
        <p:spPr bwMode="auto">
          <a:xfrm>
            <a:off x="587375" y="2023533"/>
            <a:ext cx="3756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dirty="0">
                <a:solidFill>
                  <a:srgbClr val="008000"/>
                </a:solidFill>
                <a:latin typeface="Cambria" panose="02040503050406030204" pitchFamily="18" charset="0"/>
              </a:rPr>
              <a:t>Hofstadter's Law: </a:t>
            </a:r>
          </a:p>
        </p:txBody>
      </p:sp>
      <p:sp>
        <p:nvSpPr>
          <p:cNvPr id="26629" name="Rectangle 8"/>
          <p:cNvSpPr>
            <a:spLocks noChangeArrowheads="1"/>
          </p:cNvSpPr>
          <p:nvPr/>
        </p:nvSpPr>
        <p:spPr bwMode="auto">
          <a:xfrm>
            <a:off x="1003299" y="5585267"/>
            <a:ext cx="719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dirty="0">
                <a:solidFill>
                  <a:srgbClr val="008000"/>
                </a:solidFill>
                <a:latin typeface="Calibri" pitchFamily="34" charset="0"/>
              </a:rPr>
              <a:t>Warning: </a:t>
            </a:r>
            <a:r>
              <a:rPr lang="en-US" altLang="en-US" dirty="0" smtClean="0">
                <a:solidFill>
                  <a:srgbClr val="008000"/>
                </a:solidFill>
                <a:latin typeface="Calibri" pitchFamily="34" charset="0"/>
              </a:rPr>
              <a:t>   </a:t>
            </a:r>
            <a:r>
              <a:rPr lang="en-US" altLang="en-US" b="0" i="1" dirty="0" smtClean="0">
                <a:latin typeface="Calibri" pitchFamily="34" charset="0"/>
              </a:rPr>
              <a:t>This </a:t>
            </a:r>
            <a:r>
              <a:rPr lang="en-US" altLang="en-US" b="0" i="1" dirty="0">
                <a:latin typeface="Calibri" pitchFamily="34" charset="0"/>
              </a:rPr>
              <a:t>tends to apply to CS 60 homework!</a:t>
            </a:r>
          </a:p>
        </p:txBody>
      </p:sp>
      <p:sp>
        <p:nvSpPr>
          <p:cNvPr id="26630" name="Rectangle 9"/>
          <p:cNvSpPr>
            <a:spLocks noChangeArrowheads="1"/>
          </p:cNvSpPr>
          <p:nvPr/>
        </p:nvSpPr>
        <p:spPr bwMode="auto">
          <a:xfrm>
            <a:off x="706438" y="3057525"/>
            <a:ext cx="78438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b="0" dirty="0">
                <a:latin typeface="Cambria" pitchFamily="18" charset="0"/>
              </a:rPr>
              <a:t>It always takes longer than you expect, </a:t>
            </a:r>
          </a:p>
          <a:p>
            <a:r>
              <a:rPr lang="en-US" altLang="en-US" sz="3200" b="0" dirty="0">
                <a:latin typeface="Cambria" pitchFamily="18" charset="0"/>
              </a:rPr>
              <a:t>  </a:t>
            </a:r>
            <a:r>
              <a:rPr lang="en-US" altLang="en-US" sz="3200" i="1" dirty="0">
                <a:latin typeface="Cambria" pitchFamily="18" charset="0"/>
              </a:rPr>
              <a:t>even when you take </a:t>
            </a:r>
            <a:r>
              <a:rPr lang="en-US" altLang="en-US" sz="3200" i="1" dirty="0">
                <a:solidFill>
                  <a:srgbClr val="008000"/>
                </a:solidFill>
                <a:latin typeface="Cambria" pitchFamily="18" charset="0"/>
              </a:rPr>
              <a:t>Hofstadter's Law </a:t>
            </a:r>
            <a:r>
              <a:rPr lang="en-US" altLang="en-US" sz="3200" i="1" dirty="0">
                <a:latin typeface="Cambria" pitchFamily="18" charset="0"/>
              </a:rPr>
              <a:t>into account.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750800" y="1089360"/>
              <a:ext cx="360" cy="360"/>
            </p14:xfrm>
          </p:contentPart>
        </mc:Choice>
        <mc:Fallback xmlns="">
          <p:pic>
            <p:nvPicPr>
              <p:cNvPr id="2" name="Ink 1"/>
              <p:cNvPicPr/>
              <p:nvPr/>
            </p:nvPicPr>
            <p:blipFill>
              <a:blip r:embed="rId4"/>
              <a:stretch>
                <a:fillRect/>
              </a:stretch>
            </p:blipFill>
            <p:spPr>
              <a:xfrm>
                <a:off x="7741440" y="1080000"/>
                <a:ext cx="19080" cy="19080"/>
              </a:xfrm>
              <a:prstGeom prst="rect">
                <a:avLst/>
              </a:prstGeom>
            </p:spPr>
          </p:pic>
        </mc:Fallback>
      </mc:AlternateContent>
      <p:sp>
        <p:nvSpPr>
          <p:cNvPr id="4" name="Rectangle 3"/>
          <p:cNvSpPr/>
          <p:nvPr/>
        </p:nvSpPr>
        <p:spPr>
          <a:xfrm>
            <a:off x="293864" y="152400"/>
            <a:ext cx="2563202" cy="646331"/>
          </a:xfrm>
          <a:prstGeom prst="rect">
            <a:avLst/>
          </a:prstGeom>
        </p:spPr>
        <p:txBody>
          <a:bodyPr wrap="none">
            <a:spAutoFit/>
          </a:bodyPr>
          <a:lstStyle/>
          <a:p>
            <a:r>
              <a:rPr lang="en-US" altLang="en-US" sz="3600" dirty="0">
                <a:solidFill>
                  <a:srgbClr val="000000"/>
                </a:solidFill>
                <a:latin typeface="Cambria" panose="02040503050406030204" pitchFamily="18" charset="0"/>
              </a:rPr>
              <a:t>Recursion: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304800" y="85725"/>
            <a:ext cx="379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800" b="0" i="1">
                <a:solidFill>
                  <a:srgbClr val="000000"/>
                </a:solidFill>
              </a:rPr>
              <a:t>from the Quiz…</a:t>
            </a:r>
            <a:endParaRPr lang="en-US" altLang="en-US" sz="2800" b="0">
              <a:solidFill>
                <a:srgbClr val="000000"/>
              </a:solidFill>
              <a:latin typeface="Comic Sans MS" pitchFamily="66" charset="0"/>
            </a:endParaRPr>
          </a:p>
        </p:txBody>
      </p:sp>
      <p:sp>
        <p:nvSpPr>
          <p:cNvPr id="28675" name="Text Box 8"/>
          <p:cNvSpPr txBox="1">
            <a:spLocks noChangeArrowheads="1"/>
          </p:cNvSpPr>
          <p:nvPr/>
        </p:nvSpPr>
        <p:spPr bwMode="auto">
          <a:xfrm>
            <a:off x="36513" y="1428750"/>
            <a:ext cx="443071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solidFill>
                  <a:srgbClr val="000000"/>
                </a:solidFill>
                <a:latin typeface="Courier New" pitchFamily="49" charset="0"/>
              </a:rPr>
              <a:t>(define (append L M)</a:t>
            </a:r>
          </a:p>
          <a:p>
            <a:pPr algn="l">
              <a:lnSpc>
                <a:spcPct val="50000"/>
              </a:lnSpc>
            </a:pPr>
            <a:r>
              <a:rPr lang="en-US" altLang="en-US" sz="1600">
                <a:solidFill>
                  <a:srgbClr val="000000"/>
                </a:solidFill>
                <a:latin typeface="Courier New" pitchFamily="49" charset="0"/>
              </a:rPr>
              <a:t>  (if (null? L)</a:t>
            </a:r>
          </a:p>
          <a:p>
            <a:pPr algn="l">
              <a:lnSpc>
                <a:spcPct val="50000"/>
              </a:lnSpc>
            </a:pPr>
            <a:r>
              <a:rPr lang="en-US" altLang="en-US" sz="1600">
                <a:solidFill>
                  <a:srgbClr val="000000"/>
                </a:solidFill>
                <a:latin typeface="Courier New" pitchFamily="49" charset="0"/>
              </a:rPr>
              <a:t>      M</a:t>
            </a:r>
          </a:p>
          <a:p>
            <a:pPr algn="l">
              <a:lnSpc>
                <a:spcPct val="50000"/>
              </a:lnSpc>
            </a:pPr>
            <a:r>
              <a:rPr lang="en-US" altLang="en-US" sz="1600">
                <a:solidFill>
                  <a:srgbClr val="000000"/>
                </a:solidFill>
                <a:latin typeface="Courier New" pitchFamily="49" charset="0"/>
              </a:rPr>
              <a:t>      (cons (first L)</a:t>
            </a:r>
          </a:p>
          <a:p>
            <a:pPr algn="l">
              <a:lnSpc>
                <a:spcPct val="50000"/>
              </a:lnSpc>
            </a:pPr>
            <a:r>
              <a:rPr lang="en-US" altLang="en-US" sz="1600">
                <a:solidFill>
                  <a:srgbClr val="000000"/>
                </a:solidFill>
                <a:latin typeface="Courier New" pitchFamily="49" charset="0"/>
              </a:rPr>
              <a:t>            (</a:t>
            </a:r>
            <a:r>
              <a:rPr lang="en-US" altLang="en-US" sz="1600">
                <a:solidFill>
                  <a:srgbClr val="FF0000"/>
                </a:solidFill>
                <a:latin typeface="Courier New" pitchFamily="49" charset="0"/>
              </a:rPr>
              <a:t>append</a:t>
            </a:r>
            <a:r>
              <a:rPr lang="en-US" altLang="en-US" sz="1600">
                <a:solidFill>
                  <a:srgbClr val="000000"/>
                </a:solidFill>
                <a:latin typeface="Courier New" pitchFamily="49" charset="0"/>
              </a:rPr>
              <a:t> (rest L) M))</a:t>
            </a:r>
            <a:r>
              <a:rPr lang="en-US" altLang="en-US" sz="1600">
                <a:solidFill>
                  <a:srgbClr val="000000"/>
                </a:solidFill>
                <a:cs typeface="Times New Roman" pitchFamily="18" charset="0"/>
              </a:rPr>
              <a:t>... </a:t>
            </a:r>
          </a:p>
          <a:p>
            <a:pPr algn="l">
              <a:lnSpc>
                <a:spcPct val="50000"/>
              </a:lnSpc>
            </a:pPr>
            <a:r>
              <a:rPr lang="en-US" altLang="en-US" sz="1600">
                <a:solidFill>
                  <a:srgbClr val="000000"/>
                </a:solidFill>
                <a:latin typeface="Courier New" pitchFamily="49" charset="0"/>
              </a:rPr>
              <a:t>      </a:t>
            </a:r>
            <a:endParaRPr lang="en-US" altLang="en-US" sz="1600" b="0">
              <a:solidFill>
                <a:srgbClr val="000000"/>
              </a:solidFill>
            </a:endParaRPr>
          </a:p>
        </p:txBody>
      </p:sp>
      <p:sp>
        <p:nvSpPr>
          <p:cNvPr id="28676" name="Text Box 12"/>
          <p:cNvSpPr txBox="1">
            <a:spLocks noChangeArrowheads="1"/>
          </p:cNvSpPr>
          <p:nvPr/>
        </p:nvSpPr>
        <p:spPr bwMode="auto">
          <a:xfrm>
            <a:off x="53975" y="4343400"/>
            <a:ext cx="55848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solidFill>
                  <a:srgbClr val="000000"/>
                </a:solidFill>
                <a:latin typeface="Courier New" pitchFamily="49" charset="0"/>
              </a:rPr>
              <a:t>(define (flatten L)</a:t>
            </a:r>
          </a:p>
          <a:p>
            <a:pPr algn="l">
              <a:lnSpc>
                <a:spcPct val="50000"/>
              </a:lnSpc>
            </a:pPr>
            <a:r>
              <a:rPr lang="en-US" altLang="en-US" sz="1600">
                <a:solidFill>
                  <a:srgbClr val="000000"/>
                </a:solidFill>
                <a:latin typeface="Courier New" pitchFamily="49" charset="0"/>
              </a:rPr>
              <a:t> (cond</a:t>
            </a:r>
          </a:p>
          <a:p>
            <a:pPr algn="l">
              <a:lnSpc>
                <a:spcPct val="50000"/>
              </a:lnSpc>
            </a:pPr>
            <a:r>
              <a:rPr lang="en-US" altLang="en-US" sz="1600">
                <a:solidFill>
                  <a:srgbClr val="000000"/>
                </a:solidFill>
                <a:latin typeface="Courier New" pitchFamily="49" charset="0"/>
              </a:rPr>
              <a:t>  ((null? L) '() )  ; or L</a:t>
            </a:r>
          </a:p>
          <a:p>
            <a:pPr algn="l">
              <a:lnSpc>
                <a:spcPct val="50000"/>
              </a:lnSpc>
            </a:pPr>
            <a:endParaRPr lang="en-US" altLang="en-US" sz="1600">
              <a:solidFill>
                <a:srgbClr val="000000"/>
              </a:solidFill>
              <a:latin typeface="Courier New" pitchFamily="49" charset="0"/>
            </a:endParaRPr>
          </a:p>
          <a:p>
            <a:pPr algn="l">
              <a:lnSpc>
                <a:spcPct val="50000"/>
              </a:lnSpc>
            </a:pPr>
            <a:r>
              <a:rPr lang="en-US" altLang="en-US" sz="1600">
                <a:solidFill>
                  <a:srgbClr val="000000"/>
                </a:solidFill>
                <a:latin typeface="Courier New" pitchFamily="49" charset="0"/>
              </a:rPr>
              <a:t>  ((list? L) (append (</a:t>
            </a:r>
            <a:r>
              <a:rPr lang="en-US" altLang="en-US" sz="1600">
                <a:solidFill>
                  <a:srgbClr val="FF0000"/>
                </a:solidFill>
                <a:latin typeface="Courier New" pitchFamily="49" charset="0"/>
              </a:rPr>
              <a:t>flatten</a:t>
            </a:r>
            <a:r>
              <a:rPr lang="en-US" altLang="en-US" sz="1600">
                <a:solidFill>
                  <a:srgbClr val="800000"/>
                </a:solidFill>
                <a:latin typeface="Courier New" pitchFamily="49" charset="0"/>
              </a:rPr>
              <a:t> </a:t>
            </a:r>
            <a:r>
              <a:rPr lang="en-US" altLang="en-US" sz="1600">
                <a:solidFill>
                  <a:srgbClr val="000000"/>
                </a:solidFill>
                <a:latin typeface="Courier New" pitchFamily="49" charset="0"/>
              </a:rPr>
              <a:t>(first L))</a:t>
            </a:r>
          </a:p>
          <a:p>
            <a:pPr algn="l">
              <a:lnSpc>
                <a:spcPct val="50000"/>
              </a:lnSpc>
            </a:pPr>
            <a:r>
              <a:rPr lang="en-US" altLang="en-US" sz="1600">
                <a:solidFill>
                  <a:srgbClr val="000000"/>
                </a:solidFill>
                <a:latin typeface="Courier New" pitchFamily="49" charset="0"/>
              </a:rPr>
              <a:t>                     (</a:t>
            </a:r>
            <a:r>
              <a:rPr lang="en-US" altLang="en-US" sz="1600">
                <a:solidFill>
                  <a:srgbClr val="FF0000"/>
                </a:solidFill>
                <a:latin typeface="Courier New" pitchFamily="49" charset="0"/>
              </a:rPr>
              <a:t>flatten</a:t>
            </a:r>
            <a:r>
              <a:rPr lang="en-US" altLang="en-US" sz="1600">
                <a:solidFill>
                  <a:srgbClr val="800000"/>
                </a:solidFill>
                <a:latin typeface="Courier New" pitchFamily="49" charset="0"/>
              </a:rPr>
              <a:t> </a:t>
            </a:r>
            <a:r>
              <a:rPr lang="en-US" altLang="en-US" sz="1600">
                <a:solidFill>
                  <a:srgbClr val="000000"/>
                </a:solidFill>
                <a:latin typeface="Courier New" pitchFamily="49" charset="0"/>
              </a:rPr>
              <a:t>(rest L))))</a:t>
            </a:r>
          </a:p>
          <a:p>
            <a:pPr algn="l">
              <a:lnSpc>
                <a:spcPct val="50000"/>
              </a:lnSpc>
            </a:pPr>
            <a:endParaRPr lang="en-US" altLang="en-US" sz="1600">
              <a:solidFill>
                <a:srgbClr val="000000"/>
              </a:solidFill>
              <a:latin typeface="Courier New" pitchFamily="49" charset="0"/>
            </a:endParaRPr>
          </a:p>
          <a:p>
            <a:pPr algn="l">
              <a:lnSpc>
                <a:spcPct val="50000"/>
              </a:lnSpc>
            </a:pPr>
            <a:r>
              <a:rPr lang="en-US" altLang="en-US" sz="1600">
                <a:solidFill>
                  <a:srgbClr val="000000"/>
                </a:solidFill>
                <a:latin typeface="Courier New" pitchFamily="49" charset="0"/>
              </a:rPr>
              <a:t>  ( else     (list L) )</a:t>
            </a:r>
            <a:r>
              <a:rPr lang="en-US" altLang="en-US" sz="1600">
                <a:solidFill>
                  <a:srgbClr val="000000"/>
                </a:solidFill>
                <a:cs typeface="Times New Roman" pitchFamily="18" charset="0"/>
              </a:rPr>
              <a:t> ...</a:t>
            </a:r>
            <a:r>
              <a:rPr lang="en-US" altLang="en-US" sz="1600">
                <a:solidFill>
                  <a:srgbClr val="000000"/>
                </a:solidFill>
                <a:latin typeface="Courier New" pitchFamily="49" charset="0"/>
              </a:rPr>
              <a:t> </a:t>
            </a:r>
          </a:p>
          <a:p>
            <a:pPr algn="l">
              <a:lnSpc>
                <a:spcPct val="50000"/>
              </a:lnSpc>
            </a:pPr>
            <a:r>
              <a:rPr lang="en-US" altLang="en-US" sz="1600">
                <a:solidFill>
                  <a:srgbClr val="000000"/>
                </a:solidFill>
                <a:latin typeface="Courier New" pitchFamily="49" charset="0"/>
              </a:rPr>
              <a:t>     </a:t>
            </a:r>
            <a:endParaRPr lang="en-US" altLang="en-US" sz="1600" b="0">
              <a:solidFill>
                <a:srgbClr val="000000"/>
              </a:solidFill>
            </a:endParaRPr>
          </a:p>
        </p:txBody>
      </p:sp>
      <p:sp>
        <p:nvSpPr>
          <p:cNvPr id="28677" name="Text Box 16"/>
          <p:cNvSpPr txBox="1">
            <a:spLocks noChangeArrowheads="1"/>
          </p:cNvSpPr>
          <p:nvPr/>
        </p:nvSpPr>
        <p:spPr bwMode="auto">
          <a:xfrm>
            <a:off x="5840413" y="5138738"/>
            <a:ext cx="31115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solidFill>
                  <a:srgbClr val="000000"/>
                </a:solidFill>
                <a:latin typeface="Courier New" pitchFamily="49" charset="0"/>
              </a:rPr>
              <a:t>(define (fib N)</a:t>
            </a:r>
          </a:p>
          <a:p>
            <a:pPr algn="l">
              <a:lnSpc>
                <a:spcPct val="50000"/>
              </a:lnSpc>
            </a:pPr>
            <a:r>
              <a:rPr lang="en-US" altLang="en-US" sz="1600" b="0">
                <a:solidFill>
                  <a:srgbClr val="000000"/>
                </a:solidFill>
                <a:latin typeface="Courier New" pitchFamily="49" charset="0"/>
              </a:rPr>
              <a:t>  </a:t>
            </a:r>
            <a:r>
              <a:rPr lang="en-US" altLang="en-US" sz="1600">
                <a:solidFill>
                  <a:srgbClr val="000000"/>
                </a:solidFill>
                <a:latin typeface="Courier New" pitchFamily="49" charset="0"/>
              </a:rPr>
              <a:t>(if (&lt; N 2)</a:t>
            </a:r>
          </a:p>
          <a:p>
            <a:pPr algn="l">
              <a:lnSpc>
                <a:spcPct val="50000"/>
              </a:lnSpc>
            </a:pPr>
            <a:r>
              <a:rPr lang="en-US" altLang="en-US" sz="1600">
                <a:solidFill>
                  <a:srgbClr val="000000"/>
                </a:solidFill>
                <a:latin typeface="Courier New" pitchFamily="49" charset="0"/>
              </a:rPr>
              <a:t>      1</a:t>
            </a:r>
          </a:p>
          <a:p>
            <a:pPr algn="l">
              <a:lnSpc>
                <a:spcPct val="50000"/>
              </a:lnSpc>
            </a:pPr>
            <a:r>
              <a:rPr lang="en-US" altLang="en-US" sz="1600">
                <a:solidFill>
                  <a:srgbClr val="000000"/>
                </a:solidFill>
                <a:latin typeface="Courier New" pitchFamily="49" charset="0"/>
              </a:rPr>
              <a:t>      (+ (</a:t>
            </a:r>
            <a:r>
              <a:rPr lang="en-US" altLang="en-US" sz="1600">
                <a:solidFill>
                  <a:srgbClr val="FF0000"/>
                </a:solidFill>
                <a:latin typeface="Courier New" pitchFamily="49" charset="0"/>
              </a:rPr>
              <a:t>fib</a:t>
            </a:r>
            <a:r>
              <a:rPr lang="en-US" altLang="en-US" sz="1600">
                <a:solidFill>
                  <a:srgbClr val="800000"/>
                </a:solidFill>
                <a:latin typeface="Courier New" pitchFamily="49" charset="0"/>
              </a:rPr>
              <a:t> </a:t>
            </a:r>
            <a:r>
              <a:rPr lang="en-US" altLang="en-US" sz="1600">
                <a:solidFill>
                  <a:srgbClr val="000000"/>
                </a:solidFill>
                <a:latin typeface="Courier New" pitchFamily="49" charset="0"/>
              </a:rPr>
              <a:t>(- N 1))</a:t>
            </a:r>
          </a:p>
          <a:p>
            <a:pPr algn="l">
              <a:lnSpc>
                <a:spcPct val="50000"/>
              </a:lnSpc>
            </a:pPr>
            <a:r>
              <a:rPr lang="en-US" altLang="en-US" sz="1600">
                <a:solidFill>
                  <a:srgbClr val="000000"/>
                </a:solidFill>
                <a:latin typeface="Courier New" pitchFamily="49" charset="0"/>
              </a:rPr>
              <a:t>         (</a:t>
            </a:r>
            <a:r>
              <a:rPr lang="en-US" altLang="en-US" sz="1600">
                <a:solidFill>
                  <a:srgbClr val="FF0000"/>
                </a:solidFill>
                <a:latin typeface="Courier New" pitchFamily="49" charset="0"/>
              </a:rPr>
              <a:t>fib</a:t>
            </a:r>
            <a:r>
              <a:rPr lang="en-US" altLang="en-US" sz="1600">
                <a:solidFill>
                  <a:srgbClr val="800000"/>
                </a:solidFill>
                <a:latin typeface="Courier New" pitchFamily="49" charset="0"/>
              </a:rPr>
              <a:t> </a:t>
            </a:r>
            <a:r>
              <a:rPr lang="en-US" altLang="en-US" sz="1600">
                <a:solidFill>
                  <a:srgbClr val="000000"/>
                </a:solidFill>
                <a:latin typeface="Courier New" pitchFamily="49" charset="0"/>
              </a:rPr>
              <a:t>(- N 2))</a:t>
            </a:r>
            <a:r>
              <a:rPr lang="en-US" altLang="en-US" sz="1600">
                <a:solidFill>
                  <a:srgbClr val="000000"/>
                </a:solidFill>
                <a:cs typeface="Times New Roman" pitchFamily="18" charset="0"/>
              </a:rPr>
              <a:t>...</a:t>
            </a:r>
          </a:p>
        </p:txBody>
      </p:sp>
      <p:sp>
        <p:nvSpPr>
          <p:cNvPr id="28678" name="Line 19"/>
          <p:cNvSpPr>
            <a:spLocks noChangeShapeType="1"/>
          </p:cNvSpPr>
          <p:nvPr/>
        </p:nvSpPr>
        <p:spPr bwMode="auto">
          <a:xfrm>
            <a:off x="304800" y="3167063"/>
            <a:ext cx="8534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8679" name="Oval 23"/>
          <p:cNvSpPr>
            <a:spLocks noChangeArrowheads="1"/>
          </p:cNvSpPr>
          <p:nvPr/>
        </p:nvSpPr>
        <p:spPr bwMode="auto">
          <a:xfrm>
            <a:off x="104775" y="758825"/>
            <a:ext cx="371475" cy="431800"/>
          </a:xfrm>
          <a:prstGeom prst="ellipse">
            <a:avLst/>
          </a:prstGeom>
          <a:solidFill>
            <a:srgbClr val="FFFFFF"/>
          </a:solidFill>
          <a:ln w="19050">
            <a:solidFill>
              <a:srgbClr val="C0000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C00000"/>
                </a:solidFill>
                <a:latin typeface="Comic Sans MS" pitchFamily="66" charset="0"/>
              </a:rPr>
              <a:t>1</a:t>
            </a:r>
          </a:p>
        </p:txBody>
      </p:sp>
      <p:sp>
        <p:nvSpPr>
          <p:cNvPr id="28680" name="Oval 24"/>
          <p:cNvSpPr>
            <a:spLocks noChangeArrowheads="1"/>
          </p:cNvSpPr>
          <p:nvPr/>
        </p:nvSpPr>
        <p:spPr bwMode="auto">
          <a:xfrm>
            <a:off x="5192713" y="173038"/>
            <a:ext cx="412750" cy="431800"/>
          </a:xfrm>
          <a:prstGeom prst="ellipse">
            <a:avLst/>
          </a:prstGeom>
          <a:solidFill>
            <a:srgbClr val="FFFFFF"/>
          </a:solidFill>
          <a:ln w="19050">
            <a:solidFill>
              <a:srgbClr val="C0000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C00000"/>
                </a:solidFill>
                <a:latin typeface="Comic Sans MS" pitchFamily="66" charset="0"/>
              </a:rPr>
              <a:t>2</a:t>
            </a:r>
          </a:p>
        </p:txBody>
      </p:sp>
      <p:sp>
        <p:nvSpPr>
          <p:cNvPr id="28681" name="Oval 25"/>
          <p:cNvSpPr>
            <a:spLocks noChangeArrowheads="1"/>
          </p:cNvSpPr>
          <p:nvPr/>
        </p:nvSpPr>
        <p:spPr bwMode="auto">
          <a:xfrm>
            <a:off x="123825" y="3319463"/>
            <a:ext cx="412750" cy="431800"/>
          </a:xfrm>
          <a:prstGeom prst="ellipse">
            <a:avLst/>
          </a:prstGeom>
          <a:solidFill>
            <a:srgbClr val="FFFFFF"/>
          </a:solidFill>
          <a:ln w="19050">
            <a:solidFill>
              <a:srgbClr val="C0000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C00000"/>
                </a:solidFill>
                <a:latin typeface="Comic Sans MS" pitchFamily="66" charset="0"/>
              </a:rPr>
              <a:t>3</a:t>
            </a:r>
          </a:p>
        </p:txBody>
      </p:sp>
      <p:sp>
        <p:nvSpPr>
          <p:cNvPr id="28682" name="Oval 26"/>
          <p:cNvSpPr>
            <a:spLocks noChangeArrowheads="1"/>
          </p:cNvSpPr>
          <p:nvPr/>
        </p:nvSpPr>
        <p:spPr bwMode="auto">
          <a:xfrm>
            <a:off x="6021388" y="3400425"/>
            <a:ext cx="412750" cy="431800"/>
          </a:xfrm>
          <a:prstGeom prst="ellipse">
            <a:avLst/>
          </a:prstGeom>
          <a:solidFill>
            <a:srgbClr val="FFFFFF"/>
          </a:solidFill>
          <a:ln w="19050">
            <a:solidFill>
              <a:srgbClr val="C0000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C00000"/>
                </a:solidFill>
                <a:latin typeface="Comic Sans MS" pitchFamily="66" charset="0"/>
              </a:rPr>
              <a:t>4</a:t>
            </a:r>
          </a:p>
        </p:txBody>
      </p:sp>
      <p:sp>
        <p:nvSpPr>
          <p:cNvPr id="28683" name="Line 27"/>
          <p:cNvSpPr>
            <a:spLocks noChangeShapeType="1"/>
          </p:cNvSpPr>
          <p:nvPr/>
        </p:nvSpPr>
        <p:spPr bwMode="auto">
          <a:xfrm>
            <a:off x="4570413" y="600075"/>
            <a:ext cx="0" cy="2427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8684" name="Rectangle 28"/>
          <p:cNvSpPr>
            <a:spLocks noChangeArrowheads="1"/>
          </p:cNvSpPr>
          <p:nvPr/>
        </p:nvSpPr>
        <p:spPr bwMode="auto">
          <a:xfrm>
            <a:off x="6569075" y="152400"/>
            <a:ext cx="250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L, but with its (top-level) elements reversed</a:t>
            </a:r>
          </a:p>
        </p:txBody>
      </p:sp>
      <p:sp>
        <p:nvSpPr>
          <p:cNvPr id="28685" name="Rectangle 29"/>
          <p:cNvSpPr>
            <a:spLocks noChangeArrowheads="1"/>
          </p:cNvSpPr>
          <p:nvPr/>
        </p:nvSpPr>
        <p:spPr bwMode="auto">
          <a:xfrm>
            <a:off x="1908175" y="3281363"/>
            <a:ext cx="250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L, but with all internal nesting flattened!</a:t>
            </a:r>
          </a:p>
        </p:txBody>
      </p:sp>
      <p:sp>
        <p:nvSpPr>
          <p:cNvPr id="28686" name="Rectangle 30"/>
          <p:cNvSpPr>
            <a:spLocks noChangeArrowheads="1"/>
          </p:cNvSpPr>
          <p:nvPr/>
        </p:nvSpPr>
        <p:spPr bwMode="auto">
          <a:xfrm>
            <a:off x="4370388" y="2928938"/>
            <a:ext cx="14255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800" i="1" dirty="0">
                <a:solidFill>
                  <a:srgbClr val="008000"/>
                </a:solidFill>
              </a:rPr>
              <a:t>Big-O ?</a:t>
            </a:r>
            <a:endParaRPr lang="en-US" altLang="en-US" sz="2800" dirty="0">
              <a:solidFill>
                <a:srgbClr val="008000"/>
              </a:solidFill>
            </a:endParaRPr>
          </a:p>
        </p:txBody>
      </p:sp>
      <p:sp>
        <p:nvSpPr>
          <p:cNvPr id="28687" name="Rectangle 34"/>
          <p:cNvSpPr>
            <a:spLocks noChangeArrowheads="1"/>
          </p:cNvSpPr>
          <p:nvPr/>
        </p:nvSpPr>
        <p:spPr bwMode="auto">
          <a:xfrm>
            <a:off x="7297738" y="3321050"/>
            <a:ext cx="620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(fib  0)</a:t>
            </a:r>
          </a:p>
        </p:txBody>
      </p:sp>
      <p:sp>
        <p:nvSpPr>
          <p:cNvPr id="28688" name="Rectangle 36"/>
          <p:cNvSpPr>
            <a:spLocks noChangeArrowheads="1"/>
          </p:cNvSpPr>
          <p:nvPr/>
        </p:nvSpPr>
        <p:spPr bwMode="auto">
          <a:xfrm>
            <a:off x="8334375" y="3327400"/>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1</a:t>
            </a:r>
          </a:p>
        </p:txBody>
      </p:sp>
      <p:sp>
        <p:nvSpPr>
          <p:cNvPr id="28689" name="Line 38"/>
          <p:cNvSpPr>
            <a:spLocks noChangeShapeType="1"/>
          </p:cNvSpPr>
          <p:nvPr/>
        </p:nvSpPr>
        <p:spPr bwMode="auto">
          <a:xfrm>
            <a:off x="7961313" y="34782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8690" name="Rectangle 29"/>
          <p:cNvSpPr>
            <a:spLocks noChangeArrowheads="1"/>
          </p:cNvSpPr>
          <p:nvPr/>
        </p:nvSpPr>
        <p:spPr bwMode="auto">
          <a:xfrm>
            <a:off x="760413" y="3368675"/>
            <a:ext cx="9572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(flatten L)</a:t>
            </a:r>
          </a:p>
        </p:txBody>
      </p:sp>
      <p:sp>
        <p:nvSpPr>
          <p:cNvPr id="28691" name="Rectangle 30"/>
          <p:cNvSpPr>
            <a:spLocks noChangeArrowheads="1"/>
          </p:cNvSpPr>
          <p:nvPr/>
        </p:nvSpPr>
        <p:spPr bwMode="auto">
          <a:xfrm>
            <a:off x="609600" y="812800"/>
            <a:ext cx="12461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(append L M)</a:t>
            </a:r>
          </a:p>
        </p:txBody>
      </p:sp>
      <p:sp>
        <p:nvSpPr>
          <p:cNvPr id="28692" name="Rectangle 31"/>
          <p:cNvSpPr>
            <a:spLocks noChangeArrowheads="1"/>
          </p:cNvSpPr>
          <p:nvPr/>
        </p:nvSpPr>
        <p:spPr bwMode="auto">
          <a:xfrm>
            <a:off x="5613400" y="231775"/>
            <a:ext cx="10175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(reverse L)</a:t>
            </a:r>
          </a:p>
        </p:txBody>
      </p:sp>
      <p:sp>
        <p:nvSpPr>
          <p:cNvPr id="28693" name="Text Box 8"/>
          <p:cNvSpPr txBox="1">
            <a:spLocks noChangeArrowheads="1"/>
          </p:cNvSpPr>
          <p:nvPr/>
        </p:nvSpPr>
        <p:spPr bwMode="auto">
          <a:xfrm>
            <a:off x="4695825" y="1296988"/>
            <a:ext cx="44100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solidFill>
                  <a:srgbClr val="000000"/>
                </a:solidFill>
                <a:latin typeface="Courier New" pitchFamily="49" charset="0"/>
              </a:rPr>
              <a:t>(define (reverse L)</a:t>
            </a:r>
          </a:p>
          <a:p>
            <a:pPr algn="l">
              <a:lnSpc>
                <a:spcPct val="50000"/>
              </a:lnSpc>
            </a:pPr>
            <a:r>
              <a:rPr lang="en-US" altLang="en-US" sz="1600">
                <a:solidFill>
                  <a:srgbClr val="000000"/>
                </a:solidFill>
                <a:latin typeface="Courier New" pitchFamily="49" charset="0"/>
              </a:rPr>
              <a:t>  (if (null? L)</a:t>
            </a:r>
          </a:p>
          <a:p>
            <a:pPr algn="l">
              <a:lnSpc>
                <a:spcPct val="50000"/>
              </a:lnSpc>
            </a:pPr>
            <a:r>
              <a:rPr lang="en-US" altLang="en-US" sz="1600">
                <a:solidFill>
                  <a:srgbClr val="000000"/>
                </a:solidFill>
                <a:latin typeface="Courier New" pitchFamily="49" charset="0"/>
              </a:rPr>
              <a:t>      M</a:t>
            </a:r>
          </a:p>
          <a:p>
            <a:pPr algn="l">
              <a:lnSpc>
                <a:spcPct val="50000"/>
              </a:lnSpc>
            </a:pPr>
            <a:r>
              <a:rPr lang="en-US" altLang="en-US" sz="1600">
                <a:solidFill>
                  <a:srgbClr val="000000"/>
                </a:solidFill>
                <a:latin typeface="Courier New" pitchFamily="49" charset="0"/>
              </a:rPr>
              <a:t>      (append (</a:t>
            </a:r>
            <a:r>
              <a:rPr lang="en-US" altLang="en-US" sz="1600">
                <a:solidFill>
                  <a:srgbClr val="FF0000"/>
                </a:solidFill>
                <a:latin typeface="Courier New" pitchFamily="49" charset="0"/>
              </a:rPr>
              <a:t>reverse</a:t>
            </a:r>
            <a:r>
              <a:rPr lang="en-US" altLang="en-US" sz="1600">
                <a:solidFill>
                  <a:srgbClr val="000000"/>
                </a:solidFill>
                <a:latin typeface="Courier New" pitchFamily="49" charset="0"/>
              </a:rPr>
              <a:t> (rest L))</a:t>
            </a:r>
          </a:p>
          <a:p>
            <a:pPr algn="l">
              <a:lnSpc>
                <a:spcPct val="50000"/>
              </a:lnSpc>
            </a:pPr>
            <a:r>
              <a:rPr lang="en-US" altLang="en-US" sz="1600">
                <a:solidFill>
                  <a:srgbClr val="000000"/>
                </a:solidFill>
                <a:latin typeface="Courier New" pitchFamily="49" charset="0"/>
              </a:rPr>
              <a:t>              (list (first L))</a:t>
            </a:r>
            <a:r>
              <a:rPr lang="en-US" altLang="en-US" sz="1600">
                <a:solidFill>
                  <a:srgbClr val="000000"/>
                </a:solidFill>
                <a:cs typeface="Times New Roman" pitchFamily="18" charset="0"/>
              </a:rPr>
              <a:t>... </a:t>
            </a:r>
          </a:p>
          <a:p>
            <a:pPr algn="l">
              <a:lnSpc>
                <a:spcPct val="50000"/>
              </a:lnSpc>
            </a:pPr>
            <a:r>
              <a:rPr lang="en-US" altLang="en-US" sz="1600">
                <a:solidFill>
                  <a:srgbClr val="000000"/>
                </a:solidFill>
                <a:latin typeface="Courier New" pitchFamily="49" charset="0"/>
              </a:rPr>
              <a:t>            </a:t>
            </a:r>
            <a:endParaRPr lang="en-US" altLang="en-US" sz="1600" b="0">
              <a:solidFill>
                <a:srgbClr val="000000"/>
              </a:solidFill>
            </a:endParaRPr>
          </a:p>
        </p:txBody>
      </p:sp>
      <p:sp>
        <p:nvSpPr>
          <p:cNvPr id="28694" name="Rectangle 28"/>
          <p:cNvSpPr>
            <a:spLocks noChangeArrowheads="1"/>
          </p:cNvSpPr>
          <p:nvPr/>
        </p:nvSpPr>
        <p:spPr bwMode="auto">
          <a:xfrm>
            <a:off x="1905000" y="752475"/>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what Python would call </a:t>
            </a:r>
            <a:r>
              <a:rPr lang="en-US" altLang="en-US" sz="1200">
                <a:solidFill>
                  <a:srgbClr val="090BF3"/>
                </a:solidFill>
                <a:latin typeface="Courier New" pitchFamily="49" charset="0"/>
                <a:cs typeface="Courier New" pitchFamily="49" charset="0"/>
              </a:rPr>
              <a:t>L+M</a:t>
            </a:r>
            <a:endParaRPr lang="en-US" altLang="en-US" sz="1200" b="0">
              <a:solidFill>
                <a:srgbClr val="090BF3"/>
              </a:solidFill>
              <a:cs typeface="Courier New" pitchFamily="49" charset="0"/>
            </a:endParaRPr>
          </a:p>
        </p:txBody>
      </p:sp>
      <p:sp>
        <p:nvSpPr>
          <p:cNvPr id="28695" name="Rectangle 35"/>
          <p:cNvSpPr>
            <a:spLocks noChangeArrowheads="1"/>
          </p:cNvSpPr>
          <p:nvPr/>
        </p:nvSpPr>
        <p:spPr bwMode="auto">
          <a:xfrm>
            <a:off x="6477000" y="3429000"/>
            <a:ext cx="6842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(fib N)</a:t>
            </a:r>
          </a:p>
        </p:txBody>
      </p:sp>
      <p:sp>
        <p:nvSpPr>
          <p:cNvPr id="28696" name="Rectangle 28"/>
          <p:cNvSpPr>
            <a:spLocks noChangeArrowheads="1"/>
          </p:cNvSpPr>
          <p:nvPr/>
        </p:nvSpPr>
        <p:spPr bwMode="auto">
          <a:xfrm>
            <a:off x="5930900" y="3933825"/>
            <a:ext cx="1503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90BF3"/>
                </a:solidFill>
              </a:rPr>
              <a:t>the Nth fibonacci number, from 0</a:t>
            </a:r>
          </a:p>
        </p:txBody>
      </p:sp>
      <p:sp>
        <p:nvSpPr>
          <p:cNvPr id="28697" name="Rectangle 34"/>
          <p:cNvSpPr>
            <a:spLocks noChangeArrowheads="1"/>
          </p:cNvSpPr>
          <p:nvPr/>
        </p:nvSpPr>
        <p:spPr bwMode="auto">
          <a:xfrm>
            <a:off x="7297738" y="3500438"/>
            <a:ext cx="620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(fib  1)</a:t>
            </a:r>
          </a:p>
        </p:txBody>
      </p:sp>
      <p:sp>
        <p:nvSpPr>
          <p:cNvPr id="28698" name="Rectangle 36"/>
          <p:cNvSpPr>
            <a:spLocks noChangeArrowheads="1"/>
          </p:cNvSpPr>
          <p:nvPr/>
        </p:nvSpPr>
        <p:spPr bwMode="auto">
          <a:xfrm>
            <a:off x="8334375" y="3506788"/>
            <a:ext cx="269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1</a:t>
            </a:r>
          </a:p>
        </p:txBody>
      </p:sp>
      <p:sp>
        <p:nvSpPr>
          <p:cNvPr id="28699" name="Line 38"/>
          <p:cNvSpPr>
            <a:spLocks noChangeShapeType="1"/>
          </p:cNvSpPr>
          <p:nvPr/>
        </p:nvSpPr>
        <p:spPr bwMode="auto">
          <a:xfrm>
            <a:off x="7961313" y="3657600"/>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8700" name="Rectangle 34"/>
          <p:cNvSpPr>
            <a:spLocks noChangeArrowheads="1"/>
          </p:cNvSpPr>
          <p:nvPr/>
        </p:nvSpPr>
        <p:spPr bwMode="auto">
          <a:xfrm>
            <a:off x="7296150" y="3687763"/>
            <a:ext cx="6207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(fib  2)</a:t>
            </a:r>
          </a:p>
        </p:txBody>
      </p:sp>
      <p:sp>
        <p:nvSpPr>
          <p:cNvPr id="28701" name="Rectangle 36"/>
          <p:cNvSpPr>
            <a:spLocks noChangeArrowheads="1"/>
          </p:cNvSpPr>
          <p:nvPr/>
        </p:nvSpPr>
        <p:spPr bwMode="auto">
          <a:xfrm>
            <a:off x="8331200" y="3695700"/>
            <a:ext cx="2714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2</a:t>
            </a:r>
          </a:p>
        </p:txBody>
      </p:sp>
      <p:sp>
        <p:nvSpPr>
          <p:cNvPr id="28702" name="Line 38"/>
          <p:cNvSpPr>
            <a:spLocks noChangeShapeType="1"/>
          </p:cNvSpPr>
          <p:nvPr/>
        </p:nvSpPr>
        <p:spPr bwMode="auto">
          <a:xfrm>
            <a:off x="7959725" y="38465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8703" name="Line 38"/>
          <p:cNvSpPr>
            <a:spLocks noChangeShapeType="1"/>
          </p:cNvSpPr>
          <p:nvPr/>
        </p:nvSpPr>
        <p:spPr bwMode="auto">
          <a:xfrm>
            <a:off x="7961313" y="38465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8704" name="Rectangle 34"/>
          <p:cNvSpPr>
            <a:spLocks noChangeArrowheads="1"/>
          </p:cNvSpPr>
          <p:nvPr/>
        </p:nvSpPr>
        <p:spPr bwMode="auto">
          <a:xfrm>
            <a:off x="7296150" y="3876675"/>
            <a:ext cx="620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(fib  3)</a:t>
            </a:r>
          </a:p>
        </p:txBody>
      </p:sp>
      <p:sp>
        <p:nvSpPr>
          <p:cNvPr id="28705" name="Rectangle 36"/>
          <p:cNvSpPr>
            <a:spLocks noChangeArrowheads="1"/>
          </p:cNvSpPr>
          <p:nvPr/>
        </p:nvSpPr>
        <p:spPr bwMode="auto">
          <a:xfrm>
            <a:off x="8331200" y="3884613"/>
            <a:ext cx="271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3</a:t>
            </a:r>
          </a:p>
        </p:txBody>
      </p:sp>
      <p:sp>
        <p:nvSpPr>
          <p:cNvPr id="28706" name="Line 38"/>
          <p:cNvSpPr>
            <a:spLocks noChangeShapeType="1"/>
          </p:cNvSpPr>
          <p:nvPr/>
        </p:nvSpPr>
        <p:spPr bwMode="auto">
          <a:xfrm>
            <a:off x="7959725" y="403383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8707" name="Line 38"/>
          <p:cNvSpPr>
            <a:spLocks noChangeShapeType="1"/>
          </p:cNvSpPr>
          <p:nvPr/>
        </p:nvSpPr>
        <p:spPr bwMode="auto">
          <a:xfrm>
            <a:off x="7961313" y="403383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8708" name="Rectangle 34"/>
          <p:cNvSpPr>
            <a:spLocks noChangeArrowheads="1"/>
          </p:cNvSpPr>
          <p:nvPr/>
        </p:nvSpPr>
        <p:spPr bwMode="auto">
          <a:xfrm>
            <a:off x="7296150" y="4065588"/>
            <a:ext cx="62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(fib  4)</a:t>
            </a:r>
          </a:p>
        </p:txBody>
      </p:sp>
      <p:sp>
        <p:nvSpPr>
          <p:cNvPr id="28709" name="Rectangle 36"/>
          <p:cNvSpPr>
            <a:spLocks noChangeArrowheads="1"/>
          </p:cNvSpPr>
          <p:nvPr/>
        </p:nvSpPr>
        <p:spPr bwMode="auto">
          <a:xfrm>
            <a:off x="8331200" y="4073525"/>
            <a:ext cx="271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5</a:t>
            </a:r>
          </a:p>
        </p:txBody>
      </p:sp>
      <p:sp>
        <p:nvSpPr>
          <p:cNvPr id="28710" name="Line 38"/>
          <p:cNvSpPr>
            <a:spLocks noChangeShapeType="1"/>
          </p:cNvSpPr>
          <p:nvPr/>
        </p:nvSpPr>
        <p:spPr bwMode="auto">
          <a:xfrm>
            <a:off x="7959725" y="4222750"/>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8711" name="Line 38"/>
          <p:cNvSpPr>
            <a:spLocks noChangeShapeType="1"/>
          </p:cNvSpPr>
          <p:nvPr/>
        </p:nvSpPr>
        <p:spPr bwMode="auto">
          <a:xfrm>
            <a:off x="7966075" y="4213225"/>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8712" name="Rectangle 34"/>
          <p:cNvSpPr>
            <a:spLocks noChangeArrowheads="1"/>
          </p:cNvSpPr>
          <p:nvPr/>
        </p:nvSpPr>
        <p:spPr bwMode="auto">
          <a:xfrm>
            <a:off x="7299325" y="4244975"/>
            <a:ext cx="62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(fib  5)</a:t>
            </a:r>
          </a:p>
        </p:txBody>
      </p:sp>
      <p:sp>
        <p:nvSpPr>
          <p:cNvPr id="28713" name="Rectangle 36"/>
          <p:cNvSpPr>
            <a:spLocks noChangeArrowheads="1"/>
          </p:cNvSpPr>
          <p:nvPr/>
        </p:nvSpPr>
        <p:spPr bwMode="auto">
          <a:xfrm>
            <a:off x="8335963" y="4252913"/>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8</a:t>
            </a:r>
          </a:p>
        </p:txBody>
      </p:sp>
      <p:sp>
        <p:nvSpPr>
          <p:cNvPr id="28714" name="Line 38"/>
          <p:cNvSpPr>
            <a:spLocks noChangeShapeType="1"/>
          </p:cNvSpPr>
          <p:nvPr/>
        </p:nvSpPr>
        <p:spPr bwMode="auto">
          <a:xfrm>
            <a:off x="7964488" y="440213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8715" name="Rectangle 36"/>
          <p:cNvSpPr>
            <a:spLocks noChangeArrowheads="1"/>
          </p:cNvSpPr>
          <p:nvPr/>
        </p:nvSpPr>
        <p:spPr bwMode="auto">
          <a:xfrm>
            <a:off x="7404100" y="4518025"/>
            <a:ext cx="121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900" b="0">
                <a:solidFill>
                  <a:srgbClr val="000000"/>
                </a:solidFill>
                <a:latin typeface="Arial" pitchFamily="34" charset="0"/>
              </a:rPr>
              <a:t>each is the sum of the previous two...</a:t>
            </a:r>
          </a:p>
        </p:txBody>
      </p:sp>
      <p:sp>
        <p:nvSpPr>
          <p:cNvPr id="28716" name="Line 27"/>
          <p:cNvSpPr>
            <a:spLocks noChangeShapeType="1"/>
          </p:cNvSpPr>
          <p:nvPr/>
        </p:nvSpPr>
        <p:spPr bwMode="auto">
          <a:xfrm>
            <a:off x="5668963" y="3346450"/>
            <a:ext cx="0" cy="3273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8717" name="Rectangle 31"/>
          <p:cNvSpPr>
            <a:spLocks noChangeArrowheads="1"/>
          </p:cNvSpPr>
          <p:nvPr/>
        </p:nvSpPr>
        <p:spPr bwMode="auto">
          <a:xfrm>
            <a:off x="1217613" y="3740150"/>
            <a:ext cx="1914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cs typeface="Times New Roman" pitchFamily="18" charset="0"/>
              </a:rPr>
              <a:t>(</a:t>
            </a:r>
            <a:r>
              <a:rPr lang="en-US" altLang="en-US" sz="1200" b="0">
                <a:cs typeface="Times New Roman" pitchFamily="18" charset="0"/>
              </a:rPr>
              <a:t>flatten   '(1 (2 3 (4)) (5 6))</a:t>
            </a:r>
            <a:r>
              <a:rPr lang="en-US" altLang="en-US" sz="1500">
                <a:cs typeface="Times New Roman" pitchFamily="18" charset="0"/>
              </a:rPr>
              <a:t>)</a:t>
            </a:r>
          </a:p>
        </p:txBody>
      </p:sp>
      <p:sp>
        <p:nvSpPr>
          <p:cNvPr id="28718" name="Rectangle 32"/>
          <p:cNvSpPr>
            <a:spLocks noChangeArrowheads="1"/>
          </p:cNvSpPr>
          <p:nvPr/>
        </p:nvSpPr>
        <p:spPr bwMode="auto">
          <a:xfrm>
            <a:off x="766763" y="3762375"/>
            <a:ext cx="471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rPr>
              <a:t>E.g.,</a:t>
            </a:r>
          </a:p>
        </p:txBody>
      </p:sp>
      <p:sp>
        <p:nvSpPr>
          <p:cNvPr id="28719" name="Rectangle 33"/>
          <p:cNvSpPr>
            <a:spLocks noChangeArrowheads="1"/>
          </p:cNvSpPr>
          <p:nvPr/>
        </p:nvSpPr>
        <p:spPr bwMode="auto">
          <a:xfrm>
            <a:off x="3603625" y="3763963"/>
            <a:ext cx="968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cs typeface="Times New Roman" pitchFamily="18" charset="0"/>
              </a:rPr>
              <a:t>'(1 2 3 4 5 6)</a:t>
            </a:r>
          </a:p>
        </p:txBody>
      </p:sp>
      <p:sp>
        <p:nvSpPr>
          <p:cNvPr id="28720" name="Line 37"/>
          <p:cNvSpPr>
            <a:spLocks noChangeShapeType="1"/>
          </p:cNvSpPr>
          <p:nvPr/>
        </p:nvSpPr>
        <p:spPr bwMode="auto">
          <a:xfrm>
            <a:off x="3236913" y="3902075"/>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8721" name="Rectangle 31"/>
          <p:cNvSpPr>
            <a:spLocks noChangeArrowheads="1"/>
          </p:cNvSpPr>
          <p:nvPr/>
        </p:nvSpPr>
        <p:spPr bwMode="auto">
          <a:xfrm>
            <a:off x="6156325" y="620713"/>
            <a:ext cx="16160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cs typeface="Times New Roman" pitchFamily="18" charset="0"/>
              </a:rPr>
              <a:t>( </a:t>
            </a:r>
            <a:r>
              <a:rPr lang="en-US" altLang="en-US" sz="1200" b="0">
                <a:cs typeface="Times New Roman" pitchFamily="18" charset="0"/>
              </a:rPr>
              <a:t>reverse   '(1 2 (3 4)) </a:t>
            </a:r>
            <a:r>
              <a:rPr lang="en-US" altLang="en-US" sz="1500">
                <a:cs typeface="Times New Roman" pitchFamily="18" charset="0"/>
              </a:rPr>
              <a:t>)</a:t>
            </a:r>
          </a:p>
        </p:txBody>
      </p:sp>
      <p:sp>
        <p:nvSpPr>
          <p:cNvPr id="28722" name="Rectangle 33"/>
          <p:cNvSpPr>
            <a:spLocks noChangeArrowheads="1"/>
          </p:cNvSpPr>
          <p:nvPr/>
        </p:nvSpPr>
        <p:spPr bwMode="auto">
          <a:xfrm>
            <a:off x="8229600" y="642938"/>
            <a:ext cx="8397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cs typeface="Times New Roman" pitchFamily="18" charset="0"/>
              </a:rPr>
              <a:t>'((3 4) 2 1)</a:t>
            </a:r>
          </a:p>
        </p:txBody>
      </p:sp>
      <p:sp>
        <p:nvSpPr>
          <p:cNvPr id="28723" name="Line 37"/>
          <p:cNvSpPr>
            <a:spLocks noChangeShapeType="1"/>
          </p:cNvSpPr>
          <p:nvPr/>
        </p:nvSpPr>
        <p:spPr bwMode="auto">
          <a:xfrm>
            <a:off x="7854950" y="781050"/>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8724" name="Rectangle 32"/>
          <p:cNvSpPr>
            <a:spLocks noChangeArrowheads="1"/>
          </p:cNvSpPr>
          <p:nvPr/>
        </p:nvSpPr>
        <p:spPr bwMode="auto">
          <a:xfrm>
            <a:off x="5700713" y="642938"/>
            <a:ext cx="471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rPr>
              <a:t>E.g.,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3514725" y="-762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600" b="0" i="1"/>
              <a:t>Quiz</a:t>
            </a:r>
            <a:endParaRPr lang="en-US" altLang="en-US" sz="3600" b="0">
              <a:latin typeface="Comic Sans MS" pitchFamily="66" charset="0"/>
            </a:endParaRPr>
          </a:p>
        </p:txBody>
      </p:sp>
      <p:sp>
        <p:nvSpPr>
          <p:cNvPr id="25603" name="Text Box 8"/>
          <p:cNvSpPr txBox="1">
            <a:spLocks noChangeArrowheads="1"/>
          </p:cNvSpPr>
          <p:nvPr/>
        </p:nvSpPr>
        <p:spPr bwMode="auto">
          <a:xfrm>
            <a:off x="90488" y="1746250"/>
            <a:ext cx="3429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latin typeface="Courier New" pitchFamily="49" charset="0"/>
              </a:rPr>
              <a:t>(define (append L M)</a:t>
            </a:r>
          </a:p>
          <a:p>
            <a:pPr algn="l">
              <a:lnSpc>
                <a:spcPct val="50000"/>
              </a:lnSpc>
            </a:pPr>
            <a:r>
              <a:rPr lang="en-US" altLang="en-US" sz="1600">
                <a:latin typeface="Courier New" pitchFamily="49" charset="0"/>
              </a:rPr>
              <a:t>  (</a:t>
            </a:r>
          </a:p>
          <a:p>
            <a:pPr algn="l">
              <a:lnSpc>
                <a:spcPct val="50000"/>
              </a:lnSpc>
            </a:pPr>
            <a:r>
              <a:rPr lang="en-US" altLang="en-US" sz="1600">
                <a:latin typeface="Courier New" pitchFamily="49" charset="0"/>
              </a:rPr>
              <a:t>      </a:t>
            </a:r>
            <a:endParaRPr lang="en-US" altLang="en-US" sz="1600" b="0"/>
          </a:p>
        </p:txBody>
      </p:sp>
      <p:sp>
        <p:nvSpPr>
          <p:cNvPr id="25604" name="Rectangle 10"/>
          <p:cNvSpPr>
            <a:spLocks noChangeArrowheads="1"/>
          </p:cNvSpPr>
          <p:nvPr/>
        </p:nvSpPr>
        <p:spPr bwMode="auto">
          <a:xfrm>
            <a:off x="107950" y="123825"/>
            <a:ext cx="3549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600" b="0"/>
              <a:t>Write these functions using recursion!</a:t>
            </a:r>
            <a:endParaRPr lang="en-US" altLang="en-US" sz="1600"/>
          </a:p>
        </p:txBody>
      </p:sp>
      <p:sp>
        <p:nvSpPr>
          <p:cNvPr id="25605" name="Text Box 12"/>
          <p:cNvSpPr txBox="1">
            <a:spLocks noChangeArrowheads="1"/>
          </p:cNvSpPr>
          <p:nvPr/>
        </p:nvSpPr>
        <p:spPr bwMode="auto">
          <a:xfrm>
            <a:off x="53975" y="4343400"/>
            <a:ext cx="32766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latin typeface="Courier New" pitchFamily="49" charset="0"/>
              </a:rPr>
              <a:t>(define (flatten L)</a:t>
            </a:r>
          </a:p>
          <a:p>
            <a:pPr algn="l">
              <a:lnSpc>
                <a:spcPct val="50000"/>
              </a:lnSpc>
            </a:pPr>
            <a:r>
              <a:rPr lang="en-US" altLang="en-US" sz="1600">
                <a:latin typeface="Courier New" pitchFamily="49" charset="0"/>
              </a:rPr>
              <a:t>  (</a:t>
            </a:r>
          </a:p>
          <a:p>
            <a:pPr algn="l">
              <a:lnSpc>
                <a:spcPct val="50000"/>
              </a:lnSpc>
            </a:pPr>
            <a:r>
              <a:rPr lang="en-US" altLang="en-US" sz="1600">
                <a:latin typeface="Courier New" pitchFamily="49" charset="0"/>
              </a:rPr>
              <a:t>     </a:t>
            </a:r>
            <a:endParaRPr lang="en-US" altLang="en-US" sz="1600" b="0"/>
          </a:p>
        </p:txBody>
      </p:sp>
      <p:sp>
        <p:nvSpPr>
          <p:cNvPr id="25606" name="Text Box 16"/>
          <p:cNvSpPr txBox="1">
            <a:spLocks noChangeArrowheads="1"/>
          </p:cNvSpPr>
          <p:nvPr/>
        </p:nvSpPr>
        <p:spPr bwMode="auto">
          <a:xfrm>
            <a:off x="4692650" y="4111625"/>
            <a:ext cx="26749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latin typeface="Courier New" pitchFamily="49" charset="0"/>
              </a:rPr>
              <a:t>(define (fib N)</a:t>
            </a:r>
          </a:p>
          <a:p>
            <a:pPr algn="l">
              <a:lnSpc>
                <a:spcPct val="50000"/>
              </a:lnSpc>
            </a:pPr>
            <a:r>
              <a:rPr lang="en-US" altLang="en-US" sz="1600" b="0">
                <a:latin typeface="Courier New" pitchFamily="49" charset="0"/>
              </a:rPr>
              <a:t>  </a:t>
            </a:r>
            <a:r>
              <a:rPr lang="en-US" altLang="en-US" sz="1600">
                <a:latin typeface="Courier New" pitchFamily="49" charset="0"/>
              </a:rPr>
              <a:t>(</a:t>
            </a:r>
            <a:endParaRPr lang="en-US" altLang="en-US" sz="1600"/>
          </a:p>
        </p:txBody>
      </p:sp>
      <p:sp>
        <p:nvSpPr>
          <p:cNvPr id="25607" name="Line 19"/>
          <p:cNvSpPr>
            <a:spLocks noChangeShapeType="1"/>
          </p:cNvSpPr>
          <p:nvPr/>
        </p:nvSpPr>
        <p:spPr bwMode="auto">
          <a:xfrm>
            <a:off x="304800" y="3167063"/>
            <a:ext cx="8534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5608" name="Line 21"/>
          <p:cNvSpPr>
            <a:spLocks noChangeShapeType="1"/>
          </p:cNvSpPr>
          <p:nvPr/>
        </p:nvSpPr>
        <p:spPr bwMode="auto">
          <a:xfrm>
            <a:off x="4572000" y="3309938"/>
            <a:ext cx="0" cy="27860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09" name="Oval 23"/>
          <p:cNvSpPr>
            <a:spLocks noChangeArrowheads="1"/>
          </p:cNvSpPr>
          <p:nvPr/>
        </p:nvSpPr>
        <p:spPr bwMode="auto">
          <a:xfrm>
            <a:off x="104775" y="536575"/>
            <a:ext cx="371475" cy="431800"/>
          </a:xfrm>
          <a:prstGeom prst="ellipse">
            <a:avLst/>
          </a:prstGeom>
          <a:solidFill>
            <a:srgbClr val="FFFFFF"/>
          </a:solidFill>
          <a:ln w="19050">
            <a:solidFill>
              <a:srgbClr val="C0000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C00000"/>
                </a:solidFill>
                <a:latin typeface="Comic Sans MS" pitchFamily="66" charset="0"/>
              </a:rPr>
              <a:t>1</a:t>
            </a:r>
          </a:p>
        </p:txBody>
      </p:sp>
      <p:sp>
        <p:nvSpPr>
          <p:cNvPr id="25610" name="Oval 24"/>
          <p:cNvSpPr>
            <a:spLocks noChangeArrowheads="1"/>
          </p:cNvSpPr>
          <p:nvPr/>
        </p:nvSpPr>
        <p:spPr bwMode="auto">
          <a:xfrm>
            <a:off x="5192713" y="173038"/>
            <a:ext cx="412750" cy="431800"/>
          </a:xfrm>
          <a:prstGeom prst="ellipse">
            <a:avLst/>
          </a:prstGeom>
          <a:solidFill>
            <a:srgbClr val="FFFFFF"/>
          </a:solidFill>
          <a:ln w="19050">
            <a:solidFill>
              <a:srgbClr val="C0000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C00000"/>
                </a:solidFill>
                <a:latin typeface="Comic Sans MS" pitchFamily="66" charset="0"/>
              </a:rPr>
              <a:t>2</a:t>
            </a:r>
          </a:p>
        </p:txBody>
      </p:sp>
      <p:sp>
        <p:nvSpPr>
          <p:cNvPr id="25611" name="Oval 25"/>
          <p:cNvSpPr>
            <a:spLocks noChangeArrowheads="1"/>
          </p:cNvSpPr>
          <p:nvPr/>
        </p:nvSpPr>
        <p:spPr bwMode="auto">
          <a:xfrm>
            <a:off x="123825" y="3319463"/>
            <a:ext cx="412750" cy="431800"/>
          </a:xfrm>
          <a:prstGeom prst="ellipse">
            <a:avLst/>
          </a:prstGeom>
          <a:solidFill>
            <a:srgbClr val="FFFFFF"/>
          </a:solidFill>
          <a:ln w="19050">
            <a:solidFill>
              <a:srgbClr val="C0000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C00000"/>
                </a:solidFill>
                <a:latin typeface="Comic Sans MS" pitchFamily="66" charset="0"/>
              </a:rPr>
              <a:t>3</a:t>
            </a:r>
          </a:p>
        </p:txBody>
      </p:sp>
      <p:sp>
        <p:nvSpPr>
          <p:cNvPr id="25612" name="Oval 26"/>
          <p:cNvSpPr>
            <a:spLocks noChangeArrowheads="1"/>
          </p:cNvSpPr>
          <p:nvPr/>
        </p:nvSpPr>
        <p:spPr bwMode="auto">
          <a:xfrm>
            <a:off x="4746625" y="3319463"/>
            <a:ext cx="412750" cy="431800"/>
          </a:xfrm>
          <a:prstGeom prst="ellipse">
            <a:avLst/>
          </a:prstGeom>
          <a:solidFill>
            <a:srgbClr val="FFFFFF"/>
          </a:solidFill>
          <a:ln w="19050">
            <a:solidFill>
              <a:srgbClr val="C0000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C00000"/>
                </a:solidFill>
                <a:latin typeface="Comic Sans MS" pitchFamily="66" charset="0"/>
              </a:rPr>
              <a:t>4</a:t>
            </a:r>
          </a:p>
        </p:txBody>
      </p:sp>
      <p:sp>
        <p:nvSpPr>
          <p:cNvPr id="25613" name="Line 27"/>
          <p:cNvSpPr>
            <a:spLocks noChangeShapeType="1"/>
          </p:cNvSpPr>
          <p:nvPr/>
        </p:nvSpPr>
        <p:spPr bwMode="auto">
          <a:xfrm>
            <a:off x="4570413" y="600075"/>
            <a:ext cx="0" cy="2427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14" name="Rectangle 28"/>
          <p:cNvSpPr>
            <a:spLocks noChangeArrowheads="1"/>
          </p:cNvSpPr>
          <p:nvPr/>
        </p:nvSpPr>
        <p:spPr bwMode="auto">
          <a:xfrm>
            <a:off x="6569075" y="152400"/>
            <a:ext cx="250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L, but with its (top-level) elements reversed</a:t>
            </a:r>
          </a:p>
        </p:txBody>
      </p:sp>
      <p:sp>
        <p:nvSpPr>
          <p:cNvPr id="25615" name="Rectangle 29"/>
          <p:cNvSpPr>
            <a:spLocks noChangeArrowheads="1"/>
          </p:cNvSpPr>
          <p:nvPr/>
        </p:nvSpPr>
        <p:spPr bwMode="auto">
          <a:xfrm>
            <a:off x="1908175" y="3281363"/>
            <a:ext cx="250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L, but with all internal nesting flattened!</a:t>
            </a:r>
          </a:p>
        </p:txBody>
      </p:sp>
      <p:sp>
        <p:nvSpPr>
          <p:cNvPr id="23568" name="Rectangle 30"/>
          <p:cNvSpPr>
            <a:spLocks noChangeArrowheads="1"/>
          </p:cNvSpPr>
          <p:nvPr/>
        </p:nvSpPr>
        <p:spPr bwMode="auto">
          <a:xfrm>
            <a:off x="3803650" y="6169025"/>
            <a:ext cx="3206750" cy="554038"/>
          </a:xfrm>
          <a:prstGeom prst="rect">
            <a:avLst/>
          </a:prstGeom>
          <a:solidFill>
            <a:schemeClr val="accent5">
              <a:lumMod val="40000"/>
              <a:lumOff val="60000"/>
            </a:schemeClr>
          </a:solidFill>
          <a:ln>
            <a:noFill/>
          </a:ln>
        </p:spPr>
        <p:txBody>
          <a:bodyPr>
            <a:spAutoFit/>
          </a:bodyPr>
          <a:lstStyle/>
          <a:p>
            <a:pPr>
              <a:defRPr/>
            </a:pPr>
            <a:r>
              <a:rPr lang="en-US" sz="1500" i="1" dirty="0">
                <a:solidFill>
                  <a:srgbClr val="008000"/>
                </a:solidFill>
                <a:latin typeface="Cambria" pitchFamily="18" charset="0"/>
                <a:ea typeface="MS PGothic" pitchFamily="34" charset="-128"/>
              </a:rPr>
              <a:t>Extra:  </a:t>
            </a:r>
            <a:r>
              <a:rPr lang="en-US" sz="1500" b="0" dirty="0">
                <a:solidFill>
                  <a:srgbClr val="008000"/>
                </a:solidFill>
                <a:latin typeface="Cambria" pitchFamily="18" charset="0"/>
                <a:ea typeface="MS PGothic" pitchFamily="34" charset="-128"/>
              </a:rPr>
              <a:t>Estimate the big-O complexity of these four functions...</a:t>
            </a:r>
          </a:p>
        </p:txBody>
      </p:sp>
      <p:sp>
        <p:nvSpPr>
          <p:cNvPr id="25617" name="Rectangle 31"/>
          <p:cNvSpPr>
            <a:spLocks noChangeArrowheads="1"/>
          </p:cNvSpPr>
          <p:nvPr/>
        </p:nvSpPr>
        <p:spPr bwMode="auto">
          <a:xfrm>
            <a:off x="904875" y="3740150"/>
            <a:ext cx="1914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cs typeface="Times New Roman" pitchFamily="18" charset="0"/>
              </a:rPr>
              <a:t>(</a:t>
            </a:r>
            <a:r>
              <a:rPr lang="en-US" altLang="en-US" sz="1200" b="0">
                <a:cs typeface="Times New Roman" pitchFamily="18" charset="0"/>
              </a:rPr>
              <a:t>flatten   '(1 (2 3 (4)) (5 6))</a:t>
            </a:r>
            <a:r>
              <a:rPr lang="en-US" altLang="en-US" sz="1500">
                <a:cs typeface="Times New Roman" pitchFamily="18" charset="0"/>
              </a:rPr>
              <a:t>)</a:t>
            </a:r>
          </a:p>
        </p:txBody>
      </p:sp>
      <p:sp>
        <p:nvSpPr>
          <p:cNvPr id="25618" name="Rectangle 32"/>
          <p:cNvSpPr>
            <a:spLocks noChangeArrowheads="1"/>
          </p:cNvSpPr>
          <p:nvPr/>
        </p:nvSpPr>
        <p:spPr bwMode="auto">
          <a:xfrm>
            <a:off x="454025" y="3762375"/>
            <a:ext cx="471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rPr>
              <a:t>E.g.,</a:t>
            </a:r>
          </a:p>
        </p:txBody>
      </p:sp>
      <p:sp>
        <p:nvSpPr>
          <p:cNvPr id="25619" name="Rectangle 33"/>
          <p:cNvSpPr>
            <a:spLocks noChangeArrowheads="1"/>
          </p:cNvSpPr>
          <p:nvPr/>
        </p:nvSpPr>
        <p:spPr bwMode="auto">
          <a:xfrm>
            <a:off x="3290888" y="3763963"/>
            <a:ext cx="968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cs typeface="Times New Roman" pitchFamily="18" charset="0"/>
              </a:rPr>
              <a:t>'(1 2 3 4 5 6)</a:t>
            </a:r>
          </a:p>
        </p:txBody>
      </p:sp>
      <p:sp>
        <p:nvSpPr>
          <p:cNvPr id="25620" name="Rectangle 34"/>
          <p:cNvSpPr>
            <a:spLocks noChangeArrowheads="1"/>
          </p:cNvSpPr>
          <p:nvPr/>
        </p:nvSpPr>
        <p:spPr bwMode="auto">
          <a:xfrm>
            <a:off x="7581900" y="3311525"/>
            <a:ext cx="62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0)</a:t>
            </a:r>
          </a:p>
        </p:txBody>
      </p:sp>
      <p:sp>
        <p:nvSpPr>
          <p:cNvPr id="25621" name="Rectangle 36"/>
          <p:cNvSpPr>
            <a:spLocks noChangeArrowheads="1"/>
          </p:cNvSpPr>
          <p:nvPr/>
        </p:nvSpPr>
        <p:spPr bwMode="auto">
          <a:xfrm>
            <a:off x="8618538" y="3317875"/>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1</a:t>
            </a:r>
          </a:p>
        </p:txBody>
      </p:sp>
      <p:sp>
        <p:nvSpPr>
          <p:cNvPr id="25622" name="Line 37"/>
          <p:cNvSpPr>
            <a:spLocks noChangeShapeType="1"/>
          </p:cNvSpPr>
          <p:nvPr/>
        </p:nvSpPr>
        <p:spPr bwMode="auto">
          <a:xfrm>
            <a:off x="2924175" y="3902075"/>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23" name="Line 38"/>
          <p:cNvSpPr>
            <a:spLocks noChangeShapeType="1"/>
          </p:cNvSpPr>
          <p:nvPr/>
        </p:nvSpPr>
        <p:spPr bwMode="auto">
          <a:xfrm>
            <a:off x="8245475" y="346868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24" name="Rectangle 29"/>
          <p:cNvSpPr>
            <a:spLocks noChangeArrowheads="1"/>
          </p:cNvSpPr>
          <p:nvPr/>
        </p:nvSpPr>
        <p:spPr bwMode="auto">
          <a:xfrm>
            <a:off x="760413" y="3368675"/>
            <a:ext cx="9572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(flatten L)</a:t>
            </a:r>
          </a:p>
        </p:txBody>
      </p:sp>
      <p:sp>
        <p:nvSpPr>
          <p:cNvPr id="25625" name="Rectangle 30"/>
          <p:cNvSpPr>
            <a:spLocks noChangeArrowheads="1"/>
          </p:cNvSpPr>
          <p:nvPr/>
        </p:nvSpPr>
        <p:spPr bwMode="auto">
          <a:xfrm>
            <a:off x="609600" y="590550"/>
            <a:ext cx="12461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(append L M)</a:t>
            </a:r>
          </a:p>
        </p:txBody>
      </p:sp>
      <p:sp>
        <p:nvSpPr>
          <p:cNvPr id="25626" name="Rectangle 31"/>
          <p:cNvSpPr>
            <a:spLocks noChangeArrowheads="1"/>
          </p:cNvSpPr>
          <p:nvPr/>
        </p:nvSpPr>
        <p:spPr bwMode="auto">
          <a:xfrm>
            <a:off x="5613400" y="231775"/>
            <a:ext cx="10175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(reverse L)</a:t>
            </a:r>
          </a:p>
        </p:txBody>
      </p:sp>
      <p:sp>
        <p:nvSpPr>
          <p:cNvPr id="25627" name="Text Box 8"/>
          <p:cNvSpPr txBox="1">
            <a:spLocks noChangeArrowheads="1"/>
          </p:cNvSpPr>
          <p:nvPr/>
        </p:nvSpPr>
        <p:spPr bwMode="auto">
          <a:xfrm>
            <a:off x="4651375" y="1100138"/>
            <a:ext cx="3429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latin typeface="Courier New" pitchFamily="49" charset="0"/>
              </a:rPr>
              <a:t>(define (reverse L)</a:t>
            </a:r>
          </a:p>
          <a:p>
            <a:pPr algn="l">
              <a:lnSpc>
                <a:spcPct val="50000"/>
              </a:lnSpc>
            </a:pPr>
            <a:r>
              <a:rPr lang="en-US" altLang="en-US" sz="1600">
                <a:latin typeface="Courier New" pitchFamily="49" charset="0"/>
              </a:rPr>
              <a:t>  (</a:t>
            </a:r>
          </a:p>
          <a:p>
            <a:pPr algn="l">
              <a:lnSpc>
                <a:spcPct val="50000"/>
              </a:lnSpc>
            </a:pPr>
            <a:r>
              <a:rPr lang="en-US" altLang="en-US" sz="1600">
                <a:latin typeface="Courier New" pitchFamily="49" charset="0"/>
              </a:rPr>
              <a:t>      </a:t>
            </a:r>
            <a:endParaRPr lang="en-US" altLang="en-US" sz="1600" b="0"/>
          </a:p>
        </p:txBody>
      </p:sp>
      <p:sp>
        <p:nvSpPr>
          <p:cNvPr id="25628" name="Rectangle 28"/>
          <p:cNvSpPr>
            <a:spLocks noChangeArrowheads="1"/>
          </p:cNvSpPr>
          <p:nvPr/>
        </p:nvSpPr>
        <p:spPr bwMode="auto">
          <a:xfrm>
            <a:off x="1905000" y="530225"/>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what Python would call </a:t>
            </a:r>
            <a:r>
              <a:rPr lang="en-US" altLang="en-US" sz="1200">
                <a:solidFill>
                  <a:srgbClr val="090BF3"/>
                </a:solidFill>
                <a:latin typeface="Courier New" pitchFamily="49" charset="0"/>
                <a:cs typeface="Courier New" pitchFamily="49" charset="0"/>
              </a:rPr>
              <a:t>L+M</a:t>
            </a:r>
            <a:endParaRPr lang="en-US" altLang="en-US" sz="1200" b="0">
              <a:solidFill>
                <a:srgbClr val="090BF3"/>
              </a:solidFill>
              <a:cs typeface="Courier New" pitchFamily="49" charset="0"/>
            </a:endParaRPr>
          </a:p>
        </p:txBody>
      </p:sp>
      <p:sp>
        <p:nvSpPr>
          <p:cNvPr id="25629" name="Rectangle 32"/>
          <p:cNvSpPr>
            <a:spLocks noChangeArrowheads="1"/>
          </p:cNvSpPr>
          <p:nvPr/>
        </p:nvSpPr>
        <p:spPr bwMode="auto">
          <a:xfrm>
            <a:off x="100013" y="1020763"/>
            <a:ext cx="2193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a:solidFill>
                  <a:srgbClr val="000000"/>
                </a:solidFill>
              </a:rPr>
              <a:t>Hint:  </a:t>
            </a:r>
            <a:r>
              <a:rPr lang="en-US" altLang="en-US" sz="1200" b="0">
                <a:solidFill>
                  <a:srgbClr val="000000"/>
                </a:solidFill>
              </a:rPr>
              <a:t>only recurse on L, not M!</a:t>
            </a:r>
          </a:p>
        </p:txBody>
      </p:sp>
      <p:sp>
        <p:nvSpPr>
          <p:cNvPr id="25630" name="Rectangle 35"/>
          <p:cNvSpPr>
            <a:spLocks noChangeArrowheads="1"/>
          </p:cNvSpPr>
          <p:nvPr/>
        </p:nvSpPr>
        <p:spPr bwMode="auto">
          <a:xfrm>
            <a:off x="5238750" y="3375025"/>
            <a:ext cx="6842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(fib N)</a:t>
            </a:r>
          </a:p>
        </p:txBody>
      </p:sp>
      <p:sp>
        <p:nvSpPr>
          <p:cNvPr id="25631" name="Rectangle 28"/>
          <p:cNvSpPr>
            <a:spLocks noChangeArrowheads="1"/>
          </p:cNvSpPr>
          <p:nvPr/>
        </p:nvSpPr>
        <p:spPr bwMode="auto">
          <a:xfrm>
            <a:off x="5926138" y="3313113"/>
            <a:ext cx="1503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the Nth fibonacci number, from 0</a:t>
            </a:r>
          </a:p>
        </p:txBody>
      </p:sp>
      <p:sp>
        <p:nvSpPr>
          <p:cNvPr id="25632" name="Rectangle 34"/>
          <p:cNvSpPr>
            <a:spLocks noChangeArrowheads="1"/>
          </p:cNvSpPr>
          <p:nvPr/>
        </p:nvSpPr>
        <p:spPr bwMode="auto">
          <a:xfrm>
            <a:off x="7581900" y="3490913"/>
            <a:ext cx="62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1)</a:t>
            </a:r>
          </a:p>
        </p:txBody>
      </p:sp>
      <p:sp>
        <p:nvSpPr>
          <p:cNvPr id="25633" name="Rectangle 36"/>
          <p:cNvSpPr>
            <a:spLocks noChangeArrowheads="1"/>
          </p:cNvSpPr>
          <p:nvPr/>
        </p:nvSpPr>
        <p:spPr bwMode="auto">
          <a:xfrm>
            <a:off x="8618538" y="3497263"/>
            <a:ext cx="269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1</a:t>
            </a:r>
          </a:p>
        </p:txBody>
      </p:sp>
      <p:sp>
        <p:nvSpPr>
          <p:cNvPr id="25634" name="Line 38"/>
          <p:cNvSpPr>
            <a:spLocks noChangeShapeType="1"/>
          </p:cNvSpPr>
          <p:nvPr/>
        </p:nvSpPr>
        <p:spPr bwMode="auto">
          <a:xfrm>
            <a:off x="8245475" y="3648075"/>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35" name="Rectangle 34"/>
          <p:cNvSpPr>
            <a:spLocks noChangeArrowheads="1"/>
          </p:cNvSpPr>
          <p:nvPr/>
        </p:nvSpPr>
        <p:spPr bwMode="auto">
          <a:xfrm>
            <a:off x="7580313" y="3678238"/>
            <a:ext cx="620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2)</a:t>
            </a:r>
          </a:p>
        </p:txBody>
      </p:sp>
      <p:sp>
        <p:nvSpPr>
          <p:cNvPr id="25636" name="Rectangle 36"/>
          <p:cNvSpPr>
            <a:spLocks noChangeArrowheads="1"/>
          </p:cNvSpPr>
          <p:nvPr/>
        </p:nvSpPr>
        <p:spPr bwMode="auto">
          <a:xfrm>
            <a:off x="8615363" y="3686175"/>
            <a:ext cx="2714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2</a:t>
            </a:r>
          </a:p>
        </p:txBody>
      </p:sp>
      <p:sp>
        <p:nvSpPr>
          <p:cNvPr id="25637" name="Line 38"/>
          <p:cNvSpPr>
            <a:spLocks noChangeShapeType="1"/>
          </p:cNvSpPr>
          <p:nvPr/>
        </p:nvSpPr>
        <p:spPr bwMode="auto">
          <a:xfrm>
            <a:off x="8243888" y="383698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38" name="Line 38"/>
          <p:cNvSpPr>
            <a:spLocks noChangeShapeType="1"/>
          </p:cNvSpPr>
          <p:nvPr/>
        </p:nvSpPr>
        <p:spPr bwMode="auto">
          <a:xfrm>
            <a:off x="8245475" y="383698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39" name="Rectangle 34"/>
          <p:cNvSpPr>
            <a:spLocks noChangeArrowheads="1"/>
          </p:cNvSpPr>
          <p:nvPr/>
        </p:nvSpPr>
        <p:spPr bwMode="auto">
          <a:xfrm>
            <a:off x="7580313" y="3867150"/>
            <a:ext cx="620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3)</a:t>
            </a:r>
          </a:p>
        </p:txBody>
      </p:sp>
      <p:sp>
        <p:nvSpPr>
          <p:cNvPr id="25640" name="Rectangle 36"/>
          <p:cNvSpPr>
            <a:spLocks noChangeArrowheads="1"/>
          </p:cNvSpPr>
          <p:nvPr/>
        </p:nvSpPr>
        <p:spPr bwMode="auto">
          <a:xfrm>
            <a:off x="8615363" y="3875088"/>
            <a:ext cx="271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3</a:t>
            </a:r>
          </a:p>
        </p:txBody>
      </p:sp>
      <p:sp>
        <p:nvSpPr>
          <p:cNvPr id="25641" name="Line 38"/>
          <p:cNvSpPr>
            <a:spLocks noChangeShapeType="1"/>
          </p:cNvSpPr>
          <p:nvPr/>
        </p:nvSpPr>
        <p:spPr bwMode="auto">
          <a:xfrm>
            <a:off x="8243888" y="40243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42" name="Line 38"/>
          <p:cNvSpPr>
            <a:spLocks noChangeShapeType="1"/>
          </p:cNvSpPr>
          <p:nvPr/>
        </p:nvSpPr>
        <p:spPr bwMode="auto">
          <a:xfrm>
            <a:off x="8245475" y="40243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43" name="Rectangle 34"/>
          <p:cNvSpPr>
            <a:spLocks noChangeArrowheads="1"/>
          </p:cNvSpPr>
          <p:nvPr/>
        </p:nvSpPr>
        <p:spPr bwMode="auto">
          <a:xfrm>
            <a:off x="7580313" y="4056063"/>
            <a:ext cx="620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4)</a:t>
            </a:r>
          </a:p>
        </p:txBody>
      </p:sp>
      <p:sp>
        <p:nvSpPr>
          <p:cNvPr id="25644" name="Rectangle 36"/>
          <p:cNvSpPr>
            <a:spLocks noChangeArrowheads="1"/>
          </p:cNvSpPr>
          <p:nvPr/>
        </p:nvSpPr>
        <p:spPr bwMode="auto">
          <a:xfrm>
            <a:off x="8615363" y="4064000"/>
            <a:ext cx="271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5</a:t>
            </a:r>
          </a:p>
        </p:txBody>
      </p:sp>
      <p:sp>
        <p:nvSpPr>
          <p:cNvPr id="25645" name="Line 38"/>
          <p:cNvSpPr>
            <a:spLocks noChangeShapeType="1"/>
          </p:cNvSpPr>
          <p:nvPr/>
        </p:nvSpPr>
        <p:spPr bwMode="auto">
          <a:xfrm>
            <a:off x="8243888" y="4213225"/>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46" name="Line 38"/>
          <p:cNvSpPr>
            <a:spLocks noChangeShapeType="1"/>
          </p:cNvSpPr>
          <p:nvPr/>
        </p:nvSpPr>
        <p:spPr bwMode="auto">
          <a:xfrm>
            <a:off x="8250238" y="4203700"/>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47" name="Rectangle 34"/>
          <p:cNvSpPr>
            <a:spLocks noChangeArrowheads="1"/>
          </p:cNvSpPr>
          <p:nvPr/>
        </p:nvSpPr>
        <p:spPr bwMode="auto">
          <a:xfrm>
            <a:off x="7583488" y="4235450"/>
            <a:ext cx="620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5)</a:t>
            </a:r>
          </a:p>
        </p:txBody>
      </p:sp>
      <p:sp>
        <p:nvSpPr>
          <p:cNvPr id="25648" name="Rectangle 36"/>
          <p:cNvSpPr>
            <a:spLocks noChangeArrowheads="1"/>
          </p:cNvSpPr>
          <p:nvPr/>
        </p:nvSpPr>
        <p:spPr bwMode="auto">
          <a:xfrm>
            <a:off x="8620125" y="4243388"/>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8</a:t>
            </a:r>
          </a:p>
        </p:txBody>
      </p:sp>
      <p:sp>
        <p:nvSpPr>
          <p:cNvPr id="25649" name="Line 38"/>
          <p:cNvSpPr>
            <a:spLocks noChangeShapeType="1"/>
          </p:cNvSpPr>
          <p:nvPr/>
        </p:nvSpPr>
        <p:spPr bwMode="auto">
          <a:xfrm>
            <a:off x="8248650" y="43926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50" name="Rectangle 36"/>
          <p:cNvSpPr>
            <a:spLocks noChangeArrowheads="1"/>
          </p:cNvSpPr>
          <p:nvPr/>
        </p:nvSpPr>
        <p:spPr bwMode="auto">
          <a:xfrm>
            <a:off x="7688263" y="4508500"/>
            <a:ext cx="121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900" b="0">
                <a:latin typeface="Arial" pitchFamily="34" charset="0"/>
              </a:rPr>
              <a:t>each is the sum of the previous two...</a:t>
            </a:r>
          </a:p>
        </p:txBody>
      </p:sp>
      <p:sp>
        <p:nvSpPr>
          <p:cNvPr id="25651" name="Rectangle 50"/>
          <p:cNvSpPr>
            <a:spLocks noChangeArrowheads="1"/>
          </p:cNvSpPr>
          <p:nvPr/>
        </p:nvSpPr>
        <p:spPr bwMode="auto">
          <a:xfrm>
            <a:off x="100013" y="1258888"/>
            <a:ext cx="4184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a:t>Try</a:t>
            </a:r>
            <a:r>
              <a:rPr lang="en-US" altLang="en-US" sz="1200" b="0"/>
              <a:t> this idea:      '(1 2 3) + '(4 5)  ==  (cons  1  '(2 3) + '(4 5) )</a:t>
            </a:r>
            <a:endParaRPr lang="en-US" altLang="en-US"/>
          </a:p>
        </p:txBody>
      </p:sp>
      <p:sp>
        <p:nvSpPr>
          <p:cNvPr id="25652" name="Ink 52"/>
          <p:cNvSpPr>
            <a:spLocks noRot="1" noChangeAspect="1" noEditPoints="1" noChangeArrowheads="1" noChangeShapeType="1" noTextEdit="1"/>
          </p:cNvSpPr>
          <p:nvPr/>
        </p:nvSpPr>
        <p:spPr bwMode="auto">
          <a:xfrm>
            <a:off x="6646863" y="3754438"/>
            <a:ext cx="4762" cy="7937"/>
          </a:xfrm>
          <a:custGeom>
            <a:avLst/>
            <a:gdLst>
              <a:gd name="T0" fmla="*/ 2147483647 w 14"/>
              <a:gd name="T1" fmla="*/ 2147483647 h 22"/>
              <a:gd name="T2" fmla="*/ 0 w 14"/>
              <a:gd name="T3" fmla="*/ 2147483647 h 22"/>
              <a:gd name="T4" fmla="*/ 0 60000 65536"/>
              <a:gd name="T5" fmla="*/ 0 60000 65536"/>
              <a:gd name="T6" fmla="*/ 0 w 14"/>
              <a:gd name="T7" fmla="*/ 0 h 22"/>
              <a:gd name="T8" fmla="*/ 14 w 14"/>
              <a:gd name="T9" fmla="*/ 22 h 22"/>
            </a:gdLst>
            <a:ahLst/>
            <a:cxnLst>
              <a:cxn ang="T4">
                <a:pos x="T0" y="T1"/>
              </a:cxn>
              <a:cxn ang="T5">
                <a:pos x="T2" y="T3"/>
              </a:cxn>
            </a:cxnLst>
            <a:rect l="T6" t="T7" r="T8" b="T9"/>
            <a:pathLst>
              <a:path w="14" h="22" extrusionOk="0">
                <a:moveTo>
                  <a:pt x="13" y="21"/>
                </a:moveTo>
                <a:cubicBezTo>
                  <a:pt x="9" y="9"/>
                  <a:pt x="8" y="5"/>
                  <a:pt x="0"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3" name="Rectangle 31"/>
          <p:cNvSpPr>
            <a:spLocks noChangeArrowheads="1"/>
          </p:cNvSpPr>
          <p:nvPr/>
        </p:nvSpPr>
        <p:spPr bwMode="auto">
          <a:xfrm>
            <a:off x="6156325" y="620713"/>
            <a:ext cx="16160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cs typeface="Times New Roman" pitchFamily="18" charset="0"/>
              </a:rPr>
              <a:t>( </a:t>
            </a:r>
            <a:r>
              <a:rPr lang="en-US" altLang="en-US" sz="1200" b="0">
                <a:cs typeface="Times New Roman" pitchFamily="18" charset="0"/>
              </a:rPr>
              <a:t>reverse   '(1 2 (3 4)) </a:t>
            </a:r>
            <a:r>
              <a:rPr lang="en-US" altLang="en-US" sz="1500">
                <a:cs typeface="Times New Roman" pitchFamily="18" charset="0"/>
              </a:rPr>
              <a:t>)</a:t>
            </a:r>
          </a:p>
        </p:txBody>
      </p:sp>
      <p:sp>
        <p:nvSpPr>
          <p:cNvPr id="25654" name="Rectangle 33"/>
          <p:cNvSpPr>
            <a:spLocks noChangeArrowheads="1"/>
          </p:cNvSpPr>
          <p:nvPr/>
        </p:nvSpPr>
        <p:spPr bwMode="auto">
          <a:xfrm>
            <a:off x="8229600" y="642938"/>
            <a:ext cx="8397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cs typeface="Times New Roman" pitchFamily="18" charset="0"/>
              </a:rPr>
              <a:t>'((3 4) 2 1)</a:t>
            </a:r>
          </a:p>
        </p:txBody>
      </p:sp>
      <p:sp>
        <p:nvSpPr>
          <p:cNvPr id="25655" name="Line 37"/>
          <p:cNvSpPr>
            <a:spLocks noChangeShapeType="1"/>
          </p:cNvSpPr>
          <p:nvPr/>
        </p:nvSpPr>
        <p:spPr bwMode="auto">
          <a:xfrm>
            <a:off x="7854950" y="781050"/>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25656" name="Rectangle 32"/>
          <p:cNvSpPr>
            <a:spLocks noChangeArrowheads="1"/>
          </p:cNvSpPr>
          <p:nvPr/>
        </p:nvSpPr>
        <p:spPr bwMode="auto">
          <a:xfrm>
            <a:off x="5700713" y="642938"/>
            <a:ext cx="471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rPr>
              <a:t>E.g.,</a:t>
            </a:r>
          </a:p>
        </p:txBody>
      </p:sp>
      <p:sp>
        <p:nvSpPr>
          <p:cNvPr id="25657" name="TextBox 1"/>
          <p:cNvSpPr txBox="1">
            <a:spLocks noChangeArrowheads="1"/>
          </p:cNvSpPr>
          <p:nvPr/>
        </p:nvSpPr>
        <p:spPr bwMode="auto">
          <a:xfrm rot="20499792">
            <a:off x="1717675" y="2495888"/>
            <a:ext cx="5292725" cy="2031325"/>
          </a:xfrm>
          <a:prstGeom prst="rect">
            <a:avLst/>
          </a:prstGeom>
          <a:solidFill>
            <a:schemeClr val="bg1"/>
          </a:solidFill>
          <a:ln w="9525">
            <a:solidFill>
              <a:schemeClr val="tx1"/>
            </a:solidFill>
            <a:miter lim="800000"/>
            <a:headEnd/>
            <a:tailEnd/>
          </a:ln>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dirty="0"/>
              <a:t>We'll try these next </a:t>
            </a:r>
            <a:r>
              <a:rPr lang="en-US" altLang="en-US" sz="4200" dirty="0" smtClean="0"/>
              <a:t>time… perhaps we'll make it in 2014…</a:t>
            </a:r>
            <a:endParaRPr lang="en-US" altLang="en-US" sz="4200" dirty="0"/>
          </a:p>
        </p:txBody>
      </p:sp>
    </p:spTree>
    <p:extLst>
      <p:ext uri="{BB962C8B-B14F-4D97-AF65-F5344CB8AC3E}">
        <p14:creationId xmlns:p14="http://schemas.microsoft.com/office/powerpoint/2010/main" val="527113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ChangeArrowheads="1"/>
          </p:cNvSpPr>
          <p:nvPr/>
        </p:nvSpPr>
        <p:spPr bwMode="auto">
          <a:xfrm>
            <a:off x="1066800" y="2286000"/>
            <a:ext cx="7191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800000"/>
                </a:solidFill>
                <a:latin typeface="Calibri" pitchFamily="34" charset="0"/>
              </a:rPr>
              <a:t>Slides from past years from this point on…</a:t>
            </a:r>
            <a:endParaRPr lang="en-US" altLang="en-US" b="0">
              <a:latin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684213" y="22225"/>
            <a:ext cx="379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800" b="0" i="1">
                <a:solidFill>
                  <a:srgbClr val="000000"/>
                </a:solidFill>
              </a:rPr>
              <a:t>Last time...</a:t>
            </a:r>
            <a:endParaRPr lang="en-US" altLang="en-US" sz="2800" b="0">
              <a:solidFill>
                <a:srgbClr val="000000"/>
              </a:solidFill>
              <a:latin typeface="Comic Sans MS" pitchFamily="66" charset="0"/>
            </a:endParaRPr>
          </a:p>
        </p:txBody>
      </p:sp>
      <p:sp>
        <p:nvSpPr>
          <p:cNvPr id="31747" name="Text Box 8"/>
          <p:cNvSpPr txBox="1">
            <a:spLocks noChangeArrowheads="1"/>
          </p:cNvSpPr>
          <p:nvPr/>
        </p:nvSpPr>
        <p:spPr bwMode="auto">
          <a:xfrm>
            <a:off x="36513" y="1428750"/>
            <a:ext cx="443071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solidFill>
                  <a:srgbClr val="000000"/>
                </a:solidFill>
                <a:latin typeface="Courier New" pitchFamily="49" charset="0"/>
              </a:rPr>
              <a:t>(define (append L M)</a:t>
            </a:r>
          </a:p>
          <a:p>
            <a:pPr algn="l">
              <a:lnSpc>
                <a:spcPct val="50000"/>
              </a:lnSpc>
            </a:pPr>
            <a:r>
              <a:rPr lang="en-US" altLang="en-US" sz="1600">
                <a:solidFill>
                  <a:srgbClr val="000000"/>
                </a:solidFill>
                <a:latin typeface="Courier New" pitchFamily="49" charset="0"/>
              </a:rPr>
              <a:t>  (if (null? L)</a:t>
            </a:r>
          </a:p>
          <a:p>
            <a:pPr algn="l">
              <a:lnSpc>
                <a:spcPct val="50000"/>
              </a:lnSpc>
            </a:pPr>
            <a:r>
              <a:rPr lang="en-US" altLang="en-US" sz="1600">
                <a:solidFill>
                  <a:srgbClr val="000000"/>
                </a:solidFill>
                <a:latin typeface="Courier New" pitchFamily="49" charset="0"/>
              </a:rPr>
              <a:t>      M</a:t>
            </a:r>
          </a:p>
          <a:p>
            <a:pPr algn="l">
              <a:lnSpc>
                <a:spcPct val="50000"/>
              </a:lnSpc>
            </a:pPr>
            <a:r>
              <a:rPr lang="en-US" altLang="en-US" sz="1600">
                <a:solidFill>
                  <a:srgbClr val="000000"/>
                </a:solidFill>
                <a:latin typeface="Courier New" pitchFamily="49" charset="0"/>
              </a:rPr>
              <a:t>      (cons (first L)</a:t>
            </a:r>
          </a:p>
          <a:p>
            <a:pPr algn="l">
              <a:lnSpc>
                <a:spcPct val="50000"/>
              </a:lnSpc>
            </a:pPr>
            <a:r>
              <a:rPr lang="en-US" altLang="en-US" sz="1600">
                <a:solidFill>
                  <a:srgbClr val="000000"/>
                </a:solidFill>
                <a:latin typeface="Courier New" pitchFamily="49" charset="0"/>
              </a:rPr>
              <a:t>            (append (rest L) M))</a:t>
            </a:r>
            <a:r>
              <a:rPr lang="en-US" altLang="en-US" sz="1600">
                <a:solidFill>
                  <a:srgbClr val="000000"/>
                </a:solidFill>
                <a:cs typeface="Times New Roman" pitchFamily="18" charset="0"/>
              </a:rPr>
              <a:t>... </a:t>
            </a:r>
          </a:p>
          <a:p>
            <a:pPr algn="l">
              <a:lnSpc>
                <a:spcPct val="50000"/>
              </a:lnSpc>
            </a:pPr>
            <a:r>
              <a:rPr lang="en-US" altLang="en-US" sz="1600">
                <a:solidFill>
                  <a:srgbClr val="000000"/>
                </a:solidFill>
                <a:latin typeface="Courier New" pitchFamily="49" charset="0"/>
              </a:rPr>
              <a:t>      </a:t>
            </a:r>
            <a:endParaRPr lang="en-US" altLang="en-US" sz="1600" b="0">
              <a:solidFill>
                <a:srgbClr val="000000"/>
              </a:solidFill>
            </a:endParaRPr>
          </a:p>
        </p:txBody>
      </p:sp>
      <p:sp>
        <p:nvSpPr>
          <p:cNvPr id="31748" name="Text Box 12"/>
          <p:cNvSpPr txBox="1">
            <a:spLocks noChangeArrowheads="1"/>
          </p:cNvSpPr>
          <p:nvPr/>
        </p:nvSpPr>
        <p:spPr bwMode="auto">
          <a:xfrm>
            <a:off x="53975" y="4343400"/>
            <a:ext cx="55848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solidFill>
                  <a:srgbClr val="000000"/>
                </a:solidFill>
                <a:latin typeface="Courier New" pitchFamily="49" charset="0"/>
              </a:rPr>
              <a:t>(define (flatten L)</a:t>
            </a:r>
          </a:p>
          <a:p>
            <a:pPr algn="l">
              <a:lnSpc>
                <a:spcPct val="50000"/>
              </a:lnSpc>
            </a:pPr>
            <a:r>
              <a:rPr lang="en-US" altLang="en-US" sz="1600">
                <a:solidFill>
                  <a:srgbClr val="000000"/>
                </a:solidFill>
                <a:latin typeface="Courier New" pitchFamily="49" charset="0"/>
              </a:rPr>
              <a:t> (cond</a:t>
            </a:r>
          </a:p>
          <a:p>
            <a:pPr algn="l">
              <a:lnSpc>
                <a:spcPct val="50000"/>
              </a:lnSpc>
            </a:pPr>
            <a:r>
              <a:rPr lang="en-US" altLang="en-US" sz="1600">
                <a:solidFill>
                  <a:srgbClr val="000000"/>
                </a:solidFill>
                <a:latin typeface="Courier New" pitchFamily="49" charset="0"/>
              </a:rPr>
              <a:t>  ((null? L) '() )  ; or L</a:t>
            </a:r>
          </a:p>
          <a:p>
            <a:pPr algn="l">
              <a:lnSpc>
                <a:spcPct val="50000"/>
              </a:lnSpc>
            </a:pPr>
            <a:endParaRPr lang="en-US" altLang="en-US" sz="1600">
              <a:solidFill>
                <a:srgbClr val="000000"/>
              </a:solidFill>
              <a:latin typeface="Courier New" pitchFamily="49" charset="0"/>
            </a:endParaRPr>
          </a:p>
          <a:p>
            <a:pPr algn="l">
              <a:lnSpc>
                <a:spcPct val="50000"/>
              </a:lnSpc>
            </a:pPr>
            <a:r>
              <a:rPr lang="en-US" altLang="en-US" sz="1600">
                <a:solidFill>
                  <a:srgbClr val="000000"/>
                </a:solidFill>
                <a:latin typeface="Courier New" pitchFamily="49" charset="0"/>
              </a:rPr>
              <a:t>  ((list? L) (append (</a:t>
            </a:r>
            <a:r>
              <a:rPr lang="en-US" altLang="en-US" sz="1600">
                <a:solidFill>
                  <a:srgbClr val="800000"/>
                </a:solidFill>
                <a:latin typeface="Courier New" pitchFamily="49" charset="0"/>
              </a:rPr>
              <a:t>flatten </a:t>
            </a:r>
            <a:r>
              <a:rPr lang="en-US" altLang="en-US" sz="1600">
                <a:solidFill>
                  <a:srgbClr val="000000"/>
                </a:solidFill>
                <a:latin typeface="Courier New" pitchFamily="49" charset="0"/>
              </a:rPr>
              <a:t>(first L))</a:t>
            </a:r>
          </a:p>
          <a:p>
            <a:pPr algn="l">
              <a:lnSpc>
                <a:spcPct val="50000"/>
              </a:lnSpc>
            </a:pPr>
            <a:r>
              <a:rPr lang="en-US" altLang="en-US" sz="1600">
                <a:solidFill>
                  <a:srgbClr val="000000"/>
                </a:solidFill>
                <a:latin typeface="Courier New" pitchFamily="49" charset="0"/>
              </a:rPr>
              <a:t>                     (</a:t>
            </a:r>
            <a:r>
              <a:rPr lang="en-US" altLang="en-US" sz="1600">
                <a:solidFill>
                  <a:srgbClr val="800000"/>
                </a:solidFill>
                <a:latin typeface="Courier New" pitchFamily="49" charset="0"/>
              </a:rPr>
              <a:t>flatten </a:t>
            </a:r>
            <a:r>
              <a:rPr lang="en-US" altLang="en-US" sz="1600">
                <a:solidFill>
                  <a:srgbClr val="000000"/>
                </a:solidFill>
                <a:latin typeface="Courier New" pitchFamily="49" charset="0"/>
              </a:rPr>
              <a:t>(rest L))))</a:t>
            </a:r>
          </a:p>
          <a:p>
            <a:pPr algn="l">
              <a:lnSpc>
                <a:spcPct val="50000"/>
              </a:lnSpc>
            </a:pPr>
            <a:endParaRPr lang="en-US" altLang="en-US" sz="1600">
              <a:solidFill>
                <a:srgbClr val="000000"/>
              </a:solidFill>
              <a:latin typeface="Courier New" pitchFamily="49" charset="0"/>
            </a:endParaRPr>
          </a:p>
          <a:p>
            <a:pPr algn="l">
              <a:lnSpc>
                <a:spcPct val="50000"/>
              </a:lnSpc>
            </a:pPr>
            <a:r>
              <a:rPr lang="en-US" altLang="en-US" sz="1600">
                <a:solidFill>
                  <a:srgbClr val="000000"/>
                </a:solidFill>
                <a:latin typeface="Courier New" pitchFamily="49" charset="0"/>
              </a:rPr>
              <a:t>  ( else     (list L) )</a:t>
            </a:r>
            <a:r>
              <a:rPr lang="en-US" altLang="en-US" sz="1600">
                <a:solidFill>
                  <a:srgbClr val="000000"/>
                </a:solidFill>
                <a:cs typeface="Times New Roman" pitchFamily="18" charset="0"/>
              </a:rPr>
              <a:t> ...</a:t>
            </a:r>
            <a:r>
              <a:rPr lang="en-US" altLang="en-US" sz="1600">
                <a:solidFill>
                  <a:srgbClr val="000000"/>
                </a:solidFill>
                <a:latin typeface="Courier New" pitchFamily="49" charset="0"/>
              </a:rPr>
              <a:t> </a:t>
            </a:r>
          </a:p>
          <a:p>
            <a:pPr algn="l">
              <a:lnSpc>
                <a:spcPct val="50000"/>
              </a:lnSpc>
            </a:pPr>
            <a:r>
              <a:rPr lang="en-US" altLang="en-US" sz="1600">
                <a:solidFill>
                  <a:srgbClr val="000000"/>
                </a:solidFill>
                <a:latin typeface="Courier New" pitchFamily="49" charset="0"/>
              </a:rPr>
              <a:t>     </a:t>
            </a:r>
            <a:endParaRPr lang="en-US" altLang="en-US" sz="1600" b="0">
              <a:solidFill>
                <a:srgbClr val="000000"/>
              </a:solidFill>
            </a:endParaRPr>
          </a:p>
        </p:txBody>
      </p:sp>
      <p:sp>
        <p:nvSpPr>
          <p:cNvPr id="31749" name="Text Box 16"/>
          <p:cNvSpPr txBox="1">
            <a:spLocks noChangeArrowheads="1"/>
          </p:cNvSpPr>
          <p:nvPr/>
        </p:nvSpPr>
        <p:spPr bwMode="auto">
          <a:xfrm>
            <a:off x="5840413" y="5138738"/>
            <a:ext cx="31115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solidFill>
                  <a:srgbClr val="000000"/>
                </a:solidFill>
                <a:latin typeface="Courier New" pitchFamily="49" charset="0"/>
              </a:rPr>
              <a:t>(define (fib N)</a:t>
            </a:r>
          </a:p>
          <a:p>
            <a:pPr algn="l">
              <a:lnSpc>
                <a:spcPct val="50000"/>
              </a:lnSpc>
            </a:pPr>
            <a:r>
              <a:rPr lang="en-US" altLang="en-US" sz="1600" b="0">
                <a:solidFill>
                  <a:srgbClr val="000000"/>
                </a:solidFill>
                <a:latin typeface="Courier New" pitchFamily="49" charset="0"/>
              </a:rPr>
              <a:t>  </a:t>
            </a:r>
            <a:r>
              <a:rPr lang="en-US" altLang="en-US" sz="1600">
                <a:solidFill>
                  <a:srgbClr val="000000"/>
                </a:solidFill>
                <a:latin typeface="Courier New" pitchFamily="49" charset="0"/>
              </a:rPr>
              <a:t>(if (&lt; N 2)</a:t>
            </a:r>
          </a:p>
          <a:p>
            <a:pPr algn="l">
              <a:lnSpc>
                <a:spcPct val="50000"/>
              </a:lnSpc>
            </a:pPr>
            <a:r>
              <a:rPr lang="en-US" altLang="en-US" sz="1600">
                <a:solidFill>
                  <a:srgbClr val="000000"/>
                </a:solidFill>
                <a:latin typeface="Courier New" pitchFamily="49" charset="0"/>
              </a:rPr>
              <a:t>      1</a:t>
            </a:r>
          </a:p>
          <a:p>
            <a:pPr algn="l">
              <a:lnSpc>
                <a:spcPct val="50000"/>
              </a:lnSpc>
            </a:pPr>
            <a:r>
              <a:rPr lang="en-US" altLang="en-US" sz="1600">
                <a:solidFill>
                  <a:srgbClr val="000000"/>
                </a:solidFill>
                <a:latin typeface="Courier New" pitchFamily="49" charset="0"/>
              </a:rPr>
              <a:t>      (+ (</a:t>
            </a:r>
            <a:r>
              <a:rPr lang="en-US" altLang="en-US" sz="1600">
                <a:solidFill>
                  <a:srgbClr val="800000"/>
                </a:solidFill>
                <a:latin typeface="Courier New" pitchFamily="49" charset="0"/>
              </a:rPr>
              <a:t>fib </a:t>
            </a:r>
            <a:r>
              <a:rPr lang="en-US" altLang="en-US" sz="1600">
                <a:solidFill>
                  <a:srgbClr val="000000"/>
                </a:solidFill>
                <a:latin typeface="Courier New" pitchFamily="49" charset="0"/>
              </a:rPr>
              <a:t>(- N 1))</a:t>
            </a:r>
          </a:p>
          <a:p>
            <a:pPr algn="l">
              <a:lnSpc>
                <a:spcPct val="50000"/>
              </a:lnSpc>
            </a:pPr>
            <a:r>
              <a:rPr lang="en-US" altLang="en-US" sz="1600">
                <a:solidFill>
                  <a:srgbClr val="000000"/>
                </a:solidFill>
                <a:latin typeface="Courier New" pitchFamily="49" charset="0"/>
              </a:rPr>
              <a:t>         (</a:t>
            </a:r>
            <a:r>
              <a:rPr lang="en-US" altLang="en-US" sz="1600">
                <a:solidFill>
                  <a:srgbClr val="800000"/>
                </a:solidFill>
                <a:latin typeface="Courier New" pitchFamily="49" charset="0"/>
              </a:rPr>
              <a:t>fib </a:t>
            </a:r>
            <a:r>
              <a:rPr lang="en-US" altLang="en-US" sz="1600">
                <a:solidFill>
                  <a:srgbClr val="000000"/>
                </a:solidFill>
                <a:latin typeface="Courier New" pitchFamily="49" charset="0"/>
              </a:rPr>
              <a:t>(- N 2))</a:t>
            </a:r>
            <a:r>
              <a:rPr lang="en-US" altLang="en-US" sz="1600">
                <a:solidFill>
                  <a:srgbClr val="000000"/>
                </a:solidFill>
                <a:cs typeface="Times New Roman" pitchFamily="18" charset="0"/>
              </a:rPr>
              <a:t>...</a:t>
            </a:r>
          </a:p>
        </p:txBody>
      </p:sp>
      <p:sp>
        <p:nvSpPr>
          <p:cNvPr id="31750" name="Line 19"/>
          <p:cNvSpPr>
            <a:spLocks noChangeShapeType="1"/>
          </p:cNvSpPr>
          <p:nvPr/>
        </p:nvSpPr>
        <p:spPr bwMode="auto">
          <a:xfrm>
            <a:off x="304800" y="3167063"/>
            <a:ext cx="8534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1751" name="Oval 23"/>
          <p:cNvSpPr>
            <a:spLocks noChangeArrowheads="1"/>
          </p:cNvSpPr>
          <p:nvPr/>
        </p:nvSpPr>
        <p:spPr bwMode="auto">
          <a:xfrm>
            <a:off x="131763" y="768350"/>
            <a:ext cx="317500" cy="412750"/>
          </a:xfrm>
          <a:prstGeom prst="ellipse">
            <a:avLst/>
          </a:prstGeom>
          <a:solidFill>
            <a:srgbClr val="FFFFFF"/>
          </a:solidFill>
          <a:ln w="19050">
            <a:solidFill>
              <a:srgbClr val="A70BE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A70BE0"/>
                </a:solidFill>
                <a:latin typeface="Comic Sans MS" pitchFamily="66" charset="0"/>
              </a:rPr>
              <a:t>1</a:t>
            </a:r>
          </a:p>
        </p:txBody>
      </p:sp>
      <p:sp>
        <p:nvSpPr>
          <p:cNvPr id="31752" name="Oval 24"/>
          <p:cNvSpPr>
            <a:spLocks noChangeArrowheads="1"/>
          </p:cNvSpPr>
          <p:nvPr/>
        </p:nvSpPr>
        <p:spPr bwMode="auto">
          <a:xfrm>
            <a:off x="5219700" y="182563"/>
            <a:ext cx="358775" cy="412750"/>
          </a:xfrm>
          <a:prstGeom prst="ellipse">
            <a:avLst/>
          </a:prstGeom>
          <a:solidFill>
            <a:srgbClr val="FFFFFF"/>
          </a:solidFill>
          <a:ln w="19050">
            <a:solidFill>
              <a:srgbClr val="A70BE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A70BE0"/>
                </a:solidFill>
                <a:latin typeface="Comic Sans MS" pitchFamily="66" charset="0"/>
              </a:rPr>
              <a:t>2</a:t>
            </a:r>
          </a:p>
        </p:txBody>
      </p:sp>
      <p:sp>
        <p:nvSpPr>
          <p:cNvPr id="31753" name="Oval 25"/>
          <p:cNvSpPr>
            <a:spLocks noChangeArrowheads="1"/>
          </p:cNvSpPr>
          <p:nvPr/>
        </p:nvSpPr>
        <p:spPr bwMode="auto">
          <a:xfrm>
            <a:off x="150813" y="3328988"/>
            <a:ext cx="358775" cy="412750"/>
          </a:xfrm>
          <a:prstGeom prst="ellipse">
            <a:avLst/>
          </a:prstGeom>
          <a:solidFill>
            <a:srgbClr val="FFFFFF"/>
          </a:solidFill>
          <a:ln w="19050">
            <a:solidFill>
              <a:srgbClr val="A70BE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A70BE0"/>
                </a:solidFill>
                <a:latin typeface="Comic Sans MS" pitchFamily="66" charset="0"/>
              </a:rPr>
              <a:t>3</a:t>
            </a:r>
          </a:p>
        </p:txBody>
      </p:sp>
      <p:sp>
        <p:nvSpPr>
          <p:cNvPr id="31754" name="Oval 26"/>
          <p:cNvSpPr>
            <a:spLocks noChangeArrowheads="1"/>
          </p:cNvSpPr>
          <p:nvPr/>
        </p:nvSpPr>
        <p:spPr bwMode="auto">
          <a:xfrm>
            <a:off x="6048375" y="3409950"/>
            <a:ext cx="358775" cy="412750"/>
          </a:xfrm>
          <a:prstGeom prst="ellipse">
            <a:avLst/>
          </a:prstGeom>
          <a:solidFill>
            <a:srgbClr val="FFFFFF"/>
          </a:solidFill>
          <a:ln w="19050">
            <a:solidFill>
              <a:srgbClr val="A70BE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A70BE0"/>
                </a:solidFill>
                <a:latin typeface="Comic Sans MS" pitchFamily="66" charset="0"/>
              </a:rPr>
              <a:t>4</a:t>
            </a:r>
          </a:p>
        </p:txBody>
      </p:sp>
      <p:sp>
        <p:nvSpPr>
          <p:cNvPr id="31755" name="Line 27"/>
          <p:cNvSpPr>
            <a:spLocks noChangeShapeType="1"/>
          </p:cNvSpPr>
          <p:nvPr/>
        </p:nvSpPr>
        <p:spPr bwMode="auto">
          <a:xfrm>
            <a:off x="4570413" y="600075"/>
            <a:ext cx="0" cy="2427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6" name="Rectangle 28"/>
          <p:cNvSpPr>
            <a:spLocks noChangeArrowheads="1"/>
          </p:cNvSpPr>
          <p:nvPr/>
        </p:nvSpPr>
        <p:spPr bwMode="auto">
          <a:xfrm>
            <a:off x="6569075" y="152400"/>
            <a:ext cx="250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L, but with its (top-level) elements reversed</a:t>
            </a:r>
          </a:p>
        </p:txBody>
      </p:sp>
      <p:sp>
        <p:nvSpPr>
          <p:cNvPr id="31757" name="Rectangle 29"/>
          <p:cNvSpPr>
            <a:spLocks noChangeArrowheads="1"/>
          </p:cNvSpPr>
          <p:nvPr/>
        </p:nvSpPr>
        <p:spPr bwMode="auto">
          <a:xfrm>
            <a:off x="1908175" y="3281363"/>
            <a:ext cx="250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L, but with all internal nesting flattened!</a:t>
            </a:r>
          </a:p>
        </p:txBody>
      </p:sp>
      <p:sp>
        <p:nvSpPr>
          <p:cNvPr id="31758" name="Rectangle 30"/>
          <p:cNvSpPr>
            <a:spLocks noChangeArrowheads="1"/>
          </p:cNvSpPr>
          <p:nvPr/>
        </p:nvSpPr>
        <p:spPr bwMode="auto">
          <a:xfrm>
            <a:off x="4370388" y="2928938"/>
            <a:ext cx="14255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800" b="0" i="1">
                <a:solidFill>
                  <a:srgbClr val="008000"/>
                </a:solidFill>
              </a:rPr>
              <a:t>Big-O ?</a:t>
            </a:r>
            <a:endParaRPr lang="en-US" altLang="en-US" sz="2800" b="0">
              <a:solidFill>
                <a:srgbClr val="008000"/>
              </a:solidFill>
            </a:endParaRPr>
          </a:p>
        </p:txBody>
      </p:sp>
      <p:sp>
        <p:nvSpPr>
          <p:cNvPr id="31759" name="Rectangle 31"/>
          <p:cNvSpPr>
            <a:spLocks noChangeArrowheads="1"/>
          </p:cNvSpPr>
          <p:nvPr/>
        </p:nvSpPr>
        <p:spPr bwMode="auto">
          <a:xfrm>
            <a:off x="792163" y="3751263"/>
            <a:ext cx="20272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00000"/>
                </a:solidFill>
                <a:latin typeface="Arial" pitchFamily="34" charset="0"/>
              </a:rPr>
              <a:t>(</a:t>
            </a:r>
            <a:r>
              <a:rPr lang="en-US" altLang="en-US" sz="1200" b="0">
                <a:solidFill>
                  <a:srgbClr val="000000"/>
                </a:solidFill>
                <a:latin typeface="Arial" pitchFamily="34" charset="0"/>
              </a:rPr>
              <a:t>flatten   '(1 (2 3 (4)) (5 6))</a:t>
            </a:r>
            <a:r>
              <a:rPr lang="en-US" altLang="en-US" sz="1500">
                <a:solidFill>
                  <a:srgbClr val="000000"/>
                </a:solidFill>
                <a:latin typeface="Arial" pitchFamily="34" charset="0"/>
              </a:rPr>
              <a:t>)</a:t>
            </a:r>
          </a:p>
        </p:txBody>
      </p:sp>
      <p:sp>
        <p:nvSpPr>
          <p:cNvPr id="31760" name="Rectangle 32"/>
          <p:cNvSpPr>
            <a:spLocks noChangeArrowheads="1"/>
          </p:cNvSpPr>
          <p:nvPr/>
        </p:nvSpPr>
        <p:spPr bwMode="auto">
          <a:xfrm>
            <a:off x="284163" y="3792538"/>
            <a:ext cx="471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rPr>
              <a:t>E.g.,</a:t>
            </a:r>
          </a:p>
        </p:txBody>
      </p:sp>
      <p:sp>
        <p:nvSpPr>
          <p:cNvPr id="31761" name="Rectangle 33"/>
          <p:cNvSpPr>
            <a:spLocks noChangeArrowheads="1"/>
          </p:cNvSpPr>
          <p:nvPr/>
        </p:nvSpPr>
        <p:spPr bwMode="auto">
          <a:xfrm>
            <a:off x="3257550" y="3779838"/>
            <a:ext cx="1035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'(1 2 3 4 5 6)</a:t>
            </a:r>
          </a:p>
        </p:txBody>
      </p:sp>
      <p:sp>
        <p:nvSpPr>
          <p:cNvPr id="31762" name="Rectangle 34"/>
          <p:cNvSpPr>
            <a:spLocks noChangeArrowheads="1"/>
          </p:cNvSpPr>
          <p:nvPr/>
        </p:nvSpPr>
        <p:spPr bwMode="auto">
          <a:xfrm>
            <a:off x="7297738" y="3321050"/>
            <a:ext cx="620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(fib  0)</a:t>
            </a:r>
          </a:p>
        </p:txBody>
      </p:sp>
      <p:sp>
        <p:nvSpPr>
          <p:cNvPr id="31763" name="Rectangle 36"/>
          <p:cNvSpPr>
            <a:spLocks noChangeArrowheads="1"/>
          </p:cNvSpPr>
          <p:nvPr/>
        </p:nvSpPr>
        <p:spPr bwMode="auto">
          <a:xfrm>
            <a:off x="8334375" y="3327400"/>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1</a:t>
            </a:r>
          </a:p>
        </p:txBody>
      </p:sp>
      <p:sp>
        <p:nvSpPr>
          <p:cNvPr id="31764" name="Line 37"/>
          <p:cNvSpPr>
            <a:spLocks noChangeShapeType="1"/>
          </p:cNvSpPr>
          <p:nvPr/>
        </p:nvSpPr>
        <p:spPr bwMode="auto">
          <a:xfrm>
            <a:off x="2901950" y="39354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5" name="Line 38"/>
          <p:cNvSpPr>
            <a:spLocks noChangeShapeType="1"/>
          </p:cNvSpPr>
          <p:nvPr/>
        </p:nvSpPr>
        <p:spPr bwMode="auto">
          <a:xfrm>
            <a:off x="7961313" y="34782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6" name="Rectangle 29"/>
          <p:cNvSpPr>
            <a:spLocks noChangeArrowheads="1"/>
          </p:cNvSpPr>
          <p:nvPr/>
        </p:nvSpPr>
        <p:spPr bwMode="auto">
          <a:xfrm>
            <a:off x="760413" y="3368675"/>
            <a:ext cx="9572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(flatten L)</a:t>
            </a:r>
          </a:p>
        </p:txBody>
      </p:sp>
      <p:sp>
        <p:nvSpPr>
          <p:cNvPr id="31767" name="Rectangle 30"/>
          <p:cNvSpPr>
            <a:spLocks noChangeArrowheads="1"/>
          </p:cNvSpPr>
          <p:nvPr/>
        </p:nvSpPr>
        <p:spPr bwMode="auto">
          <a:xfrm>
            <a:off x="609600" y="812800"/>
            <a:ext cx="12461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(append L M)</a:t>
            </a:r>
          </a:p>
        </p:txBody>
      </p:sp>
      <p:sp>
        <p:nvSpPr>
          <p:cNvPr id="31768" name="Rectangle 31"/>
          <p:cNvSpPr>
            <a:spLocks noChangeArrowheads="1"/>
          </p:cNvSpPr>
          <p:nvPr/>
        </p:nvSpPr>
        <p:spPr bwMode="auto">
          <a:xfrm>
            <a:off x="5613400" y="231775"/>
            <a:ext cx="10175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(reverse L)</a:t>
            </a:r>
          </a:p>
        </p:txBody>
      </p:sp>
      <p:sp>
        <p:nvSpPr>
          <p:cNvPr id="31769" name="Text Box 8"/>
          <p:cNvSpPr txBox="1">
            <a:spLocks noChangeArrowheads="1"/>
          </p:cNvSpPr>
          <p:nvPr/>
        </p:nvSpPr>
        <p:spPr bwMode="auto">
          <a:xfrm>
            <a:off x="4695825" y="941388"/>
            <a:ext cx="441007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dirty="0">
                <a:solidFill>
                  <a:srgbClr val="000000"/>
                </a:solidFill>
                <a:latin typeface="Courier New" pitchFamily="49" charset="0"/>
              </a:rPr>
              <a:t>(define (reverse L)</a:t>
            </a:r>
          </a:p>
          <a:p>
            <a:pPr algn="l">
              <a:lnSpc>
                <a:spcPct val="50000"/>
              </a:lnSpc>
            </a:pPr>
            <a:r>
              <a:rPr lang="en-US" altLang="en-US" sz="1600" dirty="0">
                <a:solidFill>
                  <a:srgbClr val="000000"/>
                </a:solidFill>
                <a:latin typeface="Courier New" pitchFamily="49" charset="0"/>
              </a:rPr>
              <a:t>  (if (null? L)</a:t>
            </a:r>
          </a:p>
          <a:p>
            <a:pPr algn="l">
              <a:lnSpc>
                <a:spcPct val="50000"/>
              </a:lnSpc>
            </a:pPr>
            <a:r>
              <a:rPr lang="en-US" altLang="en-US" sz="1600" dirty="0">
                <a:solidFill>
                  <a:srgbClr val="000000"/>
                </a:solidFill>
                <a:latin typeface="Courier New" pitchFamily="49" charset="0"/>
              </a:rPr>
              <a:t>      M</a:t>
            </a:r>
          </a:p>
          <a:p>
            <a:pPr algn="l">
              <a:lnSpc>
                <a:spcPct val="50000"/>
              </a:lnSpc>
            </a:pPr>
            <a:r>
              <a:rPr lang="en-US" altLang="en-US" sz="1600" dirty="0">
                <a:solidFill>
                  <a:srgbClr val="000000"/>
                </a:solidFill>
                <a:latin typeface="Courier New" pitchFamily="49" charset="0"/>
              </a:rPr>
              <a:t>      (append (reverse (rest L))</a:t>
            </a:r>
          </a:p>
          <a:p>
            <a:pPr algn="l">
              <a:lnSpc>
                <a:spcPct val="50000"/>
              </a:lnSpc>
            </a:pPr>
            <a:r>
              <a:rPr lang="en-US" altLang="en-US" sz="1600" dirty="0">
                <a:solidFill>
                  <a:srgbClr val="000000"/>
                </a:solidFill>
                <a:latin typeface="Courier New" pitchFamily="49" charset="0"/>
              </a:rPr>
              <a:t>              (list (first L))</a:t>
            </a:r>
            <a:r>
              <a:rPr lang="en-US" altLang="en-US" sz="1600" dirty="0">
                <a:solidFill>
                  <a:srgbClr val="000000"/>
                </a:solidFill>
                <a:cs typeface="Times New Roman" pitchFamily="18" charset="0"/>
              </a:rPr>
              <a:t>... </a:t>
            </a:r>
          </a:p>
          <a:p>
            <a:pPr algn="l">
              <a:lnSpc>
                <a:spcPct val="50000"/>
              </a:lnSpc>
            </a:pPr>
            <a:r>
              <a:rPr lang="en-US" altLang="en-US" sz="1600" dirty="0">
                <a:solidFill>
                  <a:srgbClr val="000000"/>
                </a:solidFill>
                <a:latin typeface="Courier New" pitchFamily="49" charset="0"/>
              </a:rPr>
              <a:t>      </a:t>
            </a:r>
            <a:endParaRPr lang="en-US" altLang="en-US" sz="1600" b="0" dirty="0">
              <a:solidFill>
                <a:srgbClr val="000000"/>
              </a:solidFill>
            </a:endParaRPr>
          </a:p>
          <a:p>
            <a:pPr algn="l">
              <a:lnSpc>
                <a:spcPct val="50000"/>
              </a:lnSpc>
            </a:pPr>
            <a:endParaRPr lang="en-US" altLang="en-US" sz="1600" dirty="0">
              <a:solidFill>
                <a:srgbClr val="000000"/>
              </a:solidFill>
              <a:latin typeface="Courier New" pitchFamily="49" charset="0"/>
            </a:endParaRPr>
          </a:p>
          <a:p>
            <a:pPr algn="l">
              <a:lnSpc>
                <a:spcPct val="50000"/>
              </a:lnSpc>
            </a:pPr>
            <a:r>
              <a:rPr lang="en-US" altLang="en-US" sz="1600" dirty="0">
                <a:solidFill>
                  <a:srgbClr val="000000"/>
                </a:solidFill>
                <a:latin typeface="Courier New" pitchFamily="49" charset="0"/>
              </a:rPr>
              <a:t>      </a:t>
            </a:r>
            <a:endParaRPr lang="en-US" altLang="en-US" sz="1600" b="0" dirty="0">
              <a:solidFill>
                <a:srgbClr val="000000"/>
              </a:solidFill>
            </a:endParaRPr>
          </a:p>
        </p:txBody>
      </p:sp>
      <p:sp>
        <p:nvSpPr>
          <p:cNvPr id="31770" name="Rectangle 28"/>
          <p:cNvSpPr>
            <a:spLocks noChangeArrowheads="1"/>
          </p:cNvSpPr>
          <p:nvPr/>
        </p:nvSpPr>
        <p:spPr bwMode="auto">
          <a:xfrm>
            <a:off x="1905000" y="752475"/>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what Python would call </a:t>
            </a:r>
            <a:r>
              <a:rPr lang="en-US" altLang="en-US" sz="1200">
                <a:solidFill>
                  <a:srgbClr val="090BF3"/>
                </a:solidFill>
                <a:latin typeface="Courier New" pitchFamily="49" charset="0"/>
                <a:cs typeface="Courier New" pitchFamily="49" charset="0"/>
              </a:rPr>
              <a:t>L+M</a:t>
            </a:r>
            <a:endParaRPr lang="en-US" altLang="en-US" sz="1200" b="0">
              <a:solidFill>
                <a:srgbClr val="090BF3"/>
              </a:solidFill>
              <a:cs typeface="Courier New" pitchFamily="49" charset="0"/>
            </a:endParaRPr>
          </a:p>
        </p:txBody>
      </p:sp>
      <p:sp>
        <p:nvSpPr>
          <p:cNvPr id="31771" name="Rectangle 35"/>
          <p:cNvSpPr>
            <a:spLocks noChangeArrowheads="1"/>
          </p:cNvSpPr>
          <p:nvPr/>
        </p:nvSpPr>
        <p:spPr bwMode="auto">
          <a:xfrm>
            <a:off x="6477000" y="3429000"/>
            <a:ext cx="6842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(fib N)</a:t>
            </a:r>
          </a:p>
        </p:txBody>
      </p:sp>
      <p:sp>
        <p:nvSpPr>
          <p:cNvPr id="31772" name="Rectangle 28"/>
          <p:cNvSpPr>
            <a:spLocks noChangeArrowheads="1"/>
          </p:cNvSpPr>
          <p:nvPr/>
        </p:nvSpPr>
        <p:spPr bwMode="auto">
          <a:xfrm>
            <a:off x="5930900" y="3933825"/>
            <a:ext cx="1503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90BF3"/>
                </a:solidFill>
              </a:rPr>
              <a:t>the Nth fibonacci number, from 0</a:t>
            </a:r>
          </a:p>
        </p:txBody>
      </p:sp>
      <p:sp>
        <p:nvSpPr>
          <p:cNvPr id="31773" name="Rectangle 34"/>
          <p:cNvSpPr>
            <a:spLocks noChangeArrowheads="1"/>
          </p:cNvSpPr>
          <p:nvPr/>
        </p:nvSpPr>
        <p:spPr bwMode="auto">
          <a:xfrm>
            <a:off x="7297738" y="3500438"/>
            <a:ext cx="620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(fib  1)</a:t>
            </a:r>
          </a:p>
        </p:txBody>
      </p:sp>
      <p:sp>
        <p:nvSpPr>
          <p:cNvPr id="31774" name="Rectangle 36"/>
          <p:cNvSpPr>
            <a:spLocks noChangeArrowheads="1"/>
          </p:cNvSpPr>
          <p:nvPr/>
        </p:nvSpPr>
        <p:spPr bwMode="auto">
          <a:xfrm>
            <a:off x="8334375" y="3506788"/>
            <a:ext cx="269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1</a:t>
            </a:r>
          </a:p>
        </p:txBody>
      </p:sp>
      <p:sp>
        <p:nvSpPr>
          <p:cNvPr id="31775" name="Line 38"/>
          <p:cNvSpPr>
            <a:spLocks noChangeShapeType="1"/>
          </p:cNvSpPr>
          <p:nvPr/>
        </p:nvSpPr>
        <p:spPr bwMode="auto">
          <a:xfrm>
            <a:off x="7961313" y="3657600"/>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6" name="Rectangle 34"/>
          <p:cNvSpPr>
            <a:spLocks noChangeArrowheads="1"/>
          </p:cNvSpPr>
          <p:nvPr/>
        </p:nvSpPr>
        <p:spPr bwMode="auto">
          <a:xfrm>
            <a:off x="7296150" y="3687763"/>
            <a:ext cx="6207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(fib  2)</a:t>
            </a:r>
          </a:p>
        </p:txBody>
      </p:sp>
      <p:sp>
        <p:nvSpPr>
          <p:cNvPr id="31777" name="Rectangle 36"/>
          <p:cNvSpPr>
            <a:spLocks noChangeArrowheads="1"/>
          </p:cNvSpPr>
          <p:nvPr/>
        </p:nvSpPr>
        <p:spPr bwMode="auto">
          <a:xfrm>
            <a:off x="8331200" y="3695700"/>
            <a:ext cx="2714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2</a:t>
            </a:r>
          </a:p>
        </p:txBody>
      </p:sp>
      <p:sp>
        <p:nvSpPr>
          <p:cNvPr id="31778" name="Line 38"/>
          <p:cNvSpPr>
            <a:spLocks noChangeShapeType="1"/>
          </p:cNvSpPr>
          <p:nvPr/>
        </p:nvSpPr>
        <p:spPr bwMode="auto">
          <a:xfrm>
            <a:off x="7959725" y="38465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79" name="Line 38"/>
          <p:cNvSpPr>
            <a:spLocks noChangeShapeType="1"/>
          </p:cNvSpPr>
          <p:nvPr/>
        </p:nvSpPr>
        <p:spPr bwMode="auto">
          <a:xfrm>
            <a:off x="7961313" y="38465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80" name="Rectangle 34"/>
          <p:cNvSpPr>
            <a:spLocks noChangeArrowheads="1"/>
          </p:cNvSpPr>
          <p:nvPr/>
        </p:nvSpPr>
        <p:spPr bwMode="auto">
          <a:xfrm>
            <a:off x="7296150" y="3876675"/>
            <a:ext cx="620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(fib  3)</a:t>
            </a:r>
          </a:p>
        </p:txBody>
      </p:sp>
      <p:sp>
        <p:nvSpPr>
          <p:cNvPr id="31781" name="Rectangle 36"/>
          <p:cNvSpPr>
            <a:spLocks noChangeArrowheads="1"/>
          </p:cNvSpPr>
          <p:nvPr/>
        </p:nvSpPr>
        <p:spPr bwMode="auto">
          <a:xfrm>
            <a:off x="8331200" y="3884613"/>
            <a:ext cx="271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3</a:t>
            </a:r>
          </a:p>
        </p:txBody>
      </p:sp>
      <p:sp>
        <p:nvSpPr>
          <p:cNvPr id="31782" name="Line 38"/>
          <p:cNvSpPr>
            <a:spLocks noChangeShapeType="1"/>
          </p:cNvSpPr>
          <p:nvPr/>
        </p:nvSpPr>
        <p:spPr bwMode="auto">
          <a:xfrm>
            <a:off x="7959725" y="403383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83" name="Line 38"/>
          <p:cNvSpPr>
            <a:spLocks noChangeShapeType="1"/>
          </p:cNvSpPr>
          <p:nvPr/>
        </p:nvSpPr>
        <p:spPr bwMode="auto">
          <a:xfrm>
            <a:off x="7961313" y="403383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84" name="Rectangle 34"/>
          <p:cNvSpPr>
            <a:spLocks noChangeArrowheads="1"/>
          </p:cNvSpPr>
          <p:nvPr/>
        </p:nvSpPr>
        <p:spPr bwMode="auto">
          <a:xfrm>
            <a:off x="7296150" y="4065588"/>
            <a:ext cx="62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(fib  4)</a:t>
            </a:r>
          </a:p>
        </p:txBody>
      </p:sp>
      <p:sp>
        <p:nvSpPr>
          <p:cNvPr id="31785" name="Rectangle 36"/>
          <p:cNvSpPr>
            <a:spLocks noChangeArrowheads="1"/>
          </p:cNvSpPr>
          <p:nvPr/>
        </p:nvSpPr>
        <p:spPr bwMode="auto">
          <a:xfrm>
            <a:off x="8331200" y="4073525"/>
            <a:ext cx="271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5</a:t>
            </a:r>
          </a:p>
        </p:txBody>
      </p:sp>
      <p:sp>
        <p:nvSpPr>
          <p:cNvPr id="31786" name="Line 38"/>
          <p:cNvSpPr>
            <a:spLocks noChangeShapeType="1"/>
          </p:cNvSpPr>
          <p:nvPr/>
        </p:nvSpPr>
        <p:spPr bwMode="auto">
          <a:xfrm>
            <a:off x="7959725" y="4222750"/>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87" name="Line 38"/>
          <p:cNvSpPr>
            <a:spLocks noChangeShapeType="1"/>
          </p:cNvSpPr>
          <p:nvPr/>
        </p:nvSpPr>
        <p:spPr bwMode="auto">
          <a:xfrm>
            <a:off x="7966075" y="4213225"/>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88" name="Rectangle 34"/>
          <p:cNvSpPr>
            <a:spLocks noChangeArrowheads="1"/>
          </p:cNvSpPr>
          <p:nvPr/>
        </p:nvSpPr>
        <p:spPr bwMode="auto">
          <a:xfrm>
            <a:off x="7299325" y="4244975"/>
            <a:ext cx="62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(fib  5)</a:t>
            </a:r>
          </a:p>
        </p:txBody>
      </p:sp>
      <p:sp>
        <p:nvSpPr>
          <p:cNvPr id="31789" name="Rectangle 36"/>
          <p:cNvSpPr>
            <a:spLocks noChangeArrowheads="1"/>
          </p:cNvSpPr>
          <p:nvPr/>
        </p:nvSpPr>
        <p:spPr bwMode="auto">
          <a:xfrm>
            <a:off x="8335963" y="4252913"/>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latin typeface="Arial" pitchFamily="34" charset="0"/>
              </a:rPr>
              <a:t>8</a:t>
            </a:r>
          </a:p>
        </p:txBody>
      </p:sp>
      <p:sp>
        <p:nvSpPr>
          <p:cNvPr id="31790" name="Line 38"/>
          <p:cNvSpPr>
            <a:spLocks noChangeShapeType="1"/>
          </p:cNvSpPr>
          <p:nvPr/>
        </p:nvSpPr>
        <p:spPr bwMode="auto">
          <a:xfrm>
            <a:off x="7964488" y="440213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91" name="Rectangle 36"/>
          <p:cNvSpPr>
            <a:spLocks noChangeArrowheads="1"/>
          </p:cNvSpPr>
          <p:nvPr/>
        </p:nvSpPr>
        <p:spPr bwMode="auto">
          <a:xfrm>
            <a:off x="7404100" y="4518025"/>
            <a:ext cx="121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900" b="0">
                <a:solidFill>
                  <a:srgbClr val="000000"/>
                </a:solidFill>
                <a:latin typeface="Arial" pitchFamily="34" charset="0"/>
              </a:rPr>
              <a:t>each is the sum of the previous two...</a:t>
            </a:r>
          </a:p>
        </p:txBody>
      </p:sp>
      <p:sp>
        <p:nvSpPr>
          <p:cNvPr id="31792" name="Line 27"/>
          <p:cNvSpPr>
            <a:spLocks noChangeShapeType="1"/>
          </p:cNvSpPr>
          <p:nvPr/>
        </p:nvSpPr>
        <p:spPr bwMode="auto">
          <a:xfrm>
            <a:off x="5668963" y="3346450"/>
            <a:ext cx="0" cy="3273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31556284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ChangeArrowheads="1"/>
          </p:cNvSpPr>
          <p:nvPr>
            <p:custDataLst>
              <p:tags r:id="rId1"/>
            </p:custDataLst>
          </p:nvPr>
        </p:nvSpPr>
        <p:spPr bwMode="auto">
          <a:xfrm>
            <a:off x="325438" y="893763"/>
            <a:ext cx="8208962"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r>
              <a:rPr lang="en-US" altLang="en-US" sz="400"/>
              <a:t>		     </a:t>
            </a:r>
          </a:p>
          <a:p>
            <a:endParaRPr lang="en-US" altLang="en-US" sz="400"/>
          </a:p>
          <a:p>
            <a:r>
              <a:rPr lang="en-US" altLang="en-US" sz="400"/>
              <a:t> 	 			 			 			  	  		 	  	 			 	   		  	 	</a:t>
            </a:r>
          </a:p>
        </p:txBody>
      </p:sp>
      <p:sp>
        <p:nvSpPr>
          <p:cNvPr id="40963" name="Text Box 2"/>
          <p:cNvSpPr txBox="1">
            <a:spLocks noChangeArrowheads="1"/>
          </p:cNvSpPr>
          <p:nvPr/>
        </p:nvSpPr>
        <p:spPr bwMode="auto">
          <a:xfrm>
            <a:off x="152400" y="762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i="1">
                <a:cs typeface="Times New Roman" pitchFamily="18" charset="0"/>
              </a:rPr>
              <a:t>All corners </a:t>
            </a:r>
            <a:r>
              <a:rPr lang="en-US" altLang="en-US" sz="3200">
                <a:cs typeface="Times New Roman" pitchFamily="18" charset="0"/>
              </a:rPr>
              <a:t>of computational space?</a:t>
            </a:r>
          </a:p>
        </p:txBody>
      </p:sp>
      <p:grpSp>
        <p:nvGrpSpPr>
          <p:cNvPr id="40964" name="Group 7"/>
          <p:cNvGrpSpPr>
            <a:grpSpLocks/>
          </p:cNvGrpSpPr>
          <p:nvPr/>
        </p:nvGrpSpPr>
        <p:grpSpPr bwMode="auto">
          <a:xfrm>
            <a:off x="622300" y="722313"/>
            <a:ext cx="7793038" cy="134937"/>
            <a:chOff x="295" y="1311"/>
            <a:chExt cx="5177" cy="114"/>
          </a:xfrm>
        </p:grpSpPr>
        <p:sp>
          <p:nvSpPr>
            <p:cNvPr id="40995"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0996"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40965" name="Rectangle 1028"/>
          <p:cNvSpPr>
            <a:spLocks noChangeArrowheads="1"/>
          </p:cNvSpPr>
          <p:nvPr>
            <p:custDataLst>
              <p:tags r:id="rId2"/>
            </p:custDataLst>
          </p:nvPr>
        </p:nvSpPr>
        <p:spPr bwMode="auto">
          <a:xfrm>
            <a:off x="4876800" y="1090613"/>
            <a:ext cx="3962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400">
                <a:latin typeface="Courier New" pitchFamily="49" charset="0"/>
                <a:cs typeface="Courier New" pitchFamily="49" charset="0"/>
              </a:rPr>
              <a:t>MoO moO MoO mOo MOO OOM MMM moO moO MMM mOo mOo moO MMM mOo MMM moO moO MOO MOo mOo MoO moO moo mOo mOo moo</a:t>
            </a:r>
          </a:p>
        </p:txBody>
      </p:sp>
      <p:sp>
        <p:nvSpPr>
          <p:cNvPr id="40966" name="Text Box 1032"/>
          <p:cNvSpPr txBox="1">
            <a:spLocks noChangeArrowheads="1"/>
          </p:cNvSpPr>
          <p:nvPr>
            <p:custDataLst>
              <p:tags r:id="rId3"/>
            </p:custDataLst>
          </p:nvPr>
        </p:nvSpPr>
        <p:spPr bwMode="auto">
          <a:xfrm>
            <a:off x="2590800" y="5200650"/>
            <a:ext cx="566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a:latin typeface="Courier New" pitchFamily="49" charset="0"/>
                <a:cs typeface="Courier New" pitchFamily="49" charset="0"/>
              </a:rPr>
              <a:t>(=&lt;`$9]7&lt;5YXz7wT.3,+O/o'K%$H"'~D|#z@b=`{^Lx8%$Xmrkpohm_Ni;gsedcba`_^]\[ZYXWVUTSRQPONMLKJIHGFEDCBA@?&gt;=&lt;;:9876543s+O&lt;oLm</a:t>
            </a:r>
          </a:p>
        </p:txBody>
      </p:sp>
      <p:sp>
        <p:nvSpPr>
          <p:cNvPr id="40967" name="Rectangle 1031"/>
          <p:cNvSpPr>
            <a:spLocks noChangeArrowheads="1"/>
          </p:cNvSpPr>
          <p:nvPr>
            <p:custDataLst>
              <p:tags r:id="rId4"/>
            </p:custDataLst>
          </p:nvPr>
        </p:nvSpPr>
        <p:spPr bwMode="auto">
          <a:xfrm>
            <a:off x="2700338" y="1981200"/>
            <a:ext cx="2100262"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a:latin typeface="Courier New" pitchFamily="49" charset="0"/>
                <a:cs typeface="Courier New" pitchFamily="49" charset="0"/>
              </a:rPr>
              <a:t>0 lI'moH A cher</a:t>
            </a:r>
          </a:p>
          <a:p>
            <a:pPr algn="l"/>
            <a:r>
              <a:rPr lang="en-US" altLang="en-US" sz="1200">
                <a:latin typeface="Courier New" pitchFamily="49" charset="0"/>
                <a:cs typeface="Courier New" pitchFamily="49" charset="0"/>
              </a:rPr>
              <a:t>1 lI'moH B cher  </a:t>
            </a:r>
          </a:p>
          <a:p>
            <a:pPr algn="l"/>
            <a:r>
              <a:rPr lang="en-US" altLang="en-US" sz="1200">
                <a:latin typeface="Courier New" pitchFamily="49" charset="0"/>
                <a:cs typeface="Courier New" pitchFamily="49" charset="0"/>
              </a:rPr>
              <a:t>A cha' B cha'</a:t>
            </a:r>
          </a:p>
          <a:p>
            <a:pPr algn="l"/>
            <a:r>
              <a:rPr lang="en-US" altLang="en-US" sz="1200">
                <a:latin typeface="Courier New" pitchFamily="49" charset="0"/>
                <a:cs typeface="Courier New" pitchFamily="49" charset="0"/>
              </a:rPr>
              <a:t>18 {         </a:t>
            </a:r>
          </a:p>
          <a:p>
            <a:pPr algn="l"/>
            <a:r>
              <a:rPr lang="en-US" altLang="en-US" sz="1200">
                <a:latin typeface="Courier New" pitchFamily="49" charset="0"/>
                <a:cs typeface="Courier New" pitchFamily="49" charset="0"/>
              </a:rPr>
              <a:t>  A B boq</a:t>
            </a:r>
          </a:p>
          <a:p>
            <a:pPr algn="l"/>
            <a:r>
              <a:rPr lang="en-US" altLang="en-US" sz="1200">
                <a:latin typeface="Courier New" pitchFamily="49" charset="0"/>
                <a:cs typeface="Courier New" pitchFamily="49" charset="0"/>
              </a:rPr>
              <a:t>  latlh</a:t>
            </a:r>
          </a:p>
          <a:p>
            <a:pPr algn="l"/>
            <a:r>
              <a:rPr lang="en-US" altLang="en-US" sz="1200">
                <a:latin typeface="Courier New" pitchFamily="49" charset="0"/>
                <a:cs typeface="Courier New" pitchFamily="49" charset="0"/>
              </a:rPr>
              <a:t>  cha'</a:t>
            </a:r>
          </a:p>
          <a:p>
            <a:pPr algn="l"/>
            <a:r>
              <a:rPr lang="en-US" altLang="en-US" sz="1200">
                <a:latin typeface="Courier New" pitchFamily="49" charset="0"/>
                <a:cs typeface="Courier New" pitchFamily="49" charset="0"/>
              </a:rPr>
              <a:t>  B "A" cher</a:t>
            </a:r>
          </a:p>
          <a:p>
            <a:pPr algn="l"/>
            <a:r>
              <a:rPr lang="en-US" altLang="en-US" sz="1200">
                <a:latin typeface="Courier New" pitchFamily="49" charset="0"/>
                <a:cs typeface="Courier New" pitchFamily="49" charset="0"/>
              </a:rPr>
              <a:t>  "B" cher</a:t>
            </a:r>
          </a:p>
          <a:p>
            <a:pPr algn="l"/>
            <a:r>
              <a:rPr lang="en-US" altLang="en-US" sz="1200">
                <a:latin typeface="Courier New" pitchFamily="49" charset="0"/>
                <a:cs typeface="Courier New" pitchFamily="49" charset="0"/>
              </a:rPr>
              <a:t>} vangqa' </a:t>
            </a:r>
          </a:p>
        </p:txBody>
      </p:sp>
      <p:pic>
        <p:nvPicPr>
          <p:cNvPr id="40968" name="Picture 1030"/>
          <p:cNvPicPr>
            <a:picLocks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5791200" y="2312988"/>
            <a:ext cx="2514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 name="Rectangle 1038"/>
          <p:cNvSpPr>
            <a:spLocks noChangeArrowheads="1"/>
          </p:cNvSpPr>
          <p:nvPr>
            <p:custDataLst>
              <p:tags r:id="rId6"/>
            </p:custDataLst>
          </p:nvPr>
        </p:nvSpPr>
        <p:spPr bwMode="auto">
          <a:xfrm>
            <a:off x="1090613" y="5378450"/>
            <a:ext cx="1277937" cy="336550"/>
          </a:xfrm>
          <a:prstGeom prst="rect">
            <a:avLst/>
          </a:prstGeom>
          <a:noFill/>
          <a:ln w="12700">
            <a:noFill/>
            <a:miter lim="800000"/>
            <a:headEnd/>
            <a:tailEnd/>
          </a:ln>
        </p:spPr>
        <p:txBody>
          <a:bodyPr wrap="none">
            <a:spAutoFit/>
          </a:bodyPr>
          <a:lstStyle/>
          <a:p>
            <a:pPr>
              <a:defRPr/>
            </a:pPr>
            <a:r>
              <a:rPr lang="en-US" sz="1600">
                <a:solidFill>
                  <a:schemeClr val="bg1">
                    <a:lumMod val="65000"/>
                  </a:schemeClr>
                </a:solidFill>
                <a:latin typeface="Comic Sans MS" pitchFamily="66" charset="0"/>
                <a:ea typeface="+mn-ea"/>
              </a:rPr>
              <a:t>Hello world</a:t>
            </a:r>
          </a:p>
        </p:txBody>
      </p:sp>
      <p:sp>
        <p:nvSpPr>
          <p:cNvPr id="40970" name="Rectangle 1045"/>
          <p:cNvSpPr>
            <a:spLocks noChangeArrowheads="1"/>
          </p:cNvSpPr>
          <p:nvPr>
            <p:custDataLst>
              <p:tags r:id="rId7"/>
            </p:custDataLst>
          </p:nvPr>
        </p:nvSpPr>
        <p:spPr bwMode="auto">
          <a:xfrm>
            <a:off x="1211263" y="5162550"/>
            <a:ext cx="10366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600">
                <a:solidFill>
                  <a:srgbClr val="090BF3"/>
                </a:solidFill>
                <a:latin typeface="Comic Sans MS" pitchFamily="66" charset="0"/>
              </a:rPr>
              <a:t>Malbolge</a:t>
            </a:r>
          </a:p>
        </p:txBody>
      </p:sp>
      <p:sp>
        <p:nvSpPr>
          <p:cNvPr id="42" name="Rectangle 1038"/>
          <p:cNvSpPr>
            <a:spLocks noChangeArrowheads="1"/>
          </p:cNvSpPr>
          <p:nvPr>
            <p:custDataLst>
              <p:tags r:id="rId8"/>
            </p:custDataLst>
          </p:nvPr>
        </p:nvSpPr>
        <p:spPr bwMode="auto">
          <a:xfrm>
            <a:off x="1460500" y="3367088"/>
            <a:ext cx="1076325" cy="336550"/>
          </a:xfrm>
          <a:prstGeom prst="rect">
            <a:avLst/>
          </a:prstGeom>
          <a:noFill/>
          <a:ln w="12700">
            <a:noFill/>
            <a:miter lim="800000"/>
            <a:headEnd/>
            <a:tailEnd/>
          </a:ln>
        </p:spPr>
        <p:txBody>
          <a:bodyPr wrap="none">
            <a:spAutoFit/>
          </a:bodyPr>
          <a:lstStyle/>
          <a:p>
            <a:pPr>
              <a:defRPr/>
            </a:pPr>
            <a:r>
              <a:rPr lang="en-US" sz="1600">
                <a:solidFill>
                  <a:schemeClr val="bg1">
                    <a:lumMod val="65000"/>
                  </a:schemeClr>
                </a:solidFill>
                <a:latin typeface="Comic Sans MS" pitchFamily="66" charset="0"/>
                <a:ea typeface="+mn-ea"/>
              </a:rPr>
              <a:t>Fibonacci</a:t>
            </a:r>
          </a:p>
        </p:txBody>
      </p:sp>
      <p:sp>
        <p:nvSpPr>
          <p:cNvPr id="40972" name="Rectangle 1045"/>
          <p:cNvSpPr>
            <a:spLocks noChangeArrowheads="1"/>
          </p:cNvSpPr>
          <p:nvPr>
            <p:custDataLst>
              <p:tags r:id="rId9"/>
            </p:custDataLst>
          </p:nvPr>
        </p:nvSpPr>
        <p:spPr bwMode="auto">
          <a:xfrm>
            <a:off x="1600200" y="3151188"/>
            <a:ext cx="796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600">
                <a:solidFill>
                  <a:srgbClr val="090BF3"/>
                </a:solidFill>
                <a:latin typeface="Comic Sans MS" pitchFamily="66" charset="0"/>
              </a:rPr>
              <a:t>Var</a:t>
            </a:r>
            <a:r>
              <a:rPr lang="ja-JP" altLang="en-US" sz="1600">
                <a:solidFill>
                  <a:srgbClr val="090BF3"/>
                </a:solidFill>
                <a:latin typeface="Comic Sans MS" pitchFamily="66" charset="0"/>
              </a:rPr>
              <a:t>’</a:t>
            </a:r>
            <a:r>
              <a:rPr lang="en-US" altLang="ja-JP" sz="1600">
                <a:solidFill>
                  <a:srgbClr val="090BF3"/>
                </a:solidFill>
                <a:latin typeface="Comic Sans MS" pitchFamily="66" charset="0"/>
              </a:rPr>
              <a:t>aq</a:t>
            </a:r>
            <a:endParaRPr lang="en-US" altLang="en-US" sz="1600">
              <a:solidFill>
                <a:srgbClr val="090BF3"/>
              </a:solidFill>
              <a:latin typeface="Comic Sans MS" pitchFamily="66" charset="0"/>
            </a:endParaRPr>
          </a:p>
        </p:txBody>
      </p:sp>
      <p:sp>
        <p:nvSpPr>
          <p:cNvPr id="44" name="Rectangle 1038"/>
          <p:cNvSpPr>
            <a:spLocks noChangeArrowheads="1"/>
          </p:cNvSpPr>
          <p:nvPr>
            <p:custDataLst>
              <p:tags r:id="rId10"/>
            </p:custDataLst>
          </p:nvPr>
        </p:nvSpPr>
        <p:spPr bwMode="auto">
          <a:xfrm>
            <a:off x="3517900" y="1374775"/>
            <a:ext cx="1076325" cy="336550"/>
          </a:xfrm>
          <a:prstGeom prst="rect">
            <a:avLst/>
          </a:prstGeom>
          <a:noFill/>
          <a:ln w="12700">
            <a:noFill/>
            <a:miter lim="800000"/>
            <a:headEnd/>
            <a:tailEnd/>
          </a:ln>
        </p:spPr>
        <p:txBody>
          <a:bodyPr wrap="none">
            <a:spAutoFit/>
          </a:bodyPr>
          <a:lstStyle/>
          <a:p>
            <a:pPr>
              <a:defRPr/>
            </a:pPr>
            <a:r>
              <a:rPr lang="en-US" sz="1600">
                <a:solidFill>
                  <a:schemeClr val="bg1">
                    <a:lumMod val="65000"/>
                  </a:schemeClr>
                </a:solidFill>
                <a:latin typeface="Comic Sans MS" pitchFamily="66" charset="0"/>
                <a:ea typeface="+mn-ea"/>
              </a:rPr>
              <a:t>Fibonacci</a:t>
            </a:r>
          </a:p>
        </p:txBody>
      </p:sp>
      <p:sp>
        <p:nvSpPr>
          <p:cNvPr id="40974" name="Rectangle 1045"/>
          <p:cNvSpPr>
            <a:spLocks noChangeArrowheads="1"/>
          </p:cNvSpPr>
          <p:nvPr>
            <p:custDataLst>
              <p:tags r:id="rId11"/>
            </p:custDataLst>
          </p:nvPr>
        </p:nvSpPr>
        <p:spPr bwMode="auto">
          <a:xfrm>
            <a:off x="3778250" y="1160463"/>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600">
                <a:solidFill>
                  <a:srgbClr val="090BF3"/>
                </a:solidFill>
                <a:latin typeface="Comic Sans MS" pitchFamily="66" charset="0"/>
              </a:rPr>
              <a:t>Cow</a:t>
            </a:r>
          </a:p>
        </p:txBody>
      </p:sp>
      <p:sp>
        <p:nvSpPr>
          <p:cNvPr id="46" name="Rectangle 1038"/>
          <p:cNvSpPr>
            <a:spLocks noChangeArrowheads="1"/>
          </p:cNvSpPr>
          <p:nvPr>
            <p:custDataLst>
              <p:tags r:id="rId12"/>
            </p:custDataLst>
          </p:nvPr>
        </p:nvSpPr>
        <p:spPr bwMode="auto">
          <a:xfrm>
            <a:off x="4584700" y="3341688"/>
            <a:ext cx="1076325" cy="336550"/>
          </a:xfrm>
          <a:prstGeom prst="rect">
            <a:avLst/>
          </a:prstGeom>
          <a:noFill/>
          <a:ln w="12700">
            <a:noFill/>
            <a:miter lim="800000"/>
            <a:headEnd/>
            <a:tailEnd/>
          </a:ln>
        </p:spPr>
        <p:txBody>
          <a:bodyPr wrap="none">
            <a:spAutoFit/>
          </a:bodyPr>
          <a:lstStyle/>
          <a:p>
            <a:pPr>
              <a:defRPr/>
            </a:pPr>
            <a:r>
              <a:rPr lang="en-US" sz="1600">
                <a:solidFill>
                  <a:schemeClr val="bg1">
                    <a:lumMod val="65000"/>
                  </a:schemeClr>
                </a:solidFill>
                <a:latin typeface="Comic Sans MS" pitchFamily="66" charset="0"/>
                <a:ea typeface="+mn-ea"/>
              </a:rPr>
              <a:t>Fibonacci</a:t>
            </a:r>
          </a:p>
        </p:txBody>
      </p:sp>
      <p:sp>
        <p:nvSpPr>
          <p:cNvPr id="40976" name="Rectangle 1045"/>
          <p:cNvSpPr>
            <a:spLocks noChangeArrowheads="1"/>
          </p:cNvSpPr>
          <p:nvPr>
            <p:custDataLst>
              <p:tags r:id="rId13"/>
            </p:custDataLst>
          </p:nvPr>
        </p:nvSpPr>
        <p:spPr bwMode="auto">
          <a:xfrm>
            <a:off x="4843463" y="3125788"/>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600">
                <a:solidFill>
                  <a:srgbClr val="090BF3"/>
                </a:solidFill>
                <a:latin typeface="Comic Sans MS" pitchFamily="66" charset="0"/>
              </a:rPr>
              <a:t>Piet</a:t>
            </a:r>
          </a:p>
        </p:txBody>
      </p:sp>
      <p:sp>
        <p:nvSpPr>
          <p:cNvPr id="48" name="Rectangle 1038"/>
          <p:cNvSpPr>
            <a:spLocks noChangeArrowheads="1"/>
          </p:cNvSpPr>
          <p:nvPr>
            <p:custDataLst>
              <p:tags r:id="rId14"/>
            </p:custDataLst>
          </p:nvPr>
        </p:nvSpPr>
        <p:spPr bwMode="auto">
          <a:xfrm>
            <a:off x="698500" y="1511300"/>
            <a:ext cx="1277938" cy="336550"/>
          </a:xfrm>
          <a:prstGeom prst="rect">
            <a:avLst/>
          </a:prstGeom>
          <a:noFill/>
          <a:ln w="12700">
            <a:noFill/>
            <a:miter lim="800000"/>
            <a:headEnd/>
            <a:tailEnd/>
          </a:ln>
        </p:spPr>
        <p:txBody>
          <a:bodyPr wrap="none">
            <a:spAutoFit/>
          </a:bodyPr>
          <a:lstStyle/>
          <a:p>
            <a:pPr>
              <a:defRPr/>
            </a:pPr>
            <a:r>
              <a:rPr lang="en-US" sz="1600">
                <a:solidFill>
                  <a:schemeClr val="bg1">
                    <a:lumMod val="65000"/>
                  </a:schemeClr>
                </a:solidFill>
                <a:latin typeface="Comic Sans MS" pitchFamily="66" charset="0"/>
                <a:ea typeface="+mn-ea"/>
              </a:rPr>
              <a:t>Hello world</a:t>
            </a:r>
          </a:p>
        </p:txBody>
      </p:sp>
      <p:sp>
        <p:nvSpPr>
          <p:cNvPr id="40978" name="Rectangle 1045"/>
          <p:cNvSpPr>
            <a:spLocks noChangeArrowheads="1"/>
          </p:cNvSpPr>
          <p:nvPr>
            <p:custDataLst>
              <p:tags r:id="rId15"/>
            </p:custDataLst>
          </p:nvPr>
        </p:nvSpPr>
        <p:spPr bwMode="auto">
          <a:xfrm>
            <a:off x="679450" y="1295400"/>
            <a:ext cx="1317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600">
                <a:solidFill>
                  <a:srgbClr val="090BF3"/>
                </a:solidFill>
                <a:latin typeface="Comic Sans MS" pitchFamily="66" charset="0"/>
              </a:rPr>
              <a:t>Whitespace</a:t>
            </a:r>
          </a:p>
        </p:txBody>
      </p:sp>
      <p:sp>
        <p:nvSpPr>
          <p:cNvPr id="40979" name="TextBox 6"/>
          <p:cNvSpPr txBox="1">
            <a:spLocks noChangeArrowheads="1"/>
          </p:cNvSpPr>
          <p:nvPr/>
        </p:nvSpPr>
        <p:spPr bwMode="auto">
          <a:xfrm>
            <a:off x="112713" y="6192838"/>
            <a:ext cx="807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600" b="0">
                <a:solidFill>
                  <a:srgbClr val="090BF3"/>
                </a:solidFill>
                <a:cs typeface="Times New Roman" pitchFamily="18" charset="0"/>
              </a:rPr>
              <a:t>Fortunately, CS 60 does NOT goto the </a:t>
            </a:r>
            <a:r>
              <a:rPr lang="en-US" altLang="en-US" sz="1600" b="0" i="1">
                <a:solidFill>
                  <a:srgbClr val="090BF3"/>
                </a:solidFill>
                <a:cs typeface="Times New Roman" pitchFamily="18" charset="0"/>
              </a:rPr>
              <a:t>fringe </a:t>
            </a:r>
            <a:r>
              <a:rPr lang="en-US" altLang="en-US" sz="1600" b="0">
                <a:solidFill>
                  <a:srgbClr val="090BF3"/>
                </a:solidFill>
                <a:cs typeface="Times New Roman" pitchFamily="18" charset="0"/>
              </a:rPr>
              <a:t>of the programming-language universe !</a:t>
            </a:r>
          </a:p>
        </p:txBody>
      </p:sp>
      <p:grpSp>
        <p:nvGrpSpPr>
          <p:cNvPr id="40980" name="Group 24"/>
          <p:cNvGrpSpPr>
            <a:grpSpLocks/>
          </p:cNvGrpSpPr>
          <p:nvPr/>
        </p:nvGrpSpPr>
        <p:grpSpPr bwMode="auto">
          <a:xfrm>
            <a:off x="8523288" y="6338888"/>
            <a:ext cx="457200" cy="420687"/>
            <a:chOff x="2928" y="1051"/>
            <a:chExt cx="840" cy="957"/>
          </a:xfrm>
        </p:grpSpPr>
        <p:sp>
          <p:nvSpPr>
            <p:cNvPr id="40982" name="Freeform 25"/>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48 h 250"/>
                <a:gd name="T10" fmla="*/ 2 w 1048"/>
                <a:gd name="T11" fmla="*/ 217 h 250"/>
                <a:gd name="T12" fmla="*/ 2 w 1048"/>
                <a:gd name="T13" fmla="*/ 197 h 250"/>
                <a:gd name="T14" fmla="*/ 0 w 1048"/>
                <a:gd name="T15" fmla="*/ 176 h 250"/>
                <a:gd name="T16" fmla="*/ 2 w 1048"/>
                <a:gd name="T17" fmla="*/ 14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0983" name="Oval 26"/>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0984" name="Oval 27"/>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0985" name="Oval 28"/>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0986" name="Oval 29"/>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0987" name="Oval 30"/>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0988" name="Oval 31"/>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0989" name="Oval 32"/>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0990" name="AutoShape 33"/>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0991" name="Freeform 34"/>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0992" name="Freeform 35"/>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0993" name="Freeform 36"/>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0994" name="Freeform 37"/>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0981" name="Text Box 38"/>
          <p:cNvSpPr txBox="1">
            <a:spLocks noChangeArrowheads="1"/>
          </p:cNvSpPr>
          <p:nvPr/>
        </p:nvSpPr>
        <p:spPr bwMode="auto">
          <a:xfrm>
            <a:off x="7415213" y="6132513"/>
            <a:ext cx="1203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00">
                <a:solidFill>
                  <a:srgbClr val="048501"/>
                </a:solidFill>
                <a:latin typeface="Comic Sans MS" pitchFamily="66" charset="0"/>
              </a:rPr>
              <a:t>Who are you calling </a:t>
            </a:r>
            <a:r>
              <a:rPr lang="en-US" altLang="en-US" sz="1000" i="1">
                <a:solidFill>
                  <a:srgbClr val="048501"/>
                </a:solidFill>
                <a:latin typeface="Comic Sans MS" pitchFamily="66" charset="0"/>
              </a:rPr>
              <a:t>fringe</a:t>
            </a:r>
            <a:r>
              <a:rPr lang="en-US" altLang="en-US" sz="1000">
                <a:solidFill>
                  <a:srgbClr val="048501"/>
                </a:solidFill>
                <a:latin typeface="Comic Sans MS" pitchFamily="66" charset="0"/>
              </a:rPr>
              <a:t>?</a:t>
            </a:r>
          </a:p>
        </p:txBody>
      </p:sp>
    </p:spTree>
    <p:extLst>
      <p:ext uri="{BB962C8B-B14F-4D97-AF65-F5344CB8AC3E}">
        <p14:creationId xmlns:p14="http://schemas.microsoft.com/office/powerpoint/2010/main" val="3940536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896938" y="193675"/>
            <a:ext cx="7339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i="1"/>
              <a:t>Analyzing</a:t>
            </a:r>
            <a:r>
              <a:rPr lang="en-US" altLang="en-US" sz="4400" b="0"/>
              <a:t>  Lists</a:t>
            </a:r>
          </a:p>
        </p:txBody>
      </p:sp>
      <p:sp>
        <p:nvSpPr>
          <p:cNvPr id="12291" name="Text Box 6"/>
          <p:cNvSpPr txBox="1">
            <a:spLocks noChangeArrowheads="1"/>
          </p:cNvSpPr>
          <p:nvPr/>
        </p:nvSpPr>
        <p:spPr bwMode="auto">
          <a:xfrm>
            <a:off x="312738" y="1295400"/>
            <a:ext cx="837406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nSpc>
                <a:spcPct val="80000"/>
              </a:lnSpc>
            </a:pPr>
            <a:r>
              <a:rPr lang="en-US" altLang="en-US" sz="3600">
                <a:solidFill>
                  <a:schemeClr val="bg2"/>
                </a:solidFill>
                <a:latin typeface="Courier New" pitchFamily="49" charset="0"/>
              </a:rPr>
              <a:t>(define M</a:t>
            </a:r>
            <a:r>
              <a:rPr lang="en-US" altLang="en-US" sz="3600">
                <a:latin typeface="Courier New" pitchFamily="49" charset="0"/>
              </a:rPr>
              <a:t> '(1 (2 3) 4)</a:t>
            </a:r>
            <a:r>
              <a:rPr lang="en-US" altLang="en-US" sz="3600">
                <a:solidFill>
                  <a:schemeClr val="bg2"/>
                </a:solidFill>
                <a:latin typeface="Courier New" pitchFamily="49" charset="0"/>
              </a:rPr>
              <a:t>)</a:t>
            </a:r>
            <a:endParaRPr lang="en-US" altLang="en-US" sz="3600">
              <a:latin typeface="Courier New" pitchFamily="49" charset="0"/>
            </a:endParaRPr>
          </a:p>
        </p:txBody>
      </p:sp>
      <p:sp>
        <p:nvSpPr>
          <p:cNvPr id="12292" name="Text Box 9"/>
          <p:cNvSpPr txBox="1">
            <a:spLocks noChangeArrowheads="1"/>
          </p:cNvSpPr>
          <p:nvPr/>
        </p:nvSpPr>
        <p:spPr bwMode="auto">
          <a:xfrm>
            <a:off x="914400" y="2286000"/>
            <a:ext cx="2743200" cy="461665"/>
          </a:xfrm>
          <a:prstGeom prst="rect">
            <a:avLst/>
          </a:prstGeom>
          <a:solidFill>
            <a:srgbClr val="CCECFF"/>
          </a:solidFill>
          <a:ln w="9525">
            <a:noFill/>
            <a:miter lim="800000"/>
            <a:headEnd/>
            <a:tailEnd/>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i="1" dirty="0">
                <a:latin typeface="Cambria" panose="02040503050406030204" pitchFamily="18" charset="0"/>
              </a:rPr>
              <a:t>Iterative </a:t>
            </a:r>
            <a:r>
              <a:rPr lang="en-US" altLang="en-US" b="0" dirty="0">
                <a:latin typeface="Cambria" panose="02040503050406030204" pitchFamily="18" charset="0"/>
              </a:rPr>
              <a:t>structure</a:t>
            </a:r>
            <a:endParaRPr lang="en-US" altLang="en-US" b="0" i="1" dirty="0">
              <a:latin typeface="Cambria" panose="02040503050406030204" pitchFamily="18" charset="0"/>
            </a:endParaRPr>
          </a:p>
        </p:txBody>
      </p:sp>
      <p:sp>
        <p:nvSpPr>
          <p:cNvPr id="12293" name="Rectangle 10"/>
          <p:cNvSpPr>
            <a:spLocks noChangeArrowheads="1"/>
          </p:cNvSpPr>
          <p:nvPr/>
        </p:nvSpPr>
        <p:spPr bwMode="auto">
          <a:xfrm>
            <a:off x="457200" y="3871913"/>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(first M)</a:t>
            </a:r>
          </a:p>
        </p:txBody>
      </p:sp>
      <p:sp>
        <p:nvSpPr>
          <p:cNvPr id="12294" name="Rectangle 11"/>
          <p:cNvSpPr>
            <a:spLocks noChangeArrowheads="1"/>
          </p:cNvSpPr>
          <p:nvPr/>
        </p:nvSpPr>
        <p:spPr bwMode="auto">
          <a:xfrm>
            <a:off x="457200" y="4486275"/>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(second M)</a:t>
            </a:r>
          </a:p>
        </p:txBody>
      </p:sp>
      <p:sp>
        <p:nvSpPr>
          <p:cNvPr id="12295" name="Rectangle 13"/>
          <p:cNvSpPr>
            <a:spLocks noChangeArrowheads="1"/>
          </p:cNvSpPr>
          <p:nvPr/>
        </p:nvSpPr>
        <p:spPr bwMode="auto">
          <a:xfrm>
            <a:off x="457200" y="325755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(length M)</a:t>
            </a:r>
          </a:p>
        </p:txBody>
      </p:sp>
      <p:sp>
        <p:nvSpPr>
          <p:cNvPr id="12296" name="Rectangle 14"/>
          <p:cNvSpPr>
            <a:spLocks noChangeArrowheads="1"/>
          </p:cNvSpPr>
          <p:nvPr/>
        </p:nvSpPr>
        <p:spPr bwMode="auto">
          <a:xfrm>
            <a:off x="4876800" y="3257550"/>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(null? M)</a:t>
            </a:r>
          </a:p>
        </p:txBody>
      </p:sp>
      <p:sp>
        <p:nvSpPr>
          <p:cNvPr id="12297" name="Rectangle 15"/>
          <p:cNvSpPr>
            <a:spLocks noChangeArrowheads="1"/>
          </p:cNvSpPr>
          <p:nvPr/>
        </p:nvSpPr>
        <p:spPr bwMode="auto">
          <a:xfrm>
            <a:off x="4876800" y="4876800"/>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(first M)</a:t>
            </a:r>
          </a:p>
        </p:txBody>
      </p:sp>
      <p:sp>
        <p:nvSpPr>
          <p:cNvPr id="12298" name="Rectangle 16"/>
          <p:cNvSpPr>
            <a:spLocks noChangeArrowheads="1"/>
          </p:cNvSpPr>
          <p:nvPr/>
        </p:nvSpPr>
        <p:spPr bwMode="auto">
          <a:xfrm>
            <a:off x="4876800" y="5715000"/>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(rest M)</a:t>
            </a:r>
          </a:p>
        </p:txBody>
      </p:sp>
      <p:sp>
        <p:nvSpPr>
          <p:cNvPr id="12299" name="Text Box 17"/>
          <p:cNvSpPr txBox="1">
            <a:spLocks noChangeArrowheads="1"/>
          </p:cNvSpPr>
          <p:nvPr/>
        </p:nvSpPr>
        <p:spPr bwMode="auto">
          <a:xfrm>
            <a:off x="5334000" y="2286000"/>
            <a:ext cx="2743200" cy="461665"/>
          </a:xfrm>
          <a:prstGeom prst="rect">
            <a:avLst/>
          </a:prstGeom>
          <a:solidFill>
            <a:srgbClr val="CCECFF"/>
          </a:solidFill>
          <a:ln w="9525">
            <a:noFill/>
            <a:miter lim="800000"/>
            <a:headEnd/>
            <a:tailEnd/>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i="1">
                <a:latin typeface="Cambria" panose="02040503050406030204" pitchFamily="18" charset="0"/>
              </a:rPr>
              <a:t>Recursive </a:t>
            </a:r>
            <a:r>
              <a:rPr lang="en-US" altLang="en-US" b="0">
                <a:latin typeface="Cambria" panose="02040503050406030204" pitchFamily="18" charset="0"/>
              </a:rPr>
              <a:t>structure</a:t>
            </a:r>
            <a:endParaRPr lang="en-US" altLang="en-US" b="0" i="1">
              <a:latin typeface="Cambria" panose="02040503050406030204" pitchFamily="18" charset="0"/>
            </a:endParaRPr>
          </a:p>
        </p:txBody>
      </p:sp>
      <p:sp>
        <p:nvSpPr>
          <p:cNvPr id="12300" name="Rectangle 20"/>
          <p:cNvSpPr>
            <a:spLocks noChangeArrowheads="1"/>
          </p:cNvSpPr>
          <p:nvPr/>
        </p:nvSpPr>
        <p:spPr bwMode="auto">
          <a:xfrm>
            <a:off x="457200" y="5100638"/>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(third M)</a:t>
            </a:r>
          </a:p>
        </p:txBody>
      </p:sp>
      <p:cxnSp>
        <p:nvCxnSpPr>
          <p:cNvPr id="12301" name="Straight Connector 30"/>
          <p:cNvCxnSpPr>
            <a:cxnSpLocks noChangeShapeType="1"/>
          </p:cNvCxnSpPr>
          <p:nvPr/>
        </p:nvCxnSpPr>
        <p:spPr bwMode="auto">
          <a:xfrm rot="5400000">
            <a:off x="2767013" y="4822825"/>
            <a:ext cx="361156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302" name="Rectangle 20"/>
          <p:cNvSpPr>
            <a:spLocks noChangeArrowheads="1"/>
          </p:cNvSpPr>
          <p:nvPr/>
        </p:nvSpPr>
        <p:spPr bwMode="auto">
          <a:xfrm>
            <a:off x="457200" y="5715000"/>
            <a:ext cx="202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(fourth M)</a:t>
            </a:r>
          </a:p>
        </p:txBody>
      </p:sp>
      <p:cxnSp>
        <p:nvCxnSpPr>
          <p:cNvPr id="12303" name="Straight Connector 30"/>
          <p:cNvCxnSpPr>
            <a:cxnSpLocks noChangeShapeType="1"/>
          </p:cNvCxnSpPr>
          <p:nvPr/>
        </p:nvCxnSpPr>
        <p:spPr bwMode="auto">
          <a:xfrm flipH="1">
            <a:off x="4902200" y="4327525"/>
            <a:ext cx="3784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2304" name="Rectangle 3"/>
          <p:cNvSpPr>
            <a:spLocks noChangeArrowheads="1"/>
          </p:cNvSpPr>
          <p:nvPr/>
        </p:nvSpPr>
        <p:spPr bwMode="auto">
          <a:xfrm>
            <a:off x="7851196" y="4019021"/>
            <a:ext cx="9076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dirty="0">
                <a:latin typeface="Cambria" panose="02040503050406030204" pitchFamily="18" charset="0"/>
              </a:rPr>
              <a:t>base case</a:t>
            </a:r>
            <a:endParaRPr lang="en-US" altLang="en-US" sz="1400" dirty="0">
              <a:latin typeface="Cambria" panose="02040503050406030204" pitchFamily="18" charset="0"/>
            </a:endParaRPr>
          </a:p>
        </p:txBody>
      </p:sp>
      <p:sp>
        <p:nvSpPr>
          <p:cNvPr id="12305" name="Rectangle 36"/>
          <p:cNvSpPr>
            <a:spLocks noChangeArrowheads="1"/>
          </p:cNvSpPr>
          <p:nvPr/>
        </p:nvSpPr>
        <p:spPr bwMode="auto">
          <a:xfrm>
            <a:off x="7821245" y="4348163"/>
            <a:ext cx="9691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latin typeface="Cambria" panose="02040503050406030204" pitchFamily="18" charset="0"/>
              </a:rPr>
              <a:t>recursion!</a:t>
            </a:r>
            <a:endParaRPr lang="en-US" altLang="en-US" sz="140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75240" y="3143160"/>
              <a:ext cx="6545880" cy="3197160"/>
            </p14:xfrm>
          </p:contentPart>
        </mc:Choice>
        <mc:Fallback xmlns="">
          <p:pic>
            <p:nvPicPr>
              <p:cNvPr id="2" name="Ink 1"/>
              <p:cNvPicPr/>
              <p:nvPr/>
            </p:nvPicPr>
            <p:blipFill>
              <a:blip r:embed="rId4"/>
              <a:stretch>
                <a:fillRect/>
              </a:stretch>
            </p:blipFill>
            <p:spPr>
              <a:xfrm>
                <a:off x="1865880" y="3133800"/>
                <a:ext cx="6564600" cy="3215880"/>
              </a:xfrm>
              <a:prstGeom prst="rect">
                <a:avLst/>
              </a:prstGeom>
            </p:spPr>
          </p:pic>
        </mc:Fallback>
      </mc:AlternateContent>
      <p:sp>
        <p:nvSpPr>
          <p:cNvPr id="4" name="Down Arrow 3"/>
          <p:cNvSpPr/>
          <p:nvPr/>
        </p:nvSpPr>
        <p:spPr bwMode="auto">
          <a:xfrm>
            <a:off x="8190706" y="4675672"/>
            <a:ext cx="228600" cy="265906"/>
          </a:xfrm>
          <a:prstGeom prst="downArrow">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
        <p:nvSpPr>
          <p:cNvPr id="21" name="Down Arrow 20"/>
          <p:cNvSpPr/>
          <p:nvPr/>
        </p:nvSpPr>
        <p:spPr bwMode="auto">
          <a:xfrm rot="10800000">
            <a:off x="8190706" y="3738960"/>
            <a:ext cx="228600" cy="265906"/>
          </a:xfrm>
          <a:prstGeom prst="downArrow">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Tree>
    <p:extLst>
      <p:ext uri="{BB962C8B-B14F-4D97-AF65-F5344CB8AC3E}">
        <p14:creationId xmlns:p14="http://schemas.microsoft.com/office/powerpoint/2010/main" val="1520373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ext Box 14"/>
          <p:cNvSpPr txBox="1">
            <a:spLocks noChangeArrowheads="1"/>
          </p:cNvSpPr>
          <p:nvPr/>
        </p:nvSpPr>
        <p:spPr bwMode="auto">
          <a:xfrm>
            <a:off x="1682750" y="4224867"/>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dirty="0">
                <a:solidFill>
                  <a:srgbClr val="008000"/>
                </a:solidFill>
                <a:latin typeface="Courier New" pitchFamily="49" charset="0"/>
              </a:rPr>
              <a:t>#\c</a:t>
            </a:r>
            <a:endParaRPr lang="en-US" altLang="en-US" b="0" dirty="0">
              <a:solidFill>
                <a:srgbClr val="008000"/>
              </a:solidFill>
              <a:latin typeface="Times" pitchFamily="-106" charset="0"/>
            </a:endParaRPr>
          </a:p>
        </p:txBody>
      </p:sp>
      <p:sp>
        <p:nvSpPr>
          <p:cNvPr id="8221" name="Rectangle 33"/>
          <p:cNvSpPr>
            <a:spLocks noChangeArrowheads="1"/>
          </p:cNvSpPr>
          <p:nvPr/>
        </p:nvSpPr>
        <p:spPr bwMode="auto">
          <a:xfrm>
            <a:off x="3581400" y="4331230"/>
            <a:ext cx="805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200" b="0">
                <a:latin typeface="Cambria" panose="02040503050406030204" pitchFamily="18" charset="0"/>
              </a:rPr>
              <a:t>character</a:t>
            </a:r>
          </a:p>
        </p:txBody>
      </p:sp>
      <p:sp>
        <p:nvSpPr>
          <p:cNvPr id="8194" name="Text Box 5"/>
          <p:cNvSpPr txBox="1">
            <a:spLocks noChangeArrowheads="1"/>
          </p:cNvSpPr>
          <p:nvPr/>
        </p:nvSpPr>
        <p:spPr bwMode="auto">
          <a:xfrm>
            <a:off x="267210" y="230088"/>
            <a:ext cx="40761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dirty="0" smtClean="0">
                <a:latin typeface="Cambria" panose="02040503050406030204" pitchFamily="18" charset="0"/>
              </a:rPr>
              <a:t>Data!</a:t>
            </a:r>
            <a:endParaRPr lang="en-US" altLang="en-US" sz="4400" b="0" dirty="0">
              <a:latin typeface="Cambria" panose="02040503050406030204" pitchFamily="18" charset="0"/>
            </a:endParaRPr>
          </a:p>
        </p:txBody>
      </p:sp>
      <p:sp>
        <p:nvSpPr>
          <p:cNvPr id="8195" name="Text Box 6"/>
          <p:cNvSpPr txBox="1">
            <a:spLocks noChangeArrowheads="1"/>
          </p:cNvSpPr>
          <p:nvPr/>
        </p:nvSpPr>
        <p:spPr bwMode="auto">
          <a:xfrm>
            <a:off x="556772" y="1368347"/>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i="1" dirty="0"/>
              <a:t>Read</a:t>
            </a:r>
            <a:r>
              <a:rPr lang="en-US" altLang="en-US" b="0" dirty="0"/>
              <a:t> - </a:t>
            </a:r>
            <a:r>
              <a:rPr lang="en-US" altLang="en-US" b="0" i="1" dirty="0"/>
              <a:t>Evaluate</a:t>
            </a:r>
            <a:r>
              <a:rPr lang="en-US" altLang="en-US" b="0" dirty="0"/>
              <a:t> - </a:t>
            </a:r>
            <a:r>
              <a:rPr lang="en-US" altLang="en-US" b="0" i="1" dirty="0"/>
              <a:t>Print</a:t>
            </a:r>
            <a:endParaRPr lang="en-US" altLang="en-US" b="0" dirty="0"/>
          </a:p>
        </p:txBody>
      </p:sp>
      <p:sp>
        <p:nvSpPr>
          <p:cNvPr id="8196" name="Text Box 7"/>
          <p:cNvSpPr txBox="1">
            <a:spLocks noChangeArrowheads="1"/>
          </p:cNvSpPr>
          <p:nvPr/>
        </p:nvSpPr>
        <p:spPr bwMode="auto">
          <a:xfrm>
            <a:off x="1600200" y="263842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dirty="0">
                <a:solidFill>
                  <a:srgbClr val="008000"/>
                </a:solidFill>
                <a:latin typeface="Courier New" pitchFamily="49" charset="0"/>
              </a:rPr>
              <a:t>#f  #t</a:t>
            </a:r>
            <a:endParaRPr lang="en-US" altLang="en-US" b="0" dirty="0">
              <a:solidFill>
                <a:srgbClr val="008000"/>
              </a:solidFill>
              <a:latin typeface="Times" pitchFamily="-106" charset="0"/>
            </a:endParaRPr>
          </a:p>
        </p:txBody>
      </p:sp>
      <p:sp>
        <p:nvSpPr>
          <p:cNvPr id="8197" name="Text Box 8"/>
          <p:cNvSpPr txBox="1">
            <a:spLocks noChangeArrowheads="1"/>
          </p:cNvSpPr>
          <p:nvPr/>
        </p:nvSpPr>
        <p:spPr bwMode="auto">
          <a:xfrm>
            <a:off x="5029200" y="1413591"/>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dirty="0">
                <a:latin typeface="Cambria" panose="02040503050406030204" pitchFamily="18" charset="0"/>
              </a:rPr>
              <a:t>How do you </a:t>
            </a:r>
            <a:r>
              <a:rPr lang="en-US" altLang="en-US" sz="1800" dirty="0">
                <a:solidFill>
                  <a:srgbClr val="090BF3"/>
                </a:solidFill>
                <a:latin typeface="Cambria" panose="02040503050406030204" pitchFamily="18" charset="0"/>
              </a:rPr>
              <a:t>interact</a:t>
            </a:r>
            <a:r>
              <a:rPr lang="en-US" altLang="en-US" sz="1800" b="0" dirty="0">
                <a:latin typeface="Cambria" panose="02040503050406030204" pitchFamily="18" charset="0"/>
              </a:rPr>
              <a:t>?</a:t>
            </a:r>
          </a:p>
        </p:txBody>
      </p:sp>
      <p:sp>
        <p:nvSpPr>
          <p:cNvPr id="8198" name="Text Box 9"/>
          <p:cNvSpPr txBox="1">
            <a:spLocks noChangeArrowheads="1"/>
          </p:cNvSpPr>
          <p:nvPr/>
        </p:nvSpPr>
        <p:spPr bwMode="auto">
          <a:xfrm>
            <a:off x="4859998" y="199310"/>
            <a:ext cx="3722953" cy="830997"/>
          </a:xfrm>
          <a:prstGeom prst="rect">
            <a:avLst/>
          </a:prstGeom>
          <a:solidFill>
            <a:schemeClr val="bg1">
              <a:lumMod val="95000"/>
            </a:schemeClr>
          </a:solidFill>
          <a:ln>
            <a:no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dirty="0" smtClean="0">
                <a:solidFill>
                  <a:srgbClr val="090BF3"/>
                </a:solidFill>
                <a:latin typeface="Cambria" panose="02040503050406030204" pitchFamily="18" charset="0"/>
              </a:rPr>
              <a:t>Questions</a:t>
            </a:r>
            <a:r>
              <a:rPr lang="en-US" altLang="en-US" b="0" dirty="0" smtClean="0">
                <a:latin typeface="Cambria" panose="02040503050406030204" pitchFamily="18" charset="0"/>
              </a:rPr>
              <a:t> to </a:t>
            </a:r>
            <a:r>
              <a:rPr lang="en-US" altLang="en-US" b="0" dirty="0">
                <a:latin typeface="Cambria" panose="02040503050406030204" pitchFamily="18" charset="0"/>
              </a:rPr>
              <a:t>ask </a:t>
            </a:r>
            <a:r>
              <a:rPr lang="en-US" altLang="en-US" b="0" dirty="0" smtClean="0">
                <a:latin typeface="Cambria" panose="02040503050406030204" pitchFamily="18" charset="0"/>
              </a:rPr>
              <a:t>with any </a:t>
            </a:r>
            <a:r>
              <a:rPr lang="en-US" altLang="en-US" b="0" dirty="0">
                <a:latin typeface="Cambria" panose="02040503050406030204" pitchFamily="18" charset="0"/>
              </a:rPr>
              <a:t>new language…</a:t>
            </a:r>
          </a:p>
        </p:txBody>
      </p:sp>
      <p:sp>
        <p:nvSpPr>
          <p:cNvPr id="8199" name="Text Box 10"/>
          <p:cNvSpPr txBox="1">
            <a:spLocks noChangeArrowheads="1"/>
          </p:cNvSpPr>
          <p:nvPr/>
        </p:nvSpPr>
        <p:spPr bwMode="auto">
          <a:xfrm>
            <a:off x="5029200" y="2768558"/>
            <a:ext cx="3724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dirty="0" smtClean="0">
                <a:latin typeface="Cambria" panose="02040503050406030204" pitchFamily="18" charset="0"/>
              </a:rPr>
              <a:t>How do </a:t>
            </a:r>
            <a:r>
              <a:rPr lang="en-US" altLang="en-US" sz="1800" dirty="0">
                <a:solidFill>
                  <a:srgbClr val="090BF3"/>
                </a:solidFill>
                <a:latin typeface="Cambria" panose="02040503050406030204" pitchFamily="18" charset="0"/>
              </a:rPr>
              <a:t>basic </a:t>
            </a:r>
            <a:r>
              <a:rPr lang="en-US" altLang="en-US" sz="1800" dirty="0" smtClean="0">
                <a:solidFill>
                  <a:srgbClr val="090BF3"/>
                </a:solidFill>
                <a:latin typeface="Cambria" panose="02040503050406030204" pitchFamily="18" charset="0"/>
              </a:rPr>
              <a:t>data types</a:t>
            </a:r>
            <a:r>
              <a:rPr lang="en-US" altLang="en-US" sz="1800" dirty="0" smtClean="0">
                <a:latin typeface="Cambria" panose="02040503050406030204" pitchFamily="18" charset="0"/>
              </a:rPr>
              <a:t> </a:t>
            </a:r>
            <a:r>
              <a:rPr lang="en-US" altLang="en-US" sz="1800" b="0" dirty="0" smtClean="0">
                <a:latin typeface="Cambria" panose="02040503050406030204" pitchFamily="18" charset="0"/>
              </a:rPr>
              <a:t>look?</a:t>
            </a:r>
            <a:endParaRPr lang="en-US" altLang="en-US" sz="1800" b="0" dirty="0">
              <a:latin typeface="Cambria" panose="02040503050406030204" pitchFamily="18" charset="0"/>
            </a:endParaRPr>
          </a:p>
        </p:txBody>
      </p:sp>
      <p:sp>
        <p:nvSpPr>
          <p:cNvPr id="8201" name="Text Box 12"/>
          <p:cNvSpPr txBox="1">
            <a:spLocks noChangeArrowheads="1"/>
          </p:cNvSpPr>
          <p:nvPr/>
        </p:nvSpPr>
        <p:spPr bwMode="auto">
          <a:xfrm>
            <a:off x="1465263" y="545782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'fac</a:t>
            </a:r>
            <a:endParaRPr lang="en-US" altLang="en-US" b="0">
              <a:latin typeface="Times" pitchFamily="-106" charset="0"/>
            </a:endParaRPr>
          </a:p>
        </p:txBody>
      </p:sp>
      <p:sp>
        <p:nvSpPr>
          <p:cNvPr id="8202" name="Rectangle 13"/>
          <p:cNvSpPr>
            <a:spLocks noChangeArrowheads="1"/>
          </p:cNvSpPr>
          <p:nvPr/>
        </p:nvSpPr>
        <p:spPr bwMode="auto">
          <a:xfrm>
            <a:off x="3043238" y="35671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endParaRPr lang="en-US" altLang="en-US" b="0">
              <a:latin typeface="Times" pitchFamily="-106" charset="0"/>
            </a:endParaRPr>
          </a:p>
        </p:txBody>
      </p:sp>
      <p:sp>
        <p:nvSpPr>
          <p:cNvPr id="8204" name="Text Box 15"/>
          <p:cNvSpPr txBox="1">
            <a:spLocks noChangeArrowheads="1"/>
          </p:cNvSpPr>
          <p:nvPr/>
        </p:nvSpPr>
        <p:spPr bwMode="auto">
          <a:xfrm>
            <a:off x="1524000" y="317182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dirty="0">
                <a:latin typeface="Courier New" pitchFamily="49" charset="0"/>
              </a:rPr>
              <a:t>42</a:t>
            </a:r>
            <a:endParaRPr lang="en-US" altLang="en-US" b="0" dirty="0">
              <a:latin typeface="Times" pitchFamily="-106" charset="0"/>
            </a:endParaRPr>
          </a:p>
        </p:txBody>
      </p:sp>
      <p:sp>
        <p:nvSpPr>
          <p:cNvPr id="8205" name="Text Box 16"/>
          <p:cNvSpPr txBox="1">
            <a:spLocks noChangeArrowheads="1"/>
          </p:cNvSpPr>
          <p:nvPr/>
        </p:nvSpPr>
        <p:spPr bwMode="auto">
          <a:xfrm>
            <a:off x="1555750" y="370522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42.0</a:t>
            </a:r>
            <a:endParaRPr lang="en-US" altLang="en-US" b="0">
              <a:latin typeface="Times" pitchFamily="-106" charset="0"/>
            </a:endParaRPr>
          </a:p>
        </p:txBody>
      </p:sp>
      <p:sp>
        <p:nvSpPr>
          <p:cNvPr id="8206" name="Text Box 17"/>
          <p:cNvSpPr txBox="1">
            <a:spLocks noChangeArrowheads="1"/>
          </p:cNvSpPr>
          <p:nvPr/>
        </p:nvSpPr>
        <p:spPr bwMode="auto">
          <a:xfrm>
            <a:off x="457200" y="48768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dirty="0">
                <a:solidFill>
                  <a:srgbClr val="008000"/>
                </a:solidFill>
                <a:latin typeface="Courier New" pitchFamily="49" charset="0"/>
              </a:rPr>
              <a:t>"a string"</a:t>
            </a:r>
            <a:endParaRPr lang="en-US" altLang="en-US" b="0" dirty="0">
              <a:solidFill>
                <a:srgbClr val="008000"/>
              </a:solidFill>
              <a:latin typeface="Times" pitchFamily="-106" charset="0"/>
            </a:endParaRPr>
          </a:p>
        </p:txBody>
      </p:sp>
      <p:sp>
        <p:nvSpPr>
          <p:cNvPr id="8209" name="Rectangle 33"/>
          <p:cNvSpPr>
            <a:spLocks noChangeArrowheads="1"/>
          </p:cNvSpPr>
          <p:nvPr/>
        </p:nvSpPr>
        <p:spPr bwMode="auto">
          <a:xfrm>
            <a:off x="3581400" y="4966901"/>
            <a:ext cx="5709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200" b="0" dirty="0">
                <a:latin typeface="Cambria" panose="02040503050406030204" pitchFamily="18" charset="0"/>
              </a:rPr>
              <a:t>string</a:t>
            </a:r>
          </a:p>
        </p:txBody>
      </p:sp>
      <p:sp>
        <p:nvSpPr>
          <p:cNvPr id="8210" name="Rectangle 34"/>
          <p:cNvSpPr>
            <a:spLocks noChangeArrowheads="1"/>
          </p:cNvSpPr>
          <p:nvPr/>
        </p:nvSpPr>
        <p:spPr bwMode="auto">
          <a:xfrm>
            <a:off x="3581400" y="3781425"/>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200" b="0" dirty="0" smtClean="0">
                <a:latin typeface="Cambria" panose="02040503050406030204" pitchFamily="18" charset="0"/>
              </a:rPr>
              <a:t>floating point  </a:t>
            </a:r>
            <a:r>
              <a:rPr lang="en-US" altLang="en-US" sz="1200" b="0" i="1" dirty="0">
                <a:latin typeface="Cambria" panose="02040503050406030204" pitchFamily="18" charset="0"/>
              </a:rPr>
              <a:t>(also: rational, complex)</a:t>
            </a:r>
          </a:p>
        </p:txBody>
      </p:sp>
      <p:sp>
        <p:nvSpPr>
          <p:cNvPr id="16404" name="Rectangle 35"/>
          <p:cNvSpPr>
            <a:spLocks noChangeArrowheads="1"/>
          </p:cNvSpPr>
          <p:nvPr/>
        </p:nvSpPr>
        <p:spPr bwMode="auto">
          <a:xfrm>
            <a:off x="3581400" y="3255963"/>
            <a:ext cx="654603" cy="276999"/>
          </a:xfrm>
          <a:prstGeom prst="rect">
            <a:avLst/>
          </a:prstGeom>
          <a:noFill/>
          <a:ln w="9525">
            <a:noFill/>
            <a:miter lim="800000"/>
            <a:headEnd/>
            <a:tailEnd/>
          </a:ln>
        </p:spPr>
        <p:txBody>
          <a:bodyPr wrap="none">
            <a:spAutoFit/>
          </a:bodyPr>
          <a:lstStyle/>
          <a:p>
            <a:pPr algn="l">
              <a:spcBef>
                <a:spcPct val="0"/>
              </a:spcBef>
              <a:defRPr/>
            </a:pPr>
            <a:r>
              <a:rPr lang="en-US" sz="1200" b="0">
                <a:latin typeface="Cambria" panose="02040503050406030204" pitchFamily="18" charset="0"/>
                <a:ea typeface="+mn-ea"/>
              </a:rPr>
              <a:t>integer</a:t>
            </a:r>
          </a:p>
        </p:txBody>
      </p:sp>
      <p:sp>
        <p:nvSpPr>
          <p:cNvPr id="16405" name="Rectangle 36"/>
          <p:cNvSpPr>
            <a:spLocks noChangeArrowheads="1"/>
          </p:cNvSpPr>
          <p:nvPr/>
        </p:nvSpPr>
        <p:spPr bwMode="auto">
          <a:xfrm>
            <a:off x="3581400" y="2738438"/>
            <a:ext cx="792163" cy="274637"/>
          </a:xfrm>
          <a:prstGeom prst="rect">
            <a:avLst/>
          </a:prstGeom>
          <a:noFill/>
          <a:ln w="9525">
            <a:noFill/>
            <a:miter lim="800000"/>
            <a:headEnd/>
            <a:tailEnd/>
          </a:ln>
        </p:spPr>
        <p:txBody>
          <a:bodyPr wrap="none">
            <a:spAutoFit/>
          </a:bodyPr>
          <a:lstStyle/>
          <a:p>
            <a:pPr algn="l">
              <a:spcBef>
                <a:spcPct val="0"/>
              </a:spcBef>
              <a:defRPr/>
            </a:pPr>
            <a:r>
              <a:rPr lang="en-US" sz="1200" b="0" dirty="0" err="1">
                <a:latin typeface="Cambria" panose="02040503050406030204" pitchFamily="18" charset="0"/>
                <a:ea typeface="+mn-ea"/>
              </a:rPr>
              <a:t>booleans</a:t>
            </a:r>
            <a:endParaRPr lang="en-US" sz="1200" b="0" dirty="0">
              <a:latin typeface="Cambria" panose="02040503050406030204" pitchFamily="18" charset="0"/>
              <a:ea typeface="+mn-ea"/>
            </a:endParaRPr>
          </a:p>
        </p:txBody>
      </p:sp>
      <p:sp>
        <p:nvSpPr>
          <p:cNvPr id="8213" name="Rectangle 37"/>
          <p:cNvSpPr>
            <a:spLocks noChangeArrowheads="1"/>
          </p:cNvSpPr>
          <p:nvPr/>
        </p:nvSpPr>
        <p:spPr bwMode="auto">
          <a:xfrm>
            <a:off x="3581400" y="5568950"/>
            <a:ext cx="668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200" b="0">
                <a:latin typeface="Cambria" panose="02040503050406030204" pitchFamily="18" charset="0"/>
              </a:rPr>
              <a:t>symbol</a:t>
            </a:r>
          </a:p>
        </p:txBody>
      </p:sp>
      <p:sp>
        <p:nvSpPr>
          <p:cNvPr id="8214" name="Text Box 38"/>
          <p:cNvSpPr txBox="1">
            <a:spLocks noChangeArrowheads="1"/>
          </p:cNvSpPr>
          <p:nvPr/>
        </p:nvSpPr>
        <p:spPr bwMode="auto">
          <a:xfrm>
            <a:off x="1490663" y="6172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'(a b c)</a:t>
            </a:r>
            <a:endParaRPr lang="en-US" altLang="en-US" b="0">
              <a:latin typeface="Times" pitchFamily="-106" charset="0"/>
            </a:endParaRPr>
          </a:p>
        </p:txBody>
      </p:sp>
      <p:sp>
        <p:nvSpPr>
          <p:cNvPr id="8215" name="Rectangle 39"/>
          <p:cNvSpPr>
            <a:spLocks noChangeArrowheads="1"/>
          </p:cNvSpPr>
          <p:nvPr/>
        </p:nvSpPr>
        <p:spPr bwMode="auto">
          <a:xfrm>
            <a:off x="3581400" y="6243638"/>
            <a:ext cx="3866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200" b="0">
                <a:latin typeface="Cambria" panose="02040503050406030204" pitchFamily="18" charset="0"/>
              </a:rPr>
              <a:t>list</a:t>
            </a:r>
          </a:p>
        </p:txBody>
      </p:sp>
      <p:sp>
        <p:nvSpPr>
          <p:cNvPr id="8216" name="Rectangle 40"/>
          <p:cNvSpPr>
            <a:spLocks noChangeArrowheads="1"/>
          </p:cNvSpPr>
          <p:nvPr/>
        </p:nvSpPr>
        <p:spPr bwMode="auto">
          <a:xfrm>
            <a:off x="125037" y="5921280"/>
            <a:ext cx="863469" cy="830997"/>
          </a:xfrm>
          <a:prstGeom prst="rect">
            <a:avLst/>
          </a:prstGeom>
          <a:solidFill>
            <a:srgbClr val="CCFFCC"/>
          </a:solidFill>
          <a:ln>
            <a:no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sz="1600" b="0" dirty="0">
                <a:latin typeface="Cambria" panose="02040503050406030204" pitchFamily="18" charset="0"/>
              </a:rPr>
              <a:t>100% of the syntax!</a:t>
            </a:r>
          </a:p>
        </p:txBody>
      </p:sp>
      <p:sp>
        <p:nvSpPr>
          <p:cNvPr id="16412" name="Text Box 55"/>
          <p:cNvSpPr txBox="1">
            <a:spLocks noChangeArrowheads="1"/>
          </p:cNvSpPr>
          <p:nvPr/>
        </p:nvSpPr>
        <p:spPr bwMode="auto">
          <a:xfrm>
            <a:off x="533400" y="1981200"/>
            <a:ext cx="3810000" cy="457200"/>
          </a:xfrm>
          <a:prstGeom prst="rect">
            <a:avLst/>
          </a:prstGeom>
          <a:noFill/>
          <a:ln w="9525">
            <a:noFill/>
            <a:miter lim="800000"/>
            <a:headEnd/>
            <a:tailEnd/>
          </a:ln>
        </p:spPr>
        <p:txBody>
          <a:bodyPr>
            <a:spAutoFit/>
          </a:bodyPr>
          <a:lstStyle/>
          <a:p>
            <a:pPr>
              <a:defRPr/>
            </a:pPr>
            <a:r>
              <a:rPr lang="en-US" dirty="0">
                <a:latin typeface="Courier New" pitchFamily="-112" charset="0"/>
                <a:ea typeface="+mn-ea"/>
              </a:rPr>
              <a:t>(define answer 42)</a:t>
            </a:r>
          </a:p>
        </p:txBody>
      </p:sp>
      <p:sp>
        <p:nvSpPr>
          <p:cNvPr id="8220" name="Text Box 56"/>
          <p:cNvSpPr txBox="1">
            <a:spLocks noChangeArrowheads="1"/>
          </p:cNvSpPr>
          <p:nvPr/>
        </p:nvSpPr>
        <p:spPr bwMode="auto">
          <a:xfrm>
            <a:off x="5029200" y="2026444"/>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dirty="0">
                <a:latin typeface="Cambria" panose="02040503050406030204" pitchFamily="18" charset="0"/>
              </a:rPr>
              <a:t>How do you </a:t>
            </a:r>
            <a:r>
              <a:rPr lang="en-US" altLang="en-US" sz="1800" dirty="0">
                <a:solidFill>
                  <a:srgbClr val="090BF3"/>
                </a:solidFill>
                <a:latin typeface="Cambria" panose="02040503050406030204" pitchFamily="18" charset="0"/>
              </a:rPr>
              <a:t>label</a:t>
            </a:r>
            <a:r>
              <a:rPr lang="en-US" altLang="en-US" sz="1800" b="0" dirty="0">
                <a:latin typeface="Cambria" panose="02040503050406030204" pitchFamily="18" charset="0"/>
              </a:rPr>
              <a:t> data?</a:t>
            </a:r>
          </a:p>
        </p:txBody>
      </p:sp>
      <p:sp>
        <p:nvSpPr>
          <p:cNvPr id="8222" name="Text Box 10"/>
          <p:cNvSpPr txBox="1">
            <a:spLocks noChangeArrowheads="1"/>
          </p:cNvSpPr>
          <p:nvPr/>
        </p:nvSpPr>
        <p:spPr bwMode="auto">
          <a:xfrm>
            <a:off x="5029200" y="5565802"/>
            <a:ext cx="388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dirty="0" smtClean="0">
                <a:latin typeface="Cambria" panose="02040503050406030204" pitchFamily="18" charset="0"/>
              </a:rPr>
              <a:t>What data </a:t>
            </a:r>
            <a:r>
              <a:rPr lang="en-US" altLang="en-US" sz="1800" dirty="0" smtClean="0">
                <a:solidFill>
                  <a:srgbClr val="090BF3"/>
                </a:solidFill>
                <a:latin typeface="Cambria" panose="02040503050406030204" pitchFamily="18" charset="0"/>
              </a:rPr>
              <a:t>structures</a:t>
            </a:r>
            <a:r>
              <a:rPr lang="en-US" altLang="en-US" sz="1800" b="0" dirty="0">
                <a:latin typeface="Cambria" panose="02040503050406030204" pitchFamily="18" charset="0"/>
              </a:rPr>
              <a:t> </a:t>
            </a:r>
            <a:r>
              <a:rPr lang="en-US" altLang="en-US" sz="1800" b="0" dirty="0" smtClean="0">
                <a:latin typeface="Cambria" panose="02040503050406030204" pitchFamily="18" charset="0"/>
              </a:rPr>
              <a:t>are supported?</a:t>
            </a:r>
            <a:endParaRPr lang="en-US" altLang="en-US" sz="1800" b="0" dirty="0">
              <a:latin typeface="Cambria" panose="02040503050406030204" pitchFamily="18" charset="0"/>
            </a:endParaRPr>
          </a:p>
        </p:txBody>
      </p:sp>
      <p:sp>
        <p:nvSpPr>
          <p:cNvPr id="2" name="Right Brace 1"/>
          <p:cNvSpPr/>
          <p:nvPr/>
        </p:nvSpPr>
        <p:spPr bwMode="auto">
          <a:xfrm>
            <a:off x="4775069" y="4975578"/>
            <a:ext cx="211798" cy="1524000"/>
          </a:xfrm>
          <a:prstGeom prst="rightBrace">
            <a:avLst>
              <a:gd name="adj1" fmla="val 43679"/>
              <a:gd name="adj2" fmla="val 50000"/>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505160" y="5896080"/>
              <a:ext cx="1743480" cy="762120"/>
            </p14:xfrm>
          </p:contentPart>
        </mc:Choice>
        <mc:Fallback>
          <p:pic>
            <p:nvPicPr>
              <p:cNvPr id="3" name="Ink 2"/>
              <p:cNvPicPr/>
              <p:nvPr/>
            </p:nvPicPr>
            <p:blipFill>
              <a:blip r:embed="rId4"/>
              <a:stretch>
                <a:fillRect/>
              </a:stretch>
            </p:blipFill>
            <p:spPr>
              <a:xfrm>
                <a:off x="1495800" y="5886720"/>
                <a:ext cx="1762200" cy="780840"/>
              </a:xfrm>
              <a:prstGeom prst="rect">
                <a:avLst/>
              </a:prstGeom>
            </p:spPr>
          </p:pic>
        </mc:Fallback>
      </mc:AlternateContent>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5356225" y="188913"/>
            <a:ext cx="3440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4400" b="0" i="1"/>
              <a:t>Quiz</a:t>
            </a:r>
          </a:p>
        </p:txBody>
      </p:sp>
      <p:sp>
        <p:nvSpPr>
          <p:cNvPr id="15363" name="Text Box 7"/>
          <p:cNvSpPr txBox="1">
            <a:spLocks noChangeArrowheads="1"/>
          </p:cNvSpPr>
          <p:nvPr/>
        </p:nvSpPr>
        <p:spPr bwMode="auto">
          <a:xfrm>
            <a:off x="381000" y="1597025"/>
            <a:ext cx="4343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a:solidFill>
                  <a:schemeClr val="bg2"/>
                </a:solidFill>
                <a:latin typeface="Courier New" pitchFamily="49" charset="0"/>
              </a:rPr>
              <a:t>( define  </a:t>
            </a:r>
            <a:r>
              <a:rPr lang="en-US" altLang="en-US">
                <a:latin typeface="Courier New" pitchFamily="49" charset="0"/>
              </a:rPr>
              <a:t>L '(h a r) </a:t>
            </a:r>
            <a:r>
              <a:rPr lang="en-US" altLang="en-US">
                <a:solidFill>
                  <a:schemeClr val="bg2"/>
                </a:solidFill>
                <a:latin typeface="Courier New" pitchFamily="49" charset="0"/>
              </a:rPr>
              <a:t>)</a:t>
            </a:r>
            <a:endParaRPr lang="en-US" altLang="en-US">
              <a:latin typeface="Courier New" pitchFamily="49" charset="0"/>
            </a:endParaRPr>
          </a:p>
        </p:txBody>
      </p:sp>
      <p:sp>
        <p:nvSpPr>
          <p:cNvPr id="15364" name="Rectangle 11"/>
          <p:cNvSpPr>
            <a:spLocks noChangeArrowheads="1"/>
          </p:cNvSpPr>
          <p:nvPr/>
        </p:nvSpPr>
        <p:spPr bwMode="auto">
          <a:xfrm>
            <a:off x="3282950" y="358933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FF0000"/>
                </a:solidFill>
                <a:latin typeface="Courier New" pitchFamily="49" charset="0"/>
              </a:rPr>
              <a:t>cons</a:t>
            </a:r>
            <a:r>
              <a:rPr lang="en-US" altLang="en-US">
                <a:latin typeface="Courier New" pitchFamily="49" charset="0"/>
              </a:rPr>
              <a:t> L M)</a:t>
            </a:r>
          </a:p>
        </p:txBody>
      </p:sp>
      <p:sp>
        <p:nvSpPr>
          <p:cNvPr id="15365" name="Rectangle 12"/>
          <p:cNvSpPr>
            <a:spLocks noChangeArrowheads="1"/>
          </p:cNvSpPr>
          <p:nvPr/>
        </p:nvSpPr>
        <p:spPr bwMode="auto">
          <a:xfrm>
            <a:off x="3282950" y="28956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L L)</a:t>
            </a:r>
          </a:p>
        </p:txBody>
      </p:sp>
      <p:sp>
        <p:nvSpPr>
          <p:cNvPr id="15366" name="Rectangle 13"/>
          <p:cNvSpPr>
            <a:spLocks noChangeArrowheads="1"/>
          </p:cNvSpPr>
          <p:nvPr/>
        </p:nvSpPr>
        <p:spPr bwMode="auto">
          <a:xfrm>
            <a:off x="1066800" y="4283075"/>
            <a:ext cx="424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a:latin typeface="Courier New" pitchFamily="49" charset="0"/>
              </a:rPr>
              <a:t>(</a:t>
            </a:r>
            <a:r>
              <a:rPr lang="en-US" altLang="en-US" dirty="0">
                <a:solidFill>
                  <a:srgbClr val="090BF3"/>
                </a:solidFill>
                <a:latin typeface="Courier New" pitchFamily="49" charset="0"/>
              </a:rPr>
              <a:t>append</a:t>
            </a:r>
            <a:r>
              <a:rPr lang="en-US" altLang="en-US" dirty="0">
                <a:latin typeface="Courier New" pitchFamily="49" charset="0"/>
              </a:rPr>
              <a:t> L (</a:t>
            </a:r>
            <a:r>
              <a:rPr lang="en-US" altLang="en-US" dirty="0">
                <a:solidFill>
                  <a:srgbClr val="A70BE0"/>
                </a:solidFill>
                <a:latin typeface="Courier New" pitchFamily="49" charset="0"/>
              </a:rPr>
              <a:t>reverse</a:t>
            </a:r>
            <a:r>
              <a:rPr lang="en-US" altLang="en-US" dirty="0">
                <a:latin typeface="Courier New" pitchFamily="49" charset="0"/>
              </a:rPr>
              <a:t> L))</a:t>
            </a:r>
          </a:p>
        </p:txBody>
      </p:sp>
      <p:sp>
        <p:nvSpPr>
          <p:cNvPr id="15367" name="Text Box 14"/>
          <p:cNvSpPr txBox="1">
            <a:spLocks noChangeArrowheads="1"/>
          </p:cNvSpPr>
          <p:nvPr/>
        </p:nvSpPr>
        <p:spPr bwMode="auto">
          <a:xfrm>
            <a:off x="381000" y="2130425"/>
            <a:ext cx="4038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a:solidFill>
                  <a:schemeClr val="bg2"/>
                </a:solidFill>
                <a:latin typeface="Courier New" pitchFamily="49" charset="0"/>
              </a:rPr>
              <a:t>( define  </a:t>
            </a:r>
            <a:r>
              <a:rPr lang="en-US" altLang="en-US">
                <a:latin typeface="Courier New" pitchFamily="49" charset="0"/>
              </a:rPr>
              <a:t>M '(e v) </a:t>
            </a:r>
            <a:r>
              <a:rPr lang="en-US" altLang="en-US">
                <a:solidFill>
                  <a:schemeClr val="bg2"/>
                </a:solidFill>
                <a:latin typeface="Courier New" pitchFamily="49" charset="0"/>
              </a:rPr>
              <a:t>)</a:t>
            </a:r>
            <a:endParaRPr lang="en-US" altLang="en-US">
              <a:latin typeface="Courier New" pitchFamily="49" charset="0"/>
            </a:endParaRPr>
          </a:p>
        </p:txBody>
      </p:sp>
      <p:sp>
        <p:nvSpPr>
          <p:cNvPr id="15368" name="Rectangle 16"/>
          <p:cNvSpPr>
            <a:spLocks noChangeArrowheads="1"/>
          </p:cNvSpPr>
          <p:nvPr/>
        </p:nvSpPr>
        <p:spPr bwMode="auto">
          <a:xfrm>
            <a:off x="6094413" y="6172200"/>
            <a:ext cx="2744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'(h a r v e y)</a:t>
            </a:r>
          </a:p>
        </p:txBody>
      </p:sp>
      <p:sp>
        <p:nvSpPr>
          <p:cNvPr id="15370" name="Rectangle 45"/>
          <p:cNvSpPr>
            <a:spLocks noChangeArrowheads="1"/>
          </p:cNvSpPr>
          <p:nvPr/>
        </p:nvSpPr>
        <p:spPr bwMode="auto">
          <a:xfrm>
            <a:off x="4294188" y="158750"/>
            <a:ext cx="92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latin typeface="Courier New" pitchFamily="49" charset="0"/>
              </a:rPr>
              <a:t>list</a:t>
            </a:r>
            <a:r>
              <a:rPr lang="en-US" altLang="en-US">
                <a:latin typeface="Courier New" pitchFamily="49" charset="0"/>
              </a:rPr>
              <a:t> </a:t>
            </a:r>
            <a:endParaRPr lang="en-US" altLang="en-US"/>
          </a:p>
        </p:txBody>
      </p:sp>
      <p:sp>
        <p:nvSpPr>
          <p:cNvPr id="15371" name="Rectangle 46"/>
          <p:cNvSpPr>
            <a:spLocks noChangeArrowheads="1"/>
          </p:cNvSpPr>
          <p:nvPr/>
        </p:nvSpPr>
        <p:spPr bwMode="auto">
          <a:xfrm>
            <a:off x="5384800" y="158750"/>
            <a:ext cx="92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FF0000"/>
                </a:solidFill>
                <a:latin typeface="Courier New" pitchFamily="49" charset="0"/>
              </a:rPr>
              <a:t>cons</a:t>
            </a:r>
            <a:r>
              <a:rPr lang="en-US" altLang="en-US">
                <a:latin typeface="Courier New" pitchFamily="49" charset="0"/>
              </a:rPr>
              <a:t> </a:t>
            </a:r>
            <a:endParaRPr lang="en-US" altLang="en-US"/>
          </a:p>
        </p:txBody>
      </p:sp>
      <p:sp>
        <p:nvSpPr>
          <p:cNvPr id="15372" name="Rectangle 47"/>
          <p:cNvSpPr>
            <a:spLocks noChangeArrowheads="1"/>
          </p:cNvSpPr>
          <p:nvPr/>
        </p:nvSpPr>
        <p:spPr bwMode="auto">
          <a:xfrm>
            <a:off x="3921125" y="609600"/>
            <a:ext cx="1292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append</a:t>
            </a:r>
            <a:r>
              <a:rPr lang="en-US" altLang="en-US">
                <a:latin typeface="Courier New" pitchFamily="49" charset="0"/>
              </a:rPr>
              <a:t> </a:t>
            </a:r>
            <a:endParaRPr lang="en-US" altLang="en-US"/>
          </a:p>
        </p:txBody>
      </p:sp>
      <p:sp>
        <p:nvSpPr>
          <p:cNvPr id="15373" name="Rectangle 48"/>
          <p:cNvSpPr>
            <a:spLocks noChangeArrowheads="1"/>
          </p:cNvSpPr>
          <p:nvPr/>
        </p:nvSpPr>
        <p:spPr bwMode="auto">
          <a:xfrm>
            <a:off x="5380038" y="609600"/>
            <a:ext cx="1477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A70BE0"/>
                </a:solidFill>
                <a:latin typeface="Courier New" pitchFamily="49" charset="0"/>
              </a:rPr>
              <a:t>reverse</a:t>
            </a:r>
            <a:r>
              <a:rPr lang="en-US" altLang="en-US">
                <a:latin typeface="Courier New" pitchFamily="49" charset="0"/>
              </a:rPr>
              <a:t> </a:t>
            </a:r>
            <a:endParaRPr lang="en-US" altLang="en-US"/>
          </a:p>
        </p:txBody>
      </p:sp>
      <p:sp>
        <p:nvSpPr>
          <p:cNvPr id="15374" name="Right Arrow 49"/>
          <p:cNvSpPr>
            <a:spLocks noChangeArrowheads="1"/>
          </p:cNvSpPr>
          <p:nvPr/>
        </p:nvSpPr>
        <p:spPr bwMode="auto">
          <a:xfrm>
            <a:off x="5448300" y="3060700"/>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5" name="Right Arrow 50"/>
          <p:cNvSpPr>
            <a:spLocks noChangeArrowheads="1"/>
          </p:cNvSpPr>
          <p:nvPr/>
        </p:nvSpPr>
        <p:spPr bwMode="auto">
          <a:xfrm>
            <a:off x="5448300" y="3733800"/>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6" name="Right Arrow 51"/>
          <p:cNvSpPr>
            <a:spLocks noChangeArrowheads="1"/>
          </p:cNvSpPr>
          <p:nvPr/>
        </p:nvSpPr>
        <p:spPr bwMode="auto">
          <a:xfrm>
            <a:off x="5448300" y="4419600"/>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7" name="Right Arrow 53"/>
          <p:cNvSpPr>
            <a:spLocks noChangeArrowheads="1"/>
          </p:cNvSpPr>
          <p:nvPr/>
        </p:nvSpPr>
        <p:spPr bwMode="auto">
          <a:xfrm>
            <a:off x="5448300" y="6338888"/>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8" name="Rectangle 16"/>
          <p:cNvSpPr>
            <a:spLocks noChangeArrowheads="1"/>
          </p:cNvSpPr>
          <p:nvPr/>
        </p:nvSpPr>
        <p:spPr bwMode="auto">
          <a:xfrm>
            <a:off x="6094413" y="54102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'(r a v e)</a:t>
            </a:r>
          </a:p>
        </p:txBody>
      </p:sp>
      <p:sp>
        <p:nvSpPr>
          <p:cNvPr id="15379" name="Text Box 19"/>
          <p:cNvSpPr txBox="1">
            <a:spLocks noChangeArrowheads="1"/>
          </p:cNvSpPr>
          <p:nvPr/>
        </p:nvSpPr>
        <p:spPr bwMode="auto">
          <a:xfrm>
            <a:off x="5087938" y="6512983"/>
            <a:ext cx="1055687" cy="369332"/>
          </a:xfrm>
          <a:prstGeom prst="rect">
            <a:avLst/>
          </a:prstGeom>
          <a:noFill/>
          <a:ln>
            <a:noFill/>
          </a:ln>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i="1" dirty="0">
                <a:latin typeface="Cambria" panose="02040503050406030204" pitchFamily="18" charset="0"/>
              </a:rPr>
              <a:t>use </a:t>
            </a:r>
            <a:r>
              <a:rPr lang="en-US" altLang="en-US" sz="1800" dirty="0">
                <a:latin typeface="Courier New" panose="02070309020205020404" pitchFamily="49" charset="0"/>
                <a:cs typeface="Courier New" panose="02070309020205020404" pitchFamily="49" charset="0"/>
              </a:rPr>
              <a:t>'y</a:t>
            </a:r>
          </a:p>
        </p:txBody>
      </p:sp>
      <p:sp>
        <p:nvSpPr>
          <p:cNvPr id="15380" name="TextBox 56"/>
          <p:cNvSpPr txBox="1">
            <a:spLocks noChangeArrowheads="1"/>
          </p:cNvSpPr>
          <p:nvPr/>
        </p:nvSpPr>
        <p:spPr bwMode="auto">
          <a:xfrm>
            <a:off x="114300" y="304800"/>
            <a:ext cx="3506788"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a:latin typeface="Calibri" pitchFamily="34" charset="0"/>
              </a:rPr>
              <a:t>DO THESE FIRST ON THE BACK PAGE OF THE NOTES ... (to be handed in...)</a:t>
            </a:r>
          </a:p>
        </p:txBody>
      </p:sp>
      <p:sp>
        <p:nvSpPr>
          <p:cNvPr id="15381" name="Right Arrow 57"/>
          <p:cNvSpPr>
            <a:spLocks noChangeArrowheads="1"/>
          </p:cNvSpPr>
          <p:nvPr/>
        </p:nvSpPr>
        <p:spPr bwMode="auto">
          <a:xfrm>
            <a:off x="5456238" y="5535613"/>
            <a:ext cx="381000" cy="228600"/>
          </a:xfrm>
          <a:prstGeom prst="rightArrow">
            <a:avLst>
              <a:gd name="adj1" fmla="val 34241"/>
              <a:gd name="adj2" fmla="val 50000"/>
            </a:avLst>
          </a:prstGeom>
          <a:solidFill>
            <a:schemeClr val="bg1">
              <a:lumMod val="85000"/>
            </a:schemeClr>
          </a:solidFill>
          <a:ln>
            <a:noFill/>
          </a:ln>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82" name="TextBox 58"/>
          <p:cNvSpPr txBox="1">
            <a:spLocks noChangeArrowheads="1"/>
          </p:cNvSpPr>
          <p:nvPr/>
        </p:nvSpPr>
        <p:spPr bwMode="auto">
          <a:xfrm>
            <a:off x="6327775" y="1706563"/>
            <a:ext cx="2054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a:latin typeface="Calibri" pitchFamily="34" charset="0"/>
              </a:rPr>
              <a:t>Use L and M to evaluate - or build - these lists: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76880" y="928800"/>
              <a:ext cx="7795800" cy="5599080"/>
            </p14:xfrm>
          </p:contentPart>
        </mc:Choice>
        <mc:Fallback xmlns="">
          <p:pic>
            <p:nvPicPr>
              <p:cNvPr id="2" name="Ink 1"/>
              <p:cNvPicPr/>
              <p:nvPr/>
            </p:nvPicPr>
            <p:blipFill>
              <a:blip r:embed="rId4"/>
              <a:stretch>
                <a:fillRect/>
              </a:stretch>
            </p:blipFill>
            <p:spPr>
              <a:xfrm>
                <a:off x="767520" y="919440"/>
                <a:ext cx="7814520" cy="5617800"/>
              </a:xfrm>
              <a:prstGeom prst="rect">
                <a:avLst/>
              </a:prstGeom>
            </p:spPr>
          </p:pic>
        </mc:Fallback>
      </mc:AlternateContent>
    </p:spTree>
    <p:extLst>
      <p:ext uri="{BB962C8B-B14F-4D97-AF65-F5344CB8AC3E}">
        <p14:creationId xmlns:p14="http://schemas.microsoft.com/office/powerpoint/2010/main" val="4014832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533400" y="1143000"/>
            <a:ext cx="8218488" cy="76200"/>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4339" name="Text Box 8"/>
          <p:cNvSpPr txBox="1">
            <a:spLocks noChangeArrowheads="1"/>
          </p:cNvSpPr>
          <p:nvPr/>
        </p:nvSpPr>
        <p:spPr bwMode="auto">
          <a:xfrm>
            <a:off x="1447800" y="5562600"/>
            <a:ext cx="598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 </a:t>
            </a:r>
            <a:r>
              <a:rPr lang="en-US" altLang="en-US">
                <a:solidFill>
                  <a:srgbClr val="A70BE0"/>
                </a:solidFill>
                <a:latin typeface="Courier New" pitchFamily="49" charset="0"/>
              </a:rPr>
              <a:t>reverse</a:t>
            </a:r>
            <a:r>
              <a:rPr lang="en-US" altLang="en-US">
                <a:latin typeface="Courier New" pitchFamily="49" charset="0"/>
              </a:rPr>
              <a:t> '((a b) c d) )</a:t>
            </a:r>
          </a:p>
        </p:txBody>
      </p:sp>
      <p:sp>
        <p:nvSpPr>
          <p:cNvPr id="14340" name="Rectangle 9"/>
          <p:cNvSpPr>
            <a:spLocks noChangeArrowheads="1"/>
          </p:cNvSpPr>
          <p:nvPr/>
        </p:nvSpPr>
        <p:spPr bwMode="auto">
          <a:xfrm>
            <a:off x="609600" y="1524000"/>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FF0000"/>
                </a:solidFill>
                <a:latin typeface="Courier New" pitchFamily="49" charset="0"/>
              </a:rPr>
              <a:t>cons</a:t>
            </a:r>
            <a:r>
              <a:rPr lang="en-US" altLang="en-US">
                <a:latin typeface="Courier New" pitchFamily="49" charset="0"/>
              </a:rPr>
              <a:t> 'a '(b c))</a:t>
            </a:r>
          </a:p>
        </p:txBody>
      </p:sp>
      <p:sp>
        <p:nvSpPr>
          <p:cNvPr id="14341" name="Rectangle 10"/>
          <p:cNvSpPr>
            <a:spLocks noChangeArrowheads="1"/>
          </p:cNvSpPr>
          <p:nvPr/>
        </p:nvSpPr>
        <p:spPr bwMode="auto">
          <a:xfrm>
            <a:off x="4876800" y="1524000"/>
            <a:ext cx="3503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dirty="0">
                <a:latin typeface="Courier New" pitchFamily="49" charset="0"/>
              </a:rPr>
              <a:t>(</a:t>
            </a:r>
            <a:r>
              <a:rPr lang="en-US" altLang="en-US" dirty="0">
                <a:solidFill>
                  <a:srgbClr val="FF0000"/>
                </a:solidFill>
                <a:latin typeface="Courier New" pitchFamily="49" charset="0"/>
              </a:rPr>
              <a:t>cons</a:t>
            </a:r>
            <a:r>
              <a:rPr lang="en-US" altLang="en-US" dirty="0">
                <a:latin typeface="Courier New" pitchFamily="49" charset="0"/>
              </a:rPr>
              <a:t> '(a) '(b c))</a:t>
            </a:r>
          </a:p>
        </p:txBody>
      </p:sp>
      <p:sp>
        <p:nvSpPr>
          <p:cNvPr id="14342" name="Rectangle 11"/>
          <p:cNvSpPr>
            <a:spLocks noChangeArrowheads="1"/>
          </p:cNvSpPr>
          <p:nvPr/>
        </p:nvSpPr>
        <p:spPr bwMode="auto">
          <a:xfrm>
            <a:off x="609600" y="2895600"/>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'a '(b c))</a:t>
            </a:r>
          </a:p>
        </p:txBody>
      </p:sp>
      <p:sp>
        <p:nvSpPr>
          <p:cNvPr id="14343" name="Rectangle 12"/>
          <p:cNvSpPr>
            <a:spLocks noChangeArrowheads="1"/>
          </p:cNvSpPr>
          <p:nvPr/>
        </p:nvSpPr>
        <p:spPr bwMode="auto">
          <a:xfrm>
            <a:off x="4876800" y="2895600"/>
            <a:ext cx="3503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'(a) '(b c))</a:t>
            </a:r>
          </a:p>
        </p:txBody>
      </p:sp>
      <p:sp>
        <p:nvSpPr>
          <p:cNvPr id="14344" name="Rectangle 13"/>
          <p:cNvSpPr>
            <a:spLocks noChangeArrowheads="1"/>
          </p:cNvSpPr>
          <p:nvPr/>
        </p:nvSpPr>
        <p:spPr bwMode="auto">
          <a:xfrm>
            <a:off x="4876800" y="4319588"/>
            <a:ext cx="3871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90BF3"/>
                </a:solidFill>
                <a:latin typeface="Courier New" pitchFamily="49" charset="0"/>
              </a:rPr>
              <a:t>append</a:t>
            </a:r>
            <a:r>
              <a:rPr lang="en-US" altLang="en-US">
                <a:latin typeface="Courier New" pitchFamily="49" charset="0"/>
              </a:rPr>
              <a:t> '(a) '(b c))</a:t>
            </a:r>
          </a:p>
        </p:txBody>
      </p:sp>
      <p:sp>
        <p:nvSpPr>
          <p:cNvPr id="14345" name="Rectangle 14"/>
          <p:cNvSpPr>
            <a:spLocks noChangeArrowheads="1"/>
          </p:cNvSpPr>
          <p:nvPr/>
        </p:nvSpPr>
        <p:spPr bwMode="auto">
          <a:xfrm>
            <a:off x="609600" y="4319588"/>
            <a:ext cx="3503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90BF3"/>
                </a:solidFill>
                <a:latin typeface="Courier New" pitchFamily="49" charset="0"/>
              </a:rPr>
              <a:t>append</a:t>
            </a:r>
            <a:r>
              <a:rPr lang="en-US" altLang="en-US">
                <a:latin typeface="Courier New" pitchFamily="49" charset="0"/>
              </a:rPr>
              <a:t> 'a '(b c))</a:t>
            </a:r>
          </a:p>
        </p:txBody>
      </p:sp>
      <p:sp>
        <p:nvSpPr>
          <p:cNvPr id="14346" name="Text Box 6"/>
          <p:cNvSpPr txBox="1">
            <a:spLocks noChangeArrowheads="1"/>
          </p:cNvSpPr>
          <p:nvPr/>
        </p:nvSpPr>
        <p:spPr bwMode="auto">
          <a:xfrm>
            <a:off x="2459038" y="152400"/>
            <a:ext cx="34401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a:t>List-building</a:t>
            </a:r>
          </a:p>
        </p:txBody>
      </p:sp>
      <p:sp>
        <p:nvSpPr>
          <p:cNvPr id="14347" name="Rectangle 41"/>
          <p:cNvSpPr>
            <a:spLocks noChangeArrowheads="1"/>
          </p:cNvSpPr>
          <p:nvPr/>
        </p:nvSpPr>
        <p:spPr bwMode="auto">
          <a:xfrm>
            <a:off x="279400" y="303213"/>
            <a:ext cx="922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latin typeface="Courier New" pitchFamily="49" charset="0"/>
              </a:rPr>
              <a:t>list</a:t>
            </a:r>
            <a:r>
              <a:rPr lang="en-US" altLang="en-US">
                <a:latin typeface="Courier New" pitchFamily="49" charset="0"/>
              </a:rPr>
              <a:t> </a:t>
            </a:r>
            <a:endParaRPr lang="en-US" altLang="en-US"/>
          </a:p>
        </p:txBody>
      </p:sp>
      <p:sp>
        <p:nvSpPr>
          <p:cNvPr id="14348" name="Rectangle 42"/>
          <p:cNvSpPr>
            <a:spLocks noChangeArrowheads="1"/>
          </p:cNvSpPr>
          <p:nvPr/>
        </p:nvSpPr>
        <p:spPr bwMode="auto">
          <a:xfrm>
            <a:off x="1368425" y="303213"/>
            <a:ext cx="923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FF0000"/>
                </a:solidFill>
                <a:latin typeface="Courier New" pitchFamily="49" charset="0"/>
              </a:rPr>
              <a:t>cons</a:t>
            </a:r>
            <a:r>
              <a:rPr lang="en-US" altLang="en-US">
                <a:latin typeface="Courier New" pitchFamily="49" charset="0"/>
              </a:rPr>
              <a:t> </a:t>
            </a:r>
            <a:endParaRPr lang="en-US" altLang="en-US"/>
          </a:p>
        </p:txBody>
      </p:sp>
      <p:sp>
        <p:nvSpPr>
          <p:cNvPr id="14349" name="Rectangle 43"/>
          <p:cNvSpPr>
            <a:spLocks noChangeArrowheads="1"/>
          </p:cNvSpPr>
          <p:nvPr/>
        </p:nvSpPr>
        <p:spPr bwMode="auto">
          <a:xfrm>
            <a:off x="6065838" y="303213"/>
            <a:ext cx="1293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append</a:t>
            </a:r>
            <a:r>
              <a:rPr lang="en-US" altLang="en-US">
                <a:latin typeface="Courier New" pitchFamily="49" charset="0"/>
              </a:rPr>
              <a:t> </a:t>
            </a:r>
            <a:endParaRPr lang="en-US" altLang="en-US"/>
          </a:p>
        </p:txBody>
      </p:sp>
      <p:sp>
        <p:nvSpPr>
          <p:cNvPr id="14350" name="Rectangle 44"/>
          <p:cNvSpPr>
            <a:spLocks noChangeArrowheads="1"/>
          </p:cNvSpPr>
          <p:nvPr/>
        </p:nvSpPr>
        <p:spPr bwMode="auto">
          <a:xfrm>
            <a:off x="7526338" y="303213"/>
            <a:ext cx="1476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A70BE0"/>
                </a:solidFill>
                <a:latin typeface="Courier New" pitchFamily="49" charset="0"/>
              </a:rPr>
              <a:t>reverse</a:t>
            </a:r>
            <a:r>
              <a:rPr lang="en-US" altLang="en-US">
                <a:latin typeface="Courier New" pitchFamily="49" charset="0"/>
              </a:rPr>
              <a:t> </a:t>
            </a:r>
            <a:endParaRPr lang="en-US" alt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44720" y="1955520"/>
              <a:ext cx="6849360" cy="4510080"/>
            </p14:xfrm>
          </p:contentPart>
        </mc:Choice>
        <mc:Fallback xmlns="">
          <p:pic>
            <p:nvPicPr>
              <p:cNvPr id="2" name="Ink 1"/>
              <p:cNvPicPr/>
              <p:nvPr/>
            </p:nvPicPr>
            <p:blipFill>
              <a:blip r:embed="rId4"/>
              <a:stretch>
                <a:fillRect/>
              </a:stretch>
            </p:blipFill>
            <p:spPr>
              <a:xfrm>
                <a:off x="1035360" y="1946160"/>
                <a:ext cx="6868080" cy="4528800"/>
              </a:xfrm>
              <a:prstGeom prst="rect">
                <a:avLst/>
              </a:prstGeom>
            </p:spPr>
          </p:pic>
        </mc:Fallback>
      </mc:AlternateContent>
    </p:spTree>
    <p:extLst>
      <p:ext uri="{BB962C8B-B14F-4D97-AF65-F5344CB8AC3E}">
        <p14:creationId xmlns:p14="http://schemas.microsoft.com/office/powerpoint/2010/main" val="2875187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5356225" y="188913"/>
            <a:ext cx="3440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4400" b="0" i="1"/>
              <a:t>Quiz</a:t>
            </a:r>
          </a:p>
        </p:txBody>
      </p:sp>
      <p:sp>
        <p:nvSpPr>
          <p:cNvPr id="15363" name="Text Box 7"/>
          <p:cNvSpPr txBox="1">
            <a:spLocks noChangeArrowheads="1"/>
          </p:cNvSpPr>
          <p:nvPr/>
        </p:nvSpPr>
        <p:spPr bwMode="auto">
          <a:xfrm>
            <a:off x="381000" y="1597025"/>
            <a:ext cx="4343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a:solidFill>
                  <a:schemeClr val="bg2"/>
                </a:solidFill>
                <a:latin typeface="Courier New" pitchFamily="49" charset="0"/>
              </a:rPr>
              <a:t>( define  </a:t>
            </a:r>
            <a:r>
              <a:rPr lang="en-US" altLang="en-US">
                <a:latin typeface="Courier New" pitchFamily="49" charset="0"/>
              </a:rPr>
              <a:t>L '(h a r) </a:t>
            </a:r>
            <a:r>
              <a:rPr lang="en-US" altLang="en-US">
                <a:solidFill>
                  <a:schemeClr val="bg2"/>
                </a:solidFill>
                <a:latin typeface="Courier New" pitchFamily="49" charset="0"/>
              </a:rPr>
              <a:t>)</a:t>
            </a:r>
            <a:endParaRPr lang="en-US" altLang="en-US">
              <a:latin typeface="Courier New" pitchFamily="49" charset="0"/>
            </a:endParaRPr>
          </a:p>
        </p:txBody>
      </p:sp>
      <p:sp>
        <p:nvSpPr>
          <p:cNvPr id="15364" name="Rectangle 11"/>
          <p:cNvSpPr>
            <a:spLocks noChangeArrowheads="1"/>
          </p:cNvSpPr>
          <p:nvPr/>
        </p:nvSpPr>
        <p:spPr bwMode="auto">
          <a:xfrm>
            <a:off x="1143000" y="358933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FF0000"/>
                </a:solidFill>
                <a:latin typeface="Courier New" pitchFamily="49" charset="0"/>
              </a:rPr>
              <a:t>cons</a:t>
            </a:r>
            <a:r>
              <a:rPr lang="en-US" altLang="en-US">
                <a:latin typeface="Courier New" pitchFamily="49" charset="0"/>
              </a:rPr>
              <a:t> L M)</a:t>
            </a:r>
          </a:p>
        </p:txBody>
      </p:sp>
      <p:sp>
        <p:nvSpPr>
          <p:cNvPr id="15365" name="Rectangle 12"/>
          <p:cNvSpPr>
            <a:spLocks noChangeArrowheads="1"/>
          </p:cNvSpPr>
          <p:nvPr/>
        </p:nvSpPr>
        <p:spPr bwMode="auto">
          <a:xfrm>
            <a:off x="1143000" y="28956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L L)</a:t>
            </a:r>
          </a:p>
        </p:txBody>
      </p:sp>
      <p:sp>
        <p:nvSpPr>
          <p:cNvPr id="15366" name="Rectangle 13"/>
          <p:cNvSpPr>
            <a:spLocks noChangeArrowheads="1"/>
          </p:cNvSpPr>
          <p:nvPr/>
        </p:nvSpPr>
        <p:spPr bwMode="auto">
          <a:xfrm>
            <a:off x="1143000" y="4283075"/>
            <a:ext cx="424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90BF3"/>
                </a:solidFill>
                <a:latin typeface="Courier New" pitchFamily="49" charset="0"/>
              </a:rPr>
              <a:t>append</a:t>
            </a:r>
            <a:r>
              <a:rPr lang="en-US" altLang="en-US">
                <a:latin typeface="Courier New" pitchFamily="49" charset="0"/>
              </a:rPr>
              <a:t> L (</a:t>
            </a:r>
            <a:r>
              <a:rPr lang="en-US" altLang="en-US">
                <a:solidFill>
                  <a:srgbClr val="A70BE0"/>
                </a:solidFill>
                <a:latin typeface="Courier New" pitchFamily="49" charset="0"/>
              </a:rPr>
              <a:t>reverse</a:t>
            </a:r>
            <a:r>
              <a:rPr lang="en-US" altLang="en-US">
                <a:latin typeface="Courier New" pitchFamily="49" charset="0"/>
              </a:rPr>
              <a:t> L))</a:t>
            </a:r>
          </a:p>
        </p:txBody>
      </p:sp>
      <p:sp>
        <p:nvSpPr>
          <p:cNvPr id="15367" name="Text Box 14"/>
          <p:cNvSpPr txBox="1">
            <a:spLocks noChangeArrowheads="1"/>
          </p:cNvSpPr>
          <p:nvPr/>
        </p:nvSpPr>
        <p:spPr bwMode="auto">
          <a:xfrm>
            <a:off x="381000" y="2130425"/>
            <a:ext cx="4038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a:solidFill>
                  <a:schemeClr val="bg2"/>
                </a:solidFill>
                <a:latin typeface="Courier New" pitchFamily="49" charset="0"/>
              </a:rPr>
              <a:t>( define  </a:t>
            </a:r>
            <a:r>
              <a:rPr lang="en-US" altLang="en-US">
                <a:latin typeface="Courier New" pitchFamily="49" charset="0"/>
              </a:rPr>
              <a:t>M '(e v) </a:t>
            </a:r>
            <a:r>
              <a:rPr lang="en-US" altLang="en-US">
                <a:solidFill>
                  <a:schemeClr val="bg2"/>
                </a:solidFill>
                <a:latin typeface="Courier New" pitchFamily="49" charset="0"/>
              </a:rPr>
              <a:t>)</a:t>
            </a:r>
            <a:endParaRPr lang="en-US" altLang="en-US">
              <a:latin typeface="Courier New" pitchFamily="49" charset="0"/>
            </a:endParaRPr>
          </a:p>
        </p:txBody>
      </p:sp>
      <p:sp>
        <p:nvSpPr>
          <p:cNvPr id="15368" name="Rectangle 16"/>
          <p:cNvSpPr>
            <a:spLocks noChangeArrowheads="1"/>
          </p:cNvSpPr>
          <p:nvPr/>
        </p:nvSpPr>
        <p:spPr bwMode="auto">
          <a:xfrm>
            <a:off x="6094413" y="6172200"/>
            <a:ext cx="2744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'(h a r v e y)</a:t>
            </a:r>
          </a:p>
        </p:txBody>
      </p:sp>
      <p:sp>
        <p:nvSpPr>
          <p:cNvPr id="15369" name="Text Box 19"/>
          <p:cNvSpPr txBox="1">
            <a:spLocks noChangeArrowheads="1"/>
          </p:cNvSpPr>
          <p:nvPr/>
        </p:nvSpPr>
        <p:spPr bwMode="auto">
          <a:xfrm>
            <a:off x="4800600" y="2722563"/>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00" b="0" i="1"/>
              <a:t>evaluates to</a:t>
            </a:r>
          </a:p>
        </p:txBody>
      </p:sp>
      <p:sp>
        <p:nvSpPr>
          <p:cNvPr id="15370" name="Rectangle 45"/>
          <p:cNvSpPr>
            <a:spLocks noChangeArrowheads="1"/>
          </p:cNvSpPr>
          <p:nvPr/>
        </p:nvSpPr>
        <p:spPr bwMode="auto">
          <a:xfrm>
            <a:off x="4294188" y="158750"/>
            <a:ext cx="92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latin typeface="Courier New" pitchFamily="49" charset="0"/>
              </a:rPr>
              <a:t>list</a:t>
            </a:r>
            <a:r>
              <a:rPr lang="en-US" altLang="en-US">
                <a:latin typeface="Courier New" pitchFamily="49" charset="0"/>
              </a:rPr>
              <a:t> </a:t>
            </a:r>
            <a:endParaRPr lang="en-US" altLang="en-US"/>
          </a:p>
        </p:txBody>
      </p:sp>
      <p:sp>
        <p:nvSpPr>
          <p:cNvPr id="15371" name="Rectangle 46"/>
          <p:cNvSpPr>
            <a:spLocks noChangeArrowheads="1"/>
          </p:cNvSpPr>
          <p:nvPr/>
        </p:nvSpPr>
        <p:spPr bwMode="auto">
          <a:xfrm>
            <a:off x="5384800" y="158750"/>
            <a:ext cx="92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FF0000"/>
                </a:solidFill>
                <a:latin typeface="Courier New" pitchFamily="49" charset="0"/>
              </a:rPr>
              <a:t>cons</a:t>
            </a:r>
            <a:r>
              <a:rPr lang="en-US" altLang="en-US">
                <a:latin typeface="Courier New" pitchFamily="49" charset="0"/>
              </a:rPr>
              <a:t> </a:t>
            </a:r>
            <a:endParaRPr lang="en-US" altLang="en-US"/>
          </a:p>
        </p:txBody>
      </p:sp>
      <p:sp>
        <p:nvSpPr>
          <p:cNvPr id="15372" name="Rectangle 47"/>
          <p:cNvSpPr>
            <a:spLocks noChangeArrowheads="1"/>
          </p:cNvSpPr>
          <p:nvPr/>
        </p:nvSpPr>
        <p:spPr bwMode="auto">
          <a:xfrm>
            <a:off x="3921125" y="609600"/>
            <a:ext cx="1292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append</a:t>
            </a:r>
            <a:r>
              <a:rPr lang="en-US" altLang="en-US">
                <a:latin typeface="Courier New" pitchFamily="49" charset="0"/>
              </a:rPr>
              <a:t> </a:t>
            </a:r>
            <a:endParaRPr lang="en-US" altLang="en-US"/>
          </a:p>
        </p:txBody>
      </p:sp>
      <p:sp>
        <p:nvSpPr>
          <p:cNvPr id="15373" name="Rectangle 48"/>
          <p:cNvSpPr>
            <a:spLocks noChangeArrowheads="1"/>
          </p:cNvSpPr>
          <p:nvPr/>
        </p:nvSpPr>
        <p:spPr bwMode="auto">
          <a:xfrm>
            <a:off x="5380038" y="609600"/>
            <a:ext cx="1477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A70BE0"/>
                </a:solidFill>
                <a:latin typeface="Courier New" pitchFamily="49" charset="0"/>
              </a:rPr>
              <a:t>reverse</a:t>
            </a:r>
            <a:r>
              <a:rPr lang="en-US" altLang="en-US">
                <a:latin typeface="Courier New" pitchFamily="49" charset="0"/>
              </a:rPr>
              <a:t> </a:t>
            </a:r>
            <a:endParaRPr lang="en-US" altLang="en-US"/>
          </a:p>
        </p:txBody>
      </p:sp>
      <p:sp>
        <p:nvSpPr>
          <p:cNvPr id="15374" name="Right Arrow 49"/>
          <p:cNvSpPr>
            <a:spLocks noChangeArrowheads="1"/>
          </p:cNvSpPr>
          <p:nvPr/>
        </p:nvSpPr>
        <p:spPr bwMode="auto">
          <a:xfrm>
            <a:off x="5448300" y="3060700"/>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5" name="Right Arrow 50"/>
          <p:cNvSpPr>
            <a:spLocks noChangeArrowheads="1"/>
          </p:cNvSpPr>
          <p:nvPr/>
        </p:nvSpPr>
        <p:spPr bwMode="auto">
          <a:xfrm>
            <a:off x="5448300" y="3733800"/>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6" name="Right Arrow 51"/>
          <p:cNvSpPr>
            <a:spLocks noChangeArrowheads="1"/>
          </p:cNvSpPr>
          <p:nvPr/>
        </p:nvSpPr>
        <p:spPr bwMode="auto">
          <a:xfrm>
            <a:off x="5448300" y="4419600"/>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7" name="Right Arrow 53"/>
          <p:cNvSpPr>
            <a:spLocks noChangeArrowheads="1"/>
          </p:cNvSpPr>
          <p:nvPr/>
        </p:nvSpPr>
        <p:spPr bwMode="auto">
          <a:xfrm>
            <a:off x="5448300" y="6338888"/>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78" name="Rectangle 16"/>
          <p:cNvSpPr>
            <a:spLocks noChangeArrowheads="1"/>
          </p:cNvSpPr>
          <p:nvPr/>
        </p:nvSpPr>
        <p:spPr bwMode="auto">
          <a:xfrm>
            <a:off x="6094413" y="54102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'(r a v e)</a:t>
            </a:r>
          </a:p>
        </p:txBody>
      </p:sp>
      <p:sp>
        <p:nvSpPr>
          <p:cNvPr id="15379" name="Text Box 19"/>
          <p:cNvSpPr txBox="1">
            <a:spLocks noChangeArrowheads="1"/>
          </p:cNvSpPr>
          <p:nvPr/>
        </p:nvSpPr>
        <p:spPr bwMode="auto">
          <a:xfrm>
            <a:off x="5087938" y="6546850"/>
            <a:ext cx="1055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00" b="0" i="1"/>
              <a:t>use </a:t>
            </a:r>
            <a:r>
              <a:rPr lang="en-US" altLang="en-US" sz="1000" i="1">
                <a:latin typeface="Courier New" pitchFamily="49" charset="0"/>
                <a:cs typeface="Courier New" pitchFamily="49" charset="0"/>
              </a:rPr>
              <a:t>'y</a:t>
            </a:r>
          </a:p>
        </p:txBody>
      </p:sp>
      <p:sp>
        <p:nvSpPr>
          <p:cNvPr id="15380" name="TextBox 56"/>
          <p:cNvSpPr txBox="1">
            <a:spLocks noChangeArrowheads="1"/>
          </p:cNvSpPr>
          <p:nvPr/>
        </p:nvSpPr>
        <p:spPr bwMode="auto">
          <a:xfrm>
            <a:off x="114300" y="304800"/>
            <a:ext cx="3506788"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a:latin typeface="Calibri" pitchFamily="34" charset="0"/>
              </a:rPr>
              <a:t>DO THESE FIRST ON THE BACK PAGE OF THE NOTES ... (to be handed in...)</a:t>
            </a:r>
          </a:p>
        </p:txBody>
      </p:sp>
      <p:sp>
        <p:nvSpPr>
          <p:cNvPr id="15381" name="Right Arrow 57"/>
          <p:cNvSpPr>
            <a:spLocks noChangeArrowheads="1"/>
          </p:cNvSpPr>
          <p:nvPr/>
        </p:nvSpPr>
        <p:spPr bwMode="auto">
          <a:xfrm>
            <a:off x="5456238" y="5535613"/>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5382" name="TextBox 58"/>
          <p:cNvSpPr txBox="1">
            <a:spLocks noChangeArrowheads="1"/>
          </p:cNvSpPr>
          <p:nvPr/>
        </p:nvSpPr>
        <p:spPr bwMode="auto">
          <a:xfrm>
            <a:off x="6327775" y="1706563"/>
            <a:ext cx="2054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a:latin typeface="Calibri" pitchFamily="34" charset="0"/>
              </a:rPr>
              <a:t>Use L and M to evaluate - or build - these lists: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76880" y="928800"/>
              <a:ext cx="7795800" cy="5599080"/>
            </p14:xfrm>
          </p:contentPart>
        </mc:Choice>
        <mc:Fallback xmlns="">
          <p:pic>
            <p:nvPicPr>
              <p:cNvPr id="2" name="Ink 1"/>
              <p:cNvPicPr/>
              <p:nvPr/>
            </p:nvPicPr>
            <p:blipFill>
              <a:blip r:embed="rId4"/>
              <a:stretch>
                <a:fillRect/>
              </a:stretch>
            </p:blipFill>
            <p:spPr>
              <a:xfrm>
                <a:off x="767520" y="919440"/>
                <a:ext cx="7814520" cy="5617800"/>
              </a:xfrm>
              <a:prstGeom prst="rect">
                <a:avLst/>
              </a:prstGeom>
            </p:spPr>
          </p:pic>
        </mc:Fallback>
      </mc:AlternateContent>
    </p:spTree>
    <p:extLst>
      <p:ext uri="{BB962C8B-B14F-4D97-AF65-F5344CB8AC3E}">
        <p14:creationId xmlns:p14="http://schemas.microsoft.com/office/powerpoint/2010/main" val="10583368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533400" y="1143000"/>
            <a:ext cx="8218488" cy="76200"/>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4339" name="Text Box 8"/>
          <p:cNvSpPr txBox="1">
            <a:spLocks noChangeArrowheads="1"/>
          </p:cNvSpPr>
          <p:nvPr/>
        </p:nvSpPr>
        <p:spPr bwMode="auto">
          <a:xfrm>
            <a:off x="1447800" y="5562600"/>
            <a:ext cx="598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 </a:t>
            </a:r>
            <a:r>
              <a:rPr lang="en-US" altLang="en-US">
                <a:solidFill>
                  <a:srgbClr val="A70BE0"/>
                </a:solidFill>
                <a:latin typeface="Courier New" pitchFamily="49" charset="0"/>
              </a:rPr>
              <a:t>reverse</a:t>
            </a:r>
            <a:r>
              <a:rPr lang="en-US" altLang="en-US">
                <a:latin typeface="Courier New" pitchFamily="49" charset="0"/>
              </a:rPr>
              <a:t> '((a b) c d) )</a:t>
            </a:r>
          </a:p>
        </p:txBody>
      </p:sp>
      <p:sp>
        <p:nvSpPr>
          <p:cNvPr id="14340" name="Rectangle 9"/>
          <p:cNvSpPr>
            <a:spLocks noChangeArrowheads="1"/>
          </p:cNvSpPr>
          <p:nvPr/>
        </p:nvSpPr>
        <p:spPr bwMode="auto">
          <a:xfrm>
            <a:off x="609600" y="1524000"/>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FF0000"/>
                </a:solidFill>
                <a:latin typeface="Courier New" pitchFamily="49" charset="0"/>
              </a:rPr>
              <a:t>cons</a:t>
            </a:r>
            <a:r>
              <a:rPr lang="en-US" altLang="en-US">
                <a:latin typeface="Courier New" pitchFamily="49" charset="0"/>
              </a:rPr>
              <a:t> 'a '(b c))</a:t>
            </a:r>
          </a:p>
        </p:txBody>
      </p:sp>
      <p:sp>
        <p:nvSpPr>
          <p:cNvPr id="14341" name="Rectangle 10"/>
          <p:cNvSpPr>
            <a:spLocks noChangeArrowheads="1"/>
          </p:cNvSpPr>
          <p:nvPr/>
        </p:nvSpPr>
        <p:spPr bwMode="auto">
          <a:xfrm>
            <a:off x="4876800" y="1524000"/>
            <a:ext cx="3503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FF0000"/>
                </a:solidFill>
                <a:latin typeface="Courier New" pitchFamily="49" charset="0"/>
              </a:rPr>
              <a:t>cons</a:t>
            </a:r>
            <a:r>
              <a:rPr lang="en-US" altLang="en-US">
                <a:latin typeface="Courier New" pitchFamily="49" charset="0"/>
              </a:rPr>
              <a:t> '(a) '(b c))</a:t>
            </a:r>
          </a:p>
        </p:txBody>
      </p:sp>
      <p:sp>
        <p:nvSpPr>
          <p:cNvPr id="14342" name="Rectangle 11"/>
          <p:cNvSpPr>
            <a:spLocks noChangeArrowheads="1"/>
          </p:cNvSpPr>
          <p:nvPr/>
        </p:nvSpPr>
        <p:spPr bwMode="auto">
          <a:xfrm>
            <a:off x="609600" y="2895600"/>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'a '(b c))</a:t>
            </a:r>
          </a:p>
        </p:txBody>
      </p:sp>
      <p:sp>
        <p:nvSpPr>
          <p:cNvPr id="14343" name="Rectangle 12"/>
          <p:cNvSpPr>
            <a:spLocks noChangeArrowheads="1"/>
          </p:cNvSpPr>
          <p:nvPr/>
        </p:nvSpPr>
        <p:spPr bwMode="auto">
          <a:xfrm>
            <a:off x="4876800" y="2895600"/>
            <a:ext cx="3503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'(a) '(b c))</a:t>
            </a:r>
          </a:p>
        </p:txBody>
      </p:sp>
      <p:sp>
        <p:nvSpPr>
          <p:cNvPr id="14344" name="Rectangle 13"/>
          <p:cNvSpPr>
            <a:spLocks noChangeArrowheads="1"/>
          </p:cNvSpPr>
          <p:nvPr/>
        </p:nvSpPr>
        <p:spPr bwMode="auto">
          <a:xfrm>
            <a:off x="4876800" y="4319588"/>
            <a:ext cx="3871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90BF3"/>
                </a:solidFill>
                <a:latin typeface="Courier New" pitchFamily="49" charset="0"/>
              </a:rPr>
              <a:t>append</a:t>
            </a:r>
            <a:r>
              <a:rPr lang="en-US" altLang="en-US">
                <a:latin typeface="Courier New" pitchFamily="49" charset="0"/>
              </a:rPr>
              <a:t> '(a) '(b c))</a:t>
            </a:r>
          </a:p>
        </p:txBody>
      </p:sp>
      <p:sp>
        <p:nvSpPr>
          <p:cNvPr id="14345" name="Rectangle 14"/>
          <p:cNvSpPr>
            <a:spLocks noChangeArrowheads="1"/>
          </p:cNvSpPr>
          <p:nvPr/>
        </p:nvSpPr>
        <p:spPr bwMode="auto">
          <a:xfrm>
            <a:off x="609600" y="4319588"/>
            <a:ext cx="3503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90BF3"/>
                </a:solidFill>
                <a:latin typeface="Courier New" pitchFamily="49" charset="0"/>
              </a:rPr>
              <a:t>append</a:t>
            </a:r>
            <a:r>
              <a:rPr lang="en-US" altLang="en-US">
                <a:latin typeface="Courier New" pitchFamily="49" charset="0"/>
              </a:rPr>
              <a:t> 'a '(b c))</a:t>
            </a:r>
          </a:p>
        </p:txBody>
      </p:sp>
      <p:sp>
        <p:nvSpPr>
          <p:cNvPr id="14346" name="Text Box 6"/>
          <p:cNvSpPr txBox="1">
            <a:spLocks noChangeArrowheads="1"/>
          </p:cNvSpPr>
          <p:nvPr/>
        </p:nvSpPr>
        <p:spPr bwMode="auto">
          <a:xfrm>
            <a:off x="2459038" y="152400"/>
            <a:ext cx="34401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a:t>List-building</a:t>
            </a:r>
          </a:p>
        </p:txBody>
      </p:sp>
      <p:sp>
        <p:nvSpPr>
          <p:cNvPr id="14347" name="Rectangle 41"/>
          <p:cNvSpPr>
            <a:spLocks noChangeArrowheads="1"/>
          </p:cNvSpPr>
          <p:nvPr/>
        </p:nvSpPr>
        <p:spPr bwMode="auto">
          <a:xfrm>
            <a:off x="279400" y="303213"/>
            <a:ext cx="922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latin typeface="Courier New" pitchFamily="49" charset="0"/>
              </a:rPr>
              <a:t>list</a:t>
            </a:r>
            <a:r>
              <a:rPr lang="en-US" altLang="en-US">
                <a:latin typeface="Courier New" pitchFamily="49" charset="0"/>
              </a:rPr>
              <a:t> </a:t>
            </a:r>
            <a:endParaRPr lang="en-US" altLang="en-US"/>
          </a:p>
        </p:txBody>
      </p:sp>
      <p:sp>
        <p:nvSpPr>
          <p:cNvPr id="14348" name="Rectangle 42"/>
          <p:cNvSpPr>
            <a:spLocks noChangeArrowheads="1"/>
          </p:cNvSpPr>
          <p:nvPr/>
        </p:nvSpPr>
        <p:spPr bwMode="auto">
          <a:xfrm>
            <a:off x="1368425" y="303213"/>
            <a:ext cx="923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FF0000"/>
                </a:solidFill>
                <a:latin typeface="Courier New" pitchFamily="49" charset="0"/>
              </a:rPr>
              <a:t>cons</a:t>
            </a:r>
            <a:r>
              <a:rPr lang="en-US" altLang="en-US">
                <a:latin typeface="Courier New" pitchFamily="49" charset="0"/>
              </a:rPr>
              <a:t> </a:t>
            </a:r>
            <a:endParaRPr lang="en-US" altLang="en-US"/>
          </a:p>
        </p:txBody>
      </p:sp>
      <p:sp>
        <p:nvSpPr>
          <p:cNvPr id="14349" name="Rectangle 43"/>
          <p:cNvSpPr>
            <a:spLocks noChangeArrowheads="1"/>
          </p:cNvSpPr>
          <p:nvPr/>
        </p:nvSpPr>
        <p:spPr bwMode="auto">
          <a:xfrm>
            <a:off x="6065838" y="303213"/>
            <a:ext cx="1293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append</a:t>
            </a:r>
            <a:r>
              <a:rPr lang="en-US" altLang="en-US">
                <a:latin typeface="Courier New" pitchFamily="49" charset="0"/>
              </a:rPr>
              <a:t> </a:t>
            </a:r>
            <a:endParaRPr lang="en-US" altLang="en-US"/>
          </a:p>
        </p:txBody>
      </p:sp>
      <p:sp>
        <p:nvSpPr>
          <p:cNvPr id="14350" name="Rectangle 44"/>
          <p:cNvSpPr>
            <a:spLocks noChangeArrowheads="1"/>
          </p:cNvSpPr>
          <p:nvPr/>
        </p:nvSpPr>
        <p:spPr bwMode="auto">
          <a:xfrm>
            <a:off x="7526338" y="303213"/>
            <a:ext cx="1476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A70BE0"/>
                </a:solidFill>
                <a:latin typeface="Courier New" pitchFamily="49" charset="0"/>
              </a:rPr>
              <a:t>reverse</a:t>
            </a:r>
            <a:r>
              <a:rPr lang="en-US" altLang="en-US">
                <a:latin typeface="Courier New" pitchFamily="49" charset="0"/>
              </a:rPr>
              <a:t> </a:t>
            </a:r>
            <a:endParaRPr lang="en-US" alt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44720" y="1955520"/>
              <a:ext cx="6849360" cy="4510080"/>
            </p14:xfrm>
          </p:contentPart>
        </mc:Choice>
        <mc:Fallback xmlns="">
          <p:pic>
            <p:nvPicPr>
              <p:cNvPr id="2" name="Ink 1"/>
              <p:cNvPicPr/>
              <p:nvPr/>
            </p:nvPicPr>
            <p:blipFill>
              <a:blip r:embed="rId4"/>
              <a:stretch>
                <a:fillRect/>
              </a:stretch>
            </p:blipFill>
            <p:spPr>
              <a:xfrm>
                <a:off x="1035360" y="1946160"/>
                <a:ext cx="6868080" cy="4528800"/>
              </a:xfrm>
              <a:prstGeom prst="rect">
                <a:avLst/>
              </a:prstGeom>
            </p:spPr>
          </p:pic>
        </mc:Fallback>
      </mc:AlternateContent>
      <p:sp>
        <p:nvSpPr>
          <p:cNvPr id="16" name="Rectangle 30"/>
          <p:cNvSpPr>
            <a:spLocks noChangeArrowheads="1"/>
          </p:cNvSpPr>
          <p:nvPr/>
        </p:nvSpPr>
        <p:spPr bwMode="auto">
          <a:xfrm>
            <a:off x="2459038" y="2928938"/>
            <a:ext cx="3336925"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7200" i="1" dirty="0">
                <a:solidFill>
                  <a:srgbClr val="008000"/>
                </a:solidFill>
              </a:rPr>
              <a:t>Big-O ?</a:t>
            </a:r>
            <a:endParaRPr lang="en-US" altLang="en-US" sz="7200" dirty="0">
              <a:solidFill>
                <a:srgbClr val="008000"/>
              </a:solidFill>
            </a:endParaRPr>
          </a:p>
        </p:txBody>
      </p:sp>
    </p:spTree>
    <p:extLst>
      <p:ext uri="{BB962C8B-B14F-4D97-AF65-F5344CB8AC3E}">
        <p14:creationId xmlns:p14="http://schemas.microsoft.com/office/powerpoint/2010/main" val="4014237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9"/>
          <p:cNvSpPr txBox="1">
            <a:spLocks noChangeArrowheads="1"/>
          </p:cNvSpPr>
          <p:nvPr/>
        </p:nvSpPr>
        <p:spPr bwMode="auto">
          <a:xfrm>
            <a:off x="304800" y="212725"/>
            <a:ext cx="861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dirty="0" smtClean="0">
                <a:latin typeface="Cambria" panose="02040503050406030204" pitchFamily="18" charset="0"/>
              </a:rPr>
              <a:t>Recursion ~ </a:t>
            </a:r>
            <a:r>
              <a:rPr lang="en-US" altLang="en-US" sz="4200" b="0" i="1" dirty="0">
                <a:solidFill>
                  <a:srgbClr val="000000"/>
                </a:solidFill>
                <a:latin typeface="Cambria" panose="02040503050406030204" pitchFamily="18" charset="0"/>
              </a:rPr>
              <a:t>functional </a:t>
            </a:r>
            <a:r>
              <a:rPr lang="en-US" altLang="en-US" sz="4200" b="0" dirty="0" smtClean="0">
                <a:solidFill>
                  <a:srgbClr val="000000"/>
                </a:solidFill>
                <a:latin typeface="Cambria" panose="02040503050406030204" pitchFamily="18" charset="0"/>
              </a:rPr>
              <a:t>control flow</a:t>
            </a:r>
            <a:endParaRPr lang="en-US" altLang="en-US" sz="2000" b="0" dirty="0">
              <a:latin typeface="Cambria" panose="02040503050406030204" pitchFamily="18" charset="0"/>
            </a:endParaRPr>
          </a:p>
        </p:txBody>
      </p:sp>
      <p:sp>
        <p:nvSpPr>
          <p:cNvPr id="18435" name="Rectangle 1033"/>
          <p:cNvSpPr>
            <a:spLocks noChangeArrowheads="1"/>
          </p:cNvSpPr>
          <p:nvPr/>
        </p:nvSpPr>
        <p:spPr bwMode="auto">
          <a:xfrm>
            <a:off x="1055688" y="2844800"/>
            <a:ext cx="40640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sz="2800" dirty="0">
                <a:latin typeface="Courier New" pitchFamily="49" charset="0"/>
              </a:rPr>
              <a:t>(define (length L)</a:t>
            </a:r>
          </a:p>
          <a:p>
            <a:pPr algn="l">
              <a:lnSpc>
                <a:spcPct val="80000"/>
              </a:lnSpc>
            </a:pPr>
            <a:r>
              <a:rPr lang="en-US" altLang="en-US" sz="2800" dirty="0">
                <a:latin typeface="Courier New" pitchFamily="49" charset="0"/>
              </a:rPr>
              <a:t>  (if</a:t>
            </a:r>
          </a:p>
          <a:p>
            <a:pPr algn="l">
              <a:lnSpc>
                <a:spcPct val="80000"/>
              </a:lnSpc>
            </a:pPr>
            <a:r>
              <a:rPr lang="en-US" altLang="en-US" sz="2800" dirty="0">
                <a:latin typeface="Courier New" pitchFamily="49" charset="0"/>
              </a:rPr>
              <a:t>     </a:t>
            </a:r>
          </a:p>
          <a:p>
            <a:pPr algn="l">
              <a:lnSpc>
                <a:spcPct val="80000"/>
              </a:lnSpc>
            </a:pPr>
            <a:r>
              <a:rPr lang="en-US" altLang="en-US" sz="2800" dirty="0">
                <a:latin typeface="Courier New" pitchFamily="49" charset="0"/>
              </a:rPr>
              <a:t>     </a:t>
            </a:r>
          </a:p>
        </p:txBody>
      </p:sp>
      <p:sp>
        <p:nvSpPr>
          <p:cNvPr id="18436" name="Text Box 1037"/>
          <p:cNvSpPr txBox="1">
            <a:spLocks noChangeArrowheads="1"/>
          </p:cNvSpPr>
          <p:nvPr/>
        </p:nvSpPr>
        <p:spPr bwMode="auto">
          <a:xfrm>
            <a:off x="609600" y="1317625"/>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solidFill>
                  <a:srgbClr val="008000"/>
                </a:solidFill>
              </a:rPr>
              <a:t>Specification:</a:t>
            </a:r>
          </a:p>
        </p:txBody>
      </p:sp>
      <p:sp>
        <p:nvSpPr>
          <p:cNvPr id="18437" name="Text Box 1038"/>
          <p:cNvSpPr txBox="1">
            <a:spLocks noChangeArrowheads="1"/>
          </p:cNvSpPr>
          <p:nvPr/>
        </p:nvSpPr>
        <p:spPr bwMode="auto">
          <a:xfrm>
            <a:off x="3232150" y="1423988"/>
            <a:ext cx="1906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a:latin typeface="Courier New" pitchFamily="49" charset="0"/>
              </a:rPr>
              <a:t>(length L)</a:t>
            </a:r>
            <a:endParaRPr lang="en-US" altLang="en-US" sz="2000" b="0"/>
          </a:p>
        </p:txBody>
      </p:sp>
      <p:sp>
        <p:nvSpPr>
          <p:cNvPr id="18438" name="Text Box 1039"/>
          <p:cNvSpPr txBox="1">
            <a:spLocks noChangeArrowheads="1"/>
          </p:cNvSpPr>
          <p:nvPr/>
        </p:nvSpPr>
        <p:spPr bwMode="auto">
          <a:xfrm>
            <a:off x="609600" y="21336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800" b="0">
                <a:solidFill>
                  <a:srgbClr val="008000"/>
                </a:solidFill>
              </a:rPr>
              <a:t>Code:</a:t>
            </a:r>
          </a:p>
        </p:txBody>
      </p:sp>
      <p:sp>
        <p:nvSpPr>
          <p:cNvPr id="18439" name="Text Box 1040"/>
          <p:cNvSpPr txBox="1">
            <a:spLocks noChangeArrowheads="1"/>
          </p:cNvSpPr>
          <p:nvPr/>
        </p:nvSpPr>
        <p:spPr bwMode="auto">
          <a:xfrm>
            <a:off x="7480300" y="626268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b="0">
                <a:solidFill>
                  <a:srgbClr val="090BF3"/>
                </a:solidFill>
                <a:latin typeface="Comic Sans MS" pitchFamily="66" charset="0"/>
              </a:rPr>
              <a:t>big-O ?</a:t>
            </a:r>
          </a:p>
        </p:txBody>
      </p:sp>
      <p:sp>
        <p:nvSpPr>
          <p:cNvPr id="18440" name="Rectangle 1041"/>
          <p:cNvSpPr>
            <a:spLocks noChangeArrowheads="1"/>
          </p:cNvSpPr>
          <p:nvPr/>
        </p:nvSpPr>
        <p:spPr bwMode="auto">
          <a:xfrm>
            <a:off x="5262563" y="1295400"/>
            <a:ext cx="2070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b="0"/>
              <a:t>returns the length of the list L!</a:t>
            </a:r>
          </a:p>
        </p:txBody>
      </p:sp>
      <p:sp>
        <p:nvSpPr>
          <p:cNvPr id="18441" name="Rectangle 1"/>
          <p:cNvSpPr>
            <a:spLocks noChangeArrowheads="1"/>
          </p:cNvSpPr>
          <p:nvPr/>
        </p:nvSpPr>
        <p:spPr bwMode="auto">
          <a:xfrm>
            <a:off x="76200" y="6516688"/>
            <a:ext cx="1206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t>length is built-in</a:t>
            </a:r>
            <a:endParaRPr lang="en-US" altLang="en-US" sz="120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625480" y="2509200"/>
              <a:ext cx="5536440" cy="2661480"/>
            </p14:xfrm>
          </p:contentPart>
        </mc:Choice>
        <mc:Fallback xmlns="">
          <p:pic>
            <p:nvPicPr>
              <p:cNvPr id="2" name="Ink 1"/>
              <p:cNvPicPr/>
              <p:nvPr/>
            </p:nvPicPr>
            <p:blipFill>
              <a:blip r:embed="rId4"/>
              <a:stretch>
                <a:fillRect/>
              </a:stretch>
            </p:blipFill>
            <p:spPr>
              <a:xfrm>
                <a:off x="2616120" y="2499840"/>
                <a:ext cx="5555160" cy="2680200"/>
              </a:xfrm>
              <a:prstGeom prst="rect">
                <a:avLst/>
              </a:prstGeom>
            </p:spPr>
          </p:pic>
        </mc:Fallback>
      </mc:AlternateContent>
    </p:spTree>
    <p:extLst>
      <p:ext uri="{BB962C8B-B14F-4D97-AF65-F5344CB8AC3E}">
        <p14:creationId xmlns:p14="http://schemas.microsoft.com/office/powerpoint/2010/main" val="3807253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838200" y="152400"/>
            <a:ext cx="7467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i="1"/>
              <a:t>Going deeper!</a:t>
            </a:r>
            <a:endParaRPr lang="en-US" altLang="en-US" sz="2000" b="0" i="1">
              <a:latin typeface="Comic Sans MS" pitchFamily="66" charset="0"/>
            </a:endParaRPr>
          </a:p>
        </p:txBody>
      </p:sp>
      <p:sp>
        <p:nvSpPr>
          <p:cNvPr id="24579" name="Rectangle 6"/>
          <p:cNvSpPr>
            <a:spLocks noChangeArrowheads="1"/>
          </p:cNvSpPr>
          <p:nvPr/>
        </p:nvSpPr>
        <p:spPr bwMode="auto">
          <a:xfrm>
            <a:off x="1046163" y="2133600"/>
            <a:ext cx="756443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sz="2800">
                <a:latin typeface="Courier New" pitchFamily="49" charset="0"/>
              </a:rPr>
              <a:t>(define (memAny e L)</a:t>
            </a:r>
          </a:p>
          <a:p>
            <a:pPr algn="l">
              <a:lnSpc>
                <a:spcPct val="80000"/>
              </a:lnSpc>
            </a:pPr>
            <a:r>
              <a:rPr lang="en-US" altLang="en-US" sz="2800">
                <a:latin typeface="Courier New" pitchFamily="49" charset="0"/>
              </a:rPr>
              <a:t>  (cond</a:t>
            </a:r>
          </a:p>
          <a:p>
            <a:pPr algn="l">
              <a:lnSpc>
                <a:spcPct val="80000"/>
              </a:lnSpc>
            </a:pPr>
            <a:r>
              <a:rPr lang="en-US" altLang="en-US" sz="2800">
                <a:latin typeface="Courier New" pitchFamily="49" charset="0"/>
              </a:rPr>
              <a:t>     ( </a:t>
            </a:r>
            <a:r>
              <a:rPr lang="en-US" altLang="en-US" sz="2100">
                <a:latin typeface="Courier New" pitchFamily="49" charset="0"/>
              </a:rPr>
              <a:t>(equal? e L)</a:t>
            </a:r>
          </a:p>
          <a:p>
            <a:pPr algn="l">
              <a:lnSpc>
                <a:spcPct val="80000"/>
              </a:lnSpc>
            </a:pPr>
            <a:r>
              <a:rPr lang="en-US" altLang="en-US" sz="2800">
                <a:latin typeface="Courier New" pitchFamily="49" charset="0"/>
              </a:rPr>
              <a:t>     ( </a:t>
            </a:r>
            <a:r>
              <a:rPr lang="en-US" altLang="en-US" sz="2100">
                <a:latin typeface="Courier New" pitchFamily="49" charset="0"/>
              </a:rPr>
              <a:t>(not (list? L)) </a:t>
            </a:r>
          </a:p>
          <a:p>
            <a:pPr algn="l">
              <a:lnSpc>
                <a:spcPct val="80000"/>
              </a:lnSpc>
            </a:pPr>
            <a:r>
              <a:rPr lang="en-US" altLang="en-US" sz="2800">
                <a:latin typeface="Courier New" pitchFamily="49" charset="0"/>
              </a:rPr>
              <a:t>     (</a:t>
            </a:r>
            <a:r>
              <a:rPr lang="en-US" altLang="en-US" sz="1500">
                <a:latin typeface="Courier New" pitchFamily="49" charset="0"/>
              </a:rPr>
              <a:t>  </a:t>
            </a:r>
            <a:r>
              <a:rPr lang="en-US" altLang="en-US" sz="2100">
                <a:latin typeface="Courier New" pitchFamily="49" charset="0"/>
              </a:rPr>
              <a:t>(null? L) </a:t>
            </a:r>
          </a:p>
          <a:p>
            <a:pPr algn="l">
              <a:lnSpc>
                <a:spcPct val="80000"/>
              </a:lnSpc>
            </a:pPr>
            <a:r>
              <a:rPr lang="en-US" altLang="en-US" sz="2800">
                <a:latin typeface="Courier New" pitchFamily="49" charset="0"/>
              </a:rPr>
              <a:t>     ( </a:t>
            </a:r>
            <a:r>
              <a:rPr lang="en-US" altLang="en-US" sz="2100">
                <a:latin typeface="Courier New" pitchFamily="49" charset="0"/>
              </a:rPr>
              <a:t>else</a:t>
            </a:r>
          </a:p>
        </p:txBody>
      </p:sp>
      <p:sp>
        <p:nvSpPr>
          <p:cNvPr id="24580" name="Text Box 7"/>
          <p:cNvSpPr txBox="1">
            <a:spLocks noChangeArrowheads="1"/>
          </p:cNvSpPr>
          <p:nvPr/>
        </p:nvSpPr>
        <p:spPr bwMode="auto">
          <a:xfrm>
            <a:off x="609600" y="11430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solidFill>
                  <a:srgbClr val="008000"/>
                </a:solidFill>
              </a:rPr>
              <a:t>Specification:</a:t>
            </a:r>
          </a:p>
        </p:txBody>
      </p:sp>
      <p:sp>
        <p:nvSpPr>
          <p:cNvPr id="24581" name="Text Box 8"/>
          <p:cNvSpPr txBox="1">
            <a:spLocks noChangeArrowheads="1"/>
          </p:cNvSpPr>
          <p:nvPr/>
        </p:nvSpPr>
        <p:spPr bwMode="auto">
          <a:xfrm>
            <a:off x="3292475" y="1295400"/>
            <a:ext cx="2101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a:latin typeface="Courier New" pitchFamily="49" charset="0"/>
              </a:rPr>
              <a:t>(memAny e L)</a:t>
            </a:r>
            <a:endParaRPr lang="en-US" altLang="en-US" sz="2000" b="0"/>
          </a:p>
        </p:txBody>
      </p:sp>
      <p:sp>
        <p:nvSpPr>
          <p:cNvPr id="24582" name="Text Box 9"/>
          <p:cNvSpPr txBox="1">
            <a:spLocks noChangeArrowheads="1"/>
          </p:cNvSpPr>
          <p:nvPr/>
        </p:nvSpPr>
        <p:spPr bwMode="auto">
          <a:xfrm>
            <a:off x="76200" y="20574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800" b="0">
                <a:solidFill>
                  <a:srgbClr val="008000"/>
                </a:solidFill>
              </a:rPr>
              <a:t>Code:</a:t>
            </a:r>
          </a:p>
        </p:txBody>
      </p:sp>
      <p:sp>
        <p:nvSpPr>
          <p:cNvPr id="24583" name="Rectangle 11"/>
          <p:cNvSpPr>
            <a:spLocks noChangeArrowheads="1"/>
          </p:cNvSpPr>
          <p:nvPr/>
        </p:nvSpPr>
        <p:spPr bwMode="auto">
          <a:xfrm>
            <a:off x="5751513" y="1168400"/>
            <a:ext cx="2554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600" b="0"/>
              <a:t>does e appear </a:t>
            </a:r>
            <a:r>
              <a:rPr lang="en-US" altLang="en-US" sz="1600" i="1"/>
              <a:t>at any nesting depth</a:t>
            </a:r>
            <a:r>
              <a:rPr lang="en-US" altLang="en-US" sz="1600" b="0"/>
              <a:t> in the list L?</a:t>
            </a:r>
          </a:p>
        </p:txBody>
      </p:sp>
      <p:sp>
        <p:nvSpPr>
          <p:cNvPr id="24584" name="Text Box 13"/>
          <p:cNvSpPr txBox="1">
            <a:spLocks noChangeArrowheads="1"/>
          </p:cNvSpPr>
          <p:nvPr/>
        </p:nvSpPr>
        <p:spPr bwMode="auto">
          <a:xfrm>
            <a:off x="152400" y="6381750"/>
            <a:ext cx="63134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500">
                <a:solidFill>
                  <a:srgbClr val="008000"/>
                </a:solidFill>
                <a:latin typeface="Courier New" pitchFamily="49" charset="0"/>
                <a:cs typeface="Courier New" pitchFamily="49" charset="0"/>
              </a:rPr>
              <a:t>(list? x) </a:t>
            </a:r>
            <a:r>
              <a:rPr lang="en-US" altLang="en-US" sz="1500" b="0">
                <a:solidFill>
                  <a:srgbClr val="008000"/>
                </a:solidFill>
                <a:latin typeface="Calibri" pitchFamily="34" charset="0"/>
              </a:rPr>
              <a:t>returns  </a:t>
            </a:r>
            <a:r>
              <a:rPr lang="en-US" altLang="en-US" sz="1500">
                <a:solidFill>
                  <a:srgbClr val="008000"/>
                </a:solidFill>
                <a:latin typeface="Courier New" pitchFamily="49" charset="0"/>
                <a:cs typeface="Courier New" pitchFamily="49" charset="0"/>
              </a:rPr>
              <a:t>#t</a:t>
            </a:r>
            <a:r>
              <a:rPr lang="en-US" altLang="en-US" sz="1500" b="0">
                <a:solidFill>
                  <a:srgbClr val="008000"/>
                </a:solidFill>
                <a:latin typeface="Calibri" pitchFamily="34" charset="0"/>
              </a:rPr>
              <a:t> or </a:t>
            </a:r>
            <a:r>
              <a:rPr lang="en-US" altLang="en-US" sz="1500">
                <a:solidFill>
                  <a:srgbClr val="008000"/>
                </a:solidFill>
                <a:latin typeface="Courier New" pitchFamily="49" charset="0"/>
                <a:cs typeface="Courier New" pitchFamily="49" charset="0"/>
              </a:rPr>
              <a:t>#f </a:t>
            </a:r>
            <a:r>
              <a:rPr lang="en-US" altLang="en-US" sz="1500" b="0">
                <a:solidFill>
                  <a:srgbClr val="008000"/>
                </a:solidFill>
                <a:latin typeface="Calibri" pitchFamily="34" charset="0"/>
              </a:rPr>
              <a:t>depending on whether </a:t>
            </a:r>
            <a:r>
              <a:rPr lang="en-US" altLang="en-US" sz="1500">
                <a:solidFill>
                  <a:srgbClr val="008000"/>
                </a:solidFill>
                <a:latin typeface="Courier New" pitchFamily="49" charset="0"/>
                <a:cs typeface="Courier New" pitchFamily="49" charset="0"/>
              </a:rPr>
              <a:t>x</a:t>
            </a:r>
            <a:r>
              <a:rPr lang="en-US" altLang="en-US" sz="1500" b="0">
                <a:solidFill>
                  <a:srgbClr val="008000"/>
                </a:solidFill>
                <a:latin typeface="Calibri" pitchFamily="34" charset="0"/>
              </a:rPr>
              <a:t> is a list...</a:t>
            </a:r>
            <a:endParaRPr lang="en-US" altLang="en-US" sz="1500">
              <a:solidFill>
                <a:srgbClr val="008000"/>
              </a:solidFill>
              <a:latin typeface="Courier New" pitchFamily="49" charset="0"/>
              <a:cs typeface="Courier New" pitchFamily="49" charset="0"/>
            </a:endParaRPr>
          </a:p>
        </p:txBody>
      </p:sp>
      <p:sp>
        <p:nvSpPr>
          <p:cNvPr id="24585" name="Text Box 1034"/>
          <p:cNvSpPr txBox="1">
            <a:spLocks noChangeArrowheads="1"/>
          </p:cNvSpPr>
          <p:nvPr/>
        </p:nvSpPr>
        <p:spPr bwMode="auto">
          <a:xfrm>
            <a:off x="7480300" y="626268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b="0">
                <a:solidFill>
                  <a:srgbClr val="090BF3"/>
                </a:solidFill>
                <a:latin typeface="Comic Sans MS" pitchFamily="66" charset="0"/>
              </a:rPr>
              <a:t>big-O ?</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625560" y="1527120"/>
              <a:ext cx="5250960" cy="4581000"/>
            </p14:xfrm>
          </p:contentPart>
        </mc:Choice>
        <mc:Fallback xmlns="">
          <p:pic>
            <p:nvPicPr>
              <p:cNvPr id="2" name="Ink 1"/>
              <p:cNvPicPr/>
              <p:nvPr/>
            </p:nvPicPr>
            <p:blipFill>
              <a:blip r:embed="rId4"/>
              <a:stretch>
                <a:fillRect/>
              </a:stretch>
            </p:blipFill>
            <p:spPr>
              <a:xfrm>
                <a:off x="3616200" y="1517760"/>
                <a:ext cx="5269680" cy="4599720"/>
              </a:xfrm>
              <a:prstGeom prst="rect">
                <a:avLst/>
              </a:prstGeom>
            </p:spPr>
          </p:pic>
        </mc:Fallback>
      </mc:AlternateContent>
    </p:spTree>
    <p:extLst>
      <p:ext uri="{BB962C8B-B14F-4D97-AF65-F5344CB8AC3E}">
        <p14:creationId xmlns:p14="http://schemas.microsoft.com/office/powerpoint/2010/main" val="1258947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8"/>
          <p:cNvSpPr txBox="1">
            <a:spLocks noChangeArrowheads="1"/>
          </p:cNvSpPr>
          <p:nvPr/>
        </p:nvSpPr>
        <p:spPr bwMode="auto">
          <a:xfrm>
            <a:off x="165100" y="165100"/>
            <a:ext cx="710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i="1"/>
              <a:t>big-O in O(N)e slide!</a:t>
            </a:r>
          </a:p>
        </p:txBody>
      </p:sp>
      <p:sp>
        <p:nvSpPr>
          <p:cNvPr id="12293" name="Text Box 45"/>
          <p:cNvSpPr txBox="1">
            <a:spLocks noChangeArrowheads="1"/>
          </p:cNvSpPr>
          <p:nvPr/>
        </p:nvSpPr>
        <p:spPr bwMode="auto">
          <a:xfrm>
            <a:off x="1550988" y="1260475"/>
            <a:ext cx="2801937" cy="415925"/>
          </a:xfrm>
          <a:prstGeom prst="rect">
            <a:avLst/>
          </a:prstGeom>
          <a:solidFill>
            <a:schemeClr val="bg1">
              <a:lumMod val="85000"/>
            </a:schemeClr>
          </a:solidFill>
          <a:ln>
            <a:noFill/>
          </a:ln>
        </p:spPr>
        <p:txBody>
          <a:bodyPr>
            <a:spAutoFit/>
          </a:bodyPr>
          <a:lstStyle>
            <a:lvl1pPr>
              <a:defRPr sz="2400" b="1">
                <a:solidFill>
                  <a:schemeClr val="tx1"/>
                </a:solidFill>
                <a:latin typeface="Times New Roman" pitchFamily="18" charset="0"/>
                <a:ea typeface="MS PGothic" pitchFamily="34" charset="-128"/>
              </a:defRPr>
            </a:lvl1pPr>
            <a:lvl2pPr marL="742950" indent="-285750">
              <a:defRPr sz="2400" b="1">
                <a:solidFill>
                  <a:schemeClr val="tx1"/>
                </a:solidFill>
                <a:latin typeface="Times New Roman" pitchFamily="18" charset="0"/>
                <a:ea typeface="MS PGothic" pitchFamily="34" charset="-128"/>
              </a:defRPr>
            </a:lvl2pPr>
            <a:lvl3pPr marL="1143000" indent="-228600">
              <a:defRPr sz="2400" b="1">
                <a:solidFill>
                  <a:schemeClr val="tx1"/>
                </a:solidFill>
                <a:latin typeface="Times New Roman" pitchFamily="18" charset="0"/>
                <a:ea typeface="MS PGothic" pitchFamily="34" charset="-128"/>
              </a:defRPr>
            </a:lvl3pPr>
            <a:lvl4pPr marL="1600200" indent="-228600">
              <a:defRPr sz="2400" b="1">
                <a:solidFill>
                  <a:schemeClr val="tx1"/>
                </a:solidFill>
                <a:latin typeface="Times New Roman" pitchFamily="18" charset="0"/>
                <a:ea typeface="MS PGothic" pitchFamily="34" charset="-128"/>
              </a:defRPr>
            </a:lvl4pPr>
            <a:lvl5pPr marL="2057400" indent="-228600">
              <a:defRPr sz="2400" b="1">
                <a:solidFill>
                  <a:schemeClr val="tx1"/>
                </a:solidFill>
                <a:latin typeface="Times New Roman" pitchFamily="18" charset="0"/>
                <a:ea typeface="MS PGothic"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defRPr/>
            </a:pPr>
            <a:r>
              <a:rPr lang="en-US" sz="2100" dirty="0" smtClean="0">
                <a:latin typeface="Cambria" pitchFamily="18" charset="0"/>
              </a:rPr>
              <a:t>Algorithm/Problem</a:t>
            </a:r>
          </a:p>
        </p:txBody>
      </p:sp>
      <p:sp>
        <p:nvSpPr>
          <p:cNvPr id="37" name="Text Box 45"/>
          <p:cNvSpPr txBox="1">
            <a:spLocks noChangeArrowheads="1"/>
          </p:cNvSpPr>
          <p:nvPr/>
        </p:nvSpPr>
        <p:spPr bwMode="auto">
          <a:xfrm>
            <a:off x="4540250" y="165100"/>
            <a:ext cx="4035425" cy="554038"/>
          </a:xfrm>
          <a:prstGeom prst="rect">
            <a:avLst/>
          </a:prstGeom>
          <a:solidFill>
            <a:schemeClr val="accent6">
              <a:lumMod val="20000"/>
              <a:lumOff val="80000"/>
            </a:schemeClr>
          </a:solidFill>
          <a:ln>
            <a:noFill/>
          </a:ln>
        </p:spPr>
        <p:txBody>
          <a:bodyPr>
            <a:spAutoFit/>
          </a:bodyPr>
          <a:lstStyle>
            <a:lvl1pPr>
              <a:defRPr sz="2400" b="1">
                <a:solidFill>
                  <a:schemeClr val="tx1"/>
                </a:solidFill>
                <a:latin typeface="Times New Roman" pitchFamily="18" charset="0"/>
                <a:ea typeface="MS PGothic" pitchFamily="34" charset="-128"/>
              </a:defRPr>
            </a:lvl1pPr>
            <a:lvl2pPr marL="742950" indent="-285750">
              <a:defRPr sz="2400" b="1">
                <a:solidFill>
                  <a:schemeClr val="tx1"/>
                </a:solidFill>
                <a:latin typeface="Times New Roman" pitchFamily="18" charset="0"/>
                <a:ea typeface="MS PGothic" pitchFamily="34" charset="-128"/>
              </a:defRPr>
            </a:lvl2pPr>
            <a:lvl3pPr marL="1143000" indent="-228600">
              <a:defRPr sz="2400" b="1">
                <a:solidFill>
                  <a:schemeClr val="tx1"/>
                </a:solidFill>
                <a:latin typeface="Times New Roman" pitchFamily="18" charset="0"/>
                <a:ea typeface="MS PGothic" pitchFamily="34" charset="-128"/>
              </a:defRPr>
            </a:lvl3pPr>
            <a:lvl4pPr marL="1600200" indent="-228600">
              <a:defRPr sz="2400" b="1">
                <a:solidFill>
                  <a:schemeClr val="tx1"/>
                </a:solidFill>
                <a:latin typeface="Times New Roman" pitchFamily="18" charset="0"/>
                <a:ea typeface="MS PGothic" pitchFamily="34" charset="-128"/>
              </a:defRPr>
            </a:lvl4pPr>
            <a:lvl5pPr marL="2057400" indent="-228600">
              <a:defRPr sz="2400" b="1">
                <a:solidFill>
                  <a:schemeClr val="tx1"/>
                </a:solidFill>
                <a:latin typeface="Times New Roman" pitchFamily="18" charset="0"/>
                <a:ea typeface="MS PGothic"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defRPr/>
            </a:pPr>
            <a:r>
              <a:rPr lang="en-US" sz="1500" b="0" dirty="0" smtClean="0">
                <a:solidFill>
                  <a:srgbClr val="090BF3"/>
                </a:solidFill>
                <a:latin typeface="Cambria" pitchFamily="18" charset="0"/>
              </a:rPr>
              <a:t>big-O captures the long-term (asymptotic) speed of an algorithm </a:t>
            </a:r>
            <a:r>
              <a:rPr lang="en-US" sz="1500" b="0" i="1" dirty="0" smtClean="0">
                <a:solidFill>
                  <a:srgbClr val="C00000"/>
                </a:solidFill>
                <a:latin typeface="Cambria" pitchFamily="18" charset="0"/>
              </a:rPr>
              <a:t>in the worst case</a:t>
            </a:r>
            <a:r>
              <a:rPr lang="en-US" sz="1500" b="0" dirty="0" smtClean="0">
                <a:solidFill>
                  <a:srgbClr val="090BF3"/>
                </a:solidFill>
                <a:latin typeface="Cambria" pitchFamily="18" charset="0"/>
              </a:rPr>
              <a:t> </a:t>
            </a:r>
          </a:p>
        </p:txBody>
      </p:sp>
      <p:sp>
        <p:nvSpPr>
          <p:cNvPr id="6149" name="Text Box 45"/>
          <p:cNvSpPr txBox="1">
            <a:spLocks noChangeArrowheads="1"/>
          </p:cNvSpPr>
          <p:nvPr/>
        </p:nvSpPr>
        <p:spPr bwMode="auto">
          <a:xfrm>
            <a:off x="6208713" y="1236663"/>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a:solidFill>
                  <a:srgbClr val="090BF3"/>
                </a:solidFill>
                <a:latin typeface="Cambria" pitchFamily="18" charset="0"/>
              </a:rPr>
              <a:t>big-O runtime</a:t>
            </a:r>
          </a:p>
        </p:txBody>
      </p:sp>
      <p:sp>
        <p:nvSpPr>
          <p:cNvPr id="6150" name="Rectangle 1"/>
          <p:cNvSpPr>
            <a:spLocks noChangeArrowheads="1"/>
          </p:cNvSpPr>
          <p:nvPr/>
        </p:nvSpPr>
        <p:spPr bwMode="auto">
          <a:xfrm>
            <a:off x="503238" y="1931988"/>
            <a:ext cx="48974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a:latin typeface="Cambria" pitchFamily="18" charset="0"/>
              </a:rPr>
              <a:t>Find the minimum of a list of </a:t>
            </a:r>
            <a:r>
              <a:rPr lang="en-US" altLang="en-US" sz="2100">
                <a:latin typeface="Cambria" pitchFamily="18" charset="0"/>
              </a:rPr>
              <a:t>N</a:t>
            </a:r>
            <a:r>
              <a:rPr lang="en-US" altLang="en-US" sz="2100" b="0">
                <a:latin typeface="Cambria" pitchFamily="18" charset="0"/>
              </a:rPr>
              <a:t> elements.</a:t>
            </a:r>
            <a:endParaRPr lang="en-US" altLang="en-US" sz="2100" b="0"/>
          </a:p>
        </p:txBody>
      </p:sp>
      <p:sp>
        <p:nvSpPr>
          <p:cNvPr id="6151" name="Rectangle 39"/>
          <p:cNvSpPr>
            <a:spLocks noChangeArrowheads="1"/>
          </p:cNvSpPr>
          <p:nvPr/>
        </p:nvSpPr>
        <p:spPr bwMode="auto">
          <a:xfrm>
            <a:off x="468313" y="2466975"/>
            <a:ext cx="49688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a:latin typeface="Cambria" pitchFamily="18" charset="0"/>
              </a:rPr>
              <a:t>Sort an </a:t>
            </a:r>
            <a:r>
              <a:rPr lang="en-US" altLang="en-US" sz="2100">
                <a:latin typeface="Cambria" pitchFamily="18" charset="0"/>
              </a:rPr>
              <a:t>N</a:t>
            </a:r>
            <a:r>
              <a:rPr lang="en-US" altLang="en-US" sz="2100" b="0">
                <a:latin typeface="Cambria" pitchFamily="18" charset="0"/>
              </a:rPr>
              <a:t>-el. List by repeated min-finding.</a:t>
            </a:r>
            <a:endParaRPr lang="en-US" altLang="en-US" sz="2100" b="0"/>
          </a:p>
        </p:txBody>
      </p:sp>
      <p:sp>
        <p:nvSpPr>
          <p:cNvPr id="6152" name="Rectangle 40"/>
          <p:cNvSpPr>
            <a:spLocks noChangeArrowheads="1"/>
          </p:cNvSpPr>
          <p:nvPr/>
        </p:nvSpPr>
        <p:spPr bwMode="auto">
          <a:xfrm>
            <a:off x="549275" y="3001963"/>
            <a:ext cx="48069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a:latin typeface="Cambria" pitchFamily="18" charset="0"/>
              </a:rPr>
              <a:t>Find the minimum of an </a:t>
            </a:r>
            <a:r>
              <a:rPr lang="en-US" altLang="en-US" sz="2100">
                <a:latin typeface="Cambria" pitchFamily="18" charset="0"/>
              </a:rPr>
              <a:t>N</a:t>
            </a:r>
            <a:r>
              <a:rPr lang="en-US" altLang="en-US" sz="2100" b="0">
                <a:latin typeface="Cambria" pitchFamily="18" charset="0"/>
              </a:rPr>
              <a:t>-el. sorted list.</a:t>
            </a:r>
            <a:endParaRPr lang="en-US" altLang="en-US" sz="2100" b="0"/>
          </a:p>
        </p:txBody>
      </p:sp>
      <p:sp>
        <p:nvSpPr>
          <p:cNvPr id="6153" name="Rectangle 41"/>
          <p:cNvSpPr>
            <a:spLocks noChangeArrowheads="1"/>
          </p:cNvSpPr>
          <p:nvPr/>
        </p:nvSpPr>
        <p:spPr bwMode="auto">
          <a:xfrm>
            <a:off x="266700" y="5678488"/>
            <a:ext cx="5372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a:latin typeface="Cambria" pitchFamily="18" charset="0"/>
              </a:rPr>
              <a:t>Find the element closest to 42 in a sorted list.</a:t>
            </a:r>
            <a:endParaRPr lang="en-US" altLang="en-US" sz="2100" b="0"/>
          </a:p>
        </p:txBody>
      </p:sp>
      <p:sp>
        <p:nvSpPr>
          <p:cNvPr id="6154" name="Rectangle 42"/>
          <p:cNvSpPr>
            <a:spLocks noChangeArrowheads="1"/>
          </p:cNvSpPr>
          <p:nvPr/>
        </p:nvSpPr>
        <p:spPr bwMode="auto">
          <a:xfrm>
            <a:off x="715963" y="3538538"/>
            <a:ext cx="4473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a:latin typeface="Cambria" pitchFamily="18" charset="0"/>
              </a:rPr>
              <a:t>Find the diameter of a set of </a:t>
            </a:r>
            <a:r>
              <a:rPr lang="en-US" altLang="en-US" sz="2100">
                <a:latin typeface="Cambria" pitchFamily="18" charset="0"/>
              </a:rPr>
              <a:t>N</a:t>
            </a:r>
            <a:r>
              <a:rPr lang="en-US" altLang="en-US" sz="2100" b="0">
                <a:latin typeface="Cambria" pitchFamily="18" charset="0"/>
              </a:rPr>
              <a:t> points.</a:t>
            </a:r>
            <a:endParaRPr lang="en-US" altLang="en-US" sz="2100" b="0"/>
          </a:p>
        </p:txBody>
      </p:sp>
      <p:sp>
        <p:nvSpPr>
          <p:cNvPr id="6155" name="Rectangle 43"/>
          <p:cNvSpPr>
            <a:spLocks noChangeArrowheads="1"/>
          </p:cNvSpPr>
          <p:nvPr/>
        </p:nvSpPr>
        <p:spPr bwMode="auto">
          <a:xfrm>
            <a:off x="517525" y="4073525"/>
            <a:ext cx="48704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a:latin typeface="Cambria" pitchFamily="18" charset="0"/>
              </a:rPr>
              <a:t>Find the dot product of two </a:t>
            </a:r>
            <a:r>
              <a:rPr lang="en-US" altLang="en-US" sz="2100">
                <a:latin typeface="Cambria" pitchFamily="18" charset="0"/>
              </a:rPr>
              <a:t>N</a:t>
            </a:r>
            <a:r>
              <a:rPr lang="en-US" altLang="en-US" sz="2100" b="0">
                <a:latin typeface="Cambria" pitchFamily="18" charset="0"/>
              </a:rPr>
              <a:t>-el. vectors.</a:t>
            </a:r>
            <a:endParaRPr lang="en-US" altLang="en-US" sz="2100" b="0"/>
          </a:p>
        </p:txBody>
      </p:sp>
      <p:sp>
        <p:nvSpPr>
          <p:cNvPr id="6156" name="Rectangle 44"/>
          <p:cNvSpPr>
            <a:spLocks noChangeArrowheads="1"/>
          </p:cNvSpPr>
          <p:nvPr/>
        </p:nvSpPr>
        <p:spPr bwMode="auto">
          <a:xfrm>
            <a:off x="677863" y="4608513"/>
            <a:ext cx="45497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a:latin typeface="Cambria" pitchFamily="18" charset="0"/>
              </a:rPr>
              <a:t>Find the product of two </a:t>
            </a:r>
            <a:r>
              <a:rPr lang="en-US" altLang="en-US" sz="2100">
                <a:latin typeface="Cambria" pitchFamily="18" charset="0"/>
              </a:rPr>
              <a:t>N</a:t>
            </a:r>
            <a:r>
              <a:rPr lang="en-US" altLang="en-US" sz="2100" b="0">
                <a:latin typeface="Cambria" pitchFamily="18" charset="0"/>
              </a:rPr>
              <a:t>x</a:t>
            </a:r>
            <a:r>
              <a:rPr lang="en-US" altLang="en-US" sz="2100">
                <a:latin typeface="Cambria" pitchFamily="18" charset="0"/>
              </a:rPr>
              <a:t>N</a:t>
            </a:r>
            <a:r>
              <a:rPr lang="en-US" altLang="en-US" sz="2100" b="0">
                <a:latin typeface="Cambria" pitchFamily="18" charset="0"/>
              </a:rPr>
              <a:t> matrices.</a:t>
            </a:r>
            <a:endParaRPr lang="en-US" altLang="en-US" sz="2100" b="0"/>
          </a:p>
        </p:txBody>
      </p:sp>
      <p:sp>
        <p:nvSpPr>
          <p:cNvPr id="6157" name="Rectangle 45"/>
          <p:cNvSpPr>
            <a:spLocks noChangeArrowheads="1"/>
          </p:cNvSpPr>
          <p:nvPr/>
        </p:nvSpPr>
        <p:spPr bwMode="auto">
          <a:xfrm>
            <a:off x="1466850" y="5143500"/>
            <a:ext cx="2971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a:latin typeface="Cambria" pitchFamily="18" charset="0"/>
              </a:rPr>
              <a:t>Run </a:t>
            </a:r>
            <a:r>
              <a:rPr lang="en-US" altLang="en-US" sz="2100">
                <a:latin typeface="Courier New" pitchFamily="49" charset="0"/>
                <a:cs typeface="Courier New" pitchFamily="49" charset="0"/>
              </a:rPr>
              <a:t>halve-count(N)</a:t>
            </a:r>
          </a:p>
        </p:txBody>
      </p:sp>
      <p:sp>
        <p:nvSpPr>
          <p:cNvPr id="6158" name="Rectangle 46"/>
          <p:cNvSpPr>
            <a:spLocks noChangeArrowheads="1"/>
          </p:cNvSpPr>
          <p:nvPr/>
        </p:nvSpPr>
        <p:spPr bwMode="auto">
          <a:xfrm>
            <a:off x="1079500" y="6213475"/>
            <a:ext cx="37465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b="0">
                <a:latin typeface="Cambria" pitchFamily="18" charset="0"/>
              </a:rPr>
              <a:t>Find the median of an </a:t>
            </a:r>
            <a:r>
              <a:rPr lang="en-US" altLang="en-US" sz="2100">
                <a:latin typeface="Cambria" pitchFamily="18" charset="0"/>
              </a:rPr>
              <a:t>N</a:t>
            </a:r>
            <a:r>
              <a:rPr lang="en-US" altLang="en-US" sz="2100" b="0">
                <a:latin typeface="Cambria" pitchFamily="18" charset="0"/>
              </a:rPr>
              <a:t>-el. list.</a:t>
            </a:r>
            <a:endParaRPr lang="en-US" altLang="en-US" sz="2100" b="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23200" y="1267920"/>
              <a:ext cx="8733600" cy="5349240"/>
            </p14:xfrm>
          </p:contentPart>
        </mc:Choice>
        <mc:Fallback xmlns="">
          <p:pic>
            <p:nvPicPr>
              <p:cNvPr id="2" name="Ink 1"/>
              <p:cNvPicPr/>
              <p:nvPr/>
            </p:nvPicPr>
            <p:blipFill>
              <a:blip r:embed="rId4"/>
              <a:stretch>
                <a:fillRect/>
              </a:stretch>
            </p:blipFill>
            <p:spPr>
              <a:xfrm>
                <a:off x="213840" y="1258560"/>
                <a:ext cx="8752320" cy="5367960"/>
              </a:xfrm>
              <a:prstGeom prst="rect">
                <a:avLst/>
              </a:prstGeom>
            </p:spPr>
          </p:pic>
        </mc:Fallback>
      </mc:AlternateContent>
    </p:spTree>
    <p:extLst>
      <p:ext uri="{BB962C8B-B14F-4D97-AF65-F5344CB8AC3E}">
        <p14:creationId xmlns:p14="http://schemas.microsoft.com/office/powerpoint/2010/main" val="11794688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3514725" y="-762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600" b="0" i="1"/>
              <a:t>Quiz</a:t>
            </a:r>
            <a:endParaRPr lang="en-US" altLang="en-US" sz="3600" b="0">
              <a:latin typeface="Comic Sans MS" pitchFamily="66" charset="0"/>
            </a:endParaRPr>
          </a:p>
        </p:txBody>
      </p:sp>
      <p:sp>
        <p:nvSpPr>
          <p:cNvPr id="30723" name="Text Box 8"/>
          <p:cNvSpPr txBox="1">
            <a:spLocks noChangeArrowheads="1"/>
          </p:cNvSpPr>
          <p:nvPr/>
        </p:nvSpPr>
        <p:spPr bwMode="auto">
          <a:xfrm>
            <a:off x="90488" y="1746250"/>
            <a:ext cx="3429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latin typeface="Courier New" pitchFamily="49" charset="0"/>
              </a:rPr>
              <a:t>(define (append L M)</a:t>
            </a:r>
          </a:p>
          <a:p>
            <a:pPr algn="l">
              <a:lnSpc>
                <a:spcPct val="50000"/>
              </a:lnSpc>
            </a:pPr>
            <a:r>
              <a:rPr lang="en-US" altLang="en-US" sz="1600">
                <a:latin typeface="Courier New" pitchFamily="49" charset="0"/>
              </a:rPr>
              <a:t>  (</a:t>
            </a:r>
          </a:p>
          <a:p>
            <a:pPr algn="l">
              <a:lnSpc>
                <a:spcPct val="50000"/>
              </a:lnSpc>
            </a:pPr>
            <a:r>
              <a:rPr lang="en-US" altLang="en-US" sz="1600">
                <a:latin typeface="Courier New" pitchFamily="49" charset="0"/>
              </a:rPr>
              <a:t>      </a:t>
            </a:r>
            <a:endParaRPr lang="en-US" altLang="en-US" sz="1600" b="0"/>
          </a:p>
        </p:txBody>
      </p:sp>
      <p:sp>
        <p:nvSpPr>
          <p:cNvPr id="30724" name="Rectangle 10"/>
          <p:cNvSpPr>
            <a:spLocks noChangeArrowheads="1"/>
          </p:cNvSpPr>
          <p:nvPr/>
        </p:nvSpPr>
        <p:spPr bwMode="auto">
          <a:xfrm>
            <a:off x="107950" y="123825"/>
            <a:ext cx="3549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600" b="0"/>
              <a:t>Write these functions using recursion!</a:t>
            </a:r>
            <a:endParaRPr lang="en-US" altLang="en-US" sz="1600"/>
          </a:p>
        </p:txBody>
      </p:sp>
      <p:sp>
        <p:nvSpPr>
          <p:cNvPr id="30725" name="Text Box 12"/>
          <p:cNvSpPr txBox="1">
            <a:spLocks noChangeArrowheads="1"/>
          </p:cNvSpPr>
          <p:nvPr/>
        </p:nvSpPr>
        <p:spPr bwMode="auto">
          <a:xfrm>
            <a:off x="53975" y="4343400"/>
            <a:ext cx="32766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latin typeface="Courier New" pitchFamily="49" charset="0"/>
              </a:rPr>
              <a:t>(define (flatten L)</a:t>
            </a:r>
          </a:p>
          <a:p>
            <a:pPr algn="l">
              <a:lnSpc>
                <a:spcPct val="50000"/>
              </a:lnSpc>
            </a:pPr>
            <a:r>
              <a:rPr lang="en-US" altLang="en-US" sz="1600">
                <a:latin typeface="Courier New" pitchFamily="49" charset="0"/>
              </a:rPr>
              <a:t>  (</a:t>
            </a:r>
          </a:p>
          <a:p>
            <a:pPr algn="l">
              <a:lnSpc>
                <a:spcPct val="50000"/>
              </a:lnSpc>
            </a:pPr>
            <a:r>
              <a:rPr lang="en-US" altLang="en-US" sz="1600">
                <a:latin typeface="Courier New" pitchFamily="49" charset="0"/>
              </a:rPr>
              <a:t>     </a:t>
            </a:r>
            <a:endParaRPr lang="en-US" altLang="en-US" sz="1600" b="0"/>
          </a:p>
        </p:txBody>
      </p:sp>
      <p:sp>
        <p:nvSpPr>
          <p:cNvPr id="30726" name="Text Box 16"/>
          <p:cNvSpPr txBox="1">
            <a:spLocks noChangeArrowheads="1"/>
          </p:cNvSpPr>
          <p:nvPr/>
        </p:nvSpPr>
        <p:spPr bwMode="auto">
          <a:xfrm>
            <a:off x="4692650" y="4111625"/>
            <a:ext cx="26749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latin typeface="Courier New" pitchFamily="49" charset="0"/>
              </a:rPr>
              <a:t>(define (fib N)</a:t>
            </a:r>
          </a:p>
          <a:p>
            <a:pPr algn="l">
              <a:lnSpc>
                <a:spcPct val="50000"/>
              </a:lnSpc>
            </a:pPr>
            <a:r>
              <a:rPr lang="en-US" altLang="en-US" sz="1600" b="0">
                <a:latin typeface="Courier New" pitchFamily="49" charset="0"/>
              </a:rPr>
              <a:t>  </a:t>
            </a:r>
            <a:r>
              <a:rPr lang="en-US" altLang="en-US" sz="1600">
                <a:latin typeface="Courier New" pitchFamily="49" charset="0"/>
              </a:rPr>
              <a:t>(</a:t>
            </a:r>
            <a:endParaRPr lang="en-US" altLang="en-US" sz="1600"/>
          </a:p>
        </p:txBody>
      </p:sp>
      <p:sp>
        <p:nvSpPr>
          <p:cNvPr id="30727" name="Line 19"/>
          <p:cNvSpPr>
            <a:spLocks noChangeShapeType="1"/>
          </p:cNvSpPr>
          <p:nvPr/>
        </p:nvSpPr>
        <p:spPr bwMode="auto">
          <a:xfrm>
            <a:off x="304800" y="3167063"/>
            <a:ext cx="8534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0728" name="Line 21"/>
          <p:cNvSpPr>
            <a:spLocks noChangeShapeType="1"/>
          </p:cNvSpPr>
          <p:nvPr/>
        </p:nvSpPr>
        <p:spPr bwMode="auto">
          <a:xfrm>
            <a:off x="4572000" y="3309938"/>
            <a:ext cx="0" cy="34528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29" name="Oval 23"/>
          <p:cNvSpPr>
            <a:spLocks noChangeArrowheads="1"/>
          </p:cNvSpPr>
          <p:nvPr/>
        </p:nvSpPr>
        <p:spPr bwMode="auto">
          <a:xfrm>
            <a:off x="131763" y="546100"/>
            <a:ext cx="317500" cy="412750"/>
          </a:xfrm>
          <a:prstGeom prst="ellipse">
            <a:avLst/>
          </a:prstGeom>
          <a:solidFill>
            <a:srgbClr val="FFFFFF"/>
          </a:solidFill>
          <a:ln w="19050">
            <a:solidFill>
              <a:srgbClr val="A70BE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A70BE0"/>
                </a:solidFill>
                <a:latin typeface="Comic Sans MS" pitchFamily="66" charset="0"/>
              </a:rPr>
              <a:t>1</a:t>
            </a:r>
          </a:p>
        </p:txBody>
      </p:sp>
      <p:sp>
        <p:nvSpPr>
          <p:cNvPr id="30730" name="Oval 24"/>
          <p:cNvSpPr>
            <a:spLocks noChangeArrowheads="1"/>
          </p:cNvSpPr>
          <p:nvPr/>
        </p:nvSpPr>
        <p:spPr bwMode="auto">
          <a:xfrm>
            <a:off x="5219700" y="182563"/>
            <a:ext cx="358775" cy="412750"/>
          </a:xfrm>
          <a:prstGeom prst="ellipse">
            <a:avLst/>
          </a:prstGeom>
          <a:solidFill>
            <a:srgbClr val="FFFFFF"/>
          </a:solidFill>
          <a:ln w="19050">
            <a:solidFill>
              <a:srgbClr val="A70BE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A70BE0"/>
                </a:solidFill>
                <a:latin typeface="Comic Sans MS" pitchFamily="66" charset="0"/>
              </a:rPr>
              <a:t>2</a:t>
            </a:r>
          </a:p>
        </p:txBody>
      </p:sp>
      <p:sp>
        <p:nvSpPr>
          <p:cNvPr id="30731" name="Oval 25"/>
          <p:cNvSpPr>
            <a:spLocks noChangeArrowheads="1"/>
          </p:cNvSpPr>
          <p:nvPr/>
        </p:nvSpPr>
        <p:spPr bwMode="auto">
          <a:xfrm>
            <a:off x="150813" y="3328988"/>
            <a:ext cx="358775" cy="412750"/>
          </a:xfrm>
          <a:prstGeom prst="ellipse">
            <a:avLst/>
          </a:prstGeom>
          <a:solidFill>
            <a:srgbClr val="FFFFFF"/>
          </a:solidFill>
          <a:ln w="19050">
            <a:solidFill>
              <a:srgbClr val="A70BE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A70BE0"/>
                </a:solidFill>
                <a:latin typeface="Comic Sans MS" pitchFamily="66" charset="0"/>
              </a:rPr>
              <a:t>3</a:t>
            </a:r>
          </a:p>
        </p:txBody>
      </p:sp>
      <p:sp>
        <p:nvSpPr>
          <p:cNvPr id="30732" name="Oval 26"/>
          <p:cNvSpPr>
            <a:spLocks noChangeArrowheads="1"/>
          </p:cNvSpPr>
          <p:nvPr/>
        </p:nvSpPr>
        <p:spPr bwMode="auto">
          <a:xfrm>
            <a:off x="4773613" y="3328988"/>
            <a:ext cx="358775" cy="412750"/>
          </a:xfrm>
          <a:prstGeom prst="ellipse">
            <a:avLst/>
          </a:prstGeom>
          <a:solidFill>
            <a:srgbClr val="FFFFFF"/>
          </a:solidFill>
          <a:ln w="19050">
            <a:solidFill>
              <a:srgbClr val="A70BE0"/>
            </a:solidFill>
            <a:round/>
            <a:headEnd/>
            <a:tailEnd/>
          </a:ln>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solidFill>
                  <a:srgbClr val="A70BE0"/>
                </a:solidFill>
                <a:latin typeface="Comic Sans MS" pitchFamily="66" charset="0"/>
              </a:rPr>
              <a:t>4</a:t>
            </a:r>
          </a:p>
        </p:txBody>
      </p:sp>
      <p:sp>
        <p:nvSpPr>
          <p:cNvPr id="30733" name="Line 27"/>
          <p:cNvSpPr>
            <a:spLocks noChangeShapeType="1"/>
          </p:cNvSpPr>
          <p:nvPr/>
        </p:nvSpPr>
        <p:spPr bwMode="auto">
          <a:xfrm>
            <a:off x="4570413" y="600075"/>
            <a:ext cx="0" cy="2427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34" name="Rectangle 28"/>
          <p:cNvSpPr>
            <a:spLocks noChangeArrowheads="1"/>
          </p:cNvSpPr>
          <p:nvPr/>
        </p:nvSpPr>
        <p:spPr bwMode="auto">
          <a:xfrm>
            <a:off x="6569075" y="152400"/>
            <a:ext cx="250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L, but with its (top-level) elements reversed</a:t>
            </a:r>
          </a:p>
        </p:txBody>
      </p:sp>
      <p:sp>
        <p:nvSpPr>
          <p:cNvPr id="30735" name="Rectangle 29"/>
          <p:cNvSpPr>
            <a:spLocks noChangeArrowheads="1"/>
          </p:cNvSpPr>
          <p:nvPr/>
        </p:nvSpPr>
        <p:spPr bwMode="auto">
          <a:xfrm>
            <a:off x="1908175" y="3281363"/>
            <a:ext cx="250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L, but with all internal nesting flattened!</a:t>
            </a:r>
          </a:p>
        </p:txBody>
      </p:sp>
      <p:sp>
        <p:nvSpPr>
          <p:cNvPr id="30736" name="Rectangle 30"/>
          <p:cNvSpPr>
            <a:spLocks noChangeArrowheads="1"/>
          </p:cNvSpPr>
          <p:nvPr/>
        </p:nvSpPr>
        <p:spPr bwMode="auto">
          <a:xfrm>
            <a:off x="5334000" y="6172200"/>
            <a:ext cx="320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600" i="1">
                <a:solidFill>
                  <a:srgbClr val="008000"/>
                </a:solidFill>
              </a:rPr>
              <a:t>Extra:  </a:t>
            </a:r>
            <a:r>
              <a:rPr lang="en-US" altLang="en-US" sz="1600" b="0">
                <a:solidFill>
                  <a:srgbClr val="008000"/>
                </a:solidFill>
              </a:rPr>
              <a:t>Estimate the big-O complexity of these four functions...</a:t>
            </a:r>
          </a:p>
        </p:txBody>
      </p:sp>
      <p:sp>
        <p:nvSpPr>
          <p:cNvPr id="30737" name="Rectangle 31"/>
          <p:cNvSpPr>
            <a:spLocks noChangeArrowheads="1"/>
          </p:cNvSpPr>
          <p:nvPr/>
        </p:nvSpPr>
        <p:spPr bwMode="auto">
          <a:xfrm>
            <a:off x="792163" y="3751263"/>
            <a:ext cx="20272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latin typeface="Arial" pitchFamily="34" charset="0"/>
              </a:rPr>
              <a:t>(</a:t>
            </a:r>
            <a:r>
              <a:rPr lang="en-US" altLang="en-US" sz="1200" b="0">
                <a:latin typeface="Arial" pitchFamily="34" charset="0"/>
              </a:rPr>
              <a:t>flatten   '(1 (2 3 (4)) (5 6))</a:t>
            </a:r>
            <a:r>
              <a:rPr lang="en-US" altLang="en-US" sz="1500">
                <a:latin typeface="Arial" pitchFamily="34" charset="0"/>
              </a:rPr>
              <a:t>)</a:t>
            </a:r>
          </a:p>
        </p:txBody>
      </p:sp>
      <p:sp>
        <p:nvSpPr>
          <p:cNvPr id="30738" name="Rectangle 32"/>
          <p:cNvSpPr>
            <a:spLocks noChangeArrowheads="1"/>
          </p:cNvSpPr>
          <p:nvPr/>
        </p:nvSpPr>
        <p:spPr bwMode="auto">
          <a:xfrm>
            <a:off x="284163" y="3792538"/>
            <a:ext cx="471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solidFill>
                  <a:srgbClr val="000000"/>
                </a:solidFill>
              </a:rPr>
              <a:t>E.g.,</a:t>
            </a:r>
          </a:p>
        </p:txBody>
      </p:sp>
      <p:sp>
        <p:nvSpPr>
          <p:cNvPr id="30739" name="Rectangle 33"/>
          <p:cNvSpPr>
            <a:spLocks noChangeArrowheads="1"/>
          </p:cNvSpPr>
          <p:nvPr/>
        </p:nvSpPr>
        <p:spPr bwMode="auto">
          <a:xfrm>
            <a:off x="3257550" y="3779838"/>
            <a:ext cx="1035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'(1 2 3 4 5 6)</a:t>
            </a:r>
          </a:p>
        </p:txBody>
      </p:sp>
      <p:sp>
        <p:nvSpPr>
          <p:cNvPr id="30740" name="Rectangle 34"/>
          <p:cNvSpPr>
            <a:spLocks noChangeArrowheads="1"/>
          </p:cNvSpPr>
          <p:nvPr/>
        </p:nvSpPr>
        <p:spPr bwMode="auto">
          <a:xfrm>
            <a:off x="7581900" y="3311525"/>
            <a:ext cx="62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0)</a:t>
            </a:r>
          </a:p>
        </p:txBody>
      </p:sp>
      <p:sp>
        <p:nvSpPr>
          <p:cNvPr id="30741" name="Rectangle 36"/>
          <p:cNvSpPr>
            <a:spLocks noChangeArrowheads="1"/>
          </p:cNvSpPr>
          <p:nvPr/>
        </p:nvSpPr>
        <p:spPr bwMode="auto">
          <a:xfrm>
            <a:off x="8618538" y="3317875"/>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1</a:t>
            </a:r>
          </a:p>
        </p:txBody>
      </p:sp>
      <p:sp>
        <p:nvSpPr>
          <p:cNvPr id="30742" name="Line 37"/>
          <p:cNvSpPr>
            <a:spLocks noChangeShapeType="1"/>
          </p:cNvSpPr>
          <p:nvPr/>
        </p:nvSpPr>
        <p:spPr bwMode="auto">
          <a:xfrm>
            <a:off x="2901950" y="39354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43" name="Line 38"/>
          <p:cNvSpPr>
            <a:spLocks noChangeShapeType="1"/>
          </p:cNvSpPr>
          <p:nvPr/>
        </p:nvSpPr>
        <p:spPr bwMode="auto">
          <a:xfrm>
            <a:off x="8245475" y="346868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44" name="Rectangle 29"/>
          <p:cNvSpPr>
            <a:spLocks noChangeArrowheads="1"/>
          </p:cNvSpPr>
          <p:nvPr/>
        </p:nvSpPr>
        <p:spPr bwMode="auto">
          <a:xfrm>
            <a:off x="760413" y="3368675"/>
            <a:ext cx="9572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(flatten L)</a:t>
            </a:r>
          </a:p>
        </p:txBody>
      </p:sp>
      <p:sp>
        <p:nvSpPr>
          <p:cNvPr id="30745" name="Rectangle 30"/>
          <p:cNvSpPr>
            <a:spLocks noChangeArrowheads="1"/>
          </p:cNvSpPr>
          <p:nvPr/>
        </p:nvSpPr>
        <p:spPr bwMode="auto">
          <a:xfrm>
            <a:off x="609600" y="590550"/>
            <a:ext cx="12461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(append L M)</a:t>
            </a:r>
          </a:p>
        </p:txBody>
      </p:sp>
      <p:sp>
        <p:nvSpPr>
          <p:cNvPr id="30746" name="Rectangle 31"/>
          <p:cNvSpPr>
            <a:spLocks noChangeArrowheads="1"/>
          </p:cNvSpPr>
          <p:nvPr/>
        </p:nvSpPr>
        <p:spPr bwMode="auto">
          <a:xfrm>
            <a:off x="5613400" y="231775"/>
            <a:ext cx="10175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(reverse L)</a:t>
            </a:r>
          </a:p>
        </p:txBody>
      </p:sp>
      <p:sp>
        <p:nvSpPr>
          <p:cNvPr id="30747" name="Text Box 8"/>
          <p:cNvSpPr txBox="1">
            <a:spLocks noChangeArrowheads="1"/>
          </p:cNvSpPr>
          <p:nvPr/>
        </p:nvSpPr>
        <p:spPr bwMode="auto">
          <a:xfrm>
            <a:off x="4651375" y="833438"/>
            <a:ext cx="3429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600">
                <a:latin typeface="Courier New" pitchFamily="49" charset="0"/>
              </a:rPr>
              <a:t>(define (reverse L)</a:t>
            </a:r>
          </a:p>
          <a:p>
            <a:pPr algn="l">
              <a:lnSpc>
                <a:spcPct val="50000"/>
              </a:lnSpc>
            </a:pPr>
            <a:r>
              <a:rPr lang="en-US" altLang="en-US" sz="1600">
                <a:latin typeface="Courier New" pitchFamily="49" charset="0"/>
              </a:rPr>
              <a:t>  (</a:t>
            </a:r>
          </a:p>
          <a:p>
            <a:pPr algn="l">
              <a:lnSpc>
                <a:spcPct val="50000"/>
              </a:lnSpc>
            </a:pPr>
            <a:r>
              <a:rPr lang="en-US" altLang="en-US" sz="1600">
                <a:latin typeface="Courier New" pitchFamily="49" charset="0"/>
              </a:rPr>
              <a:t>      </a:t>
            </a:r>
            <a:endParaRPr lang="en-US" altLang="en-US" sz="1600" b="0"/>
          </a:p>
        </p:txBody>
      </p:sp>
      <p:sp>
        <p:nvSpPr>
          <p:cNvPr id="30748" name="Rectangle 28"/>
          <p:cNvSpPr>
            <a:spLocks noChangeArrowheads="1"/>
          </p:cNvSpPr>
          <p:nvPr/>
        </p:nvSpPr>
        <p:spPr bwMode="auto">
          <a:xfrm>
            <a:off x="1905000" y="530225"/>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should return a list identical to what Python would call </a:t>
            </a:r>
            <a:r>
              <a:rPr lang="en-US" altLang="en-US" sz="1200">
                <a:solidFill>
                  <a:srgbClr val="090BF3"/>
                </a:solidFill>
                <a:latin typeface="Courier New" pitchFamily="49" charset="0"/>
                <a:cs typeface="Courier New" pitchFamily="49" charset="0"/>
              </a:rPr>
              <a:t>L+M</a:t>
            </a:r>
            <a:endParaRPr lang="en-US" altLang="en-US" sz="1200" b="0">
              <a:solidFill>
                <a:srgbClr val="090BF3"/>
              </a:solidFill>
              <a:cs typeface="Courier New" pitchFamily="49" charset="0"/>
            </a:endParaRPr>
          </a:p>
        </p:txBody>
      </p:sp>
      <p:sp>
        <p:nvSpPr>
          <p:cNvPr id="30749" name="Rectangle 32"/>
          <p:cNvSpPr>
            <a:spLocks noChangeArrowheads="1"/>
          </p:cNvSpPr>
          <p:nvPr/>
        </p:nvSpPr>
        <p:spPr bwMode="auto">
          <a:xfrm>
            <a:off x="100013" y="1020763"/>
            <a:ext cx="2193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a:solidFill>
                  <a:srgbClr val="000000"/>
                </a:solidFill>
              </a:rPr>
              <a:t>Hint:  </a:t>
            </a:r>
            <a:r>
              <a:rPr lang="en-US" altLang="en-US" sz="1200" b="0">
                <a:solidFill>
                  <a:srgbClr val="000000"/>
                </a:solidFill>
              </a:rPr>
              <a:t>only recurse on L, not M!</a:t>
            </a:r>
          </a:p>
        </p:txBody>
      </p:sp>
      <p:sp>
        <p:nvSpPr>
          <p:cNvPr id="30750" name="Rectangle 35"/>
          <p:cNvSpPr>
            <a:spLocks noChangeArrowheads="1"/>
          </p:cNvSpPr>
          <p:nvPr/>
        </p:nvSpPr>
        <p:spPr bwMode="auto">
          <a:xfrm>
            <a:off x="5238750" y="3375025"/>
            <a:ext cx="6842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a:solidFill>
                  <a:srgbClr val="090BF3"/>
                </a:solidFill>
                <a:latin typeface="Calibri" pitchFamily="34" charset="0"/>
              </a:rPr>
              <a:t>(fib N)</a:t>
            </a:r>
          </a:p>
        </p:txBody>
      </p:sp>
      <p:sp>
        <p:nvSpPr>
          <p:cNvPr id="30751" name="Rectangle 28"/>
          <p:cNvSpPr>
            <a:spLocks noChangeArrowheads="1"/>
          </p:cNvSpPr>
          <p:nvPr/>
        </p:nvSpPr>
        <p:spPr bwMode="auto">
          <a:xfrm>
            <a:off x="5926138" y="3313113"/>
            <a:ext cx="1503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90BF3"/>
                </a:solidFill>
              </a:rPr>
              <a:t>the Nth fibonacci number, from 0</a:t>
            </a:r>
          </a:p>
        </p:txBody>
      </p:sp>
      <p:sp>
        <p:nvSpPr>
          <p:cNvPr id="30752" name="Rectangle 34"/>
          <p:cNvSpPr>
            <a:spLocks noChangeArrowheads="1"/>
          </p:cNvSpPr>
          <p:nvPr/>
        </p:nvSpPr>
        <p:spPr bwMode="auto">
          <a:xfrm>
            <a:off x="7581900" y="3490913"/>
            <a:ext cx="62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1)</a:t>
            </a:r>
          </a:p>
        </p:txBody>
      </p:sp>
      <p:sp>
        <p:nvSpPr>
          <p:cNvPr id="30753" name="Rectangle 36"/>
          <p:cNvSpPr>
            <a:spLocks noChangeArrowheads="1"/>
          </p:cNvSpPr>
          <p:nvPr/>
        </p:nvSpPr>
        <p:spPr bwMode="auto">
          <a:xfrm>
            <a:off x="8618538" y="3497263"/>
            <a:ext cx="269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1</a:t>
            </a:r>
          </a:p>
        </p:txBody>
      </p:sp>
      <p:sp>
        <p:nvSpPr>
          <p:cNvPr id="30754" name="Line 38"/>
          <p:cNvSpPr>
            <a:spLocks noChangeShapeType="1"/>
          </p:cNvSpPr>
          <p:nvPr/>
        </p:nvSpPr>
        <p:spPr bwMode="auto">
          <a:xfrm>
            <a:off x="8245475" y="3648075"/>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55" name="Rectangle 34"/>
          <p:cNvSpPr>
            <a:spLocks noChangeArrowheads="1"/>
          </p:cNvSpPr>
          <p:nvPr/>
        </p:nvSpPr>
        <p:spPr bwMode="auto">
          <a:xfrm>
            <a:off x="7580313" y="3678238"/>
            <a:ext cx="620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2)</a:t>
            </a:r>
          </a:p>
        </p:txBody>
      </p:sp>
      <p:sp>
        <p:nvSpPr>
          <p:cNvPr id="30756" name="Rectangle 36"/>
          <p:cNvSpPr>
            <a:spLocks noChangeArrowheads="1"/>
          </p:cNvSpPr>
          <p:nvPr/>
        </p:nvSpPr>
        <p:spPr bwMode="auto">
          <a:xfrm>
            <a:off x="8615363" y="3686175"/>
            <a:ext cx="2714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2</a:t>
            </a:r>
          </a:p>
        </p:txBody>
      </p:sp>
      <p:sp>
        <p:nvSpPr>
          <p:cNvPr id="30757" name="Line 38"/>
          <p:cNvSpPr>
            <a:spLocks noChangeShapeType="1"/>
          </p:cNvSpPr>
          <p:nvPr/>
        </p:nvSpPr>
        <p:spPr bwMode="auto">
          <a:xfrm>
            <a:off x="8243888" y="383698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58" name="Line 38"/>
          <p:cNvSpPr>
            <a:spLocks noChangeShapeType="1"/>
          </p:cNvSpPr>
          <p:nvPr/>
        </p:nvSpPr>
        <p:spPr bwMode="auto">
          <a:xfrm>
            <a:off x="8245475" y="3836988"/>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59" name="Rectangle 34"/>
          <p:cNvSpPr>
            <a:spLocks noChangeArrowheads="1"/>
          </p:cNvSpPr>
          <p:nvPr/>
        </p:nvSpPr>
        <p:spPr bwMode="auto">
          <a:xfrm>
            <a:off x="7580313" y="3867150"/>
            <a:ext cx="620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3)</a:t>
            </a:r>
          </a:p>
        </p:txBody>
      </p:sp>
      <p:sp>
        <p:nvSpPr>
          <p:cNvPr id="30760" name="Rectangle 36"/>
          <p:cNvSpPr>
            <a:spLocks noChangeArrowheads="1"/>
          </p:cNvSpPr>
          <p:nvPr/>
        </p:nvSpPr>
        <p:spPr bwMode="auto">
          <a:xfrm>
            <a:off x="8615363" y="3875088"/>
            <a:ext cx="271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3</a:t>
            </a:r>
          </a:p>
        </p:txBody>
      </p:sp>
      <p:sp>
        <p:nvSpPr>
          <p:cNvPr id="30761" name="Line 38"/>
          <p:cNvSpPr>
            <a:spLocks noChangeShapeType="1"/>
          </p:cNvSpPr>
          <p:nvPr/>
        </p:nvSpPr>
        <p:spPr bwMode="auto">
          <a:xfrm>
            <a:off x="8243888" y="40243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62" name="Line 38"/>
          <p:cNvSpPr>
            <a:spLocks noChangeShapeType="1"/>
          </p:cNvSpPr>
          <p:nvPr/>
        </p:nvSpPr>
        <p:spPr bwMode="auto">
          <a:xfrm>
            <a:off x="8245475" y="40243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63" name="Rectangle 34"/>
          <p:cNvSpPr>
            <a:spLocks noChangeArrowheads="1"/>
          </p:cNvSpPr>
          <p:nvPr/>
        </p:nvSpPr>
        <p:spPr bwMode="auto">
          <a:xfrm>
            <a:off x="7580313" y="4056063"/>
            <a:ext cx="620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4)</a:t>
            </a:r>
          </a:p>
        </p:txBody>
      </p:sp>
      <p:sp>
        <p:nvSpPr>
          <p:cNvPr id="30764" name="Rectangle 36"/>
          <p:cNvSpPr>
            <a:spLocks noChangeArrowheads="1"/>
          </p:cNvSpPr>
          <p:nvPr/>
        </p:nvSpPr>
        <p:spPr bwMode="auto">
          <a:xfrm>
            <a:off x="8615363" y="4064000"/>
            <a:ext cx="271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5</a:t>
            </a:r>
          </a:p>
        </p:txBody>
      </p:sp>
      <p:sp>
        <p:nvSpPr>
          <p:cNvPr id="30765" name="Line 38"/>
          <p:cNvSpPr>
            <a:spLocks noChangeShapeType="1"/>
          </p:cNvSpPr>
          <p:nvPr/>
        </p:nvSpPr>
        <p:spPr bwMode="auto">
          <a:xfrm>
            <a:off x="8243888" y="4213225"/>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66" name="Line 38"/>
          <p:cNvSpPr>
            <a:spLocks noChangeShapeType="1"/>
          </p:cNvSpPr>
          <p:nvPr/>
        </p:nvSpPr>
        <p:spPr bwMode="auto">
          <a:xfrm>
            <a:off x="8250238" y="4203700"/>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67" name="Rectangle 34"/>
          <p:cNvSpPr>
            <a:spLocks noChangeArrowheads="1"/>
          </p:cNvSpPr>
          <p:nvPr/>
        </p:nvSpPr>
        <p:spPr bwMode="auto">
          <a:xfrm>
            <a:off x="7583488" y="4235450"/>
            <a:ext cx="620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(fib  5)</a:t>
            </a:r>
          </a:p>
        </p:txBody>
      </p:sp>
      <p:sp>
        <p:nvSpPr>
          <p:cNvPr id="30768" name="Rectangle 36"/>
          <p:cNvSpPr>
            <a:spLocks noChangeArrowheads="1"/>
          </p:cNvSpPr>
          <p:nvPr/>
        </p:nvSpPr>
        <p:spPr bwMode="auto">
          <a:xfrm>
            <a:off x="8620125" y="4243388"/>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b="0">
                <a:latin typeface="Arial" pitchFamily="34" charset="0"/>
              </a:rPr>
              <a:t>8</a:t>
            </a:r>
          </a:p>
        </p:txBody>
      </p:sp>
      <p:sp>
        <p:nvSpPr>
          <p:cNvPr id="30769" name="Line 38"/>
          <p:cNvSpPr>
            <a:spLocks noChangeShapeType="1"/>
          </p:cNvSpPr>
          <p:nvPr/>
        </p:nvSpPr>
        <p:spPr bwMode="auto">
          <a:xfrm>
            <a:off x="8248650" y="4392613"/>
            <a:ext cx="298450" cy="0"/>
          </a:xfrm>
          <a:prstGeom prst="line">
            <a:avLst/>
          </a:prstGeom>
          <a:noFill/>
          <a:ln w="38100">
            <a:solidFill>
              <a:schemeClr val="bg2"/>
            </a:solidFill>
            <a:round/>
            <a:headEnd/>
            <a:tailEnd type="triangle" w="sm" len="sm"/>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70" name="Rectangle 36"/>
          <p:cNvSpPr>
            <a:spLocks noChangeArrowheads="1"/>
          </p:cNvSpPr>
          <p:nvPr/>
        </p:nvSpPr>
        <p:spPr bwMode="auto">
          <a:xfrm>
            <a:off x="7688263" y="4508500"/>
            <a:ext cx="121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900" b="0">
                <a:latin typeface="Arial" pitchFamily="34" charset="0"/>
              </a:rPr>
              <a:t>each is the sum of the previous two...</a:t>
            </a:r>
          </a:p>
        </p:txBody>
      </p:sp>
      <p:sp>
        <p:nvSpPr>
          <p:cNvPr id="30771" name="Rectangle 50"/>
          <p:cNvSpPr>
            <a:spLocks noChangeArrowheads="1"/>
          </p:cNvSpPr>
          <p:nvPr/>
        </p:nvSpPr>
        <p:spPr bwMode="auto">
          <a:xfrm>
            <a:off x="100013" y="1258888"/>
            <a:ext cx="4184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a:t>Try</a:t>
            </a:r>
            <a:r>
              <a:rPr lang="en-US" altLang="en-US" sz="1200" b="0"/>
              <a:t> this idea:      '(1 2 3) + '(4 5)  ==  (cons  1  '(2 3) + '(4 5) )</a:t>
            </a:r>
            <a:endParaRPr lang="en-US" altLang="en-US"/>
          </a:p>
        </p:txBody>
      </p:sp>
      <p:sp>
        <p:nvSpPr>
          <p:cNvPr id="30772" name="Ink 52"/>
          <p:cNvSpPr>
            <a:spLocks noRot="1" noChangeAspect="1" noEditPoints="1" noChangeArrowheads="1" noChangeShapeType="1" noTextEdit="1"/>
          </p:cNvSpPr>
          <p:nvPr/>
        </p:nvSpPr>
        <p:spPr bwMode="auto">
          <a:xfrm>
            <a:off x="6646863" y="3754438"/>
            <a:ext cx="4762" cy="7937"/>
          </a:xfrm>
          <a:custGeom>
            <a:avLst/>
            <a:gdLst>
              <a:gd name="T0" fmla="*/ 2147483647 w 14"/>
              <a:gd name="T1" fmla="*/ 2147483647 h 22"/>
              <a:gd name="T2" fmla="*/ 0 w 14"/>
              <a:gd name="T3" fmla="*/ 2147483647 h 22"/>
              <a:gd name="T4" fmla="*/ 0 60000 65536"/>
              <a:gd name="T5" fmla="*/ 0 60000 65536"/>
              <a:gd name="T6" fmla="*/ 0 w 14"/>
              <a:gd name="T7" fmla="*/ 0 h 22"/>
              <a:gd name="T8" fmla="*/ 14 w 14"/>
              <a:gd name="T9" fmla="*/ 22 h 22"/>
            </a:gdLst>
            <a:ahLst/>
            <a:cxnLst>
              <a:cxn ang="T4">
                <a:pos x="T0" y="T1"/>
              </a:cxn>
              <a:cxn ang="T5">
                <a:pos x="T2" y="T3"/>
              </a:cxn>
            </a:cxnLst>
            <a:rect l="T6" t="T7" r="T8" b="T9"/>
            <a:pathLst>
              <a:path w="14" h="22" extrusionOk="0">
                <a:moveTo>
                  <a:pt x="13" y="21"/>
                </a:moveTo>
                <a:cubicBezTo>
                  <a:pt x="9" y="9"/>
                  <a:pt x="8" y="5"/>
                  <a:pt x="0"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3" name="Ink 53"/>
          <p:cNvSpPr>
            <a:spLocks noRot="1" noChangeAspect="1" noEditPoints="1" noChangeArrowheads="1" noChangeShapeType="1" noTextEdit="1"/>
          </p:cNvSpPr>
          <p:nvPr/>
        </p:nvSpPr>
        <p:spPr bwMode="auto">
          <a:xfrm>
            <a:off x="5856288" y="3638550"/>
            <a:ext cx="1131887" cy="287338"/>
          </a:xfrm>
          <a:custGeom>
            <a:avLst/>
            <a:gdLst>
              <a:gd name="T0" fmla="*/ 2147483647 w 3142"/>
              <a:gd name="T1" fmla="*/ 2147483647 h 799"/>
              <a:gd name="T2" fmla="*/ 2147483647 w 3142"/>
              <a:gd name="T3" fmla="*/ 2147483647 h 799"/>
              <a:gd name="T4" fmla="*/ 2147483647 w 3142"/>
              <a:gd name="T5" fmla="*/ 2147483647 h 799"/>
              <a:gd name="T6" fmla="*/ 2147483647 w 3142"/>
              <a:gd name="T7" fmla="*/ 2147483647 h 799"/>
              <a:gd name="T8" fmla="*/ 2147483647 w 3142"/>
              <a:gd name="T9" fmla="*/ 2147483647 h 799"/>
              <a:gd name="T10" fmla="*/ 2147483647 w 3142"/>
              <a:gd name="T11" fmla="*/ 2147483647 h 799"/>
              <a:gd name="T12" fmla="*/ 2147483647 w 3142"/>
              <a:gd name="T13" fmla="*/ 2147483647 h 799"/>
              <a:gd name="T14" fmla="*/ 2147483647 w 3142"/>
              <a:gd name="T15" fmla="*/ 2147483647 h 799"/>
              <a:gd name="T16" fmla="*/ 2147483647 w 3142"/>
              <a:gd name="T17" fmla="*/ 2147483647 h 799"/>
              <a:gd name="T18" fmla="*/ 2147483647 w 3142"/>
              <a:gd name="T19" fmla="*/ 2147483647 h 799"/>
              <a:gd name="T20" fmla="*/ 2147483647 w 3142"/>
              <a:gd name="T21" fmla="*/ 2147483647 h 799"/>
              <a:gd name="T22" fmla="*/ 2147483647 w 3142"/>
              <a:gd name="T23" fmla="*/ 2147483647 h 799"/>
              <a:gd name="T24" fmla="*/ 2147483647 w 3142"/>
              <a:gd name="T25" fmla="*/ 2147483647 h 799"/>
              <a:gd name="T26" fmla="*/ 2147483647 w 3142"/>
              <a:gd name="T27" fmla="*/ 2147483647 h 799"/>
              <a:gd name="T28" fmla="*/ 2147483647 w 3142"/>
              <a:gd name="T29" fmla="*/ 2147483647 h 799"/>
              <a:gd name="T30" fmla="*/ 2147483647 w 3142"/>
              <a:gd name="T31" fmla="*/ 2147483647 h 799"/>
              <a:gd name="T32" fmla="*/ 2147483647 w 3142"/>
              <a:gd name="T33" fmla="*/ 2147483647 h 799"/>
              <a:gd name="T34" fmla="*/ 2147483647 w 3142"/>
              <a:gd name="T35" fmla="*/ 2147483647 h 799"/>
              <a:gd name="T36" fmla="*/ 2147483647 w 3142"/>
              <a:gd name="T37" fmla="*/ 2147483647 h 799"/>
              <a:gd name="T38" fmla="*/ 2147483647 w 3142"/>
              <a:gd name="T39" fmla="*/ 2147483647 h 799"/>
              <a:gd name="T40" fmla="*/ 2147483647 w 3142"/>
              <a:gd name="T41" fmla="*/ 2147483647 h 799"/>
              <a:gd name="T42" fmla="*/ 2147483647 w 3142"/>
              <a:gd name="T43" fmla="*/ 2147483647 h 799"/>
              <a:gd name="T44" fmla="*/ 2147483647 w 3142"/>
              <a:gd name="T45" fmla="*/ 2147483647 h 799"/>
              <a:gd name="T46" fmla="*/ 2147483647 w 3142"/>
              <a:gd name="T47" fmla="*/ 2147483647 h 799"/>
              <a:gd name="T48" fmla="*/ 2147483647 w 3142"/>
              <a:gd name="T49" fmla="*/ 2147483647 h 799"/>
              <a:gd name="T50" fmla="*/ 2147483647 w 3142"/>
              <a:gd name="T51" fmla="*/ 2147483647 h 799"/>
              <a:gd name="T52" fmla="*/ 2147483647 w 3142"/>
              <a:gd name="T53" fmla="*/ 2147483647 h 799"/>
              <a:gd name="T54" fmla="*/ 2147483647 w 3142"/>
              <a:gd name="T55" fmla="*/ 2147483647 h 799"/>
              <a:gd name="T56" fmla="*/ 2147483647 w 3142"/>
              <a:gd name="T57" fmla="*/ 2147483647 h 799"/>
              <a:gd name="T58" fmla="*/ 2147483647 w 3142"/>
              <a:gd name="T59" fmla="*/ 2147483647 h 799"/>
              <a:gd name="T60" fmla="*/ 2147483647 w 3142"/>
              <a:gd name="T61" fmla="*/ 2147483647 h 799"/>
              <a:gd name="T62" fmla="*/ 2147483647 w 3142"/>
              <a:gd name="T63" fmla="*/ 2147483647 h 799"/>
              <a:gd name="T64" fmla="*/ 2147483647 w 3142"/>
              <a:gd name="T65" fmla="*/ 2147483647 h 799"/>
              <a:gd name="T66" fmla="*/ 2147483647 w 3142"/>
              <a:gd name="T67" fmla="*/ 2147483647 h 799"/>
              <a:gd name="T68" fmla="*/ 2147483647 w 3142"/>
              <a:gd name="T69" fmla="*/ 2147483647 h 799"/>
              <a:gd name="T70" fmla="*/ 2147483647 w 3142"/>
              <a:gd name="T71" fmla="*/ 2147483647 h 799"/>
              <a:gd name="T72" fmla="*/ 2147483647 w 3142"/>
              <a:gd name="T73" fmla="*/ 2147483647 h 799"/>
              <a:gd name="T74" fmla="*/ 2147483647 w 3142"/>
              <a:gd name="T75" fmla="*/ 2147483647 h 799"/>
              <a:gd name="T76" fmla="*/ 2147483647 w 3142"/>
              <a:gd name="T77" fmla="*/ 2147483647 h 799"/>
              <a:gd name="T78" fmla="*/ 2147483647 w 3142"/>
              <a:gd name="T79" fmla="*/ 2147483647 h 799"/>
              <a:gd name="T80" fmla="*/ 2147483647 w 3142"/>
              <a:gd name="T81" fmla="*/ 2147483647 h 799"/>
              <a:gd name="T82" fmla="*/ 2147483647 w 3142"/>
              <a:gd name="T83" fmla="*/ 2147483647 h 799"/>
              <a:gd name="T84" fmla="*/ 2147483647 w 3142"/>
              <a:gd name="T85" fmla="*/ 2147483647 h 799"/>
              <a:gd name="T86" fmla="*/ 2147483647 w 3142"/>
              <a:gd name="T87" fmla="*/ 2147483647 h 799"/>
              <a:gd name="T88" fmla="*/ 2147483647 w 3142"/>
              <a:gd name="T89" fmla="*/ 2147483647 h 799"/>
              <a:gd name="T90" fmla="*/ 2147483647 w 3142"/>
              <a:gd name="T91" fmla="*/ 2147483647 h 799"/>
              <a:gd name="T92" fmla="*/ 2147483647 w 3142"/>
              <a:gd name="T93" fmla="*/ 2147483647 h 799"/>
              <a:gd name="T94" fmla="*/ 2147483647 w 3142"/>
              <a:gd name="T95" fmla="*/ 2147483647 h 7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2"/>
              <a:gd name="T145" fmla="*/ 0 h 799"/>
              <a:gd name="T146" fmla="*/ 3142 w 3142"/>
              <a:gd name="T147" fmla="*/ 799 h 7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2" h="799" extrusionOk="0">
                <a:moveTo>
                  <a:pt x="28" y="347"/>
                </a:moveTo>
                <a:cubicBezTo>
                  <a:pt x="27" y="370"/>
                  <a:pt x="13" y="389"/>
                  <a:pt x="7" y="413"/>
                </a:cubicBezTo>
                <a:cubicBezTo>
                  <a:pt x="1" y="437"/>
                  <a:pt x="-6" y="469"/>
                  <a:pt x="6" y="492"/>
                </a:cubicBezTo>
                <a:cubicBezTo>
                  <a:pt x="18" y="515"/>
                  <a:pt x="40" y="526"/>
                  <a:pt x="65" y="524"/>
                </a:cubicBezTo>
                <a:cubicBezTo>
                  <a:pt x="94" y="521"/>
                  <a:pt x="118" y="502"/>
                  <a:pt x="136" y="482"/>
                </a:cubicBezTo>
                <a:cubicBezTo>
                  <a:pt x="157" y="458"/>
                  <a:pt x="165" y="433"/>
                  <a:pt x="172" y="402"/>
                </a:cubicBezTo>
                <a:cubicBezTo>
                  <a:pt x="177" y="378"/>
                  <a:pt x="178" y="355"/>
                  <a:pt x="173" y="331"/>
                </a:cubicBezTo>
                <a:cubicBezTo>
                  <a:pt x="166" y="293"/>
                  <a:pt x="165" y="307"/>
                  <a:pt x="201" y="316"/>
                </a:cubicBezTo>
              </a:path>
              <a:path w="3142" h="799" extrusionOk="0">
                <a:moveTo>
                  <a:pt x="398" y="273"/>
                </a:moveTo>
                <a:cubicBezTo>
                  <a:pt x="372" y="265"/>
                  <a:pt x="355" y="262"/>
                  <a:pt x="332" y="279"/>
                </a:cubicBezTo>
                <a:cubicBezTo>
                  <a:pt x="313" y="293"/>
                  <a:pt x="308" y="317"/>
                  <a:pt x="320" y="338"/>
                </a:cubicBezTo>
                <a:cubicBezTo>
                  <a:pt x="336" y="366"/>
                  <a:pt x="367" y="389"/>
                  <a:pt x="392" y="408"/>
                </a:cubicBezTo>
                <a:cubicBezTo>
                  <a:pt x="415" y="425"/>
                  <a:pt x="436" y="435"/>
                  <a:pt x="454" y="457"/>
                </a:cubicBezTo>
                <a:cubicBezTo>
                  <a:pt x="433" y="460"/>
                  <a:pt x="420" y="455"/>
                  <a:pt x="401" y="446"/>
                </a:cubicBezTo>
                <a:cubicBezTo>
                  <a:pt x="383" y="437"/>
                  <a:pt x="361" y="427"/>
                  <a:pt x="348" y="410"/>
                </a:cubicBezTo>
                <a:cubicBezTo>
                  <a:pt x="345" y="405"/>
                  <a:pt x="341" y="399"/>
                  <a:pt x="338" y="394"/>
                </a:cubicBezTo>
              </a:path>
              <a:path w="3142" h="799" extrusionOk="0">
                <a:moveTo>
                  <a:pt x="493" y="353"/>
                </a:moveTo>
                <a:cubicBezTo>
                  <a:pt x="513" y="352"/>
                  <a:pt x="525" y="350"/>
                  <a:pt x="545" y="347"/>
                </a:cubicBezTo>
                <a:cubicBezTo>
                  <a:pt x="573" y="342"/>
                  <a:pt x="590" y="331"/>
                  <a:pt x="614" y="318"/>
                </a:cubicBezTo>
                <a:cubicBezTo>
                  <a:pt x="635" y="306"/>
                  <a:pt x="650" y="294"/>
                  <a:pt x="662" y="273"/>
                </a:cubicBezTo>
                <a:cubicBezTo>
                  <a:pt x="674" y="252"/>
                  <a:pt x="657" y="235"/>
                  <a:pt x="635" y="233"/>
                </a:cubicBezTo>
                <a:cubicBezTo>
                  <a:pt x="610" y="231"/>
                  <a:pt x="581" y="252"/>
                  <a:pt x="566" y="269"/>
                </a:cubicBezTo>
                <a:cubicBezTo>
                  <a:pt x="542" y="295"/>
                  <a:pt x="535" y="332"/>
                  <a:pt x="538" y="367"/>
                </a:cubicBezTo>
                <a:cubicBezTo>
                  <a:pt x="541" y="399"/>
                  <a:pt x="556" y="429"/>
                  <a:pt x="577" y="452"/>
                </a:cubicBezTo>
                <a:cubicBezTo>
                  <a:pt x="594" y="471"/>
                  <a:pt x="622" y="487"/>
                  <a:pt x="649" y="485"/>
                </a:cubicBezTo>
                <a:cubicBezTo>
                  <a:pt x="667" y="480"/>
                  <a:pt x="674" y="478"/>
                  <a:pt x="687" y="477"/>
                </a:cubicBezTo>
              </a:path>
              <a:path w="3142" h="799" extrusionOk="0">
                <a:moveTo>
                  <a:pt x="818" y="421"/>
                </a:moveTo>
                <a:cubicBezTo>
                  <a:pt x="826" y="447"/>
                  <a:pt x="834" y="466"/>
                  <a:pt x="856" y="484"/>
                </a:cubicBezTo>
                <a:cubicBezTo>
                  <a:pt x="878" y="502"/>
                  <a:pt x="890" y="480"/>
                  <a:pt x="893" y="458"/>
                </a:cubicBezTo>
                <a:cubicBezTo>
                  <a:pt x="897" y="430"/>
                  <a:pt x="896" y="399"/>
                  <a:pt x="896" y="371"/>
                </a:cubicBezTo>
                <a:cubicBezTo>
                  <a:pt x="896" y="355"/>
                  <a:pt x="890" y="322"/>
                  <a:pt x="899" y="308"/>
                </a:cubicBezTo>
                <a:cubicBezTo>
                  <a:pt x="913" y="286"/>
                  <a:pt x="940" y="298"/>
                  <a:pt x="961" y="300"/>
                </a:cubicBezTo>
                <a:cubicBezTo>
                  <a:pt x="995" y="303"/>
                  <a:pt x="1031" y="298"/>
                  <a:pt x="1065" y="295"/>
                </a:cubicBezTo>
              </a:path>
              <a:path w="3142" h="799" extrusionOk="0">
                <a:moveTo>
                  <a:pt x="1193" y="346"/>
                </a:moveTo>
                <a:cubicBezTo>
                  <a:pt x="1215" y="349"/>
                  <a:pt x="1232" y="343"/>
                  <a:pt x="1254" y="336"/>
                </a:cubicBezTo>
                <a:cubicBezTo>
                  <a:pt x="1277" y="329"/>
                  <a:pt x="1299" y="319"/>
                  <a:pt x="1319" y="305"/>
                </a:cubicBezTo>
                <a:cubicBezTo>
                  <a:pt x="1336" y="294"/>
                  <a:pt x="1340" y="284"/>
                  <a:pt x="1338" y="265"/>
                </a:cubicBezTo>
                <a:cubicBezTo>
                  <a:pt x="1306" y="252"/>
                  <a:pt x="1283" y="250"/>
                  <a:pt x="1249" y="265"/>
                </a:cubicBezTo>
                <a:cubicBezTo>
                  <a:pt x="1208" y="283"/>
                  <a:pt x="1168" y="313"/>
                  <a:pt x="1138" y="345"/>
                </a:cubicBezTo>
                <a:cubicBezTo>
                  <a:pt x="1119" y="365"/>
                  <a:pt x="1088" y="401"/>
                  <a:pt x="1097" y="431"/>
                </a:cubicBezTo>
                <a:cubicBezTo>
                  <a:pt x="1105" y="459"/>
                  <a:pt x="1136" y="459"/>
                  <a:pt x="1158" y="460"/>
                </a:cubicBezTo>
                <a:cubicBezTo>
                  <a:pt x="1198" y="463"/>
                  <a:pt x="1233" y="455"/>
                  <a:pt x="1271" y="440"/>
                </a:cubicBezTo>
                <a:cubicBezTo>
                  <a:pt x="1279" y="436"/>
                  <a:pt x="1288" y="432"/>
                  <a:pt x="1296" y="428"/>
                </a:cubicBezTo>
              </a:path>
              <a:path w="3142" h="799" extrusionOk="0">
                <a:moveTo>
                  <a:pt x="1473" y="340"/>
                </a:moveTo>
                <a:cubicBezTo>
                  <a:pt x="1448" y="334"/>
                  <a:pt x="1439" y="338"/>
                  <a:pt x="1417" y="354"/>
                </a:cubicBezTo>
                <a:cubicBezTo>
                  <a:pt x="1393" y="371"/>
                  <a:pt x="1373" y="392"/>
                  <a:pt x="1361" y="419"/>
                </a:cubicBezTo>
                <a:cubicBezTo>
                  <a:pt x="1348" y="446"/>
                  <a:pt x="1349" y="471"/>
                  <a:pt x="1366" y="496"/>
                </a:cubicBezTo>
                <a:cubicBezTo>
                  <a:pt x="1379" y="516"/>
                  <a:pt x="1408" y="532"/>
                  <a:pt x="1432" y="534"/>
                </a:cubicBezTo>
                <a:cubicBezTo>
                  <a:pt x="1461" y="536"/>
                  <a:pt x="1487" y="520"/>
                  <a:pt x="1506" y="501"/>
                </a:cubicBezTo>
                <a:cubicBezTo>
                  <a:pt x="1524" y="483"/>
                  <a:pt x="1538" y="459"/>
                  <a:pt x="1548" y="436"/>
                </a:cubicBezTo>
                <a:cubicBezTo>
                  <a:pt x="1553" y="425"/>
                  <a:pt x="1556" y="413"/>
                  <a:pt x="1559" y="401"/>
                </a:cubicBezTo>
                <a:cubicBezTo>
                  <a:pt x="1564" y="421"/>
                  <a:pt x="1568" y="437"/>
                  <a:pt x="1584" y="450"/>
                </a:cubicBezTo>
                <a:cubicBezTo>
                  <a:pt x="1597" y="461"/>
                  <a:pt x="1614" y="462"/>
                  <a:pt x="1630" y="462"/>
                </a:cubicBezTo>
                <a:cubicBezTo>
                  <a:pt x="1651" y="462"/>
                  <a:pt x="1668" y="451"/>
                  <a:pt x="1675" y="431"/>
                </a:cubicBezTo>
                <a:cubicBezTo>
                  <a:pt x="1683" y="408"/>
                  <a:pt x="1678" y="406"/>
                  <a:pt x="1694" y="389"/>
                </a:cubicBezTo>
              </a:path>
              <a:path w="3142" h="799" extrusionOk="0">
                <a:moveTo>
                  <a:pt x="1770" y="451"/>
                </a:moveTo>
                <a:cubicBezTo>
                  <a:pt x="1768" y="434"/>
                  <a:pt x="1763" y="421"/>
                  <a:pt x="1759" y="405"/>
                </a:cubicBezTo>
                <a:cubicBezTo>
                  <a:pt x="1754" y="385"/>
                  <a:pt x="1748" y="364"/>
                  <a:pt x="1753" y="344"/>
                </a:cubicBezTo>
                <a:cubicBezTo>
                  <a:pt x="1759" y="320"/>
                  <a:pt x="1780" y="305"/>
                  <a:pt x="1802" y="296"/>
                </a:cubicBezTo>
                <a:cubicBezTo>
                  <a:pt x="1834" y="283"/>
                  <a:pt x="1871" y="276"/>
                  <a:pt x="1905" y="272"/>
                </a:cubicBezTo>
                <a:cubicBezTo>
                  <a:pt x="1929" y="269"/>
                  <a:pt x="1959" y="266"/>
                  <a:pt x="1974" y="289"/>
                </a:cubicBezTo>
                <a:cubicBezTo>
                  <a:pt x="1980" y="299"/>
                  <a:pt x="1969" y="326"/>
                  <a:pt x="1969" y="337"/>
                </a:cubicBezTo>
                <a:cubicBezTo>
                  <a:pt x="1969" y="357"/>
                  <a:pt x="1977" y="374"/>
                  <a:pt x="1985" y="392"/>
                </a:cubicBezTo>
                <a:cubicBezTo>
                  <a:pt x="1989" y="401"/>
                  <a:pt x="2007" y="422"/>
                  <a:pt x="2000" y="434"/>
                </a:cubicBezTo>
                <a:cubicBezTo>
                  <a:pt x="1991" y="449"/>
                  <a:pt x="1973" y="452"/>
                  <a:pt x="1957" y="448"/>
                </a:cubicBezTo>
                <a:cubicBezTo>
                  <a:pt x="1931" y="442"/>
                  <a:pt x="1934" y="417"/>
                  <a:pt x="1945" y="399"/>
                </a:cubicBezTo>
                <a:cubicBezTo>
                  <a:pt x="1954" y="387"/>
                  <a:pt x="1958" y="383"/>
                  <a:pt x="1964" y="375"/>
                </a:cubicBezTo>
              </a:path>
              <a:path w="3142" h="799" extrusionOk="0">
                <a:moveTo>
                  <a:pt x="2127" y="358"/>
                </a:moveTo>
                <a:cubicBezTo>
                  <a:pt x="2143" y="376"/>
                  <a:pt x="2148" y="389"/>
                  <a:pt x="2158" y="410"/>
                </a:cubicBezTo>
                <a:cubicBezTo>
                  <a:pt x="2163" y="419"/>
                  <a:pt x="2165" y="422"/>
                  <a:pt x="2173" y="424"/>
                </a:cubicBezTo>
              </a:path>
              <a:path w="3142" h="799" extrusionOk="0">
                <a:moveTo>
                  <a:pt x="2234" y="458"/>
                </a:moveTo>
                <a:cubicBezTo>
                  <a:pt x="2248" y="458"/>
                  <a:pt x="2274" y="457"/>
                  <a:pt x="2281" y="443"/>
                </a:cubicBezTo>
                <a:cubicBezTo>
                  <a:pt x="2289" y="428"/>
                  <a:pt x="2285" y="403"/>
                  <a:pt x="2282" y="388"/>
                </a:cubicBezTo>
                <a:cubicBezTo>
                  <a:pt x="2281" y="378"/>
                  <a:pt x="2280" y="374"/>
                  <a:pt x="2278" y="367"/>
                </a:cubicBezTo>
                <a:cubicBezTo>
                  <a:pt x="2278" y="385"/>
                  <a:pt x="2280" y="400"/>
                  <a:pt x="2297" y="412"/>
                </a:cubicBezTo>
                <a:cubicBezTo>
                  <a:pt x="2318" y="426"/>
                  <a:pt x="2345" y="432"/>
                  <a:pt x="2370" y="433"/>
                </a:cubicBezTo>
                <a:cubicBezTo>
                  <a:pt x="2415" y="436"/>
                  <a:pt x="2461" y="426"/>
                  <a:pt x="2506" y="421"/>
                </a:cubicBezTo>
                <a:cubicBezTo>
                  <a:pt x="2523" y="419"/>
                  <a:pt x="2559" y="410"/>
                  <a:pt x="2572" y="426"/>
                </a:cubicBezTo>
                <a:cubicBezTo>
                  <a:pt x="2588" y="444"/>
                  <a:pt x="2583" y="462"/>
                  <a:pt x="2590" y="482"/>
                </a:cubicBezTo>
                <a:cubicBezTo>
                  <a:pt x="2598" y="503"/>
                  <a:pt x="2615" y="504"/>
                  <a:pt x="2633" y="495"/>
                </a:cubicBezTo>
                <a:cubicBezTo>
                  <a:pt x="2638" y="492"/>
                  <a:pt x="2644" y="489"/>
                  <a:pt x="2649" y="486"/>
                </a:cubicBezTo>
              </a:path>
              <a:path w="3142" h="799" extrusionOk="0">
                <a:moveTo>
                  <a:pt x="3141" y="0"/>
                </a:moveTo>
                <a:cubicBezTo>
                  <a:pt x="3137" y="45"/>
                  <a:pt x="3122" y="69"/>
                  <a:pt x="3100" y="108"/>
                </a:cubicBezTo>
                <a:cubicBezTo>
                  <a:pt x="3074" y="155"/>
                  <a:pt x="3046" y="199"/>
                  <a:pt x="3015" y="244"/>
                </a:cubicBezTo>
                <a:cubicBezTo>
                  <a:pt x="3005" y="259"/>
                  <a:pt x="2973" y="294"/>
                  <a:pt x="2975" y="312"/>
                </a:cubicBezTo>
                <a:cubicBezTo>
                  <a:pt x="2976" y="316"/>
                  <a:pt x="2978" y="320"/>
                  <a:pt x="2979" y="324"/>
                </a:cubicBezTo>
              </a:path>
              <a:path w="3142" h="799" extrusionOk="0">
                <a:moveTo>
                  <a:pt x="2993" y="481"/>
                </a:moveTo>
                <a:cubicBezTo>
                  <a:pt x="2978" y="520"/>
                  <a:pt x="2965" y="567"/>
                  <a:pt x="2944" y="603"/>
                </a:cubicBezTo>
                <a:cubicBezTo>
                  <a:pt x="2935" y="618"/>
                  <a:pt x="2922" y="632"/>
                  <a:pt x="2913" y="647"/>
                </a:cubicBezTo>
                <a:cubicBezTo>
                  <a:pt x="2899" y="629"/>
                  <a:pt x="2894" y="621"/>
                  <a:pt x="2870" y="616"/>
                </a:cubicBezTo>
                <a:cubicBezTo>
                  <a:pt x="2862" y="615"/>
                  <a:pt x="2854" y="614"/>
                  <a:pt x="2846" y="613"/>
                </a:cubicBezTo>
              </a:path>
              <a:path w="3142" h="799" extrusionOk="0">
                <a:moveTo>
                  <a:pt x="426" y="599"/>
                </a:moveTo>
                <a:cubicBezTo>
                  <a:pt x="455" y="610"/>
                  <a:pt x="464" y="612"/>
                  <a:pt x="494" y="616"/>
                </a:cubicBezTo>
                <a:cubicBezTo>
                  <a:pt x="858" y="667"/>
                  <a:pt x="1232" y="658"/>
                  <a:pt x="1598" y="681"/>
                </a:cubicBezTo>
                <a:cubicBezTo>
                  <a:pt x="1769" y="692"/>
                  <a:pt x="1941" y="705"/>
                  <a:pt x="2110" y="738"/>
                </a:cubicBezTo>
                <a:cubicBezTo>
                  <a:pt x="2177" y="751"/>
                  <a:pt x="2189" y="760"/>
                  <a:pt x="2214" y="79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4" name="Ink 54"/>
          <p:cNvSpPr>
            <a:spLocks noRot="1" noChangeAspect="1" noEditPoints="1" noChangeArrowheads="1" noChangeShapeType="1" noTextEdit="1"/>
          </p:cNvSpPr>
          <p:nvPr/>
        </p:nvSpPr>
        <p:spPr bwMode="auto">
          <a:xfrm>
            <a:off x="7531100" y="592138"/>
            <a:ext cx="893763" cy="569912"/>
          </a:xfrm>
          <a:custGeom>
            <a:avLst/>
            <a:gdLst>
              <a:gd name="T0" fmla="*/ 2147483647 w 2485"/>
              <a:gd name="T1" fmla="*/ 2147483647 h 1583"/>
              <a:gd name="T2" fmla="*/ 2147483647 w 2485"/>
              <a:gd name="T3" fmla="*/ 2147483647 h 1583"/>
              <a:gd name="T4" fmla="*/ 2147483647 w 2485"/>
              <a:gd name="T5" fmla="*/ 2147483647 h 1583"/>
              <a:gd name="T6" fmla="*/ 2147483647 w 2485"/>
              <a:gd name="T7" fmla="*/ 2147483647 h 1583"/>
              <a:gd name="T8" fmla="*/ 2147483647 w 2485"/>
              <a:gd name="T9" fmla="*/ 2147483647 h 1583"/>
              <a:gd name="T10" fmla="*/ 2147483647 w 2485"/>
              <a:gd name="T11" fmla="*/ 2147483647 h 1583"/>
              <a:gd name="T12" fmla="*/ 2147483647 w 2485"/>
              <a:gd name="T13" fmla="*/ 2147483647 h 1583"/>
              <a:gd name="T14" fmla="*/ 2147483647 w 2485"/>
              <a:gd name="T15" fmla="*/ 2147483647 h 1583"/>
              <a:gd name="T16" fmla="*/ 2147483647 w 2485"/>
              <a:gd name="T17" fmla="*/ 2147483647 h 1583"/>
              <a:gd name="T18" fmla="*/ 2147483647 w 2485"/>
              <a:gd name="T19" fmla="*/ 2147483647 h 1583"/>
              <a:gd name="T20" fmla="*/ 2147483647 w 2485"/>
              <a:gd name="T21" fmla="*/ 2147483647 h 1583"/>
              <a:gd name="T22" fmla="*/ 2147483647 w 2485"/>
              <a:gd name="T23" fmla="*/ 2147483647 h 1583"/>
              <a:gd name="T24" fmla="*/ 2147483647 w 2485"/>
              <a:gd name="T25" fmla="*/ 2147483647 h 1583"/>
              <a:gd name="T26" fmla="*/ 2147483647 w 2485"/>
              <a:gd name="T27" fmla="*/ 2147483647 h 1583"/>
              <a:gd name="T28" fmla="*/ 2147483647 w 2485"/>
              <a:gd name="T29" fmla="*/ 2147483647 h 1583"/>
              <a:gd name="T30" fmla="*/ 2147483647 w 2485"/>
              <a:gd name="T31" fmla="*/ 2147483647 h 1583"/>
              <a:gd name="T32" fmla="*/ 2147483647 w 2485"/>
              <a:gd name="T33" fmla="*/ 2147483647 h 1583"/>
              <a:gd name="T34" fmla="*/ 2147483647 w 2485"/>
              <a:gd name="T35" fmla="*/ 2147483647 h 1583"/>
              <a:gd name="T36" fmla="*/ 2147483647 w 2485"/>
              <a:gd name="T37" fmla="*/ 2147483647 h 1583"/>
              <a:gd name="T38" fmla="*/ 2147483647 w 2485"/>
              <a:gd name="T39" fmla="*/ 2147483647 h 1583"/>
              <a:gd name="T40" fmla="*/ 2147483647 w 2485"/>
              <a:gd name="T41" fmla="*/ 2147483647 h 1583"/>
              <a:gd name="T42" fmla="*/ 2147483647 w 2485"/>
              <a:gd name="T43" fmla="*/ 2147483647 h 1583"/>
              <a:gd name="T44" fmla="*/ 2147483647 w 2485"/>
              <a:gd name="T45" fmla="*/ 2147483647 h 1583"/>
              <a:gd name="T46" fmla="*/ 2147483647 w 2485"/>
              <a:gd name="T47" fmla="*/ 2147483647 h 1583"/>
              <a:gd name="T48" fmla="*/ 2147483647 w 2485"/>
              <a:gd name="T49" fmla="*/ 2147483647 h 1583"/>
              <a:gd name="T50" fmla="*/ 2147483647 w 2485"/>
              <a:gd name="T51" fmla="*/ 2147483647 h 1583"/>
              <a:gd name="T52" fmla="*/ 2147483647 w 2485"/>
              <a:gd name="T53" fmla="*/ 2147483647 h 1583"/>
              <a:gd name="T54" fmla="*/ 2147483647 w 2485"/>
              <a:gd name="T55" fmla="*/ 2147483647 h 1583"/>
              <a:gd name="T56" fmla="*/ 2147483647 w 2485"/>
              <a:gd name="T57" fmla="*/ 2147483647 h 1583"/>
              <a:gd name="T58" fmla="*/ 2147483647 w 2485"/>
              <a:gd name="T59" fmla="*/ 2147483647 h 1583"/>
              <a:gd name="T60" fmla="*/ 2147483647 w 2485"/>
              <a:gd name="T61" fmla="*/ 2147483647 h 1583"/>
              <a:gd name="T62" fmla="*/ 2147483647 w 2485"/>
              <a:gd name="T63" fmla="*/ 2147483647 h 1583"/>
              <a:gd name="T64" fmla="*/ 2147483647 w 2485"/>
              <a:gd name="T65" fmla="*/ 2147483647 h 1583"/>
              <a:gd name="T66" fmla="*/ 2147483647 w 2485"/>
              <a:gd name="T67" fmla="*/ 2147483647 h 1583"/>
              <a:gd name="T68" fmla="*/ 2147483647 w 2485"/>
              <a:gd name="T69" fmla="*/ 2147483647 h 1583"/>
              <a:gd name="T70" fmla="*/ 2147483647 w 2485"/>
              <a:gd name="T71" fmla="*/ 2147483647 h 1583"/>
              <a:gd name="T72" fmla="*/ 2147483647 w 2485"/>
              <a:gd name="T73" fmla="*/ 2147483647 h 1583"/>
              <a:gd name="T74" fmla="*/ 2147483647 w 2485"/>
              <a:gd name="T75" fmla="*/ 2147483647 h 1583"/>
              <a:gd name="T76" fmla="*/ 2147483647 w 2485"/>
              <a:gd name="T77" fmla="*/ 2147483647 h 1583"/>
              <a:gd name="T78" fmla="*/ 2147483647 w 2485"/>
              <a:gd name="T79" fmla="*/ 2147483647 h 1583"/>
              <a:gd name="T80" fmla="*/ 2147483647 w 2485"/>
              <a:gd name="T81" fmla="*/ 2147483647 h 1583"/>
              <a:gd name="T82" fmla="*/ 2147483647 w 2485"/>
              <a:gd name="T83" fmla="*/ 2147483647 h 1583"/>
              <a:gd name="T84" fmla="*/ 2147483647 w 2485"/>
              <a:gd name="T85" fmla="*/ 2147483647 h 1583"/>
              <a:gd name="T86" fmla="*/ 2147483647 w 2485"/>
              <a:gd name="T87" fmla="*/ 2147483647 h 1583"/>
              <a:gd name="T88" fmla="*/ 2147483647 w 2485"/>
              <a:gd name="T89" fmla="*/ 2147483647 h 1583"/>
              <a:gd name="T90" fmla="*/ 2147483647 w 2485"/>
              <a:gd name="T91" fmla="*/ 2147483647 h 1583"/>
              <a:gd name="T92" fmla="*/ 2147483647 w 2485"/>
              <a:gd name="T93" fmla="*/ 2147483647 h 1583"/>
              <a:gd name="T94" fmla="*/ 2147483647 w 2485"/>
              <a:gd name="T95" fmla="*/ 2147483647 h 1583"/>
              <a:gd name="T96" fmla="*/ 2147483647 w 2485"/>
              <a:gd name="T97" fmla="*/ 2147483647 h 1583"/>
              <a:gd name="T98" fmla="*/ 2147483647 w 2485"/>
              <a:gd name="T99" fmla="*/ 2147483647 h 1583"/>
              <a:gd name="T100" fmla="*/ 2147483647 w 2485"/>
              <a:gd name="T101" fmla="*/ 2147483647 h 1583"/>
              <a:gd name="T102" fmla="*/ 2147483647 w 2485"/>
              <a:gd name="T103" fmla="*/ 2147483647 h 1583"/>
              <a:gd name="T104" fmla="*/ 2147483647 w 2485"/>
              <a:gd name="T105" fmla="*/ 2147483647 h 15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85"/>
              <a:gd name="T160" fmla="*/ 0 h 1583"/>
              <a:gd name="T161" fmla="*/ 2485 w 2485"/>
              <a:gd name="T162" fmla="*/ 1583 h 15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85" h="1583" extrusionOk="0">
                <a:moveTo>
                  <a:pt x="491" y="293"/>
                </a:moveTo>
                <a:cubicBezTo>
                  <a:pt x="500" y="262"/>
                  <a:pt x="530" y="216"/>
                  <a:pt x="529" y="184"/>
                </a:cubicBezTo>
                <a:cubicBezTo>
                  <a:pt x="528" y="152"/>
                  <a:pt x="496" y="136"/>
                  <a:pt x="471" y="126"/>
                </a:cubicBezTo>
                <a:cubicBezTo>
                  <a:pt x="377" y="86"/>
                  <a:pt x="253" y="175"/>
                  <a:pt x="193" y="235"/>
                </a:cubicBezTo>
                <a:cubicBezTo>
                  <a:pt x="105" y="324"/>
                  <a:pt x="49" y="443"/>
                  <a:pt x="20" y="564"/>
                </a:cubicBezTo>
                <a:cubicBezTo>
                  <a:pt x="-31" y="773"/>
                  <a:pt x="6" y="1020"/>
                  <a:pt x="186" y="1157"/>
                </a:cubicBezTo>
                <a:cubicBezTo>
                  <a:pt x="350" y="1281"/>
                  <a:pt x="580" y="1248"/>
                  <a:pt x="713" y="1096"/>
                </a:cubicBezTo>
                <a:cubicBezTo>
                  <a:pt x="786" y="1013"/>
                  <a:pt x="825" y="904"/>
                  <a:pt x="837" y="795"/>
                </a:cubicBezTo>
                <a:cubicBezTo>
                  <a:pt x="850" y="678"/>
                  <a:pt x="822" y="561"/>
                  <a:pt x="740" y="475"/>
                </a:cubicBezTo>
                <a:cubicBezTo>
                  <a:pt x="713" y="447"/>
                  <a:pt x="558" y="392"/>
                  <a:pt x="550" y="363"/>
                </a:cubicBezTo>
                <a:cubicBezTo>
                  <a:pt x="544" y="341"/>
                  <a:pt x="587" y="336"/>
                  <a:pt x="597" y="328"/>
                </a:cubicBezTo>
              </a:path>
              <a:path w="2485" h="1583" extrusionOk="0">
                <a:moveTo>
                  <a:pt x="1052" y="209"/>
                </a:moveTo>
                <a:cubicBezTo>
                  <a:pt x="1051" y="255"/>
                  <a:pt x="1038" y="285"/>
                  <a:pt x="1027" y="330"/>
                </a:cubicBezTo>
                <a:cubicBezTo>
                  <a:pt x="1002" y="428"/>
                  <a:pt x="976" y="527"/>
                  <a:pt x="957" y="627"/>
                </a:cubicBezTo>
                <a:cubicBezTo>
                  <a:pt x="936" y="737"/>
                  <a:pt x="920" y="852"/>
                  <a:pt x="917" y="964"/>
                </a:cubicBezTo>
                <a:cubicBezTo>
                  <a:pt x="916" y="1021"/>
                  <a:pt x="916" y="1102"/>
                  <a:pt x="954" y="1150"/>
                </a:cubicBezTo>
                <a:cubicBezTo>
                  <a:pt x="983" y="1187"/>
                  <a:pt x="1018" y="1154"/>
                  <a:pt x="1045" y="1135"/>
                </a:cubicBezTo>
                <a:cubicBezTo>
                  <a:pt x="1074" y="1115"/>
                  <a:pt x="1100" y="1092"/>
                  <a:pt x="1128" y="1070"/>
                </a:cubicBezTo>
              </a:path>
              <a:path w="2485" h="1583" extrusionOk="0">
                <a:moveTo>
                  <a:pt x="1261" y="1232"/>
                </a:moveTo>
                <a:cubicBezTo>
                  <a:pt x="1262" y="1202"/>
                  <a:pt x="1261" y="1198"/>
                  <a:pt x="1264" y="1169"/>
                </a:cubicBezTo>
                <a:cubicBezTo>
                  <a:pt x="1270" y="1105"/>
                  <a:pt x="1273" y="1040"/>
                  <a:pt x="1277" y="976"/>
                </a:cubicBezTo>
                <a:cubicBezTo>
                  <a:pt x="1284" y="865"/>
                  <a:pt x="1290" y="755"/>
                  <a:pt x="1294" y="644"/>
                </a:cubicBezTo>
                <a:cubicBezTo>
                  <a:pt x="1295" y="619"/>
                  <a:pt x="1295" y="613"/>
                  <a:pt x="1294" y="597"/>
                </a:cubicBezTo>
                <a:cubicBezTo>
                  <a:pt x="1312" y="709"/>
                  <a:pt x="1343" y="821"/>
                  <a:pt x="1399" y="921"/>
                </a:cubicBezTo>
                <a:cubicBezTo>
                  <a:pt x="1427" y="972"/>
                  <a:pt x="1472" y="1034"/>
                  <a:pt x="1536" y="1040"/>
                </a:cubicBezTo>
                <a:cubicBezTo>
                  <a:pt x="1579" y="1044"/>
                  <a:pt x="1591" y="1010"/>
                  <a:pt x="1594" y="974"/>
                </a:cubicBezTo>
                <a:cubicBezTo>
                  <a:pt x="1601" y="903"/>
                  <a:pt x="1587" y="824"/>
                  <a:pt x="1574" y="755"/>
                </a:cubicBezTo>
                <a:cubicBezTo>
                  <a:pt x="1561" y="686"/>
                  <a:pt x="1543" y="616"/>
                  <a:pt x="1525" y="548"/>
                </a:cubicBezTo>
                <a:cubicBezTo>
                  <a:pt x="1517" y="518"/>
                  <a:pt x="1504" y="486"/>
                  <a:pt x="1501" y="456"/>
                </a:cubicBezTo>
                <a:cubicBezTo>
                  <a:pt x="1498" y="429"/>
                  <a:pt x="1509" y="400"/>
                  <a:pt x="1516" y="374"/>
                </a:cubicBezTo>
              </a:path>
              <a:path w="2485" h="1583" extrusionOk="0">
                <a:moveTo>
                  <a:pt x="1709" y="266"/>
                </a:moveTo>
                <a:cubicBezTo>
                  <a:pt x="1762" y="267"/>
                  <a:pt x="1814" y="266"/>
                  <a:pt x="1867" y="264"/>
                </a:cubicBezTo>
                <a:cubicBezTo>
                  <a:pt x="1905" y="263"/>
                  <a:pt x="1948" y="255"/>
                  <a:pt x="1986" y="257"/>
                </a:cubicBezTo>
                <a:cubicBezTo>
                  <a:pt x="1990" y="258"/>
                  <a:pt x="1993" y="259"/>
                  <a:pt x="1997" y="260"/>
                </a:cubicBezTo>
                <a:cubicBezTo>
                  <a:pt x="1978" y="288"/>
                  <a:pt x="1952" y="310"/>
                  <a:pt x="1930" y="337"/>
                </a:cubicBezTo>
                <a:cubicBezTo>
                  <a:pt x="1903" y="370"/>
                  <a:pt x="1877" y="409"/>
                  <a:pt x="1879" y="453"/>
                </a:cubicBezTo>
                <a:cubicBezTo>
                  <a:pt x="1882" y="501"/>
                  <a:pt x="1927" y="523"/>
                  <a:pt x="1966" y="539"/>
                </a:cubicBezTo>
                <a:cubicBezTo>
                  <a:pt x="2012" y="558"/>
                  <a:pt x="2065" y="570"/>
                  <a:pt x="2115" y="563"/>
                </a:cubicBezTo>
                <a:cubicBezTo>
                  <a:pt x="2162" y="556"/>
                  <a:pt x="2189" y="524"/>
                  <a:pt x="2218" y="491"/>
                </a:cubicBezTo>
              </a:path>
              <a:path w="2485" h="1583" extrusionOk="0">
                <a:moveTo>
                  <a:pt x="2399" y="28"/>
                </a:moveTo>
                <a:cubicBezTo>
                  <a:pt x="2404" y="12"/>
                  <a:pt x="2404" y="8"/>
                  <a:pt x="2412" y="0"/>
                </a:cubicBezTo>
                <a:cubicBezTo>
                  <a:pt x="2422" y="35"/>
                  <a:pt x="2434" y="67"/>
                  <a:pt x="2442" y="103"/>
                </a:cubicBezTo>
                <a:cubicBezTo>
                  <a:pt x="2491" y="321"/>
                  <a:pt x="2503" y="551"/>
                  <a:pt x="2446" y="769"/>
                </a:cubicBezTo>
                <a:cubicBezTo>
                  <a:pt x="2424" y="854"/>
                  <a:pt x="2391" y="936"/>
                  <a:pt x="2350" y="1014"/>
                </a:cubicBezTo>
                <a:cubicBezTo>
                  <a:pt x="2327" y="1057"/>
                  <a:pt x="2299" y="1093"/>
                  <a:pt x="2268" y="1129"/>
                </a:cubicBezTo>
                <a:cubicBezTo>
                  <a:pt x="2245" y="1156"/>
                  <a:pt x="2211" y="1172"/>
                  <a:pt x="2179" y="1189"/>
                </a:cubicBezTo>
                <a:cubicBezTo>
                  <a:pt x="2145" y="1207"/>
                  <a:pt x="2132" y="1213"/>
                  <a:pt x="2109" y="1226"/>
                </a:cubicBezTo>
              </a:path>
              <a:path w="2485" h="1583" extrusionOk="0">
                <a:moveTo>
                  <a:pt x="562" y="1577"/>
                </a:moveTo>
                <a:cubicBezTo>
                  <a:pt x="671" y="1584"/>
                  <a:pt x="773" y="1568"/>
                  <a:pt x="881" y="1557"/>
                </a:cubicBezTo>
                <a:cubicBezTo>
                  <a:pt x="1083" y="1537"/>
                  <a:pt x="1286" y="1516"/>
                  <a:pt x="1488" y="1494"/>
                </a:cubicBezTo>
                <a:cubicBezTo>
                  <a:pt x="1648" y="1477"/>
                  <a:pt x="1960" y="1505"/>
                  <a:pt x="2106" y="1426"/>
                </a:cubicBezTo>
                <a:cubicBezTo>
                  <a:pt x="2137" y="1409"/>
                  <a:pt x="2121" y="1423"/>
                  <a:pt x="2132" y="1386"/>
                </a:cubicBezTo>
                <a:cubicBezTo>
                  <a:pt x="2133" y="1378"/>
                  <a:pt x="2133" y="1371"/>
                  <a:pt x="2134" y="136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5" name="Ink 55"/>
          <p:cNvSpPr>
            <a:spLocks noRot="1" noChangeAspect="1" noEditPoints="1" noChangeArrowheads="1" noChangeShapeType="1" noTextEdit="1"/>
          </p:cNvSpPr>
          <p:nvPr/>
        </p:nvSpPr>
        <p:spPr bwMode="auto">
          <a:xfrm>
            <a:off x="2181225" y="1103313"/>
            <a:ext cx="1781175" cy="849312"/>
          </a:xfrm>
          <a:custGeom>
            <a:avLst/>
            <a:gdLst>
              <a:gd name="T0" fmla="*/ 2147483647 w 4948"/>
              <a:gd name="T1" fmla="*/ 2147483647 h 2359"/>
              <a:gd name="T2" fmla="*/ 2147483647 w 4948"/>
              <a:gd name="T3" fmla="*/ 2147483647 h 2359"/>
              <a:gd name="T4" fmla="*/ 2147483647 w 4948"/>
              <a:gd name="T5" fmla="*/ 2147483647 h 2359"/>
              <a:gd name="T6" fmla="*/ 2147483647 w 4948"/>
              <a:gd name="T7" fmla="*/ 2147483647 h 2359"/>
              <a:gd name="T8" fmla="*/ 2147483647 w 4948"/>
              <a:gd name="T9" fmla="*/ 2147483647 h 2359"/>
              <a:gd name="T10" fmla="*/ 2147483647 w 4948"/>
              <a:gd name="T11" fmla="*/ 2147483647 h 2359"/>
              <a:gd name="T12" fmla="*/ 2147483647 w 4948"/>
              <a:gd name="T13" fmla="*/ 2147483647 h 2359"/>
              <a:gd name="T14" fmla="*/ 2147483647 w 4948"/>
              <a:gd name="T15" fmla="*/ 2147483647 h 2359"/>
              <a:gd name="T16" fmla="*/ 2147483647 w 4948"/>
              <a:gd name="T17" fmla="*/ 2147483647 h 2359"/>
              <a:gd name="T18" fmla="*/ 2147483647 w 4948"/>
              <a:gd name="T19" fmla="*/ 2147483647 h 2359"/>
              <a:gd name="T20" fmla="*/ 2147483647 w 4948"/>
              <a:gd name="T21" fmla="*/ 2147483647 h 2359"/>
              <a:gd name="T22" fmla="*/ 2147483647 w 4948"/>
              <a:gd name="T23" fmla="*/ 2147483647 h 2359"/>
              <a:gd name="T24" fmla="*/ 2147483647 w 4948"/>
              <a:gd name="T25" fmla="*/ 2147483647 h 2359"/>
              <a:gd name="T26" fmla="*/ 2147483647 w 4948"/>
              <a:gd name="T27" fmla="*/ 2147483647 h 2359"/>
              <a:gd name="T28" fmla="*/ 2147483647 w 4948"/>
              <a:gd name="T29" fmla="*/ 2147483647 h 2359"/>
              <a:gd name="T30" fmla="*/ 2147483647 w 4948"/>
              <a:gd name="T31" fmla="*/ 2147483647 h 2359"/>
              <a:gd name="T32" fmla="*/ 2147483647 w 4948"/>
              <a:gd name="T33" fmla="*/ 2147483647 h 2359"/>
              <a:gd name="T34" fmla="*/ 2147483647 w 4948"/>
              <a:gd name="T35" fmla="*/ 2147483647 h 2359"/>
              <a:gd name="T36" fmla="*/ 2147483647 w 4948"/>
              <a:gd name="T37" fmla="*/ 2147483647 h 2359"/>
              <a:gd name="T38" fmla="*/ 2147483647 w 4948"/>
              <a:gd name="T39" fmla="*/ 2147483647 h 2359"/>
              <a:gd name="T40" fmla="*/ 2147483647 w 4948"/>
              <a:gd name="T41" fmla="*/ 2147483647 h 2359"/>
              <a:gd name="T42" fmla="*/ 2147483647 w 4948"/>
              <a:gd name="T43" fmla="*/ 2147483647 h 2359"/>
              <a:gd name="T44" fmla="*/ 2147483647 w 4948"/>
              <a:gd name="T45" fmla="*/ 2147483647 h 2359"/>
              <a:gd name="T46" fmla="*/ 2147483647 w 4948"/>
              <a:gd name="T47" fmla="*/ 2147483647 h 2359"/>
              <a:gd name="T48" fmla="*/ 2147483647 w 4948"/>
              <a:gd name="T49" fmla="*/ 2147483647 h 2359"/>
              <a:gd name="T50" fmla="*/ 2147483647 w 4948"/>
              <a:gd name="T51" fmla="*/ 2147483647 h 2359"/>
              <a:gd name="T52" fmla="*/ 2147483647 w 4948"/>
              <a:gd name="T53" fmla="*/ 2147483647 h 2359"/>
              <a:gd name="T54" fmla="*/ 2147483647 w 4948"/>
              <a:gd name="T55" fmla="*/ 2147483647 h 2359"/>
              <a:gd name="T56" fmla="*/ 2147483647 w 4948"/>
              <a:gd name="T57" fmla="*/ 2147483647 h 2359"/>
              <a:gd name="T58" fmla="*/ 2147483647 w 4948"/>
              <a:gd name="T59" fmla="*/ 2147483647 h 2359"/>
              <a:gd name="T60" fmla="*/ 2147483647 w 4948"/>
              <a:gd name="T61" fmla="*/ 2147483647 h 2359"/>
              <a:gd name="T62" fmla="*/ 2147483647 w 4948"/>
              <a:gd name="T63" fmla="*/ 2147483647 h 2359"/>
              <a:gd name="T64" fmla="*/ 2147483647 w 4948"/>
              <a:gd name="T65" fmla="*/ 2147483647 h 2359"/>
              <a:gd name="T66" fmla="*/ 2147483647 w 4948"/>
              <a:gd name="T67" fmla="*/ 2147483647 h 2359"/>
              <a:gd name="T68" fmla="*/ 2147483647 w 4948"/>
              <a:gd name="T69" fmla="*/ 2147483647 h 2359"/>
              <a:gd name="T70" fmla="*/ 2147483647 w 4948"/>
              <a:gd name="T71" fmla="*/ 2147483647 h 2359"/>
              <a:gd name="T72" fmla="*/ 2147483647 w 4948"/>
              <a:gd name="T73" fmla="*/ 2147483647 h 2359"/>
              <a:gd name="T74" fmla="*/ 2147483647 w 4948"/>
              <a:gd name="T75" fmla="*/ 2147483647 h 2359"/>
              <a:gd name="T76" fmla="*/ 2147483647 w 4948"/>
              <a:gd name="T77" fmla="*/ 2147483647 h 2359"/>
              <a:gd name="T78" fmla="*/ 2147483647 w 4948"/>
              <a:gd name="T79" fmla="*/ 2147483647 h 2359"/>
              <a:gd name="T80" fmla="*/ 2147483647 w 4948"/>
              <a:gd name="T81" fmla="*/ 2147483647 h 2359"/>
              <a:gd name="T82" fmla="*/ 2147483647 w 4948"/>
              <a:gd name="T83" fmla="*/ 2147483647 h 2359"/>
              <a:gd name="T84" fmla="*/ 2147483647 w 4948"/>
              <a:gd name="T85" fmla="*/ 2147483647 h 2359"/>
              <a:gd name="T86" fmla="*/ 2147483647 w 4948"/>
              <a:gd name="T87" fmla="*/ 2147483647 h 2359"/>
              <a:gd name="T88" fmla="*/ 2147483647 w 4948"/>
              <a:gd name="T89" fmla="*/ 2147483647 h 2359"/>
              <a:gd name="T90" fmla="*/ 2147483647 w 4948"/>
              <a:gd name="T91" fmla="*/ 2147483647 h 2359"/>
              <a:gd name="T92" fmla="*/ 0 w 4948"/>
              <a:gd name="T93" fmla="*/ 2147483647 h 2359"/>
              <a:gd name="T94" fmla="*/ 2147483647 w 4948"/>
              <a:gd name="T95" fmla="*/ 2147483647 h 2359"/>
              <a:gd name="T96" fmla="*/ 2147483647 w 4948"/>
              <a:gd name="T97" fmla="*/ 2147483647 h 2359"/>
              <a:gd name="T98" fmla="*/ 2147483647 w 4948"/>
              <a:gd name="T99" fmla="*/ 2147483647 h 23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48"/>
              <a:gd name="T151" fmla="*/ 0 h 2359"/>
              <a:gd name="T152" fmla="*/ 4948 w 4948"/>
              <a:gd name="T153" fmla="*/ 2359 h 23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48" h="2359" extrusionOk="0">
                <a:moveTo>
                  <a:pt x="3316" y="1571"/>
                </a:moveTo>
                <a:cubicBezTo>
                  <a:pt x="3289" y="1544"/>
                  <a:pt x="3272" y="1519"/>
                  <a:pt x="3227" y="1516"/>
                </a:cubicBezTo>
                <a:cubicBezTo>
                  <a:pt x="3152" y="1510"/>
                  <a:pt x="3082" y="1569"/>
                  <a:pt x="3033" y="1618"/>
                </a:cubicBezTo>
                <a:cubicBezTo>
                  <a:pt x="2942" y="1708"/>
                  <a:pt x="2874" y="1827"/>
                  <a:pt x="2834" y="1948"/>
                </a:cubicBezTo>
                <a:cubicBezTo>
                  <a:pt x="2801" y="2048"/>
                  <a:pt x="2776" y="2172"/>
                  <a:pt x="2817" y="2274"/>
                </a:cubicBezTo>
                <a:cubicBezTo>
                  <a:pt x="2851" y="2358"/>
                  <a:pt x="2929" y="2367"/>
                  <a:pt x="3007" y="2344"/>
                </a:cubicBezTo>
                <a:cubicBezTo>
                  <a:pt x="3110" y="2314"/>
                  <a:pt x="3197" y="2240"/>
                  <a:pt x="3263" y="2159"/>
                </a:cubicBezTo>
                <a:cubicBezTo>
                  <a:pt x="3329" y="2078"/>
                  <a:pt x="3372" y="1976"/>
                  <a:pt x="3363" y="1870"/>
                </a:cubicBezTo>
                <a:cubicBezTo>
                  <a:pt x="3353" y="1751"/>
                  <a:pt x="3252" y="1643"/>
                  <a:pt x="3134" y="1625"/>
                </a:cubicBezTo>
                <a:cubicBezTo>
                  <a:pt x="3084" y="1617"/>
                  <a:pt x="3105" y="1624"/>
                  <a:pt x="3148" y="1608"/>
                </a:cubicBezTo>
              </a:path>
              <a:path w="4948" h="2359" extrusionOk="0">
                <a:moveTo>
                  <a:pt x="3609" y="1424"/>
                </a:moveTo>
                <a:cubicBezTo>
                  <a:pt x="3619" y="1447"/>
                  <a:pt x="3617" y="1447"/>
                  <a:pt x="3597" y="1493"/>
                </a:cubicBezTo>
                <a:cubicBezTo>
                  <a:pt x="3563" y="1573"/>
                  <a:pt x="3541" y="1658"/>
                  <a:pt x="3527" y="1744"/>
                </a:cubicBezTo>
                <a:cubicBezTo>
                  <a:pt x="3504" y="1880"/>
                  <a:pt x="3499" y="2016"/>
                  <a:pt x="3520" y="2152"/>
                </a:cubicBezTo>
                <a:cubicBezTo>
                  <a:pt x="3526" y="2188"/>
                  <a:pt x="3538" y="2291"/>
                  <a:pt x="3584" y="2307"/>
                </a:cubicBezTo>
                <a:cubicBezTo>
                  <a:pt x="3623" y="2320"/>
                  <a:pt x="3649" y="2287"/>
                  <a:pt x="3678" y="2265"/>
                </a:cubicBezTo>
              </a:path>
              <a:path w="4948" h="2359" extrusionOk="0">
                <a:moveTo>
                  <a:pt x="3903" y="2186"/>
                </a:moveTo>
                <a:cubicBezTo>
                  <a:pt x="3906" y="2202"/>
                  <a:pt x="3908" y="2205"/>
                  <a:pt x="3907" y="2215"/>
                </a:cubicBezTo>
                <a:cubicBezTo>
                  <a:pt x="3931" y="2173"/>
                  <a:pt x="3933" y="2127"/>
                  <a:pt x="3940" y="2078"/>
                </a:cubicBezTo>
                <a:cubicBezTo>
                  <a:pt x="3953" y="1990"/>
                  <a:pt x="3960" y="1902"/>
                  <a:pt x="3967" y="1813"/>
                </a:cubicBezTo>
                <a:cubicBezTo>
                  <a:pt x="3972" y="1751"/>
                  <a:pt x="3977" y="1688"/>
                  <a:pt x="3979" y="1626"/>
                </a:cubicBezTo>
                <a:cubicBezTo>
                  <a:pt x="3979" y="1620"/>
                  <a:pt x="3979" y="1615"/>
                  <a:pt x="3979" y="1609"/>
                </a:cubicBezTo>
                <a:cubicBezTo>
                  <a:pt x="3988" y="1648"/>
                  <a:pt x="3997" y="1688"/>
                  <a:pt x="4010" y="1726"/>
                </a:cubicBezTo>
                <a:cubicBezTo>
                  <a:pt x="4048" y="1838"/>
                  <a:pt x="4107" y="1961"/>
                  <a:pt x="4217" y="2019"/>
                </a:cubicBezTo>
                <a:cubicBezTo>
                  <a:pt x="4273" y="2048"/>
                  <a:pt x="4340" y="2052"/>
                  <a:pt x="4398" y="2027"/>
                </a:cubicBezTo>
                <a:cubicBezTo>
                  <a:pt x="4453" y="2003"/>
                  <a:pt x="4478" y="1956"/>
                  <a:pt x="4481" y="1897"/>
                </a:cubicBezTo>
                <a:cubicBezTo>
                  <a:pt x="4484" y="1831"/>
                  <a:pt x="4454" y="1764"/>
                  <a:pt x="4424" y="1707"/>
                </a:cubicBezTo>
                <a:cubicBezTo>
                  <a:pt x="4397" y="1656"/>
                  <a:pt x="4361" y="1612"/>
                  <a:pt x="4329" y="1565"/>
                </a:cubicBezTo>
                <a:cubicBezTo>
                  <a:pt x="4307" y="1533"/>
                  <a:pt x="4318" y="1543"/>
                  <a:pt x="4316" y="1513"/>
                </a:cubicBezTo>
              </a:path>
              <a:path w="4948" h="2359" extrusionOk="0">
                <a:moveTo>
                  <a:pt x="4672" y="1129"/>
                </a:moveTo>
                <a:cubicBezTo>
                  <a:pt x="4672" y="1123"/>
                  <a:pt x="4671" y="1116"/>
                  <a:pt x="4671" y="1110"/>
                </a:cubicBezTo>
                <a:cubicBezTo>
                  <a:pt x="4722" y="1133"/>
                  <a:pt x="4746" y="1180"/>
                  <a:pt x="4770" y="1232"/>
                </a:cubicBezTo>
                <a:cubicBezTo>
                  <a:pt x="4870" y="1444"/>
                  <a:pt x="4922" y="1685"/>
                  <a:pt x="4942" y="1918"/>
                </a:cubicBezTo>
                <a:cubicBezTo>
                  <a:pt x="4947" y="1975"/>
                  <a:pt x="4956" y="2045"/>
                  <a:pt x="4944" y="2103"/>
                </a:cubicBezTo>
                <a:cubicBezTo>
                  <a:pt x="4942" y="2106"/>
                  <a:pt x="4939" y="2110"/>
                  <a:pt x="4937" y="2113"/>
                </a:cubicBezTo>
                <a:cubicBezTo>
                  <a:pt x="4915" y="2090"/>
                  <a:pt x="4909" y="2083"/>
                  <a:pt x="4881" y="2074"/>
                </a:cubicBezTo>
              </a:path>
              <a:path w="4948" h="2359" extrusionOk="0">
                <a:moveTo>
                  <a:pt x="4000" y="1083"/>
                </a:moveTo>
                <a:cubicBezTo>
                  <a:pt x="3994" y="1017"/>
                  <a:pt x="3994" y="954"/>
                  <a:pt x="3973" y="889"/>
                </a:cubicBezTo>
                <a:cubicBezTo>
                  <a:pt x="3850" y="502"/>
                  <a:pt x="3459" y="299"/>
                  <a:pt x="3099" y="177"/>
                </a:cubicBezTo>
                <a:cubicBezTo>
                  <a:pt x="2432" y="-50"/>
                  <a:pt x="1710" y="-83"/>
                  <a:pt x="1086" y="283"/>
                </a:cubicBezTo>
                <a:cubicBezTo>
                  <a:pt x="737" y="488"/>
                  <a:pt x="531" y="786"/>
                  <a:pt x="366" y="1145"/>
                </a:cubicBezTo>
                <a:cubicBezTo>
                  <a:pt x="312" y="1263"/>
                  <a:pt x="256" y="1380"/>
                  <a:pt x="199" y="1497"/>
                </a:cubicBezTo>
                <a:cubicBezTo>
                  <a:pt x="197" y="1500"/>
                  <a:pt x="196" y="1504"/>
                  <a:pt x="194" y="1507"/>
                </a:cubicBezTo>
                <a:cubicBezTo>
                  <a:pt x="187" y="1472"/>
                  <a:pt x="178" y="1436"/>
                  <a:pt x="173" y="1400"/>
                </a:cubicBezTo>
                <a:cubicBezTo>
                  <a:pt x="161" y="1317"/>
                  <a:pt x="159" y="1235"/>
                  <a:pt x="156" y="1152"/>
                </a:cubicBezTo>
                <a:cubicBezTo>
                  <a:pt x="134" y="1205"/>
                  <a:pt x="114" y="1259"/>
                  <a:pt x="91" y="1311"/>
                </a:cubicBezTo>
                <a:cubicBezTo>
                  <a:pt x="58" y="1386"/>
                  <a:pt x="27" y="1461"/>
                  <a:pt x="0" y="1536"/>
                </a:cubicBezTo>
                <a:cubicBezTo>
                  <a:pt x="35" y="1533"/>
                  <a:pt x="70" y="1543"/>
                  <a:pt x="113" y="1534"/>
                </a:cubicBezTo>
                <a:cubicBezTo>
                  <a:pt x="210" y="1513"/>
                  <a:pt x="308" y="1471"/>
                  <a:pt x="407" y="1466"/>
                </a:cubicBezTo>
                <a:cubicBezTo>
                  <a:pt x="419" y="1465"/>
                  <a:pt x="424" y="1466"/>
                  <a:pt x="428" y="147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6" name="Ink 56"/>
          <p:cNvSpPr>
            <a:spLocks noRot="1" noChangeAspect="1" noEditPoints="1" noChangeArrowheads="1" noChangeShapeType="1" noTextEdit="1"/>
          </p:cNvSpPr>
          <p:nvPr/>
        </p:nvSpPr>
        <p:spPr bwMode="auto">
          <a:xfrm>
            <a:off x="5106988" y="1074738"/>
            <a:ext cx="138112" cy="493712"/>
          </a:xfrm>
          <a:custGeom>
            <a:avLst/>
            <a:gdLst>
              <a:gd name="T0" fmla="*/ 2147483647 w 386"/>
              <a:gd name="T1" fmla="*/ 2147483647 h 1373"/>
              <a:gd name="T2" fmla="*/ 2147483647 w 386"/>
              <a:gd name="T3" fmla="*/ 2147483647 h 1373"/>
              <a:gd name="T4" fmla="*/ 2147483647 w 386"/>
              <a:gd name="T5" fmla="*/ 2147483647 h 1373"/>
              <a:gd name="T6" fmla="*/ 2147483647 w 386"/>
              <a:gd name="T7" fmla="*/ 2147483647 h 1373"/>
              <a:gd name="T8" fmla="*/ 2147483647 w 386"/>
              <a:gd name="T9" fmla="*/ 2147483647 h 1373"/>
              <a:gd name="T10" fmla="*/ 2147483647 w 386"/>
              <a:gd name="T11" fmla="*/ 2147483647 h 1373"/>
              <a:gd name="T12" fmla="*/ 2147483647 w 386"/>
              <a:gd name="T13" fmla="*/ 2147483647 h 1373"/>
              <a:gd name="T14" fmla="*/ 2147483647 w 386"/>
              <a:gd name="T15" fmla="*/ 2147483647 h 1373"/>
              <a:gd name="T16" fmla="*/ 2147483647 w 386"/>
              <a:gd name="T17" fmla="*/ 2147483647 h 1373"/>
              <a:gd name="T18" fmla="*/ 2147483647 w 386"/>
              <a:gd name="T19" fmla="*/ 2147483647 h 1373"/>
              <a:gd name="T20" fmla="*/ 2147483647 w 386"/>
              <a:gd name="T21" fmla="*/ 2147483647 h 1373"/>
              <a:gd name="T22" fmla="*/ 2147483647 w 386"/>
              <a:gd name="T23" fmla="*/ 2147483647 h 1373"/>
              <a:gd name="T24" fmla="*/ 2147483647 w 386"/>
              <a:gd name="T25" fmla="*/ 2147483647 h 1373"/>
              <a:gd name="T26" fmla="*/ 0 w 386"/>
              <a:gd name="T27" fmla="*/ 2147483647 h 1373"/>
              <a:gd name="T28" fmla="*/ 2147483647 w 386"/>
              <a:gd name="T29" fmla="*/ 2147483647 h 1373"/>
              <a:gd name="T30" fmla="*/ 2147483647 w 386"/>
              <a:gd name="T31" fmla="*/ 2147483647 h 13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6"/>
              <a:gd name="T49" fmla="*/ 0 h 1373"/>
              <a:gd name="T50" fmla="*/ 386 w 386"/>
              <a:gd name="T51" fmla="*/ 1373 h 13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6" h="1373" extrusionOk="0">
                <a:moveTo>
                  <a:pt x="127" y="700"/>
                </a:moveTo>
                <a:cubicBezTo>
                  <a:pt x="125" y="733"/>
                  <a:pt x="122" y="765"/>
                  <a:pt x="125" y="798"/>
                </a:cubicBezTo>
                <a:cubicBezTo>
                  <a:pt x="127" y="802"/>
                  <a:pt x="128" y="806"/>
                  <a:pt x="130" y="810"/>
                </a:cubicBezTo>
                <a:cubicBezTo>
                  <a:pt x="170" y="812"/>
                  <a:pt x="173" y="814"/>
                  <a:pt x="208" y="777"/>
                </a:cubicBezTo>
                <a:cubicBezTo>
                  <a:pt x="262" y="720"/>
                  <a:pt x="296" y="646"/>
                  <a:pt x="322" y="573"/>
                </a:cubicBezTo>
                <a:cubicBezTo>
                  <a:pt x="359" y="469"/>
                  <a:pt x="370" y="362"/>
                  <a:pt x="375" y="253"/>
                </a:cubicBezTo>
                <a:cubicBezTo>
                  <a:pt x="379" y="175"/>
                  <a:pt x="375" y="96"/>
                  <a:pt x="363" y="18"/>
                </a:cubicBezTo>
                <a:cubicBezTo>
                  <a:pt x="362" y="12"/>
                  <a:pt x="360" y="6"/>
                  <a:pt x="359" y="0"/>
                </a:cubicBezTo>
                <a:cubicBezTo>
                  <a:pt x="339" y="91"/>
                  <a:pt x="341" y="183"/>
                  <a:pt x="338" y="276"/>
                </a:cubicBezTo>
                <a:cubicBezTo>
                  <a:pt x="333" y="451"/>
                  <a:pt x="334" y="625"/>
                  <a:pt x="338" y="800"/>
                </a:cubicBezTo>
                <a:cubicBezTo>
                  <a:pt x="341" y="932"/>
                  <a:pt x="300" y="1253"/>
                  <a:pt x="377" y="1372"/>
                </a:cubicBezTo>
                <a:cubicBezTo>
                  <a:pt x="380" y="1362"/>
                  <a:pt x="382" y="1352"/>
                  <a:pt x="385" y="1342"/>
                </a:cubicBezTo>
              </a:path>
              <a:path w="386" h="1373" extrusionOk="0">
                <a:moveTo>
                  <a:pt x="61" y="293"/>
                </a:moveTo>
                <a:cubicBezTo>
                  <a:pt x="23" y="290"/>
                  <a:pt x="25" y="285"/>
                  <a:pt x="0" y="310"/>
                </a:cubicBezTo>
                <a:cubicBezTo>
                  <a:pt x="22" y="334"/>
                  <a:pt x="41" y="331"/>
                  <a:pt x="73" y="323"/>
                </a:cubicBezTo>
                <a:cubicBezTo>
                  <a:pt x="87" y="319"/>
                  <a:pt x="102" y="314"/>
                  <a:pt x="116" y="31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7" name="Ink 57"/>
          <p:cNvSpPr>
            <a:spLocks noRot="1" noChangeAspect="1" noEditPoints="1" noChangeArrowheads="1" noChangeShapeType="1" noTextEdit="1"/>
          </p:cNvSpPr>
          <p:nvPr/>
        </p:nvSpPr>
        <p:spPr bwMode="auto">
          <a:xfrm>
            <a:off x="5611813" y="1103313"/>
            <a:ext cx="635000" cy="303212"/>
          </a:xfrm>
          <a:custGeom>
            <a:avLst/>
            <a:gdLst>
              <a:gd name="T0" fmla="*/ 2147483647 w 1766"/>
              <a:gd name="T1" fmla="*/ 2147483647 h 845"/>
              <a:gd name="T2" fmla="*/ 2147483647 w 1766"/>
              <a:gd name="T3" fmla="*/ 2147483647 h 845"/>
              <a:gd name="T4" fmla="*/ 2147483647 w 1766"/>
              <a:gd name="T5" fmla="*/ 2147483647 h 845"/>
              <a:gd name="T6" fmla="*/ 2147483647 w 1766"/>
              <a:gd name="T7" fmla="*/ 2147483647 h 845"/>
              <a:gd name="T8" fmla="*/ 2147483647 w 1766"/>
              <a:gd name="T9" fmla="*/ 2147483647 h 845"/>
              <a:gd name="T10" fmla="*/ 2147483647 w 1766"/>
              <a:gd name="T11" fmla="*/ 2147483647 h 845"/>
              <a:gd name="T12" fmla="*/ 2147483647 w 1766"/>
              <a:gd name="T13" fmla="*/ 2147483647 h 845"/>
              <a:gd name="T14" fmla="*/ 2147483647 w 1766"/>
              <a:gd name="T15" fmla="*/ 2147483647 h 845"/>
              <a:gd name="T16" fmla="*/ 2147483647 w 1766"/>
              <a:gd name="T17" fmla="*/ 2147483647 h 845"/>
              <a:gd name="T18" fmla="*/ 2147483647 w 1766"/>
              <a:gd name="T19" fmla="*/ 2147483647 h 845"/>
              <a:gd name="T20" fmla="*/ 2147483647 w 1766"/>
              <a:gd name="T21" fmla="*/ 2147483647 h 845"/>
              <a:gd name="T22" fmla="*/ 2147483647 w 1766"/>
              <a:gd name="T23" fmla="*/ 2147483647 h 845"/>
              <a:gd name="T24" fmla="*/ 2147483647 w 1766"/>
              <a:gd name="T25" fmla="*/ 2147483647 h 845"/>
              <a:gd name="T26" fmla="*/ 2147483647 w 1766"/>
              <a:gd name="T27" fmla="*/ 2147483647 h 845"/>
              <a:gd name="T28" fmla="*/ 2147483647 w 1766"/>
              <a:gd name="T29" fmla="*/ 2147483647 h 845"/>
              <a:gd name="T30" fmla="*/ 2147483647 w 1766"/>
              <a:gd name="T31" fmla="*/ 2147483647 h 845"/>
              <a:gd name="T32" fmla="*/ 2147483647 w 1766"/>
              <a:gd name="T33" fmla="*/ 2147483647 h 845"/>
              <a:gd name="T34" fmla="*/ 2147483647 w 1766"/>
              <a:gd name="T35" fmla="*/ 2147483647 h 845"/>
              <a:gd name="T36" fmla="*/ 2147483647 w 1766"/>
              <a:gd name="T37" fmla="*/ 2147483647 h 845"/>
              <a:gd name="T38" fmla="*/ 2147483647 w 1766"/>
              <a:gd name="T39" fmla="*/ 2147483647 h 845"/>
              <a:gd name="T40" fmla="*/ 2147483647 w 1766"/>
              <a:gd name="T41" fmla="*/ 2147483647 h 845"/>
              <a:gd name="T42" fmla="*/ 2147483647 w 1766"/>
              <a:gd name="T43" fmla="*/ 2147483647 h 845"/>
              <a:gd name="T44" fmla="*/ 2147483647 w 1766"/>
              <a:gd name="T45" fmla="*/ 2147483647 h 845"/>
              <a:gd name="T46" fmla="*/ 2147483647 w 1766"/>
              <a:gd name="T47" fmla="*/ 2147483647 h 845"/>
              <a:gd name="T48" fmla="*/ 2147483647 w 1766"/>
              <a:gd name="T49" fmla="*/ 2147483647 h 845"/>
              <a:gd name="T50" fmla="*/ 2147483647 w 1766"/>
              <a:gd name="T51" fmla="*/ 2147483647 h 845"/>
              <a:gd name="T52" fmla="*/ 2147483647 w 1766"/>
              <a:gd name="T53" fmla="*/ 2147483647 h 845"/>
              <a:gd name="T54" fmla="*/ 2147483647 w 1766"/>
              <a:gd name="T55" fmla="*/ 2147483647 h 845"/>
              <a:gd name="T56" fmla="*/ 2147483647 w 1766"/>
              <a:gd name="T57" fmla="*/ 2147483647 h 845"/>
              <a:gd name="T58" fmla="*/ 2147483647 w 1766"/>
              <a:gd name="T59" fmla="*/ 2147483647 h 845"/>
              <a:gd name="T60" fmla="*/ 2147483647 w 1766"/>
              <a:gd name="T61" fmla="*/ 2147483647 h 845"/>
              <a:gd name="T62" fmla="*/ 2147483647 w 1766"/>
              <a:gd name="T63" fmla="*/ 2147483647 h 845"/>
              <a:gd name="T64" fmla="*/ 2147483647 w 1766"/>
              <a:gd name="T65" fmla="*/ 2147483647 h 845"/>
              <a:gd name="T66" fmla="*/ 2147483647 w 1766"/>
              <a:gd name="T67" fmla="*/ 2147483647 h 845"/>
              <a:gd name="T68" fmla="*/ 2147483647 w 1766"/>
              <a:gd name="T69" fmla="*/ 2147483647 h 845"/>
              <a:gd name="T70" fmla="*/ 2147483647 w 1766"/>
              <a:gd name="T71" fmla="*/ 2147483647 h 845"/>
              <a:gd name="T72" fmla="*/ 2147483647 w 1766"/>
              <a:gd name="T73" fmla="*/ 2147483647 h 845"/>
              <a:gd name="T74" fmla="*/ 2147483647 w 1766"/>
              <a:gd name="T75" fmla="*/ 2147483647 h 845"/>
              <a:gd name="T76" fmla="*/ 2147483647 w 1766"/>
              <a:gd name="T77" fmla="*/ 2147483647 h 845"/>
              <a:gd name="T78" fmla="*/ 2147483647 w 1766"/>
              <a:gd name="T79" fmla="*/ 2147483647 h 845"/>
              <a:gd name="T80" fmla="*/ 2147483647 w 1766"/>
              <a:gd name="T81" fmla="*/ 2147483647 h 845"/>
              <a:gd name="T82" fmla="*/ 2147483647 w 1766"/>
              <a:gd name="T83" fmla="*/ 2147483647 h 845"/>
              <a:gd name="T84" fmla="*/ 2147483647 w 1766"/>
              <a:gd name="T85" fmla="*/ 2147483647 h 845"/>
              <a:gd name="T86" fmla="*/ 2147483647 w 1766"/>
              <a:gd name="T87" fmla="*/ 2147483647 h 8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6"/>
              <a:gd name="T133" fmla="*/ 0 h 845"/>
              <a:gd name="T134" fmla="*/ 1766 w 1766"/>
              <a:gd name="T135" fmla="*/ 845 h 8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6" h="845" extrusionOk="0">
                <a:moveTo>
                  <a:pt x="176" y="69"/>
                </a:moveTo>
                <a:cubicBezTo>
                  <a:pt x="136" y="118"/>
                  <a:pt x="98" y="176"/>
                  <a:pt x="73" y="235"/>
                </a:cubicBezTo>
                <a:cubicBezTo>
                  <a:pt x="32" y="330"/>
                  <a:pt x="8" y="436"/>
                  <a:pt x="1" y="539"/>
                </a:cubicBezTo>
                <a:cubicBezTo>
                  <a:pt x="-5" y="625"/>
                  <a:pt x="-1" y="715"/>
                  <a:pt x="53" y="785"/>
                </a:cubicBezTo>
                <a:cubicBezTo>
                  <a:pt x="87" y="830"/>
                  <a:pt x="118" y="828"/>
                  <a:pt x="169" y="836"/>
                </a:cubicBezTo>
              </a:path>
              <a:path w="1766" h="845" extrusionOk="0">
                <a:moveTo>
                  <a:pt x="256" y="329"/>
                </a:moveTo>
                <a:cubicBezTo>
                  <a:pt x="297" y="339"/>
                  <a:pt x="326" y="355"/>
                  <a:pt x="356" y="386"/>
                </a:cubicBezTo>
                <a:cubicBezTo>
                  <a:pt x="397" y="428"/>
                  <a:pt x="413" y="480"/>
                  <a:pt x="420" y="537"/>
                </a:cubicBezTo>
                <a:cubicBezTo>
                  <a:pt x="426" y="584"/>
                  <a:pt x="424" y="628"/>
                  <a:pt x="410" y="673"/>
                </a:cubicBezTo>
                <a:cubicBezTo>
                  <a:pt x="436" y="642"/>
                  <a:pt x="454" y="609"/>
                  <a:pt x="477" y="576"/>
                </a:cubicBezTo>
                <a:cubicBezTo>
                  <a:pt x="496" y="548"/>
                  <a:pt x="515" y="527"/>
                  <a:pt x="538" y="505"/>
                </a:cubicBezTo>
                <a:cubicBezTo>
                  <a:pt x="543" y="550"/>
                  <a:pt x="535" y="589"/>
                  <a:pt x="532" y="634"/>
                </a:cubicBezTo>
                <a:cubicBezTo>
                  <a:pt x="530" y="663"/>
                  <a:pt x="516" y="725"/>
                  <a:pt x="529" y="753"/>
                </a:cubicBezTo>
                <a:cubicBezTo>
                  <a:pt x="538" y="772"/>
                  <a:pt x="561" y="749"/>
                  <a:pt x="568" y="745"/>
                </a:cubicBezTo>
              </a:path>
              <a:path w="1766" h="845" extrusionOk="0">
                <a:moveTo>
                  <a:pt x="698" y="587"/>
                </a:moveTo>
                <a:cubicBezTo>
                  <a:pt x="710" y="574"/>
                  <a:pt x="712" y="570"/>
                  <a:pt x="724" y="572"/>
                </a:cubicBezTo>
                <a:cubicBezTo>
                  <a:pt x="743" y="598"/>
                  <a:pt x="743" y="625"/>
                  <a:pt x="754" y="655"/>
                </a:cubicBezTo>
                <a:cubicBezTo>
                  <a:pt x="766" y="689"/>
                  <a:pt x="784" y="729"/>
                  <a:pt x="818" y="745"/>
                </a:cubicBezTo>
                <a:cubicBezTo>
                  <a:pt x="851" y="761"/>
                  <a:pt x="888" y="743"/>
                  <a:pt x="915" y="723"/>
                </a:cubicBezTo>
                <a:cubicBezTo>
                  <a:pt x="948" y="698"/>
                  <a:pt x="967" y="662"/>
                  <a:pt x="978" y="623"/>
                </a:cubicBezTo>
                <a:cubicBezTo>
                  <a:pt x="986" y="595"/>
                  <a:pt x="991" y="560"/>
                  <a:pt x="993" y="532"/>
                </a:cubicBezTo>
                <a:cubicBezTo>
                  <a:pt x="995" y="513"/>
                  <a:pt x="993" y="509"/>
                  <a:pt x="1000" y="490"/>
                </a:cubicBezTo>
              </a:path>
              <a:path w="1766" h="845" extrusionOk="0">
                <a:moveTo>
                  <a:pt x="1168" y="446"/>
                </a:moveTo>
                <a:cubicBezTo>
                  <a:pt x="1167" y="490"/>
                  <a:pt x="1168" y="539"/>
                  <a:pt x="1164" y="582"/>
                </a:cubicBezTo>
                <a:cubicBezTo>
                  <a:pt x="1160" y="618"/>
                  <a:pt x="1150" y="654"/>
                  <a:pt x="1156" y="691"/>
                </a:cubicBezTo>
                <a:cubicBezTo>
                  <a:pt x="1160" y="717"/>
                  <a:pt x="1178" y="724"/>
                  <a:pt x="1202" y="720"/>
                </a:cubicBezTo>
                <a:cubicBezTo>
                  <a:pt x="1232" y="715"/>
                  <a:pt x="1264" y="690"/>
                  <a:pt x="1283" y="668"/>
                </a:cubicBezTo>
                <a:cubicBezTo>
                  <a:pt x="1305" y="642"/>
                  <a:pt x="1316" y="611"/>
                  <a:pt x="1330" y="581"/>
                </a:cubicBezTo>
              </a:path>
              <a:path w="1766" h="845" extrusionOk="0">
                <a:moveTo>
                  <a:pt x="1352" y="32"/>
                </a:moveTo>
                <a:cubicBezTo>
                  <a:pt x="1352" y="69"/>
                  <a:pt x="1349" y="104"/>
                  <a:pt x="1347" y="141"/>
                </a:cubicBezTo>
                <a:cubicBezTo>
                  <a:pt x="1341" y="233"/>
                  <a:pt x="1334" y="325"/>
                  <a:pt x="1329" y="417"/>
                </a:cubicBezTo>
                <a:cubicBezTo>
                  <a:pt x="1324" y="511"/>
                  <a:pt x="1317" y="605"/>
                  <a:pt x="1318" y="699"/>
                </a:cubicBezTo>
                <a:cubicBezTo>
                  <a:pt x="1318" y="713"/>
                  <a:pt x="1314" y="811"/>
                  <a:pt x="1349" y="808"/>
                </a:cubicBezTo>
                <a:cubicBezTo>
                  <a:pt x="1370" y="796"/>
                  <a:pt x="1379" y="790"/>
                  <a:pt x="1391" y="777"/>
                </a:cubicBezTo>
              </a:path>
              <a:path w="1766" h="845" extrusionOk="0">
                <a:moveTo>
                  <a:pt x="1586" y="25"/>
                </a:moveTo>
                <a:cubicBezTo>
                  <a:pt x="1581" y="23"/>
                  <a:pt x="1576" y="20"/>
                  <a:pt x="1571" y="18"/>
                </a:cubicBezTo>
                <a:cubicBezTo>
                  <a:pt x="1597" y="-5"/>
                  <a:pt x="1628" y="-2"/>
                  <a:pt x="1664" y="2"/>
                </a:cubicBezTo>
                <a:cubicBezTo>
                  <a:pt x="1709" y="7"/>
                  <a:pt x="1761" y="25"/>
                  <a:pt x="1765" y="78"/>
                </a:cubicBezTo>
                <a:cubicBezTo>
                  <a:pt x="1770" y="146"/>
                  <a:pt x="1700" y="220"/>
                  <a:pt x="1657" y="263"/>
                </a:cubicBezTo>
                <a:cubicBezTo>
                  <a:pt x="1597" y="324"/>
                  <a:pt x="1529" y="375"/>
                  <a:pt x="1458" y="423"/>
                </a:cubicBezTo>
                <a:cubicBezTo>
                  <a:pt x="1431" y="440"/>
                  <a:pt x="1424" y="443"/>
                  <a:pt x="1414" y="461"/>
                </a:cubicBezTo>
              </a:path>
              <a:path w="1766" h="845" extrusionOk="0">
                <a:moveTo>
                  <a:pt x="1597" y="701"/>
                </a:moveTo>
                <a:cubicBezTo>
                  <a:pt x="1607" y="743"/>
                  <a:pt x="1612" y="784"/>
                  <a:pt x="1618" y="826"/>
                </a:cubicBezTo>
                <a:cubicBezTo>
                  <a:pt x="1623" y="864"/>
                  <a:pt x="1633" y="828"/>
                  <a:pt x="1642" y="81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8" name="Ink 58"/>
          <p:cNvSpPr>
            <a:spLocks noRot="1" noChangeAspect="1" noEditPoints="1" noChangeArrowheads="1" noChangeShapeType="1" noTextEdit="1"/>
          </p:cNvSpPr>
          <p:nvPr/>
        </p:nvSpPr>
        <p:spPr bwMode="auto">
          <a:xfrm>
            <a:off x="6613525" y="1022350"/>
            <a:ext cx="355600" cy="411163"/>
          </a:xfrm>
          <a:custGeom>
            <a:avLst/>
            <a:gdLst>
              <a:gd name="T0" fmla="*/ 2147483647 w 988"/>
              <a:gd name="T1" fmla="*/ 2147483647 h 1144"/>
              <a:gd name="T2" fmla="*/ 2147483647 w 988"/>
              <a:gd name="T3" fmla="*/ 2147483647 h 1144"/>
              <a:gd name="T4" fmla="*/ 2147483647 w 988"/>
              <a:gd name="T5" fmla="*/ 2147483647 h 1144"/>
              <a:gd name="T6" fmla="*/ 2147483647 w 988"/>
              <a:gd name="T7" fmla="*/ 2147483647 h 1144"/>
              <a:gd name="T8" fmla="*/ 2147483647 w 988"/>
              <a:gd name="T9" fmla="*/ 2147483647 h 1144"/>
              <a:gd name="T10" fmla="*/ 2147483647 w 988"/>
              <a:gd name="T11" fmla="*/ 2147483647 h 1144"/>
              <a:gd name="T12" fmla="*/ 2147483647 w 988"/>
              <a:gd name="T13" fmla="*/ 2147483647 h 1144"/>
              <a:gd name="T14" fmla="*/ 2147483647 w 988"/>
              <a:gd name="T15" fmla="*/ 2147483647 h 1144"/>
              <a:gd name="T16" fmla="*/ 2147483647 w 988"/>
              <a:gd name="T17" fmla="*/ 2147483647 h 1144"/>
              <a:gd name="T18" fmla="*/ 2147483647 w 988"/>
              <a:gd name="T19" fmla="*/ 2147483647 h 1144"/>
              <a:gd name="T20" fmla="*/ 2147483647 w 988"/>
              <a:gd name="T21" fmla="*/ 2147483647 h 1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8"/>
              <a:gd name="T34" fmla="*/ 0 h 1144"/>
              <a:gd name="T35" fmla="*/ 988 w 988"/>
              <a:gd name="T36" fmla="*/ 1144 h 1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8" h="1144" extrusionOk="0">
                <a:moveTo>
                  <a:pt x="127" y="457"/>
                </a:moveTo>
                <a:cubicBezTo>
                  <a:pt x="105" y="505"/>
                  <a:pt x="87" y="553"/>
                  <a:pt x="72" y="603"/>
                </a:cubicBezTo>
                <a:cubicBezTo>
                  <a:pt x="48" y="682"/>
                  <a:pt x="21" y="762"/>
                  <a:pt x="7" y="843"/>
                </a:cubicBezTo>
                <a:cubicBezTo>
                  <a:pt x="-1" y="889"/>
                  <a:pt x="-12" y="965"/>
                  <a:pt x="45" y="988"/>
                </a:cubicBezTo>
                <a:cubicBezTo>
                  <a:pt x="114" y="1015"/>
                  <a:pt x="219" y="973"/>
                  <a:pt x="281" y="949"/>
                </a:cubicBezTo>
                <a:cubicBezTo>
                  <a:pt x="372" y="914"/>
                  <a:pt x="451" y="864"/>
                  <a:pt x="535" y="815"/>
                </a:cubicBezTo>
              </a:path>
              <a:path w="988" h="1144" extrusionOk="0">
                <a:moveTo>
                  <a:pt x="745" y="0"/>
                </a:moveTo>
                <a:cubicBezTo>
                  <a:pt x="703" y="68"/>
                  <a:pt x="741" y="139"/>
                  <a:pt x="766" y="214"/>
                </a:cubicBezTo>
                <a:cubicBezTo>
                  <a:pt x="819" y="373"/>
                  <a:pt x="877" y="529"/>
                  <a:pt x="921" y="691"/>
                </a:cubicBezTo>
                <a:cubicBezTo>
                  <a:pt x="955" y="817"/>
                  <a:pt x="975" y="938"/>
                  <a:pt x="970" y="1068"/>
                </a:cubicBezTo>
                <a:cubicBezTo>
                  <a:pt x="968" y="1120"/>
                  <a:pt x="947" y="1140"/>
                  <a:pt x="987" y="112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9" name="Ink 59"/>
          <p:cNvSpPr>
            <a:spLocks noRot="1" noChangeAspect="1" noEditPoints="1" noChangeArrowheads="1" noChangeShapeType="1" noTextEdit="1"/>
          </p:cNvSpPr>
          <p:nvPr/>
        </p:nvSpPr>
        <p:spPr bwMode="auto">
          <a:xfrm>
            <a:off x="5497513" y="1600200"/>
            <a:ext cx="3484562" cy="979488"/>
          </a:xfrm>
          <a:custGeom>
            <a:avLst/>
            <a:gdLst>
              <a:gd name="T0" fmla="*/ 2147483647 w 9677"/>
              <a:gd name="T1" fmla="*/ 2147483647 h 2723"/>
              <a:gd name="T2" fmla="*/ 2147483647 w 9677"/>
              <a:gd name="T3" fmla="*/ 2147483647 h 2723"/>
              <a:gd name="T4" fmla="*/ 2147483647 w 9677"/>
              <a:gd name="T5" fmla="*/ 2147483647 h 2723"/>
              <a:gd name="T6" fmla="*/ 2147483647 w 9677"/>
              <a:gd name="T7" fmla="*/ 2147483647 h 2723"/>
              <a:gd name="T8" fmla="*/ 2147483647 w 9677"/>
              <a:gd name="T9" fmla="*/ 2147483647 h 2723"/>
              <a:gd name="T10" fmla="*/ 2147483647 w 9677"/>
              <a:gd name="T11" fmla="*/ 2147483647 h 2723"/>
              <a:gd name="T12" fmla="*/ 2147483647 w 9677"/>
              <a:gd name="T13" fmla="*/ 2147483647 h 2723"/>
              <a:gd name="T14" fmla="*/ 2147483647 w 9677"/>
              <a:gd name="T15" fmla="*/ 2147483647 h 2723"/>
              <a:gd name="T16" fmla="*/ 2147483647 w 9677"/>
              <a:gd name="T17" fmla="*/ 2147483647 h 2723"/>
              <a:gd name="T18" fmla="*/ 2147483647 w 9677"/>
              <a:gd name="T19" fmla="*/ 2147483647 h 2723"/>
              <a:gd name="T20" fmla="*/ 2147483647 w 9677"/>
              <a:gd name="T21" fmla="*/ 2147483647 h 2723"/>
              <a:gd name="T22" fmla="*/ 2147483647 w 9677"/>
              <a:gd name="T23" fmla="*/ 2147483647 h 2723"/>
              <a:gd name="T24" fmla="*/ 2147483647 w 9677"/>
              <a:gd name="T25" fmla="*/ 2147483647 h 2723"/>
              <a:gd name="T26" fmla="*/ 2147483647 w 9677"/>
              <a:gd name="T27" fmla="*/ 2147483647 h 2723"/>
              <a:gd name="T28" fmla="*/ 2147483647 w 9677"/>
              <a:gd name="T29" fmla="*/ 2147483647 h 2723"/>
              <a:gd name="T30" fmla="*/ 2147483647 w 9677"/>
              <a:gd name="T31" fmla="*/ 2147483647 h 2723"/>
              <a:gd name="T32" fmla="*/ 2147483647 w 9677"/>
              <a:gd name="T33" fmla="*/ 2147483647 h 2723"/>
              <a:gd name="T34" fmla="*/ 2147483647 w 9677"/>
              <a:gd name="T35" fmla="*/ 2147483647 h 2723"/>
              <a:gd name="T36" fmla="*/ 2147483647 w 9677"/>
              <a:gd name="T37" fmla="*/ 2147483647 h 2723"/>
              <a:gd name="T38" fmla="*/ 2147483647 w 9677"/>
              <a:gd name="T39" fmla="*/ 2147483647 h 2723"/>
              <a:gd name="T40" fmla="*/ 2147483647 w 9677"/>
              <a:gd name="T41" fmla="*/ 2147483647 h 2723"/>
              <a:gd name="T42" fmla="*/ 2147483647 w 9677"/>
              <a:gd name="T43" fmla="*/ 2147483647 h 2723"/>
              <a:gd name="T44" fmla="*/ 2147483647 w 9677"/>
              <a:gd name="T45" fmla="*/ 2147483647 h 2723"/>
              <a:gd name="T46" fmla="*/ 2147483647 w 9677"/>
              <a:gd name="T47" fmla="*/ 2147483647 h 2723"/>
              <a:gd name="T48" fmla="*/ 2147483647 w 9677"/>
              <a:gd name="T49" fmla="*/ 2147483647 h 2723"/>
              <a:gd name="T50" fmla="*/ 2147483647 w 9677"/>
              <a:gd name="T51" fmla="*/ 2147483647 h 2723"/>
              <a:gd name="T52" fmla="*/ 2147483647 w 9677"/>
              <a:gd name="T53" fmla="*/ 2147483647 h 2723"/>
              <a:gd name="T54" fmla="*/ 2147483647 w 9677"/>
              <a:gd name="T55" fmla="*/ 2147483647 h 2723"/>
              <a:gd name="T56" fmla="*/ 2147483647 w 9677"/>
              <a:gd name="T57" fmla="*/ 2147483647 h 2723"/>
              <a:gd name="T58" fmla="*/ 2147483647 w 9677"/>
              <a:gd name="T59" fmla="*/ 2147483647 h 2723"/>
              <a:gd name="T60" fmla="*/ 2147483647 w 9677"/>
              <a:gd name="T61" fmla="*/ 2147483647 h 2723"/>
              <a:gd name="T62" fmla="*/ 2147483647 w 9677"/>
              <a:gd name="T63" fmla="*/ 2147483647 h 2723"/>
              <a:gd name="T64" fmla="*/ 2147483647 w 9677"/>
              <a:gd name="T65" fmla="*/ 2147483647 h 2723"/>
              <a:gd name="T66" fmla="*/ 2147483647 w 9677"/>
              <a:gd name="T67" fmla="*/ 2147483647 h 2723"/>
              <a:gd name="T68" fmla="*/ 2147483647 w 9677"/>
              <a:gd name="T69" fmla="*/ 2147483647 h 2723"/>
              <a:gd name="T70" fmla="*/ 2147483647 w 9677"/>
              <a:gd name="T71" fmla="*/ 2147483647 h 2723"/>
              <a:gd name="T72" fmla="*/ 2147483647 w 9677"/>
              <a:gd name="T73" fmla="*/ 2147483647 h 2723"/>
              <a:gd name="T74" fmla="*/ 2147483647 w 9677"/>
              <a:gd name="T75" fmla="*/ 2147483647 h 2723"/>
              <a:gd name="T76" fmla="*/ 2147483647 w 9677"/>
              <a:gd name="T77" fmla="*/ 2147483647 h 2723"/>
              <a:gd name="T78" fmla="*/ 2147483647 w 9677"/>
              <a:gd name="T79" fmla="*/ 2147483647 h 2723"/>
              <a:gd name="T80" fmla="*/ 2147483647 w 9677"/>
              <a:gd name="T81" fmla="*/ 2147483647 h 2723"/>
              <a:gd name="T82" fmla="*/ 2147483647 w 9677"/>
              <a:gd name="T83" fmla="*/ 2147483647 h 2723"/>
              <a:gd name="T84" fmla="*/ 2147483647 w 9677"/>
              <a:gd name="T85" fmla="*/ 2147483647 h 2723"/>
              <a:gd name="T86" fmla="*/ 2147483647 w 9677"/>
              <a:gd name="T87" fmla="*/ 2147483647 h 2723"/>
              <a:gd name="T88" fmla="*/ 2147483647 w 9677"/>
              <a:gd name="T89" fmla="*/ 2147483647 h 2723"/>
              <a:gd name="T90" fmla="*/ 2147483647 w 9677"/>
              <a:gd name="T91" fmla="*/ 2147483647 h 2723"/>
              <a:gd name="T92" fmla="*/ 2147483647 w 9677"/>
              <a:gd name="T93" fmla="*/ 2147483647 h 2723"/>
              <a:gd name="T94" fmla="*/ 2147483647 w 9677"/>
              <a:gd name="T95" fmla="*/ 2147483647 h 2723"/>
              <a:gd name="T96" fmla="*/ 2147483647 w 9677"/>
              <a:gd name="T97" fmla="*/ 2147483647 h 2723"/>
              <a:gd name="T98" fmla="*/ 2147483647 w 9677"/>
              <a:gd name="T99" fmla="*/ 2147483647 h 2723"/>
              <a:gd name="T100" fmla="*/ 2147483647 w 9677"/>
              <a:gd name="T101" fmla="*/ 2147483647 h 2723"/>
              <a:gd name="T102" fmla="*/ 2147483647 w 9677"/>
              <a:gd name="T103" fmla="*/ 2147483647 h 2723"/>
              <a:gd name="T104" fmla="*/ 2147483647 w 9677"/>
              <a:gd name="T105" fmla="*/ 2147483647 h 2723"/>
              <a:gd name="T106" fmla="*/ 2147483647 w 9677"/>
              <a:gd name="T107" fmla="*/ 2147483647 h 2723"/>
              <a:gd name="T108" fmla="*/ 2147483647 w 9677"/>
              <a:gd name="T109" fmla="*/ 2147483647 h 2723"/>
              <a:gd name="T110" fmla="*/ 2147483647 w 9677"/>
              <a:gd name="T111" fmla="*/ 2147483647 h 2723"/>
              <a:gd name="T112" fmla="*/ 2147483647 w 9677"/>
              <a:gd name="T113" fmla="*/ 2147483647 h 27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77"/>
              <a:gd name="T172" fmla="*/ 0 h 2723"/>
              <a:gd name="T173" fmla="*/ 9677 w 9677"/>
              <a:gd name="T174" fmla="*/ 2723 h 27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77" h="2723" extrusionOk="0">
                <a:moveTo>
                  <a:pt x="616" y="13"/>
                </a:moveTo>
                <a:cubicBezTo>
                  <a:pt x="594" y="53"/>
                  <a:pt x="589" y="71"/>
                  <a:pt x="571" y="113"/>
                </a:cubicBezTo>
                <a:cubicBezTo>
                  <a:pt x="487" y="313"/>
                  <a:pt x="301" y="540"/>
                  <a:pt x="257" y="748"/>
                </a:cubicBezTo>
                <a:cubicBezTo>
                  <a:pt x="258" y="754"/>
                  <a:pt x="258" y="760"/>
                  <a:pt x="259" y="766"/>
                </a:cubicBezTo>
                <a:cubicBezTo>
                  <a:pt x="310" y="768"/>
                  <a:pt x="362" y="761"/>
                  <a:pt x="415" y="759"/>
                </a:cubicBezTo>
                <a:cubicBezTo>
                  <a:pt x="510" y="756"/>
                  <a:pt x="607" y="765"/>
                  <a:pt x="698" y="790"/>
                </a:cubicBezTo>
                <a:cubicBezTo>
                  <a:pt x="774" y="811"/>
                  <a:pt x="833" y="848"/>
                  <a:pt x="893" y="898"/>
                </a:cubicBezTo>
                <a:cubicBezTo>
                  <a:pt x="923" y="923"/>
                  <a:pt x="949" y="949"/>
                  <a:pt x="981" y="970"/>
                </a:cubicBezTo>
                <a:cubicBezTo>
                  <a:pt x="987" y="973"/>
                  <a:pt x="994" y="976"/>
                  <a:pt x="1000" y="979"/>
                </a:cubicBezTo>
              </a:path>
              <a:path w="9677" h="2723" extrusionOk="0">
                <a:moveTo>
                  <a:pt x="419" y="1664"/>
                </a:moveTo>
                <a:cubicBezTo>
                  <a:pt x="434" y="1649"/>
                  <a:pt x="450" y="1632"/>
                  <a:pt x="469" y="1620"/>
                </a:cubicBezTo>
                <a:cubicBezTo>
                  <a:pt x="490" y="1607"/>
                  <a:pt x="512" y="1603"/>
                  <a:pt x="533" y="1620"/>
                </a:cubicBezTo>
                <a:cubicBezTo>
                  <a:pt x="578" y="1657"/>
                  <a:pt x="591" y="1735"/>
                  <a:pt x="602" y="1788"/>
                </a:cubicBezTo>
                <a:cubicBezTo>
                  <a:pt x="613" y="1840"/>
                  <a:pt x="620" y="1893"/>
                  <a:pt x="623" y="1946"/>
                </a:cubicBezTo>
                <a:cubicBezTo>
                  <a:pt x="625" y="1971"/>
                  <a:pt x="620" y="1976"/>
                  <a:pt x="615" y="1992"/>
                </a:cubicBezTo>
                <a:cubicBezTo>
                  <a:pt x="589" y="1978"/>
                  <a:pt x="565" y="1963"/>
                  <a:pt x="540" y="1948"/>
                </a:cubicBezTo>
                <a:cubicBezTo>
                  <a:pt x="499" y="1924"/>
                  <a:pt x="456" y="1900"/>
                  <a:pt x="410" y="1885"/>
                </a:cubicBezTo>
                <a:cubicBezTo>
                  <a:pt x="376" y="1874"/>
                  <a:pt x="341" y="1872"/>
                  <a:pt x="312" y="1895"/>
                </a:cubicBezTo>
                <a:cubicBezTo>
                  <a:pt x="288" y="1914"/>
                  <a:pt x="281" y="1950"/>
                  <a:pt x="285" y="1978"/>
                </a:cubicBezTo>
                <a:cubicBezTo>
                  <a:pt x="290" y="2015"/>
                  <a:pt x="321" y="2037"/>
                  <a:pt x="352" y="2052"/>
                </a:cubicBezTo>
                <a:cubicBezTo>
                  <a:pt x="393" y="2071"/>
                  <a:pt x="439" y="2073"/>
                  <a:pt x="483" y="2071"/>
                </a:cubicBezTo>
                <a:cubicBezTo>
                  <a:pt x="526" y="2069"/>
                  <a:pt x="560" y="2057"/>
                  <a:pt x="599" y="2041"/>
                </a:cubicBezTo>
                <a:cubicBezTo>
                  <a:pt x="633" y="2027"/>
                  <a:pt x="653" y="2011"/>
                  <a:pt x="679" y="1985"/>
                </a:cubicBezTo>
              </a:path>
              <a:path w="9677" h="2723" extrusionOk="0">
                <a:moveTo>
                  <a:pt x="801" y="1851"/>
                </a:moveTo>
                <a:cubicBezTo>
                  <a:pt x="813" y="1932"/>
                  <a:pt x="819" y="2014"/>
                  <a:pt x="825" y="2095"/>
                </a:cubicBezTo>
                <a:cubicBezTo>
                  <a:pt x="832" y="2186"/>
                  <a:pt x="840" y="2277"/>
                  <a:pt x="847" y="2368"/>
                </a:cubicBezTo>
                <a:cubicBezTo>
                  <a:pt x="852" y="2423"/>
                  <a:pt x="855" y="2479"/>
                  <a:pt x="864" y="2534"/>
                </a:cubicBezTo>
                <a:cubicBezTo>
                  <a:pt x="865" y="2538"/>
                  <a:pt x="865" y="2541"/>
                  <a:pt x="866" y="2545"/>
                </a:cubicBezTo>
                <a:cubicBezTo>
                  <a:pt x="873" y="2496"/>
                  <a:pt x="870" y="2447"/>
                  <a:pt x="866" y="2397"/>
                </a:cubicBezTo>
                <a:cubicBezTo>
                  <a:pt x="858" y="2286"/>
                  <a:pt x="847" y="2176"/>
                  <a:pt x="841" y="2065"/>
                </a:cubicBezTo>
                <a:cubicBezTo>
                  <a:pt x="835" y="1951"/>
                  <a:pt x="816" y="1814"/>
                  <a:pt x="852" y="1702"/>
                </a:cubicBezTo>
                <a:cubicBezTo>
                  <a:pt x="866" y="1674"/>
                  <a:pt x="869" y="1666"/>
                  <a:pt x="889" y="1659"/>
                </a:cubicBezTo>
                <a:cubicBezTo>
                  <a:pt x="937" y="1673"/>
                  <a:pt x="957" y="1696"/>
                  <a:pt x="981" y="1741"/>
                </a:cubicBezTo>
                <a:cubicBezTo>
                  <a:pt x="1009" y="1793"/>
                  <a:pt x="1020" y="1855"/>
                  <a:pt x="1015" y="1914"/>
                </a:cubicBezTo>
                <a:cubicBezTo>
                  <a:pt x="1012" y="1952"/>
                  <a:pt x="1001" y="2003"/>
                  <a:pt x="978" y="2034"/>
                </a:cubicBezTo>
                <a:cubicBezTo>
                  <a:pt x="964" y="2046"/>
                  <a:pt x="959" y="2050"/>
                  <a:pt x="951" y="2060"/>
                </a:cubicBezTo>
              </a:path>
              <a:path w="9677" h="2723" extrusionOk="0">
                <a:moveTo>
                  <a:pt x="1158" y="2401"/>
                </a:moveTo>
                <a:cubicBezTo>
                  <a:pt x="1146" y="2367"/>
                  <a:pt x="1135" y="2336"/>
                  <a:pt x="1128" y="2300"/>
                </a:cubicBezTo>
                <a:cubicBezTo>
                  <a:pt x="1109" y="2203"/>
                  <a:pt x="1101" y="2107"/>
                  <a:pt x="1100" y="2009"/>
                </a:cubicBezTo>
                <a:cubicBezTo>
                  <a:pt x="1099" y="1892"/>
                  <a:pt x="1099" y="1741"/>
                  <a:pt x="1166" y="1639"/>
                </a:cubicBezTo>
                <a:cubicBezTo>
                  <a:pt x="1199" y="1588"/>
                  <a:pt x="1254" y="1586"/>
                  <a:pt x="1298" y="1623"/>
                </a:cubicBezTo>
                <a:cubicBezTo>
                  <a:pt x="1343" y="1660"/>
                  <a:pt x="1362" y="1728"/>
                  <a:pt x="1360" y="1784"/>
                </a:cubicBezTo>
                <a:cubicBezTo>
                  <a:pt x="1358" y="1839"/>
                  <a:pt x="1336" y="1896"/>
                  <a:pt x="1301" y="1938"/>
                </a:cubicBezTo>
                <a:cubicBezTo>
                  <a:pt x="1278" y="1965"/>
                  <a:pt x="1249" y="1990"/>
                  <a:pt x="1211" y="1985"/>
                </a:cubicBezTo>
                <a:cubicBezTo>
                  <a:pt x="1189" y="1978"/>
                  <a:pt x="1181" y="1975"/>
                  <a:pt x="1166" y="1970"/>
                </a:cubicBezTo>
              </a:path>
              <a:path w="9677" h="2723" extrusionOk="0">
                <a:moveTo>
                  <a:pt x="299" y="1276"/>
                </a:moveTo>
                <a:cubicBezTo>
                  <a:pt x="294" y="1251"/>
                  <a:pt x="287" y="1243"/>
                  <a:pt x="278" y="1225"/>
                </a:cubicBezTo>
                <a:cubicBezTo>
                  <a:pt x="241" y="1257"/>
                  <a:pt x="216" y="1285"/>
                  <a:pt x="191" y="1331"/>
                </a:cubicBezTo>
                <a:cubicBezTo>
                  <a:pt x="134" y="1437"/>
                  <a:pt x="88" y="1551"/>
                  <a:pt x="52" y="1666"/>
                </a:cubicBezTo>
                <a:cubicBezTo>
                  <a:pt x="18" y="1775"/>
                  <a:pt x="-9" y="1896"/>
                  <a:pt x="1" y="2011"/>
                </a:cubicBezTo>
                <a:cubicBezTo>
                  <a:pt x="7" y="2077"/>
                  <a:pt x="37" y="2147"/>
                  <a:pt x="109" y="2161"/>
                </a:cubicBezTo>
                <a:cubicBezTo>
                  <a:pt x="175" y="2174"/>
                  <a:pt x="234" y="2143"/>
                  <a:pt x="294" y="2122"/>
                </a:cubicBezTo>
              </a:path>
              <a:path w="9677" h="2723" extrusionOk="0">
                <a:moveTo>
                  <a:pt x="2341" y="1381"/>
                </a:moveTo>
                <a:cubicBezTo>
                  <a:pt x="2322" y="1373"/>
                  <a:pt x="2314" y="1364"/>
                  <a:pt x="2296" y="1374"/>
                </a:cubicBezTo>
                <a:cubicBezTo>
                  <a:pt x="2256" y="1398"/>
                  <a:pt x="2245" y="1452"/>
                  <a:pt x="2232" y="1494"/>
                </a:cubicBezTo>
                <a:cubicBezTo>
                  <a:pt x="2208" y="1572"/>
                  <a:pt x="2200" y="1655"/>
                  <a:pt x="2199" y="1737"/>
                </a:cubicBezTo>
                <a:cubicBezTo>
                  <a:pt x="2198" y="1809"/>
                  <a:pt x="2204" y="1882"/>
                  <a:pt x="2228" y="1950"/>
                </a:cubicBezTo>
                <a:cubicBezTo>
                  <a:pt x="2234" y="1966"/>
                  <a:pt x="2236" y="1971"/>
                  <a:pt x="2243" y="1980"/>
                </a:cubicBezTo>
                <a:cubicBezTo>
                  <a:pt x="2271" y="1963"/>
                  <a:pt x="2279" y="1944"/>
                  <a:pt x="2296" y="1915"/>
                </a:cubicBezTo>
              </a:path>
              <a:path w="9677" h="2723" extrusionOk="0">
                <a:moveTo>
                  <a:pt x="2455" y="1793"/>
                </a:moveTo>
                <a:cubicBezTo>
                  <a:pt x="2454" y="1806"/>
                  <a:pt x="2453" y="1817"/>
                  <a:pt x="2453" y="1830"/>
                </a:cubicBezTo>
                <a:cubicBezTo>
                  <a:pt x="2437" y="1812"/>
                  <a:pt x="2420" y="1789"/>
                  <a:pt x="2407" y="1761"/>
                </a:cubicBezTo>
                <a:cubicBezTo>
                  <a:pt x="2385" y="1714"/>
                  <a:pt x="2364" y="1656"/>
                  <a:pt x="2371" y="1603"/>
                </a:cubicBezTo>
                <a:cubicBezTo>
                  <a:pt x="2377" y="1560"/>
                  <a:pt x="2397" y="1521"/>
                  <a:pt x="2430" y="1492"/>
                </a:cubicBezTo>
                <a:cubicBezTo>
                  <a:pt x="2460" y="1465"/>
                  <a:pt x="2511" y="1438"/>
                  <a:pt x="2551" y="1431"/>
                </a:cubicBezTo>
                <a:cubicBezTo>
                  <a:pt x="2582" y="1425"/>
                  <a:pt x="2631" y="1421"/>
                  <a:pt x="2661" y="1433"/>
                </a:cubicBezTo>
                <a:cubicBezTo>
                  <a:pt x="2665" y="1436"/>
                  <a:pt x="2670" y="1439"/>
                  <a:pt x="2674" y="1442"/>
                </a:cubicBezTo>
              </a:path>
              <a:path w="9677" h="2723" extrusionOk="0">
                <a:moveTo>
                  <a:pt x="2640" y="1619"/>
                </a:moveTo>
                <a:cubicBezTo>
                  <a:pt x="2639" y="1641"/>
                  <a:pt x="2636" y="1666"/>
                  <a:pt x="2660" y="1678"/>
                </a:cubicBezTo>
                <a:cubicBezTo>
                  <a:pt x="2693" y="1693"/>
                  <a:pt x="2723" y="1684"/>
                  <a:pt x="2755" y="1673"/>
                </a:cubicBezTo>
                <a:cubicBezTo>
                  <a:pt x="2790" y="1661"/>
                  <a:pt x="2820" y="1643"/>
                  <a:pt x="2841" y="1611"/>
                </a:cubicBezTo>
                <a:cubicBezTo>
                  <a:pt x="2856" y="1587"/>
                  <a:pt x="2857" y="1560"/>
                  <a:pt x="2833" y="1542"/>
                </a:cubicBezTo>
                <a:cubicBezTo>
                  <a:pt x="2805" y="1521"/>
                  <a:pt x="2761" y="1527"/>
                  <a:pt x="2731" y="1539"/>
                </a:cubicBezTo>
                <a:cubicBezTo>
                  <a:pt x="2689" y="1555"/>
                  <a:pt x="2648" y="1584"/>
                  <a:pt x="2627" y="1624"/>
                </a:cubicBezTo>
                <a:cubicBezTo>
                  <a:pt x="2601" y="1673"/>
                  <a:pt x="2618" y="1721"/>
                  <a:pt x="2659" y="1754"/>
                </a:cubicBezTo>
                <a:cubicBezTo>
                  <a:pt x="2696" y="1784"/>
                  <a:pt x="2748" y="1793"/>
                  <a:pt x="2795" y="1788"/>
                </a:cubicBezTo>
                <a:cubicBezTo>
                  <a:pt x="2838" y="1783"/>
                  <a:pt x="2867" y="1763"/>
                  <a:pt x="2903" y="1742"/>
                </a:cubicBezTo>
              </a:path>
              <a:path w="9677" h="2723" extrusionOk="0">
                <a:moveTo>
                  <a:pt x="3019" y="1510"/>
                </a:moveTo>
                <a:cubicBezTo>
                  <a:pt x="3022" y="1541"/>
                  <a:pt x="3035" y="1566"/>
                  <a:pt x="3044" y="1596"/>
                </a:cubicBezTo>
                <a:cubicBezTo>
                  <a:pt x="3060" y="1646"/>
                  <a:pt x="3076" y="1696"/>
                  <a:pt x="3094" y="1746"/>
                </a:cubicBezTo>
                <a:cubicBezTo>
                  <a:pt x="3109" y="1788"/>
                  <a:pt x="3123" y="1830"/>
                  <a:pt x="3137" y="1872"/>
                </a:cubicBezTo>
                <a:cubicBezTo>
                  <a:pt x="3157" y="1846"/>
                  <a:pt x="3155" y="1812"/>
                  <a:pt x="3161" y="1778"/>
                </a:cubicBezTo>
                <a:cubicBezTo>
                  <a:pt x="3179" y="1683"/>
                  <a:pt x="3208" y="1587"/>
                  <a:pt x="3252" y="1501"/>
                </a:cubicBezTo>
                <a:cubicBezTo>
                  <a:pt x="3269" y="1467"/>
                  <a:pt x="3288" y="1440"/>
                  <a:pt x="3317" y="1416"/>
                </a:cubicBezTo>
                <a:cubicBezTo>
                  <a:pt x="3332" y="1404"/>
                  <a:pt x="3348" y="1398"/>
                  <a:pt x="3364" y="1386"/>
                </a:cubicBezTo>
                <a:cubicBezTo>
                  <a:pt x="3379" y="1374"/>
                  <a:pt x="3384" y="1369"/>
                  <a:pt x="3394" y="1359"/>
                </a:cubicBezTo>
              </a:path>
              <a:path w="9677" h="2723" extrusionOk="0">
                <a:moveTo>
                  <a:pt x="3859" y="1590"/>
                </a:moveTo>
                <a:cubicBezTo>
                  <a:pt x="3856" y="1621"/>
                  <a:pt x="3862" y="1650"/>
                  <a:pt x="3865" y="1681"/>
                </a:cubicBezTo>
                <a:cubicBezTo>
                  <a:pt x="3869" y="1720"/>
                  <a:pt x="3874" y="1760"/>
                  <a:pt x="3877" y="1799"/>
                </a:cubicBezTo>
                <a:cubicBezTo>
                  <a:pt x="3877" y="1815"/>
                  <a:pt x="3877" y="1820"/>
                  <a:pt x="3880" y="1830"/>
                </a:cubicBezTo>
                <a:cubicBezTo>
                  <a:pt x="3902" y="1789"/>
                  <a:pt x="3921" y="1747"/>
                  <a:pt x="3940" y="1705"/>
                </a:cubicBezTo>
                <a:cubicBezTo>
                  <a:pt x="3976" y="1623"/>
                  <a:pt x="4016" y="1544"/>
                  <a:pt x="4060" y="1466"/>
                </a:cubicBezTo>
                <a:cubicBezTo>
                  <a:pt x="4081" y="1429"/>
                  <a:pt x="4099" y="1397"/>
                  <a:pt x="4128" y="1370"/>
                </a:cubicBezTo>
                <a:cubicBezTo>
                  <a:pt x="4148" y="1351"/>
                  <a:pt x="4157" y="1358"/>
                  <a:pt x="4175" y="1376"/>
                </a:cubicBezTo>
                <a:cubicBezTo>
                  <a:pt x="4178" y="1380"/>
                  <a:pt x="4182" y="1383"/>
                  <a:pt x="4185" y="1387"/>
                </a:cubicBezTo>
              </a:path>
              <a:path w="9677" h="2723" extrusionOk="0">
                <a:moveTo>
                  <a:pt x="4251" y="1583"/>
                </a:moveTo>
                <a:cubicBezTo>
                  <a:pt x="4267" y="1613"/>
                  <a:pt x="4279" y="1644"/>
                  <a:pt x="4311" y="1660"/>
                </a:cubicBezTo>
                <a:cubicBezTo>
                  <a:pt x="4331" y="1670"/>
                  <a:pt x="4361" y="1669"/>
                  <a:pt x="4380" y="1657"/>
                </a:cubicBezTo>
                <a:cubicBezTo>
                  <a:pt x="4401" y="1644"/>
                  <a:pt x="4417" y="1616"/>
                  <a:pt x="4418" y="1592"/>
                </a:cubicBezTo>
                <a:cubicBezTo>
                  <a:pt x="4419" y="1562"/>
                  <a:pt x="4405" y="1530"/>
                  <a:pt x="4376" y="1518"/>
                </a:cubicBezTo>
                <a:cubicBezTo>
                  <a:pt x="4340" y="1503"/>
                  <a:pt x="4294" y="1520"/>
                  <a:pt x="4266" y="1544"/>
                </a:cubicBezTo>
                <a:cubicBezTo>
                  <a:pt x="4225" y="1580"/>
                  <a:pt x="4194" y="1640"/>
                  <a:pt x="4177" y="1691"/>
                </a:cubicBezTo>
                <a:cubicBezTo>
                  <a:pt x="4165" y="1728"/>
                  <a:pt x="4154" y="1789"/>
                  <a:pt x="4176" y="1825"/>
                </a:cubicBezTo>
                <a:cubicBezTo>
                  <a:pt x="4198" y="1861"/>
                  <a:pt x="4251" y="1851"/>
                  <a:pt x="4284" y="1840"/>
                </a:cubicBezTo>
                <a:cubicBezTo>
                  <a:pt x="4335" y="1823"/>
                  <a:pt x="4377" y="1790"/>
                  <a:pt x="4422" y="1761"/>
                </a:cubicBezTo>
              </a:path>
              <a:path w="9677" h="2723" extrusionOk="0">
                <a:moveTo>
                  <a:pt x="4638" y="1525"/>
                </a:moveTo>
                <a:cubicBezTo>
                  <a:pt x="4641" y="1510"/>
                  <a:pt x="4657" y="1455"/>
                  <a:pt x="4617" y="1463"/>
                </a:cubicBezTo>
                <a:cubicBezTo>
                  <a:pt x="4592" y="1468"/>
                  <a:pt x="4572" y="1513"/>
                  <a:pt x="4569" y="1535"/>
                </a:cubicBezTo>
                <a:cubicBezTo>
                  <a:pt x="4562" y="1583"/>
                  <a:pt x="4587" y="1630"/>
                  <a:pt x="4609" y="1670"/>
                </a:cubicBezTo>
                <a:cubicBezTo>
                  <a:pt x="4631" y="1709"/>
                  <a:pt x="4660" y="1744"/>
                  <a:pt x="4680" y="1784"/>
                </a:cubicBezTo>
                <a:cubicBezTo>
                  <a:pt x="4694" y="1811"/>
                  <a:pt x="4691" y="1830"/>
                  <a:pt x="4664" y="1846"/>
                </a:cubicBezTo>
                <a:cubicBezTo>
                  <a:pt x="4640" y="1860"/>
                  <a:pt x="4594" y="1868"/>
                  <a:pt x="4567" y="1865"/>
                </a:cubicBezTo>
                <a:cubicBezTo>
                  <a:pt x="4544" y="1862"/>
                  <a:pt x="4500" y="1857"/>
                  <a:pt x="4486" y="1835"/>
                </a:cubicBezTo>
                <a:cubicBezTo>
                  <a:pt x="4484" y="1829"/>
                  <a:pt x="4482" y="1823"/>
                  <a:pt x="4480" y="1817"/>
                </a:cubicBezTo>
              </a:path>
              <a:path w="9677" h="2723" extrusionOk="0">
                <a:moveTo>
                  <a:pt x="4877" y="1202"/>
                </a:moveTo>
                <a:cubicBezTo>
                  <a:pt x="4887" y="1190"/>
                  <a:pt x="4890" y="1187"/>
                  <a:pt x="4898" y="1181"/>
                </a:cubicBezTo>
                <a:cubicBezTo>
                  <a:pt x="4912" y="1223"/>
                  <a:pt x="4910" y="1267"/>
                  <a:pt x="4911" y="1311"/>
                </a:cubicBezTo>
                <a:cubicBezTo>
                  <a:pt x="4912" y="1404"/>
                  <a:pt x="4913" y="1497"/>
                  <a:pt x="4913" y="1590"/>
                </a:cubicBezTo>
                <a:cubicBezTo>
                  <a:pt x="4913" y="1664"/>
                  <a:pt x="4912" y="1740"/>
                  <a:pt x="4916" y="1814"/>
                </a:cubicBezTo>
                <a:cubicBezTo>
                  <a:pt x="4918" y="1839"/>
                  <a:pt x="4920" y="1842"/>
                  <a:pt x="4918" y="1856"/>
                </a:cubicBezTo>
                <a:cubicBezTo>
                  <a:pt x="4909" y="1817"/>
                  <a:pt x="4891" y="1779"/>
                  <a:pt x="4873" y="1742"/>
                </a:cubicBezTo>
                <a:cubicBezTo>
                  <a:pt x="4851" y="1696"/>
                  <a:pt x="4821" y="1655"/>
                  <a:pt x="4803" y="1607"/>
                </a:cubicBezTo>
                <a:cubicBezTo>
                  <a:pt x="4828" y="1599"/>
                  <a:pt x="4843" y="1597"/>
                  <a:pt x="4871" y="1599"/>
                </a:cubicBezTo>
                <a:cubicBezTo>
                  <a:pt x="4908" y="1601"/>
                  <a:pt x="4947" y="1602"/>
                  <a:pt x="4983" y="1591"/>
                </a:cubicBezTo>
                <a:cubicBezTo>
                  <a:pt x="5017" y="1580"/>
                  <a:pt x="5045" y="1546"/>
                  <a:pt x="5071" y="1524"/>
                </a:cubicBezTo>
              </a:path>
              <a:path w="9677" h="2723" extrusionOk="0">
                <a:moveTo>
                  <a:pt x="5426" y="1383"/>
                </a:moveTo>
                <a:cubicBezTo>
                  <a:pt x="5440" y="1378"/>
                  <a:pt x="5445" y="1376"/>
                  <a:pt x="5455" y="1378"/>
                </a:cubicBezTo>
                <a:cubicBezTo>
                  <a:pt x="5444" y="1423"/>
                  <a:pt x="5424" y="1462"/>
                  <a:pt x="5406" y="1505"/>
                </a:cubicBezTo>
                <a:cubicBezTo>
                  <a:pt x="5380" y="1570"/>
                  <a:pt x="5353" y="1636"/>
                  <a:pt x="5341" y="1705"/>
                </a:cubicBezTo>
                <a:cubicBezTo>
                  <a:pt x="5329" y="1774"/>
                  <a:pt x="5345" y="1835"/>
                  <a:pt x="5412" y="1866"/>
                </a:cubicBezTo>
                <a:cubicBezTo>
                  <a:pt x="5456" y="1887"/>
                  <a:pt x="5501" y="1889"/>
                  <a:pt x="5547" y="1881"/>
                </a:cubicBezTo>
                <a:cubicBezTo>
                  <a:pt x="5577" y="1876"/>
                  <a:pt x="5608" y="1859"/>
                  <a:pt x="5623" y="1830"/>
                </a:cubicBezTo>
                <a:cubicBezTo>
                  <a:pt x="5628" y="1812"/>
                  <a:pt x="5630" y="1805"/>
                  <a:pt x="5623" y="1792"/>
                </a:cubicBezTo>
              </a:path>
              <a:path w="9677" h="2723" extrusionOk="0">
                <a:moveTo>
                  <a:pt x="3891" y="1283"/>
                </a:moveTo>
                <a:cubicBezTo>
                  <a:pt x="3842" y="1328"/>
                  <a:pt x="3812" y="1367"/>
                  <a:pt x="3778" y="1425"/>
                </a:cubicBezTo>
                <a:cubicBezTo>
                  <a:pt x="3725" y="1515"/>
                  <a:pt x="3686" y="1614"/>
                  <a:pt x="3663" y="1716"/>
                </a:cubicBezTo>
                <a:cubicBezTo>
                  <a:pt x="3644" y="1801"/>
                  <a:pt x="3631" y="1911"/>
                  <a:pt x="3686" y="1987"/>
                </a:cubicBezTo>
                <a:cubicBezTo>
                  <a:pt x="3746" y="2071"/>
                  <a:pt x="3864" y="2080"/>
                  <a:pt x="3958" y="2073"/>
                </a:cubicBezTo>
                <a:cubicBezTo>
                  <a:pt x="3991" y="2068"/>
                  <a:pt x="4025" y="2063"/>
                  <a:pt x="4058" y="2058"/>
                </a:cubicBezTo>
              </a:path>
              <a:path w="9677" h="2723" extrusionOk="0">
                <a:moveTo>
                  <a:pt x="5738" y="1117"/>
                </a:moveTo>
                <a:cubicBezTo>
                  <a:pt x="5761" y="1136"/>
                  <a:pt x="5765" y="1146"/>
                  <a:pt x="5778" y="1188"/>
                </a:cubicBezTo>
                <a:cubicBezTo>
                  <a:pt x="5806" y="1278"/>
                  <a:pt x="5826" y="1369"/>
                  <a:pt x="5841" y="1462"/>
                </a:cubicBezTo>
                <a:cubicBezTo>
                  <a:pt x="5860" y="1577"/>
                  <a:pt x="5871" y="1693"/>
                  <a:pt x="5875" y="1809"/>
                </a:cubicBezTo>
                <a:cubicBezTo>
                  <a:pt x="5877" y="1886"/>
                  <a:pt x="5866" y="1964"/>
                  <a:pt x="5869" y="2040"/>
                </a:cubicBezTo>
                <a:cubicBezTo>
                  <a:pt x="5872" y="2059"/>
                  <a:pt x="5873" y="2063"/>
                  <a:pt x="5869" y="2035"/>
                </a:cubicBezTo>
              </a:path>
              <a:path w="9677" h="2723" extrusionOk="0">
                <a:moveTo>
                  <a:pt x="5988" y="1070"/>
                </a:moveTo>
                <a:cubicBezTo>
                  <a:pt x="5990" y="1125"/>
                  <a:pt x="6007" y="1177"/>
                  <a:pt x="6019" y="1231"/>
                </a:cubicBezTo>
                <a:cubicBezTo>
                  <a:pt x="6047" y="1354"/>
                  <a:pt x="6068" y="1477"/>
                  <a:pt x="6083" y="1602"/>
                </a:cubicBezTo>
                <a:cubicBezTo>
                  <a:pt x="6099" y="1727"/>
                  <a:pt x="6106" y="1853"/>
                  <a:pt x="6103" y="1979"/>
                </a:cubicBezTo>
                <a:cubicBezTo>
                  <a:pt x="6102" y="2010"/>
                  <a:pt x="6072" y="2182"/>
                  <a:pt x="6098" y="2185"/>
                </a:cubicBezTo>
                <a:cubicBezTo>
                  <a:pt x="6114" y="2171"/>
                  <a:pt x="6120" y="2165"/>
                  <a:pt x="6130" y="2154"/>
                </a:cubicBezTo>
              </a:path>
              <a:path w="9677" h="2723" extrusionOk="0">
                <a:moveTo>
                  <a:pt x="8048" y="1189"/>
                </a:moveTo>
                <a:cubicBezTo>
                  <a:pt x="8000" y="1125"/>
                  <a:pt x="7937" y="1053"/>
                  <a:pt x="7846" y="1095"/>
                </a:cubicBezTo>
                <a:cubicBezTo>
                  <a:pt x="7792" y="1120"/>
                  <a:pt x="7755" y="1179"/>
                  <a:pt x="7733" y="1231"/>
                </a:cubicBezTo>
                <a:cubicBezTo>
                  <a:pt x="7660" y="1398"/>
                  <a:pt x="7677" y="1600"/>
                  <a:pt x="7690" y="1777"/>
                </a:cubicBezTo>
                <a:cubicBezTo>
                  <a:pt x="7699" y="1900"/>
                  <a:pt x="7717" y="2021"/>
                  <a:pt x="7720" y="2144"/>
                </a:cubicBezTo>
                <a:cubicBezTo>
                  <a:pt x="7722" y="2220"/>
                  <a:pt x="7717" y="2294"/>
                  <a:pt x="7706" y="2369"/>
                </a:cubicBezTo>
                <a:cubicBezTo>
                  <a:pt x="7701" y="2401"/>
                  <a:pt x="7701" y="2419"/>
                  <a:pt x="7669" y="2423"/>
                </a:cubicBezTo>
                <a:cubicBezTo>
                  <a:pt x="7664" y="2418"/>
                  <a:pt x="7660" y="2412"/>
                  <a:pt x="7655" y="2407"/>
                </a:cubicBezTo>
              </a:path>
              <a:path w="9677" h="2723" extrusionOk="0">
                <a:moveTo>
                  <a:pt x="7518" y="1804"/>
                </a:moveTo>
                <a:cubicBezTo>
                  <a:pt x="7557" y="1768"/>
                  <a:pt x="7603" y="1735"/>
                  <a:pt x="7657" y="1724"/>
                </a:cubicBezTo>
                <a:cubicBezTo>
                  <a:pt x="7706" y="1714"/>
                  <a:pt x="7765" y="1718"/>
                  <a:pt x="7807" y="1746"/>
                </a:cubicBezTo>
                <a:cubicBezTo>
                  <a:pt x="7848" y="1774"/>
                  <a:pt x="7864" y="1824"/>
                  <a:pt x="7877" y="1869"/>
                </a:cubicBezTo>
                <a:cubicBezTo>
                  <a:pt x="7889" y="1910"/>
                  <a:pt x="7894" y="1952"/>
                  <a:pt x="7906" y="1993"/>
                </a:cubicBezTo>
                <a:cubicBezTo>
                  <a:pt x="7910" y="2007"/>
                  <a:pt x="7912" y="2012"/>
                  <a:pt x="7922" y="2018"/>
                </a:cubicBezTo>
                <a:cubicBezTo>
                  <a:pt x="7936" y="1993"/>
                  <a:pt x="7936" y="1984"/>
                  <a:pt x="7938" y="1955"/>
                </a:cubicBezTo>
              </a:path>
              <a:path w="9677" h="2723" extrusionOk="0">
                <a:moveTo>
                  <a:pt x="7883" y="1639"/>
                </a:moveTo>
                <a:cubicBezTo>
                  <a:pt x="7909" y="1646"/>
                  <a:pt x="7925" y="1663"/>
                  <a:pt x="7943" y="1684"/>
                </a:cubicBezTo>
                <a:cubicBezTo>
                  <a:pt x="7967" y="1713"/>
                  <a:pt x="7989" y="1746"/>
                  <a:pt x="8005" y="1780"/>
                </a:cubicBezTo>
                <a:cubicBezTo>
                  <a:pt x="8019" y="1810"/>
                  <a:pt x="8029" y="1842"/>
                  <a:pt x="8042" y="1873"/>
                </a:cubicBezTo>
                <a:cubicBezTo>
                  <a:pt x="8050" y="1891"/>
                  <a:pt x="8054" y="1899"/>
                  <a:pt x="8064" y="1914"/>
                </a:cubicBezTo>
                <a:cubicBezTo>
                  <a:pt x="8074" y="1902"/>
                  <a:pt x="8078" y="1894"/>
                  <a:pt x="8086" y="1871"/>
                </a:cubicBezTo>
                <a:cubicBezTo>
                  <a:pt x="8096" y="1841"/>
                  <a:pt x="8101" y="1811"/>
                  <a:pt x="8105" y="1780"/>
                </a:cubicBezTo>
                <a:cubicBezTo>
                  <a:pt x="8107" y="1763"/>
                  <a:pt x="8107" y="1759"/>
                  <a:pt x="8112" y="1749"/>
                </a:cubicBezTo>
                <a:cubicBezTo>
                  <a:pt x="8141" y="1743"/>
                  <a:pt x="8155" y="1764"/>
                  <a:pt x="8184" y="1780"/>
                </a:cubicBezTo>
                <a:cubicBezTo>
                  <a:pt x="8212" y="1796"/>
                  <a:pt x="8240" y="1810"/>
                  <a:pt x="8269" y="1822"/>
                </a:cubicBezTo>
                <a:cubicBezTo>
                  <a:pt x="8283" y="1827"/>
                  <a:pt x="8286" y="1828"/>
                  <a:pt x="8295" y="1832"/>
                </a:cubicBezTo>
                <a:cubicBezTo>
                  <a:pt x="8273" y="1844"/>
                  <a:pt x="8257" y="1858"/>
                  <a:pt x="8250" y="1883"/>
                </a:cubicBezTo>
                <a:cubicBezTo>
                  <a:pt x="8243" y="1908"/>
                  <a:pt x="8249" y="1933"/>
                  <a:pt x="8255" y="1958"/>
                </a:cubicBezTo>
                <a:cubicBezTo>
                  <a:pt x="8259" y="1978"/>
                  <a:pt x="8260" y="1988"/>
                  <a:pt x="8250" y="2005"/>
                </a:cubicBezTo>
                <a:cubicBezTo>
                  <a:pt x="8238" y="2025"/>
                  <a:pt x="8209" y="2026"/>
                  <a:pt x="8189" y="2029"/>
                </a:cubicBezTo>
                <a:cubicBezTo>
                  <a:pt x="8160" y="2033"/>
                  <a:pt x="8157" y="2006"/>
                  <a:pt x="8158" y="1982"/>
                </a:cubicBezTo>
                <a:cubicBezTo>
                  <a:pt x="8159" y="1971"/>
                  <a:pt x="8161" y="1959"/>
                  <a:pt x="8162" y="1948"/>
                </a:cubicBezTo>
              </a:path>
              <a:path w="9677" h="2723" extrusionOk="0">
                <a:moveTo>
                  <a:pt x="8431" y="1401"/>
                </a:moveTo>
                <a:cubicBezTo>
                  <a:pt x="8446" y="1427"/>
                  <a:pt x="8450" y="1450"/>
                  <a:pt x="8455" y="1479"/>
                </a:cubicBezTo>
                <a:cubicBezTo>
                  <a:pt x="8465" y="1538"/>
                  <a:pt x="8468" y="1597"/>
                  <a:pt x="8470" y="1657"/>
                </a:cubicBezTo>
                <a:cubicBezTo>
                  <a:pt x="8472" y="1721"/>
                  <a:pt x="8472" y="1784"/>
                  <a:pt x="8472" y="1848"/>
                </a:cubicBezTo>
                <a:cubicBezTo>
                  <a:pt x="8472" y="1851"/>
                  <a:pt x="8472" y="1940"/>
                  <a:pt x="8466" y="1939"/>
                </a:cubicBezTo>
                <a:cubicBezTo>
                  <a:pt x="8452" y="1927"/>
                  <a:pt x="8447" y="1921"/>
                  <a:pt x="8442" y="1909"/>
                </a:cubicBezTo>
              </a:path>
              <a:path w="9677" h="2723" extrusionOk="0">
                <a:moveTo>
                  <a:pt x="8317" y="1686"/>
                </a:moveTo>
                <a:cubicBezTo>
                  <a:pt x="8328" y="1652"/>
                  <a:pt x="8352" y="1663"/>
                  <a:pt x="8390" y="1669"/>
                </a:cubicBezTo>
                <a:cubicBezTo>
                  <a:pt x="8437" y="1676"/>
                  <a:pt x="8489" y="1680"/>
                  <a:pt x="8537" y="1672"/>
                </a:cubicBezTo>
                <a:cubicBezTo>
                  <a:pt x="8570" y="1664"/>
                  <a:pt x="8581" y="1661"/>
                  <a:pt x="8603" y="1653"/>
                </a:cubicBezTo>
              </a:path>
              <a:path w="9677" h="2723" extrusionOk="0">
                <a:moveTo>
                  <a:pt x="8968" y="1478"/>
                </a:moveTo>
                <a:cubicBezTo>
                  <a:pt x="8983" y="1520"/>
                  <a:pt x="8966" y="1554"/>
                  <a:pt x="8952" y="1599"/>
                </a:cubicBezTo>
                <a:cubicBezTo>
                  <a:pt x="8931" y="1664"/>
                  <a:pt x="8904" y="1729"/>
                  <a:pt x="8887" y="1795"/>
                </a:cubicBezTo>
                <a:cubicBezTo>
                  <a:pt x="8879" y="1825"/>
                  <a:pt x="8857" y="1899"/>
                  <a:pt x="8889" y="1924"/>
                </a:cubicBezTo>
                <a:cubicBezTo>
                  <a:pt x="8955" y="1977"/>
                  <a:pt x="9061" y="1962"/>
                  <a:pt x="9135" y="1940"/>
                </a:cubicBezTo>
                <a:cubicBezTo>
                  <a:pt x="9199" y="1915"/>
                  <a:pt x="9221" y="1906"/>
                  <a:pt x="9259" y="1879"/>
                </a:cubicBezTo>
              </a:path>
              <a:path w="9677" h="2723" extrusionOk="0">
                <a:moveTo>
                  <a:pt x="9512" y="798"/>
                </a:moveTo>
                <a:cubicBezTo>
                  <a:pt x="9532" y="880"/>
                  <a:pt x="9572" y="952"/>
                  <a:pt x="9598" y="1033"/>
                </a:cubicBezTo>
                <a:cubicBezTo>
                  <a:pt x="9637" y="1152"/>
                  <a:pt x="9655" y="1274"/>
                  <a:pt x="9667" y="1399"/>
                </a:cubicBezTo>
                <a:cubicBezTo>
                  <a:pt x="9683" y="1573"/>
                  <a:pt x="9677" y="1737"/>
                  <a:pt x="9627" y="1904"/>
                </a:cubicBezTo>
                <a:cubicBezTo>
                  <a:pt x="9607" y="1972"/>
                  <a:pt x="9590" y="2086"/>
                  <a:pt x="9553" y="2017"/>
                </a:cubicBezTo>
                <a:cubicBezTo>
                  <a:pt x="9544" y="2001"/>
                  <a:pt x="9534" y="1985"/>
                  <a:pt x="9525" y="1969"/>
                </a:cubicBezTo>
              </a:path>
              <a:path w="9677" h="2723" extrusionOk="0">
                <a:moveTo>
                  <a:pt x="9143" y="1399"/>
                </a:moveTo>
                <a:cubicBezTo>
                  <a:pt x="9244" y="1415"/>
                  <a:pt x="9261" y="1457"/>
                  <a:pt x="9290" y="1559"/>
                </a:cubicBezTo>
                <a:cubicBezTo>
                  <a:pt x="9312" y="1635"/>
                  <a:pt x="9326" y="1715"/>
                  <a:pt x="9341" y="1792"/>
                </a:cubicBezTo>
                <a:cubicBezTo>
                  <a:pt x="9349" y="1831"/>
                  <a:pt x="9386" y="1966"/>
                  <a:pt x="9359" y="1997"/>
                </a:cubicBezTo>
                <a:cubicBezTo>
                  <a:pt x="9298" y="2028"/>
                  <a:pt x="9279" y="2039"/>
                  <a:pt x="9232" y="2022"/>
                </a:cubicBezTo>
              </a:path>
              <a:path w="9677" h="2723" extrusionOk="0">
                <a:moveTo>
                  <a:pt x="7463" y="1372"/>
                </a:moveTo>
                <a:cubicBezTo>
                  <a:pt x="7436" y="1385"/>
                  <a:pt x="7434" y="1387"/>
                  <a:pt x="7423" y="1414"/>
                </a:cubicBezTo>
                <a:cubicBezTo>
                  <a:pt x="7401" y="1468"/>
                  <a:pt x="7396" y="1530"/>
                  <a:pt x="7389" y="1587"/>
                </a:cubicBezTo>
                <a:cubicBezTo>
                  <a:pt x="7377" y="1689"/>
                  <a:pt x="7373" y="1791"/>
                  <a:pt x="7373" y="1893"/>
                </a:cubicBezTo>
                <a:cubicBezTo>
                  <a:pt x="7373" y="1997"/>
                  <a:pt x="7377" y="2104"/>
                  <a:pt x="7408" y="2204"/>
                </a:cubicBezTo>
                <a:cubicBezTo>
                  <a:pt x="7416" y="2231"/>
                  <a:pt x="7421" y="2253"/>
                  <a:pt x="7447" y="2265"/>
                </a:cubicBezTo>
                <a:cubicBezTo>
                  <a:pt x="7451" y="2265"/>
                  <a:pt x="7454" y="2264"/>
                  <a:pt x="7458" y="2264"/>
                </a:cubicBezTo>
              </a:path>
              <a:path w="9677" h="2723" extrusionOk="0">
                <a:moveTo>
                  <a:pt x="269" y="2516"/>
                </a:moveTo>
                <a:cubicBezTo>
                  <a:pt x="275" y="2517"/>
                  <a:pt x="322" y="2515"/>
                  <a:pt x="348" y="2509"/>
                </a:cubicBezTo>
                <a:cubicBezTo>
                  <a:pt x="434" y="2490"/>
                  <a:pt x="520" y="2476"/>
                  <a:pt x="607" y="2464"/>
                </a:cubicBezTo>
                <a:cubicBezTo>
                  <a:pt x="733" y="2447"/>
                  <a:pt x="858" y="2437"/>
                  <a:pt x="985" y="2430"/>
                </a:cubicBezTo>
                <a:cubicBezTo>
                  <a:pt x="1085" y="2425"/>
                  <a:pt x="1186" y="2430"/>
                  <a:pt x="1285" y="2422"/>
                </a:cubicBezTo>
                <a:cubicBezTo>
                  <a:pt x="1302" y="2421"/>
                  <a:pt x="1333" y="2423"/>
                  <a:pt x="1320" y="2398"/>
                </a:cubicBezTo>
                <a:cubicBezTo>
                  <a:pt x="1311" y="2388"/>
                  <a:pt x="1307" y="2384"/>
                  <a:pt x="1298" y="2380"/>
                </a:cubicBezTo>
              </a:path>
              <a:path w="9677" h="2723" extrusionOk="0">
                <a:moveTo>
                  <a:pt x="365" y="2560"/>
                </a:moveTo>
                <a:cubicBezTo>
                  <a:pt x="340" y="2573"/>
                  <a:pt x="333" y="2576"/>
                  <a:pt x="318" y="2585"/>
                </a:cubicBezTo>
                <a:cubicBezTo>
                  <a:pt x="348" y="2587"/>
                  <a:pt x="401" y="2581"/>
                  <a:pt x="441" y="2575"/>
                </a:cubicBezTo>
                <a:cubicBezTo>
                  <a:pt x="554" y="2559"/>
                  <a:pt x="668" y="2543"/>
                  <a:pt x="781" y="2530"/>
                </a:cubicBezTo>
                <a:cubicBezTo>
                  <a:pt x="899" y="2517"/>
                  <a:pt x="1018" y="2506"/>
                  <a:pt x="1137" y="2501"/>
                </a:cubicBezTo>
                <a:cubicBezTo>
                  <a:pt x="1203" y="2498"/>
                  <a:pt x="1270" y="2498"/>
                  <a:pt x="1336" y="2505"/>
                </a:cubicBezTo>
                <a:cubicBezTo>
                  <a:pt x="1354" y="2507"/>
                  <a:pt x="1370" y="2511"/>
                  <a:pt x="1387" y="2515"/>
                </a:cubicBezTo>
                <a:cubicBezTo>
                  <a:pt x="1399" y="2480"/>
                  <a:pt x="1409" y="2450"/>
                  <a:pt x="1445" y="2420"/>
                </a:cubicBezTo>
                <a:cubicBezTo>
                  <a:pt x="1462" y="2408"/>
                  <a:pt x="1480" y="2395"/>
                  <a:pt x="1497" y="2383"/>
                </a:cubicBezTo>
              </a:path>
              <a:path w="9677" h="2723" extrusionOk="0">
                <a:moveTo>
                  <a:pt x="2559" y="2516"/>
                </a:moveTo>
                <a:cubicBezTo>
                  <a:pt x="2552" y="2528"/>
                  <a:pt x="2542" y="2545"/>
                  <a:pt x="2536" y="2555"/>
                </a:cubicBezTo>
                <a:cubicBezTo>
                  <a:pt x="2587" y="2546"/>
                  <a:pt x="2635" y="2536"/>
                  <a:pt x="2689" y="2533"/>
                </a:cubicBezTo>
                <a:cubicBezTo>
                  <a:pt x="3040" y="2515"/>
                  <a:pt x="3394" y="2519"/>
                  <a:pt x="3745" y="2514"/>
                </a:cubicBezTo>
                <a:cubicBezTo>
                  <a:pt x="4252" y="2506"/>
                  <a:pt x="4797" y="2452"/>
                  <a:pt x="5298" y="2553"/>
                </a:cubicBezTo>
                <a:cubicBezTo>
                  <a:pt x="5351" y="2564"/>
                  <a:pt x="5441" y="2598"/>
                  <a:pt x="5468" y="2574"/>
                </a:cubicBezTo>
                <a:cubicBezTo>
                  <a:pt x="5484" y="2560"/>
                  <a:pt x="5501" y="2525"/>
                  <a:pt x="5513" y="2508"/>
                </a:cubicBezTo>
              </a:path>
              <a:path w="9677" h="2723" extrusionOk="0">
                <a:moveTo>
                  <a:pt x="7561" y="2627"/>
                </a:moveTo>
                <a:cubicBezTo>
                  <a:pt x="7539" y="2640"/>
                  <a:pt x="7525" y="2654"/>
                  <a:pt x="7509" y="2669"/>
                </a:cubicBezTo>
                <a:cubicBezTo>
                  <a:pt x="7546" y="2684"/>
                  <a:pt x="7577" y="2690"/>
                  <a:pt x="7620" y="2693"/>
                </a:cubicBezTo>
                <a:cubicBezTo>
                  <a:pt x="7794" y="2707"/>
                  <a:pt x="7969" y="2701"/>
                  <a:pt x="8143" y="2699"/>
                </a:cubicBezTo>
                <a:cubicBezTo>
                  <a:pt x="8484" y="2696"/>
                  <a:pt x="9349" y="2485"/>
                  <a:pt x="9104" y="2722"/>
                </a:cubicBezTo>
              </a:path>
              <a:path w="9677" h="2723" extrusionOk="0">
                <a:moveTo>
                  <a:pt x="6585" y="755"/>
                </a:moveTo>
                <a:cubicBezTo>
                  <a:pt x="6583" y="741"/>
                  <a:pt x="6583" y="737"/>
                  <a:pt x="6572" y="734"/>
                </a:cubicBezTo>
                <a:cubicBezTo>
                  <a:pt x="6558" y="765"/>
                  <a:pt x="6552" y="794"/>
                  <a:pt x="6547" y="829"/>
                </a:cubicBezTo>
                <a:cubicBezTo>
                  <a:pt x="6540" y="877"/>
                  <a:pt x="6542" y="924"/>
                  <a:pt x="6544" y="972"/>
                </a:cubicBezTo>
                <a:cubicBezTo>
                  <a:pt x="6545" y="1012"/>
                  <a:pt x="6549" y="1051"/>
                  <a:pt x="6554" y="1090"/>
                </a:cubicBezTo>
                <a:cubicBezTo>
                  <a:pt x="6556" y="1108"/>
                  <a:pt x="6554" y="1133"/>
                  <a:pt x="6560" y="1150"/>
                </a:cubicBezTo>
                <a:cubicBezTo>
                  <a:pt x="6569" y="1175"/>
                  <a:pt x="6580" y="1128"/>
                  <a:pt x="6585" y="1117"/>
                </a:cubicBezTo>
              </a:path>
              <a:path w="9677" h="2723" extrusionOk="0">
                <a:moveTo>
                  <a:pt x="6657" y="999"/>
                </a:moveTo>
                <a:cubicBezTo>
                  <a:pt x="6670" y="1016"/>
                  <a:pt x="6667" y="1029"/>
                  <a:pt x="6670" y="1051"/>
                </a:cubicBezTo>
                <a:cubicBezTo>
                  <a:pt x="6672" y="1071"/>
                  <a:pt x="6674" y="1092"/>
                  <a:pt x="6677" y="1112"/>
                </a:cubicBezTo>
                <a:cubicBezTo>
                  <a:pt x="6679" y="1126"/>
                  <a:pt x="6680" y="1132"/>
                  <a:pt x="6684" y="1141"/>
                </a:cubicBezTo>
                <a:cubicBezTo>
                  <a:pt x="6690" y="1125"/>
                  <a:pt x="6695" y="1111"/>
                  <a:pt x="6700" y="1095"/>
                </a:cubicBezTo>
              </a:path>
              <a:path w="9677" h="2723" extrusionOk="0">
                <a:moveTo>
                  <a:pt x="6748" y="950"/>
                </a:moveTo>
                <a:cubicBezTo>
                  <a:pt x="6756" y="939"/>
                  <a:pt x="6759" y="934"/>
                  <a:pt x="6750" y="949"/>
                </a:cubicBezTo>
                <a:cubicBezTo>
                  <a:pt x="6732" y="957"/>
                  <a:pt x="6712" y="964"/>
                  <a:pt x="6698" y="978"/>
                </a:cubicBezTo>
                <a:cubicBezTo>
                  <a:pt x="6684" y="992"/>
                  <a:pt x="6696" y="1018"/>
                  <a:pt x="6702" y="1033"/>
                </a:cubicBezTo>
                <a:cubicBezTo>
                  <a:pt x="6710" y="1052"/>
                  <a:pt x="6726" y="1071"/>
                  <a:pt x="6741" y="1086"/>
                </a:cubicBezTo>
                <a:cubicBezTo>
                  <a:pt x="6757" y="1102"/>
                  <a:pt x="6776" y="1116"/>
                  <a:pt x="6791" y="1133"/>
                </a:cubicBezTo>
                <a:cubicBezTo>
                  <a:pt x="6803" y="1147"/>
                  <a:pt x="6802" y="1161"/>
                  <a:pt x="6794" y="1177"/>
                </a:cubicBezTo>
                <a:cubicBezTo>
                  <a:pt x="6783" y="1197"/>
                  <a:pt x="6763" y="1213"/>
                  <a:pt x="6745" y="1226"/>
                </a:cubicBezTo>
                <a:cubicBezTo>
                  <a:pt x="6726" y="1240"/>
                  <a:pt x="6726" y="1237"/>
                  <a:pt x="6706" y="1230"/>
                </a:cubicBezTo>
                <a:cubicBezTo>
                  <a:pt x="6718" y="1204"/>
                  <a:pt x="6727" y="1177"/>
                  <a:pt x="6738" y="1150"/>
                </a:cubicBezTo>
              </a:path>
              <a:path w="9677" h="2723" extrusionOk="0">
                <a:moveTo>
                  <a:pt x="6955" y="799"/>
                </a:moveTo>
                <a:cubicBezTo>
                  <a:pt x="6952" y="844"/>
                  <a:pt x="6935" y="881"/>
                  <a:pt x="6926" y="924"/>
                </a:cubicBezTo>
                <a:cubicBezTo>
                  <a:pt x="6913" y="984"/>
                  <a:pt x="6904" y="1046"/>
                  <a:pt x="6895" y="1107"/>
                </a:cubicBezTo>
                <a:cubicBezTo>
                  <a:pt x="6890" y="1139"/>
                  <a:pt x="6906" y="1200"/>
                  <a:pt x="6878" y="1172"/>
                </a:cubicBezTo>
              </a:path>
              <a:path w="9677" h="2723" extrusionOk="0">
                <a:moveTo>
                  <a:pt x="6798" y="1023"/>
                </a:moveTo>
                <a:cubicBezTo>
                  <a:pt x="6825" y="1027"/>
                  <a:pt x="6847" y="1040"/>
                  <a:pt x="6873" y="1049"/>
                </a:cubicBezTo>
                <a:cubicBezTo>
                  <a:pt x="6908" y="1062"/>
                  <a:pt x="6939" y="1074"/>
                  <a:pt x="6976" y="1068"/>
                </a:cubicBezTo>
                <a:cubicBezTo>
                  <a:pt x="6997" y="1063"/>
                  <a:pt x="7004" y="1061"/>
                  <a:pt x="7010" y="1046"/>
                </a:cubicBezTo>
              </a:path>
              <a:path w="9677" h="2723" extrusionOk="0">
                <a:moveTo>
                  <a:pt x="6458" y="498"/>
                </a:moveTo>
                <a:cubicBezTo>
                  <a:pt x="6406" y="513"/>
                  <a:pt x="6360" y="540"/>
                  <a:pt x="6335" y="593"/>
                </a:cubicBezTo>
                <a:cubicBezTo>
                  <a:pt x="6294" y="680"/>
                  <a:pt x="6279" y="793"/>
                  <a:pt x="6280" y="887"/>
                </a:cubicBezTo>
                <a:cubicBezTo>
                  <a:pt x="6281" y="996"/>
                  <a:pt x="6309" y="1104"/>
                  <a:pt x="6359" y="1201"/>
                </a:cubicBezTo>
                <a:cubicBezTo>
                  <a:pt x="6403" y="1286"/>
                  <a:pt x="6460" y="1314"/>
                  <a:pt x="6546" y="1343"/>
                </a:cubicBezTo>
              </a:path>
              <a:path w="9677" h="2723" extrusionOk="0">
                <a:moveTo>
                  <a:pt x="9276" y="1355"/>
                </a:moveTo>
                <a:cubicBezTo>
                  <a:pt x="9349" y="1391"/>
                  <a:pt x="9378" y="1462"/>
                  <a:pt x="9416" y="1542"/>
                </a:cubicBezTo>
                <a:cubicBezTo>
                  <a:pt x="9449" y="1611"/>
                  <a:pt x="9482" y="1686"/>
                  <a:pt x="9502" y="1760"/>
                </a:cubicBezTo>
                <a:cubicBezTo>
                  <a:pt x="9519" y="1823"/>
                  <a:pt x="9528" y="1899"/>
                  <a:pt x="9514" y="1963"/>
                </a:cubicBezTo>
                <a:cubicBezTo>
                  <a:pt x="9496" y="2011"/>
                  <a:pt x="9490" y="2028"/>
                  <a:pt x="9472" y="205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0" name="Ink 60"/>
          <p:cNvSpPr>
            <a:spLocks noRot="1" noChangeAspect="1" noEditPoints="1" noChangeArrowheads="1" noChangeShapeType="1" noTextEdit="1"/>
          </p:cNvSpPr>
          <p:nvPr/>
        </p:nvSpPr>
        <p:spPr bwMode="auto">
          <a:xfrm>
            <a:off x="720725" y="2025650"/>
            <a:ext cx="241300" cy="468313"/>
          </a:xfrm>
          <a:custGeom>
            <a:avLst/>
            <a:gdLst>
              <a:gd name="T0" fmla="*/ 2147483647 w 672"/>
              <a:gd name="T1" fmla="*/ 2147483647 h 1301"/>
              <a:gd name="T2" fmla="*/ 2147483647 w 672"/>
              <a:gd name="T3" fmla="*/ 2147483647 h 1301"/>
              <a:gd name="T4" fmla="*/ 2147483647 w 672"/>
              <a:gd name="T5" fmla="*/ 2147483647 h 1301"/>
              <a:gd name="T6" fmla="*/ 2147483647 w 672"/>
              <a:gd name="T7" fmla="*/ 2147483647 h 1301"/>
              <a:gd name="T8" fmla="*/ 2147483647 w 672"/>
              <a:gd name="T9" fmla="*/ 2147483647 h 1301"/>
              <a:gd name="T10" fmla="*/ 2147483647 w 672"/>
              <a:gd name="T11" fmla="*/ 2147483647 h 1301"/>
              <a:gd name="T12" fmla="*/ 2147483647 w 672"/>
              <a:gd name="T13" fmla="*/ 2147483647 h 1301"/>
              <a:gd name="T14" fmla="*/ 2147483647 w 672"/>
              <a:gd name="T15" fmla="*/ 2147483647 h 1301"/>
              <a:gd name="T16" fmla="*/ 2147483647 w 672"/>
              <a:gd name="T17" fmla="*/ 2147483647 h 1301"/>
              <a:gd name="T18" fmla="*/ 2147483647 w 672"/>
              <a:gd name="T19" fmla="*/ 2147483647 h 1301"/>
              <a:gd name="T20" fmla="*/ 2147483647 w 672"/>
              <a:gd name="T21" fmla="*/ 2147483647 h 1301"/>
              <a:gd name="T22" fmla="*/ 2147483647 w 672"/>
              <a:gd name="T23" fmla="*/ 2147483647 h 1301"/>
              <a:gd name="T24" fmla="*/ 2147483647 w 672"/>
              <a:gd name="T25" fmla="*/ 2147483647 h 1301"/>
              <a:gd name="T26" fmla="*/ 2147483647 w 672"/>
              <a:gd name="T27" fmla="*/ 2147483647 h 1301"/>
              <a:gd name="T28" fmla="*/ 2147483647 w 672"/>
              <a:gd name="T29" fmla="*/ 2147483647 h 1301"/>
              <a:gd name="T30" fmla="*/ 0 w 672"/>
              <a:gd name="T31" fmla="*/ 2147483647 h 1301"/>
              <a:gd name="T32" fmla="*/ 2147483647 w 672"/>
              <a:gd name="T33" fmla="*/ 2147483647 h 1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2"/>
              <a:gd name="T52" fmla="*/ 0 h 1301"/>
              <a:gd name="T53" fmla="*/ 672 w 672"/>
              <a:gd name="T54" fmla="*/ 1301 h 1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2" h="1301" extrusionOk="0">
                <a:moveTo>
                  <a:pt x="85" y="800"/>
                </a:moveTo>
                <a:cubicBezTo>
                  <a:pt x="95" y="819"/>
                  <a:pt x="105" y="843"/>
                  <a:pt x="115" y="865"/>
                </a:cubicBezTo>
                <a:cubicBezTo>
                  <a:pt x="131" y="900"/>
                  <a:pt x="149" y="933"/>
                  <a:pt x="175" y="962"/>
                </a:cubicBezTo>
                <a:cubicBezTo>
                  <a:pt x="207" y="997"/>
                  <a:pt x="254" y="1001"/>
                  <a:pt x="296" y="989"/>
                </a:cubicBezTo>
                <a:cubicBezTo>
                  <a:pt x="368" y="969"/>
                  <a:pt x="416" y="911"/>
                  <a:pt x="457" y="853"/>
                </a:cubicBezTo>
                <a:cubicBezTo>
                  <a:pt x="526" y="756"/>
                  <a:pt x="564" y="644"/>
                  <a:pt x="599" y="531"/>
                </a:cubicBezTo>
                <a:cubicBezTo>
                  <a:pt x="635" y="414"/>
                  <a:pt x="654" y="295"/>
                  <a:pt x="666" y="173"/>
                </a:cubicBezTo>
                <a:cubicBezTo>
                  <a:pt x="672" y="113"/>
                  <a:pt x="669" y="59"/>
                  <a:pt x="662" y="0"/>
                </a:cubicBezTo>
                <a:cubicBezTo>
                  <a:pt x="640" y="35"/>
                  <a:pt x="626" y="77"/>
                  <a:pt x="615" y="126"/>
                </a:cubicBezTo>
                <a:cubicBezTo>
                  <a:pt x="588" y="249"/>
                  <a:pt x="561" y="373"/>
                  <a:pt x="539" y="497"/>
                </a:cubicBezTo>
                <a:cubicBezTo>
                  <a:pt x="515" y="630"/>
                  <a:pt x="500" y="763"/>
                  <a:pt x="490" y="897"/>
                </a:cubicBezTo>
                <a:cubicBezTo>
                  <a:pt x="482" y="1000"/>
                  <a:pt x="483" y="1101"/>
                  <a:pt x="492" y="1204"/>
                </a:cubicBezTo>
                <a:cubicBezTo>
                  <a:pt x="495" y="1237"/>
                  <a:pt x="509" y="1332"/>
                  <a:pt x="503" y="1300"/>
                </a:cubicBezTo>
                <a:cubicBezTo>
                  <a:pt x="498" y="1277"/>
                  <a:pt x="496" y="1268"/>
                  <a:pt x="497" y="1252"/>
                </a:cubicBezTo>
              </a:path>
              <a:path w="672" h="1301" extrusionOk="0">
                <a:moveTo>
                  <a:pt x="52" y="479"/>
                </a:moveTo>
                <a:cubicBezTo>
                  <a:pt x="31" y="495"/>
                  <a:pt x="15" y="506"/>
                  <a:pt x="0" y="526"/>
                </a:cubicBezTo>
                <a:cubicBezTo>
                  <a:pt x="7" y="512"/>
                  <a:pt x="10" y="507"/>
                  <a:pt x="18" y="4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1" name="Ink 61"/>
          <p:cNvSpPr>
            <a:spLocks noRot="1" noChangeAspect="1" noEditPoints="1" noChangeArrowheads="1" noChangeShapeType="1" noTextEdit="1"/>
          </p:cNvSpPr>
          <p:nvPr/>
        </p:nvSpPr>
        <p:spPr bwMode="auto">
          <a:xfrm>
            <a:off x="1263650" y="2090738"/>
            <a:ext cx="779463" cy="300037"/>
          </a:xfrm>
          <a:custGeom>
            <a:avLst/>
            <a:gdLst>
              <a:gd name="T0" fmla="*/ 2147483647 w 2163"/>
              <a:gd name="T1" fmla="*/ 2147483647 h 833"/>
              <a:gd name="T2" fmla="*/ 2147483647 w 2163"/>
              <a:gd name="T3" fmla="*/ 2147483647 h 833"/>
              <a:gd name="T4" fmla="*/ 2147483647 w 2163"/>
              <a:gd name="T5" fmla="*/ 2147483647 h 833"/>
              <a:gd name="T6" fmla="*/ 2147483647 w 2163"/>
              <a:gd name="T7" fmla="*/ 2147483647 h 833"/>
              <a:gd name="T8" fmla="*/ 2147483647 w 2163"/>
              <a:gd name="T9" fmla="*/ 2147483647 h 833"/>
              <a:gd name="T10" fmla="*/ 2147483647 w 2163"/>
              <a:gd name="T11" fmla="*/ 2147483647 h 833"/>
              <a:gd name="T12" fmla="*/ 2147483647 w 2163"/>
              <a:gd name="T13" fmla="*/ 2147483647 h 833"/>
              <a:gd name="T14" fmla="*/ 2147483647 w 2163"/>
              <a:gd name="T15" fmla="*/ 2147483647 h 833"/>
              <a:gd name="T16" fmla="*/ 2147483647 w 2163"/>
              <a:gd name="T17" fmla="*/ 2147483647 h 833"/>
              <a:gd name="T18" fmla="*/ 2147483647 w 2163"/>
              <a:gd name="T19" fmla="*/ 2147483647 h 833"/>
              <a:gd name="T20" fmla="*/ 2147483647 w 2163"/>
              <a:gd name="T21" fmla="*/ 2147483647 h 833"/>
              <a:gd name="T22" fmla="*/ 2147483647 w 2163"/>
              <a:gd name="T23" fmla="*/ 2147483647 h 833"/>
              <a:gd name="T24" fmla="*/ 2147483647 w 2163"/>
              <a:gd name="T25" fmla="*/ 2147483647 h 833"/>
              <a:gd name="T26" fmla="*/ 2147483647 w 2163"/>
              <a:gd name="T27" fmla="*/ 2147483647 h 833"/>
              <a:gd name="T28" fmla="*/ 2147483647 w 2163"/>
              <a:gd name="T29" fmla="*/ 2147483647 h 833"/>
              <a:gd name="T30" fmla="*/ 2147483647 w 2163"/>
              <a:gd name="T31" fmla="*/ 2147483647 h 833"/>
              <a:gd name="T32" fmla="*/ 2147483647 w 2163"/>
              <a:gd name="T33" fmla="*/ 2147483647 h 833"/>
              <a:gd name="T34" fmla="*/ 2147483647 w 2163"/>
              <a:gd name="T35" fmla="*/ 2147483647 h 833"/>
              <a:gd name="T36" fmla="*/ 2147483647 w 2163"/>
              <a:gd name="T37" fmla="*/ 2147483647 h 833"/>
              <a:gd name="T38" fmla="*/ 2147483647 w 2163"/>
              <a:gd name="T39" fmla="*/ 2147483647 h 833"/>
              <a:gd name="T40" fmla="*/ 2147483647 w 2163"/>
              <a:gd name="T41" fmla="*/ 2147483647 h 833"/>
              <a:gd name="T42" fmla="*/ 2147483647 w 2163"/>
              <a:gd name="T43" fmla="*/ 2147483647 h 833"/>
              <a:gd name="T44" fmla="*/ 2147483647 w 2163"/>
              <a:gd name="T45" fmla="*/ 2147483647 h 833"/>
              <a:gd name="T46" fmla="*/ 2147483647 w 2163"/>
              <a:gd name="T47" fmla="*/ 2147483647 h 833"/>
              <a:gd name="T48" fmla="*/ 2147483647 w 2163"/>
              <a:gd name="T49" fmla="*/ 2147483647 h 833"/>
              <a:gd name="T50" fmla="*/ 2147483647 w 2163"/>
              <a:gd name="T51" fmla="*/ 2147483647 h 833"/>
              <a:gd name="T52" fmla="*/ 2147483647 w 2163"/>
              <a:gd name="T53" fmla="*/ 2147483647 h 833"/>
              <a:gd name="T54" fmla="*/ 2147483647 w 2163"/>
              <a:gd name="T55" fmla="*/ 2147483647 h 833"/>
              <a:gd name="T56" fmla="*/ 2147483647 w 2163"/>
              <a:gd name="T57" fmla="*/ 2147483647 h 833"/>
              <a:gd name="T58" fmla="*/ 2147483647 w 2163"/>
              <a:gd name="T59" fmla="*/ 2147483647 h 833"/>
              <a:gd name="T60" fmla="*/ 2147483647 w 2163"/>
              <a:gd name="T61" fmla="*/ 2147483647 h 833"/>
              <a:gd name="T62" fmla="*/ 2147483647 w 2163"/>
              <a:gd name="T63" fmla="*/ 2147483647 h 833"/>
              <a:gd name="T64" fmla="*/ 2147483647 w 2163"/>
              <a:gd name="T65" fmla="*/ 2147483647 h 833"/>
              <a:gd name="T66" fmla="*/ 2147483647 w 2163"/>
              <a:gd name="T67" fmla="*/ 2147483647 h 833"/>
              <a:gd name="T68" fmla="*/ 2147483647 w 2163"/>
              <a:gd name="T69" fmla="*/ 2147483647 h 833"/>
              <a:gd name="T70" fmla="*/ 2147483647 w 2163"/>
              <a:gd name="T71" fmla="*/ 2147483647 h 833"/>
              <a:gd name="T72" fmla="*/ 2147483647 w 2163"/>
              <a:gd name="T73" fmla="*/ 2147483647 h 833"/>
              <a:gd name="T74" fmla="*/ 2147483647 w 2163"/>
              <a:gd name="T75" fmla="*/ 2147483647 h 833"/>
              <a:gd name="T76" fmla="*/ 2147483647 w 2163"/>
              <a:gd name="T77" fmla="*/ 2147483647 h 833"/>
              <a:gd name="T78" fmla="*/ 2147483647 w 2163"/>
              <a:gd name="T79" fmla="*/ 2147483647 h 833"/>
              <a:gd name="T80" fmla="*/ 2147483647 w 2163"/>
              <a:gd name="T81" fmla="*/ 2147483647 h 833"/>
              <a:gd name="T82" fmla="*/ 2147483647 w 2163"/>
              <a:gd name="T83" fmla="*/ 2147483647 h 833"/>
              <a:gd name="T84" fmla="*/ 2147483647 w 2163"/>
              <a:gd name="T85" fmla="*/ 2147483647 h 833"/>
              <a:gd name="T86" fmla="*/ 2147483647 w 2163"/>
              <a:gd name="T87" fmla="*/ 2147483647 h 833"/>
              <a:gd name="T88" fmla="*/ 2147483647 w 2163"/>
              <a:gd name="T89" fmla="*/ 2147483647 h 833"/>
              <a:gd name="T90" fmla="*/ 2147483647 w 2163"/>
              <a:gd name="T91" fmla="*/ 2147483647 h 833"/>
              <a:gd name="T92" fmla="*/ 2147483647 w 2163"/>
              <a:gd name="T93" fmla="*/ 2147483647 h 833"/>
              <a:gd name="T94" fmla="*/ 2147483647 w 2163"/>
              <a:gd name="T95" fmla="*/ 2147483647 h 833"/>
              <a:gd name="T96" fmla="*/ 2147483647 w 2163"/>
              <a:gd name="T97" fmla="*/ 2147483647 h 833"/>
              <a:gd name="T98" fmla="*/ 2147483647 w 2163"/>
              <a:gd name="T99" fmla="*/ 2147483647 h 833"/>
              <a:gd name="T100" fmla="*/ 2147483647 w 2163"/>
              <a:gd name="T101" fmla="*/ 2147483647 h 833"/>
              <a:gd name="T102" fmla="*/ 2147483647 w 2163"/>
              <a:gd name="T103" fmla="*/ 2147483647 h 833"/>
              <a:gd name="T104" fmla="*/ 2147483647 w 2163"/>
              <a:gd name="T105" fmla="*/ 2147483647 h 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3"/>
              <a:gd name="T160" fmla="*/ 0 h 833"/>
              <a:gd name="T161" fmla="*/ 2163 w 2163"/>
              <a:gd name="T162" fmla="*/ 833 h 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3" h="833" extrusionOk="0">
                <a:moveTo>
                  <a:pt x="186" y="72"/>
                </a:moveTo>
                <a:cubicBezTo>
                  <a:pt x="154" y="87"/>
                  <a:pt x="139" y="114"/>
                  <a:pt x="120" y="146"/>
                </a:cubicBezTo>
                <a:cubicBezTo>
                  <a:pt x="77" y="217"/>
                  <a:pt x="49" y="291"/>
                  <a:pt x="28" y="370"/>
                </a:cubicBezTo>
                <a:cubicBezTo>
                  <a:pt x="5" y="457"/>
                  <a:pt x="-7" y="547"/>
                  <a:pt x="6" y="637"/>
                </a:cubicBezTo>
                <a:cubicBezTo>
                  <a:pt x="15" y="697"/>
                  <a:pt x="38" y="755"/>
                  <a:pt x="82" y="798"/>
                </a:cubicBezTo>
                <a:cubicBezTo>
                  <a:pt x="130" y="844"/>
                  <a:pt x="171" y="834"/>
                  <a:pt x="225" y="809"/>
                </a:cubicBezTo>
              </a:path>
              <a:path w="2163" h="833" extrusionOk="0">
                <a:moveTo>
                  <a:pt x="324" y="419"/>
                </a:moveTo>
                <a:cubicBezTo>
                  <a:pt x="337" y="401"/>
                  <a:pt x="353" y="383"/>
                  <a:pt x="376" y="377"/>
                </a:cubicBezTo>
                <a:cubicBezTo>
                  <a:pt x="402" y="370"/>
                  <a:pt x="424" y="390"/>
                  <a:pt x="440" y="408"/>
                </a:cubicBezTo>
                <a:cubicBezTo>
                  <a:pt x="472" y="446"/>
                  <a:pt x="490" y="494"/>
                  <a:pt x="508" y="540"/>
                </a:cubicBezTo>
                <a:cubicBezTo>
                  <a:pt x="528" y="590"/>
                  <a:pt x="545" y="642"/>
                  <a:pt x="559" y="694"/>
                </a:cubicBezTo>
                <a:cubicBezTo>
                  <a:pt x="566" y="719"/>
                  <a:pt x="571" y="743"/>
                  <a:pt x="578" y="768"/>
                </a:cubicBezTo>
                <a:cubicBezTo>
                  <a:pt x="571" y="734"/>
                  <a:pt x="566" y="700"/>
                  <a:pt x="565" y="664"/>
                </a:cubicBezTo>
                <a:cubicBezTo>
                  <a:pt x="564" y="614"/>
                  <a:pt x="568" y="567"/>
                  <a:pt x="575" y="518"/>
                </a:cubicBezTo>
                <a:cubicBezTo>
                  <a:pt x="579" y="492"/>
                  <a:pt x="584" y="479"/>
                  <a:pt x="598" y="458"/>
                </a:cubicBezTo>
                <a:cubicBezTo>
                  <a:pt x="617" y="474"/>
                  <a:pt x="632" y="488"/>
                  <a:pt x="647" y="510"/>
                </a:cubicBezTo>
                <a:cubicBezTo>
                  <a:pt x="671" y="545"/>
                  <a:pt x="694" y="580"/>
                  <a:pt x="715" y="617"/>
                </a:cubicBezTo>
                <a:cubicBezTo>
                  <a:pt x="734" y="651"/>
                  <a:pt x="753" y="685"/>
                  <a:pt x="769" y="721"/>
                </a:cubicBezTo>
                <a:cubicBezTo>
                  <a:pt x="778" y="743"/>
                  <a:pt x="773" y="758"/>
                  <a:pt x="791" y="742"/>
                </a:cubicBezTo>
              </a:path>
              <a:path w="2163" h="833" extrusionOk="0">
                <a:moveTo>
                  <a:pt x="937" y="475"/>
                </a:moveTo>
                <a:cubicBezTo>
                  <a:pt x="933" y="508"/>
                  <a:pt x="931" y="539"/>
                  <a:pt x="931" y="572"/>
                </a:cubicBezTo>
                <a:cubicBezTo>
                  <a:pt x="931" y="614"/>
                  <a:pt x="938" y="654"/>
                  <a:pt x="956" y="692"/>
                </a:cubicBezTo>
                <a:cubicBezTo>
                  <a:pt x="969" y="720"/>
                  <a:pt x="995" y="741"/>
                  <a:pt x="1027" y="741"/>
                </a:cubicBezTo>
                <a:cubicBezTo>
                  <a:pt x="1056" y="741"/>
                  <a:pt x="1088" y="724"/>
                  <a:pt x="1106" y="701"/>
                </a:cubicBezTo>
                <a:cubicBezTo>
                  <a:pt x="1128" y="673"/>
                  <a:pt x="1134" y="636"/>
                  <a:pt x="1134" y="601"/>
                </a:cubicBezTo>
                <a:cubicBezTo>
                  <a:pt x="1134" y="569"/>
                  <a:pt x="1125" y="545"/>
                  <a:pt x="1111" y="517"/>
                </a:cubicBezTo>
                <a:cubicBezTo>
                  <a:pt x="1106" y="506"/>
                  <a:pt x="1104" y="502"/>
                  <a:pt x="1103" y="493"/>
                </a:cubicBezTo>
              </a:path>
              <a:path w="2163" h="833" extrusionOk="0">
                <a:moveTo>
                  <a:pt x="1307" y="455"/>
                </a:moveTo>
                <a:cubicBezTo>
                  <a:pt x="1312" y="454"/>
                  <a:pt x="1318" y="454"/>
                  <a:pt x="1323" y="453"/>
                </a:cubicBezTo>
                <a:cubicBezTo>
                  <a:pt x="1311" y="483"/>
                  <a:pt x="1297" y="511"/>
                  <a:pt x="1290" y="543"/>
                </a:cubicBezTo>
                <a:cubicBezTo>
                  <a:pt x="1282" y="578"/>
                  <a:pt x="1275" y="618"/>
                  <a:pt x="1286" y="654"/>
                </a:cubicBezTo>
                <a:cubicBezTo>
                  <a:pt x="1295" y="683"/>
                  <a:pt x="1316" y="700"/>
                  <a:pt x="1345" y="706"/>
                </a:cubicBezTo>
                <a:cubicBezTo>
                  <a:pt x="1372" y="712"/>
                  <a:pt x="1401" y="706"/>
                  <a:pt x="1426" y="694"/>
                </a:cubicBezTo>
                <a:cubicBezTo>
                  <a:pt x="1450" y="682"/>
                  <a:pt x="1464" y="671"/>
                  <a:pt x="1482" y="652"/>
                </a:cubicBezTo>
                <a:cubicBezTo>
                  <a:pt x="1494" y="640"/>
                  <a:pt x="1499" y="635"/>
                  <a:pt x="1508" y="627"/>
                </a:cubicBezTo>
              </a:path>
              <a:path w="2163" h="833" extrusionOk="0">
                <a:moveTo>
                  <a:pt x="1668" y="432"/>
                </a:moveTo>
                <a:cubicBezTo>
                  <a:pt x="1656" y="458"/>
                  <a:pt x="1639" y="482"/>
                  <a:pt x="1627" y="508"/>
                </a:cubicBezTo>
                <a:cubicBezTo>
                  <a:pt x="1610" y="545"/>
                  <a:pt x="1594" y="586"/>
                  <a:pt x="1592" y="628"/>
                </a:cubicBezTo>
                <a:cubicBezTo>
                  <a:pt x="1591" y="660"/>
                  <a:pt x="1600" y="686"/>
                  <a:pt x="1631" y="700"/>
                </a:cubicBezTo>
                <a:cubicBezTo>
                  <a:pt x="1658" y="712"/>
                  <a:pt x="1700" y="716"/>
                  <a:pt x="1729" y="714"/>
                </a:cubicBezTo>
                <a:cubicBezTo>
                  <a:pt x="1758" y="712"/>
                  <a:pt x="1789" y="703"/>
                  <a:pt x="1818" y="699"/>
                </a:cubicBezTo>
              </a:path>
              <a:path w="2163" h="833" extrusionOk="0">
                <a:moveTo>
                  <a:pt x="1975" y="143"/>
                </a:moveTo>
                <a:cubicBezTo>
                  <a:pt x="1962" y="135"/>
                  <a:pt x="1957" y="130"/>
                  <a:pt x="1955" y="117"/>
                </a:cubicBezTo>
                <a:cubicBezTo>
                  <a:pt x="1974" y="103"/>
                  <a:pt x="1989" y="86"/>
                  <a:pt x="2010" y="70"/>
                </a:cubicBezTo>
                <a:cubicBezTo>
                  <a:pt x="2047" y="42"/>
                  <a:pt x="2088" y="12"/>
                  <a:pt x="2133" y="0"/>
                </a:cubicBezTo>
                <a:cubicBezTo>
                  <a:pt x="2145" y="47"/>
                  <a:pt x="2127" y="77"/>
                  <a:pt x="2104" y="122"/>
                </a:cubicBezTo>
                <a:cubicBezTo>
                  <a:pt x="2070" y="189"/>
                  <a:pt x="2035" y="255"/>
                  <a:pt x="1999" y="321"/>
                </a:cubicBezTo>
                <a:cubicBezTo>
                  <a:pt x="1978" y="360"/>
                  <a:pt x="1939" y="415"/>
                  <a:pt x="1938" y="461"/>
                </a:cubicBezTo>
                <a:cubicBezTo>
                  <a:pt x="1938" y="492"/>
                  <a:pt x="1963" y="506"/>
                  <a:pt x="1985" y="520"/>
                </a:cubicBezTo>
              </a:path>
              <a:path w="2163" h="833" extrusionOk="0">
                <a:moveTo>
                  <a:pt x="2103" y="732"/>
                </a:moveTo>
                <a:cubicBezTo>
                  <a:pt x="2117" y="735"/>
                  <a:pt x="2117" y="725"/>
                  <a:pt x="2128" y="709"/>
                </a:cubicBezTo>
                <a:cubicBezTo>
                  <a:pt x="2120" y="719"/>
                  <a:pt x="2079" y="763"/>
                  <a:pt x="2120" y="715"/>
                </a:cubicBezTo>
                <a:cubicBezTo>
                  <a:pt x="2138" y="693"/>
                  <a:pt x="2146" y="684"/>
                  <a:pt x="2162" y="67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2" name="Ink 62"/>
          <p:cNvSpPr>
            <a:spLocks noRot="1" noChangeAspect="1" noEditPoints="1" noChangeArrowheads="1" noChangeShapeType="1" noTextEdit="1"/>
          </p:cNvSpPr>
          <p:nvPr/>
        </p:nvSpPr>
        <p:spPr bwMode="auto">
          <a:xfrm>
            <a:off x="2252663" y="2024063"/>
            <a:ext cx="306387" cy="322262"/>
          </a:xfrm>
          <a:custGeom>
            <a:avLst/>
            <a:gdLst>
              <a:gd name="T0" fmla="*/ 2147483647 w 854"/>
              <a:gd name="T1" fmla="*/ 2147483647 h 894"/>
              <a:gd name="T2" fmla="*/ 2147483647 w 854"/>
              <a:gd name="T3" fmla="*/ 2147483647 h 894"/>
              <a:gd name="T4" fmla="*/ 2147483647 w 854"/>
              <a:gd name="T5" fmla="*/ 2147483647 h 894"/>
              <a:gd name="T6" fmla="*/ 2147483647 w 854"/>
              <a:gd name="T7" fmla="*/ 2147483647 h 894"/>
              <a:gd name="T8" fmla="*/ 2147483647 w 854"/>
              <a:gd name="T9" fmla="*/ 2147483647 h 894"/>
              <a:gd name="T10" fmla="*/ 2147483647 w 854"/>
              <a:gd name="T11" fmla="*/ 2147483647 h 894"/>
              <a:gd name="T12" fmla="*/ 2147483647 w 854"/>
              <a:gd name="T13" fmla="*/ 2147483647 h 894"/>
              <a:gd name="T14" fmla="*/ 2147483647 w 854"/>
              <a:gd name="T15" fmla="*/ 2147483647 h 894"/>
              <a:gd name="T16" fmla="*/ 2147483647 w 854"/>
              <a:gd name="T17" fmla="*/ 2147483647 h 894"/>
              <a:gd name="T18" fmla="*/ 2147483647 w 854"/>
              <a:gd name="T19" fmla="*/ 2147483647 h 894"/>
              <a:gd name="T20" fmla="*/ 2147483647 w 854"/>
              <a:gd name="T21" fmla="*/ 2147483647 h 894"/>
              <a:gd name="T22" fmla="*/ 2147483647 w 854"/>
              <a:gd name="T23" fmla="*/ 2147483647 h 894"/>
              <a:gd name="T24" fmla="*/ 2147483647 w 854"/>
              <a:gd name="T25" fmla="*/ 2147483647 h 894"/>
              <a:gd name="T26" fmla="*/ 2147483647 w 854"/>
              <a:gd name="T27" fmla="*/ 2147483647 h 894"/>
              <a:gd name="T28" fmla="*/ 2147483647 w 854"/>
              <a:gd name="T29" fmla="*/ 2147483647 h 8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4"/>
              <a:gd name="T46" fmla="*/ 0 h 894"/>
              <a:gd name="T47" fmla="*/ 854 w 854"/>
              <a:gd name="T48" fmla="*/ 894 h 8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4" h="894" extrusionOk="0">
                <a:moveTo>
                  <a:pt x="57" y="370"/>
                </a:moveTo>
                <a:cubicBezTo>
                  <a:pt x="73" y="368"/>
                  <a:pt x="83" y="367"/>
                  <a:pt x="95" y="367"/>
                </a:cubicBezTo>
                <a:cubicBezTo>
                  <a:pt x="101" y="404"/>
                  <a:pt x="88" y="430"/>
                  <a:pt x="76" y="467"/>
                </a:cubicBezTo>
                <a:cubicBezTo>
                  <a:pt x="57" y="526"/>
                  <a:pt x="32" y="583"/>
                  <a:pt x="16" y="643"/>
                </a:cubicBezTo>
                <a:cubicBezTo>
                  <a:pt x="4" y="686"/>
                  <a:pt x="-12" y="744"/>
                  <a:pt x="11" y="786"/>
                </a:cubicBezTo>
                <a:cubicBezTo>
                  <a:pt x="31" y="822"/>
                  <a:pt x="88" y="834"/>
                  <a:pt x="125" y="841"/>
                </a:cubicBezTo>
                <a:cubicBezTo>
                  <a:pt x="198" y="855"/>
                  <a:pt x="290" y="862"/>
                  <a:pt x="364" y="849"/>
                </a:cubicBezTo>
                <a:cubicBezTo>
                  <a:pt x="416" y="840"/>
                  <a:pt x="468" y="819"/>
                  <a:pt x="515" y="797"/>
                </a:cubicBezTo>
              </a:path>
              <a:path w="854" h="894" extrusionOk="0">
                <a:moveTo>
                  <a:pt x="604" y="4"/>
                </a:moveTo>
                <a:cubicBezTo>
                  <a:pt x="629" y="11"/>
                  <a:pt x="636" y="18"/>
                  <a:pt x="654" y="49"/>
                </a:cubicBezTo>
                <a:cubicBezTo>
                  <a:pt x="703" y="137"/>
                  <a:pt x="732" y="243"/>
                  <a:pt x="761" y="338"/>
                </a:cubicBezTo>
                <a:cubicBezTo>
                  <a:pt x="790" y="435"/>
                  <a:pt x="815" y="533"/>
                  <a:pt x="835" y="632"/>
                </a:cubicBezTo>
                <a:cubicBezTo>
                  <a:pt x="847" y="692"/>
                  <a:pt x="856" y="747"/>
                  <a:pt x="847" y="807"/>
                </a:cubicBezTo>
                <a:cubicBezTo>
                  <a:pt x="844" y="829"/>
                  <a:pt x="836" y="854"/>
                  <a:pt x="826" y="873"/>
                </a:cubicBezTo>
                <a:cubicBezTo>
                  <a:pt x="814" y="879"/>
                  <a:pt x="810" y="881"/>
                  <a:pt x="813" y="89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3" name="Ink 63"/>
          <p:cNvSpPr>
            <a:spLocks noRot="1" noChangeAspect="1" noEditPoints="1" noChangeArrowheads="1" noChangeShapeType="1" noTextEdit="1"/>
          </p:cNvSpPr>
          <p:nvPr/>
        </p:nvSpPr>
        <p:spPr bwMode="auto">
          <a:xfrm>
            <a:off x="1481138" y="2446338"/>
            <a:ext cx="304800" cy="261937"/>
          </a:xfrm>
          <a:custGeom>
            <a:avLst/>
            <a:gdLst>
              <a:gd name="T0" fmla="*/ 0 w 845"/>
              <a:gd name="T1" fmla="*/ 2147483647 h 730"/>
              <a:gd name="T2" fmla="*/ 2147483647 w 845"/>
              <a:gd name="T3" fmla="*/ 2147483647 h 730"/>
              <a:gd name="T4" fmla="*/ 2147483647 w 845"/>
              <a:gd name="T5" fmla="*/ 2147483647 h 730"/>
              <a:gd name="T6" fmla="*/ 2147483647 w 845"/>
              <a:gd name="T7" fmla="*/ 2147483647 h 730"/>
              <a:gd name="T8" fmla="*/ 2147483647 w 845"/>
              <a:gd name="T9" fmla="*/ 2147483647 h 730"/>
              <a:gd name="T10" fmla="*/ 2147483647 w 845"/>
              <a:gd name="T11" fmla="*/ 2147483647 h 730"/>
              <a:gd name="T12" fmla="*/ 2147483647 w 845"/>
              <a:gd name="T13" fmla="*/ 2147483647 h 730"/>
              <a:gd name="T14" fmla="*/ 2147483647 w 845"/>
              <a:gd name="T15" fmla="*/ 2147483647 h 730"/>
              <a:gd name="T16" fmla="*/ 2147483647 w 845"/>
              <a:gd name="T17" fmla="*/ 2147483647 h 730"/>
              <a:gd name="T18" fmla="*/ 2147483647 w 845"/>
              <a:gd name="T19" fmla="*/ 2147483647 h 730"/>
              <a:gd name="T20" fmla="*/ 2147483647 w 845"/>
              <a:gd name="T21" fmla="*/ 2147483647 h 730"/>
              <a:gd name="T22" fmla="*/ 2147483647 w 845"/>
              <a:gd name="T23" fmla="*/ 2147483647 h 730"/>
              <a:gd name="T24" fmla="*/ 2147483647 w 845"/>
              <a:gd name="T25" fmla="*/ 2147483647 h 730"/>
              <a:gd name="T26" fmla="*/ 2147483647 w 845"/>
              <a:gd name="T27" fmla="*/ 2147483647 h 730"/>
              <a:gd name="T28" fmla="*/ 2147483647 w 845"/>
              <a:gd name="T29" fmla="*/ 2147483647 h 730"/>
              <a:gd name="T30" fmla="*/ 2147483647 w 845"/>
              <a:gd name="T31" fmla="*/ 2147483647 h 730"/>
              <a:gd name="T32" fmla="*/ 2147483647 w 845"/>
              <a:gd name="T33" fmla="*/ 2147483647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5"/>
              <a:gd name="T52" fmla="*/ 0 h 730"/>
              <a:gd name="T53" fmla="*/ 845 w 845"/>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5" h="730" extrusionOk="0">
                <a:moveTo>
                  <a:pt x="0" y="583"/>
                </a:moveTo>
                <a:cubicBezTo>
                  <a:pt x="1" y="595"/>
                  <a:pt x="2" y="600"/>
                  <a:pt x="4" y="608"/>
                </a:cubicBezTo>
                <a:cubicBezTo>
                  <a:pt x="10" y="583"/>
                  <a:pt x="16" y="560"/>
                  <a:pt x="25" y="534"/>
                </a:cubicBezTo>
                <a:cubicBezTo>
                  <a:pt x="43" y="480"/>
                  <a:pt x="64" y="425"/>
                  <a:pt x="77" y="370"/>
                </a:cubicBezTo>
                <a:cubicBezTo>
                  <a:pt x="93" y="301"/>
                  <a:pt x="105" y="230"/>
                  <a:pt x="114" y="160"/>
                </a:cubicBezTo>
                <a:cubicBezTo>
                  <a:pt x="119" y="120"/>
                  <a:pt x="123" y="80"/>
                  <a:pt x="126" y="40"/>
                </a:cubicBezTo>
                <a:cubicBezTo>
                  <a:pt x="136" y="74"/>
                  <a:pt x="141" y="109"/>
                  <a:pt x="148" y="145"/>
                </a:cubicBezTo>
                <a:cubicBezTo>
                  <a:pt x="160" y="207"/>
                  <a:pt x="175" y="269"/>
                  <a:pt x="201" y="327"/>
                </a:cubicBezTo>
                <a:cubicBezTo>
                  <a:pt x="219" y="369"/>
                  <a:pt x="243" y="405"/>
                  <a:pt x="291" y="411"/>
                </a:cubicBezTo>
                <a:cubicBezTo>
                  <a:pt x="343" y="417"/>
                  <a:pt x="383" y="373"/>
                  <a:pt x="410" y="335"/>
                </a:cubicBezTo>
                <a:cubicBezTo>
                  <a:pt x="479" y="238"/>
                  <a:pt x="491" y="128"/>
                  <a:pt x="535" y="22"/>
                </a:cubicBezTo>
                <a:cubicBezTo>
                  <a:pt x="539" y="7"/>
                  <a:pt x="538" y="2"/>
                  <a:pt x="549" y="0"/>
                </a:cubicBezTo>
                <a:cubicBezTo>
                  <a:pt x="575" y="62"/>
                  <a:pt x="599" y="124"/>
                  <a:pt x="625" y="186"/>
                </a:cubicBezTo>
                <a:cubicBezTo>
                  <a:pt x="653" y="253"/>
                  <a:pt x="678" y="322"/>
                  <a:pt x="707" y="389"/>
                </a:cubicBezTo>
                <a:cubicBezTo>
                  <a:pt x="730" y="443"/>
                  <a:pt x="756" y="496"/>
                  <a:pt x="779" y="550"/>
                </a:cubicBezTo>
                <a:cubicBezTo>
                  <a:pt x="794" y="585"/>
                  <a:pt x="806" y="619"/>
                  <a:pt x="816" y="655"/>
                </a:cubicBezTo>
                <a:cubicBezTo>
                  <a:pt x="823" y="681"/>
                  <a:pt x="834" y="704"/>
                  <a:pt x="844" y="72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4" name="Ink 64"/>
          <p:cNvSpPr>
            <a:spLocks noRot="1" noChangeAspect="1" noEditPoints="1" noChangeArrowheads="1" noChangeShapeType="1" noTextEdit="1"/>
          </p:cNvSpPr>
          <p:nvPr/>
        </p:nvSpPr>
        <p:spPr bwMode="auto">
          <a:xfrm>
            <a:off x="1152525" y="2832100"/>
            <a:ext cx="428625" cy="227013"/>
          </a:xfrm>
          <a:custGeom>
            <a:avLst/>
            <a:gdLst>
              <a:gd name="T0" fmla="*/ 2147483647 w 1189"/>
              <a:gd name="T1" fmla="*/ 2147483647 h 630"/>
              <a:gd name="T2" fmla="*/ 2147483647 w 1189"/>
              <a:gd name="T3" fmla="*/ 2147483647 h 630"/>
              <a:gd name="T4" fmla="*/ 2147483647 w 1189"/>
              <a:gd name="T5" fmla="*/ 2147483647 h 630"/>
              <a:gd name="T6" fmla="*/ 2147483647 w 1189"/>
              <a:gd name="T7" fmla="*/ 2147483647 h 630"/>
              <a:gd name="T8" fmla="*/ 2147483647 w 1189"/>
              <a:gd name="T9" fmla="*/ 2147483647 h 630"/>
              <a:gd name="T10" fmla="*/ 0 w 1189"/>
              <a:gd name="T11" fmla="*/ 2147483647 h 630"/>
              <a:gd name="T12" fmla="*/ 2147483647 w 1189"/>
              <a:gd name="T13" fmla="*/ 2147483647 h 630"/>
              <a:gd name="T14" fmla="*/ 2147483647 w 1189"/>
              <a:gd name="T15" fmla="*/ 2147483647 h 630"/>
              <a:gd name="T16" fmla="*/ 2147483647 w 1189"/>
              <a:gd name="T17" fmla="*/ 2147483647 h 630"/>
              <a:gd name="T18" fmla="*/ 2147483647 w 1189"/>
              <a:gd name="T19" fmla="*/ 2147483647 h 630"/>
              <a:gd name="T20" fmla="*/ 2147483647 w 1189"/>
              <a:gd name="T21" fmla="*/ 2147483647 h 630"/>
              <a:gd name="T22" fmla="*/ 2147483647 w 1189"/>
              <a:gd name="T23" fmla="*/ 2147483647 h 630"/>
              <a:gd name="T24" fmla="*/ 2147483647 w 1189"/>
              <a:gd name="T25" fmla="*/ 2147483647 h 630"/>
              <a:gd name="T26" fmla="*/ 2147483647 w 1189"/>
              <a:gd name="T27" fmla="*/ 2147483647 h 630"/>
              <a:gd name="T28" fmla="*/ 2147483647 w 1189"/>
              <a:gd name="T29" fmla="*/ 2147483647 h 630"/>
              <a:gd name="T30" fmla="*/ 2147483647 w 1189"/>
              <a:gd name="T31" fmla="*/ 2147483647 h 630"/>
              <a:gd name="T32" fmla="*/ 2147483647 w 1189"/>
              <a:gd name="T33" fmla="*/ 2147483647 h 630"/>
              <a:gd name="T34" fmla="*/ 2147483647 w 1189"/>
              <a:gd name="T35" fmla="*/ 2147483647 h 630"/>
              <a:gd name="T36" fmla="*/ 2147483647 w 1189"/>
              <a:gd name="T37" fmla="*/ 2147483647 h 630"/>
              <a:gd name="T38" fmla="*/ 2147483647 w 1189"/>
              <a:gd name="T39" fmla="*/ 2147483647 h 630"/>
              <a:gd name="T40" fmla="*/ 2147483647 w 1189"/>
              <a:gd name="T41" fmla="*/ 2147483647 h 630"/>
              <a:gd name="T42" fmla="*/ 2147483647 w 1189"/>
              <a:gd name="T43" fmla="*/ 2147483647 h 630"/>
              <a:gd name="T44" fmla="*/ 2147483647 w 1189"/>
              <a:gd name="T45" fmla="*/ 2147483647 h 630"/>
              <a:gd name="T46" fmla="*/ 2147483647 w 1189"/>
              <a:gd name="T47" fmla="*/ 2147483647 h 630"/>
              <a:gd name="T48" fmla="*/ 2147483647 w 1189"/>
              <a:gd name="T49" fmla="*/ 2147483647 h 630"/>
              <a:gd name="T50" fmla="*/ 2147483647 w 1189"/>
              <a:gd name="T51" fmla="*/ 2147483647 h 630"/>
              <a:gd name="T52" fmla="*/ 2147483647 w 1189"/>
              <a:gd name="T53" fmla="*/ 2147483647 h 630"/>
              <a:gd name="T54" fmla="*/ 2147483647 w 1189"/>
              <a:gd name="T55" fmla="*/ 2147483647 h 630"/>
              <a:gd name="T56" fmla="*/ 2147483647 w 1189"/>
              <a:gd name="T57" fmla="*/ 2147483647 h 630"/>
              <a:gd name="T58" fmla="*/ 2147483647 w 1189"/>
              <a:gd name="T59" fmla="*/ 2147483647 h 630"/>
              <a:gd name="T60" fmla="*/ 2147483647 w 1189"/>
              <a:gd name="T61" fmla="*/ 2147483647 h 630"/>
              <a:gd name="T62" fmla="*/ 2147483647 w 1189"/>
              <a:gd name="T63" fmla="*/ 2147483647 h 6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9"/>
              <a:gd name="T97" fmla="*/ 0 h 630"/>
              <a:gd name="T98" fmla="*/ 1189 w 1189"/>
              <a:gd name="T99" fmla="*/ 630 h 6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9" h="630" extrusionOk="0">
                <a:moveTo>
                  <a:pt x="300" y="86"/>
                </a:moveTo>
                <a:cubicBezTo>
                  <a:pt x="313" y="91"/>
                  <a:pt x="315" y="93"/>
                  <a:pt x="324" y="92"/>
                </a:cubicBezTo>
                <a:cubicBezTo>
                  <a:pt x="321" y="63"/>
                  <a:pt x="328" y="60"/>
                  <a:pt x="310" y="35"/>
                </a:cubicBezTo>
                <a:cubicBezTo>
                  <a:pt x="290" y="8"/>
                  <a:pt x="252" y="-6"/>
                  <a:pt x="220" y="0"/>
                </a:cubicBezTo>
                <a:cubicBezTo>
                  <a:pt x="159" y="11"/>
                  <a:pt x="109" y="73"/>
                  <a:pt x="78" y="122"/>
                </a:cubicBezTo>
                <a:cubicBezTo>
                  <a:pt x="29" y="199"/>
                  <a:pt x="4" y="291"/>
                  <a:pt x="0" y="382"/>
                </a:cubicBezTo>
                <a:cubicBezTo>
                  <a:pt x="-3" y="450"/>
                  <a:pt x="9" y="526"/>
                  <a:pt x="71" y="566"/>
                </a:cubicBezTo>
                <a:cubicBezTo>
                  <a:pt x="126" y="601"/>
                  <a:pt x="202" y="580"/>
                  <a:pt x="255" y="555"/>
                </a:cubicBezTo>
                <a:cubicBezTo>
                  <a:pt x="308" y="525"/>
                  <a:pt x="327" y="515"/>
                  <a:pt x="357" y="486"/>
                </a:cubicBezTo>
              </a:path>
              <a:path w="1189" h="630" extrusionOk="0">
                <a:moveTo>
                  <a:pt x="468" y="266"/>
                </a:moveTo>
                <a:cubicBezTo>
                  <a:pt x="437" y="314"/>
                  <a:pt x="417" y="355"/>
                  <a:pt x="400" y="409"/>
                </a:cubicBezTo>
                <a:cubicBezTo>
                  <a:pt x="384" y="462"/>
                  <a:pt x="373" y="521"/>
                  <a:pt x="387" y="577"/>
                </a:cubicBezTo>
                <a:cubicBezTo>
                  <a:pt x="395" y="611"/>
                  <a:pt x="421" y="637"/>
                  <a:pt x="458" y="629"/>
                </a:cubicBezTo>
                <a:cubicBezTo>
                  <a:pt x="492" y="621"/>
                  <a:pt x="521" y="569"/>
                  <a:pt x="533" y="541"/>
                </a:cubicBezTo>
                <a:cubicBezTo>
                  <a:pt x="582" y="422"/>
                  <a:pt x="507" y="227"/>
                  <a:pt x="563" y="128"/>
                </a:cubicBezTo>
                <a:cubicBezTo>
                  <a:pt x="568" y="127"/>
                  <a:pt x="572" y="125"/>
                  <a:pt x="577" y="124"/>
                </a:cubicBezTo>
                <a:cubicBezTo>
                  <a:pt x="599" y="159"/>
                  <a:pt x="615" y="192"/>
                  <a:pt x="632" y="229"/>
                </a:cubicBezTo>
                <a:cubicBezTo>
                  <a:pt x="654" y="279"/>
                  <a:pt x="674" y="328"/>
                  <a:pt x="687" y="381"/>
                </a:cubicBezTo>
                <a:cubicBezTo>
                  <a:pt x="692" y="403"/>
                  <a:pt x="698" y="423"/>
                  <a:pt x="705" y="444"/>
                </a:cubicBezTo>
                <a:cubicBezTo>
                  <a:pt x="736" y="428"/>
                  <a:pt x="755" y="414"/>
                  <a:pt x="782" y="387"/>
                </a:cubicBezTo>
                <a:cubicBezTo>
                  <a:pt x="822" y="348"/>
                  <a:pt x="845" y="326"/>
                  <a:pt x="894" y="314"/>
                </a:cubicBezTo>
                <a:cubicBezTo>
                  <a:pt x="908" y="358"/>
                  <a:pt x="913" y="388"/>
                  <a:pt x="912" y="437"/>
                </a:cubicBezTo>
                <a:cubicBezTo>
                  <a:pt x="911" y="486"/>
                  <a:pt x="900" y="545"/>
                  <a:pt x="910" y="594"/>
                </a:cubicBezTo>
                <a:cubicBezTo>
                  <a:pt x="911" y="612"/>
                  <a:pt x="911" y="618"/>
                  <a:pt x="921" y="626"/>
                </a:cubicBezTo>
                <a:cubicBezTo>
                  <a:pt x="963" y="602"/>
                  <a:pt x="986" y="572"/>
                  <a:pt x="1016" y="531"/>
                </a:cubicBezTo>
                <a:cubicBezTo>
                  <a:pt x="1055" y="476"/>
                  <a:pt x="1097" y="408"/>
                  <a:pt x="1116" y="343"/>
                </a:cubicBezTo>
                <a:cubicBezTo>
                  <a:pt x="1128" y="302"/>
                  <a:pt x="1145" y="242"/>
                  <a:pt x="1134" y="199"/>
                </a:cubicBezTo>
                <a:cubicBezTo>
                  <a:pt x="1131" y="194"/>
                  <a:pt x="1128" y="188"/>
                  <a:pt x="1125" y="183"/>
                </a:cubicBezTo>
                <a:cubicBezTo>
                  <a:pt x="1121" y="217"/>
                  <a:pt x="1122" y="236"/>
                  <a:pt x="1135" y="272"/>
                </a:cubicBezTo>
                <a:cubicBezTo>
                  <a:pt x="1158" y="337"/>
                  <a:pt x="1199" y="412"/>
                  <a:pt x="1186" y="483"/>
                </a:cubicBezTo>
                <a:cubicBezTo>
                  <a:pt x="1179" y="521"/>
                  <a:pt x="1147" y="572"/>
                  <a:pt x="1104" y="567"/>
                </a:cubicBezTo>
                <a:cubicBezTo>
                  <a:pt x="1072" y="563"/>
                  <a:pt x="1093" y="502"/>
                  <a:pt x="1096" y="48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5" name="Ink 65"/>
          <p:cNvSpPr>
            <a:spLocks noRot="1" noChangeAspect="1" noEditPoints="1" noChangeArrowheads="1" noChangeShapeType="1" noTextEdit="1"/>
          </p:cNvSpPr>
          <p:nvPr/>
        </p:nvSpPr>
        <p:spPr bwMode="auto">
          <a:xfrm>
            <a:off x="1816100" y="2676525"/>
            <a:ext cx="660400" cy="468313"/>
          </a:xfrm>
          <a:custGeom>
            <a:avLst/>
            <a:gdLst>
              <a:gd name="T0" fmla="*/ 2147483647 w 1837"/>
              <a:gd name="T1" fmla="*/ 2147483647 h 1298"/>
              <a:gd name="T2" fmla="*/ 2147483647 w 1837"/>
              <a:gd name="T3" fmla="*/ 2147483647 h 1298"/>
              <a:gd name="T4" fmla="*/ 2147483647 w 1837"/>
              <a:gd name="T5" fmla="*/ 2147483647 h 1298"/>
              <a:gd name="T6" fmla="*/ 2147483647 w 1837"/>
              <a:gd name="T7" fmla="*/ 2147483647 h 1298"/>
              <a:gd name="T8" fmla="*/ 2147483647 w 1837"/>
              <a:gd name="T9" fmla="*/ 2147483647 h 1298"/>
              <a:gd name="T10" fmla="*/ 2147483647 w 1837"/>
              <a:gd name="T11" fmla="*/ 2147483647 h 1298"/>
              <a:gd name="T12" fmla="*/ 0 w 1837"/>
              <a:gd name="T13" fmla="*/ 2147483647 h 1298"/>
              <a:gd name="T14" fmla="*/ 2147483647 w 1837"/>
              <a:gd name="T15" fmla="*/ 2147483647 h 1298"/>
              <a:gd name="T16" fmla="*/ 2147483647 w 1837"/>
              <a:gd name="T17" fmla="*/ 2147483647 h 1298"/>
              <a:gd name="T18" fmla="*/ 2147483647 w 1837"/>
              <a:gd name="T19" fmla="*/ 2147483647 h 1298"/>
              <a:gd name="T20" fmla="*/ 2147483647 w 1837"/>
              <a:gd name="T21" fmla="*/ 2147483647 h 1298"/>
              <a:gd name="T22" fmla="*/ 2147483647 w 1837"/>
              <a:gd name="T23" fmla="*/ 2147483647 h 1298"/>
              <a:gd name="T24" fmla="*/ 2147483647 w 1837"/>
              <a:gd name="T25" fmla="*/ 2147483647 h 1298"/>
              <a:gd name="T26" fmla="*/ 2147483647 w 1837"/>
              <a:gd name="T27" fmla="*/ 2147483647 h 1298"/>
              <a:gd name="T28" fmla="*/ 2147483647 w 1837"/>
              <a:gd name="T29" fmla="*/ 2147483647 h 1298"/>
              <a:gd name="T30" fmla="*/ 2147483647 w 1837"/>
              <a:gd name="T31" fmla="*/ 2147483647 h 1298"/>
              <a:gd name="T32" fmla="*/ 2147483647 w 1837"/>
              <a:gd name="T33" fmla="*/ 2147483647 h 1298"/>
              <a:gd name="T34" fmla="*/ 2147483647 w 1837"/>
              <a:gd name="T35" fmla="*/ 2147483647 h 1298"/>
              <a:gd name="T36" fmla="*/ 2147483647 w 1837"/>
              <a:gd name="T37" fmla="*/ 2147483647 h 1298"/>
              <a:gd name="T38" fmla="*/ 2147483647 w 1837"/>
              <a:gd name="T39" fmla="*/ 2147483647 h 1298"/>
              <a:gd name="T40" fmla="*/ 2147483647 w 1837"/>
              <a:gd name="T41" fmla="*/ 2147483647 h 1298"/>
              <a:gd name="T42" fmla="*/ 2147483647 w 1837"/>
              <a:gd name="T43" fmla="*/ 2147483647 h 1298"/>
              <a:gd name="T44" fmla="*/ 2147483647 w 1837"/>
              <a:gd name="T45" fmla="*/ 2147483647 h 1298"/>
              <a:gd name="T46" fmla="*/ 2147483647 w 1837"/>
              <a:gd name="T47" fmla="*/ 2147483647 h 1298"/>
              <a:gd name="T48" fmla="*/ 2147483647 w 1837"/>
              <a:gd name="T49" fmla="*/ 2147483647 h 1298"/>
              <a:gd name="T50" fmla="*/ 2147483647 w 1837"/>
              <a:gd name="T51" fmla="*/ 2147483647 h 1298"/>
              <a:gd name="T52" fmla="*/ 2147483647 w 1837"/>
              <a:gd name="T53" fmla="*/ 2147483647 h 1298"/>
              <a:gd name="T54" fmla="*/ 2147483647 w 1837"/>
              <a:gd name="T55" fmla="*/ 2147483647 h 1298"/>
              <a:gd name="T56" fmla="*/ 2147483647 w 1837"/>
              <a:gd name="T57" fmla="*/ 2147483647 h 1298"/>
              <a:gd name="T58" fmla="*/ 2147483647 w 1837"/>
              <a:gd name="T59" fmla="*/ 2147483647 h 1298"/>
              <a:gd name="T60" fmla="*/ 2147483647 w 1837"/>
              <a:gd name="T61" fmla="*/ 2147483647 h 1298"/>
              <a:gd name="T62" fmla="*/ 2147483647 w 1837"/>
              <a:gd name="T63" fmla="*/ 2147483647 h 1298"/>
              <a:gd name="T64" fmla="*/ 2147483647 w 1837"/>
              <a:gd name="T65" fmla="*/ 2147483647 h 1298"/>
              <a:gd name="T66" fmla="*/ 2147483647 w 1837"/>
              <a:gd name="T67" fmla="*/ 2147483647 h 1298"/>
              <a:gd name="T68" fmla="*/ 2147483647 w 1837"/>
              <a:gd name="T69" fmla="*/ 2147483647 h 1298"/>
              <a:gd name="T70" fmla="*/ 2147483647 w 1837"/>
              <a:gd name="T71" fmla="*/ 2147483647 h 1298"/>
              <a:gd name="T72" fmla="*/ 2147483647 w 1837"/>
              <a:gd name="T73" fmla="*/ 2147483647 h 1298"/>
              <a:gd name="T74" fmla="*/ 2147483647 w 1837"/>
              <a:gd name="T75" fmla="*/ 2147483647 h 1298"/>
              <a:gd name="T76" fmla="*/ 2147483647 w 1837"/>
              <a:gd name="T77" fmla="*/ 2147483647 h 1298"/>
              <a:gd name="T78" fmla="*/ 2147483647 w 1837"/>
              <a:gd name="T79" fmla="*/ 2147483647 h 1298"/>
              <a:gd name="T80" fmla="*/ 2147483647 w 1837"/>
              <a:gd name="T81" fmla="*/ 2147483647 h 1298"/>
              <a:gd name="T82" fmla="*/ 2147483647 w 1837"/>
              <a:gd name="T83" fmla="*/ 2147483647 h 1298"/>
              <a:gd name="T84" fmla="*/ 2147483647 w 1837"/>
              <a:gd name="T85" fmla="*/ 2147483647 h 1298"/>
              <a:gd name="T86" fmla="*/ 2147483647 w 1837"/>
              <a:gd name="T87" fmla="*/ 2147483647 h 1298"/>
              <a:gd name="T88" fmla="*/ 2147483647 w 1837"/>
              <a:gd name="T89" fmla="*/ 2147483647 h 1298"/>
              <a:gd name="T90" fmla="*/ 2147483647 w 1837"/>
              <a:gd name="T91" fmla="*/ 2147483647 h 1298"/>
              <a:gd name="T92" fmla="*/ 2147483647 w 1837"/>
              <a:gd name="T93" fmla="*/ 2147483647 h 1298"/>
              <a:gd name="T94" fmla="*/ 2147483647 w 1837"/>
              <a:gd name="T95" fmla="*/ 2147483647 h 1298"/>
              <a:gd name="T96" fmla="*/ 2147483647 w 1837"/>
              <a:gd name="T97" fmla="*/ 2147483647 h 12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7"/>
              <a:gd name="T148" fmla="*/ 0 h 1298"/>
              <a:gd name="T149" fmla="*/ 1837 w 1837"/>
              <a:gd name="T150" fmla="*/ 1298 h 12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7" h="1298" extrusionOk="0">
                <a:moveTo>
                  <a:pt x="341" y="159"/>
                </a:moveTo>
                <a:cubicBezTo>
                  <a:pt x="326" y="106"/>
                  <a:pt x="309" y="34"/>
                  <a:pt x="254" y="6"/>
                </a:cubicBezTo>
                <a:cubicBezTo>
                  <a:pt x="203" y="-20"/>
                  <a:pt x="164" y="42"/>
                  <a:pt x="146" y="79"/>
                </a:cubicBezTo>
                <a:cubicBezTo>
                  <a:pt x="99" y="179"/>
                  <a:pt x="89" y="296"/>
                  <a:pt x="81" y="404"/>
                </a:cubicBezTo>
                <a:cubicBezTo>
                  <a:pt x="64" y="638"/>
                  <a:pt x="83" y="874"/>
                  <a:pt x="62" y="1107"/>
                </a:cubicBezTo>
                <a:cubicBezTo>
                  <a:pt x="60" y="1125"/>
                  <a:pt x="53" y="1284"/>
                  <a:pt x="22" y="1288"/>
                </a:cubicBezTo>
                <a:cubicBezTo>
                  <a:pt x="-2" y="1291"/>
                  <a:pt x="5" y="1265"/>
                  <a:pt x="0" y="1235"/>
                </a:cubicBezTo>
              </a:path>
              <a:path w="1837" h="1298" extrusionOk="0">
                <a:moveTo>
                  <a:pt x="9" y="811"/>
                </a:moveTo>
                <a:cubicBezTo>
                  <a:pt x="13" y="761"/>
                  <a:pt x="5" y="685"/>
                  <a:pt x="43" y="648"/>
                </a:cubicBezTo>
                <a:cubicBezTo>
                  <a:pt x="46" y="647"/>
                  <a:pt x="49" y="645"/>
                  <a:pt x="52" y="644"/>
                </a:cubicBezTo>
                <a:cubicBezTo>
                  <a:pt x="82" y="677"/>
                  <a:pt x="100" y="715"/>
                  <a:pt x="116" y="758"/>
                </a:cubicBezTo>
                <a:cubicBezTo>
                  <a:pt x="133" y="804"/>
                  <a:pt x="143" y="853"/>
                  <a:pt x="159" y="899"/>
                </a:cubicBezTo>
                <a:cubicBezTo>
                  <a:pt x="165" y="914"/>
                  <a:pt x="167" y="919"/>
                  <a:pt x="178" y="924"/>
                </a:cubicBezTo>
                <a:cubicBezTo>
                  <a:pt x="202" y="889"/>
                  <a:pt x="212" y="854"/>
                  <a:pt x="223" y="812"/>
                </a:cubicBezTo>
                <a:cubicBezTo>
                  <a:pt x="234" y="771"/>
                  <a:pt x="245" y="729"/>
                  <a:pt x="251" y="687"/>
                </a:cubicBezTo>
                <a:cubicBezTo>
                  <a:pt x="251" y="681"/>
                  <a:pt x="252" y="675"/>
                  <a:pt x="252" y="669"/>
                </a:cubicBezTo>
                <a:cubicBezTo>
                  <a:pt x="261" y="707"/>
                  <a:pt x="263" y="747"/>
                  <a:pt x="271" y="786"/>
                </a:cubicBezTo>
                <a:cubicBezTo>
                  <a:pt x="280" y="830"/>
                  <a:pt x="292" y="876"/>
                  <a:pt x="308" y="918"/>
                </a:cubicBezTo>
                <a:cubicBezTo>
                  <a:pt x="315" y="934"/>
                  <a:pt x="315" y="940"/>
                  <a:pt x="327" y="940"/>
                </a:cubicBezTo>
                <a:cubicBezTo>
                  <a:pt x="330" y="910"/>
                  <a:pt x="328" y="879"/>
                  <a:pt x="332" y="849"/>
                </a:cubicBezTo>
                <a:cubicBezTo>
                  <a:pt x="338" y="802"/>
                  <a:pt x="343" y="753"/>
                  <a:pt x="361" y="709"/>
                </a:cubicBezTo>
                <a:cubicBezTo>
                  <a:pt x="374" y="676"/>
                  <a:pt x="389" y="668"/>
                  <a:pt x="414" y="652"/>
                </a:cubicBezTo>
                <a:cubicBezTo>
                  <a:pt x="434" y="680"/>
                  <a:pt x="439" y="695"/>
                  <a:pt x="441" y="730"/>
                </a:cubicBezTo>
                <a:cubicBezTo>
                  <a:pt x="443" y="761"/>
                  <a:pt x="448" y="786"/>
                  <a:pt x="464" y="814"/>
                </a:cubicBezTo>
                <a:cubicBezTo>
                  <a:pt x="478" y="839"/>
                  <a:pt x="500" y="859"/>
                  <a:pt x="519" y="880"/>
                </a:cubicBezTo>
                <a:cubicBezTo>
                  <a:pt x="544" y="909"/>
                  <a:pt x="532" y="932"/>
                  <a:pt x="502" y="952"/>
                </a:cubicBezTo>
                <a:cubicBezTo>
                  <a:pt x="479" y="967"/>
                  <a:pt x="457" y="969"/>
                  <a:pt x="432" y="974"/>
                </a:cubicBezTo>
                <a:cubicBezTo>
                  <a:pt x="441" y="940"/>
                  <a:pt x="474" y="923"/>
                  <a:pt x="502" y="895"/>
                </a:cubicBezTo>
                <a:cubicBezTo>
                  <a:pt x="533" y="863"/>
                  <a:pt x="543" y="852"/>
                  <a:pt x="563" y="830"/>
                </a:cubicBezTo>
              </a:path>
              <a:path w="1837" h="1298" extrusionOk="0">
                <a:moveTo>
                  <a:pt x="642" y="370"/>
                </a:moveTo>
                <a:cubicBezTo>
                  <a:pt x="614" y="383"/>
                  <a:pt x="625" y="434"/>
                  <a:pt x="627" y="467"/>
                </a:cubicBezTo>
                <a:cubicBezTo>
                  <a:pt x="633" y="565"/>
                  <a:pt x="646" y="664"/>
                  <a:pt x="648" y="762"/>
                </a:cubicBezTo>
                <a:cubicBezTo>
                  <a:pt x="649" y="802"/>
                  <a:pt x="649" y="838"/>
                  <a:pt x="634" y="875"/>
                </a:cubicBezTo>
                <a:cubicBezTo>
                  <a:pt x="617" y="841"/>
                  <a:pt x="613" y="812"/>
                  <a:pt x="628" y="774"/>
                </a:cubicBezTo>
                <a:cubicBezTo>
                  <a:pt x="644" y="733"/>
                  <a:pt x="684" y="696"/>
                  <a:pt x="724" y="680"/>
                </a:cubicBezTo>
                <a:cubicBezTo>
                  <a:pt x="764" y="663"/>
                  <a:pt x="806" y="664"/>
                  <a:pt x="848" y="659"/>
                </a:cubicBezTo>
                <a:cubicBezTo>
                  <a:pt x="878" y="654"/>
                  <a:pt x="889" y="652"/>
                  <a:pt x="909" y="650"/>
                </a:cubicBezTo>
              </a:path>
              <a:path w="1837" h="1298" extrusionOk="0">
                <a:moveTo>
                  <a:pt x="1320" y="510"/>
                </a:moveTo>
                <a:cubicBezTo>
                  <a:pt x="1346" y="528"/>
                  <a:pt x="1349" y="524"/>
                  <a:pt x="1334" y="560"/>
                </a:cubicBezTo>
                <a:cubicBezTo>
                  <a:pt x="1307" y="622"/>
                  <a:pt x="1267" y="678"/>
                  <a:pt x="1234" y="737"/>
                </a:cubicBezTo>
                <a:cubicBezTo>
                  <a:pt x="1196" y="804"/>
                  <a:pt x="1135" y="892"/>
                  <a:pt x="1144" y="973"/>
                </a:cubicBezTo>
                <a:cubicBezTo>
                  <a:pt x="1150" y="1020"/>
                  <a:pt x="1196" y="1027"/>
                  <a:pt x="1234" y="1030"/>
                </a:cubicBezTo>
                <a:cubicBezTo>
                  <a:pt x="1287" y="1034"/>
                  <a:pt x="1342" y="1022"/>
                  <a:pt x="1391" y="1006"/>
                </a:cubicBezTo>
                <a:cubicBezTo>
                  <a:pt x="1432" y="993"/>
                  <a:pt x="1469" y="975"/>
                  <a:pt x="1507" y="957"/>
                </a:cubicBezTo>
              </a:path>
              <a:path w="1837" h="1298" extrusionOk="0">
                <a:moveTo>
                  <a:pt x="1717" y="467"/>
                </a:moveTo>
                <a:cubicBezTo>
                  <a:pt x="1761" y="476"/>
                  <a:pt x="1774" y="504"/>
                  <a:pt x="1792" y="545"/>
                </a:cubicBezTo>
                <a:cubicBezTo>
                  <a:pt x="1858" y="694"/>
                  <a:pt x="1839" y="849"/>
                  <a:pt x="1782" y="998"/>
                </a:cubicBezTo>
                <a:cubicBezTo>
                  <a:pt x="1761" y="1054"/>
                  <a:pt x="1736" y="1110"/>
                  <a:pt x="1688" y="1144"/>
                </a:cubicBezTo>
                <a:cubicBezTo>
                  <a:pt x="1646" y="1174"/>
                  <a:pt x="1602" y="1159"/>
                  <a:pt x="1555" y="11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6" name="Ink 66"/>
          <p:cNvSpPr>
            <a:spLocks noRot="1" noChangeAspect="1" noEditPoints="1" noChangeArrowheads="1" noChangeShapeType="1" noTextEdit="1"/>
          </p:cNvSpPr>
          <p:nvPr/>
        </p:nvSpPr>
        <p:spPr bwMode="auto">
          <a:xfrm>
            <a:off x="2665413" y="2632075"/>
            <a:ext cx="1149350" cy="430213"/>
          </a:xfrm>
          <a:custGeom>
            <a:avLst/>
            <a:gdLst>
              <a:gd name="T0" fmla="*/ 2147483647 w 3191"/>
              <a:gd name="T1" fmla="*/ 2147483647 h 1193"/>
              <a:gd name="T2" fmla="*/ 2147483647 w 3191"/>
              <a:gd name="T3" fmla="*/ 2147483647 h 1193"/>
              <a:gd name="T4" fmla="*/ 2147483647 w 3191"/>
              <a:gd name="T5" fmla="*/ 2147483647 h 1193"/>
              <a:gd name="T6" fmla="*/ 2147483647 w 3191"/>
              <a:gd name="T7" fmla="*/ 2147483647 h 1193"/>
              <a:gd name="T8" fmla="*/ 2147483647 w 3191"/>
              <a:gd name="T9" fmla="*/ 2147483647 h 1193"/>
              <a:gd name="T10" fmla="*/ 2147483647 w 3191"/>
              <a:gd name="T11" fmla="*/ 2147483647 h 1193"/>
              <a:gd name="T12" fmla="*/ 2147483647 w 3191"/>
              <a:gd name="T13" fmla="*/ 2147483647 h 1193"/>
              <a:gd name="T14" fmla="*/ 2147483647 w 3191"/>
              <a:gd name="T15" fmla="*/ 2147483647 h 1193"/>
              <a:gd name="T16" fmla="*/ 2147483647 w 3191"/>
              <a:gd name="T17" fmla="*/ 2147483647 h 1193"/>
              <a:gd name="T18" fmla="*/ 2147483647 w 3191"/>
              <a:gd name="T19" fmla="*/ 2147483647 h 1193"/>
              <a:gd name="T20" fmla="*/ 2147483647 w 3191"/>
              <a:gd name="T21" fmla="*/ 2147483647 h 1193"/>
              <a:gd name="T22" fmla="*/ 2147483647 w 3191"/>
              <a:gd name="T23" fmla="*/ 2147483647 h 1193"/>
              <a:gd name="T24" fmla="*/ 2147483647 w 3191"/>
              <a:gd name="T25" fmla="*/ 2147483647 h 1193"/>
              <a:gd name="T26" fmla="*/ 2147483647 w 3191"/>
              <a:gd name="T27" fmla="*/ 2147483647 h 1193"/>
              <a:gd name="T28" fmla="*/ 2147483647 w 3191"/>
              <a:gd name="T29" fmla="*/ 2147483647 h 1193"/>
              <a:gd name="T30" fmla="*/ 2147483647 w 3191"/>
              <a:gd name="T31" fmla="*/ 2147483647 h 1193"/>
              <a:gd name="T32" fmla="*/ 2147483647 w 3191"/>
              <a:gd name="T33" fmla="*/ 2147483647 h 1193"/>
              <a:gd name="T34" fmla="*/ 2147483647 w 3191"/>
              <a:gd name="T35" fmla="*/ 2147483647 h 1193"/>
              <a:gd name="T36" fmla="*/ 2147483647 w 3191"/>
              <a:gd name="T37" fmla="*/ 2147483647 h 1193"/>
              <a:gd name="T38" fmla="*/ 2147483647 w 3191"/>
              <a:gd name="T39" fmla="*/ 2147483647 h 1193"/>
              <a:gd name="T40" fmla="*/ 2147483647 w 3191"/>
              <a:gd name="T41" fmla="*/ 2147483647 h 1193"/>
              <a:gd name="T42" fmla="*/ 2147483647 w 3191"/>
              <a:gd name="T43" fmla="*/ 2147483647 h 1193"/>
              <a:gd name="T44" fmla="*/ 2147483647 w 3191"/>
              <a:gd name="T45" fmla="*/ 2147483647 h 1193"/>
              <a:gd name="T46" fmla="*/ 2147483647 w 3191"/>
              <a:gd name="T47" fmla="*/ 2147483647 h 1193"/>
              <a:gd name="T48" fmla="*/ 2147483647 w 3191"/>
              <a:gd name="T49" fmla="*/ 2147483647 h 1193"/>
              <a:gd name="T50" fmla="*/ 2147483647 w 3191"/>
              <a:gd name="T51" fmla="*/ 2147483647 h 1193"/>
              <a:gd name="T52" fmla="*/ 2147483647 w 3191"/>
              <a:gd name="T53" fmla="*/ 2147483647 h 1193"/>
              <a:gd name="T54" fmla="*/ 2147483647 w 3191"/>
              <a:gd name="T55" fmla="*/ 2147483647 h 1193"/>
              <a:gd name="T56" fmla="*/ 2147483647 w 3191"/>
              <a:gd name="T57" fmla="*/ 2147483647 h 1193"/>
              <a:gd name="T58" fmla="*/ 2147483647 w 3191"/>
              <a:gd name="T59" fmla="*/ 2147483647 h 1193"/>
              <a:gd name="T60" fmla="*/ 2147483647 w 3191"/>
              <a:gd name="T61" fmla="*/ 2147483647 h 1193"/>
              <a:gd name="T62" fmla="*/ 2147483647 w 3191"/>
              <a:gd name="T63" fmla="*/ 2147483647 h 1193"/>
              <a:gd name="T64" fmla="*/ 2147483647 w 3191"/>
              <a:gd name="T65" fmla="*/ 2147483647 h 1193"/>
              <a:gd name="T66" fmla="*/ 2147483647 w 3191"/>
              <a:gd name="T67" fmla="*/ 2147483647 h 1193"/>
              <a:gd name="T68" fmla="*/ 2147483647 w 3191"/>
              <a:gd name="T69" fmla="*/ 2147483647 h 1193"/>
              <a:gd name="T70" fmla="*/ 2147483647 w 3191"/>
              <a:gd name="T71" fmla="*/ 2147483647 h 1193"/>
              <a:gd name="T72" fmla="*/ 2147483647 w 3191"/>
              <a:gd name="T73" fmla="*/ 2147483647 h 1193"/>
              <a:gd name="T74" fmla="*/ 2147483647 w 3191"/>
              <a:gd name="T75" fmla="*/ 2147483647 h 1193"/>
              <a:gd name="T76" fmla="*/ 2147483647 w 3191"/>
              <a:gd name="T77" fmla="*/ 2147483647 h 1193"/>
              <a:gd name="T78" fmla="*/ 2147483647 w 3191"/>
              <a:gd name="T79" fmla="*/ 2147483647 h 1193"/>
              <a:gd name="T80" fmla="*/ 2147483647 w 3191"/>
              <a:gd name="T81" fmla="*/ 2147483647 h 1193"/>
              <a:gd name="T82" fmla="*/ 2147483647 w 3191"/>
              <a:gd name="T83" fmla="*/ 2147483647 h 1193"/>
              <a:gd name="T84" fmla="*/ 2147483647 w 3191"/>
              <a:gd name="T85" fmla="*/ 2147483647 h 1193"/>
              <a:gd name="T86" fmla="*/ 2147483647 w 3191"/>
              <a:gd name="T87" fmla="*/ 2147483647 h 1193"/>
              <a:gd name="T88" fmla="*/ 2147483647 w 3191"/>
              <a:gd name="T89" fmla="*/ 2147483647 h 1193"/>
              <a:gd name="T90" fmla="*/ 2147483647 w 3191"/>
              <a:gd name="T91" fmla="*/ 2147483647 h 1193"/>
              <a:gd name="T92" fmla="*/ 2147483647 w 3191"/>
              <a:gd name="T93" fmla="*/ 2147483647 h 1193"/>
              <a:gd name="T94" fmla="*/ 2147483647 w 3191"/>
              <a:gd name="T95" fmla="*/ 2147483647 h 1193"/>
              <a:gd name="T96" fmla="*/ 2147483647 w 3191"/>
              <a:gd name="T97" fmla="*/ 2147483647 h 1193"/>
              <a:gd name="T98" fmla="*/ 2147483647 w 3191"/>
              <a:gd name="T99" fmla="*/ 2147483647 h 1193"/>
              <a:gd name="T100" fmla="*/ 2147483647 w 3191"/>
              <a:gd name="T101" fmla="*/ 2147483647 h 1193"/>
              <a:gd name="T102" fmla="*/ 2147483647 w 3191"/>
              <a:gd name="T103" fmla="*/ 2147483647 h 11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1"/>
              <a:gd name="T157" fmla="*/ 0 h 1193"/>
              <a:gd name="T158" fmla="*/ 3191 w 3191"/>
              <a:gd name="T159" fmla="*/ 1193 h 11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1" h="1193" extrusionOk="0">
                <a:moveTo>
                  <a:pt x="389" y="539"/>
                </a:moveTo>
                <a:cubicBezTo>
                  <a:pt x="406" y="519"/>
                  <a:pt x="426" y="498"/>
                  <a:pt x="445" y="481"/>
                </a:cubicBezTo>
                <a:cubicBezTo>
                  <a:pt x="459" y="469"/>
                  <a:pt x="480" y="450"/>
                  <a:pt x="500" y="455"/>
                </a:cubicBezTo>
                <a:cubicBezTo>
                  <a:pt x="524" y="461"/>
                  <a:pt x="530" y="501"/>
                  <a:pt x="534" y="520"/>
                </a:cubicBezTo>
                <a:cubicBezTo>
                  <a:pt x="543" y="561"/>
                  <a:pt x="547" y="605"/>
                  <a:pt x="549" y="647"/>
                </a:cubicBezTo>
                <a:cubicBezTo>
                  <a:pt x="551" y="675"/>
                  <a:pt x="551" y="702"/>
                  <a:pt x="552" y="730"/>
                </a:cubicBezTo>
                <a:cubicBezTo>
                  <a:pt x="552" y="733"/>
                  <a:pt x="552" y="736"/>
                  <a:pt x="552" y="739"/>
                </a:cubicBezTo>
                <a:cubicBezTo>
                  <a:pt x="531" y="722"/>
                  <a:pt x="516" y="698"/>
                  <a:pt x="494" y="682"/>
                </a:cubicBezTo>
                <a:cubicBezTo>
                  <a:pt x="464" y="659"/>
                  <a:pt x="426" y="644"/>
                  <a:pt x="387" y="650"/>
                </a:cubicBezTo>
                <a:cubicBezTo>
                  <a:pt x="340" y="657"/>
                  <a:pt x="305" y="689"/>
                  <a:pt x="279" y="727"/>
                </a:cubicBezTo>
                <a:cubicBezTo>
                  <a:pt x="251" y="769"/>
                  <a:pt x="240" y="821"/>
                  <a:pt x="263" y="867"/>
                </a:cubicBezTo>
                <a:cubicBezTo>
                  <a:pt x="278" y="898"/>
                  <a:pt x="307" y="914"/>
                  <a:pt x="341" y="919"/>
                </a:cubicBezTo>
                <a:cubicBezTo>
                  <a:pt x="372" y="924"/>
                  <a:pt x="406" y="920"/>
                  <a:pt x="436" y="909"/>
                </a:cubicBezTo>
                <a:cubicBezTo>
                  <a:pt x="466" y="898"/>
                  <a:pt x="485" y="881"/>
                  <a:pt x="504" y="859"/>
                </a:cubicBezTo>
                <a:cubicBezTo>
                  <a:pt x="521" y="840"/>
                  <a:pt x="537" y="821"/>
                  <a:pt x="551" y="800"/>
                </a:cubicBezTo>
              </a:path>
              <a:path w="3191" h="1193" extrusionOk="0">
                <a:moveTo>
                  <a:pt x="675" y="771"/>
                </a:moveTo>
                <a:cubicBezTo>
                  <a:pt x="668" y="805"/>
                  <a:pt x="666" y="834"/>
                  <a:pt x="666" y="869"/>
                </a:cubicBezTo>
                <a:cubicBezTo>
                  <a:pt x="665" y="915"/>
                  <a:pt x="673" y="958"/>
                  <a:pt x="679" y="1003"/>
                </a:cubicBezTo>
                <a:cubicBezTo>
                  <a:pt x="683" y="1033"/>
                  <a:pt x="687" y="1063"/>
                  <a:pt x="696" y="1092"/>
                </a:cubicBezTo>
                <a:cubicBezTo>
                  <a:pt x="697" y="1095"/>
                  <a:pt x="698" y="1098"/>
                  <a:pt x="699" y="1101"/>
                </a:cubicBezTo>
                <a:cubicBezTo>
                  <a:pt x="699" y="1063"/>
                  <a:pt x="696" y="1027"/>
                  <a:pt x="693" y="989"/>
                </a:cubicBezTo>
                <a:cubicBezTo>
                  <a:pt x="686" y="898"/>
                  <a:pt x="680" y="807"/>
                  <a:pt x="677" y="716"/>
                </a:cubicBezTo>
                <a:cubicBezTo>
                  <a:pt x="675" y="663"/>
                  <a:pt x="670" y="604"/>
                  <a:pt x="683" y="552"/>
                </a:cubicBezTo>
                <a:cubicBezTo>
                  <a:pt x="689" y="537"/>
                  <a:pt x="690" y="532"/>
                  <a:pt x="701" y="529"/>
                </a:cubicBezTo>
                <a:cubicBezTo>
                  <a:pt x="737" y="541"/>
                  <a:pt x="763" y="567"/>
                  <a:pt x="787" y="597"/>
                </a:cubicBezTo>
                <a:cubicBezTo>
                  <a:pt x="805" y="620"/>
                  <a:pt x="829" y="652"/>
                  <a:pt x="830" y="683"/>
                </a:cubicBezTo>
                <a:cubicBezTo>
                  <a:pt x="831" y="710"/>
                  <a:pt x="807" y="727"/>
                  <a:pt x="784" y="735"/>
                </a:cubicBezTo>
                <a:cubicBezTo>
                  <a:pt x="761" y="743"/>
                  <a:pt x="727" y="754"/>
                  <a:pt x="703" y="757"/>
                </a:cubicBezTo>
                <a:cubicBezTo>
                  <a:pt x="670" y="761"/>
                  <a:pt x="685" y="764"/>
                  <a:pt x="704" y="773"/>
                </a:cubicBezTo>
              </a:path>
              <a:path w="3191" h="1193" extrusionOk="0">
                <a:moveTo>
                  <a:pt x="931" y="1092"/>
                </a:moveTo>
                <a:cubicBezTo>
                  <a:pt x="928" y="1063"/>
                  <a:pt x="923" y="1037"/>
                  <a:pt x="919" y="1009"/>
                </a:cubicBezTo>
                <a:cubicBezTo>
                  <a:pt x="912" y="960"/>
                  <a:pt x="904" y="910"/>
                  <a:pt x="900" y="860"/>
                </a:cubicBezTo>
                <a:cubicBezTo>
                  <a:pt x="894" y="779"/>
                  <a:pt x="891" y="677"/>
                  <a:pt x="922" y="600"/>
                </a:cubicBezTo>
                <a:cubicBezTo>
                  <a:pt x="934" y="570"/>
                  <a:pt x="959" y="546"/>
                  <a:pt x="994" y="555"/>
                </a:cubicBezTo>
                <a:cubicBezTo>
                  <a:pt x="1023" y="562"/>
                  <a:pt x="1056" y="584"/>
                  <a:pt x="1074" y="608"/>
                </a:cubicBezTo>
                <a:cubicBezTo>
                  <a:pt x="1090" y="629"/>
                  <a:pt x="1096" y="655"/>
                  <a:pt x="1079" y="678"/>
                </a:cubicBezTo>
                <a:cubicBezTo>
                  <a:pt x="1063" y="699"/>
                  <a:pt x="1030" y="714"/>
                  <a:pt x="1006" y="722"/>
                </a:cubicBezTo>
                <a:cubicBezTo>
                  <a:pt x="995" y="725"/>
                  <a:pt x="925" y="747"/>
                  <a:pt x="980" y="724"/>
                </a:cubicBezTo>
              </a:path>
              <a:path w="3191" h="1193" extrusionOk="0">
                <a:moveTo>
                  <a:pt x="1557" y="386"/>
                </a:moveTo>
                <a:cubicBezTo>
                  <a:pt x="1563" y="417"/>
                  <a:pt x="1568" y="450"/>
                  <a:pt x="1570" y="481"/>
                </a:cubicBezTo>
                <a:cubicBezTo>
                  <a:pt x="1573" y="526"/>
                  <a:pt x="1579" y="569"/>
                  <a:pt x="1585" y="613"/>
                </a:cubicBezTo>
                <a:cubicBezTo>
                  <a:pt x="1588" y="631"/>
                  <a:pt x="1591" y="649"/>
                  <a:pt x="1594" y="667"/>
                </a:cubicBezTo>
                <a:cubicBezTo>
                  <a:pt x="1600" y="637"/>
                  <a:pt x="1593" y="608"/>
                  <a:pt x="1589" y="577"/>
                </a:cubicBezTo>
                <a:cubicBezTo>
                  <a:pt x="1582" y="524"/>
                  <a:pt x="1573" y="472"/>
                  <a:pt x="1569" y="419"/>
                </a:cubicBezTo>
                <a:cubicBezTo>
                  <a:pt x="1566" y="384"/>
                  <a:pt x="1556" y="319"/>
                  <a:pt x="1591" y="296"/>
                </a:cubicBezTo>
                <a:cubicBezTo>
                  <a:pt x="1610" y="284"/>
                  <a:pt x="1651" y="288"/>
                  <a:pt x="1671" y="292"/>
                </a:cubicBezTo>
                <a:cubicBezTo>
                  <a:pt x="1704" y="299"/>
                  <a:pt x="1737" y="305"/>
                  <a:pt x="1771" y="311"/>
                </a:cubicBezTo>
                <a:cubicBezTo>
                  <a:pt x="1792" y="314"/>
                  <a:pt x="1799" y="315"/>
                  <a:pt x="1811" y="322"/>
                </a:cubicBezTo>
              </a:path>
              <a:path w="3191" h="1193" extrusionOk="0">
                <a:moveTo>
                  <a:pt x="1764" y="501"/>
                </a:moveTo>
                <a:cubicBezTo>
                  <a:pt x="1775" y="526"/>
                  <a:pt x="1783" y="527"/>
                  <a:pt x="1809" y="527"/>
                </a:cubicBezTo>
                <a:cubicBezTo>
                  <a:pt x="1846" y="528"/>
                  <a:pt x="1871" y="511"/>
                  <a:pt x="1901" y="491"/>
                </a:cubicBezTo>
                <a:cubicBezTo>
                  <a:pt x="1932" y="470"/>
                  <a:pt x="1954" y="441"/>
                  <a:pt x="1958" y="403"/>
                </a:cubicBezTo>
                <a:cubicBezTo>
                  <a:pt x="1961" y="370"/>
                  <a:pt x="1936" y="348"/>
                  <a:pt x="1905" y="344"/>
                </a:cubicBezTo>
                <a:cubicBezTo>
                  <a:pt x="1859" y="338"/>
                  <a:pt x="1815" y="368"/>
                  <a:pt x="1782" y="396"/>
                </a:cubicBezTo>
                <a:cubicBezTo>
                  <a:pt x="1740" y="431"/>
                  <a:pt x="1707" y="477"/>
                  <a:pt x="1692" y="530"/>
                </a:cubicBezTo>
                <a:cubicBezTo>
                  <a:pt x="1681" y="569"/>
                  <a:pt x="1680" y="614"/>
                  <a:pt x="1703" y="649"/>
                </a:cubicBezTo>
                <a:cubicBezTo>
                  <a:pt x="1725" y="682"/>
                  <a:pt x="1772" y="695"/>
                  <a:pt x="1810" y="688"/>
                </a:cubicBezTo>
                <a:cubicBezTo>
                  <a:pt x="1864" y="678"/>
                  <a:pt x="1928" y="651"/>
                  <a:pt x="1974" y="621"/>
                </a:cubicBezTo>
                <a:cubicBezTo>
                  <a:pt x="2023" y="589"/>
                  <a:pt x="2071" y="552"/>
                  <a:pt x="2104" y="503"/>
                </a:cubicBezTo>
                <a:cubicBezTo>
                  <a:pt x="2122" y="476"/>
                  <a:pt x="2127" y="436"/>
                  <a:pt x="2092" y="419"/>
                </a:cubicBezTo>
                <a:cubicBezTo>
                  <a:pt x="2069" y="408"/>
                  <a:pt x="2019" y="409"/>
                  <a:pt x="1998" y="425"/>
                </a:cubicBezTo>
                <a:cubicBezTo>
                  <a:pt x="1967" y="449"/>
                  <a:pt x="1984" y="490"/>
                  <a:pt x="2002" y="515"/>
                </a:cubicBezTo>
                <a:cubicBezTo>
                  <a:pt x="2032" y="557"/>
                  <a:pt x="2077" y="587"/>
                  <a:pt x="2112" y="624"/>
                </a:cubicBezTo>
                <a:cubicBezTo>
                  <a:pt x="2133" y="646"/>
                  <a:pt x="2139" y="655"/>
                  <a:pt x="2143" y="682"/>
                </a:cubicBezTo>
                <a:cubicBezTo>
                  <a:pt x="2102" y="707"/>
                  <a:pt x="2057" y="712"/>
                  <a:pt x="2009" y="713"/>
                </a:cubicBezTo>
                <a:cubicBezTo>
                  <a:pt x="1979" y="714"/>
                  <a:pt x="1922" y="717"/>
                  <a:pt x="1916" y="675"/>
                </a:cubicBezTo>
                <a:cubicBezTo>
                  <a:pt x="1913" y="652"/>
                  <a:pt x="1940" y="615"/>
                  <a:pt x="1949" y="597"/>
                </a:cubicBezTo>
              </a:path>
              <a:path w="3191" h="1193" extrusionOk="0">
                <a:moveTo>
                  <a:pt x="2277" y="13"/>
                </a:moveTo>
                <a:cubicBezTo>
                  <a:pt x="2299" y="37"/>
                  <a:pt x="2309" y="51"/>
                  <a:pt x="2317" y="89"/>
                </a:cubicBezTo>
                <a:cubicBezTo>
                  <a:pt x="2332" y="158"/>
                  <a:pt x="2337" y="228"/>
                  <a:pt x="2347" y="297"/>
                </a:cubicBezTo>
                <a:cubicBezTo>
                  <a:pt x="2357" y="367"/>
                  <a:pt x="2366" y="438"/>
                  <a:pt x="2379" y="508"/>
                </a:cubicBezTo>
                <a:cubicBezTo>
                  <a:pt x="2386" y="546"/>
                  <a:pt x="2416" y="588"/>
                  <a:pt x="2372" y="569"/>
                </a:cubicBezTo>
              </a:path>
              <a:path w="3191" h="1193" extrusionOk="0">
                <a:moveTo>
                  <a:pt x="2218" y="395"/>
                </a:moveTo>
                <a:cubicBezTo>
                  <a:pt x="2200" y="372"/>
                  <a:pt x="2191" y="367"/>
                  <a:pt x="2189" y="341"/>
                </a:cubicBezTo>
                <a:cubicBezTo>
                  <a:pt x="2208" y="323"/>
                  <a:pt x="2237" y="328"/>
                  <a:pt x="2266" y="327"/>
                </a:cubicBezTo>
                <a:cubicBezTo>
                  <a:pt x="2308" y="325"/>
                  <a:pt x="2346" y="320"/>
                  <a:pt x="2385" y="307"/>
                </a:cubicBezTo>
                <a:cubicBezTo>
                  <a:pt x="2424" y="294"/>
                  <a:pt x="2459" y="278"/>
                  <a:pt x="2496" y="260"/>
                </a:cubicBezTo>
              </a:path>
              <a:path w="3191" h="1193" extrusionOk="0">
                <a:moveTo>
                  <a:pt x="2751" y="171"/>
                </a:moveTo>
                <a:cubicBezTo>
                  <a:pt x="2755" y="170"/>
                  <a:pt x="2759" y="169"/>
                  <a:pt x="2763" y="168"/>
                </a:cubicBezTo>
                <a:cubicBezTo>
                  <a:pt x="2767" y="190"/>
                  <a:pt x="2756" y="209"/>
                  <a:pt x="2750" y="233"/>
                </a:cubicBezTo>
                <a:cubicBezTo>
                  <a:pt x="2738" y="282"/>
                  <a:pt x="2721" y="329"/>
                  <a:pt x="2707" y="378"/>
                </a:cubicBezTo>
                <a:cubicBezTo>
                  <a:pt x="2695" y="421"/>
                  <a:pt x="2676" y="469"/>
                  <a:pt x="2679" y="515"/>
                </a:cubicBezTo>
                <a:cubicBezTo>
                  <a:pt x="2681" y="551"/>
                  <a:pt x="2705" y="571"/>
                  <a:pt x="2736" y="584"/>
                </a:cubicBezTo>
                <a:cubicBezTo>
                  <a:pt x="2778" y="602"/>
                  <a:pt x="2822" y="603"/>
                  <a:pt x="2866" y="600"/>
                </a:cubicBezTo>
                <a:cubicBezTo>
                  <a:pt x="2891" y="598"/>
                  <a:pt x="2893" y="598"/>
                  <a:pt x="2910" y="583"/>
                </a:cubicBezTo>
              </a:path>
              <a:path w="3191" h="1193" extrusionOk="0">
                <a:moveTo>
                  <a:pt x="1539" y="58"/>
                </a:moveTo>
                <a:cubicBezTo>
                  <a:pt x="1499" y="69"/>
                  <a:pt x="1487" y="81"/>
                  <a:pt x="1461" y="114"/>
                </a:cubicBezTo>
                <a:cubicBezTo>
                  <a:pt x="1413" y="175"/>
                  <a:pt x="1392" y="247"/>
                  <a:pt x="1373" y="321"/>
                </a:cubicBezTo>
                <a:cubicBezTo>
                  <a:pt x="1347" y="420"/>
                  <a:pt x="1337" y="522"/>
                  <a:pt x="1352" y="624"/>
                </a:cubicBezTo>
                <a:cubicBezTo>
                  <a:pt x="1364" y="707"/>
                  <a:pt x="1391" y="791"/>
                  <a:pt x="1441" y="859"/>
                </a:cubicBezTo>
                <a:cubicBezTo>
                  <a:pt x="1473" y="902"/>
                  <a:pt x="1506" y="917"/>
                  <a:pt x="1552" y="939"/>
                </a:cubicBezTo>
              </a:path>
              <a:path w="3191" h="1193" extrusionOk="0">
                <a:moveTo>
                  <a:pt x="2971" y="0"/>
                </a:moveTo>
                <a:cubicBezTo>
                  <a:pt x="3020" y="18"/>
                  <a:pt x="3057" y="45"/>
                  <a:pt x="3085" y="92"/>
                </a:cubicBezTo>
                <a:cubicBezTo>
                  <a:pt x="3127" y="163"/>
                  <a:pt x="3144" y="253"/>
                  <a:pt x="3157" y="333"/>
                </a:cubicBezTo>
                <a:cubicBezTo>
                  <a:pt x="3170" y="412"/>
                  <a:pt x="3175" y="491"/>
                  <a:pt x="3178" y="571"/>
                </a:cubicBezTo>
                <a:cubicBezTo>
                  <a:pt x="3179" y="585"/>
                  <a:pt x="3171" y="659"/>
                  <a:pt x="3178" y="670"/>
                </a:cubicBezTo>
                <a:cubicBezTo>
                  <a:pt x="3182" y="667"/>
                  <a:pt x="3186" y="665"/>
                  <a:pt x="3190" y="662"/>
                </a:cubicBezTo>
              </a:path>
              <a:path w="3191" h="1193" extrusionOk="0">
                <a:moveTo>
                  <a:pt x="245" y="69"/>
                </a:moveTo>
                <a:cubicBezTo>
                  <a:pt x="216" y="51"/>
                  <a:pt x="219" y="26"/>
                  <a:pt x="180" y="49"/>
                </a:cubicBezTo>
                <a:cubicBezTo>
                  <a:pt x="117" y="86"/>
                  <a:pt x="93" y="190"/>
                  <a:pt x="72" y="253"/>
                </a:cubicBezTo>
                <a:cubicBezTo>
                  <a:pt x="27" y="386"/>
                  <a:pt x="8" y="521"/>
                  <a:pt x="2" y="661"/>
                </a:cubicBezTo>
                <a:cubicBezTo>
                  <a:pt x="-3" y="779"/>
                  <a:pt x="5" y="900"/>
                  <a:pt x="45" y="1012"/>
                </a:cubicBezTo>
                <a:cubicBezTo>
                  <a:pt x="71" y="1086"/>
                  <a:pt x="130" y="1179"/>
                  <a:pt x="215" y="1192"/>
                </a:cubicBezTo>
                <a:cubicBezTo>
                  <a:pt x="219" y="1191"/>
                  <a:pt x="224" y="1190"/>
                  <a:pt x="228" y="118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7" name="Ink 67"/>
          <p:cNvSpPr>
            <a:spLocks noRot="1" noChangeAspect="1" noEditPoints="1" noChangeArrowheads="1" noChangeShapeType="1" noTextEdit="1"/>
          </p:cNvSpPr>
          <p:nvPr/>
        </p:nvSpPr>
        <p:spPr bwMode="auto">
          <a:xfrm>
            <a:off x="3937000" y="2463800"/>
            <a:ext cx="414338" cy="536575"/>
          </a:xfrm>
          <a:custGeom>
            <a:avLst/>
            <a:gdLst>
              <a:gd name="T0" fmla="*/ 0 w 1147"/>
              <a:gd name="T1" fmla="*/ 2147483647 h 1491"/>
              <a:gd name="T2" fmla="*/ 2147483647 w 1147"/>
              <a:gd name="T3" fmla="*/ 2147483647 h 1491"/>
              <a:gd name="T4" fmla="*/ 2147483647 w 1147"/>
              <a:gd name="T5" fmla="*/ 2147483647 h 1491"/>
              <a:gd name="T6" fmla="*/ 2147483647 w 1147"/>
              <a:gd name="T7" fmla="*/ 2147483647 h 1491"/>
              <a:gd name="T8" fmla="*/ 2147483647 w 1147"/>
              <a:gd name="T9" fmla="*/ 2147483647 h 1491"/>
              <a:gd name="T10" fmla="*/ 2147483647 w 1147"/>
              <a:gd name="T11" fmla="*/ 2147483647 h 1491"/>
              <a:gd name="T12" fmla="*/ 2147483647 w 1147"/>
              <a:gd name="T13" fmla="*/ 2147483647 h 1491"/>
              <a:gd name="T14" fmla="*/ 2147483647 w 1147"/>
              <a:gd name="T15" fmla="*/ 2147483647 h 1491"/>
              <a:gd name="T16" fmla="*/ 2147483647 w 1147"/>
              <a:gd name="T17" fmla="*/ 2147483647 h 1491"/>
              <a:gd name="T18" fmla="*/ 2147483647 w 1147"/>
              <a:gd name="T19" fmla="*/ 2147483647 h 1491"/>
              <a:gd name="T20" fmla="*/ 2147483647 w 1147"/>
              <a:gd name="T21" fmla="*/ 2147483647 h 1491"/>
              <a:gd name="T22" fmla="*/ 2147483647 w 1147"/>
              <a:gd name="T23" fmla="*/ 2147483647 h 1491"/>
              <a:gd name="T24" fmla="*/ 2147483647 w 1147"/>
              <a:gd name="T25" fmla="*/ 2147483647 h 1491"/>
              <a:gd name="T26" fmla="*/ 2147483647 w 1147"/>
              <a:gd name="T27" fmla="*/ 2147483647 h 1491"/>
              <a:gd name="T28" fmla="*/ 2147483647 w 1147"/>
              <a:gd name="T29" fmla="*/ 2147483647 h 1491"/>
              <a:gd name="T30" fmla="*/ 2147483647 w 1147"/>
              <a:gd name="T31" fmla="*/ 2147483647 h 1491"/>
              <a:gd name="T32" fmla="*/ 2147483647 w 1147"/>
              <a:gd name="T33" fmla="*/ 2147483647 h 1491"/>
              <a:gd name="T34" fmla="*/ 2147483647 w 1147"/>
              <a:gd name="T35" fmla="*/ 2147483647 h 1491"/>
              <a:gd name="T36" fmla="*/ 2147483647 w 1147"/>
              <a:gd name="T37" fmla="*/ 2147483647 h 1491"/>
              <a:gd name="T38" fmla="*/ 2147483647 w 1147"/>
              <a:gd name="T39" fmla="*/ 2147483647 h 1491"/>
              <a:gd name="T40" fmla="*/ 2147483647 w 1147"/>
              <a:gd name="T41" fmla="*/ 2147483647 h 1491"/>
              <a:gd name="T42" fmla="*/ 2147483647 w 1147"/>
              <a:gd name="T43" fmla="*/ 2147483647 h 1491"/>
              <a:gd name="T44" fmla="*/ 2147483647 w 1147"/>
              <a:gd name="T45" fmla="*/ 2147483647 h 1491"/>
              <a:gd name="T46" fmla="*/ 2147483647 w 1147"/>
              <a:gd name="T47" fmla="*/ 2147483647 h 1491"/>
              <a:gd name="T48" fmla="*/ 2147483647 w 1147"/>
              <a:gd name="T49" fmla="*/ 2147483647 h 1491"/>
              <a:gd name="T50" fmla="*/ 2147483647 w 1147"/>
              <a:gd name="T51" fmla="*/ 2147483647 h 14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7"/>
              <a:gd name="T79" fmla="*/ 0 h 1491"/>
              <a:gd name="T80" fmla="*/ 1147 w 1147"/>
              <a:gd name="T81" fmla="*/ 1491 h 14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7" h="1491" extrusionOk="0">
                <a:moveTo>
                  <a:pt x="0" y="1040"/>
                </a:moveTo>
                <a:cubicBezTo>
                  <a:pt x="15" y="1013"/>
                  <a:pt x="26" y="989"/>
                  <a:pt x="35" y="959"/>
                </a:cubicBezTo>
                <a:cubicBezTo>
                  <a:pt x="51" y="905"/>
                  <a:pt x="70" y="853"/>
                  <a:pt x="86" y="799"/>
                </a:cubicBezTo>
                <a:cubicBezTo>
                  <a:pt x="100" y="751"/>
                  <a:pt x="111" y="702"/>
                  <a:pt x="127" y="655"/>
                </a:cubicBezTo>
                <a:cubicBezTo>
                  <a:pt x="129" y="650"/>
                  <a:pt x="131" y="645"/>
                  <a:pt x="133" y="640"/>
                </a:cubicBezTo>
                <a:cubicBezTo>
                  <a:pt x="137" y="668"/>
                  <a:pt x="138" y="697"/>
                  <a:pt x="141" y="725"/>
                </a:cubicBezTo>
                <a:cubicBezTo>
                  <a:pt x="144" y="751"/>
                  <a:pt x="147" y="806"/>
                  <a:pt x="175" y="821"/>
                </a:cubicBezTo>
                <a:cubicBezTo>
                  <a:pt x="207" y="838"/>
                  <a:pt x="247" y="795"/>
                  <a:pt x="266" y="777"/>
                </a:cubicBezTo>
                <a:cubicBezTo>
                  <a:pt x="316" y="730"/>
                  <a:pt x="367" y="631"/>
                  <a:pt x="435" y="610"/>
                </a:cubicBezTo>
                <a:cubicBezTo>
                  <a:pt x="477" y="597"/>
                  <a:pt x="483" y="665"/>
                  <a:pt x="488" y="689"/>
                </a:cubicBezTo>
                <a:cubicBezTo>
                  <a:pt x="499" y="750"/>
                  <a:pt x="501" y="813"/>
                  <a:pt x="504" y="874"/>
                </a:cubicBezTo>
                <a:cubicBezTo>
                  <a:pt x="506" y="905"/>
                  <a:pt x="499" y="960"/>
                  <a:pt x="511" y="989"/>
                </a:cubicBezTo>
                <a:cubicBezTo>
                  <a:pt x="523" y="1018"/>
                  <a:pt x="520" y="993"/>
                  <a:pt x="535" y="992"/>
                </a:cubicBezTo>
              </a:path>
              <a:path w="1147" h="1491" extrusionOk="0">
                <a:moveTo>
                  <a:pt x="652" y="288"/>
                </a:moveTo>
                <a:cubicBezTo>
                  <a:pt x="683" y="337"/>
                  <a:pt x="699" y="389"/>
                  <a:pt x="713" y="446"/>
                </a:cubicBezTo>
                <a:cubicBezTo>
                  <a:pt x="738" y="549"/>
                  <a:pt x="755" y="656"/>
                  <a:pt x="767" y="762"/>
                </a:cubicBezTo>
                <a:cubicBezTo>
                  <a:pt x="778" y="861"/>
                  <a:pt x="784" y="960"/>
                  <a:pt x="780" y="1060"/>
                </a:cubicBezTo>
                <a:cubicBezTo>
                  <a:pt x="777" y="1119"/>
                  <a:pt x="766" y="1171"/>
                  <a:pt x="752" y="1227"/>
                </a:cubicBezTo>
                <a:cubicBezTo>
                  <a:pt x="745" y="1256"/>
                  <a:pt x="741" y="1282"/>
                  <a:pt x="703" y="1275"/>
                </a:cubicBezTo>
                <a:cubicBezTo>
                  <a:pt x="695" y="1272"/>
                  <a:pt x="686" y="1270"/>
                  <a:pt x="678" y="1267"/>
                </a:cubicBezTo>
              </a:path>
              <a:path w="1147" h="1491" extrusionOk="0">
                <a:moveTo>
                  <a:pt x="954" y="0"/>
                </a:moveTo>
                <a:cubicBezTo>
                  <a:pt x="1001" y="88"/>
                  <a:pt x="1043" y="179"/>
                  <a:pt x="1069" y="276"/>
                </a:cubicBezTo>
                <a:cubicBezTo>
                  <a:pt x="1112" y="434"/>
                  <a:pt x="1139" y="598"/>
                  <a:pt x="1146" y="762"/>
                </a:cubicBezTo>
                <a:cubicBezTo>
                  <a:pt x="1152" y="909"/>
                  <a:pt x="1143" y="1062"/>
                  <a:pt x="1111" y="1206"/>
                </a:cubicBezTo>
                <a:cubicBezTo>
                  <a:pt x="1093" y="1287"/>
                  <a:pt x="1062" y="1370"/>
                  <a:pt x="1023" y="1443"/>
                </a:cubicBezTo>
                <a:cubicBezTo>
                  <a:pt x="1007" y="1470"/>
                  <a:pt x="1005" y="1476"/>
                  <a:pt x="991" y="149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8" name="Ink 68"/>
          <p:cNvSpPr>
            <a:spLocks noRot="1" noChangeAspect="1" noEditPoints="1" noChangeArrowheads="1" noChangeShapeType="1" noTextEdit="1"/>
          </p:cNvSpPr>
          <p:nvPr/>
        </p:nvSpPr>
        <p:spPr bwMode="auto">
          <a:xfrm>
            <a:off x="1012825" y="2681288"/>
            <a:ext cx="811213" cy="422275"/>
          </a:xfrm>
          <a:custGeom>
            <a:avLst/>
            <a:gdLst>
              <a:gd name="T0" fmla="*/ 2147483647 w 2253"/>
              <a:gd name="T1" fmla="*/ 2147483647 h 1172"/>
              <a:gd name="T2" fmla="*/ 2147483647 w 2253"/>
              <a:gd name="T3" fmla="*/ 2147483647 h 1172"/>
              <a:gd name="T4" fmla="*/ 2147483647 w 2253"/>
              <a:gd name="T5" fmla="*/ 2147483647 h 1172"/>
              <a:gd name="T6" fmla="*/ 2147483647 w 2253"/>
              <a:gd name="T7" fmla="*/ 2147483647 h 1172"/>
              <a:gd name="T8" fmla="*/ 2147483647 w 2253"/>
              <a:gd name="T9" fmla="*/ 2147483647 h 1172"/>
              <a:gd name="T10" fmla="*/ 2147483647 w 2253"/>
              <a:gd name="T11" fmla="*/ 2147483647 h 1172"/>
              <a:gd name="T12" fmla="*/ 2147483647 w 2253"/>
              <a:gd name="T13" fmla="*/ 2147483647 h 1172"/>
              <a:gd name="T14" fmla="*/ 2147483647 w 2253"/>
              <a:gd name="T15" fmla="*/ 2147483647 h 1172"/>
              <a:gd name="T16" fmla="*/ 0 w 2253"/>
              <a:gd name="T17" fmla="*/ 2147483647 h 1172"/>
              <a:gd name="T18" fmla="*/ 2147483647 w 2253"/>
              <a:gd name="T19" fmla="*/ 2147483647 h 1172"/>
              <a:gd name="T20" fmla="*/ 2147483647 w 2253"/>
              <a:gd name="T21" fmla="*/ 2147483647 h 1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3"/>
              <a:gd name="T34" fmla="*/ 0 h 1172"/>
              <a:gd name="T35" fmla="*/ 2253 w 2253"/>
              <a:gd name="T36" fmla="*/ 1172 h 11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3" h="1172" extrusionOk="0">
                <a:moveTo>
                  <a:pt x="2190" y="322"/>
                </a:moveTo>
                <a:cubicBezTo>
                  <a:pt x="2182" y="303"/>
                  <a:pt x="2181" y="298"/>
                  <a:pt x="2169" y="293"/>
                </a:cubicBezTo>
                <a:cubicBezTo>
                  <a:pt x="2127" y="324"/>
                  <a:pt x="2108" y="365"/>
                  <a:pt x="2090" y="414"/>
                </a:cubicBezTo>
                <a:cubicBezTo>
                  <a:pt x="2032" y="567"/>
                  <a:pt x="2002" y="750"/>
                  <a:pt x="2035" y="911"/>
                </a:cubicBezTo>
                <a:cubicBezTo>
                  <a:pt x="2051" y="988"/>
                  <a:pt x="2086" y="1068"/>
                  <a:pt x="2157" y="1109"/>
                </a:cubicBezTo>
                <a:cubicBezTo>
                  <a:pt x="2194" y="1131"/>
                  <a:pt x="2216" y="1122"/>
                  <a:pt x="2252" y="1111"/>
                </a:cubicBezTo>
              </a:path>
              <a:path w="2253" h="1172" extrusionOk="0">
                <a:moveTo>
                  <a:pt x="630" y="0"/>
                </a:moveTo>
                <a:cubicBezTo>
                  <a:pt x="473" y="15"/>
                  <a:pt x="366" y="81"/>
                  <a:pt x="259" y="200"/>
                </a:cubicBezTo>
                <a:cubicBezTo>
                  <a:pt x="101" y="375"/>
                  <a:pt x="-20" y="625"/>
                  <a:pt x="0" y="865"/>
                </a:cubicBezTo>
                <a:cubicBezTo>
                  <a:pt x="10" y="989"/>
                  <a:pt x="86" y="1095"/>
                  <a:pt x="200" y="1145"/>
                </a:cubicBezTo>
                <a:cubicBezTo>
                  <a:pt x="230" y="1154"/>
                  <a:pt x="261" y="1162"/>
                  <a:pt x="291" y="117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9" name="Ink 69"/>
          <p:cNvSpPr>
            <a:spLocks noRot="1" noChangeAspect="1" noEditPoints="1" noChangeArrowheads="1" noChangeShapeType="1" noTextEdit="1"/>
          </p:cNvSpPr>
          <p:nvPr/>
        </p:nvSpPr>
        <p:spPr bwMode="auto">
          <a:xfrm>
            <a:off x="538163" y="4703763"/>
            <a:ext cx="127000" cy="223837"/>
          </a:xfrm>
          <a:custGeom>
            <a:avLst/>
            <a:gdLst>
              <a:gd name="T0" fmla="*/ 2147483647 w 356"/>
              <a:gd name="T1" fmla="*/ 2147483647 h 622"/>
              <a:gd name="T2" fmla="*/ 2147483647 w 356"/>
              <a:gd name="T3" fmla="*/ 2147483647 h 622"/>
              <a:gd name="T4" fmla="*/ 2147483647 w 356"/>
              <a:gd name="T5" fmla="*/ 2147483647 h 622"/>
              <a:gd name="T6" fmla="*/ 2147483647 w 356"/>
              <a:gd name="T7" fmla="*/ 2147483647 h 622"/>
              <a:gd name="T8" fmla="*/ 0 w 356"/>
              <a:gd name="T9" fmla="*/ 2147483647 h 622"/>
              <a:gd name="T10" fmla="*/ 2147483647 w 356"/>
              <a:gd name="T11" fmla="*/ 2147483647 h 622"/>
              <a:gd name="T12" fmla="*/ 2147483647 w 356"/>
              <a:gd name="T13" fmla="*/ 2147483647 h 622"/>
              <a:gd name="T14" fmla="*/ 0 60000 65536"/>
              <a:gd name="T15" fmla="*/ 0 60000 65536"/>
              <a:gd name="T16" fmla="*/ 0 60000 65536"/>
              <a:gd name="T17" fmla="*/ 0 60000 65536"/>
              <a:gd name="T18" fmla="*/ 0 60000 65536"/>
              <a:gd name="T19" fmla="*/ 0 60000 65536"/>
              <a:gd name="T20" fmla="*/ 0 60000 65536"/>
              <a:gd name="T21" fmla="*/ 0 w 356"/>
              <a:gd name="T22" fmla="*/ 0 h 622"/>
              <a:gd name="T23" fmla="*/ 356 w 356"/>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622" extrusionOk="0">
                <a:moveTo>
                  <a:pt x="355" y="84"/>
                </a:moveTo>
                <a:cubicBezTo>
                  <a:pt x="348" y="49"/>
                  <a:pt x="342" y="18"/>
                  <a:pt x="305" y="3"/>
                </a:cubicBezTo>
                <a:cubicBezTo>
                  <a:pt x="264" y="-14"/>
                  <a:pt x="217" y="22"/>
                  <a:pt x="189" y="46"/>
                </a:cubicBezTo>
                <a:cubicBezTo>
                  <a:pt x="126" y="100"/>
                  <a:pt x="89" y="177"/>
                  <a:pt x="59" y="253"/>
                </a:cubicBezTo>
                <a:cubicBezTo>
                  <a:pt x="27" y="334"/>
                  <a:pt x="1" y="422"/>
                  <a:pt x="0" y="510"/>
                </a:cubicBezTo>
                <a:cubicBezTo>
                  <a:pt x="-1" y="552"/>
                  <a:pt x="6" y="621"/>
                  <a:pt x="63" y="621"/>
                </a:cubicBezTo>
                <a:cubicBezTo>
                  <a:pt x="109" y="621"/>
                  <a:pt x="151" y="587"/>
                  <a:pt x="188" y="56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0" name="Ink 70"/>
          <p:cNvSpPr>
            <a:spLocks noRot="1" noChangeAspect="1" noEditPoints="1" noChangeArrowheads="1" noChangeShapeType="1" noTextEdit="1"/>
          </p:cNvSpPr>
          <p:nvPr/>
        </p:nvSpPr>
        <p:spPr bwMode="auto">
          <a:xfrm>
            <a:off x="676275" y="4549775"/>
            <a:ext cx="331788" cy="676275"/>
          </a:xfrm>
          <a:custGeom>
            <a:avLst/>
            <a:gdLst>
              <a:gd name="T0" fmla="*/ 2147483647 w 920"/>
              <a:gd name="T1" fmla="*/ 2147483647 h 1879"/>
              <a:gd name="T2" fmla="*/ 2147483647 w 920"/>
              <a:gd name="T3" fmla="*/ 2147483647 h 1879"/>
              <a:gd name="T4" fmla="*/ 2147483647 w 920"/>
              <a:gd name="T5" fmla="*/ 2147483647 h 1879"/>
              <a:gd name="T6" fmla="*/ 2147483647 w 920"/>
              <a:gd name="T7" fmla="*/ 2147483647 h 1879"/>
              <a:gd name="T8" fmla="*/ 2147483647 w 920"/>
              <a:gd name="T9" fmla="*/ 2147483647 h 1879"/>
              <a:gd name="T10" fmla="*/ 2147483647 w 920"/>
              <a:gd name="T11" fmla="*/ 2147483647 h 1879"/>
              <a:gd name="T12" fmla="*/ 2147483647 w 920"/>
              <a:gd name="T13" fmla="*/ 2147483647 h 1879"/>
              <a:gd name="T14" fmla="*/ 2147483647 w 920"/>
              <a:gd name="T15" fmla="*/ 2147483647 h 1879"/>
              <a:gd name="T16" fmla="*/ 2147483647 w 920"/>
              <a:gd name="T17" fmla="*/ 2147483647 h 1879"/>
              <a:gd name="T18" fmla="*/ 2147483647 w 920"/>
              <a:gd name="T19" fmla="*/ 2147483647 h 1879"/>
              <a:gd name="T20" fmla="*/ 2147483647 w 920"/>
              <a:gd name="T21" fmla="*/ 2147483647 h 1879"/>
              <a:gd name="T22" fmla="*/ 2147483647 w 920"/>
              <a:gd name="T23" fmla="*/ 2147483647 h 1879"/>
              <a:gd name="T24" fmla="*/ 2147483647 w 920"/>
              <a:gd name="T25" fmla="*/ 2147483647 h 1879"/>
              <a:gd name="T26" fmla="*/ 2147483647 w 920"/>
              <a:gd name="T27" fmla="*/ 2147483647 h 1879"/>
              <a:gd name="T28" fmla="*/ 2147483647 w 920"/>
              <a:gd name="T29" fmla="*/ 2147483647 h 1879"/>
              <a:gd name="T30" fmla="*/ 2147483647 w 920"/>
              <a:gd name="T31" fmla="*/ 2147483647 h 1879"/>
              <a:gd name="T32" fmla="*/ 2147483647 w 920"/>
              <a:gd name="T33" fmla="*/ 2147483647 h 1879"/>
              <a:gd name="T34" fmla="*/ 2147483647 w 920"/>
              <a:gd name="T35" fmla="*/ 2147483647 h 1879"/>
              <a:gd name="T36" fmla="*/ 2147483647 w 920"/>
              <a:gd name="T37" fmla="*/ 2147483647 h 1879"/>
              <a:gd name="T38" fmla="*/ 2147483647 w 920"/>
              <a:gd name="T39" fmla="*/ 2147483647 h 1879"/>
              <a:gd name="T40" fmla="*/ 2147483647 w 920"/>
              <a:gd name="T41" fmla="*/ 2147483647 h 1879"/>
              <a:gd name="T42" fmla="*/ 2147483647 w 920"/>
              <a:gd name="T43" fmla="*/ 2147483647 h 1879"/>
              <a:gd name="T44" fmla="*/ 2147483647 w 920"/>
              <a:gd name="T45" fmla="*/ 2147483647 h 1879"/>
              <a:gd name="T46" fmla="*/ 2147483647 w 920"/>
              <a:gd name="T47" fmla="*/ 2147483647 h 1879"/>
              <a:gd name="T48" fmla="*/ 2147483647 w 920"/>
              <a:gd name="T49" fmla="*/ 2147483647 h 1879"/>
              <a:gd name="T50" fmla="*/ 2147483647 w 920"/>
              <a:gd name="T51" fmla="*/ 2147483647 h 1879"/>
              <a:gd name="T52" fmla="*/ 2147483647 w 920"/>
              <a:gd name="T53" fmla="*/ 2147483647 h 1879"/>
              <a:gd name="T54" fmla="*/ 2147483647 w 920"/>
              <a:gd name="T55" fmla="*/ 2147483647 h 1879"/>
              <a:gd name="T56" fmla="*/ 2147483647 w 920"/>
              <a:gd name="T57" fmla="*/ 2147483647 h 18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20"/>
              <a:gd name="T88" fmla="*/ 0 h 1879"/>
              <a:gd name="T89" fmla="*/ 920 w 920"/>
              <a:gd name="T90" fmla="*/ 1879 h 18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20" h="1879" extrusionOk="0">
                <a:moveTo>
                  <a:pt x="97" y="678"/>
                </a:moveTo>
                <a:cubicBezTo>
                  <a:pt x="72" y="701"/>
                  <a:pt x="42" y="724"/>
                  <a:pt x="26" y="757"/>
                </a:cubicBezTo>
                <a:cubicBezTo>
                  <a:pt x="5" y="798"/>
                  <a:pt x="-26" y="904"/>
                  <a:pt x="30" y="933"/>
                </a:cubicBezTo>
                <a:cubicBezTo>
                  <a:pt x="72" y="954"/>
                  <a:pt x="100" y="925"/>
                  <a:pt x="131" y="901"/>
                </a:cubicBezTo>
                <a:cubicBezTo>
                  <a:pt x="177" y="864"/>
                  <a:pt x="196" y="813"/>
                  <a:pt x="207" y="755"/>
                </a:cubicBezTo>
                <a:cubicBezTo>
                  <a:pt x="220" y="687"/>
                  <a:pt x="221" y="614"/>
                  <a:pt x="222" y="545"/>
                </a:cubicBezTo>
                <a:cubicBezTo>
                  <a:pt x="223" y="504"/>
                  <a:pt x="223" y="464"/>
                  <a:pt x="224" y="423"/>
                </a:cubicBezTo>
                <a:cubicBezTo>
                  <a:pt x="237" y="467"/>
                  <a:pt x="242" y="513"/>
                  <a:pt x="253" y="559"/>
                </a:cubicBezTo>
                <a:cubicBezTo>
                  <a:pt x="265" y="608"/>
                  <a:pt x="281" y="673"/>
                  <a:pt x="317" y="711"/>
                </a:cubicBezTo>
                <a:cubicBezTo>
                  <a:pt x="348" y="744"/>
                  <a:pt x="398" y="728"/>
                  <a:pt x="431" y="708"/>
                </a:cubicBezTo>
                <a:cubicBezTo>
                  <a:pt x="470" y="684"/>
                  <a:pt x="502" y="648"/>
                  <a:pt x="533" y="614"/>
                </a:cubicBezTo>
                <a:cubicBezTo>
                  <a:pt x="546" y="597"/>
                  <a:pt x="549" y="593"/>
                  <a:pt x="560" y="584"/>
                </a:cubicBezTo>
                <a:cubicBezTo>
                  <a:pt x="569" y="603"/>
                  <a:pt x="573" y="630"/>
                  <a:pt x="583" y="652"/>
                </a:cubicBezTo>
                <a:cubicBezTo>
                  <a:pt x="596" y="681"/>
                  <a:pt x="614" y="714"/>
                  <a:pt x="648" y="721"/>
                </a:cubicBezTo>
                <a:cubicBezTo>
                  <a:pt x="695" y="731"/>
                  <a:pt x="734" y="692"/>
                  <a:pt x="761" y="660"/>
                </a:cubicBezTo>
                <a:cubicBezTo>
                  <a:pt x="777" y="641"/>
                  <a:pt x="781" y="617"/>
                  <a:pt x="791" y="595"/>
                </a:cubicBezTo>
                <a:cubicBezTo>
                  <a:pt x="813" y="631"/>
                  <a:pt x="844" y="673"/>
                  <a:pt x="889" y="623"/>
                </a:cubicBezTo>
                <a:cubicBezTo>
                  <a:pt x="924" y="584"/>
                  <a:pt x="923" y="533"/>
                  <a:pt x="915" y="484"/>
                </a:cubicBezTo>
                <a:cubicBezTo>
                  <a:pt x="890" y="331"/>
                  <a:pt x="803" y="182"/>
                  <a:pt x="721" y="53"/>
                </a:cubicBezTo>
                <a:cubicBezTo>
                  <a:pt x="701" y="22"/>
                  <a:pt x="684" y="10"/>
                  <a:pt x="720" y="2"/>
                </a:cubicBezTo>
                <a:cubicBezTo>
                  <a:pt x="728" y="4"/>
                  <a:pt x="735" y="6"/>
                  <a:pt x="743" y="8"/>
                </a:cubicBezTo>
              </a:path>
              <a:path w="920" h="1879" extrusionOk="0">
                <a:moveTo>
                  <a:pt x="756" y="1012"/>
                </a:moveTo>
                <a:cubicBezTo>
                  <a:pt x="738" y="989"/>
                  <a:pt x="751" y="1003"/>
                  <a:pt x="729" y="991"/>
                </a:cubicBezTo>
                <a:cubicBezTo>
                  <a:pt x="708" y="1030"/>
                  <a:pt x="691" y="1072"/>
                  <a:pt x="676" y="1113"/>
                </a:cubicBezTo>
                <a:cubicBezTo>
                  <a:pt x="640" y="1209"/>
                  <a:pt x="614" y="1311"/>
                  <a:pt x="594" y="1412"/>
                </a:cubicBezTo>
                <a:cubicBezTo>
                  <a:pt x="572" y="1527"/>
                  <a:pt x="560" y="1641"/>
                  <a:pt x="590" y="1756"/>
                </a:cubicBezTo>
                <a:cubicBezTo>
                  <a:pt x="599" y="1792"/>
                  <a:pt x="617" y="1833"/>
                  <a:pt x="643" y="1860"/>
                </a:cubicBezTo>
                <a:cubicBezTo>
                  <a:pt x="670" y="1887"/>
                  <a:pt x="654" y="1873"/>
                  <a:pt x="666" y="1854"/>
                </a:cubicBezTo>
                <a:cubicBezTo>
                  <a:pt x="669" y="1850"/>
                  <a:pt x="673" y="1845"/>
                  <a:pt x="676" y="184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1" name="Ink 71"/>
          <p:cNvSpPr>
            <a:spLocks noRot="1" noChangeAspect="1" noEditPoints="1" noChangeArrowheads="1" noChangeShapeType="1" noTextEdit="1"/>
          </p:cNvSpPr>
          <p:nvPr/>
        </p:nvSpPr>
        <p:spPr bwMode="auto">
          <a:xfrm>
            <a:off x="1198563" y="4848225"/>
            <a:ext cx="608012" cy="355600"/>
          </a:xfrm>
          <a:custGeom>
            <a:avLst/>
            <a:gdLst>
              <a:gd name="T0" fmla="*/ 2147483647 w 1692"/>
              <a:gd name="T1" fmla="*/ 2147483647 h 986"/>
              <a:gd name="T2" fmla="*/ 2147483647 w 1692"/>
              <a:gd name="T3" fmla="*/ 2147483647 h 986"/>
              <a:gd name="T4" fmla="*/ 0 w 1692"/>
              <a:gd name="T5" fmla="*/ 2147483647 h 986"/>
              <a:gd name="T6" fmla="*/ 2147483647 w 1692"/>
              <a:gd name="T7" fmla="*/ 2147483647 h 986"/>
              <a:gd name="T8" fmla="*/ 2147483647 w 1692"/>
              <a:gd name="T9" fmla="*/ 2147483647 h 986"/>
              <a:gd name="T10" fmla="*/ 2147483647 w 1692"/>
              <a:gd name="T11" fmla="*/ 2147483647 h 986"/>
              <a:gd name="T12" fmla="*/ 2147483647 w 1692"/>
              <a:gd name="T13" fmla="*/ 2147483647 h 986"/>
              <a:gd name="T14" fmla="*/ 2147483647 w 1692"/>
              <a:gd name="T15" fmla="*/ 2147483647 h 986"/>
              <a:gd name="T16" fmla="*/ 2147483647 w 1692"/>
              <a:gd name="T17" fmla="*/ 2147483647 h 986"/>
              <a:gd name="T18" fmla="*/ 2147483647 w 1692"/>
              <a:gd name="T19" fmla="*/ 2147483647 h 986"/>
              <a:gd name="T20" fmla="*/ 2147483647 w 1692"/>
              <a:gd name="T21" fmla="*/ 2147483647 h 986"/>
              <a:gd name="T22" fmla="*/ 2147483647 w 1692"/>
              <a:gd name="T23" fmla="*/ 2147483647 h 986"/>
              <a:gd name="T24" fmla="*/ 2147483647 w 1692"/>
              <a:gd name="T25" fmla="*/ 2147483647 h 986"/>
              <a:gd name="T26" fmla="*/ 2147483647 w 1692"/>
              <a:gd name="T27" fmla="*/ 2147483647 h 986"/>
              <a:gd name="T28" fmla="*/ 2147483647 w 1692"/>
              <a:gd name="T29" fmla="*/ 2147483647 h 986"/>
              <a:gd name="T30" fmla="*/ 2147483647 w 1692"/>
              <a:gd name="T31" fmla="*/ 2147483647 h 986"/>
              <a:gd name="T32" fmla="*/ 2147483647 w 1692"/>
              <a:gd name="T33" fmla="*/ 2147483647 h 986"/>
              <a:gd name="T34" fmla="*/ 2147483647 w 1692"/>
              <a:gd name="T35" fmla="*/ 2147483647 h 986"/>
              <a:gd name="T36" fmla="*/ 2147483647 w 1692"/>
              <a:gd name="T37" fmla="*/ 2147483647 h 986"/>
              <a:gd name="T38" fmla="*/ 2147483647 w 1692"/>
              <a:gd name="T39" fmla="*/ 2147483647 h 986"/>
              <a:gd name="T40" fmla="*/ 2147483647 w 1692"/>
              <a:gd name="T41" fmla="*/ 2147483647 h 986"/>
              <a:gd name="T42" fmla="*/ 2147483647 w 1692"/>
              <a:gd name="T43" fmla="*/ 2147483647 h 986"/>
              <a:gd name="T44" fmla="*/ 2147483647 w 1692"/>
              <a:gd name="T45" fmla="*/ 2147483647 h 986"/>
              <a:gd name="T46" fmla="*/ 2147483647 w 1692"/>
              <a:gd name="T47" fmla="*/ 2147483647 h 986"/>
              <a:gd name="T48" fmla="*/ 2147483647 w 1692"/>
              <a:gd name="T49" fmla="*/ 2147483647 h 986"/>
              <a:gd name="T50" fmla="*/ 2147483647 w 1692"/>
              <a:gd name="T51" fmla="*/ 2147483647 h 986"/>
              <a:gd name="T52" fmla="*/ 2147483647 w 1692"/>
              <a:gd name="T53" fmla="*/ 2147483647 h 986"/>
              <a:gd name="T54" fmla="*/ 2147483647 w 1692"/>
              <a:gd name="T55" fmla="*/ 2147483647 h 986"/>
              <a:gd name="T56" fmla="*/ 2147483647 w 1692"/>
              <a:gd name="T57" fmla="*/ 2147483647 h 986"/>
              <a:gd name="T58" fmla="*/ 2147483647 w 1692"/>
              <a:gd name="T59" fmla="*/ 2147483647 h 986"/>
              <a:gd name="T60" fmla="*/ 2147483647 w 1692"/>
              <a:gd name="T61" fmla="*/ 2147483647 h 986"/>
              <a:gd name="T62" fmla="*/ 2147483647 w 1692"/>
              <a:gd name="T63" fmla="*/ 2147483647 h 986"/>
              <a:gd name="T64" fmla="*/ 2147483647 w 1692"/>
              <a:gd name="T65" fmla="*/ 2147483647 h 986"/>
              <a:gd name="T66" fmla="*/ 2147483647 w 1692"/>
              <a:gd name="T67" fmla="*/ 2147483647 h 986"/>
              <a:gd name="T68" fmla="*/ 2147483647 w 1692"/>
              <a:gd name="T69" fmla="*/ 2147483647 h 986"/>
              <a:gd name="T70" fmla="*/ 2147483647 w 1692"/>
              <a:gd name="T71" fmla="*/ 2147483647 h 986"/>
              <a:gd name="T72" fmla="*/ 2147483647 w 1692"/>
              <a:gd name="T73" fmla="*/ 2147483647 h 986"/>
              <a:gd name="T74" fmla="*/ 2147483647 w 1692"/>
              <a:gd name="T75" fmla="*/ 2147483647 h 986"/>
              <a:gd name="T76" fmla="*/ 2147483647 w 1692"/>
              <a:gd name="T77" fmla="*/ 2147483647 h 986"/>
              <a:gd name="T78" fmla="*/ 2147483647 w 1692"/>
              <a:gd name="T79" fmla="*/ 2147483647 h 986"/>
              <a:gd name="T80" fmla="*/ 2147483647 w 1692"/>
              <a:gd name="T81" fmla="*/ 2147483647 h 986"/>
              <a:gd name="T82" fmla="*/ 2147483647 w 1692"/>
              <a:gd name="T83" fmla="*/ 2147483647 h 986"/>
              <a:gd name="T84" fmla="*/ 2147483647 w 1692"/>
              <a:gd name="T85" fmla="*/ 2147483647 h 986"/>
              <a:gd name="T86" fmla="*/ 2147483647 w 1692"/>
              <a:gd name="T87" fmla="*/ 2147483647 h 986"/>
              <a:gd name="T88" fmla="*/ 2147483647 w 1692"/>
              <a:gd name="T89" fmla="*/ 2147483647 h 986"/>
              <a:gd name="T90" fmla="*/ 2147483647 w 1692"/>
              <a:gd name="T91" fmla="*/ 2147483647 h 986"/>
              <a:gd name="T92" fmla="*/ 2147483647 w 1692"/>
              <a:gd name="T93" fmla="*/ 2147483647 h 986"/>
              <a:gd name="T94" fmla="*/ 2147483647 w 1692"/>
              <a:gd name="T95" fmla="*/ 2147483647 h 986"/>
              <a:gd name="T96" fmla="*/ 2147483647 w 1692"/>
              <a:gd name="T97" fmla="*/ 2147483647 h 986"/>
              <a:gd name="T98" fmla="*/ 2147483647 w 1692"/>
              <a:gd name="T99" fmla="*/ 2147483647 h 986"/>
              <a:gd name="T100" fmla="*/ 2147483647 w 1692"/>
              <a:gd name="T101" fmla="*/ 2147483647 h 986"/>
              <a:gd name="T102" fmla="*/ 2147483647 w 1692"/>
              <a:gd name="T103" fmla="*/ 2147483647 h 986"/>
              <a:gd name="T104" fmla="*/ 2147483647 w 1692"/>
              <a:gd name="T105" fmla="*/ 2147483647 h 986"/>
              <a:gd name="T106" fmla="*/ 2147483647 w 1692"/>
              <a:gd name="T107" fmla="*/ 2147483647 h 986"/>
              <a:gd name="T108" fmla="*/ 2147483647 w 1692"/>
              <a:gd name="T109" fmla="*/ 2147483647 h 986"/>
              <a:gd name="T110" fmla="*/ 2147483647 w 1692"/>
              <a:gd name="T111" fmla="*/ 2147483647 h 986"/>
              <a:gd name="T112" fmla="*/ 2147483647 w 1692"/>
              <a:gd name="T113" fmla="*/ 2147483647 h 986"/>
              <a:gd name="T114" fmla="*/ 2147483647 w 1692"/>
              <a:gd name="T115" fmla="*/ 2147483647 h 986"/>
              <a:gd name="T116" fmla="*/ 2147483647 w 1692"/>
              <a:gd name="T117" fmla="*/ 2147483647 h 986"/>
              <a:gd name="T118" fmla="*/ 2147483647 w 1692"/>
              <a:gd name="T119" fmla="*/ 2147483647 h 986"/>
              <a:gd name="T120" fmla="*/ 2147483647 w 1692"/>
              <a:gd name="T121" fmla="*/ 2147483647 h 9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92"/>
              <a:gd name="T184" fmla="*/ 0 h 986"/>
              <a:gd name="T185" fmla="*/ 1692 w 1692"/>
              <a:gd name="T186" fmla="*/ 986 h 9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92" h="986" extrusionOk="0">
                <a:moveTo>
                  <a:pt x="138" y="465"/>
                </a:moveTo>
                <a:cubicBezTo>
                  <a:pt x="104" y="476"/>
                  <a:pt x="86" y="496"/>
                  <a:pt x="67" y="529"/>
                </a:cubicBezTo>
                <a:cubicBezTo>
                  <a:pt x="25" y="604"/>
                  <a:pt x="3" y="686"/>
                  <a:pt x="0" y="771"/>
                </a:cubicBezTo>
                <a:cubicBezTo>
                  <a:pt x="-2" y="834"/>
                  <a:pt x="6" y="896"/>
                  <a:pt x="35" y="952"/>
                </a:cubicBezTo>
                <a:cubicBezTo>
                  <a:pt x="57" y="994"/>
                  <a:pt x="88" y="985"/>
                  <a:pt x="127" y="976"/>
                </a:cubicBezTo>
              </a:path>
              <a:path w="1692" h="986" extrusionOk="0">
                <a:moveTo>
                  <a:pt x="234" y="440"/>
                </a:moveTo>
                <a:cubicBezTo>
                  <a:pt x="257" y="430"/>
                  <a:pt x="281" y="422"/>
                  <a:pt x="303" y="413"/>
                </a:cubicBezTo>
                <a:cubicBezTo>
                  <a:pt x="317" y="407"/>
                  <a:pt x="333" y="395"/>
                  <a:pt x="349" y="395"/>
                </a:cubicBezTo>
                <a:cubicBezTo>
                  <a:pt x="368" y="394"/>
                  <a:pt x="366" y="426"/>
                  <a:pt x="368" y="439"/>
                </a:cubicBezTo>
                <a:cubicBezTo>
                  <a:pt x="372" y="463"/>
                  <a:pt x="376" y="487"/>
                  <a:pt x="378" y="511"/>
                </a:cubicBezTo>
                <a:cubicBezTo>
                  <a:pt x="382" y="556"/>
                  <a:pt x="381" y="600"/>
                  <a:pt x="377" y="645"/>
                </a:cubicBezTo>
                <a:cubicBezTo>
                  <a:pt x="371" y="720"/>
                  <a:pt x="357" y="794"/>
                  <a:pt x="345" y="868"/>
                </a:cubicBezTo>
                <a:cubicBezTo>
                  <a:pt x="342" y="886"/>
                  <a:pt x="340" y="904"/>
                  <a:pt x="338" y="923"/>
                </a:cubicBezTo>
                <a:cubicBezTo>
                  <a:pt x="337" y="908"/>
                  <a:pt x="337" y="889"/>
                  <a:pt x="337" y="871"/>
                </a:cubicBezTo>
              </a:path>
              <a:path w="1692" h="986" extrusionOk="0">
                <a:moveTo>
                  <a:pt x="445" y="520"/>
                </a:moveTo>
                <a:cubicBezTo>
                  <a:pt x="457" y="498"/>
                  <a:pt x="464" y="479"/>
                  <a:pt x="475" y="461"/>
                </a:cubicBezTo>
                <a:cubicBezTo>
                  <a:pt x="485" y="445"/>
                  <a:pt x="494" y="422"/>
                  <a:pt x="513" y="414"/>
                </a:cubicBezTo>
                <a:cubicBezTo>
                  <a:pt x="535" y="404"/>
                  <a:pt x="554" y="427"/>
                  <a:pt x="565" y="443"/>
                </a:cubicBezTo>
                <a:cubicBezTo>
                  <a:pt x="594" y="486"/>
                  <a:pt x="604" y="539"/>
                  <a:pt x="613" y="589"/>
                </a:cubicBezTo>
                <a:cubicBezTo>
                  <a:pt x="623" y="648"/>
                  <a:pt x="626" y="708"/>
                  <a:pt x="624" y="767"/>
                </a:cubicBezTo>
                <a:cubicBezTo>
                  <a:pt x="623" y="799"/>
                  <a:pt x="622" y="835"/>
                  <a:pt x="608" y="862"/>
                </a:cubicBezTo>
                <a:cubicBezTo>
                  <a:pt x="608" y="839"/>
                  <a:pt x="608" y="831"/>
                  <a:pt x="612" y="816"/>
                </a:cubicBezTo>
              </a:path>
              <a:path w="1692" h="986" extrusionOk="0">
                <a:moveTo>
                  <a:pt x="748" y="519"/>
                </a:moveTo>
                <a:cubicBezTo>
                  <a:pt x="751" y="551"/>
                  <a:pt x="742" y="579"/>
                  <a:pt x="738" y="611"/>
                </a:cubicBezTo>
                <a:cubicBezTo>
                  <a:pt x="734" y="648"/>
                  <a:pt x="730" y="705"/>
                  <a:pt x="766" y="730"/>
                </a:cubicBezTo>
                <a:cubicBezTo>
                  <a:pt x="793" y="749"/>
                  <a:pt x="830" y="725"/>
                  <a:pt x="851" y="708"/>
                </a:cubicBezTo>
                <a:cubicBezTo>
                  <a:pt x="884" y="682"/>
                  <a:pt x="905" y="640"/>
                  <a:pt x="919" y="602"/>
                </a:cubicBezTo>
                <a:cubicBezTo>
                  <a:pt x="931" y="570"/>
                  <a:pt x="938" y="531"/>
                  <a:pt x="939" y="496"/>
                </a:cubicBezTo>
                <a:cubicBezTo>
                  <a:pt x="940" y="473"/>
                  <a:pt x="936" y="461"/>
                  <a:pt x="949" y="449"/>
                </a:cubicBezTo>
              </a:path>
              <a:path w="1692" h="986" extrusionOk="0">
                <a:moveTo>
                  <a:pt x="1023" y="448"/>
                </a:moveTo>
                <a:cubicBezTo>
                  <a:pt x="1031" y="470"/>
                  <a:pt x="1023" y="489"/>
                  <a:pt x="1021" y="514"/>
                </a:cubicBezTo>
                <a:cubicBezTo>
                  <a:pt x="1017" y="558"/>
                  <a:pt x="1016" y="602"/>
                  <a:pt x="1017" y="646"/>
                </a:cubicBezTo>
                <a:cubicBezTo>
                  <a:pt x="1018" y="680"/>
                  <a:pt x="1020" y="718"/>
                  <a:pt x="1033" y="750"/>
                </a:cubicBezTo>
                <a:cubicBezTo>
                  <a:pt x="1040" y="768"/>
                  <a:pt x="1061" y="790"/>
                  <a:pt x="1083" y="784"/>
                </a:cubicBezTo>
                <a:cubicBezTo>
                  <a:pt x="1098" y="772"/>
                  <a:pt x="1104" y="767"/>
                  <a:pt x="1109" y="753"/>
                </a:cubicBezTo>
              </a:path>
              <a:path w="1692" h="986" extrusionOk="0">
                <a:moveTo>
                  <a:pt x="1201" y="125"/>
                </a:moveTo>
                <a:cubicBezTo>
                  <a:pt x="1205" y="81"/>
                  <a:pt x="1207" y="43"/>
                  <a:pt x="1199" y="0"/>
                </a:cubicBezTo>
                <a:cubicBezTo>
                  <a:pt x="1174" y="41"/>
                  <a:pt x="1168" y="90"/>
                  <a:pt x="1160" y="138"/>
                </a:cubicBezTo>
                <a:cubicBezTo>
                  <a:pt x="1145" y="227"/>
                  <a:pt x="1132" y="317"/>
                  <a:pt x="1120" y="407"/>
                </a:cubicBezTo>
                <a:cubicBezTo>
                  <a:pt x="1110" y="486"/>
                  <a:pt x="1106" y="564"/>
                  <a:pt x="1105" y="643"/>
                </a:cubicBezTo>
                <a:cubicBezTo>
                  <a:pt x="1105" y="686"/>
                  <a:pt x="1105" y="732"/>
                  <a:pt x="1118" y="773"/>
                </a:cubicBezTo>
                <a:cubicBezTo>
                  <a:pt x="1129" y="807"/>
                  <a:pt x="1142" y="814"/>
                  <a:pt x="1167" y="788"/>
                </a:cubicBezTo>
                <a:cubicBezTo>
                  <a:pt x="1170" y="782"/>
                  <a:pt x="1174" y="775"/>
                  <a:pt x="1177" y="769"/>
                </a:cubicBezTo>
              </a:path>
              <a:path w="1692" h="986" extrusionOk="0">
                <a:moveTo>
                  <a:pt x="1321" y="124"/>
                </a:moveTo>
                <a:cubicBezTo>
                  <a:pt x="1324" y="104"/>
                  <a:pt x="1324" y="100"/>
                  <a:pt x="1326" y="88"/>
                </a:cubicBezTo>
                <a:cubicBezTo>
                  <a:pt x="1313" y="134"/>
                  <a:pt x="1303" y="181"/>
                  <a:pt x="1294" y="228"/>
                </a:cubicBezTo>
                <a:cubicBezTo>
                  <a:pt x="1262" y="392"/>
                  <a:pt x="1237" y="570"/>
                  <a:pt x="1268" y="737"/>
                </a:cubicBezTo>
                <a:cubicBezTo>
                  <a:pt x="1273" y="766"/>
                  <a:pt x="1285" y="822"/>
                  <a:pt x="1316" y="837"/>
                </a:cubicBezTo>
                <a:cubicBezTo>
                  <a:pt x="1331" y="838"/>
                  <a:pt x="1336" y="838"/>
                  <a:pt x="1344" y="830"/>
                </a:cubicBezTo>
              </a:path>
              <a:path w="1692" h="986" extrusionOk="0">
                <a:moveTo>
                  <a:pt x="1469" y="268"/>
                </a:moveTo>
                <a:cubicBezTo>
                  <a:pt x="1476" y="254"/>
                  <a:pt x="1488" y="226"/>
                  <a:pt x="1499" y="217"/>
                </a:cubicBezTo>
                <a:cubicBezTo>
                  <a:pt x="1522" y="198"/>
                  <a:pt x="1554" y="185"/>
                  <a:pt x="1583" y="175"/>
                </a:cubicBezTo>
                <a:cubicBezTo>
                  <a:pt x="1609" y="166"/>
                  <a:pt x="1647" y="155"/>
                  <a:pt x="1673" y="170"/>
                </a:cubicBezTo>
                <a:cubicBezTo>
                  <a:pt x="1703" y="188"/>
                  <a:pt x="1689" y="229"/>
                  <a:pt x="1680" y="254"/>
                </a:cubicBezTo>
                <a:cubicBezTo>
                  <a:pt x="1663" y="302"/>
                  <a:pt x="1634" y="353"/>
                  <a:pt x="1602" y="393"/>
                </a:cubicBezTo>
                <a:cubicBezTo>
                  <a:pt x="1590" y="408"/>
                  <a:pt x="1539" y="460"/>
                  <a:pt x="1547" y="482"/>
                </a:cubicBezTo>
                <a:cubicBezTo>
                  <a:pt x="1556" y="505"/>
                  <a:pt x="1581" y="514"/>
                  <a:pt x="1599" y="528"/>
                </a:cubicBezTo>
                <a:cubicBezTo>
                  <a:pt x="1621" y="545"/>
                  <a:pt x="1643" y="565"/>
                  <a:pt x="1651" y="592"/>
                </a:cubicBezTo>
                <a:cubicBezTo>
                  <a:pt x="1658" y="619"/>
                  <a:pt x="1645" y="638"/>
                  <a:pt x="1637" y="659"/>
                </a:cubicBezTo>
                <a:cubicBezTo>
                  <a:pt x="1634" y="674"/>
                  <a:pt x="1632" y="680"/>
                  <a:pt x="1623" y="688"/>
                </a:cubicBezTo>
                <a:cubicBezTo>
                  <a:pt x="1621" y="662"/>
                  <a:pt x="1638" y="647"/>
                  <a:pt x="1655" y="62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2" name="Ink 72"/>
          <p:cNvSpPr>
            <a:spLocks noRot="1" noChangeAspect="1" noEditPoints="1" noChangeArrowheads="1" noChangeShapeType="1" noTextEdit="1"/>
          </p:cNvSpPr>
          <p:nvPr/>
        </p:nvSpPr>
        <p:spPr bwMode="auto">
          <a:xfrm>
            <a:off x="1979613" y="4900613"/>
            <a:ext cx="320675" cy="225425"/>
          </a:xfrm>
          <a:custGeom>
            <a:avLst/>
            <a:gdLst>
              <a:gd name="T0" fmla="*/ 2147483647 w 889"/>
              <a:gd name="T1" fmla="*/ 2147483647 h 629"/>
              <a:gd name="T2" fmla="*/ 2147483647 w 889"/>
              <a:gd name="T3" fmla="*/ 2147483647 h 629"/>
              <a:gd name="T4" fmla="*/ 2147483647 w 889"/>
              <a:gd name="T5" fmla="*/ 2147483647 h 629"/>
              <a:gd name="T6" fmla="*/ 2147483647 w 889"/>
              <a:gd name="T7" fmla="*/ 2147483647 h 629"/>
              <a:gd name="T8" fmla="*/ 2147483647 w 889"/>
              <a:gd name="T9" fmla="*/ 2147483647 h 629"/>
              <a:gd name="T10" fmla="*/ 2147483647 w 889"/>
              <a:gd name="T11" fmla="*/ 2147483647 h 629"/>
              <a:gd name="T12" fmla="*/ 2147483647 w 889"/>
              <a:gd name="T13" fmla="*/ 2147483647 h 629"/>
              <a:gd name="T14" fmla="*/ 2147483647 w 889"/>
              <a:gd name="T15" fmla="*/ 2147483647 h 629"/>
              <a:gd name="T16" fmla="*/ 2147483647 w 889"/>
              <a:gd name="T17" fmla="*/ 2147483647 h 629"/>
              <a:gd name="T18" fmla="*/ 2147483647 w 889"/>
              <a:gd name="T19" fmla="*/ 2147483647 h 629"/>
              <a:gd name="T20" fmla="*/ 2147483647 w 889"/>
              <a:gd name="T21" fmla="*/ 2147483647 h 629"/>
              <a:gd name="T22" fmla="*/ 2147483647 w 889"/>
              <a:gd name="T23" fmla="*/ 2147483647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9"/>
              <a:gd name="T37" fmla="*/ 0 h 629"/>
              <a:gd name="T38" fmla="*/ 889 w 889"/>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9" h="629" extrusionOk="0">
                <a:moveTo>
                  <a:pt x="48" y="165"/>
                </a:moveTo>
                <a:cubicBezTo>
                  <a:pt x="81" y="195"/>
                  <a:pt x="79" y="217"/>
                  <a:pt x="68" y="260"/>
                </a:cubicBezTo>
                <a:cubicBezTo>
                  <a:pt x="54" y="313"/>
                  <a:pt x="34" y="365"/>
                  <a:pt x="19" y="418"/>
                </a:cubicBezTo>
                <a:cubicBezTo>
                  <a:pt x="5" y="468"/>
                  <a:pt x="-10" y="517"/>
                  <a:pt x="11" y="567"/>
                </a:cubicBezTo>
                <a:cubicBezTo>
                  <a:pt x="28" y="607"/>
                  <a:pt x="71" y="621"/>
                  <a:pt x="111" y="626"/>
                </a:cubicBezTo>
                <a:cubicBezTo>
                  <a:pt x="154" y="631"/>
                  <a:pt x="198" y="629"/>
                  <a:pt x="237" y="608"/>
                </a:cubicBezTo>
                <a:cubicBezTo>
                  <a:pt x="263" y="590"/>
                  <a:pt x="272" y="584"/>
                  <a:pt x="289" y="570"/>
                </a:cubicBezTo>
              </a:path>
              <a:path w="889" h="629" extrusionOk="0">
                <a:moveTo>
                  <a:pt x="638" y="0"/>
                </a:moveTo>
                <a:cubicBezTo>
                  <a:pt x="678" y="28"/>
                  <a:pt x="715" y="58"/>
                  <a:pt x="749" y="94"/>
                </a:cubicBezTo>
                <a:cubicBezTo>
                  <a:pt x="807" y="157"/>
                  <a:pt x="851" y="230"/>
                  <a:pt x="874" y="313"/>
                </a:cubicBezTo>
                <a:cubicBezTo>
                  <a:pt x="894" y="386"/>
                  <a:pt x="891" y="468"/>
                  <a:pt x="879" y="542"/>
                </a:cubicBezTo>
                <a:cubicBezTo>
                  <a:pt x="874" y="570"/>
                  <a:pt x="864" y="597"/>
                  <a:pt x="857" y="6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3" name="Ink 73"/>
          <p:cNvSpPr>
            <a:spLocks noRot="1" noChangeAspect="1" noEditPoints="1" noChangeArrowheads="1" noChangeShapeType="1" noTextEdit="1"/>
          </p:cNvSpPr>
          <p:nvPr/>
        </p:nvSpPr>
        <p:spPr bwMode="auto">
          <a:xfrm>
            <a:off x="2822575" y="4879975"/>
            <a:ext cx="225425" cy="173038"/>
          </a:xfrm>
          <a:custGeom>
            <a:avLst/>
            <a:gdLst>
              <a:gd name="T0" fmla="*/ 2147483647 w 626"/>
              <a:gd name="T1" fmla="*/ 2147483647 h 481"/>
              <a:gd name="T2" fmla="*/ 2147483647 w 626"/>
              <a:gd name="T3" fmla="*/ 2147483647 h 481"/>
              <a:gd name="T4" fmla="*/ 2147483647 w 626"/>
              <a:gd name="T5" fmla="*/ 2147483647 h 481"/>
              <a:gd name="T6" fmla="*/ 2147483647 w 626"/>
              <a:gd name="T7" fmla="*/ 2147483647 h 481"/>
              <a:gd name="T8" fmla="*/ 2147483647 w 626"/>
              <a:gd name="T9" fmla="*/ 2147483647 h 481"/>
              <a:gd name="T10" fmla="*/ 2147483647 w 626"/>
              <a:gd name="T11" fmla="*/ 2147483647 h 481"/>
              <a:gd name="T12" fmla="*/ 2147483647 w 626"/>
              <a:gd name="T13" fmla="*/ 2147483647 h 481"/>
              <a:gd name="T14" fmla="*/ 0 60000 65536"/>
              <a:gd name="T15" fmla="*/ 0 60000 65536"/>
              <a:gd name="T16" fmla="*/ 0 60000 65536"/>
              <a:gd name="T17" fmla="*/ 0 60000 65536"/>
              <a:gd name="T18" fmla="*/ 0 60000 65536"/>
              <a:gd name="T19" fmla="*/ 0 60000 65536"/>
              <a:gd name="T20" fmla="*/ 0 60000 65536"/>
              <a:gd name="T21" fmla="*/ 0 w 626"/>
              <a:gd name="T22" fmla="*/ 0 h 481"/>
              <a:gd name="T23" fmla="*/ 626 w 626"/>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6" h="481" extrusionOk="0">
                <a:moveTo>
                  <a:pt x="32" y="0"/>
                </a:moveTo>
                <a:cubicBezTo>
                  <a:pt x="58" y="9"/>
                  <a:pt x="73" y="5"/>
                  <a:pt x="74" y="37"/>
                </a:cubicBezTo>
                <a:cubicBezTo>
                  <a:pt x="76" y="91"/>
                  <a:pt x="35" y="161"/>
                  <a:pt x="22" y="212"/>
                </a:cubicBezTo>
                <a:cubicBezTo>
                  <a:pt x="6" y="273"/>
                  <a:pt x="-22" y="360"/>
                  <a:pt x="23" y="416"/>
                </a:cubicBezTo>
                <a:cubicBezTo>
                  <a:pt x="60" y="462"/>
                  <a:pt x="139" y="468"/>
                  <a:pt x="192" y="474"/>
                </a:cubicBezTo>
                <a:cubicBezTo>
                  <a:pt x="271" y="483"/>
                  <a:pt x="347" y="480"/>
                  <a:pt x="426" y="471"/>
                </a:cubicBezTo>
                <a:cubicBezTo>
                  <a:pt x="496" y="463"/>
                  <a:pt x="558" y="449"/>
                  <a:pt x="625" y="4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4" name="Ink 74"/>
          <p:cNvSpPr>
            <a:spLocks noRot="1" noChangeAspect="1" noEditPoints="1" noChangeArrowheads="1" noChangeShapeType="1" noTextEdit="1"/>
          </p:cNvSpPr>
          <p:nvPr/>
        </p:nvSpPr>
        <p:spPr bwMode="auto">
          <a:xfrm>
            <a:off x="3368675" y="4697413"/>
            <a:ext cx="122238" cy="395287"/>
          </a:xfrm>
          <a:custGeom>
            <a:avLst/>
            <a:gdLst>
              <a:gd name="T0" fmla="*/ 2147483647 w 337"/>
              <a:gd name="T1" fmla="*/ 2147483647 h 1098"/>
              <a:gd name="T2" fmla="*/ 0 w 337"/>
              <a:gd name="T3" fmla="*/ 2147483647 h 1098"/>
              <a:gd name="T4" fmla="*/ 2147483647 w 337"/>
              <a:gd name="T5" fmla="*/ 2147483647 h 1098"/>
              <a:gd name="T6" fmla="*/ 2147483647 w 337"/>
              <a:gd name="T7" fmla="*/ 2147483647 h 1098"/>
              <a:gd name="T8" fmla="*/ 2147483647 w 337"/>
              <a:gd name="T9" fmla="*/ 2147483647 h 1098"/>
              <a:gd name="T10" fmla="*/ 2147483647 w 337"/>
              <a:gd name="T11" fmla="*/ 2147483647 h 1098"/>
              <a:gd name="T12" fmla="*/ 2147483647 w 337"/>
              <a:gd name="T13" fmla="*/ 2147483647 h 1098"/>
              <a:gd name="T14" fmla="*/ 0 60000 65536"/>
              <a:gd name="T15" fmla="*/ 0 60000 65536"/>
              <a:gd name="T16" fmla="*/ 0 60000 65536"/>
              <a:gd name="T17" fmla="*/ 0 60000 65536"/>
              <a:gd name="T18" fmla="*/ 0 60000 65536"/>
              <a:gd name="T19" fmla="*/ 0 60000 65536"/>
              <a:gd name="T20" fmla="*/ 0 60000 65536"/>
              <a:gd name="T21" fmla="*/ 0 w 337"/>
              <a:gd name="T22" fmla="*/ 0 h 1098"/>
              <a:gd name="T23" fmla="*/ 337 w 337"/>
              <a:gd name="T24" fmla="*/ 1098 h 10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7" h="1098" extrusionOk="0">
                <a:moveTo>
                  <a:pt x="36" y="77"/>
                </a:moveTo>
                <a:cubicBezTo>
                  <a:pt x="20" y="50"/>
                  <a:pt x="12" y="30"/>
                  <a:pt x="0" y="2"/>
                </a:cubicBezTo>
                <a:cubicBezTo>
                  <a:pt x="46" y="16"/>
                  <a:pt x="72" y="30"/>
                  <a:pt x="108" y="71"/>
                </a:cubicBezTo>
                <a:cubicBezTo>
                  <a:pt x="188" y="162"/>
                  <a:pt x="244" y="276"/>
                  <a:pt x="285" y="389"/>
                </a:cubicBezTo>
                <a:cubicBezTo>
                  <a:pt x="331" y="516"/>
                  <a:pt x="342" y="649"/>
                  <a:pt x="332" y="783"/>
                </a:cubicBezTo>
                <a:cubicBezTo>
                  <a:pt x="326" y="867"/>
                  <a:pt x="306" y="949"/>
                  <a:pt x="276" y="1028"/>
                </a:cubicBezTo>
                <a:cubicBezTo>
                  <a:pt x="266" y="1053"/>
                  <a:pt x="253" y="1074"/>
                  <a:pt x="240" y="109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5" name="Ink 75"/>
          <p:cNvSpPr>
            <a:spLocks noRot="1" noChangeAspect="1" noEditPoints="1" noChangeArrowheads="1" noChangeShapeType="1" noTextEdit="1"/>
          </p:cNvSpPr>
          <p:nvPr/>
        </p:nvSpPr>
        <p:spPr bwMode="auto">
          <a:xfrm>
            <a:off x="2522538" y="5237163"/>
            <a:ext cx="138112" cy="246062"/>
          </a:xfrm>
          <a:custGeom>
            <a:avLst/>
            <a:gdLst>
              <a:gd name="T0" fmla="*/ 2147483647 w 380"/>
              <a:gd name="T1" fmla="*/ 2147483647 h 685"/>
              <a:gd name="T2" fmla="*/ 2147483647 w 380"/>
              <a:gd name="T3" fmla="*/ 2147483647 h 685"/>
              <a:gd name="T4" fmla="*/ 2147483647 w 380"/>
              <a:gd name="T5" fmla="*/ 2147483647 h 685"/>
              <a:gd name="T6" fmla="*/ 0 w 380"/>
              <a:gd name="T7" fmla="*/ 2147483647 h 685"/>
              <a:gd name="T8" fmla="*/ 2147483647 w 380"/>
              <a:gd name="T9" fmla="*/ 2147483647 h 685"/>
              <a:gd name="T10" fmla="*/ 2147483647 w 380"/>
              <a:gd name="T11" fmla="*/ 2147483647 h 685"/>
              <a:gd name="T12" fmla="*/ 0 60000 65536"/>
              <a:gd name="T13" fmla="*/ 0 60000 65536"/>
              <a:gd name="T14" fmla="*/ 0 60000 65536"/>
              <a:gd name="T15" fmla="*/ 0 60000 65536"/>
              <a:gd name="T16" fmla="*/ 0 60000 65536"/>
              <a:gd name="T17" fmla="*/ 0 60000 65536"/>
              <a:gd name="T18" fmla="*/ 0 w 380"/>
              <a:gd name="T19" fmla="*/ 0 h 685"/>
              <a:gd name="T20" fmla="*/ 380 w 380"/>
              <a:gd name="T21" fmla="*/ 685 h 685"/>
            </a:gdLst>
            <a:ahLst/>
            <a:cxnLst>
              <a:cxn ang="T12">
                <a:pos x="T0" y="T1"/>
              </a:cxn>
              <a:cxn ang="T13">
                <a:pos x="T2" y="T3"/>
              </a:cxn>
              <a:cxn ang="T14">
                <a:pos x="T4" y="T5"/>
              </a:cxn>
              <a:cxn ang="T15">
                <a:pos x="T6" y="T7"/>
              </a:cxn>
              <a:cxn ang="T16">
                <a:pos x="T8" y="T9"/>
              </a:cxn>
              <a:cxn ang="T17">
                <a:pos x="T10" y="T11"/>
              </a:cxn>
            </a:cxnLst>
            <a:rect l="T18" t="T19" r="T20" b="T21"/>
            <a:pathLst>
              <a:path w="380" h="685" extrusionOk="0">
                <a:moveTo>
                  <a:pt x="379" y="18"/>
                </a:moveTo>
                <a:cubicBezTo>
                  <a:pt x="339" y="4"/>
                  <a:pt x="300" y="-4"/>
                  <a:pt x="257" y="0"/>
                </a:cubicBezTo>
                <a:cubicBezTo>
                  <a:pt x="192" y="7"/>
                  <a:pt x="132" y="39"/>
                  <a:pt x="89" y="88"/>
                </a:cubicBezTo>
                <a:cubicBezTo>
                  <a:pt x="31" y="155"/>
                  <a:pt x="4" y="246"/>
                  <a:pt x="0" y="333"/>
                </a:cubicBezTo>
                <a:cubicBezTo>
                  <a:pt x="-4" y="424"/>
                  <a:pt x="25" y="516"/>
                  <a:pt x="72" y="593"/>
                </a:cubicBezTo>
                <a:cubicBezTo>
                  <a:pt x="111" y="658"/>
                  <a:pt x="155" y="674"/>
                  <a:pt x="225" y="6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6" name="Ink 76"/>
          <p:cNvSpPr>
            <a:spLocks noRot="1" noChangeAspect="1" noEditPoints="1" noChangeArrowheads="1" noChangeShapeType="1" noTextEdit="1"/>
          </p:cNvSpPr>
          <p:nvPr/>
        </p:nvSpPr>
        <p:spPr bwMode="auto">
          <a:xfrm>
            <a:off x="827088" y="5370513"/>
            <a:ext cx="63500" cy="244475"/>
          </a:xfrm>
          <a:custGeom>
            <a:avLst/>
            <a:gdLst>
              <a:gd name="T0" fmla="*/ 2147483647 w 176"/>
              <a:gd name="T1" fmla="*/ 2147483647 h 679"/>
              <a:gd name="T2" fmla="*/ 2147483647 w 176"/>
              <a:gd name="T3" fmla="*/ 2147483647 h 679"/>
              <a:gd name="T4" fmla="*/ 2147483647 w 176"/>
              <a:gd name="T5" fmla="*/ 2147483647 h 679"/>
              <a:gd name="T6" fmla="*/ 2147483647 w 176"/>
              <a:gd name="T7" fmla="*/ 2147483647 h 679"/>
              <a:gd name="T8" fmla="*/ 2147483647 w 176"/>
              <a:gd name="T9" fmla="*/ 2147483647 h 679"/>
              <a:gd name="T10" fmla="*/ 2147483647 w 176"/>
              <a:gd name="T11" fmla="*/ 2147483647 h 679"/>
              <a:gd name="T12" fmla="*/ 2147483647 w 176"/>
              <a:gd name="T13" fmla="*/ 2147483647 h 679"/>
              <a:gd name="T14" fmla="*/ 2147483647 w 176"/>
              <a:gd name="T15" fmla="*/ 2147483647 h 679"/>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679"/>
              <a:gd name="T26" fmla="*/ 176 w 176"/>
              <a:gd name="T27" fmla="*/ 679 h 6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679" extrusionOk="0">
                <a:moveTo>
                  <a:pt x="175" y="0"/>
                </a:moveTo>
                <a:cubicBezTo>
                  <a:pt x="152" y="11"/>
                  <a:pt x="155" y="13"/>
                  <a:pt x="144" y="39"/>
                </a:cubicBezTo>
                <a:cubicBezTo>
                  <a:pt x="124" y="85"/>
                  <a:pt x="102" y="130"/>
                  <a:pt x="81" y="176"/>
                </a:cubicBezTo>
                <a:cubicBezTo>
                  <a:pt x="51" y="242"/>
                  <a:pt x="19" y="310"/>
                  <a:pt x="6" y="382"/>
                </a:cubicBezTo>
                <a:cubicBezTo>
                  <a:pt x="-4" y="436"/>
                  <a:pt x="-3" y="493"/>
                  <a:pt x="13" y="545"/>
                </a:cubicBezTo>
                <a:cubicBezTo>
                  <a:pt x="23" y="578"/>
                  <a:pt x="42" y="606"/>
                  <a:pt x="62" y="633"/>
                </a:cubicBezTo>
                <a:cubicBezTo>
                  <a:pt x="66" y="638"/>
                  <a:pt x="93" y="678"/>
                  <a:pt x="99" y="677"/>
                </a:cubicBezTo>
                <a:cubicBezTo>
                  <a:pt x="116" y="675"/>
                  <a:pt x="116" y="663"/>
                  <a:pt x="123" y="64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7" name="Ink 77"/>
          <p:cNvSpPr>
            <a:spLocks noRot="1" noChangeAspect="1" noEditPoints="1" noChangeArrowheads="1" noChangeShapeType="1" noTextEdit="1"/>
          </p:cNvSpPr>
          <p:nvPr/>
        </p:nvSpPr>
        <p:spPr bwMode="auto">
          <a:xfrm>
            <a:off x="1162050" y="5276850"/>
            <a:ext cx="509588" cy="290513"/>
          </a:xfrm>
          <a:custGeom>
            <a:avLst/>
            <a:gdLst>
              <a:gd name="T0" fmla="*/ 2147483647 w 1415"/>
              <a:gd name="T1" fmla="*/ 2147483647 h 811"/>
              <a:gd name="T2" fmla="*/ 2147483647 w 1415"/>
              <a:gd name="T3" fmla="*/ 2147483647 h 811"/>
              <a:gd name="T4" fmla="*/ 2147483647 w 1415"/>
              <a:gd name="T5" fmla="*/ 2147483647 h 811"/>
              <a:gd name="T6" fmla="*/ 0 w 1415"/>
              <a:gd name="T7" fmla="*/ 2147483647 h 811"/>
              <a:gd name="T8" fmla="*/ 2147483647 w 1415"/>
              <a:gd name="T9" fmla="*/ 2147483647 h 811"/>
              <a:gd name="T10" fmla="*/ 2147483647 w 1415"/>
              <a:gd name="T11" fmla="*/ 2147483647 h 811"/>
              <a:gd name="T12" fmla="*/ 2147483647 w 1415"/>
              <a:gd name="T13" fmla="*/ 2147483647 h 811"/>
              <a:gd name="T14" fmla="*/ 2147483647 w 1415"/>
              <a:gd name="T15" fmla="*/ 2147483647 h 811"/>
              <a:gd name="T16" fmla="*/ 2147483647 w 1415"/>
              <a:gd name="T17" fmla="*/ 2147483647 h 811"/>
              <a:gd name="T18" fmla="*/ 2147483647 w 1415"/>
              <a:gd name="T19" fmla="*/ 2147483647 h 811"/>
              <a:gd name="T20" fmla="*/ 2147483647 w 1415"/>
              <a:gd name="T21" fmla="*/ 2147483647 h 811"/>
              <a:gd name="T22" fmla="*/ 2147483647 w 1415"/>
              <a:gd name="T23" fmla="*/ 2147483647 h 811"/>
              <a:gd name="T24" fmla="*/ 2147483647 w 1415"/>
              <a:gd name="T25" fmla="*/ 2147483647 h 811"/>
              <a:gd name="T26" fmla="*/ 2147483647 w 1415"/>
              <a:gd name="T27" fmla="*/ 2147483647 h 811"/>
              <a:gd name="T28" fmla="*/ 2147483647 w 1415"/>
              <a:gd name="T29" fmla="*/ 2147483647 h 811"/>
              <a:gd name="T30" fmla="*/ 2147483647 w 1415"/>
              <a:gd name="T31" fmla="*/ 2147483647 h 811"/>
              <a:gd name="T32" fmla="*/ 2147483647 w 1415"/>
              <a:gd name="T33" fmla="*/ 2147483647 h 811"/>
              <a:gd name="T34" fmla="*/ 2147483647 w 1415"/>
              <a:gd name="T35" fmla="*/ 2147483647 h 811"/>
              <a:gd name="T36" fmla="*/ 2147483647 w 1415"/>
              <a:gd name="T37" fmla="*/ 2147483647 h 811"/>
              <a:gd name="T38" fmla="*/ 2147483647 w 1415"/>
              <a:gd name="T39" fmla="*/ 2147483647 h 811"/>
              <a:gd name="T40" fmla="*/ 2147483647 w 1415"/>
              <a:gd name="T41" fmla="*/ 2147483647 h 811"/>
              <a:gd name="T42" fmla="*/ 2147483647 w 1415"/>
              <a:gd name="T43" fmla="*/ 2147483647 h 811"/>
              <a:gd name="T44" fmla="*/ 2147483647 w 1415"/>
              <a:gd name="T45" fmla="*/ 2147483647 h 811"/>
              <a:gd name="T46" fmla="*/ 2147483647 w 1415"/>
              <a:gd name="T47" fmla="*/ 2147483647 h 811"/>
              <a:gd name="T48" fmla="*/ 2147483647 w 1415"/>
              <a:gd name="T49" fmla="*/ 2147483647 h 811"/>
              <a:gd name="T50" fmla="*/ 2147483647 w 1415"/>
              <a:gd name="T51" fmla="*/ 2147483647 h 811"/>
              <a:gd name="T52" fmla="*/ 2147483647 w 1415"/>
              <a:gd name="T53" fmla="*/ 2147483647 h 811"/>
              <a:gd name="T54" fmla="*/ 2147483647 w 1415"/>
              <a:gd name="T55" fmla="*/ 2147483647 h 811"/>
              <a:gd name="T56" fmla="*/ 2147483647 w 1415"/>
              <a:gd name="T57" fmla="*/ 2147483647 h 811"/>
              <a:gd name="T58" fmla="*/ 2147483647 w 1415"/>
              <a:gd name="T59" fmla="*/ 2147483647 h 811"/>
              <a:gd name="T60" fmla="*/ 2147483647 w 1415"/>
              <a:gd name="T61" fmla="*/ 2147483647 h 811"/>
              <a:gd name="T62" fmla="*/ 2147483647 w 1415"/>
              <a:gd name="T63" fmla="*/ 2147483647 h 811"/>
              <a:gd name="T64" fmla="*/ 2147483647 w 1415"/>
              <a:gd name="T65" fmla="*/ 2147483647 h 811"/>
              <a:gd name="T66" fmla="*/ 2147483647 w 1415"/>
              <a:gd name="T67" fmla="*/ 2147483647 h 811"/>
              <a:gd name="T68" fmla="*/ 2147483647 w 1415"/>
              <a:gd name="T69" fmla="*/ 2147483647 h 811"/>
              <a:gd name="T70" fmla="*/ 2147483647 w 1415"/>
              <a:gd name="T71" fmla="*/ 2147483647 h 811"/>
              <a:gd name="T72" fmla="*/ 2147483647 w 1415"/>
              <a:gd name="T73" fmla="*/ 2147483647 h 811"/>
              <a:gd name="T74" fmla="*/ 2147483647 w 1415"/>
              <a:gd name="T75" fmla="*/ 2147483647 h 811"/>
              <a:gd name="T76" fmla="*/ 2147483647 w 1415"/>
              <a:gd name="T77" fmla="*/ 2147483647 h 811"/>
              <a:gd name="T78" fmla="*/ 2147483647 w 1415"/>
              <a:gd name="T79" fmla="*/ 2147483647 h 811"/>
              <a:gd name="T80" fmla="*/ 2147483647 w 1415"/>
              <a:gd name="T81" fmla="*/ 2147483647 h 811"/>
              <a:gd name="T82" fmla="*/ 2147483647 w 1415"/>
              <a:gd name="T83" fmla="*/ 2147483647 h 811"/>
              <a:gd name="T84" fmla="*/ 2147483647 w 1415"/>
              <a:gd name="T85" fmla="*/ 2147483647 h 811"/>
              <a:gd name="T86" fmla="*/ 2147483647 w 1415"/>
              <a:gd name="T87" fmla="*/ 2147483647 h 811"/>
              <a:gd name="T88" fmla="*/ 2147483647 w 1415"/>
              <a:gd name="T89" fmla="*/ 2147483647 h 811"/>
              <a:gd name="T90" fmla="*/ 2147483647 w 1415"/>
              <a:gd name="T91" fmla="*/ 2147483647 h 811"/>
              <a:gd name="T92" fmla="*/ 2147483647 w 1415"/>
              <a:gd name="T93" fmla="*/ 2147483647 h 811"/>
              <a:gd name="T94" fmla="*/ 2147483647 w 1415"/>
              <a:gd name="T95" fmla="*/ 2147483647 h 811"/>
              <a:gd name="T96" fmla="*/ 2147483647 w 1415"/>
              <a:gd name="T97" fmla="*/ 2147483647 h 8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5"/>
              <a:gd name="T148" fmla="*/ 0 h 811"/>
              <a:gd name="T149" fmla="*/ 1415 w 1415"/>
              <a:gd name="T150" fmla="*/ 811 h 8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5" h="811" extrusionOk="0">
                <a:moveTo>
                  <a:pt x="93" y="288"/>
                </a:moveTo>
                <a:cubicBezTo>
                  <a:pt x="67" y="299"/>
                  <a:pt x="61" y="325"/>
                  <a:pt x="50" y="355"/>
                </a:cubicBezTo>
                <a:cubicBezTo>
                  <a:pt x="29" y="411"/>
                  <a:pt x="17" y="470"/>
                  <a:pt x="9" y="529"/>
                </a:cubicBezTo>
                <a:cubicBezTo>
                  <a:pt x="0" y="589"/>
                  <a:pt x="-1" y="649"/>
                  <a:pt x="0" y="709"/>
                </a:cubicBezTo>
                <a:cubicBezTo>
                  <a:pt x="0" y="737"/>
                  <a:pt x="-1" y="769"/>
                  <a:pt x="6" y="796"/>
                </a:cubicBezTo>
                <a:cubicBezTo>
                  <a:pt x="11" y="810"/>
                  <a:pt x="13" y="815"/>
                  <a:pt x="26" y="805"/>
                </a:cubicBezTo>
              </a:path>
              <a:path w="1415" h="811" extrusionOk="0">
                <a:moveTo>
                  <a:pt x="332" y="21"/>
                </a:moveTo>
                <a:cubicBezTo>
                  <a:pt x="335" y="11"/>
                  <a:pt x="337" y="7"/>
                  <a:pt x="338" y="0"/>
                </a:cubicBezTo>
                <a:cubicBezTo>
                  <a:pt x="343" y="26"/>
                  <a:pt x="345" y="53"/>
                  <a:pt x="343" y="85"/>
                </a:cubicBezTo>
                <a:cubicBezTo>
                  <a:pt x="336" y="185"/>
                  <a:pt x="335" y="286"/>
                  <a:pt x="341" y="386"/>
                </a:cubicBezTo>
                <a:cubicBezTo>
                  <a:pt x="345" y="448"/>
                  <a:pt x="354" y="509"/>
                  <a:pt x="362" y="571"/>
                </a:cubicBezTo>
                <a:cubicBezTo>
                  <a:pt x="368" y="614"/>
                  <a:pt x="374" y="658"/>
                  <a:pt x="373" y="701"/>
                </a:cubicBezTo>
                <a:cubicBezTo>
                  <a:pt x="372" y="712"/>
                  <a:pt x="372" y="715"/>
                  <a:pt x="373" y="722"/>
                </a:cubicBezTo>
                <a:cubicBezTo>
                  <a:pt x="392" y="703"/>
                  <a:pt x="400" y="677"/>
                  <a:pt x="410" y="651"/>
                </a:cubicBezTo>
              </a:path>
              <a:path w="1415" h="811" extrusionOk="0">
                <a:moveTo>
                  <a:pt x="533" y="453"/>
                </a:moveTo>
                <a:cubicBezTo>
                  <a:pt x="549" y="476"/>
                  <a:pt x="563" y="502"/>
                  <a:pt x="566" y="531"/>
                </a:cubicBezTo>
                <a:cubicBezTo>
                  <a:pt x="569" y="561"/>
                  <a:pt x="568" y="593"/>
                  <a:pt x="569" y="624"/>
                </a:cubicBezTo>
                <a:cubicBezTo>
                  <a:pt x="570" y="644"/>
                  <a:pt x="557" y="691"/>
                  <a:pt x="578" y="651"/>
                </a:cubicBezTo>
              </a:path>
              <a:path w="1415" h="811" extrusionOk="0">
                <a:moveTo>
                  <a:pt x="622" y="392"/>
                </a:moveTo>
                <a:cubicBezTo>
                  <a:pt x="619" y="371"/>
                  <a:pt x="617" y="377"/>
                  <a:pt x="638" y="372"/>
                </a:cubicBezTo>
              </a:path>
              <a:path w="1415" h="811" extrusionOk="0">
                <a:moveTo>
                  <a:pt x="722" y="401"/>
                </a:moveTo>
                <a:cubicBezTo>
                  <a:pt x="735" y="432"/>
                  <a:pt x="728" y="431"/>
                  <a:pt x="708" y="457"/>
                </a:cubicBezTo>
                <a:cubicBezTo>
                  <a:pt x="696" y="473"/>
                  <a:pt x="690" y="487"/>
                  <a:pt x="692" y="507"/>
                </a:cubicBezTo>
                <a:cubicBezTo>
                  <a:pt x="695" y="531"/>
                  <a:pt x="709" y="555"/>
                  <a:pt x="717" y="577"/>
                </a:cubicBezTo>
                <a:cubicBezTo>
                  <a:pt x="725" y="599"/>
                  <a:pt x="732" y="618"/>
                  <a:pt x="724" y="640"/>
                </a:cubicBezTo>
                <a:cubicBezTo>
                  <a:pt x="718" y="656"/>
                  <a:pt x="706" y="664"/>
                  <a:pt x="690" y="669"/>
                </a:cubicBezTo>
                <a:cubicBezTo>
                  <a:pt x="665" y="677"/>
                  <a:pt x="658" y="668"/>
                  <a:pt x="646" y="648"/>
                </a:cubicBezTo>
                <a:cubicBezTo>
                  <a:pt x="640" y="637"/>
                  <a:pt x="637" y="632"/>
                  <a:pt x="634" y="624"/>
                </a:cubicBezTo>
              </a:path>
              <a:path w="1415" h="811" extrusionOk="0">
                <a:moveTo>
                  <a:pt x="875" y="226"/>
                </a:moveTo>
                <a:cubicBezTo>
                  <a:pt x="890" y="216"/>
                  <a:pt x="898" y="211"/>
                  <a:pt x="915" y="206"/>
                </a:cubicBezTo>
                <a:cubicBezTo>
                  <a:pt x="923" y="239"/>
                  <a:pt x="926" y="273"/>
                  <a:pt x="931" y="307"/>
                </a:cubicBezTo>
                <a:cubicBezTo>
                  <a:pt x="941" y="374"/>
                  <a:pt x="953" y="440"/>
                  <a:pt x="963" y="507"/>
                </a:cubicBezTo>
                <a:cubicBezTo>
                  <a:pt x="972" y="566"/>
                  <a:pt x="978" y="625"/>
                  <a:pt x="986" y="683"/>
                </a:cubicBezTo>
                <a:cubicBezTo>
                  <a:pt x="990" y="712"/>
                  <a:pt x="992" y="723"/>
                  <a:pt x="985" y="750"/>
                </a:cubicBezTo>
              </a:path>
              <a:path w="1415" h="811" extrusionOk="0">
                <a:moveTo>
                  <a:pt x="815" y="444"/>
                </a:moveTo>
                <a:cubicBezTo>
                  <a:pt x="855" y="441"/>
                  <a:pt x="893" y="446"/>
                  <a:pt x="933" y="443"/>
                </a:cubicBezTo>
                <a:cubicBezTo>
                  <a:pt x="980" y="439"/>
                  <a:pt x="1028" y="434"/>
                  <a:pt x="1073" y="420"/>
                </a:cubicBezTo>
                <a:cubicBezTo>
                  <a:pt x="1082" y="417"/>
                  <a:pt x="1090" y="413"/>
                  <a:pt x="1099" y="410"/>
                </a:cubicBezTo>
              </a:path>
              <a:path w="1415" h="811" extrusionOk="0">
                <a:moveTo>
                  <a:pt x="1211" y="110"/>
                </a:moveTo>
                <a:cubicBezTo>
                  <a:pt x="1238" y="113"/>
                  <a:pt x="1260" y="110"/>
                  <a:pt x="1285" y="108"/>
                </a:cubicBezTo>
                <a:cubicBezTo>
                  <a:pt x="1315" y="106"/>
                  <a:pt x="1354" y="98"/>
                  <a:pt x="1383" y="105"/>
                </a:cubicBezTo>
                <a:cubicBezTo>
                  <a:pt x="1415" y="112"/>
                  <a:pt x="1417" y="145"/>
                  <a:pt x="1413" y="172"/>
                </a:cubicBezTo>
                <a:cubicBezTo>
                  <a:pt x="1405" y="230"/>
                  <a:pt x="1381" y="288"/>
                  <a:pt x="1359" y="342"/>
                </a:cubicBezTo>
                <a:cubicBezTo>
                  <a:pt x="1336" y="397"/>
                  <a:pt x="1311" y="452"/>
                  <a:pt x="1287" y="507"/>
                </a:cubicBezTo>
                <a:cubicBezTo>
                  <a:pt x="1276" y="531"/>
                  <a:pt x="1244" y="600"/>
                  <a:pt x="1263" y="581"/>
                </a:cubicBezTo>
                <a:cubicBezTo>
                  <a:pt x="1264" y="577"/>
                  <a:pt x="1264" y="574"/>
                  <a:pt x="1265" y="570"/>
                </a:cubicBezTo>
              </a:path>
              <a:path w="1415" h="811" extrusionOk="0">
                <a:moveTo>
                  <a:pt x="1299" y="672"/>
                </a:moveTo>
                <a:cubicBezTo>
                  <a:pt x="1302" y="694"/>
                  <a:pt x="1308" y="714"/>
                  <a:pt x="1313" y="735"/>
                </a:cubicBezTo>
                <a:cubicBezTo>
                  <a:pt x="1321" y="721"/>
                  <a:pt x="1328" y="707"/>
                  <a:pt x="1336" y="69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8" name="Ink 78"/>
          <p:cNvSpPr>
            <a:spLocks noRot="1" noChangeAspect="1" noEditPoints="1" noChangeArrowheads="1" noChangeShapeType="1" noTextEdit="1"/>
          </p:cNvSpPr>
          <p:nvPr/>
        </p:nvSpPr>
        <p:spPr bwMode="auto">
          <a:xfrm>
            <a:off x="1887538" y="5262563"/>
            <a:ext cx="230187" cy="254000"/>
          </a:xfrm>
          <a:custGeom>
            <a:avLst/>
            <a:gdLst>
              <a:gd name="T0" fmla="*/ 2147483647 w 637"/>
              <a:gd name="T1" fmla="*/ 2147483647 h 703"/>
              <a:gd name="T2" fmla="*/ 2147483647 w 637"/>
              <a:gd name="T3" fmla="*/ 2147483647 h 703"/>
              <a:gd name="T4" fmla="*/ 2147483647 w 637"/>
              <a:gd name="T5" fmla="*/ 2147483647 h 703"/>
              <a:gd name="T6" fmla="*/ 2147483647 w 637"/>
              <a:gd name="T7" fmla="*/ 2147483647 h 703"/>
              <a:gd name="T8" fmla="*/ 2147483647 w 637"/>
              <a:gd name="T9" fmla="*/ 2147483647 h 703"/>
              <a:gd name="T10" fmla="*/ 2147483647 w 637"/>
              <a:gd name="T11" fmla="*/ 2147483647 h 703"/>
              <a:gd name="T12" fmla="*/ 2147483647 w 637"/>
              <a:gd name="T13" fmla="*/ 2147483647 h 703"/>
              <a:gd name="T14" fmla="*/ 2147483647 w 637"/>
              <a:gd name="T15" fmla="*/ 2147483647 h 703"/>
              <a:gd name="T16" fmla="*/ 2147483647 w 637"/>
              <a:gd name="T17" fmla="*/ 2147483647 h 703"/>
              <a:gd name="T18" fmla="*/ 2147483647 w 637"/>
              <a:gd name="T19" fmla="*/ 2147483647 h 703"/>
              <a:gd name="T20" fmla="*/ 2147483647 w 637"/>
              <a:gd name="T21" fmla="*/ 2147483647 h 703"/>
              <a:gd name="T22" fmla="*/ 2147483647 w 637"/>
              <a:gd name="T23" fmla="*/ 2147483647 h 7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7"/>
              <a:gd name="T37" fmla="*/ 0 h 703"/>
              <a:gd name="T38" fmla="*/ 637 w 637"/>
              <a:gd name="T39" fmla="*/ 703 h 7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7" h="703" extrusionOk="0">
                <a:moveTo>
                  <a:pt x="59" y="175"/>
                </a:moveTo>
                <a:cubicBezTo>
                  <a:pt x="82" y="196"/>
                  <a:pt x="77" y="208"/>
                  <a:pt x="69" y="239"/>
                </a:cubicBezTo>
                <a:cubicBezTo>
                  <a:pt x="56" y="289"/>
                  <a:pt x="37" y="338"/>
                  <a:pt x="23" y="388"/>
                </a:cubicBezTo>
                <a:cubicBezTo>
                  <a:pt x="7" y="444"/>
                  <a:pt x="-18" y="518"/>
                  <a:pt x="16" y="573"/>
                </a:cubicBezTo>
                <a:cubicBezTo>
                  <a:pt x="37" y="608"/>
                  <a:pt x="85" y="620"/>
                  <a:pt x="122" y="627"/>
                </a:cubicBezTo>
                <a:cubicBezTo>
                  <a:pt x="164" y="635"/>
                  <a:pt x="206" y="632"/>
                  <a:pt x="245" y="619"/>
                </a:cubicBezTo>
                <a:cubicBezTo>
                  <a:pt x="278" y="608"/>
                  <a:pt x="300" y="593"/>
                  <a:pt x="327" y="570"/>
                </a:cubicBezTo>
              </a:path>
              <a:path w="637" h="703" extrusionOk="0">
                <a:moveTo>
                  <a:pt x="508" y="0"/>
                </a:moveTo>
                <a:cubicBezTo>
                  <a:pt x="542" y="39"/>
                  <a:pt x="558" y="79"/>
                  <a:pt x="574" y="129"/>
                </a:cubicBezTo>
                <a:cubicBezTo>
                  <a:pt x="602" y="214"/>
                  <a:pt x="616" y="299"/>
                  <a:pt x="625" y="388"/>
                </a:cubicBezTo>
                <a:cubicBezTo>
                  <a:pt x="633" y="467"/>
                  <a:pt x="637" y="547"/>
                  <a:pt x="634" y="626"/>
                </a:cubicBezTo>
                <a:cubicBezTo>
                  <a:pt x="633" y="654"/>
                  <a:pt x="634" y="675"/>
                  <a:pt x="636" y="70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9" name="Ink 79"/>
          <p:cNvSpPr>
            <a:spLocks noRot="1" noChangeAspect="1" noEditPoints="1" noChangeArrowheads="1" noChangeShapeType="1" noTextEdit="1"/>
          </p:cNvSpPr>
          <p:nvPr/>
        </p:nvSpPr>
        <p:spPr bwMode="auto">
          <a:xfrm>
            <a:off x="2578100" y="5311775"/>
            <a:ext cx="312738" cy="246063"/>
          </a:xfrm>
          <a:custGeom>
            <a:avLst/>
            <a:gdLst>
              <a:gd name="T0" fmla="*/ 2147483647 w 867"/>
              <a:gd name="T1" fmla="*/ 2147483647 h 683"/>
              <a:gd name="T2" fmla="*/ 2147483647 w 867"/>
              <a:gd name="T3" fmla="*/ 2147483647 h 683"/>
              <a:gd name="T4" fmla="*/ 2147483647 w 867"/>
              <a:gd name="T5" fmla="*/ 2147483647 h 683"/>
              <a:gd name="T6" fmla="*/ 2147483647 w 867"/>
              <a:gd name="T7" fmla="*/ 2147483647 h 683"/>
              <a:gd name="T8" fmla="*/ 2147483647 w 867"/>
              <a:gd name="T9" fmla="*/ 2147483647 h 683"/>
              <a:gd name="T10" fmla="*/ 2147483647 w 867"/>
              <a:gd name="T11" fmla="*/ 2147483647 h 683"/>
              <a:gd name="T12" fmla="*/ 2147483647 w 867"/>
              <a:gd name="T13" fmla="*/ 2147483647 h 683"/>
              <a:gd name="T14" fmla="*/ 2147483647 w 867"/>
              <a:gd name="T15" fmla="*/ 2147483647 h 683"/>
              <a:gd name="T16" fmla="*/ 2147483647 w 867"/>
              <a:gd name="T17" fmla="*/ 2147483647 h 683"/>
              <a:gd name="T18" fmla="*/ 2147483647 w 867"/>
              <a:gd name="T19" fmla="*/ 2147483647 h 683"/>
              <a:gd name="T20" fmla="*/ 2147483647 w 867"/>
              <a:gd name="T21" fmla="*/ 2147483647 h 683"/>
              <a:gd name="T22" fmla="*/ 2147483647 w 867"/>
              <a:gd name="T23" fmla="*/ 2147483647 h 683"/>
              <a:gd name="T24" fmla="*/ 2147483647 w 867"/>
              <a:gd name="T25" fmla="*/ 2147483647 h 683"/>
              <a:gd name="T26" fmla="*/ 2147483647 w 867"/>
              <a:gd name="T27" fmla="*/ 2147483647 h 683"/>
              <a:gd name="T28" fmla="*/ 2147483647 w 867"/>
              <a:gd name="T29" fmla="*/ 2147483647 h 683"/>
              <a:gd name="T30" fmla="*/ 2147483647 w 867"/>
              <a:gd name="T31" fmla="*/ 2147483647 h 683"/>
              <a:gd name="T32" fmla="*/ 2147483647 w 867"/>
              <a:gd name="T33" fmla="*/ 2147483647 h 683"/>
              <a:gd name="T34" fmla="*/ 2147483647 w 867"/>
              <a:gd name="T35" fmla="*/ 2147483647 h 683"/>
              <a:gd name="T36" fmla="*/ 2147483647 w 867"/>
              <a:gd name="T37" fmla="*/ 2147483647 h 683"/>
              <a:gd name="T38" fmla="*/ 2147483647 w 867"/>
              <a:gd name="T39" fmla="*/ 2147483647 h 683"/>
              <a:gd name="T40" fmla="*/ 2147483647 w 867"/>
              <a:gd name="T41" fmla="*/ 2147483647 h 683"/>
              <a:gd name="T42" fmla="*/ 2147483647 w 867"/>
              <a:gd name="T43" fmla="*/ 2147483647 h 683"/>
              <a:gd name="T44" fmla="*/ 2147483647 w 867"/>
              <a:gd name="T45" fmla="*/ 2147483647 h 683"/>
              <a:gd name="T46" fmla="*/ 2147483647 w 867"/>
              <a:gd name="T47" fmla="*/ 2147483647 h 683"/>
              <a:gd name="T48" fmla="*/ 2147483647 w 867"/>
              <a:gd name="T49" fmla="*/ 2147483647 h 683"/>
              <a:gd name="T50" fmla="*/ 2147483647 w 867"/>
              <a:gd name="T51" fmla="*/ 2147483647 h 683"/>
              <a:gd name="T52" fmla="*/ 2147483647 w 867"/>
              <a:gd name="T53" fmla="*/ 2147483647 h 683"/>
              <a:gd name="T54" fmla="*/ 2147483647 w 867"/>
              <a:gd name="T55" fmla="*/ 2147483647 h 683"/>
              <a:gd name="T56" fmla="*/ 2147483647 w 867"/>
              <a:gd name="T57" fmla="*/ 2147483647 h 683"/>
              <a:gd name="T58" fmla="*/ 2147483647 w 867"/>
              <a:gd name="T59" fmla="*/ 2147483647 h 683"/>
              <a:gd name="T60" fmla="*/ 2147483647 w 867"/>
              <a:gd name="T61" fmla="*/ 2147483647 h 683"/>
              <a:gd name="T62" fmla="*/ 2147483647 w 867"/>
              <a:gd name="T63" fmla="*/ 2147483647 h 683"/>
              <a:gd name="T64" fmla="*/ 2147483647 w 867"/>
              <a:gd name="T65" fmla="*/ 2147483647 h 683"/>
              <a:gd name="T66" fmla="*/ 2147483647 w 867"/>
              <a:gd name="T67" fmla="*/ 2147483647 h 6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7"/>
              <a:gd name="T103" fmla="*/ 0 h 683"/>
              <a:gd name="T104" fmla="*/ 867 w 867"/>
              <a:gd name="T105" fmla="*/ 683 h 6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7" h="683" extrusionOk="0">
                <a:moveTo>
                  <a:pt x="244" y="105"/>
                </a:moveTo>
                <a:cubicBezTo>
                  <a:pt x="239" y="85"/>
                  <a:pt x="237" y="61"/>
                  <a:pt x="229" y="42"/>
                </a:cubicBezTo>
                <a:cubicBezTo>
                  <a:pt x="220" y="20"/>
                  <a:pt x="205" y="-2"/>
                  <a:pt x="179" y="0"/>
                </a:cubicBezTo>
                <a:cubicBezTo>
                  <a:pt x="137" y="3"/>
                  <a:pt x="102" y="46"/>
                  <a:pt x="80" y="77"/>
                </a:cubicBezTo>
                <a:cubicBezTo>
                  <a:pt x="46" y="125"/>
                  <a:pt x="16" y="184"/>
                  <a:pt x="4" y="242"/>
                </a:cubicBezTo>
                <a:cubicBezTo>
                  <a:pt x="-2" y="270"/>
                  <a:pt x="-9" y="323"/>
                  <a:pt x="25" y="339"/>
                </a:cubicBezTo>
                <a:cubicBezTo>
                  <a:pt x="51" y="352"/>
                  <a:pt x="88" y="324"/>
                  <a:pt x="105" y="308"/>
                </a:cubicBezTo>
                <a:cubicBezTo>
                  <a:pt x="136" y="279"/>
                  <a:pt x="160" y="241"/>
                  <a:pt x="176" y="202"/>
                </a:cubicBezTo>
                <a:cubicBezTo>
                  <a:pt x="180" y="193"/>
                  <a:pt x="210" y="131"/>
                  <a:pt x="201" y="121"/>
                </a:cubicBezTo>
                <a:cubicBezTo>
                  <a:pt x="200" y="124"/>
                  <a:pt x="199" y="128"/>
                  <a:pt x="198" y="131"/>
                </a:cubicBezTo>
                <a:cubicBezTo>
                  <a:pt x="196" y="195"/>
                  <a:pt x="198" y="266"/>
                  <a:pt x="234" y="321"/>
                </a:cubicBezTo>
                <a:cubicBezTo>
                  <a:pt x="251" y="346"/>
                  <a:pt x="272" y="360"/>
                  <a:pt x="300" y="350"/>
                </a:cubicBezTo>
                <a:cubicBezTo>
                  <a:pt x="334" y="337"/>
                  <a:pt x="353" y="310"/>
                  <a:pt x="374" y="282"/>
                </a:cubicBezTo>
              </a:path>
              <a:path w="867" h="683" extrusionOk="0">
                <a:moveTo>
                  <a:pt x="474" y="606"/>
                </a:moveTo>
                <a:cubicBezTo>
                  <a:pt x="473" y="632"/>
                  <a:pt x="471" y="656"/>
                  <a:pt x="472" y="682"/>
                </a:cubicBezTo>
                <a:cubicBezTo>
                  <a:pt x="458" y="663"/>
                  <a:pt x="459" y="642"/>
                  <a:pt x="455" y="613"/>
                </a:cubicBezTo>
                <a:cubicBezTo>
                  <a:pt x="445" y="547"/>
                  <a:pt x="437" y="481"/>
                  <a:pt x="430" y="415"/>
                </a:cubicBezTo>
                <a:cubicBezTo>
                  <a:pt x="422" y="335"/>
                  <a:pt x="415" y="254"/>
                  <a:pt x="412" y="173"/>
                </a:cubicBezTo>
                <a:cubicBezTo>
                  <a:pt x="411" y="140"/>
                  <a:pt x="400" y="72"/>
                  <a:pt x="420" y="41"/>
                </a:cubicBezTo>
                <a:cubicBezTo>
                  <a:pt x="423" y="39"/>
                  <a:pt x="427" y="38"/>
                  <a:pt x="430" y="36"/>
                </a:cubicBezTo>
                <a:cubicBezTo>
                  <a:pt x="464" y="49"/>
                  <a:pt x="482" y="73"/>
                  <a:pt x="503" y="103"/>
                </a:cubicBezTo>
                <a:cubicBezTo>
                  <a:pt x="533" y="144"/>
                  <a:pt x="559" y="191"/>
                  <a:pt x="572" y="241"/>
                </a:cubicBezTo>
                <a:cubicBezTo>
                  <a:pt x="578" y="265"/>
                  <a:pt x="584" y="306"/>
                  <a:pt x="569" y="329"/>
                </a:cubicBezTo>
                <a:cubicBezTo>
                  <a:pt x="549" y="359"/>
                  <a:pt x="518" y="322"/>
                  <a:pt x="543" y="352"/>
                </a:cubicBezTo>
                <a:cubicBezTo>
                  <a:pt x="547" y="357"/>
                  <a:pt x="551" y="363"/>
                  <a:pt x="555" y="368"/>
                </a:cubicBezTo>
              </a:path>
              <a:path w="867" h="683" extrusionOk="0">
                <a:moveTo>
                  <a:pt x="722" y="644"/>
                </a:moveTo>
                <a:cubicBezTo>
                  <a:pt x="739" y="654"/>
                  <a:pt x="719" y="604"/>
                  <a:pt x="716" y="581"/>
                </a:cubicBezTo>
                <a:cubicBezTo>
                  <a:pt x="707" y="516"/>
                  <a:pt x="703" y="449"/>
                  <a:pt x="704" y="383"/>
                </a:cubicBezTo>
                <a:cubicBezTo>
                  <a:pt x="705" y="275"/>
                  <a:pt x="708" y="158"/>
                  <a:pt x="744" y="56"/>
                </a:cubicBezTo>
                <a:cubicBezTo>
                  <a:pt x="776" y="53"/>
                  <a:pt x="785" y="72"/>
                  <a:pt x="801" y="100"/>
                </a:cubicBezTo>
                <a:cubicBezTo>
                  <a:pt x="832" y="154"/>
                  <a:pt x="863" y="221"/>
                  <a:pt x="866" y="284"/>
                </a:cubicBezTo>
                <a:cubicBezTo>
                  <a:pt x="866" y="289"/>
                  <a:pt x="865" y="294"/>
                  <a:pt x="865" y="299"/>
                </a:cubicBezTo>
                <a:cubicBezTo>
                  <a:pt x="838" y="312"/>
                  <a:pt x="830" y="304"/>
                  <a:pt x="800" y="293"/>
                </a:cubicBezTo>
                <a:cubicBezTo>
                  <a:pt x="776" y="284"/>
                  <a:pt x="767" y="281"/>
                  <a:pt x="751" y="27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0" name="Ink 80"/>
          <p:cNvSpPr>
            <a:spLocks noRot="1" noChangeAspect="1" noEditPoints="1" noChangeArrowheads="1" noChangeShapeType="1" noTextEdit="1"/>
          </p:cNvSpPr>
          <p:nvPr/>
        </p:nvSpPr>
        <p:spPr bwMode="auto">
          <a:xfrm>
            <a:off x="3168650" y="5110163"/>
            <a:ext cx="1216025" cy="469900"/>
          </a:xfrm>
          <a:custGeom>
            <a:avLst/>
            <a:gdLst>
              <a:gd name="T0" fmla="*/ 2147483647 w 3377"/>
              <a:gd name="T1" fmla="*/ 2147483647 h 1305"/>
              <a:gd name="T2" fmla="*/ 2147483647 w 3377"/>
              <a:gd name="T3" fmla="*/ 2147483647 h 1305"/>
              <a:gd name="T4" fmla="*/ 2147483647 w 3377"/>
              <a:gd name="T5" fmla="*/ 2147483647 h 1305"/>
              <a:gd name="T6" fmla="*/ 2147483647 w 3377"/>
              <a:gd name="T7" fmla="*/ 2147483647 h 1305"/>
              <a:gd name="T8" fmla="*/ 2147483647 w 3377"/>
              <a:gd name="T9" fmla="*/ 2147483647 h 1305"/>
              <a:gd name="T10" fmla="*/ 2147483647 w 3377"/>
              <a:gd name="T11" fmla="*/ 2147483647 h 1305"/>
              <a:gd name="T12" fmla="*/ 2147483647 w 3377"/>
              <a:gd name="T13" fmla="*/ 2147483647 h 1305"/>
              <a:gd name="T14" fmla="*/ 2147483647 w 3377"/>
              <a:gd name="T15" fmla="*/ 2147483647 h 1305"/>
              <a:gd name="T16" fmla="*/ 2147483647 w 3377"/>
              <a:gd name="T17" fmla="*/ 2147483647 h 1305"/>
              <a:gd name="T18" fmla="*/ 2147483647 w 3377"/>
              <a:gd name="T19" fmla="*/ 2147483647 h 1305"/>
              <a:gd name="T20" fmla="*/ 2147483647 w 3377"/>
              <a:gd name="T21" fmla="*/ 2147483647 h 1305"/>
              <a:gd name="T22" fmla="*/ 2147483647 w 3377"/>
              <a:gd name="T23" fmla="*/ 2147483647 h 1305"/>
              <a:gd name="T24" fmla="*/ 2147483647 w 3377"/>
              <a:gd name="T25" fmla="*/ 2147483647 h 1305"/>
              <a:gd name="T26" fmla="*/ 2147483647 w 3377"/>
              <a:gd name="T27" fmla="*/ 2147483647 h 1305"/>
              <a:gd name="T28" fmla="*/ 2147483647 w 3377"/>
              <a:gd name="T29" fmla="*/ 2147483647 h 1305"/>
              <a:gd name="T30" fmla="*/ 2147483647 w 3377"/>
              <a:gd name="T31" fmla="*/ 2147483647 h 1305"/>
              <a:gd name="T32" fmla="*/ 2147483647 w 3377"/>
              <a:gd name="T33" fmla="*/ 2147483647 h 1305"/>
              <a:gd name="T34" fmla="*/ 2147483647 w 3377"/>
              <a:gd name="T35" fmla="*/ 2147483647 h 1305"/>
              <a:gd name="T36" fmla="*/ 2147483647 w 3377"/>
              <a:gd name="T37" fmla="*/ 2147483647 h 1305"/>
              <a:gd name="T38" fmla="*/ 2147483647 w 3377"/>
              <a:gd name="T39" fmla="*/ 2147483647 h 1305"/>
              <a:gd name="T40" fmla="*/ 2147483647 w 3377"/>
              <a:gd name="T41" fmla="*/ 2147483647 h 1305"/>
              <a:gd name="T42" fmla="*/ 2147483647 w 3377"/>
              <a:gd name="T43" fmla="*/ 2147483647 h 1305"/>
              <a:gd name="T44" fmla="*/ 2147483647 w 3377"/>
              <a:gd name="T45" fmla="*/ 2147483647 h 1305"/>
              <a:gd name="T46" fmla="*/ 2147483647 w 3377"/>
              <a:gd name="T47" fmla="*/ 2147483647 h 1305"/>
              <a:gd name="T48" fmla="*/ 2147483647 w 3377"/>
              <a:gd name="T49" fmla="*/ 2147483647 h 1305"/>
              <a:gd name="T50" fmla="*/ 2147483647 w 3377"/>
              <a:gd name="T51" fmla="*/ 2147483647 h 1305"/>
              <a:gd name="T52" fmla="*/ 2147483647 w 3377"/>
              <a:gd name="T53" fmla="*/ 2147483647 h 1305"/>
              <a:gd name="T54" fmla="*/ 2147483647 w 3377"/>
              <a:gd name="T55" fmla="*/ 2147483647 h 1305"/>
              <a:gd name="T56" fmla="*/ 2147483647 w 3377"/>
              <a:gd name="T57" fmla="*/ 2147483647 h 1305"/>
              <a:gd name="T58" fmla="*/ 2147483647 w 3377"/>
              <a:gd name="T59" fmla="*/ 2147483647 h 1305"/>
              <a:gd name="T60" fmla="*/ 2147483647 w 3377"/>
              <a:gd name="T61" fmla="*/ 2147483647 h 1305"/>
              <a:gd name="T62" fmla="*/ 2147483647 w 3377"/>
              <a:gd name="T63" fmla="*/ 2147483647 h 1305"/>
              <a:gd name="T64" fmla="*/ 2147483647 w 3377"/>
              <a:gd name="T65" fmla="*/ 2147483647 h 1305"/>
              <a:gd name="T66" fmla="*/ 2147483647 w 3377"/>
              <a:gd name="T67" fmla="*/ 2147483647 h 1305"/>
              <a:gd name="T68" fmla="*/ 2147483647 w 3377"/>
              <a:gd name="T69" fmla="*/ 2147483647 h 1305"/>
              <a:gd name="T70" fmla="*/ 2147483647 w 3377"/>
              <a:gd name="T71" fmla="*/ 2147483647 h 1305"/>
              <a:gd name="T72" fmla="*/ 2147483647 w 3377"/>
              <a:gd name="T73" fmla="*/ 2147483647 h 1305"/>
              <a:gd name="T74" fmla="*/ 2147483647 w 3377"/>
              <a:gd name="T75" fmla="*/ 2147483647 h 1305"/>
              <a:gd name="T76" fmla="*/ 2147483647 w 3377"/>
              <a:gd name="T77" fmla="*/ 2147483647 h 1305"/>
              <a:gd name="T78" fmla="*/ 2147483647 w 3377"/>
              <a:gd name="T79" fmla="*/ 2147483647 h 1305"/>
              <a:gd name="T80" fmla="*/ 2147483647 w 3377"/>
              <a:gd name="T81" fmla="*/ 2147483647 h 1305"/>
              <a:gd name="T82" fmla="*/ 2147483647 w 3377"/>
              <a:gd name="T83" fmla="*/ 2147483647 h 1305"/>
              <a:gd name="T84" fmla="*/ 2147483647 w 3377"/>
              <a:gd name="T85" fmla="*/ 2147483647 h 1305"/>
              <a:gd name="T86" fmla="*/ 2147483647 w 3377"/>
              <a:gd name="T87" fmla="*/ 2147483647 h 1305"/>
              <a:gd name="T88" fmla="*/ 2147483647 w 3377"/>
              <a:gd name="T89" fmla="*/ 2147483647 h 1305"/>
              <a:gd name="T90" fmla="*/ 2147483647 w 3377"/>
              <a:gd name="T91" fmla="*/ 2147483647 h 1305"/>
              <a:gd name="T92" fmla="*/ 2147483647 w 3377"/>
              <a:gd name="T93" fmla="*/ 2147483647 h 1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77"/>
              <a:gd name="T142" fmla="*/ 0 h 1305"/>
              <a:gd name="T143" fmla="*/ 3377 w 3377"/>
              <a:gd name="T144" fmla="*/ 1305 h 1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77" h="1305" extrusionOk="0">
                <a:moveTo>
                  <a:pt x="381" y="341"/>
                </a:moveTo>
                <a:cubicBezTo>
                  <a:pt x="379" y="326"/>
                  <a:pt x="382" y="295"/>
                  <a:pt x="351" y="301"/>
                </a:cubicBezTo>
                <a:cubicBezTo>
                  <a:pt x="323" y="306"/>
                  <a:pt x="308" y="337"/>
                  <a:pt x="299" y="361"/>
                </a:cubicBezTo>
                <a:cubicBezTo>
                  <a:pt x="274" y="427"/>
                  <a:pt x="267" y="503"/>
                  <a:pt x="261" y="572"/>
                </a:cubicBezTo>
                <a:cubicBezTo>
                  <a:pt x="253" y="660"/>
                  <a:pt x="250" y="748"/>
                  <a:pt x="249" y="836"/>
                </a:cubicBezTo>
                <a:cubicBezTo>
                  <a:pt x="248" y="906"/>
                  <a:pt x="239" y="985"/>
                  <a:pt x="248" y="1055"/>
                </a:cubicBezTo>
                <a:cubicBezTo>
                  <a:pt x="250" y="1073"/>
                  <a:pt x="255" y="1090"/>
                  <a:pt x="257" y="1108"/>
                </a:cubicBezTo>
              </a:path>
              <a:path w="3377" h="1305" extrusionOk="0">
                <a:moveTo>
                  <a:pt x="155" y="767"/>
                </a:moveTo>
                <a:cubicBezTo>
                  <a:pt x="182" y="763"/>
                  <a:pt x="209" y="771"/>
                  <a:pt x="237" y="775"/>
                </a:cubicBezTo>
                <a:cubicBezTo>
                  <a:pt x="274" y="781"/>
                  <a:pt x="317" y="793"/>
                  <a:pt x="355" y="791"/>
                </a:cubicBezTo>
                <a:cubicBezTo>
                  <a:pt x="381" y="790"/>
                  <a:pt x="403" y="775"/>
                  <a:pt x="421" y="758"/>
                </a:cubicBezTo>
                <a:cubicBezTo>
                  <a:pt x="426" y="753"/>
                  <a:pt x="431" y="748"/>
                  <a:pt x="436" y="743"/>
                </a:cubicBezTo>
              </a:path>
              <a:path w="3377" h="1305" extrusionOk="0">
                <a:moveTo>
                  <a:pt x="623" y="435"/>
                </a:moveTo>
                <a:cubicBezTo>
                  <a:pt x="625" y="423"/>
                  <a:pt x="626" y="418"/>
                  <a:pt x="623" y="410"/>
                </a:cubicBezTo>
                <a:cubicBezTo>
                  <a:pt x="615" y="438"/>
                  <a:pt x="610" y="465"/>
                  <a:pt x="606" y="494"/>
                </a:cubicBezTo>
                <a:cubicBezTo>
                  <a:pt x="596" y="560"/>
                  <a:pt x="588" y="627"/>
                  <a:pt x="580" y="693"/>
                </a:cubicBezTo>
                <a:cubicBezTo>
                  <a:pt x="573" y="752"/>
                  <a:pt x="560" y="816"/>
                  <a:pt x="559" y="875"/>
                </a:cubicBezTo>
                <a:cubicBezTo>
                  <a:pt x="558" y="904"/>
                  <a:pt x="554" y="922"/>
                  <a:pt x="575" y="938"/>
                </a:cubicBezTo>
                <a:cubicBezTo>
                  <a:pt x="594" y="925"/>
                  <a:pt x="610" y="912"/>
                  <a:pt x="626" y="899"/>
                </a:cubicBezTo>
                <a:cubicBezTo>
                  <a:pt x="647" y="882"/>
                  <a:pt x="649" y="861"/>
                  <a:pt x="659" y="839"/>
                </a:cubicBezTo>
                <a:cubicBezTo>
                  <a:pt x="677" y="800"/>
                  <a:pt x="698" y="762"/>
                  <a:pt x="718" y="725"/>
                </a:cubicBezTo>
                <a:cubicBezTo>
                  <a:pt x="733" y="698"/>
                  <a:pt x="744" y="673"/>
                  <a:pt x="769" y="657"/>
                </a:cubicBezTo>
                <a:cubicBezTo>
                  <a:pt x="793" y="675"/>
                  <a:pt x="800" y="697"/>
                  <a:pt x="810" y="726"/>
                </a:cubicBezTo>
                <a:cubicBezTo>
                  <a:pt x="826" y="770"/>
                  <a:pt x="844" y="814"/>
                  <a:pt x="856" y="859"/>
                </a:cubicBezTo>
                <a:cubicBezTo>
                  <a:pt x="859" y="873"/>
                  <a:pt x="859" y="876"/>
                  <a:pt x="863" y="884"/>
                </a:cubicBezTo>
                <a:cubicBezTo>
                  <a:pt x="843" y="884"/>
                  <a:pt x="823" y="877"/>
                  <a:pt x="805" y="863"/>
                </a:cubicBezTo>
                <a:cubicBezTo>
                  <a:pt x="795" y="850"/>
                  <a:pt x="791" y="848"/>
                  <a:pt x="790" y="837"/>
                </a:cubicBezTo>
              </a:path>
              <a:path w="3377" h="1305" extrusionOk="0">
                <a:moveTo>
                  <a:pt x="984" y="406"/>
                </a:moveTo>
                <a:cubicBezTo>
                  <a:pt x="971" y="438"/>
                  <a:pt x="973" y="473"/>
                  <a:pt x="972" y="509"/>
                </a:cubicBezTo>
                <a:cubicBezTo>
                  <a:pt x="971" y="576"/>
                  <a:pt x="973" y="644"/>
                  <a:pt x="976" y="711"/>
                </a:cubicBezTo>
                <a:cubicBezTo>
                  <a:pt x="978" y="774"/>
                  <a:pt x="984" y="836"/>
                  <a:pt x="987" y="898"/>
                </a:cubicBezTo>
                <a:cubicBezTo>
                  <a:pt x="988" y="919"/>
                  <a:pt x="990" y="939"/>
                  <a:pt x="991" y="960"/>
                </a:cubicBezTo>
              </a:path>
              <a:path w="3377" h="1305" extrusionOk="0">
                <a:moveTo>
                  <a:pt x="822" y="641"/>
                </a:moveTo>
                <a:cubicBezTo>
                  <a:pt x="844" y="641"/>
                  <a:pt x="873" y="649"/>
                  <a:pt x="899" y="653"/>
                </a:cubicBezTo>
                <a:cubicBezTo>
                  <a:pt x="943" y="659"/>
                  <a:pt x="985" y="666"/>
                  <a:pt x="1029" y="668"/>
                </a:cubicBezTo>
                <a:cubicBezTo>
                  <a:pt x="1062" y="670"/>
                  <a:pt x="1094" y="668"/>
                  <a:pt x="1127" y="667"/>
                </a:cubicBezTo>
              </a:path>
              <a:path w="3377" h="1305" extrusionOk="0">
                <a:moveTo>
                  <a:pt x="1606" y="23"/>
                </a:moveTo>
                <a:cubicBezTo>
                  <a:pt x="1594" y="4"/>
                  <a:pt x="1603" y="-9"/>
                  <a:pt x="1584" y="32"/>
                </a:cubicBezTo>
                <a:cubicBezTo>
                  <a:pt x="1537" y="133"/>
                  <a:pt x="1540" y="269"/>
                  <a:pt x="1543" y="377"/>
                </a:cubicBezTo>
                <a:cubicBezTo>
                  <a:pt x="1550" y="651"/>
                  <a:pt x="1637" y="946"/>
                  <a:pt x="1580" y="1219"/>
                </a:cubicBezTo>
                <a:cubicBezTo>
                  <a:pt x="1572" y="1259"/>
                  <a:pt x="1556" y="1281"/>
                  <a:pt x="1533" y="1304"/>
                </a:cubicBezTo>
              </a:path>
              <a:path w="3377" h="1305" extrusionOk="0">
                <a:moveTo>
                  <a:pt x="1531" y="614"/>
                </a:moveTo>
                <a:cubicBezTo>
                  <a:pt x="1564" y="587"/>
                  <a:pt x="1587" y="569"/>
                  <a:pt x="1631" y="582"/>
                </a:cubicBezTo>
                <a:cubicBezTo>
                  <a:pt x="1680" y="597"/>
                  <a:pt x="1706" y="642"/>
                  <a:pt x="1729" y="684"/>
                </a:cubicBezTo>
                <a:cubicBezTo>
                  <a:pt x="1741" y="705"/>
                  <a:pt x="1753" y="751"/>
                  <a:pt x="1773" y="766"/>
                </a:cubicBezTo>
                <a:cubicBezTo>
                  <a:pt x="1779" y="768"/>
                  <a:pt x="1784" y="770"/>
                  <a:pt x="1790" y="772"/>
                </a:cubicBezTo>
              </a:path>
              <a:path w="3377" h="1305" extrusionOk="0">
                <a:moveTo>
                  <a:pt x="1856" y="667"/>
                </a:moveTo>
                <a:cubicBezTo>
                  <a:pt x="1867" y="656"/>
                  <a:pt x="1869" y="651"/>
                  <a:pt x="1879" y="656"/>
                </a:cubicBezTo>
                <a:cubicBezTo>
                  <a:pt x="1887" y="677"/>
                  <a:pt x="1893" y="699"/>
                  <a:pt x="1901" y="720"/>
                </a:cubicBezTo>
                <a:cubicBezTo>
                  <a:pt x="1908" y="740"/>
                  <a:pt x="1917" y="758"/>
                  <a:pt x="1929" y="776"/>
                </a:cubicBezTo>
                <a:cubicBezTo>
                  <a:pt x="1935" y="753"/>
                  <a:pt x="1930" y="736"/>
                  <a:pt x="1929" y="712"/>
                </a:cubicBezTo>
                <a:cubicBezTo>
                  <a:pt x="1928" y="679"/>
                  <a:pt x="1928" y="631"/>
                  <a:pt x="1948" y="602"/>
                </a:cubicBezTo>
                <a:cubicBezTo>
                  <a:pt x="1961" y="584"/>
                  <a:pt x="1985" y="575"/>
                  <a:pt x="2007" y="581"/>
                </a:cubicBezTo>
                <a:cubicBezTo>
                  <a:pt x="2030" y="588"/>
                  <a:pt x="2051" y="604"/>
                  <a:pt x="2068" y="621"/>
                </a:cubicBezTo>
                <a:cubicBezTo>
                  <a:pt x="2080" y="633"/>
                  <a:pt x="2104" y="657"/>
                  <a:pt x="2112" y="671"/>
                </a:cubicBezTo>
                <a:cubicBezTo>
                  <a:pt x="2121" y="688"/>
                  <a:pt x="2095" y="700"/>
                  <a:pt x="2091" y="714"/>
                </a:cubicBezTo>
                <a:cubicBezTo>
                  <a:pt x="2085" y="735"/>
                  <a:pt x="2097" y="768"/>
                  <a:pt x="2101" y="789"/>
                </a:cubicBezTo>
                <a:cubicBezTo>
                  <a:pt x="2106" y="815"/>
                  <a:pt x="2115" y="839"/>
                  <a:pt x="2118" y="865"/>
                </a:cubicBezTo>
                <a:cubicBezTo>
                  <a:pt x="2096" y="849"/>
                  <a:pt x="2077" y="831"/>
                  <a:pt x="2056" y="815"/>
                </a:cubicBezTo>
                <a:cubicBezTo>
                  <a:pt x="2023" y="790"/>
                  <a:pt x="1998" y="763"/>
                  <a:pt x="1972" y="731"/>
                </a:cubicBezTo>
              </a:path>
              <a:path w="3377" h="1305" extrusionOk="0">
                <a:moveTo>
                  <a:pt x="2265" y="367"/>
                </a:moveTo>
                <a:cubicBezTo>
                  <a:pt x="2295" y="356"/>
                  <a:pt x="2275" y="388"/>
                  <a:pt x="2273" y="418"/>
                </a:cubicBezTo>
                <a:cubicBezTo>
                  <a:pt x="2270" y="476"/>
                  <a:pt x="2271" y="536"/>
                  <a:pt x="2275" y="594"/>
                </a:cubicBezTo>
                <a:cubicBezTo>
                  <a:pt x="2279" y="657"/>
                  <a:pt x="2287" y="718"/>
                  <a:pt x="2296" y="780"/>
                </a:cubicBezTo>
                <a:cubicBezTo>
                  <a:pt x="2299" y="804"/>
                  <a:pt x="2300" y="810"/>
                  <a:pt x="2302" y="825"/>
                </a:cubicBezTo>
              </a:path>
              <a:path w="3377" h="1305" extrusionOk="0">
                <a:moveTo>
                  <a:pt x="2183" y="564"/>
                </a:moveTo>
                <a:cubicBezTo>
                  <a:pt x="2188" y="534"/>
                  <a:pt x="2201" y="531"/>
                  <a:pt x="2233" y="526"/>
                </a:cubicBezTo>
                <a:cubicBezTo>
                  <a:pt x="2283" y="518"/>
                  <a:pt x="2335" y="520"/>
                  <a:pt x="2386" y="516"/>
                </a:cubicBezTo>
                <a:cubicBezTo>
                  <a:pt x="2428" y="513"/>
                  <a:pt x="2470" y="508"/>
                  <a:pt x="2512" y="502"/>
                </a:cubicBezTo>
              </a:path>
              <a:path w="3377" h="1305" extrusionOk="0">
                <a:moveTo>
                  <a:pt x="2784" y="358"/>
                </a:moveTo>
                <a:cubicBezTo>
                  <a:pt x="2818" y="346"/>
                  <a:pt x="2793" y="394"/>
                  <a:pt x="2785" y="423"/>
                </a:cubicBezTo>
                <a:cubicBezTo>
                  <a:pt x="2760" y="516"/>
                  <a:pt x="2727" y="610"/>
                  <a:pt x="2723" y="707"/>
                </a:cubicBezTo>
                <a:cubicBezTo>
                  <a:pt x="2721" y="750"/>
                  <a:pt x="2725" y="794"/>
                  <a:pt x="2763" y="821"/>
                </a:cubicBezTo>
                <a:cubicBezTo>
                  <a:pt x="2800" y="847"/>
                  <a:pt x="2845" y="844"/>
                  <a:pt x="2887" y="840"/>
                </a:cubicBezTo>
                <a:cubicBezTo>
                  <a:pt x="2941" y="834"/>
                  <a:pt x="2987" y="818"/>
                  <a:pt x="3037" y="797"/>
                </a:cubicBezTo>
              </a:path>
              <a:path w="3377" h="1305" extrusionOk="0">
                <a:moveTo>
                  <a:pt x="3302" y="99"/>
                </a:moveTo>
                <a:cubicBezTo>
                  <a:pt x="3303" y="134"/>
                  <a:pt x="3310" y="146"/>
                  <a:pt x="3318" y="180"/>
                </a:cubicBezTo>
                <a:cubicBezTo>
                  <a:pt x="3350" y="320"/>
                  <a:pt x="3376" y="468"/>
                  <a:pt x="3376" y="612"/>
                </a:cubicBezTo>
                <a:cubicBezTo>
                  <a:pt x="3376" y="694"/>
                  <a:pt x="3367" y="771"/>
                  <a:pt x="3336" y="846"/>
                </a:cubicBezTo>
                <a:cubicBezTo>
                  <a:pt x="3306" y="919"/>
                  <a:pt x="3266" y="935"/>
                  <a:pt x="3193" y="951"/>
                </a:cubicBezTo>
              </a:path>
              <a:path w="3377" h="1305" extrusionOk="0">
                <a:moveTo>
                  <a:pt x="109" y="229"/>
                </a:moveTo>
                <a:cubicBezTo>
                  <a:pt x="78" y="270"/>
                  <a:pt x="56" y="310"/>
                  <a:pt x="39" y="360"/>
                </a:cubicBezTo>
                <a:cubicBezTo>
                  <a:pt x="6" y="455"/>
                  <a:pt x="-3" y="550"/>
                  <a:pt x="2" y="650"/>
                </a:cubicBezTo>
                <a:cubicBezTo>
                  <a:pt x="6" y="735"/>
                  <a:pt x="33" y="828"/>
                  <a:pt x="93" y="892"/>
                </a:cubicBezTo>
                <a:cubicBezTo>
                  <a:pt x="107" y="904"/>
                  <a:pt x="122" y="915"/>
                  <a:pt x="136" y="927"/>
                </a:cubicBezTo>
              </a:path>
              <a:path w="3377" h="1305" extrusionOk="0">
                <a:moveTo>
                  <a:pt x="1419" y="421"/>
                </a:moveTo>
                <a:cubicBezTo>
                  <a:pt x="1394" y="429"/>
                  <a:pt x="1386" y="453"/>
                  <a:pt x="1378" y="480"/>
                </a:cubicBezTo>
                <a:cubicBezTo>
                  <a:pt x="1360" y="537"/>
                  <a:pt x="1351" y="603"/>
                  <a:pt x="1347" y="663"/>
                </a:cubicBezTo>
                <a:cubicBezTo>
                  <a:pt x="1343" y="723"/>
                  <a:pt x="1343" y="804"/>
                  <a:pt x="1381" y="855"/>
                </a:cubicBezTo>
                <a:cubicBezTo>
                  <a:pt x="1412" y="883"/>
                  <a:pt x="1423" y="892"/>
                  <a:pt x="1453" y="896"/>
                </a:cubicBezTo>
              </a:path>
              <a:path w="3377" h="1305" extrusionOk="0">
                <a:moveTo>
                  <a:pt x="3006" y="375"/>
                </a:moveTo>
                <a:cubicBezTo>
                  <a:pt x="3036" y="364"/>
                  <a:pt x="3045" y="381"/>
                  <a:pt x="3064" y="410"/>
                </a:cubicBezTo>
                <a:cubicBezTo>
                  <a:pt x="3097" y="460"/>
                  <a:pt x="3120" y="517"/>
                  <a:pt x="3138" y="574"/>
                </a:cubicBezTo>
                <a:cubicBezTo>
                  <a:pt x="3164" y="658"/>
                  <a:pt x="3179" y="749"/>
                  <a:pt x="3174" y="837"/>
                </a:cubicBezTo>
                <a:cubicBezTo>
                  <a:pt x="3172" y="883"/>
                  <a:pt x="3157" y="908"/>
                  <a:pt x="3124" y="93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1" name="Ink 81"/>
          <p:cNvSpPr>
            <a:spLocks noRot="1" noChangeAspect="1" noEditPoints="1" noChangeArrowheads="1" noChangeShapeType="1" noTextEdit="1"/>
          </p:cNvSpPr>
          <p:nvPr/>
        </p:nvSpPr>
        <p:spPr bwMode="auto">
          <a:xfrm>
            <a:off x="3176588" y="5529263"/>
            <a:ext cx="439737" cy="344487"/>
          </a:xfrm>
          <a:custGeom>
            <a:avLst/>
            <a:gdLst>
              <a:gd name="T0" fmla="*/ 2147483647 w 1218"/>
              <a:gd name="T1" fmla="*/ 2147483647 h 958"/>
              <a:gd name="T2" fmla="*/ 2147483647 w 1218"/>
              <a:gd name="T3" fmla="*/ 2147483647 h 958"/>
              <a:gd name="T4" fmla="*/ 2147483647 w 1218"/>
              <a:gd name="T5" fmla="*/ 2147483647 h 958"/>
              <a:gd name="T6" fmla="*/ 2147483647 w 1218"/>
              <a:gd name="T7" fmla="*/ 2147483647 h 958"/>
              <a:gd name="T8" fmla="*/ 2147483647 w 1218"/>
              <a:gd name="T9" fmla="*/ 2147483647 h 958"/>
              <a:gd name="T10" fmla="*/ 2147483647 w 1218"/>
              <a:gd name="T11" fmla="*/ 2147483647 h 958"/>
              <a:gd name="T12" fmla="*/ 2147483647 w 1218"/>
              <a:gd name="T13" fmla="*/ 2147483647 h 958"/>
              <a:gd name="T14" fmla="*/ 2147483647 w 1218"/>
              <a:gd name="T15" fmla="*/ 2147483647 h 958"/>
              <a:gd name="T16" fmla="*/ 2147483647 w 1218"/>
              <a:gd name="T17" fmla="*/ 2147483647 h 958"/>
              <a:gd name="T18" fmla="*/ 2147483647 w 1218"/>
              <a:gd name="T19" fmla="*/ 2147483647 h 958"/>
              <a:gd name="T20" fmla="*/ 2147483647 w 1218"/>
              <a:gd name="T21" fmla="*/ 2147483647 h 958"/>
              <a:gd name="T22" fmla="*/ 2147483647 w 1218"/>
              <a:gd name="T23" fmla="*/ 2147483647 h 958"/>
              <a:gd name="T24" fmla="*/ 2147483647 w 1218"/>
              <a:gd name="T25" fmla="*/ 2147483647 h 958"/>
              <a:gd name="T26" fmla="*/ 2147483647 w 1218"/>
              <a:gd name="T27" fmla="*/ 2147483647 h 958"/>
              <a:gd name="T28" fmla="*/ 2147483647 w 1218"/>
              <a:gd name="T29" fmla="*/ 2147483647 h 958"/>
              <a:gd name="T30" fmla="*/ 2147483647 w 1218"/>
              <a:gd name="T31" fmla="*/ 2147483647 h 958"/>
              <a:gd name="T32" fmla="*/ 2147483647 w 1218"/>
              <a:gd name="T33" fmla="*/ 2147483647 h 958"/>
              <a:gd name="T34" fmla="*/ 2147483647 w 1218"/>
              <a:gd name="T35" fmla="*/ 2147483647 h 958"/>
              <a:gd name="T36" fmla="*/ 2147483647 w 1218"/>
              <a:gd name="T37" fmla="*/ 2147483647 h 958"/>
              <a:gd name="T38" fmla="*/ 2147483647 w 1218"/>
              <a:gd name="T39" fmla="*/ 2147483647 h 958"/>
              <a:gd name="T40" fmla="*/ 2147483647 w 1218"/>
              <a:gd name="T41" fmla="*/ 2147483647 h 958"/>
              <a:gd name="T42" fmla="*/ 2147483647 w 1218"/>
              <a:gd name="T43" fmla="*/ 2147483647 h 958"/>
              <a:gd name="T44" fmla="*/ 2147483647 w 1218"/>
              <a:gd name="T45" fmla="*/ 2147483647 h 958"/>
              <a:gd name="T46" fmla="*/ 2147483647 w 1218"/>
              <a:gd name="T47" fmla="*/ 2147483647 h 958"/>
              <a:gd name="T48" fmla="*/ 2147483647 w 1218"/>
              <a:gd name="T49" fmla="*/ 2147483647 h 958"/>
              <a:gd name="T50" fmla="*/ 2147483647 w 1218"/>
              <a:gd name="T51" fmla="*/ 2147483647 h 958"/>
              <a:gd name="T52" fmla="*/ 2147483647 w 1218"/>
              <a:gd name="T53" fmla="*/ 2147483647 h 958"/>
              <a:gd name="T54" fmla="*/ 2147483647 w 1218"/>
              <a:gd name="T55" fmla="*/ 2147483647 h 958"/>
              <a:gd name="T56" fmla="*/ 2147483647 w 1218"/>
              <a:gd name="T57" fmla="*/ 2147483647 h 958"/>
              <a:gd name="T58" fmla="*/ 2147483647 w 1218"/>
              <a:gd name="T59" fmla="*/ 2147483647 h 958"/>
              <a:gd name="T60" fmla="*/ 2147483647 w 1218"/>
              <a:gd name="T61" fmla="*/ 2147483647 h 958"/>
              <a:gd name="T62" fmla="*/ 2147483647 w 1218"/>
              <a:gd name="T63" fmla="*/ 2147483647 h 958"/>
              <a:gd name="T64" fmla="*/ 2147483647 w 1218"/>
              <a:gd name="T65" fmla="*/ 2147483647 h 958"/>
              <a:gd name="T66" fmla="*/ 2147483647 w 1218"/>
              <a:gd name="T67" fmla="*/ 2147483647 h 958"/>
              <a:gd name="T68" fmla="*/ 2147483647 w 1218"/>
              <a:gd name="T69" fmla="*/ 2147483647 h 958"/>
              <a:gd name="T70" fmla="*/ 2147483647 w 1218"/>
              <a:gd name="T71" fmla="*/ 2147483647 h 9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18"/>
              <a:gd name="T109" fmla="*/ 0 h 958"/>
              <a:gd name="T110" fmla="*/ 1218 w 1218"/>
              <a:gd name="T111" fmla="*/ 958 h 9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18" h="958" extrusionOk="0">
                <a:moveTo>
                  <a:pt x="103" y="10"/>
                </a:moveTo>
                <a:cubicBezTo>
                  <a:pt x="80" y="47"/>
                  <a:pt x="71" y="82"/>
                  <a:pt x="58" y="123"/>
                </a:cubicBezTo>
                <a:cubicBezTo>
                  <a:pt x="33" y="201"/>
                  <a:pt x="20" y="279"/>
                  <a:pt x="11" y="360"/>
                </a:cubicBezTo>
                <a:cubicBezTo>
                  <a:pt x="0" y="458"/>
                  <a:pt x="-9" y="562"/>
                  <a:pt x="9" y="659"/>
                </a:cubicBezTo>
                <a:cubicBezTo>
                  <a:pt x="18" y="705"/>
                  <a:pt x="27" y="719"/>
                  <a:pt x="70" y="713"/>
                </a:cubicBezTo>
              </a:path>
              <a:path w="1218" h="958" extrusionOk="0">
                <a:moveTo>
                  <a:pt x="553" y="47"/>
                </a:moveTo>
                <a:cubicBezTo>
                  <a:pt x="522" y="21"/>
                  <a:pt x="505" y="5"/>
                  <a:pt x="466" y="25"/>
                </a:cubicBezTo>
                <a:cubicBezTo>
                  <a:pt x="419" y="48"/>
                  <a:pt x="407" y="104"/>
                  <a:pt x="399" y="152"/>
                </a:cubicBezTo>
                <a:cubicBezTo>
                  <a:pt x="378" y="280"/>
                  <a:pt x="391" y="415"/>
                  <a:pt x="391" y="544"/>
                </a:cubicBezTo>
                <a:cubicBezTo>
                  <a:pt x="391" y="652"/>
                  <a:pt x="390" y="759"/>
                  <a:pt x="374" y="866"/>
                </a:cubicBezTo>
                <a:cubicBezTo>
                  <a:pt x="365" y="914"/>
                  <a:pt x="363" y="927"/>
                  <a:pt x="354" y="957"/>
                </a:cubicBezTo>
              </a:path>
              <a:path w="1218" h="958" extrusionOk="0">
                <a:moveTo>
                  <a:pt x="330" y="466"/>
                </a:moveTo>
                <a:cubicBezTo>
                  <a:pt x="357" y="451"/>
                  <a:pt x="379" y="445"/>
                  <a:pt x="411" y="446"/>
                </a:cubicBezTo>
                <a:cubicBezTo>
                  <a:pt x="450" y="447"/>
                  <a:pt x="476" y="445"/>
                  <a:pt x="514" y="433"/>
                </a:cubicBezTo>
              </a:path>
              <a:path w="1218" h="958" extrusionOk="0">
                <a:moveTo>
                  <a:pt x="742" y="149"/>
                </a:moveTo>
                <a:cubicBezTo>
                  <a:pt x="743" y="144"/>
                  <a:pt x="743" y="140"/>
                  <a:pt x="744" y="135"/>
                </a:cubicBezTo>
                <a:cubicBezTo>
                  <a:pt x="722" y="130"/>
                  <a:pt x="712" y="173"/>
                  <a:pt x="703" y="201"/>
                </a:cubicBezTo>
                <a:cubicBezTo>
                  <a:pt x="675" y="289"/>
                  <a:pt x="659" y="382"/>
                  <a:pt x="648" y="473"/>
                </a:cubicBezTo>
                <a:cubicBezTo>
                  <a:pt x="642" y="523"/>
                  <a:pt x="636" y="577"/>
                  <a:pt x="641" y="627"/>
                </a:cubicBezTo>
                <a:cubicBezTo>
                  <a:pt x="642" y="631"/>
                  <a:pt x="643" y="636"/>
                  <a:pt x="644" y="640"/>
                </a:cubicBezTo>
                <a:cubicBezTo>
                  <a:pt x="671" y="622"/>
                  <a:pt x="679" y="593"/>
                  <a:pt x="696" y="565"/>
                </a:cubicBezTo>
                <a:cubicBezTo>
                  <a:pt x="721" y="523"/>
                  <a:pt x="746" y="482"/>
                  <a:pt x="780" y="447"/>
                </a:cubicBezTo>
                <a:cubicBezTo>
                  <a:pt x="798" y="428"/>
                  <a:pt x="824" y="406"/>
                  <a:pt x="851" y="421"/>
                </a:cubicBezTo>
                <a:cubicBezTo>
                  <a:pt x="869" y="431"/>
                  <a:pt x="873" y="462"/>
                  <a:pt x="872" y="480"/>
                </a:cubicBezTo>
                <a:cubicBezTo>
                  <a:pt x="871" y="504"/>
                  <a:pt x="862" y="511"/>
                  <a:pt x="847" y="525"/>
                </a:cubicBezTo>
                <a:cubicBezTo>
                  <a:pt x="824" y="499"/>
                  <a:pt x="823" y="484"/>
                  <a:pt x="824" y="449"/>
                </a:cubicBezTo>
                <a:cubicBezTo>
                  <a:pt x="825" y="412"/>
                  <a:pt x="832" y="377"/>
                  <a:pt x="839" y="340"/>
                </a:cubicBezTo>
              </a:path>
              <a:path w="1218" h="958" extrusionOk="0">
                <a:moveTo>
                  <a:pt x="971" y="36"/>
                </a:moveTo>
                <a:cubicBezTo>
                  <a:pt x="983" y="17"/>
                  <a:pt x="986" y="12"/>
                  <a:pt x="994" y="0"/>
                </a:cubicBezTo>
                <a:cubicBezTo>
                  <a:pt x="1003" y="48"/>
                  <a:pt x="1002" y="96"/>
                  <a:pt x="1002" y="145"/>
                </a:cubicBezTo>
                <a:cubicBezTo>
                  <a:pt x="1002" y="224"/>
                  <a:pt x="1002" y="307"/>
                  <a:pt x="1014" y="386"/>
                </a:cubicBezTo>
                <a:cubicBezTo>
                  <a:pt x="1020" y="423"/>
                  <a:pt x="1028" y="460"/>
                  <a:pt x="1035" y="497"/>
                </a:cubicBezTo>
              </a:path>
              <a:path w="1218" h="958" extrusionOk="0">
                <a:moveTo>
                  <a:pt x="976" y="226"/>
                </a:moveTo>
                <a:cubicBezTo>
                  <a:pt x="973" y="206"/>
                  <a:pt x="972" y="201"/>
                  <a:pt x="975" y="189"/>
                </a:cubicBezTo>
                <a:cubicBezTo>
                  <a:pt x="1003" y="185"/>
                  <a:pt x="1020" y="200"/>
                  <a:pt x="1046" y="210"/>
                </a:cubicBezTo>
                <a:cubicBezTo>
                  <a:pt x="1102" y="232"/>
                  <a:pt x="1157" y="239"/>
                  <a:pt x="1217" y="24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2" name="Ink 82"/>
          <p:cNvSpPr>
            <a:spLocks noRot="1" noChangeAspect="1" noEditPoints="1" noChangeArrowheads="1" noChangeShapeType="1" noTextEdit="1"/>
          </p:cNvSpPr>
          <p:nvPr/>
        </p:nvSpPr>
        <p:spPr bwMode="auto">
          <a:xfrm>
            <a:off x="3730625" y="5546725"/>
            <a:ext cx="334963" cy="201613"/>
          </a:xfrm>
          <a:custGeom>
            <a:avLst/>
            <a:gdLst>
              <a:gd name="T0" fmla="*/ 2147483647 w 932"/>
              <a:gd name="T1" fmla="*/ 2147483647 h 557"/>
              <a:gd name="T2" fmla="*/ 2147483647 w 932"/>
              <a:gd name="T3" fmla="*/ 2147483647 h 557"/>
              <a:gd name="T4" fmla="*/ 2147483647 w 932"/>
              <a:gd name="T5" fmla="*/ 2147483647 h 557"/>
              <a:gd name="T6" fmla="*/ 2147483647 w 932"/>
              <a:gd name="T7" fmla="*/ 2147483647 h 557"/>
              <a:gd name="T8" fmla="*/ 2147483647 w 932"/>
              <a:gd name="T9" fmla="*/ 2147483647 h 557"/>
              <a:gd name="T10" fmla="*/ 2147483647 w 932"/>
              <a:gd name="T11" fmla="*/ 2147483647 h 557"/>
              <a:gd name="T12" fmla="*/ 2147483647 w 932"/>
              <a:gd name="T13" fmla="*/ 2147483647 h 557"/>
              <a:gd name="T14" fmla="*/ 2147483647 w 932"/>
              <a:gd name="T15" fmla="*/ 2147483647 h 557"/>
              <a:gd name="T16" fmla="*/ 2147483647 w 932"/>
              <a:gd name="T17" fmla="*/ 2147483647 h 557"/>
              <a:gd name="T18" fmla="*/ 2147483647 w 932"/>
              <a:gd name="T19" fmla="*/ 2147483647 h 557"/>
              <a:gd name="T20" fmla="*/ 2147483647 w 932"/>
              <a:gd name="T21" fmla="*/ 2147483647 h 557"/>
              <a:gd name="T22" fmla="*/ 2147483647 w 932"/>
              <a:gd name="T23" fmla="*/ 2147483647 h 557"/>
              <a:gd name="T24" fmla="*/ 2147483647 w 932"/>
              <a:gd name="T25" fmla="*/ 2147483647 h 557"/>
              <a:gd name="T26" fmla="*/ 2147483647 w 932"/>
              <a:gd name="T27" fmla="*/ 2147483647 h 557"/>
              <a:gd name="T28" fmla="*/ 2147483647 w 932"/>
              <a:gd name="T29" fmla="*/ 2147483647 h 557"/>
              <a:gd name="T30" fmla="*/ 2147483647 w 932"/>
              <a:gd name="T31" fmla="*/ 2147483647 h 557"/>
              <a:gd name="T32" fmla="*/ 2147483647 w 932"/>
              <a:gd name="T33" fmla="*/ 2147483647 h 557"/>
              <a:gd name="T34" fmla="*/ 2147483647 w 932"/>
              <a:gd name="T35" fmla="*/ 2147483647 h 557"/>
              <a:gd name="T36" fmla="*/ 2147483647 w 932"/>
              <a:gd name="T37" fmla="*/ 2147483647 h 557"/>
              <a:gd name="T38" fmla="*/ 2147483647 w 932"/>
              <a:gd name="T39" fmla="*/ 2147483647 h 557"/>
              <a:gd name="T40" fmla="*/ 2147483647 w 932"/>
              <a:gd name="T41" fmla="*/ 2147483647 h 557"/>
              <a:gd name="T42" fmla="*/ 2147483647 w 932"/>
              <a:gd name="T43" fmla="*/ 2147483647 h 557"/>
              <a:gd name="T44" fmla="*/ 2147483647 w 932"/>
              <a:gd name="T45" fmla="*/ 2147483647 h 557"/>
              <a:gd name="T46" fmla="*/ 2147483647 w 932"/>
              <a:gd name="T47" fmla="*/ 2147483647 h 557"/>
              <a:gd name="T48" fmla="*/ 2147483647 w 932"/>
              <a:gd name="T49" fmla="*/ 2147483647 h 557"/>
              <a:gd name="T50" fmla="*/ 2147483647 w 932"/>
              <a:gd name="T51" fmla="*/ 2147483647 h 557"/>
              <a:gd name="T52" fmla="*/ 2147483647 w 932"/>
              <a:gd name="T53" fmla="*/ 2147483647 h 557"/>
              <a:gd name="T54" fmla="*/ 2147483647 w 932"/>
              <a:gd name="T55" fmla="*/ 2147483647 h 557"/>
              <a:gd name="T56" fmla="*/ 2147483647 w 932"/>
              <a:gd name="T57" fmla="*/ 2147483647 h 557"/>
              <a:gd name="T58" fmla="*/ 2147483647 w 932"/>
              <a:gd name="T59" fmla="*/ 2147483647 h 557"/>
              <a:gd name="T60" fmla="*/ 2147483647 w 932"/>
              <a:gd name="T61" fmla="*/ 2147483647 h 557"/>
              <a:gd name="T62" fmla="*/ 2147483647 w 932"/>
              <a:gd name="T63" fmla="*/ 2147483647 h 557"/>
              <a:gd name="T64" fmla="*/ 2147483647 w 932"/>
              <a:gd name="T65" fmla="*/ 2147483647 h 5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2"/>
              <a:gd name="T100" fmla="*/ 0 h 557"/>
              <a:gd name="T101" fmla="*/ 932 w 932"/>
              <a:gd name="T102" fmla="*/ 557 h 5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2" h="557" extrusionOk="0">
                <a:moveTo>
                  <a:pt x="117" y="25"/>
                </a:moveTo>
                <a:cubicBezTo>
                  <a:pt x="97" y="62"/>
                  <a:pt x="72" y="101"/>
                  <a:pt x="58" y="141"/>
                </a:cubicBezTo>
                <a:cubicBezTo>
                  <a:pt x="35" y="208"/>
                  <a:pt x="17" y="281"/>
                  <a:pt x="6" y="351"/>
                </a:cubicBezTo>
                <a:cubicBezTo>
                  <a:pt x="-3" y="410"/>
                  <a:pt x="-6" y="469"/>
                  <a:pt x="16" y="525"/>
                </a:cubicBezTo>
                <a:cubicBezTo>
                  <a:pt x="31" y="562"/>
                  <a:pt x="48" y="557"/>
                  <a:pt x="79" y="545"/>
                </a:cubicBezTo>
              </a:path>
              <a:path w="932" h="557" extrusionOk="0">
                <a:moveTo>
                  <a:pt x="184" y="456"/>
                </a:moveTo>
                <a:cubicBezTo>
                  <a:pt x="186" y="498"/>
                  <a:pt x="185" y="470"/>
                  <a:pt x="181" y="447"/>
                </a:cubicBezTo>
                <a:cubicBezTo>
                  <a:pt x="174" y="409"/>
                  <a:pt x="166" y="371"/>
                  <a:pt x="161" y="332"/>
                </a:cubicBezTo>
                <a:cubicBezTo>
                  <a:pt x="156" y="295"/>
                  <a:pt x="150" y="256"/>
                  <a:pt x="158" y="219"/>
                </a:cubicBezTo>
                <a:cubicBezTo>
                  <a:pt x="187" y="226"/>
                  <a:pt x="203" y="243"/>
                  <a:pt x="227" y="261"/>
                </a:cubicBezTo>
                <a:cubicBezTo>
                  <a:pt x="256" y="283"/>
                  <a:pt x="290" y="309"/>
                  <a:pt x="327" y="315"/>
                </a:cubicBezTo>
                <a:cubicBezTo>
                  <a:pt x="355" y="320"/>
                  <a:pt x="385" y="312"/>
                  <a:pt x="404" y="291"/>
                </a:cubicBezTo>
                <a:cubicBezTo>
                  <a:pt x="418" y="275"/>
                  <a:pt x="425" y="249"/>
                  <a:pt x="421" y="228"/>
                </a:cubicBezTo>
                <a:cubicBezTo>
                  <a:pt x="420" y="224"/>
                  <a:pt x="418" y="221"/>
                  <a:pt x="417" y="217"/>
                </a:cubicBezTo>
                <a:cubicBezTo>
                  <a:pt x="389" y="214"/>
                  <a:pt x="383" y="227"/>
                  <a:pt x="372" y="255"/>
                </a:cubicBezTo>
                <a:cubicBezTo>
                  <a:pt x="364" y="276"/>
                  <a:pt x="330" y="401"/>
                  <a:pt x="365" y="413"/>
                </a:cubicBezTo>
                <a:cubicBezTo>
                  <a:pt x="384" y="411"/>
                  <a:pt x="390" y="411"/>
                  <a:pt x="399" y="401"/>
                </a:cubicBezTo>
              </a:path>
              <a:path w="932" h="557" extrusionOk="0">
                <a:moveTo>
                  <a:pt x="636" y="238"/>
                </a:moveTo>
                <a:cubicBezTo>
                  <a:pt x="637" y="234"/>
                  <a:pt x="637" y="229"/>
                  <a:pt x="638" y="225"/>
                </a:cubicBezTo>
                <a:cubicBezTo>
                  <a:pt x="613" y="226"/>
                  <a:pt x="594" y="238"/>
                  <a:pt x="581" y="262"/>
                </a:cubicBezTo>
                <a:cubicBezTo>
                  <a:pt x="563" y="296"/>
                  <a:pt x="568" y="334"/>
                  <a:pt x="576" y="370"/>
                </a:cubicBezTo>
                <a:cubicBezTo>
                  <a:pt x="584" y="403"/>
                  <a:pt x="601" y="434"/>
                  <a:pt x="605" y="468"/>
                </a:cubicBezTo>
                <a:cubicBezTo>
                  <a:pt x="607" y="488"/>
                  <a:pt x="596" y="500"/>
                  <a:pt x="575" y="495"/>
                </a:cubicBezTo>
                <a:cubicBezTo>
                  <a:pt x="547" y="488"/>
                  <a:pt x="530" y="470"/>
                  <a:pt x="523" y="442"/>
                </a:cubicBezTo>
                <a:cubicBezTo>
                  <a:pt x="520" y="413"/>
                  <a:pt x="519" y="402"/>
                  <a:pt x="525" y="382"/>
                </a:cubicBezTo>
              </a:path>
              <a:path w="932" h="557" extrusionOk="0">
                <a:moveTo>
                  <a:pt x="801" y="0"/>
                </a:moveTo>
                <a:cubicBezTo>
                  <a:pt x="816" y="43"/>
                  <a:pt x="809" y="75"/>
                  <a:pt x="808" y="120"/>
                </a:cubicBezTo>
                <a:cubicBezTo>
                  <a:pt x="806" y="186"/>
                  <a:pt x="809" y="252"/>
                  <a:pt x="810" y="318"/>
                </a:cubicBezTo>
                <a:cubicBezTo>
                  <a:pt x="810" y="355"/>
                  <a:pt x="817" y="390"/>
                  <a:pt x="815" y="427"/>
                </a:cubicBezTo>
              </a:path>
              <a:path w="932" h="557" extrusionOk="0">
                <a:moveTo>
                  <a:pt x="746" y="228"/>
                </a:moveTo>
                <a:cubicBezTo>
                  <a:pt x="743" y="213"/>
                  <a:pt x="727" y="168"/>
                  <a:pt x="756" y="161"/>
                </a:cubicBezTo>
                <a:cubicBezTo>
                  <a:pt x="786" y="154"/>
                  <a:pt x="831" y="172"/>
                  <a:pt x="862" y="175"/>
                </a:cubicBezTo>
                <a:cubicBezTo>
                  <a:pt x="897" y="177"/>
                  <a:pt x="908" y="178"/>
                  <a:pt x="931" y="17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3" name="Ink 83"/>
          <p:cNvSpPr>
            <a:spLocks noRot="1" noChangeAspect="1" noEditPoints="1" noChangeArrowheads="1" noChangeShapeType="1" noTextEdit="1"/>
          </p:cNvSpPr>
          <p:nvPr/>
        </p:nvSpPr>
        <p:spPr bwMode="auto">
          <a:xfrm>
            <a:off x="4181475" y="5508625"/>
            <a:ext cx="258763" cy="293688"/>
          </a:xfrm>
          <a:custGeom>
            <a:avLst/>
            <a:gdLst>
              <a:gd name="T0" fmla="*/ 2147483647 w 718"/>
              <a:gd name="T1" fmla="*/ 2147483647 h 817"/>
              <a:gd name="T2" fmla="*/ 2147483647 w 718"/>
              <a:gd name="T3" fmla="*/ 2147483647 h 817"/>
              <a:gd name="T4" fmla="*/ 2147483647 w 718"/>
              <a:gd name="T5" fmla="*/ 2147483647 h 817"/>
              <a:gd name="T6" fmla="*/ 2147483647 w 718"/>
              <a:gd name="T7" fmla="*/ 2147483647 h 817"/>
              <a:gd name="T8" fmla="*/ 2147483647 w 718"/>
              <a:gd name="T9" fmla="*/ 2147483647 h 817"/>
              <a:gd name="T10" fmla="*/ 2147483647 w 718"/>
              <a:gd name="T11" fmla="*/ 2147483647 h 817"/>
              <a:gd name="T12" fmla="*/ 2147483647 w 718"/>
              <a:gd name="T13" fmla="*/ 2147483647 h 817"/>
              <a:gd name="T14" fmla="*/ 2147483647 w 718"/>
              <a:gd name="T15" fmla="*/ 2147483647 h 817"/>
              <a:gd name="T16" fmla="*/ 2147483647 w 718"/>
              <a:gd name="T17" fmla="*/ 2147483647 h 817"/>
              <a:gd name="T18" fmla="*/ 2147483647 w 718"/>
              <a:gd name="T19" fmla="*/ 2147483647 h 817"/>
              <a:gd name="T20" fmla="*/ 2147483647 w 718"/>
              <a:gd name="T21" fmla="*/ 2147483647 h 817"/>
              <a:gd name="T22" fmla="*/ 2147483647 w 718"/>
              <a:gd name="T23" fmla="*/ 2147483647 h 817"/>
              <a:gd name="T24" fmla="*/ 2147483647 w 718"/>
              <a:gd name="T25" fmla="*/ 2147483647 h 817"/>
              <a:gd name="T26" fmla="*/ 2147483647 w 718"/>
              <a:gd name="T27" fmla="*/ 2147483647 h 817"/>
              <a:gd name="T28" fmla="*/ 2147483647 w 718"/>
              <a:gd name="T29" fmla="*/ 2147483647 h 817"/>
              <a:gd name="T30" fmla="*/ 2147483647 w 718"/>
              <a:gd name="T31" fmla="*/ 2147483647 h 817"/>
              <a:gd name="T32" fmla="*/ 2147483647 w 718"/>
              <a:gd name="T33" fmla="*/ 2147483647 h 817"/>
              <a:gd name="T34" fmla="*/ 2147483647 w 718"/>
              <a:gd name="T35" fmla="*/ 2147483647 h 8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8"/>
              <a:gd name="T55" fmla="*/ 0 h 817"/>
              <a:gd name="T56" fmla="*/ 718 w 718"/>
              <a:gd name="T57" fmla="*/ 817 h 8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8" h="817" extrusionOk="0">
                <a:moveTo>
                  <a:pt x="39" y="225"/>
                </a:moveTo>
                <a:cubicBezTo>
                  <a:pt x="39" y="259"/>
                  <a:pt x="32" y="290"/>
                  <a:pt x="25" y="324"/>
                </a:cubicBezTo>
                <a:cubicBezTo>
                  <a:pt x="15" y="374"/>
                  <a:pt x="5" y="424"/>
                  <a:pt x="1" y="475"/>
                </a:cubicBezTo>
                <a:cubicBezTo>
                  <a:pt x="-1" y="499"/>
                  <a:pt x="-6" y="542"/>
                  <a:pt x="20" y="557"/>
                </a:cubicBezTo>
                <a:cubicBezTo>
                  <a:pt x="49" y="573"/>
                  <a:pt x="87" y="557"/>
                  <a:pt x="115" y="546"/>
                </a:cubicBezTo>
                <a:cubicBezTo>
                  <a:pt x="148" y="530"/>
                  <a:pt x="160" y="525"/>
                  <a:pt x="182" y="513"/>
                </a:cubicBezTo>
              </a:path>
              <a:path w="718" h="817" extrusionOk="0">
                <a:moveTo>
                  <a:pt x="397" y="91"/>
                </a:moveTo>
                <a:cubicBezTo>
                  <a:pt x="395" y="87"/>
                  <a:pt x="393" y="82"/>
                  <a:pt x="391" y="78"/>
                </a:cubicBezTo>
                <a:cubicBezTo>
                  <a:pt x="408" y="96"/>
                  <a:pt x="417" y="122"/>
                  <a:pt x="426" y="146"/>
                </a:cubicBezTo>
                <a:cubicBezTo>
                  <a:pt x="450" y="207"/>
                  <a:pt x="469" y="269"/>
                  <a:pt x="475" y="335"/>
                </a:cubicBezTo>
                <a:cubicBezTo>
                  <a:pt x="481" y="400"/>
                  <a:pt x="478" y="479"/>
                  <a:pt x="454" y="540"/>
                </a:cubicBezTo>
                <a:cubicBezTo>
                  <a:pt x="440" y="576"/>
                  <a:pt x="421" y="607"/>
                  <a:pt x="395" y="635"/>
                </a:cubicBezTo>
              </a:path>
              <a:path w="718" h="817" extrusionOk="0">
                <a:moveTo>
                  <a:pt x="639" y="15"/>
                </a:moveTo>
                <a:cubicBezTo>
                  <a:pt x="661" y="-21"/>
                  <a:pt x="671" y="61"/>
                  <a:pt x="676" y="81"/>
                </a:cubicBezTo>
                <a:cubicBezTo>
                  <a:pt x="699" y="173"/>
                  <a:pt x="707" y="267"/>
                  <a:pt x="713" y="361"/>
                </a:cubicBezTo>
                <a:cubicBezTo>
                  <a:pt x="720" y="481"/>
                  <a:pt x="710" y="592"/>
                  <a:pt x="689" y="709"/>
                </a:cubicBezTo>
                <a:cubicBezTo>
                  <a:pt x="684" y="734"/>
                  <a:pt x="684" y="801"/>
                  <a:pt x="653" y="816"/>
                </a:cubicBezTo>
                <a:cubicBezTo>
                  <a:pt x="648" y="816"/>
                  <a:pt x="643" y="816"/>
                  <a:pt x="638" y="81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4" name="Ink 84"/>
          <p:cNvSpPr>
            <a:spLocks noRot="1" noChangeAspect="1" noEditPoints="1" noChangeArrowheads="1" noChangeShapeType="1" noTextEdit="1"/>
          </p:cNvSpPr>
          <p:nvPr/>
        </p:nvSpPr>
        <p:spPr bwMode="auto">
          <a:xfrm>
            <a:off x="846138" y="6121400"/>
            <a:ext cx="39687" cy="266700"/>
          </a:xfrm>
          <a:custGeom>
            <a:avLst/>
            <a:gdLst>
              <a:gd name="T0" fmla="*/ 2147483647 w 112"/>
              <a:gd name="T1" fmla="*/ 2147483647 h 741"/>
              <a:gd name="T2" fmla="*/ 2147483647 w 112"/>
              <a:gd name="T3" fmla="*/ 2147483647 h 741"/>
              <a:gd name="T4" fmla="*/ 2147483647 w 112"/>
              <a:gd name="T5" fmla="*/ 2147483647 h 741"/>
              <a:gd name="T6" fmla="*/ 2147483647 w 112"/>
              <a:gd name="T7" fmla="*/ 2147483647 h 741"/>
              <a:gd name="T8" fmla="*/ 2147483647 w 112"/>
              <a:gd name="T9" fmla="*/ 2147483647 h 741"/>
              <a:gd name="T10" fmla="*/ 0 60000 65536"/>
              <a:gd name="T11" fmla="*/ 0 60000 65536"/>
              <a:gd name="T12" fmla="*/ 0 60000 65536"/>
              <a:gd name="T13" fmla="*/ 0 60000 65536"/>
              <a:gd name="T14" fmla="*/ 0 60000 65536"/>
              <a:gd name="T15" fmla="*/ 0 w 112"/>
              <a:gd name="T16" fmla="*/ 0 h 741"/>
              <a:gd name="T17" fmla="*/ 112 w 112"/>
              <a:gd name="T18" fmla="*/ 741 h 741"/>
            </a:gdLst>
            <a:ahLst/>
            <a:cxnLst>
              <a:cxn ang="T10">
                <a:pos x="T0" y="T1"/>
              </a:cxn>
              <a:cxn ang="T11">
                <a:pos x="T2" y="T3"/>
              </a:cxn>
              <a:cxn ang="T12">
                <a:pos x="T4" y="T5"/>
              </a:cxn>
              <a:cxn ang="T13">
                <a:pos x="T6" y="T7"/>
              </a:cxn>
              <a:cxn ang="T14">
                <a:pos x="T8" y="T9"/>
              </a:cxn>
            </a:cxnLst>
            <a:rect l="T15" t="T16" r="T17" b="T18"/>
            <a:pathLst>
              <a:path w="112" h="741" extrusionOk="0">
                <a:moveTo>
                  <a:pt x="90" y="0"/>
                </a:moveTo>
                <a:cubicBezTo>
                  <a:pt x="82" y="19"/>
                  <a:pt x="66" y="39"/>
                  <a:pt x="60" y="58"/>
                </a:cubicBezTo>
                <a:cubicBezTo>
                  <a:pt x="39" y="123"/>
                  <a:pt x="26" y="196"/>
                  <a:pt x="16" y="264"/>
                </a:cubicBezTo>
                <a:cubicBezTo>
                  <a:pt x="-4" y="398"/>
                  <a:pt x="-9" y="535"/>
                  <a:pt x="20" y="667"/>
                </a:cubicBezTo>
                <a:cubicBezTo>
                  <a:pt x="34" y="729"/>
                  <a:pt x="53" y="737"/>
                  <a:pt x="111" y="73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5" name="Ink 85"/>
          <p:cNvSpPr>
            <a:spLocks noRot="1" noChangeAspect="1" noEditPoints="1" noChangeArrowheads="1" noChangeShapeType="1" noTextEdit="1"/>
          </p:cNvSpPr>
          <p:nvPr/>
        </p:nvSpPr>
        <p:spPr bwMode="auto">
          <a:xfrm>
            <a:off x="1035050" y="6029325"/>
            <a:ext cx="334963" cy="282575"/>
          </a:xfrm>
          <a:custGeom>
            <a:avLst/>
            <a:gdLst>
              <a:gd name="T0" fmla="*/ 0 w 930"/>
              <a:gd name="T1" fmla="*/ 2147483647 h 787"/>
              <a:gd name="T2" fmla="*/ 2147483647 w 930"/>
              <a:gd name="T3" fmla="*/ 2147483647 h 787"/>
              <a:gd name="T4" fmla="*/ 2147483647 w 930"/>
              <a:gd name="T5" fmla="*/ 2147483647 h 787"/>
              <a:gd name="T6" fmla="*/ 2147483647 w 930"/>
              <a:gd name="T7" fmla="*/ 2147483647 h 787"/>
              <a:gd name="T8" fmla="*/ 2147483647 w 930"/>
              <a:gd name="T9" fmla="*/ 2147483647 h 787"/>
              <a:gd name="T10" fmla="*/ 2147483647 w 930"/>
              <a:gd name="T11" fmla="*/ 2147483647 h 787"/>
              <a:gd name="T12" fmla="*/ 2147483647 w 930"/>
              <a:gd name="T13" fmla="*/ 2147483647 h 787"/>
              <a:gd name="T14" fmla="*/ 2147483647 w 930"/>
              <a:gd name="T15" fmla="*/ 2147483647 h 787"/>
              <a:gd name="T16" fmla="*/ 2147483647 w 930"/>
              <a:gd name="T17" fmla="*/ 2147483647 h 787"/>
              <a:gd name="T18" fmla="*/ 2147483647 w 930"/>
              <a:gd name="T19" fmla="*/ 2147483647 h 787"/>
              <a:gd name="T20" fmla="*/ 2147483647 w 930"/>
              <a:gd name="T21" fmla="*/ 2147483647 h 787"/>
              <a:gd name="T22" fmla="*/ 2147483647 w 930"/>
              <a:gd name="T23" fmla="*/ 2147483647 h 787"/>
              <a:gd name="T24" fmla="*/ 2147483647 w 930"/>
              <a:gd name="T25" fmla="*/ 2147483647 h 787"/>
              <a:gd name="T26" fmla="*/ 2147483647 w 930"/>
              <a:gd name="T27" fmla="*/ 2147483647 h 787"/>
              <a:gd name="T28" fmla="*/ 2147483647 w 930"/>
              <a:gd name="T29" fmla="*/ 2147483647 h 787"/>
              <a:gd name="T30" fmla="*/ 2147483647 w 930"/>
              <a:gd name="T31" fmla="*/ 2147483647 h 787"/>
              <a:gd name="T32" fmla="*/ 2147483647 w 930"/>
              <a:gd name="T33" fmla="*/ 2147483647 h 787"/>
              <a:gd name="T34" fmla="*/ 2147483647 w 930"/>
              <a:gd name="T35" fmla="*/ 2147483647 h 787"/>
              <a:gd name="T36" fmla="*/ 2147483647 w 930"/>
              <a:gd name="T37" fmla="*/ 2147483647 h 787"/>
              <a:gd name="T38" fmla="*/ 2147483647 w 930"/>
              <a:gd name="T39" fmla="*/ 2147483647 h 787"/>
              <a:gd name="T40" fmla="*/ 2147483647 w 930"/>
              <a:gd name="T41" fmla="*/ 2147483647 h 787"/>
              <a:gd name="T42" fmla="*/ 2147483647 w 930"/>
              <a:gd name="T43" fmla="*/ 2147483647 h 787"/>
              <a:gd name="T44" fmla="*/ 2147483647 w 930"/>
              <a:gd name="T45" fmla="*/ 2147483647 h 787"/>
              <a:gd name="T46" fmla="*/ 2147483647 w 930"/>
              <a:gd name="T47" fmla="*/ 2147483647 h 787"/>
              <a:gd name="T48" fmla="*/ 2147483647 w 930"/>
              <a:gd name="T49" fmla="*/ 2147483647 h 787"/>
              <a:gd name="T50" fmla="*/ 2147483647 w 930"/>
              <a:gd name="T51" fmla="*/ 2147483647 h 787"/>
              <a:gd name="T52" fmla="*/ 2147483647 w 930"/>
              <a:gd name="T53" fmla="*/ 2147483647 h 787"/>
              <a:gd name="T54" fmla="*/ 2147483647 w 930"/>
              <a:gd name="T55" fmla="*/ 2147483647 h 787"/>
              <a:gd name="T56" fmla="*/ 2147483647 w 930"/>
              <a:gd name="T57" fmla="*/ 2147483647 h 787"/>
              <a:gd name="T58" fmla="*/ 2147483647 w 930"/>
              <a:gd name="T59" fmla="*/ 2147483647 h 787"/>
              <a:gd name="T60" fmla="*/ 2147483647 w 930"/>
              <a:gd name="T61" fmla="*/ 2147483647 h 7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30"/>
              <a:gd name="T94" fmla="*/ 0 h 787"/>
              <a:gd name="T95" fmla="*/ 930 w 930"/>
              <a:gd name="T96" fmla="*/ 787 h 7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30" h="787" extrusionOk="0">
                <a:moveTo>
                  <a:pt x="0" y="511"/>
                </a:moveTo>
                <a:cubicBezTo>
                  <a:pt x="30" y="510"/>
                  <a:pt x="55" y="509"/>
                  <a:pt x="84" y="500"/>
                </a:cubicBezTo>
                <a:cubicBezTo>
                  <a:pt x="111" y="492"/>
                  <a:pt x="149" y="477"/>
                  <a:pt x="168" y="454"/>
                </a:cubicBezTo>
                <a:cubicBezTo>
                  <a:pt x="183" y="436"/>
                  <a:pt x="183" y="420"/>
                  <a:pt x="177" y="400"/>
                </a:cubicBezTo>
                <a:cubicBezTo>
                  <a:pt x="153" y="392"/>
                  <a:pt x="135" y="412"/>
                  <a:pt x="117" y="433"/>
                </a:cubicBezTo>
                <a:cubicBezTo>
                  <a:pt x="83" y="472"/>
                  <a:pt x="62" y="524"/>
                  <a:pt x="52" y="574"/>
                </a:cubicBezTo>
                <a:cubicBezTo>
                  <a:pt x="43" y="618"/>
                  <a:pt x="39" y="669"/>
                  <a:pt x="54" y="712"/>
                </a:cubicBezTo>
                <a:cubicBezTo>
                  <a:pt x="62" y="737"/>
                  <a:pt x="71" y="738"/>
                  <a:pt x="92" y="746"/>
                </a:cubicBezTo>
                <a:cubicBezTo>
                  <a:pt x="125" y="710"/>
                  <a:pt x="139" y="671"/>
                  <a:pt x="157" y="625"/>
                </a:cubicBezTo>
              </a:path>
              <a:path w="930" h="787" extrusionOk="0">
                <a:moveTo>
                  <a:pt x="320" y="71"/>
                </a:moveTo>
                <a:cubicBezTo>
                  <a:pt x="328" y="33"/>
                  <a:pt x="329" y="23"/>
                  <a:pt x="336" y="0"/>
                </a:cubicBezTo>
                <a:cubicBezTo>
                  <a:pt x="354" y="69"/>
                  <a:pt x="354" y="135"/>
                  <a:pt x="355" y="207"/>
                </a:cubicBezTo>
                <a:cubicBezTo>
                  <a:pt x="356" y="304"/>
                  <a:pt x="352" y="401"/>
                  <a:pt x="340" y="497"/>
                </a:cubicBezTo>
                <a:cubicBezTo>
                  <a:pt x="333" y="553"/>
                  <a:pt x="313" y="613"/>
                  <a:pt x="313" y="668"/>
                </a:cubicBezTo>
                <a:cubicBezTo>
                  <a:pt x="314" y="671"/>
                  <a:pt x="315" y="674"/>
                  <a:pt x="316" y="677"/>
                </a:cubicBezTo>
                <a:cubicBezTo>
                  <a:pt x="331" y="646"/>
                  <a:pt x="346" y="615"/>
                  <a:pt x="364" y="584"/>
                </a:cubicBezTo>
                <a:cubicBezTo>
                  <a:pt x="384" y="550"/>
                  <a:pt x="401" y="515"/>
                  <a:pt x="419" y="482"/>
                </a:cubicBezTo>
                <a:cubicBezTo>
                  <a:pt x="430" y="474"/>
                  <a:pt x="434" y="473"/>
                  <a:pt x="431" y="463"/>
                </a:cubicBezTo>
                <a:cubicBezTo>
                  <a:pt x="446" y="493"/>
                  <a:pt x="459" y="515"/>
                  <a:pt x="484" y="540"/>
                </a:cubicBezTo>
                <a:cubicBezTo>
                  <a:pt x="517" y="572"/>
                  <a:pt x="563" y="607"/>
                  <a:pt x="583" y="649"/>
                </a:cubicBezTo>
                <a:cubicBezTo>
                  <a:pt x="598" y="682"/>
                  <a:pt x="578" y="695"/>
                  <a:pt x="555" y="712"/>
                </a:cubicBezTo>
                <a:cubicBezTo>
                  <a:pt x="530" y="730"/>
                  <a:pt x="496" y="738"/>
                  <a:pt x="465" y="742"/>
                </a:cubicBezTo>
                <a:cubicBezTo>
                  <a:pt x="459" y="742"/>
                  <a:pt x="452" y="743"/>
                  <a:pt x="446" y="743"/>
                </a:cubicBezTo>
                <a:cubicBezTo>
                  <a:pt x="478" y="738"/>
                  <a:pt x="488" y="736"/>
                  <a:pt x="517" y="723"/>
                </a:cubicBezTo>
                <a:cubicBezTo>
                  <a:pt x="584" y="693"/>
                  <a:pt x="651" y="655"/>
                  <a:pt x="708" y="609"/>
                </a:cubicBezTo>
                <a:cubicBezTo>
                  <a:pt x="768" y="561"/>
                  <a:pt x="829" y="501"/>
                  <a:pt x="871" y="436"/>
                </a:cubicBezTo>
                <a:cubicBezTo>
                  <a:pt x="896" y="397"/>
                  <a:pt x="902" y="368"/>
                  <a:pt x="908" y="326"/>
                </a:cubicBezTo>
                <a:cubicBezTo>
                  <a:pt x="867" y="353"/>
                  <a:pt x="858" y="387"/>
                  <a:pt x="845" y="435"/>
                </a:cubicBezTo>
                <a:cubicBezTo>
                  <a:pt x="823" y="516"/>
                  <a:pt x="823" y="601"/>
                  <a:pt x="842" y="682"/>
                </a:cubicBezTo>
                <a:cubicBezTo>
                  <a:pt x="849" y="711"/>
                  <a:pt x="863" y="770"/>
                  <a:pt x="897" y="783"/>
                </a:cubicBezTo>
                <a:cubicBezTo>
                  <a:pt x="914" y="786"/>
                  <a:pt x="920" y="787"/>
                  <a:pt x="929" y="77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6" name="Ink 86"/>
          <p:cNvSpPr>
            <a:spLocks noRot="1" noChangeAspect="1" noEditPoints="1" noChangeArrowheads="1" noChangeShapeType="1" noTextEdit="1"/>
          </p:cNvSpPr>
          <p:nvPr/>
        </p:nvSpPr>
        <p:spPr bwMode="auto">
          <a:xfrm>
            <a:off x="2427288" y="6108700"/>
            <a:ext cx="520700" cy="323850"/>
          </a:xfrm>
          <a:custGeom>
            <a:avLst/>
            <a:gdLst>
              <a:gd name="T0" fmla="*/ 2147483647 w 1447"/>
              <a:gd name="T1" fmla="*/ 2147483647 h 899"/>
              <a:gd name="T2" fmla="*/ 2147483647 w 1447"/>
              <a:gd name="T3" fmla="*/ 2147483647 h 899"/>
              <a:gd name="T4" fmla="*/ 2147483647 w 1447"/>
              <a:gd name="T5" fmla="*/ 2147483647 h 899"/>
              <a:gd name="T6" fmla="*/ 2147483647 w 1447"/>
              <a:gd name="T7" fmla="*/ 2147483647 h 899"/>
              <a:gd name="T8" fmla="*/ 2147483647 w 1447"/>
              <a:gd name="T9" fmla="*/ 2147483647 h 899"/>
              <a:gd name="T10" fmla="*/ 2147483647 w 1447"/>
              <a:gd name="T11" fmla="*/ 2147483647 h 899"/>
              <a:gd name="T12" fmla="*/ 2147483647 w 1447"/>
              <a:gd name="T13" fmla="*/ 2147483647 h 899"/>
              <a:gd name="T14" fmla="*/ 2147483647 w 1447"/>
              <a:gd name="T15" fmla="*/ 2147483647 h 899"/>
              <a:gd name="T16" fmla="*/ 2147483647 w 1447"/>
              <a:gd name="T17" fmla="*/ 2147483647 h 899"/>
              <a:gd name="T18" fmla="*/ 2147483647 w 1447"/>
              <a:gd name="T19" fmla="*/ 2147483647 h 899"/>
              <a:gd name="T20" fmla="*/ 2147483647 w 1447"/>
              <a:gd name="T21" fmla="*/ 2147483647 h 899"/>
              <a:gd name="T22" fmla="*/ 2147483647 w 1447"/>
              <a:gd name="T23" fmla="*/ 2147483647 h 899"/>
              <a:gd name="T24" fmla="*/ 2147483647 w 1447"/>
              <a:gd name="T25" fmla="*/ 2147483647 h 899"/>
              <a:gd name="T26" fmla="*/ 2147483647 w 1447"/>
              <a:gd name="T27" fmla="*/ 2147483647 h 899"/>
              <a:gd name="T28" fmla="*/ 2147483647 w 1447"/>
              <a:gd name="T29" fmla="*/ 2147483647 h 899"/>
              <a:gd name="T30" fmla="*/ 2147483647 w 1447"/>
              <a:gd name="T31" fmla="*/ 2147483647 h 899"/>
              <a:gd name="T32" fmla="*/ 2147483647 w 1447"/>
              <a:gd name="T33" fmla="*/ 2147483647 h 899"/>
              <a:gd name="T34" fmla="*/ 2147483647 w 1447"/>
              <a:gd name="T35" fmla="*/ 2147483647 h 899"/>
              <a:gd name="T36" fmla="*/ 2147483647 w 1447"/>
              <a:gd name="T37" fmla="*/ 2147483647 h 899"/>
              <a:gd name="T38" fmla="*/ 2147483647 w 1447"/>
              <a:gd name="T39" fmla="*/ 2147483647 h 899"/>
              <a:gd name="T40" fmla="*/ 2147483647 w 1447"/>
              <a:gd name="T41" fmla="*/ 2147483647 h 899"/>
              <a:gd name="T42" fmla="*/ 2147483647 w 1447"/>
              <a:gd name="T43" fmla="*/ 2147483647 h 899"/>
              <a:gd name="T44" fmla="*/ 2147483647 w 1447"/>
              <a:gd name="T45" fmla="*/ 2147483647 h 899"/>
              <a:gd name="T46" fmla="*/ 2147483647 w 1447"/>
              <a:gd name="T47" fmla="*/ 2147483647 h 899"/>
              <a:gd name="T48" fmla="*/ 2147483647 w 1447"/>
              <a:gd name="T49" fmla="*/ 2147483647 h 899"/>
              <a:gd name="T50" fmla="*/ 2147483647 w 1447"/>
              <a:gd name="T51" fmla="*/ 2147483647 h 899"/>
              <a:gd name="T52" fmla="*/ 2147483647 w 1447"/>
              <a:gd name="T53" fmla="*/ 2147483647 h 899"/>
              <a:gd name="T54" fmla="*/ 2147483647 w 1447"/>
              <a:gd name="T55" fmla="*/ 2147483647 h 899"/>
              <a:gd name="T56" fmla="*/ 2147483647 w 1447"/>
              <a:gd name="T57" fmla="*/ 2147483647 h 899"/>
              <a:gd name="T58" fmla="*/ 2147483647 w 1447"/>
              <a:gd name="T59" fmla="*/ 2147483647 h 899"/>
              <a:gd name="T60" fmla="*/ 2147483647 w 1447"/>
              <a:gd name="T61" fmla="*/ 2147483647 h 899"/>
              <a:gd name="T62" fmla="*/ 2147483647 w 1447"/>
              <a:gd name="T63" fmla="*/ 2147483647 h 899"/>
              <a:gd name="T64" fmla="*/ 2147483647 w 1447"/>
              <a:gd name="T65" fmla="*/ 2147483647 h 899"/>
              <a:gd name="T66" fmla="*/ 2147483647 w 1447"/>
              <a:gd name="T67" fmla="*/ 2147483647 h 899"/>
              <a:gd name="T68" fmla="*/ 2147483647 w 1447"/>
              <a:gd name="T69" fmla="*/ 2147483647 h 899"/>
              <a:gd name="T70" fmla="*/ 0 w 1447"/>
              <a:gd name="T71" fmla="*/ 2147483647 h 899"/>
              <a:gd name="T72" fmla="*/ 2147483647 w 1447"/>
              <a:gd name="T73" fmla="*/ 2147483647 h 899"/>
              <a:gd name="T74" fmla="*/ 2147483647 w 1447"/>
              <a:gd name="T75" fmla="*/ 2147483647 h 899"/>
              <a:gd name="T76" fmla="*/ 2147483647 w 1447"/>
              <a:gd name="T77" fmla="*/ 2147483647 h 8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47"/>
              <a:gd name="T118" fmla="*/ 0 h 899"/>
              <a:gd name="T119" fmla="*/ 1447 w 1447"/>
              <a:gd name="T120" fmla="*/ 899 h 8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47" h="899" extrusionOk="0">
                <a:moveTo>
                  <a:pt x="435" y="0"/>
                </a:moveTo>
                <a:cubicBezTo>
                  <a:pt x="420" y="19"/>
                  <a:pt x="406" y="35"/>
                  <a:pt x="396" y="57"/>
                </a:cubicBezTo>
                <a:cubicBezTo>
                  <a:pt x="374" y="107"/>
                  <a:pt x="369" y="159"/>
                  <a:pt x="364" y="213"/>
                </a:cubicBezTo>
                <a:cubicBezTo>
                  <a:pt x="357" y="297"/>
                  <a:pt x="360" y="380"/>
                  <a:pt x="368" y="463"/>
                </a:cubicBezTo>
                <a:cubicBezTo>
                  <a:pt x="376" y="549"/>
                  <a:pt x="375" y="681"/>
                  <a:pt x="417" y="760"/>
                </a:cubicBezTo>
                <a:cubicBezTo>
                  <a:pt x="432" y="788"/>
                  <a:pt x="436" y="771"/>
                  <a:pt x="448" y="748"/>
                </a:cubicBezTo>
              </a:path>
              <a:path w="1447" h="899" extrusionOk="0">
                <a:moveTo>
                  <a:pt x="625" y="487"/>
                </a:moveTo>
                <a:cubicBezTo>
                  <a:pt x="636" y="519"/>
                  <a:pt x="651" y="553"/>
                  <a:pt x="658" y="586"/>
                </a:cubicBezTo>
                <a:cubicBezTo>
                  <a:pt x="664" y="616"/>
                  <a:pt x="668" y="650"/>
                  <a:pt x="668" y="681"/>
                </a:cubicBezTo>
                <a:cubicBezTo>
                  <a:pt x="668" y="710"/>
                  <a:pt x="673" y="749"/>
                  <a:pt x="667" y="777"/>
                </a:cubicBezTo>
                <a:cubicBezTo>
                  <a:pt x="663" y="793"/>
                  <a:pt x="655" y="765"/>
                  <a:pt x="653" y="748"/>
                </a:cubicBezTo>
              </a:path>
              <a:path w="1447" h="899" extrusionOk="0">
                <a:moveTo>
                  <a:pt x="708" y="360"/>
                </a:moveTo>
                <a:cubicBezTo>
                  <a:pt x="709" y="380"/>
                  <a:pt x="698" y="392"/>
                  <a:pt x="711" y="360"/>
                </a:cubicBezTo>
              </a:path>
              <a:path w="1447" h="899" extrusionOk="0">
                <a:moveTo>
                  <a:pt x="990" y="364"/>
                </a:moveTo>
                <a:cubicBezTo>
                  <a:pt x="974" y="388"/>
                  <a:pt x="964" y="384"/>
                  <a:pt x="939" y="393"/>
                </a:cubicBezTo>
                <a:cubicBezTo>
                  <a:pt x="916" y="401"/>
                  <a:pt x="895" y="418"/>
                  <a:pt x="889" y="443"/>
                </a:cubicBezTo>
                <a:cubicBezTo>
                  <a:pt x="882" y="476"/>
                  <a:pt x="904" y="515"/>
                  <a:pt x="921" y="541"/>
                </a:cubicBezTo>
                <a:cubicBezTo>
                  <a:pt x="942" y="575"/>
                  <a:pt x="971" y="603"/>
                  <a:pt x="995" y="634"/>
                </a:cubicBezTo>
                <a:cubicBezTo>
                  <a:pt x="1013" y="658"/>
                  <a:pt x="1022" y="674"/>
                  <a:pt x="991" y="694"/>
                </a:cubicBezTo>
                <a:cubicBezTo>
                  <a:pt x="959" y="714"/>
                  <a:pt x="910" y="709"/>
                  <a:pt x="876" y="702"/>
                </a:cubicBezTo>
                <a:cubicBezTo>
                  <a:pt x="856" y="698"/>
                  <a:pt x="842" y="676"/>
                  <a:pt x="840" y="656"/>
                </a:cubicBezTo>
                <a:cubicBezTo>
                  <a:pt x="840" y="647"/>
                  <a:pt x="841" y="638"/>
                  <a:pt x="841" y="629"/>
                </a:cubicBezTo>
              </a:path>
              <a:path w="1447" h="899" extrusionOk="0">
                <a:moveTo>
                  <a:pt x="1232" y="121"/>
                </a:moveTo>
                <a:cubicBezTo>
                  <a:pt x="1259" y="132"/>
                  <a:pt x="1257" y="126"/>
                  <a:pt x="1249" y="164"/>
                </a:cubicBezTo>
                <a:cubicBezTo>
                  <a:pt x="1238" y="217"/>
                  <a:pt x="1232" y="270"/>
                  <a:pt x="1230" y="324"/>
                </a:cubicBezTo>
                <a:cubicBezTo>
                  <a:pt x="1227" y="398"/>
                  <a:pt x="1231" y="471"/>
                  <a:pt x="1246" y="544"/>
                </a:cubicBezTo>
                <a:cubicBezTo>
                  <a:pt x="1256" y="591"/>
                  <a:pt x="1267" y="639"/>
                  <a:pt x="1292" y="679"/>
                </a:cubicBezTo>
                <a:cubicBezTo>
                  <a:pt x="1295" y="684"/>
                  <a:pt x="1298" y="688"/>
                  <a:pt x="1301" y="693"/>
                </a:cubicBezTo>
              </a:path>
              <a:path w="1447" h="899" extrusionOk="0">
                <a:moveTo>
                  <a:pt x="1129" y="481"/>
                </a:moveTo>
                <a:cubicBezTo>
                  <a:pt x="1168" y="484"/>
                  <a:pt x="1206" y="485"/>
                  <a:pt x="1245" y="490"/>
                </a:cubicBezTo>
                <a:cubicBezTo>
                  <a:pt x="1301" y="497"/>
                  <a:pt x="1351" y="495"/>
                  <a:pt x="1405" y="476"/>
                </a:cubicBezTo>
                <a:cubicBezTo>
                  <a:pt x="1419" y="470"/>
                  <a:pt x="1432" y="465"/>
                  <a:pt x="1446" y="459"/>
                </a:cubicBezTo>
              </a:path>
              <a:path w="1447" h="899" extrusionOk="0">
                <a:moveTo>
                  <a:pt x="347" y="66"/>
                </a:moveTo>
                <a:cubicBezTo>
                  <a:pt x="322" y="69"/>
                  <a:pt x="288" y="69"/>
                  <a:pt x="265" y="80"/>
                </a:cubicBezTo>
                <a:cubicBezTo>
                  <a:pt x="218" y="103"/>
                  <a:pt x="173" y="152"/>
                  <a:pt x="141" y="191"/>
                </a:cubicBezTo>
                <a:cubicBezTo>
                  <a:pt x="66" y="282"/>
                  <a:pt x="10" y="400"/>
                  <a:pt x="0" y="518"/>
                </a:cubicBezTo>
                <a:cubicBezTo>
                  <a:pt x="-8" y="607"/>
                  <a:pt x="17" y="708"/>
                  <a:pt x="78" y="776"/>
                </a:cubicBezTo>
                <a:cubicBezTo>
                  <a:pt x="145" y="851"/>
                  <a:pt x="250" y="890"/>
                  <a:pt x="348" y="898"/>
                </a:cubicBezTo>
                <a:cubicBezTo>
                  <a:pt x="377" y="898"/>
                  <a:pt x="405" y="897"/>
                  <a:pt x="434" y="89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7" name="Ink 87"/>
          <p:cNvSpPr>
            <a:spLocks noRot="1" noChangeAspect="1" noEditPoints="1" noChangeArrowheads="1" noChangeShapeType="1" noTextEdit="1"/>
          </p:cNvSpPr>
          <p:nvPr/>
        </p:nvSpPr>
        <p:spPr bwMode="auto">
          <a:xfrm>
            <a:off x="3136900" y="6061075"/>
            <a:ext cx="430213" cy="300038"/>
          </a:xfrm>
          <a:custGeom>
            <a:avLst/>
            <a:gdLst>
              <a:gd name="T0" fmla="*/ 2147483647 w 1194"/>
              <a:gd name="T1" fmla="*/ 2147483647 h 832"/>
              <a:gd name="T2" fmla="*/ 2147483647 w 1194"/>
              <a:gd name="T3" fmla="*/ 2147483647 h 832"/>
              <a:gd name="T4" fmla="*/ 2147483647 w 1194"/>
              <a:gd name="T5" fmla="*/ 2147483647 h 832"/>
              <a:gd name="T6" fmla="*/ 0 w 1194"/>
              <a:gd name="T7" fmla="*/ 2147483647 h 832"/>
              <a:gd name="T8" fmla="*/ 2147483647 w 1194"/>
              <a:gd name="T9" fmla="*/ 2147483647 h 832"/>
              <a:gd name="T10" fmla="*/ 2147483647 w 1194"/>
              <a:gd name="T11" fmla="*/ 2147483647 h 832"/>
              <a:gd name="T12" fmla="*/ 2147483647 w 1194"/>
              <a:gd name="T13" fmla="*/ 2147483647 h 832"/>
              <a:gd name="T14" fmla="*/ 2147483647 w 1194"/>
              <a:gd name="T15" fmla="*/ 2147483647 h 832"/>
              <a:gd name="T16" fmla="*/ 2147483647 w 1194"/>
              <a:gd name="T17" fmla="*/ 2147483647 h 832"/>
              <a:gd name="T18" fmla="*/ 2147483647 w 1194"/>
              <a:gd name="T19" fmla="*/ 2147483647 h 832"/>
              <a:gd name="T20" fmla="*/ 2147483647 w 1194"/>
              <a:gd name="T21" fmla="*/ 2147483647 h 832"/>
              <a:gd name="T22" fmla="*/ 2147483647 w 1194"/>
              <a:gd name="T23" fmla="*/ 2147483647 h 832"/>
              <a:gd name="T24" fmla="*/ 2147483647 w 1194"/>
              <a:gd name="T25" fmla="*/ 2147483647 h 832"/>
              <a:gd name="T26" fmla="*/ 2147483647 w 1194"/>
              <a:gd name="T27" fmla="*/ 2147483647 h 832"/>
              <a:gd name="T28" fmla="*/ 2147483647 w 1194"/>
              <a:gd name="T29" fmla="*/ 2147483647 h 832"/>
              <a:gd name="T30" fmla="*/ 2147483647 w 1194"/>
              <a:gd name="T31" fmla="*/ 2147483647 h 832"/>
              <a:gd name="T32" fmla="*/ 2147483647 w 1194"/>
              <a:gd name="T33" fmla="*/ 2147483647 h 832"/>
              <a:gd name="T34" fmla="*/ 2147483647 w 1194"/>
              <a:gd name="T35" fmla="*/ 2147483647 h 832"/>
              <a:gd name="T36" fmla="*/ 2147483647 w 1194"/>
              <a:gd name="T37" fmla="*/ 2147483647 h 8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4"/>
              <a:gd name="T58" fmla="*/ 0 h 832"/>
              <a:gd name="T59" fmla="*/ 1194 w 1194"/>
              <a:gd name="T60" fmla="*/ 832 h 8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4" h="832" extrusionOk="0">
                <a:moveTo>
                  <a:pt x="55" y="281"/>
                </a:moveTo>
                <a:cubicBezTo>
                  <a:pt x="75" y="315"/>
                  <a:pt x="71" y="332"/>
                  <a:pt x="61" y="371"/>
                </a:cubicBezTo>
                <a:cubicBezTo>
                  <a:pt x="49" y="422"/>
                  <a:pt x="34" y="473"/>
                  <a:pt x="21" y="524"/>
                </a:cubicBezTo>
                <a:cubicBezTo>
                  <a:pt x="8" y="574"/>
                  <a:pt x="-2" y="625"/>
                  <a:pt x="0" y="677"/>
                </a:cubicBezTo>
                <a:cubicBezTo>
                  <a:pt x="1" y="714"/>
                  <a:pt x="14" y="744"/>
                  <a:pt x="47" y="762"/>
                </a:cubicBezTo>
                <a:cubicBezTo>
                  <a:pt x="112" y="797"/>
                  <a:pt x="205" y="803"/>
                  <a:pt x="277" y="796"/>
                </a:cubicBezTo>
                <a:cubicBezTo>
                  <a:pt x="315" y="792"/>
                  <a:pt x="348" y="771"/>
                  <a:pt x="381" y="755"/>
                </a:cubicBezTo>
              </a:path>
              <a:path w="1194" h="832" extrusionOk="0">
                <a:moveTo>
                  <a:pt x="672" y="146"/>
                </a:moveTo>
                <a:cubicBezTo>
                  <a:pt x="687" y="176"/>
                  <a:pt x="701" y="205"/>
                  <a:pt x="712" y="237"/>
                </a:cubicBezTo>
                <a:cubicBezTo>
                  <a:pt x="735" y="305"/>
                  <a:pt x="752" y="376"/>
                  <a:pt x="759" y="447"/>
                </a:cubicBezTo>
                <a:cubicBezTo>
                  <a:pt x="766" y="518"/>
                  <a:pt x="765" y="587"/>
                  <a:pt x="753" y="657"/>
                </a:cubicBezTo>
                <a:cubicBezTo>
                  <a:pt x="746" y="698"/>
                  <a:pt x="733" y="736"/>
                  <a:pt x="709" y="769"/>
                </a:cubicBezTo>
                <a:cubicBezTo>
                  <a:pt x="691" y="795"/>
                  <a:pt x="668" y="802"/>
                  <a:pt x="639" y="812"/>
                </a:cubicBezTo>
              </a:path>
              <a:path w="1194" h="832" extrusionOk="0">
                <a:moveTo>
                  <a:pt x="1081" y="11"/>
                </a:moveTo>
                <a:cubicBezTo>
                  <a:pt x="1089" y="44"/>
                  <a:pt x="1095" y="49"/>
                  <a:pt x="1111" y="80"/>
                </a:cubicBezTo>
                <a:cubicBezTo>
                  <a:pt x="1143" y="143"/>
                  <a:pt x="1168" y="213"/>
                  <a:pt x="1181" y="282"/>
                </a:cubicBezTo>
                <a:cubicBezTo>
                  <a:pt x="1205" y="404"/>
                  <a:pt x="1194" y="530"/>
                  <a:pt x="1153" y="646"/>
                </a:cubicBezTo>
                <a:cubicBezTo>
                  <a:pt x="1137" y="691"/>
                  <a:pt x="1115" y="728"/>
                  <a:pt x="1090" y="767"/>
                </a:cubicBezTo>
                <a:cubicBezTo>
                  <a:pt x="1077" y="788"/>
                  <a:pt x="1067" y="808"/>
                  <a:pt x="1058" y="83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5356225" y="188913"/>
            <a:ext cx="3440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4400" b="0" i="1"/>
              <a:t>Quiz</a:t>
            </a:r>
          </a:p>
        </p:txBody>
      </p:sp>
      <p:sp>
        <p:nvSpPr>
          <p:cNvPr id="32771" name="Text Box 7"/>
          <p:cNvSpPr txBox="1">
            <a:spLocks noChangeArrowheads="1"/>
          </p:cNvSpPr>
          <p:nvPr/>
        </p:nvSpPr>
        <p:spPr bwMode="auto">
          <a:xfrm>
            <a:off x="381000" y="1597025"/>
            <a:ext cx="4343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a:solidFill>
                  <a:schemeClr val="bg2"/>
                </a:solidFill>
                <a:latin typeface="Courier New" pitchFamily="49" charset="0"/>
              </a:rPr>
              <a:t>( define  </a:t>
            </a:r>
            <a:r>
              <a:rPr lang="en-US" altLang="en-US">
                <a:latin typeface="Courier New" pitchFamily="49" charset="0"/>
              </a:rPr>
              <a:t>L '(h a r) </a:t>
            </a:r>
            <a:r>
              <a:rPr lang="en-US" altLang="en-US">
                <a:solidFill>
                  <a:schemeClr val="bg2"/>
                </a:solidFill>
                <a:latin typeface="Courier New" pitchFamily="49" charset="0"/>
              </a:rPr>
              <a:t>)</a:t>
            </a:r>
            <a:endParaRPr lang="en-US" altLang="en-US">
              <a:latin typeface="Courier New" pitchFamily="49" charset="0"/>
            </a:endParaRPr>
          </a:p>
        </p:txBody>
      </p:sp>
      <p:sp>
        <p:nvSpPr>
          <p:cNvPr id="32772" name="Rectangle 11"/>
          <p:cNvSpPr>
            <a:spLocks noChangeArrowheads="1"/>
          </p:cNvSpPr>
          <p:nvPr/>
        </p:nvSpPr>
        <p:spPr bwMode="auto">
          <a:xfrm>
            <a:off x="1143000" y="358933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FF0000"/>
                </a:solidFill>
                <a:latin typeface="Courier New" pitchFamily="49" charset="0"/>
              </a:rPr>
              <a:t>cons</a:t>
            </a:r>
            <a:r>
              <a:rPr lang="en-US" altLang="en-US">
                <a:latin typeface="Courier New" pitchFamily="49" charset="0"/>
              </a:rPr>
              <a:t> L M)</a:t>
            </a:r>
          </a:p>
        </p:txBody>
      </p:sp>
      <p:sp>
        <p:nvSpPr>
          <p:cNvPr id="32773" name="Rectangle 12"/>
          <p:cNvSpPr>
            <a:spLocks noChangeArrowheads="1"/>
          </p:cNvSpPr>
          <p:nvPr/>
        </p:nvSpPr>
        <p:spPr bwMode="auto">
          <a:xfrm>
            <a:off x="1143000" y="28956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L L)</a:t>
            </a:r>
          </a:p>
        </p:txBody>
      </p:sp>
      <p:sp>
        <p:nvSpPr>
          <p:cNvPr id="32774" name="Rectangle 13"/>
          <p:cNvSpPr>
            <a:spLocks noChangeArrowheads="1"/>
          </p:cNvSpPr>
          <p:nvPr/>
        </p:nvSpPr>
        <p:spPr bwMode="auto">
          <a:xfrm>
            <a:off x="1143000" y="4283075"/>
            <a:ext cx="424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90BF3"/>
                </a:solidFill>
                <a:latin typeface="Courier New" pitchFamily="49" charset="0"/>
              </a:rPr>
              <a:t>append</a:t>
            </a:r>
            <a:r>
              <a:rPr lang="en-US" altLang="en-US">
                <a:latin typeface="Courier New" pitchFamily="49" charset="0"/>
              </a:rPr>
              <a:t> L (</a:t>
            </a:r>
            <a:r>
              <a:rPr lang="en-US" altLang="en-US">
                <a:solidFill>
                  <a:srgbClr val="A70BE0"/>
                </a:solidFill>
                <a:latin typeface="Courier New" pitchFamily="49" charset="0"/>
              </a:rPr>
              <a:t>reverse</a:t>
            </a:r>
            <a:r>
              <a:rPr lang="en-US" altLang="en-US">
                <a:latin typeface="Courier New" pitchFamily="49" charset="0"/>
              </a:rPr>
              <a:t> L))</a:t>
            </a:r>
          </a:p>
        </p:txBody>
      </p:sp>
      <p:sp>
        <p:nvSpPr>
          <p:cNvPr id="32775" name="Text Box 14"/>
          <p:cNvSpPr txBox="1">
            <a:spLocks noChangeArrowheads="1"/>
          </p:cNvSpPr>
          <p:nvPr/>
        </p:nvSpPr>
        <p:spPr bwMode="auto">
          <a:xfrm>
            <a:off x="381000" y="2130425"/>
            <a:ext cx="4038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a:solidFill>
                  <a:schemeClr val="bg2"/>
                </a:solidFill>
                <a:latin typeface="Courier New" pitchFamily="49" charset="0"/>
              </a:rPr>
              <a:t>( define  </a:t>
            </a:r>
            <a:r>
              <a:rPr lang="en-US" altLang="en-US">
                <a:latin typeface="Courier New" pitchFamily="49" charset="0"/>
              </a:rPr>
              <a:t>M '(e v) </a:t>
            </a:r>
            <a:r>
              <a:rPr lang="en-US" altLang="en-US">
                <a:solidFill>
                  <a:schemeClr val="bg2"/>
                </a:solidFill>
                <a:latin typeface="Courier New" pitchFamily="49" charset="0"/>
              </a:rPr>
              <a:t>)</a:t>
            </a:r>
            <a:endParaRPr lang="en-US" altLang="en-US">
              <a:latin typeface="Courier New" pitchFamily="49" charset="0"/>
            </a:endParaRPr>
          </a:p>
        </p:txBody>
      </p:sp>
      <p:sp>
        <p:nvSpPr>
          <p:cNvPr id="32776" name="Rectangle 16"/>
          <p:cNvSpPr>
            <a:spLocks noChangeArrowheads="1"/>
          </p:cNvSpPr>
          <p:nvPr/>
        </p:nvSpPr>
        <p:spPr bwMode="auto">
          <a:xfrm>
            <a:off x="6094413" y="6172200"/>
            <a:ext cx="2744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'(h a r v e y)</a:t>
            </a:r>
          </a:p>
        </p:txBody>
      </p:sp>
      <p:sp>
        <p:nvSpPr>
          <p:cNvPr id="32777" name="Text Box 19"/>
          <p:cNvSpPr txBox="1">
            <a:spLocks noChangeArrowheads="1"/>
          </p:cNvSpPr>
          <p:nvPr/>
        </p:nvSpPr>
        <p:spPr bwMode="auto">
          <a:xfrm>
            <a:off x="4800600" y="2722563"/>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00" b="0" i="1"/>
              <a:t>evaluates to</a:t>
            </a:r>
          </a:p>
        </p:txBody>
      </p:sp>
      <p:sp>
        <p:nvSpPr>
          <p:cNvPr id="32778" name="Rectangle 45"/>
          <p:cNvSpPr>
            <a:spLocks noChangeArrowheads="1"/>
          </p:cNvSpPr>
          <p:nvPr/>
        </p:nvSpPr>
        <p:spPr bwMode="auto">
          <a:xfrm>
            <a:off x="4294188" y="158750"/>
            <a:ext cx="92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latin typeface="Courier New" pitchFamily="49" charset="0"/>
              </a:rPr>
              <a:t>list</a:t>
            </a:r>
            <a:r>
              <a:rPr lang="en-US" altLang="en-US">
                <a:latin typeface="Courier New" pitchFamily="49" charset="0"/>
              </a:rPr>
              <a:t> </a:t>
            </a:r>
            <a:endParaRPr lang="en-US" altLang="en-US"/>
          </a:p>
        </p:txBody>
      </p:sp>
      <p:sp>
        <p:nvSpPr>
          <p:cNvPr id="32779" name="Rectangle 46"/>
          <p:cNvSpPr>
            <a:spLocks noChangeArrowheads="1"/>
          </p:cNvSpPr>
          <p:nvPr/>
        </p:nvSpPr>
        <p:spPr bwMode="auto">
          <a:xfrm>
            <a:off x="5384800" y="158750"/>
            <a:ext cx="92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FF0000"/>
                </a:solidFill>
                <a:latin typeface="Courier New" pitchFamily="49" charset="0"/>
              </a:rPr>
              <a:t>cons</a:t>
            </a:r>
            <a:r>
              <a:rPr lang="en-US" altLang="en-US">
                <a:latin typeface="Courier New" pitchFamily="49" charset="0"/>
              </a:rPr>
              <a:t> </a:t>
            </a:r>
            <a:endParaRPr lang="en-US" altLang="en-US"/>
          </a:p>
        </p:txBody>
      </p:sp>
      <p:sp>
        <p:nvSpPr>
          <p:cNvPr id="32780" name="Rectangle 47"/>
          <p:cNvSpPr>
            <a:spLocks noChangeArrowheads="1"/>
          </p:cNvSpPr>
          <p:nvPr/>
        </p:nvSpPr>
        <p:spPr bwMode="auto">
          <a:xfrm>
            <a:off x="3921125" y="609600"/>
            <a:ext cx="1292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append</a:t>
            </a:r>
            <a:r>
              <a:rPr lang="en-US" altLang="en-US">
                <a:latin typeface="Courier New" pitchFamily="49" charset="0"/>
              </a:rPr>
              <a:t> </a:t>
            </a:r>
            <a:endParaRPr lang="en-US" altLang="en-US"/>
          </a:p>
        </p:txBody>
      </p:sp>
      <p:sp>
        <p:nvSpPr>
          <p:cNvPr id="32781" name="Rectangle 48"/>
          <p:cNvSpPr>
            <a:spLocks noChangeArrowheads="1"/>
          </p:cNvSpPr>
          <p:nvPr/>
        </p:nvSpPr>
        <p:spPr bwMode="auto">
          <a:xfrm>
            <a:off x="5380038" y="609600"/>
            <a:ext cx="1477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A70BE0"/>
                </a:solidFill>
                <a:latin typeface="Courier New" pitchFamily="49" charset="0"/>
              </a:rPr>
              <a:t>reverse</a:t>
            </a:r>
            <a:r>
              <a:rPr lang="en-US" altLang="en-US">
                <a:latin typeface="Courier New" pitchFamily="49" charset="0"/>
              </a:rPr>
              <a:t> </a:t>
            </a:r>
            <a:endParaRPr lang="en-US" altLang="en-US"/>
          </a:p>
        </p:txBody>
      </p:sp>
      <p:sp>
        <p:nvSpPr>
          <p:cNvPr id="32782" name="Right Arrow 49"/>
          <p:cNvSpPr>
            <a:spLocks noChangeArrowheads="1"/>
          </p:cNvSpPr>
          <p:nvPr/>
        </p:nvSpPr>
        <p:spPr bwMode="auto">
          <a:xfrm>
            <a:off x="5448300" y="3060700"/>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2783" name="Right Arrow 50"/>
          <p:cNvSpPr>
            <a:spLocks noChangeArrowheads="1"/>
          </p:cNvSpPr>
          <p:nvPr/>
        </p:nvSpPr>
        <p:spPr bwMode="auto">
          <a:xfrm>
            <a:off x="5448300" y="3733800"/>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2784" name="Right Arrow 51"/>
          <p:cNvSpPr>
            <a:spLocks noChangeArrowheads="1"/>
          </p:cNvSpPr>
          <p:nvPr/>
        </p:nvSpPr>
        <p:spPr bwMode="auto">
          <a:xfrm>
            <a:off x="5448300" y="4419600"/>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2785" name="Right Arrow 53"/>
          <p:cNvSpPr>
            <a:spLocks noChangeArrowheads="1"/>
          </p:cNvSpPr>
          <p:nvPr/>
        </p:nvSpPr>
        <p:spPr bwMode="auto">
          <a:xfrm>
            <a:off x="5448300" y="6338888"/>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2786" name="Rectangle 16"/>
          <p:cNvSpPr>
            <a:spLocks noChangeArrowheads="1"/>
          </p:cNvSpPr>
          <p:nvPr/>
        </p:nvSpPr>
        <p:spPr bwMode="auto">
          <a:xfrm>
            <a:off x="6094413" y="54102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'(r a v e)</a:t>
            </a:r>
          </a:p>
        </p:txBody>
      </p:sp>
      <p:sp>
        <p:nvSpPr>
          <p:cNvPr id="32787" name="Text Box 19"/>
          <p:cNvSpPr txBox="1">
            <a:spLocks noChangeArrowheads="1"/>
          </p:cNvSpPr>
          <p:nvPr/>
        </p:nvSpPr>
        <p:spPr bwMode="auto">
          <a:xfrm>
            <a:off x="5087938" y="6546850"/>
            <a:ext cx="1055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00" b="0" i="1"/>
              <a:t>use </a:t>
            </a:r>
            <a:r>
              <a:rPr lang="en-US" altLang="en-US" sz="1000" i="1">
                <a:latin typeface="Courier New" pitchFamily="49" charset="0"/>
                <a:cs typeface="Courier New" pitchFamily="49" charset="0"/>
              </a:rPr>
              <a:t>'y</a:t>
            </a:r>
          </a:p>
        </p:txBody>
      </p:sp>
      <p:sp>
        <p:nvSpPr>
          <p:cNvPr id="32788" name="TextBox 56"/>
          <p:cNvSpPr txBox="1">
            <a:spLocks noChangeArrowheads="1"/>
          </p:cNvSpPr>
          <p:nvPr/>
        </p:nvSpPr>
        <p:spPr bwMode="auto">
          <a:xfrm>
            <a:off x="158750" y="428625"/>
            <a:ext cx="3506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500" b="0">
                <a:latin typeface="Calibri" pitchFamily="34" charset="0"/>
              </a:rPr>
              <a:t>Name(s):  __________________________</a:t>
            </a:r>
          </a:p>
        </p:txBody>
      </p:sp>
      <p:sp>
        <p:nvSpPr>
          <p:cNvPr id="32789" name="Right Arrow 57"/>
          <p:cNvSpPr>
            <a:spLocks noChangeArrowheads="1"/>
          </p:cNvSpPr>
          <p:nvPr/>
        </p:nvSpPr>
        <p:spPr bwMode="auto">
          <a:xfrm>
            <a:off x="5456238" y="5535613"/>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2790" name="TextBox 58"/>
          <p:cNvSpPr txBox="1">
            <a:spLocks noChangeArrowheads="1"/>
          </p:cNvSpPr>
          <p:nvPr/>
        </p:nvSpPr>
        <p:spPr bwMode="auto">
          <a:xfrm>
            <a:off x="6327775" y="1706563"/>
            <a:ext cx="2054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500" b="0">
                <a:latin typeface="Calibri" pitchFamily="34" charset="0"/>
              </a:rPr>
              <a:t>Use L and M to evaluate - or create - these lists: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533400" y="1009650"/>
            <a:ext cx="8099425" cy="180975"/>
            <a:chOff x="295" y="1311"/>
            <a:chExt cx="5177" cy="114"/>
          </a:xfrm>
        </p:grpSpPr>
        <p:sp>
          <p:nvSpPr>
            <p:cNvPr id="3381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381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33795" name="Text Box 5"/>
          <p:cNvSpPr txBox="1">
            <a:spLocks noChangeArrowheads="1"/>
          </p:cNvSpPr>
          <p:nvPr/>
        </p:nvSpPr>
        <p:spPr bwMode="auto">
          <a:xfrm>
            <a:off x="896938" y="193675"/>
            <a:ext cx="7339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a:t>Analyzing Lists</a:t>
            </a:r>
          </a:p>
        </p:txBody>
      </p:sp>
      <p:sp>
        <p:nvSpPr>
          <p:cNvPr id="33796" name="Text Box 6"/>
          <p:cNvSpPr txBox="1">
            <a:spLocks noChangeArrowheads="1"/>
          </p:cNvSpPr>
          <p:nvPr/>
        </p:nvSpPr>
        <p:spPr bwMode="auto">
          <a:xfrm>
            <a:off x="312738" y="1524000"/>
            <a:ext cx="837406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nSpc>
                <a:spcPct val="80000"/>
              </a:lnSpc>
            </a:pPr>
            <a:r>
              <a:rPr lang="en-US" altLang="en-US" sz="3600">
                <a:solidFill>
                  <a:schemeClr val="bg2"/>
                </a:solidFill>
                <a:latin typeface="Courier New" pitchFamily="49" charset="0"/>
              </a:rPr>
              <a:t>( define M</a:t>
            </a:r>
            <a:r>
              <a:rPr lang="en-US" altLang="en-US" sz="3600">
                <a:latin typeface="Courier New" pitchFamily="49" charset="0"/>
              </a:rPr>
              <a:t> '(1 (2 3) 4) </a:t>
            </a:r>
            <a:r>
              <a:rPr lang="en-US" altLang="en-US" sz="3600">
                <a:solidFill>
                  <a:schemeClr val="bg2"/>
                </a:solidFill>
                <a:latin typeface="Courier New" pitchFamily="49" charset="0"/>
              </a:rPr>
              <a:t>)</a:t>
            </a:r>
            <a:endParaRPr lang="en-US" altLang="en-US" sz="3600">
              <a:latin typeface="Courier New" pitchFamily="49" charset="0"/>
            </a:endParaRPr>
          </a:p>
        </p:txBody>
      </p:sp>
      <p:sp>
        <p:nvSpPr>
          <p:cNvPr id="33797" name="Text Box 9"/>
          <p:cNvSpPr txBox="1">
            <a:spLocks noChangeArrowheads="1"/>
          </p:cNvSpPr>
          <p:nvPr/>
        </p:nvSpPr>
        <p:spPr bwMode="auto">
          <a:xfrm>
            <a:off x="914400" y="2482850"/>
            <a:ext cx="2293938" cy="376238"/>
          </a:xfrm>
          <a:prstGeom prst="rect">
            <a:avLst/>
          </a:prstGeom>
          <a:noFill/>
          <a:ln w="9525">
            <a:solidFill>
              <a:srgbClr val="090B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b="0" i="1">
                <a:solidFill>
                  <a:srgbClr val="090BF3"/>
                </a:solidFill>
              </a:rPr>
              <a:t>Iterative </a:t>
            </a:r>
            <a:r>
              <a:rPr lang="en-US" altLang="en-US" sz="1800" b="0">
                <a:solidFill>
                  <a:srgbClr val="090BF3"/>
                </a:solidFill>
              </a:rPr>
              <a:t>structure</a:t>
            </a:r>
            <a:endParaRPr lang="en-US" altLang="en-US" sz="1800" b="0" i="1">
              <a:solidFill>
                <a:srgbClr val="090BF3"/>
              </a:solidFill>
            </a:endParaRPr>
          </a:p>
        </p:txBody>
      </p:sp>
      <p:sp>
        <p:nvSpPr>
          <p:cNvPr id="33798" name="Rectangle 10"/>
          <p:cNvSpPr>
            <a:spLocks noChangeArrowheads="1"/>
          </p:cNvSpPr>
          <p:nvPr/>
        </p:nvSpPr>
        <p:spPr bwMode="auto">
          <a:xfrm>
            <a:off x="457200" y="3852863"/>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(first M)</a:t>
            </a:r>
          </a:p>
        </p:txBody>
      </p:sp>
      <p:sp>
        <p:nvSpPr>
          <p:cNvPr id="33799" name="Rectangle 11"/>
          <p:cNvSpPr>
            <a:spLocks noChangeArrowheads="1"/>
          </p:cNvSpPr>
          <p:nvPr/>
        </p:nvSpPr>
        <p:spPr bwMode="auto">
          <a:xfrm>
            <a:off x="457200" y="4448175"/>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(second M)</a:t>
            </a:r>
          </a:p>
        </p:txBody>
      </p:sp>
      <p:sp>
        <p:nvSpPr>
          <p:cNvPr id="33800" name="Rectangle 13"/>
          <p:cNvSpPr>
            <a:spLocks noChangeArrowheads="1"/>
          </p:cNvSpPr>
          <p:nvPr/>
        </p:nvSpPr>
        <p:spPr bwMode="auto">
          <a:xfrm>
            <a:off x="457200" y="325755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(length M)</a:t>
            </a:r>
          </a:p>
        </p:txBody>
      </p:sp>
      <p:sp>
        <p:nvSpPr>
          <p:cNvPr id="33801" name="Rectangle 14"/>
          <p:cNvSpPr>
            <a:spLocks noChangeArrowheads="1"/>
          </p:cNvSpPr>
          <p:nvPr/>
        </p:nvSpPr>
        <p:spPr bwMode="auto">
          <a:xfrm>
            <a:off x="4876800" y="3257550"/>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(null? M)</a:t>
            </a:r>
          </a:p>
        </p:txBody>
      </p:sp>
      <p:sp>
        <p:nvSpPr>
          <p:cNvPr id="33802" name="Rectangle 15"/>
          <p:cNvSpPr>
            <a:spLocks noChangeArrowheads="1"/>
          </p:cNvSpPr>
          <p:nvPr/>
        </p:nvSpPr>
        <p:spPr bwMode="auto">
          <a:xfrm>
            <a:off x="4876800" y="3886200"/>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(first M)</a:t>
            </a:r>
          </a:p>
        </p:txBody>
      </p:sp>
      <p:sp>
        <p:nvSpPr>
          <p:cNvPr id="33803" name="Rectangle 16"/>
          <p:cNvSpPr>
            <a:spLocks noChangeArrowheads="1"/>
          </p:cNvSpPr>
          <p:nvPr/>
        </p:nvSpPr>
        <p:spPr bwMode="auto">
          <a:xfrm>
            <a:off x="4876800" y="4481513"/>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(rest M)</a:t>
            </a:r>
          </a:p>
        </p:txBody>
      </p:sp>
      <p:sp>
        <p:nvSpPr>
          <p:cNvPr id="33804" name="Text Box 17"/>
          <p:cNvSpPr txBox="1">
            <a:spLocks noChangeArrowheads="1"/>
          </p:cNvSpPr>
          <p:nvPr/>
        </p:nvSpPr>
        <p:spPr bwMode="auto">
          <a:xfrm>
            <a:off x="5334000" y="2482850"/>
            <a:ext cx="2293938" cy="376238"/>
          </a:xfrm>
          <a:prstGeom prst="rect">
            <a:avLst/>
          </a:prstGeom>
          <a:noFill/>
          <a:ln w="9525">
            <a:solidFill>
              <a:srgbClr val="090B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b="0" i="1">
                <a:solidFill>
                  <a:srgbClr val="090BF3"/>
                </a:solidFill>
              </a:rPr>
              <a:t>Recursive </a:t>
            </a:r>
            <a:r>
              <a:rPr lang="en-US" altLang="en-US" sz="1800" b="0">
                <a:solidFill>
                  <a:srgbClr val="090BF3"/>
                </a:solidFill>
              </a:rPr>
              <a:t>structure</a:t>
            </a:r>
            <a:endParaRPr lang="en-US" altLang="en-US" sz="1800" b="0" i="1">
              <a:solidFill>
                <a:srgbClr val="090BF3"/>
              </a:solidFill>
            </a:endParaRPr>
          </a:p>
        </p:txBody>
      </p:sp>
      <p:sp>
        <p:nvSpPr>
          <p:cNvPr id="33805" name="Rectangle 20"/>
          <p:cNvSpPr>
            <a:spLocks noChangeArrowheads="1"/>
          </p:cNvSpPr>
          <p:nvPr/>
        </p:nvSpPr>
        <p:spPr bwMode="auto">
          <a:xfrm>
            <a:off x="457200" y="5043488"/>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(third M)</a:t>
            </a:r>
          </a:p>
        </p:txBody>
      </p:sp>
      <p:cxnSp>
        <p:nvCxnSpPr>
          <p:cNvPr id="33806" name="Straight Connector 30"/>
          <p:cNvCxnSpPr>
            <a:cxnSpLocks noChangeShapeType="1"/>
          </p:cNvCxnSpPr>
          <p:nvPr/>
        </p:nvCxnSpPr>
        <p:spPr bwMode="auto">
          <a:xfrm rot="5400000">
            <a:off x="2767013" y="4822825"/>
            <a:ext cx="3611562" cy="1588"/>
          </a:xfrm>
          <a:prstGeom prst="line">
            <a:avLst/>
          </a:prstGeom>
          <a:noFill/>
          <a:ln w="19050">
            <a:solidFill>
              <a:srgbClr val="090BF3"/>
            </a:solidFill>
            <a:round/>
            <a:headEnd/>
            <a:tailEnd/>
          </a:ln>
          <a:extLst>
            <a:ext uri="{909E8E84-426E-40DD-AFC4-6F175D3DCCD1}">
              <a14:hiddenFill xmlns:a14="http://schemas.microsoft.com/office/drawing/2010/main">
                <a:noFill/>
              </a14:hiddenFill>
            </a:ext>
          </a:extLst>
        </p:spPr>
      </p:cxnSp>
      <p:sp>
        <p:nvSpPr>
          <p:cNvPr id="33807" name="Ink 17"/>
          <p:cNvSpPr>
            <a:spLocks noRot="1" noChangeAspect="1" noEditPoints="1" noChangeArrowheads="1" noChangeShapeType="1" noTextEdit="1"/>
          </p:cNvSpPr>
          <p:nvPr/>
        </p:nvSpPr>
        <p:spPr bwMode="auto">
          <a:xfrm>
            <a:off x="2767013" y="3230563"/>
            <a:ext cx="233362" cy="365125"/>
          </a:xfrm>
          <a:custGeom>
            <a:avLst/>
            <a:gdLst>
              <a:gd name="T0" fmla="*/ 2147483647 w 649"/>
              <a:gd name="T1" fmla="*/ 2147483647 h 1016"/>
              <a:gd name="T2" fmla="*/ 2147483647 w 649"/>
              <a:gd name="T3" fmla="*/ 2147483647 h 1016"/>
              <a:gd name="T4" fmla="*/ 2147483647 w 649"/>
              <a:gd name="T5" fmla="*/ 2147483647 h 1016"/>
              <a:gd name="T6" fmla="*/ 2147483647 w 649"/>
              <a:gd name="T7" fmla="*/ 2147483647 h 1016"/>
              <a:gd name="T8" fmla="*/ 2147483647 w 649"/>
              <a:gd name="T9" fmla="*/ 2147483647 h 1016"/>
              <a:gd name="T10" fmla="*/ 2147483647 w 649"/>
              <a:gd name="T11" fmla="*/ 2147483647 h 1016"/>
              <a:gd name="T12" fmla="*/ 2147483647 w 649"/>
              <a:gd name="T13" fmla="*/ 2147483647 h 1016"/>
              <a:gd name="T14" fmla="*/ 2147483647 w 649"/>
              <a:gd name="T15" fmla="*/ 2147483647 h 1016"/>
              <a:gd name="T16" fmla="*/ 2147483647 w 649"/>
              <a:gd name="T17" fmla="*/ 2147483647 h 1016"/>
              <a:gd name="T18" fmla="*/ 2147483647 w 649"/>
              <a:gd name="T19" fmla="*/ 2147483647 h 1016"/>
              <a:gd name="T20" fmla="*/ 2147483647 w 649"/>
              <a:gd name="T21" fmla="*/ 2147483647 h 1016"/>
              <a:gd name="T22" fmla="*/ 2147483647 w 649"/>
              <a:gd name="T23" fmla="*/ 2147483647 h 10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9"/>
              <a:gd name="T37" fmla="*/ 0 h 1016"/>
              <a:gd name="T38" fmla="*/ 649 w 649"/>
              <a:gd name="T39" fmla="*/ 1016 h 10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9" h="1016" extrusionOk="0">
                <a:moveTo>
                  <a:pt x="87" y="212"/>
                </a:moveTo>
                <a:cubicBezTo>
                  <a:pt x="90" y="186"/>
                  <a:pt x="89" y="160"/>
                  <a:pt x="103" y="137"/>
                </a:cubicBezTo>
                <a:cubicBezTo>
                  <a:pt x="122" y="106"/>
                  <a:pt x="155" y="78"/>
                  <a:pt x="185" y="59"/>
                </a:cubicBezTo>
                <a:cubicBezTo>
                  <a:pt x="259" y="11"/>
                  <a:pt x="381" y="-32"/>
                  <a:pt x="462" y="25"/>
                </a:cubicBezTo>
                <a:cubicBezTo>
                  <a:pt x="514" y="62"/>
                  <a:pt x="508" y="125"/>
                  <a:pt x="484" y="177"/>
                </a:cubicBezTo>
                <a:cubicBezTo>
                  <a:pt x="413" y="331"/>
                  <a:pt x="218" y="404"/>
                  <a:pt x="155" y="552"/>
                </a:cubicBezTo>
                <a:cubicBezTo>
                  <a:pt x="133" y="604"/>
                  <a:pt x="210" y="636"/>
                  <a:pt x="242" y="653"/>
                </a:cubicBezTo>
                <a:cubicBezTo>
                  <a:pt x="364" y="718"/>
                  <a:pt x="534" y="763"/>
                  <a:pt x="628" y="869"/>
                </a:cubicBezTo>
                <a:cubicBezTo>
                  <a:pt x="664" y="909"/>
                  <a:pt x="647" y="944"/>
                  <a:pt x="606" y="968"/>
                </a:cubicBezTo>
                <a:cubicBezTo>
                  <a:pt x="522" y="1017"/>
                  <a:pt x="414" y="1017"/>
                  <a:pt x="321" y="1012"/>
                </a:cubicBezTo>
                <a:cubicBezTo>
                  <a:pt x="222" y="1006"/>
                  <a:pt x="124" y="988"/>
                  <a:pt x="31" y="952"/>
                </a:cubicBezTo>
                <a:cubicBezTo>
                  <a:pt x="-5" y="938"/>
                  <a:pt x="18" y="937"/>
                  <a:pt x="11" y="92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8" name="Ink 18"/>
          <p:cNvSpPr>
            <a:spLocks noRot="1" noChangeAspect="1" noEditPoints="1" noChangeArrowheads="1" noChangeShapeType="1" noTextEdit="1"/>
          </p:cNvSpPr>
          <p:nvPr/>
        </p:nvSpPr>
        <p:spPr bwMode="auto">
          <a:xfrm>
            <a:off x="2778125" y="3894138"/>
            <a:ext cx="139700" cy="844550"/>
          </a:xfrm>
          <a:custGeom>
            <a:avLst/>
            <a:gdLst>
              <a:gd name="T0" fmla="*/ 2147483647 w 385"/>
              <a:gd name="T1" fmla="*/ 2147483647 h 2342"/>
              <a:gd name="T2" fmla="*/ 2147483647 w 385"/>
              <a:gd name="T3" fmla="*/ 2147483647 h 2342"/>
              <a:gd name="T4" fmla="*/ 2147483647 w 385"/>
              <a:gd name="T5" fmla="*/ 2147483647 h 2342"/>
              <a:gd name="T6" fmla="*/ 2147483647 w 385"/>
              <a:gd name="T7" fmla="*/ 2147483647 h 2342"/>
              <a:gd name="T8" fmla="*/ 0 w 385"/>
              <a:gd name="T9" fmla="*/ 2147483647 h 2342"/>
              <a:gd name="T10" fmla="*/ 2147483647 w 385"/>
              <a:gd name="T11" fmla="*/ 2147483647 h 2342"/>
              <a:gd name="T12" fmla="*/ 2147483647 w 385"/>
              <a:gd name="T13" fmla="*/ 2147483647 h 2342"/>
              <a:gd name="T14" fmla="*/ 2147483647 w 385"/>
              <a:gd name="T15" fmla="*/ 2147483647 h 2342"/>
              <a:gd name="T16" fmla="*/ 2147483647 w 385"/>
              <a:gd name="T17" fmla="*/ 2147483647 h 2342"/>
              <a:gd name="T18" fmla="*/ 2147483647 w 385"/>
              <a:gd name="T19" fmla="*/ 2147483647 h 2342"/>
              <a:gd name="T20" fmla="*/ 2147483647 w 385"/>
              <a:gd name="T21" fmla="*/ 2147483647 h 2342"/>
              <a:gd name="T22" fmla="*/ 2147483647 w 385"/>
              <a:gd name="T23" fmla="*/ 2147483647 h 2342"/>
              <a:gd name="T24" fmla="*/ 2147483647 w 385"/>
              <a:gd name="T25" fmla="*/ 2147483647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5"/>
              <a:gd name="T40" fmla="*/ 0 h 2342"/>
              <a:gd name="T41" fmla="*/ 385 w 385"/>
              <a:gd name="T42" fmla="*/ 2342 h 23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5" h="2342" extrusionOk="0">
                <a:moveTo>
                  <a:pt x="92" y="0"/>
                </a:moveTo>
                <a:cubicBezTo>
                  <a:pt x="88" y="30"/>
                  <a:pt x="86" y="60"/>
                  <a:pt x="84" y="91"/>
                </a:cubicBezTo>
                <a:cubicBezTo>
                  <a:pt x="79" y="169"/>
                  <a:pt x="65" y="246"/>
                  <a:pt x="55" y="323"/>
                </a:cubicBezTo>
                <a:cubicBezTo>
                  <a:pt x="39" y="447"/>
                  <a:pt x="18" y="573"/>
                  <a:pt x="8" y="698"/>
                </a:cubicBezTo>
                <a:cubicBezTo>
                  <a:pt x="5" y="735"/>
                  <a:pt x="-3" y="778"/>
                  <a:pt x="0" y="815"/>
                </a:cubicBezTo>
                <a:cubicBezTo>
                  <a:pt x="4" y="857"/>
                  <a:pt x="42" y="768"/>
                  <a:pt x="52" y="753"/>
                </a:cubicBezTo>
              </a:path>
              <a:path w="385" h="2342" extrusionOk="0">
                <a:moveTo>
                  <a:pt x="384" y="1524"/>
                </a:moveTo>
                <a:cubicBezTo>
                  <a:pt x="360" y="1507"/>
                  <a:pt x="349" y="1496"/>
                  <a:pt x="317" y="1507"/>
                </a:cubicBezTo>
                <a:cubicBezTo>
                  <a:pt x="249" y="1531"/>
                  <a:pt x="195" y="1650"/>
                  <a:pt x="170" y="1709"/>
                </a:cubicBezTo>
                <a:cubicBezTo>
                  <a:pt x="131" y="1802"/>
                  <a:pt x="106" y="1905"/>
                  <a:pt x="101" y="2006"/>
                </a:cubicBezTo>
                <a:cubicBezTo>
                  <a:pt x="96" y="2105"/>
                  <a:pt x="105" y="2246"/>
                  <a:pt x="181" y="2321"/>
                </a:cubicBezTo>
                <a:cubicBezTo>
                  <a:pt x="216" y="2355"/>
                  <a:pt x="264" y="2337"/>
                  <a:pt x="300" y="2317"/>
                </a:cubicBezTo>
                <a:cubicBezTo>
                  <a:pt x="315" y="2307"/>
                  <a:pt x="331" y="2297"/>
                  <a:pt x="346" y="228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9" name="Ink 19"/>
          <p:cNvSpPr>
            <a:spLocks noRot="1" noChangeAspect="1" noEditPoints="1" noChangeArrowheads="1" noChangeShapeType="1" noTextEdit="1"/>
          </p:cNvSpPr>
          <p:nvPr/>
        </p:nvSpPr>
        <p:spPr bwMode="auto">
          <a:xfrm>
            <a:off x="1277938" y="5746750"/>
            <a:ext cx="277812" cy="498475"/>
          </a:xfrm>
          <a:custGeom>
            <a:avLst/>
            <a:gdLst>
              <a:gd name="T0" fmla="*/ 0 w 768"/>
              <a:gd name="T1" fmla="*/ 2147483647 h 1385"/>
              <a:gd name="T2" fmla="*/ 2147483647 w 768"/>
              <a:gd name="T3" fmla="*/ 2147483647 h 1385"/>
              <a:gd name="T4" fmla="*/ 2147483647 w 768"/>
              <a:gd name="T5" fmla="*/ 2147483647 h 1385"/>
              <a:gd name="T6" fmla="*/ 2147483647 w 768"/>
              <a:gd name="T7" fmla="*/ 2147483647 h 1385"/>
              <a:gd name="T8" fmla="*/ 2147483647 w 768"/>
              <a:gd name="T9" fmla="*/ 2147483647 h 1385"/>
              <a:gd name="T10" fmla="*/ 2147483647 w 768"/>
              <a:gd name="T11" fmla="*/ 2147483647 h 1385"/>
              <a:gd name="T12" fmla="*/ 2147483647 w 768"/>
              <a:gd name="T13" fmla="*/ 2147483647 h 1385"/>
              <a:gd name="T14" fmla="*/ 2147483647 w 768"/>
              <a:gd name="T15" fmla="*/ 2147483647 h 1385"/>
              <a:gd name="T16" fmla="*/ 2147483647 w 768"/>
              <a:gd name="T17" fmla="*/ 2147483647 h 1385"/>
              <a:gd name="T18" fmla="*/ 2147483647 w 768"/>
              <a:gd name="T19" fmla="*/ 2147483647 h 1385"/>
              <a:gd name="T20" fmla="*/ 2147483647 w 768"/>
              <a:gd name="T21" fmla="*/ 2147483647 h 1385"/>
              <a:gd name="T22" fmla="*/ 2147483647 w 768"/>
              <a:gd name="T23" fmla="*/ 2147483647 h 13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1385"/>
              <a:gd name="T38" fmla="*/ 768 w 768"/>
              <a:gd name="T39" fmla="*/ 1385 h 13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1385" extrusionOk="0">
                <a:moveTo>
                  <a:pt x="0" y="0"/>
                </a:moveTo>
                <a:cubicBezTo>
                  <a:pt x="9" y="63"/>
                  <a:pt x="30" y="115"/>
                  <a:pt x="67" y="168"/>
                </a:cubicBezTo>
                <a:cubicBezTo>
                  <a:pt x="180" y="329"/>
                  <a:pt x="326" y="468"/>
                  <a:pt x="444" y="626"/>
                </a:cubicBezTo>
                <a:cubicBezTo>
                  <a:pt x="504" y="707"/>
                  <a:pt x="558" y="791"/>
                  <a:pt x="615" y="874"/>
                </a:cubicBezTo>
                <a:cubicBezTo>
                  <a:pt x="623" y="886"/>
                  <a:pt x="663" y="966"/>
                  <a:pt x="688" y="950"/>
                </a:cubicBezTo>
                <a:cubicBezTo>
                  <a:pt x="690" y="941"/>
                  <a:pt x="693" y="933"/>
                  <a:pt x="695" y="924"/>
                </a:cubicBezTo>
              </a:path>
              <a:path w="768" h="1385" extrusionOk="0">
                <a:moveTo>
                  <a:pt x="767" y="30"/>
                </a:moveTo>
                <a:cubicBezTo>
                  <a:pt x="753" y="30"/>
                  <a:pt x="746" y="25"/>
                  <a:pt x="714" y="93"/>
                </a:cubicBezTo>
                <a:cubicBezTo>
                  <a:pt x="668" y="193"/>
                  <a:pt x="624" y="294"/>
                  <a:pt x="577" y="394"/>
                </a:cubicBezTo>
                <a:cubicBezTo>
                  <a:pt x="494" y="572"/>
                  <a:pt x="411" y="753"/>
                  <a:pt x="312" y="924"/>
                </a:cubicBezTo>
                <a:cubicBezTo>
                  <a:pt x="238" y="1051"/>
                  <a:pt x="164" y="1179"/>
                  <a:pt x="96" y="1309"/>
                </a:cubicBezTo>
                <a:cubicBezTo>
                  <a:pt x="84" y="1334"/>
                  <a:pt x="71" y="1359"/>
                  <a:pt x="59" y="13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0" name="Ink 20"/>
          <p:cNvSpPr>
            <a:spLocks noRot="1" noChangeAspect="1" noEditPoints="1" noChangeArrowheads="1" noChangeShapeType="1" noTextEdit="1"/>
          </p:cNvSpPr>
          <p:nvPr/>
        </p:nvSpPr>
        <p:spPr bwMode="auto">
          <a:xfrm>
            <a:off x="2463800" y="3943350"/>
            <a:ext cx="2593975" cy="1517650"/>
          </a:xfrm>
          <a:custGeom>
            <a:avLst/>
            <a:gdLst>
              <a:gd name="T0" fmla="*/ 2147483647 w 7208"/>
              <a:gd name="T1" fmla="*/ 2147483647 h 4217"/>
              <a:gd name="T2" fmla="*/ 2147483647 w 7208"/>
              <a:gd name="T3" fmla="*/ 2147483647 h 4217"/>
              <a:gd name="T4" fmla="*/ 2147483647 w 7208"/>
              <a:gd name="T5" fmla="*/ 2147483647 h 4217"/>
              <a:gd name="T6" fmla="*/ 2147483647 w 7208"/>
              <a:gd name="T7" fmla="*/ 2147483647 h 4217"/>
              <a:gd name="T8" fmla="*/ 2147483647 w 7208"/>
              <a:gd name="T9" fmla="*/ 2147483647 h 4217"/>
              <a:gd name="T10" fmla="*/ 2147483647 w 7208"/>
              <a:gd name="T11" fmla="*/ 2147483647 h 4217"/>
              <a:gd name="T12" fmla="*/ 2147483647 w 7208"/>
              <a:gd name="T13" fmla="*/ 2147483647 h 4217"/>
              <a:gd name="T14" fmla="*/ 2147483647 w 7208"/>
              <a:gd name="T15" fmla="*/ 2147483647 h 4217"/>
              <a:gd name="T16" fmla="*/ 2147483647 w 7208"/>
              <a:gd name="T17" fmla="*/ 2147483647 h 4217"/>
              <a:gd name="T18" fmla="*/ 2147483647 w 7208"/>
              <a:gd name="T19" fmla="*/ 2147483647 h 4217"/>
              <a:gd name="T20" fmla="*/ 2147483647 w 7208"/>
              <a:gd name="T21" fmla="*/ 2147483647 h 4217"/>
              <a:gd name="T22" fmla="*/ 2147483647 w 7208"/>
              <a:gd name="T23" fmla="*/ 2147483647 h 4217"/>
              <a:gd name="T24" fmla="*/ 2147483647 w 7208"/>
              <a:gd name="T25" fmla="*/ 2147483647 h 4217"/>
              <a:gd name="T26" fmla="*/ 2147483647 w 7208"/>
              <a:gd name="T27" fmla="*/ 2147483647 h 4217"/>
              <a:gd name="T28" fmla="*/ 2147483647 w 7208"/>
              <a:gd name="T29" fmla="*/ 2147483647 h 4217"/>
              <a:gd name="T30" fmla="*/ 2147483647 w 7208"/>
              <a:gd name="T31" fmla="*/ 2147483647 h 4217"/>
              <a:gd name="T32" fmla="*/ 2147483647 w 7208"/>
              <a:gd name="T33" fmla="*/ 2147483647 h 4217"/>
              <a:gd name="T34" fmla="*/ 2147483647 w 7208"/>
              <a:gd name="T35" fmla="*/ 2147483647 h 4217"/>
              <a:gd name="T36" fmla="*/ 2147483647 w 7208"/>
              <a:gd name="T37" fmla="*/ 2147483647 h 4217"/>
              <a:gd name="T38" fmla="*/ 2147483647 w 7208"/>
              <a:gd name="T39" fmla="*/ 2147483647 h 4217"/>
              <a:gd name="T40" fmla="*/ 2147483647 w 7208"/>
              <a:gd name="T41" fmla="*/ 2147483647 h 4217"/>
              <a:gd name="T42" fmla="*/ 2147483647 w 7208"/>
              <a:gd name="T43" fmla="*/ 2147483647 h 4217"/>
              <a:gd name="T44" fmla="*/ 2147483647 w 7208"/>
              <a:gd name="T45" fmla="*/ 2147483647 h 4217"/>
              <a:gd name="T46" fmla="*/ 2147483647 w 7208"/>
              <a:gd name="T47" fmla="*/ 2147483647 h 4217"/>
              <a:gd name="T48" fmla="*/ 2147483647 w 7208"/>
              <a:gd name="T49" fmla="*/ 2147483647 h 4217"/>
              <a:gd name="T50" fmla="*/ 2147483647 w 7208"/>
              <a:gd name="T51" fmla="*/ 2147483647 h 4217"/>
              <a:gd name="T52" fmla="*/ 2147483647 w 7208"/>
              <a:gd name="T53" fmla="*/ 2147483647 h 4217"/>
              <a:gd name="T54" fmla="*/ 2147483647 w 7208"/>
              <a:gd name="T55" fmla="*/ 2147483647 h 4217"/>
              <a:gd name="T56" fmla="*/ 2147483647 w 7208"/>
              <a:gd name="T57" fmla="*/ 2147483647 h 4217"/>
              <a:gd name="T58" fmla="*/ 2147483647 w 7208"/>
              <a:gd name="T59" fmla="*/ 2147483647 h 4217"/>
              <a:gd name="T60" fmla="*/ 2147483647 w 7208"/>
              <a:gd name="T61" fmla="*/ 2147483647 h 4217"/>
              <a:gd name="T62" fmla="*/ 2147483647 w 7208"/>
              <a:gd name="T63" fmla="*/ 2147483647 h 4217"/>
              <a:gd name="T64" fmla="*/ 2147483647 w 7208"/>
              <a:gd name="T65" fmla="*/ 2147483647 h 4217"/>
              <a:gd name="T66" fmla="*/ 2147483647 w 7208"/>
              <a:gd name="T67" fmla="*/ 2147483647 h 4217"/>
              <a:gd name="T68" fmla="*/ 2147483647 w 7208"/>
              <a:gd name="T69" fmla="*/ 2147483647 h 4217"/>
              <a:gd name="T70" fmla="*/ 2147483647 w 7208"/>
              <a:gd name="T71" fmla="*/ 2147483647 h 4217"/>
              <a:gd name="T72" fmla="*/ 2147483647 w 7208"/>
              <a:gd name="T73" fmla="*/ 2147483647 h 4217"/>
              <a:gd name="T74" fmla="*/ 2147483647 w 7208"/>
              <a:gd name="T75" fmla="*/ 2147483647 h 4217"/>
              <a:gd name="T76" fmla="*/ 2147483647 w 7208"/>
              <a:gd name="T77" fmla="*/ 2147483647 h 4217"/>
              <a:gd name="T78" fmla="*/ 2147483647 w 7208"/>
              <a:gd name="T79" fmla="*/ 2147483647 h 4217"/>
              <a:gd name="T80" fmla="*/ 2147483647 w 7208"/>
              <a:gd name="T81" fmla="*/ 2147483647 h 4217"/>
              <a:gd name="T82" fmla="*/ 2147483647 w 7208"/>
              <a:gd name="T83" fmla="*/ 2147483647 h 4217"/>
              <a:gd name="T84" fmla="*/ 2147483647 w 7208"/>
              <a:gd name="T85" fmla="*/ 2147483647 h 4217"/>
              <a:gd name="T86" fmla="*/ 2147483647 w 7208"/>
              <a:gd name="T87" fmla="*/ 2147483647 h 4217"/>
              <a:gd name="T88" fmla="*/ 2147483647 w 7208"/>
              <a:gd name="T89" fmla="*/ 2147483647 h 4217"/>
              <a:gd name="T90" fmla="*/ 2147483647 w 7208"/>
              <a:gd name="T91" fmla="*/ 2147483647 h 4217"/>
              <a:gd name="T92" fmla="*/ 2147483647 w 7208"/>
              <a:gd name="T93" fmla="*/ 2147483647 h 4217"/>
              <a:gd name="T94" fmla="*/ 2147483647 w 7208"/>
              <a:gd name="T95" fmla="*/ 2147483647 h 4217"/>
              <a:gd name="T96" fmla="*/ 2147483647 w 7208"/>
              <a:gd name="T97" fmla="*/ 2147483647 h 4217"/>
              <a:gd name="T98" fmla="*/ 2147483647 w 7208"/>
              <a:gd name="T99" fmla="*/ 2147483647 h 4217"/>
              <a:gd name="T100" fmla="*/ 2147483647 w 7208"/>
              <a:gd name="T101" fmla="*/ 2147483647 h 4217"/>
              <a:gd name="T102" fmla="*/ 2147483647 w 7208"/>
              <a:gd name="T103" fmla="*/ 2147483647 h 4217"/>
              <a:gd name="T104" fmla="*/ 2147483647 w 7208"/>
              <a:gd name="T105" fmla="*/ 2147483647 h 4217"/>
              <a:gd name="T106" fmla="*/ 2147483647 w 7208"/>
              <a:gd name="T107" fmla="*/ 2147483647 h 4217"/>
              <a:gd name="T108" fmla="*/ 2147483647 w 7208"/>
              <a:gd name="T109" fmla="*/ 2147483647 h 4217"/>
              <a:gd name="T110" fmla="*/ 2147483647 w 7208"/>
              <a:gd name="T111" fmla="*/ 2147483647 h 4217"/>
              <a:gd name="T112" fmla="*/ 2147483647 w 7208"/>
              <a:gd name="T113" fmla="*/ 2147483647 h 4217"/>
              <a:gd name="T114" fmla="*/ 2147483647 w 7208"/>
              <a:gd name="T115" fmla="*/ 2147483647 h 4217"/>
              <a:gd name="T116" fmla="*/ 2147483647 w 7208"/>
              <a:gd name="T117" fmla="*/ 2147483647 h 42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08"/>
              <a:gd name="T178" fmla="*/ 0 h 4217"/>
              <a:gd name="T179" fmla="*/ 7208 w 7208"/>
              <a:gd name="T180" fmla="*/ 4217 h 42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08" h="4217" extrusionOk="0">
                <a:moveTo>
                  <a:pt x="3161" y="1364"/>
                </a:moveTo>
                <a:cubicBezTo>
                  <a:pt x="3207" y="1359"/>
                  <a:pt x="3240" y="1370"/>
                  <a:pt x="3277" y="1402"/>
                </a:cubicBezTo>
                <a:cubicBezTo>
                  <a:pt x="3340" y="1458"/>
                  <a:pt x="3360" y="1540"/>
                  <a:pt x="3374" y="1620"/>
                </a:cubicBezTo>
                <a:cubicBezTo>
                  <a:pt x="3402" y="1782"/>
                  <a:pt x="3398" y="1957"/>
                  <a:pt x="3379" y="2120"/>
                </a:cubicBezTo>
                <a:cubicBezTo>
                  <a:pt x="3377" y="2140"/>
                  <a:pt x="3376" y="2253"/>
                  <a:pt x="3343" y="2262"/>
                </a:cubicBezTo>
                <a:cubicBezTo>
                  <a:pt x="3326" y="2258"/>
                  <a:pt x="3318" y="2254"/>
                  <a:pt x="3310" y="2242"/>
                </a:cubicBezTo>
              </a:path>
              <a:path w="7208" h="4217" extrusionOk="0">
                <a:moveTo>
                  <a:pt x="1591" y="1599"/>
                </a:moveTo>
                <a:cubicBezTo>
                  <a:pt x="1610" y="1590"/>
                  <a:pt x="1618" y="1577"/>
                  <a:pt x="1638" y="1563"/>
                </a:cubicBezTo>
                <a:cubicBezTo>
                  <a:pt x="1665" y="1544"/>
                  <a:pt x="1692" y="1528"/>
                  <a:pt x="1724" y="1518"/>
                </a:cubicBezTo>
                <a:cubicBezTo>
                  <a:pt x="1749" y="1510"/>
                  <a:pt x="1786" y="1506"/>
                  <a:pt x="1805" y="1531"/>
                </a:cubicBezTo>
                <a:cubicBezTo>
                  <a:pt x="1830" y="1565"/>
                  <a:pt x="1805" y="1623"/>
                  <a:pt x="1793" y="1656"/>
                </a:cubicBezTo>
                <a:cubicBezTo>
                  <a:pt x="1767" y="1726"/>
                  <a:pt x="1727" y="1792"/>
                  <a:pt x="1690" y="1856"/>
                </a:cubicBezTo>
                <a:cubicBezTo>
                  <a:pt x="1659" y="1910"/>
                  <a:pt x="1611" y="1975"/>
                  <a:pt x="1603" y="2039"/>
                </a:cubicBezTo>
                <a:cubicBezTo>
                  <a:pt x="1600" y="2065"/>
                  <a:pt x="1616" y="2075"/>
                  <a:pt x="1640" y="2073"/>
                </a:cubicBezTo>
                <a:cubicBezTo>
                  <a:pt x="1700" y="2067"/>
                  <a:pt x="1771" y="2038"/>
                  <a:pt x="1825" y="2016"/>
                </a:cubicBezTo>
                <a:cubicBezTo>
                  <a:pt x="1870" y="1997"/>
                  <a:pt x="1912" y="1971"/>
                  <a:pt x="1954" y="1946"/>
                </a:cubicBezTo>
              </a:path>
              <a:path w="7208" h="4217" extrusionOk="0">
                <a:moveTo>
                  <a:pt x="2500" y="1554"/>
                </a:moveTo>
                <a:cubicBezTo>
                  <a:pt x="2525" y="1538"/>
                  <a:pt x="2551" y="1525"/>
                  <a:pt x="2579" y="1512"/>
                </a:cubicBezTo>
                <a:cubicBezTo>
                  <a:pt x="2616" y="1495"/>
                  <a:pt x="2658" y="1480"/>
                  <a:pt x="2699" y="1477"/>
                </a:cubicBezTo>
                <a:cubicBezTo>
                  <a:pt x="2727" y="1475"/>
                  <a:pt x="2766" y="1479"/>
                  <a:pt x="2777" y="1510"/>
                </a:cubicBezTo>
                <a:cubicBezTo>
                  <a:pt x="2791" y="1549"/>
                  <a:pt x="2759" y="1599"/>
                  <a:pt x="2742" y="1632"/>
                </a:cubicBezTo>
                <a:cubicBezTo>
                  <a:pt x="2724" y="1667"/>
                  <a:pt x="2699" y="1701"/>
                  <a:pt x="2718" y="1741"/>
                </a:cubicBezTo>
                <a:cubicBezTo>
                  <a:pt x="2739" y="1786"/>
                  <a:pt x="2788" y="1824"/>
                  <a:pt x="2824" y="1857"/>
                </a:cubicBezTo>
                <a:cubicBezTo>
                  <a:pt x="2843" y="1874"/>
                  <a:pt x="2914" y="1923"/>
                  <a:pt x="2912" y="1954"/>
                </a:cubicBezTo>
                <a:cubicBezTo>
                  <a:pt x="2910" y="1984"/>
                  <a:pt x="2883" y="1996"/>
                  <a:pt x="2857" y="2007"/>
                </a:cubicBezTo>
                <a:cubicBezTo>
                  <a:pt x="2804" y="2029"/>
                  <a:pt x="2744" y="2038"/>
                  <a:pt x="2687" y="2044"/>
                </a:cubicBezTo>
                <a:cubicBezTo>
                  <a:pt x="2633" y="2049"/>
                  <a:pt x="2578" y="2050"/>
                  <a:pt x="2525" y="2039"/>
                </a:cubicBezTo>
                <a:cubicBezTo>
                  <a:pt x="2493" y="2033"/>
                  <a:pt x="2485" y="2022"/>
                  <a:pt x="2479" y="1992"/>
                </a:cubicBezTo>
              </a:path>
              <a:path w="7208" h="4217" extrusionOk="0">
                <a:moveTo>
                  <a:pt x="689" y="1487"/>
                </a:moveTo>
                <a:cubicBezTo>
                  <a:pt x="692" y="1471"/>
                  <a:pt x="692" y="1468"/>
                  <a:pt x="689" y="1452"/>
                </a:cubicBezTo>
                <a:cubicBezTo>
                  <a:pt x="684" y="1492"/>
                  <a:pt x="682" y="1533"/>
                  <a:pt x="679" y="1573"/>
                </a:cubicBezTo>
                <a:cubicBezTo>
                  <a:pt x="674" y="1639"/>
                  <a:pt x="677" y="1728"/>
                  <a:pt x="647" y="1789"/>
                </a:cubicBezTo>
                <a:cubicBezTo>
                  <a:pt x="623" y="1815"/>
                  <a:pt x="616" y="1824"/>
                  <a:pt x="589" y="1817"/>
                </a:cubicBezTo>
              </a:path>
              <a:path w="7208" h="4217" extrusionOk="0">
                <a:moveTo>
                  <a:pt x="395" y="3202"/>
                </a:moveTo>
                <a:cubicBezTo>
                  <a:pt x="395" y="3231"/>
                  <a:pt x="389" y="3267"/>
                  <a:pt x="374" y="3293"/>
                </a:cubicBezTo>
                <a:cubicBezTo>
                  <a:pt x="346" y="3340"/>
                  <a:pt x="307" y="3380"/>
                  <a:pt x="281" y="3429"/>
                </a:cubicBezTo>
                <a:cubicBezTo>
                  <a:pt x="256" y="3475"/>
                  <a:pt x="239" y="3530"/>
                  <a:pt x="280" y="3573"/>
                </a:cubicBezTo>
                <a:cubicBezTo>
                  <a:pt x="352" y="3650"/>
                  <a:pt x="496" y="3666"/>
                  <a:pt x="594" y="3676"/>
                </a:cubicBezTo>
                <a:cubicBezTo>
                  <a:pt x="674" y="3684"/>
                  <a:pt x="776" y="3695"/>
                  <a:pt x="851" y="3657"/>
                </a:cubicBezTo>
                <a:cubicBezTo>
                  <a:pt x="879" y="3634"/>
                  <a:pt x="887" y="3628"/>
                  <a:pt x="894" y="3604"/>
                </a:cubicBezTo>
              </a:path>
              <a:path w="7208" h="4217" extrusionOk="0">
                <a:moveTo>
                  <a:pt x="844" y="3058"/>
                </a:moveTo>
                <a:cubicBezTo>
                  <a:pt x="870" y="3077"/>
                  <a:pt x="880" y="3088"/>
                  <a:pt x="881" y="3138"/>
                </a:cubicBezTo>
                <a:cubicBezTo>
                  <a:pt x="882" y="3240"/>
                  <a:pt x="869" y="3346"/>
                  <a:pt x="860" y="3447"/>
                </a:cubicBezTo>
                <a:cubicBezTo>
                  <a:pt x="848" y="3586"/>
                  <a:pt x="833" y="3725"/>
                  <a:pt x="823" y="3864"/>
                </a:cubicBezTo>
                <a:cubicBezTo>
                  <a:pt x="815" y="3973"/>
                  <a:pt x="802" y="4086"/>
                  <a:pt x="811" y="4195"/>
                </a:cubicBezTo>
                <a:cubicBezTo>
                  <a:pt x="814" y="4216"/>
                  <a:pt x="815" y="4223"/>
                  <a:pt x="833" y="4209"/>
                </a:cubicBezTo>
              </a:path>
              <a:path w="7208" h="4217" extrusionOk="0">
                <a:moveTo>
                  <a:pt x="2" y="371"/>
                </a:moveTo>
                <a:cubicBezTo>
                  <a:pt x="24" y="359"/>
                  <a:pt x="30" y="360"/>
                  <a:pt x="52" y="347"/>
                </a:cubicBezTo>
                <a:cubicBezTo>
                  <a:pt x="343" y="170"/>
                  <a:pt x="673" y="102"/>
                  <a:pt x="1009" y="54"/>
                </a:cubicBezTo>
                <a:cubicBezTo>
                  <a:pt x="2471" y="-154"/>
                  <a:pt x="3974" y="232"/>
                  <a:pt x="5422" y="398"/>
                </a:cubicBezTo>
                <a:cubicBezTo>
                  <a:pt x="6012" y="465"/>
                  <a:pt x="6605" y="509"/>
                  <a:pt x="7192" y="595"/>
                </a:cubicBezTo>
                <a:cubicBezTo>
                  <a:pt x="7197" y="596"/>
                  <a:pt x="7202" y="596"/>
                  <a:pt x="7207" y="597"/>
                </a:cubicBezTo>
                <a:cubicBezTo>
                  <a:pt x="7172" y="573"/>
                  <a:pt x="7136" y="548"/>
                  <a:pt x="7101" y="523"/>
                </a:cubicBezTo>
                <a:cubicBezTo>
                  <a:pt x="6936" y="409"/>
                  <a:pt x="6778" y="326"/>
                  <a:pt x="6591" y="259"/>
                </a:cubicBezTo>
                <a:cubicBezTo>
                  <a:pt x="6642" y="274"/>
                  <a:pt x="6696" y="293"/>
                  <a:pt x="6749" y="308"/>
                </a:cubicBezTo>
                <a:cubicBezTo>
                  <a:pt x="6885" y="346"/>
                  <a:pt x="6979" y="392"/>
                  <a:pt x="7087" y="459"/>
                </a:cubicBezTo>
                <a:cubicBezTo>
                  <a:pt x="7030" y="513"/>
                  <a:pt x="6993" y="567"/>
                  <a:pt x="6913" y="616"/>
                </a:cubicBezTo>
                <a:cubicBezTo>
                  <a:pt x="6799" y="685"/>
                  <a:pt x="6436" y="753"/>
                  <a:pt x="6560" y="800"/>
                </a:cubicBezTo>
                <a:cubicBezTo>
                  <a:pt x="6589" y="811"/>
                  <a:pt x="6686" y="764"/>
                  <a:pt x="6704" y="76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1" name="Ink 21"/>
          <p:cNvSpPr>
            <a:spLocks noRot="1" noChangeAspect="1" noEditPoints="1" noChangeArrowheads="1" noChangeShapeType="1" noTextEdit="1"/>
          </p:cNvSpPr>
          <p:nvPr/>
        </p:nvSpPr>
        <p:spPr bwMode="auto">
          <a:xfrm>
            <a:off x="6391275" y="4856163"/>
            <a:ext cx="38100" cy="233362"/>
          </a:xfrm>
          <a:custGeom>
            <a:avLst/>
            <a:gdLst>
              <a:gd name="T0" fmla="*/ 0 w 105"/>
              <a:gd name="T1" fmla="*/ 2147483647 h 646"/>
              <a:gd name="T2" fmla="*/ 2147483647 w 105"/>
              <a:gd name="T3" fmla="*/ 2147483647 h 646"/>
              <a:gd name="T4" fmla="*/ 2147483647 w 105"/>
              <a:gd name="T5" fmla="*/ 2147483647 h 646"/>
              <a:gd name="T6" fmla="*/ 2147483647 w 105"/>
              <a:gd name="T7" fmla="*/ 2147483647 h 646"/>
              <a:gd name="T8" fmla="*/ 2147483647 w 105"/>
              <a:gd name="T9" fmla="*/ 2147483647 h 646"/>
              <a:gd name="T10" fmla="*/ 0 60000 65536"/>
              <a:gd name="T11" fmla="*/ 0 60000 65536"/>
              <a:gd name="T12" fmla="*/ 0 60000 65536"/>
              <a:gd name="T13" fmla="*/ 0 60000 65536"/>
              <a:gd name="T14" fmla="*/ 0 60000 65536"/>
              <a:gd name="T15" fmla="*/ 0 w 105"/>
              <a:gd name="T16" fmla="*/ 0 h 646"/>
              <a:gd name="T17" fmla="*/ 105 w 105"/>
              <a:gd name="T18" fmla="*/ 646 h 646"/>
            </a:gdLst>
            <a:ahLst/>
            <a:cxnLst>
              <a:cxn ang="T10">
                <a:pos x="T0" y="T1"/>
              </a:cxn>
              <a:cxn ang="T11">
                <a:pos x="T2" y="T3"/>
              </a:cxn>
              <a:cxn ang="T12">
                <a:pos x="T4" y="T5"/>
              </a:cxn>
              <a:cxn ang="T13">
                <a:pos x="T6" y="T7"/>
              </a:cxn>
              <a:cxn ang="T14">
                <a:pos x="T8" y="T9"/>
              </a:cxn>
            </a:cxnLst>
            <a:rect l="T15" t="T16" r="T17" b="T18"/>
            <a:pathLst>
              <a:path w="105" h="646" extrusionOk="0">
                <a:moveTo>
                  <a:pt x="0" y="0"/>
                </a:moveTo>
                <a:cubicBezTo>
                  <a:pt x="12" y="36"/>
                  <a:pt x="28" y="74"/>
                  <a:pt x="36" y="111"/>
                </a:cubicBezTo>
                <a:cubicBezTo>
                  <a:pt x="51" y="180"/>
                  <a:pt x="63" y="250"/>
                  <a:pt x="71" y="320"/>
                </a:cubicBezTo>
                <a:cubicBezTo>
                  <a:pt x="80" y="394"/>
                  <a:pt x="87" y="468"/>
                  <a:pt x="95" y="542"/>
                </a:cubicBezTo>
                <a:cubicBezTo>
                  <a:pt x="99" y="577"/>
                  <a:pt x="102" y="610"/>
                  <a:pt x="104" y="64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2" name="Ink 22"/>
          <p:cNvSpPr>
            <a:spLocks noRot="1" noChangeAspect="1" noEditPoints="1" noChangeArrowheads="1" noChangeShapeType="1" noTextEdit="1"/>
          </p:cNvSpPr>
          <p:nvPr/>
        </p:nvSpPr>
        <p:spPr bwMode="auto">
          <a:xfrm>
            <a:off x="6562725" y="4845050"/>
            <a:ext cx="123825" cy="481013"/>
          </a:xfrm>
          <a:custGeom>
            <a:avLst/>
            <a:gdLst>
              <a:gd name="T0" fmla="*/ 2147483647 w 346"/>
              <a:gd name="T1" fmla="*/ 2147483647 h 1336"/>
              <a:gd name="T2" fmla="*/ 2147483647 w 346"/>
              <a:gd name="T3" fmla="*/ 2147483647 h 1336"/>
              <a:gd name="T4" fmla="*/ 2147483647 w 346"/>
              <a:gd name="T5" fmla="*/ 2147483647 h 1336"/>
              <a:gd name="T6" fmla="*/ 0 w 346"/>
              <a:gd name="T7" fmla="*/ 2147483647 h 1336"/>
              <a:gd name="T8" fmla="*/ 2147483647 w 346"/>
              <a:gd name="T9" fmla="*/ 2147483647 h 1336"/>
              <a:gd name="T10" fmla="*/ 2147483647 w 346"/>
              <a:gd name="T11" fmla="*/ 2147483647 h 1336"/>
              <a:gd name="T12" fmla="*/ 2147483647 w 346"/>
              <a:gd name="T13" fmla="*/ 2147483647 h 1336"/>
              <a:gd name="T14" fmla="*/ 2147483647 w 346"/>
              <a:gd name="T15" fmla="*/ 2147483647 h 1336"/>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1336"/>
              <a:gd name="T26" fmla="*/ 346 w 346"/>
              <a:gd name="T27" fmla="*/ 1336 h 1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1336" extrusionOk="0">
                <a:moveTo>
                  <a:pt x="338" y="24"/>
                </a:moveTo>
                <a:cubicBezTo>
                  <a:pt x="343" y="13"/>
                  <a:pt x="344" y="9"/>
                  <a:pt x="345" y="0"/>
                </a:cubicBezTo>
                <a:cubicBezTo>
                  <a:pt x="326" y="28"/>
                  <a:pt x="310" y="56"/>
                  <a:pt x="293" y="86"/>
                </a:cubicBezTo>
                <a:cubicBezTo>
                  <a:pt x="156" y="330"/>
                  <a:pt x="17" y="595"/>
                  <a:pt x="0" y="880"/>
                </a:cubicBezTo>
                <a:cubicBezTo>
                  <a:pt x="-6" y="975"/>
                  <a:pt x="8" y="1071"/>
                  <a:pt x="36" y="1162"/>
                </a:cubicBezTo>
                <a:cubicBezTo>
                  <a:pt x="51" y="1210"/>
                  <a:pt x="74" y="1260"/>
                  <a:pt x="102" y="1302"/>
                </a:cubicBezTo>
                <a:cubicBezTo>
                  <a:pt x="124" y="1335"/>
                  <a:pt x="125" y="1341"/>
                  <a:pt x="156" y="1313"/>
                </a:cubicBezTo>
                <a:cubicBezTo>
                  <a:pt x="163" y="1305"/>
                  <a:pt x="171" y="1296"/>
                  <a:pt x="178" y="12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3" name="Ink 23"/>
          <p:cNvSpPr>
            <a:spLocks noRot="1" noChangeAspect="1" noEditPoints="1" noChangeArrowheads="1" noChangeShapeType="1" noTextEdit="1"/>
          </p:cNvSpPr>
          <p:nvPr/>
        </p:nvSpPr>
        <p:spPr bwMode="auto">
          <a:xfrm>
            <a:off x="6827838" y="5016500"/>
            <a:ext cx="288925" cy="292100"/>
          </a:xfrm>
          <a:custGeom>
            <a:avLst/>
            <a:gdLst>
              <a:gd name="T0" fmla="*/ 2147483647 w 803"/>
              <a:gd name="T1" fmla="*/ 2147483647 h 809"/>
              <a:gd name="T2" fmla="*/ 2147483647 w 803"/>
              <a:gd name="T3" fmla="*/ 2147483647 h 809"/>
              <a:gd name="T4" fmla="*/ 2147483647 w 803"/>
              <a:gd name="T5" fmla="*/ 2147483647 h 809"/>
              <a:gd name="T6" fmla="*/ 2147483647 w 803"/>
              <a:gd name="T7" fmla="*/ 2147483647 h 809"/>
              <a:gd name="T8" fmla="*/ 2147483647 w 803"/>
              <a:gd name="T9" fmla="*/ 2147483647 h 809"/>
              <a:gd name="T10" fmla="*/ 2147483647 w 803"/>
              <a:gd name="T11" fmla="*/ 2147483647 h 809"/>
              <a:gd name="T12" fmla="*/ 2147483647 w 803"/>
              <a:gd name="T13" fmla="*/ 2147483647 h 809"/>
              <a:gd name="T14" fmla="*/ 2147483647 w 803"/>
              <a:gd name="T15" fmla="*/ 2147483647 h 809"/>
              <a:gd name="T16" fmla="*/ 2147483647 w 803"/>
              <a:gd name="T17" fmla="*/ 2147483647 h 809"/>
              <a:gd name="T18" fmla="*/ 2147483647 w 803"/>
              <a:gd name="T19" fmla="*/ 2147483647 h 809"/>
              <a:gd name="T20" fmla="*/ 2147483647 w 803"/>
              <a:gd name="T21" fmla="*/ 2147483647 h 809"/>
              <a:gd name="T22" fmla="*/ 2147483647 w 803"/>
              <a:gd name="T23" fmla="*/ 2147483647 h 809"/>
              <a:gd name="T24" fmla="*/ 2147483647 w 803"/>
              <a:gd name="T25" fmla="*/ 2147483647 h 809"/>
              <a:gd name="T26" fmla="*/ 2147483647 w 803"/>
              <a:gd name="T27" fmla="*/ 2147483647 h 809"/>
              <a:gd name="T28" fmla="*/ 2147483647 w 803"/>
              <a:gd name="T29" fmla="*/ 2147483647 h 809"/>
              <a:gd name="T30" fmla="*/ 2147483647 w 803"/>
              <a:gd name="T31" fmla="*/ 2147483647 h 809"/>
              <a:gd name="T32" fmla="*/ 2147483647 w 803"/>
              <a:gd name="T33" fmla="*/ 2147483647 h 809"/>
              <a:gd name="T34" fmla="*/ 2147483647 w 803"/>
              <a:gd name="T35" fmla="*/ 2147483647 h 809"/>
              <a:gd name="T36" fmla="*/ 2147483647 w 803"/>
              <a:gd name="T37" fmla="*/ 2147483647 h 8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3"/>
              <a:gd name="T58" fmla="*/ 0 h 809"/>
              <a:gd name="T59" fmla="*/ 803 w 803"/>
              <a:gd name="T60" fmla="*/ 809 h 8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3" h="809" extrusionOk="0">
                <a:moveTo>
                  <a:pt x="136" y="0"/>
                </a:moveTo>
                <a:cubicBezTo>
                  <a:pt x="118" y="34"/>
                  <a:pt x="98" y="65"/>
                  <a:pt x="83" y="101"/>
                </a:cubicBezTo>
                <a:cubicBezTo>
                  <a:pt x="26" y="242"/>
                  <a:pt x="-7" y="403"/>
                  <a:pt x="2" y="555"/>
                </a:cubicBezTo>
                <a:cubicBezTo>
                  <a:pt x="6" y="620"/>
                  <a:pt x="19" y="683"/>
                  <a:pt x="49" y="741"/>
                </a:cubicBezTo>
                <a:cubicBezTo>
                  <a:pt x="67" y="777"/>
                  <a:pt x="86" y="793"/>
                  <a:pt x="120" y="808"/>
                </a:cubicBezTo>
                <a:cubicBezTo>
                  <a:pt x="134" y="790"/>
                  <a:pt x="147" y="772"/>
                  <a:pt x="157" y="750"/>
                </a:cubicBezTo>
                <a:cubicBezTo>
                  <a:pt x="161" y="741"/>
                  <a:pt x="165" y="731"/>
                  <a:pt x="169" y="722"/>
                </a:cubicBezTo>
              </a:path>
              <a:path w="803" h="809" extrusionOk="0">
                <a:moveTo>
                  <a:pt x="379" y="148"/>
                </a:moveTo>
                <a:cubicBezTo>
                  <a:pt x="395" y="133"/>
                  <a:pt x="405" y="124"/>
                  <a:pt x="425" y="114"/>
                </a:cubicBezTo>
                <a:cubicBezTo>
                  <a:pt x="451" y="102"/>
                  <a:pt x="481" y="92"/>
                  <a:pt x="509" y="88"/>
                </a:cubicBezTo>
                <a:cubicBezTo>
                  <a:pt x="535" y="84"/>
                  <a:pt x="562" y="85"/>
                  <a:pt x="578" y="109"/>
                </a:cubicBezTo>
                <a:cubicBezTo>
                  <a:pt x="600" y="144"/>
                  <a:pt x="581" y="199"/>
                  <a:pt x="570" y="234"/>
                </a:cubicBezTo>
                <a:cubicBezTo>
                  <a:pt x="538" y="330"/>
                  <a:pt x="485" y="416"/>
                  <a:pt x="435" y="503"/>
                </a:cubicBezTo>
                <a:cubicBezTo>
                  <a:pt x="420" y="530"/>
                  <a:pt x="409" y="551"/>
                  <a:pt x="401" y="580"/>
                </a:cubicBezTo>
                <a:cubicBezTo>
                  <a:pt x="424" y="589"/>
                  <a:pt x="437" y="591"/>
                  <a:pt x="463" y="589"/>
                </a:cubicBezTo>
                <a:cubicBezTo>
                  <a:pt x="498" y="587"/>
                  <a:pt x="534" y="581"/>
                  <a:pt x="569" y="578"/>
                </a:cubicBezTo>
                <a:cubicBezTo>
                  <a:pt x="608" y="575"/>
                  <a:pt x="645" y="569"/>
                  <a:pt x="683" y="562"/>
                </a:cubicBezTo>
                <a:cubicBezTo>
                  <a:pt x="714" y="556"/>
                  <a:pt x="741" y="544"/>
                  <a:pt x="767" y="527"/>
                </a:cubicBezTo>
                <a:cubicBezTo>
                  <a:pt x="785" y="514"/>
                  <a:pt x="792" y="509"/>
                  <a:pt x="802" y="49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4" name="Ink 24"/>
          <p:cNvSpPr>
            <a:spLocks noRot="1" noChangeAspect="1" noEditPoints="1" noChangeArrowheads="1" noChangeShapeType="1" noTextEdit="1"/>
          </p:cNvSpPr>
          <p:nvPr/>
        </p:nvSpPr>
        <p:spPr bwMode="auto">
          <a:xfrm>
            <a:off x="7318375" y="4975225"/>
            <a:ext cx="250825" cy="285750"/>
          </a:xfrm>
          <a:custGeom>
            <a:avLst/>
            <a:gdLst>
              <a:gd name="T0" fmla="*/ 0 w 697"/>
              <a:gd name="T1" fmla="*/ 2147483647 h 797"/>
              <a:gd name="T2" fmla="*/ 2147483647 w 697"/>
              <a:gd name="T3" fmla="*/ 2147483647 h 797"/>
              <a:gd name="T4" fmla="*/ 2147483647 w 697"/>
              <a:gd name="T5" fmla="*/ 2147483647 h 797"/>
              <a:gd name="T6" fmla="*/ 2147483647 w 697"/>
              <a:gd name="T7" fmla="*/ 2147483647 h 797"/>
              <a:gd name="T8" fmla="*/ 2147483647 w 697"/>
              <a:gd name="T9" fmla="*/ 2147483647 h 797"/>
              <a:gd name="T10" fmla="*/ 2147483647 w 697"/>
              <a:gd name="T11" fmla="*/ 2147483647 h 797"/>
              <a:gd name="T12" fmla="*/ 2147483647 w 697"/>
              <a:gd name="T13" fmla="*/ 2147483647 h 797"/>
              <a:gd name="T14" fmla="*/ 2147483647 w 697"/>
              <a:gd name="T15" fmla="*/ 2147483647 h 797"/>
              <a:gd name="T16" fmla="*/ 2147483647 w 697"/>
              <a:gd name="T17" fmla="*/ 2147483647 h 797"/>
              <a:gd name="T18" fmla="*/ 2147483647 w 697"/>
              <a:gd name="T19" fmla="*/ 2147483647 h 797"/>
              <a:gd name="T20" fmla="*/ 2147483647 w 697"/>
              <a:gd name="T21" fmla="*/ 2147483647 h 797"/>
              <a:gd name="T22" fmla="*/ 2147483647 w 697"/>
              <a:gd name="T23" fmla="*/ 2147483647 h 797"/>
              <a:gd name="T24" fmla="*/ 2147483647 w 697"/>
              <a:gd name="T25" fmla="*/ 2147483647 h 797"/>
              <a:gd name="T26" fmla="*/ 2147483647 w 697"/>
              <a:gd name="T27" fmla="*/ 2147483647 h 797"/>
              <a:gd name="T28" fmla="*/ 2147483647 w 697"/>
              <a:gd name="T29" fmla="*/ 2147483647 h 797"/>
              <a:gd name="T30" fmla="*/ 2147483647 w 697"/>
              <a:gd name="T31" fmla="*/ 2147483647 h 797"/>
              <a:gd name="T32" fmla="*/ 2147483647 w 697"/>
              <a:gd name="T33" fmla="*/ 2147483647 h 797"/>
              <a:gd name="T34" fmla="*/ 2147483647 w 697"/>
              <a:gd name="T35" fmla="*/ 2147483647 h 797"/>
              <a:gd name="T36" fmla="*/ 2147483647 w 697"/>
              <a:gd name="T37" fmla="*/ 2147483647 h 797"/>
              <a:gd name="T38" fmla="*/ 2147483647 w 697"/>
              <a:gd name="T39" fmla="*/ 2147483647 h 7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7"/>
              <a:gd name="T61" fmla="*/ 0 h 797"/>
              <a:gd name="T62" fmla="*/ 697 w 697"/>
              <a:gd name="T63" fmla="*/ 797 h 7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7" h="797" extrusionOk="0">
                <a:moveTo>
                  <a:pt x="0" y="236"/>
                </a:moveTo>
                <a:cubicBezTo>
                  <a:pt x="27" y="223"/>
                  <a:pt x="56" y="218"/>
                  <a:pt x="87" y="212"/>
                </a:cubicBezTo>
                <a:cubicBezTo>
                  <a:pt x="138" y="203"/>
                  <a:pt x="190" y="193"/>
                  <a:pt x="242" y="194"/>
                </a:cubicBezTo>
                <a:cubicBezTo>
                  <a:pt x="264" y="194"/>
                  <a:pt x="302" y="197"/>
                  <a:pt x="295" y="229"/>
                </a:cubicBezTo>
                <a:cubicBezTo>
                  <a:pt x="288" y="265"/>
                  <a:pt x="251" y="303"/>
                  <a:pt x="230" y="331"/>
                </a:cubicBezTo>
                <a:cubicBezTo>
                  <a:pt x="205" y="364"/>
                  <a:pt x="172" y="402"/>
                  <a:pt x="169" y="445"/>
                </a:cubicBezTo>
                <a:cubicBezTo>
                  <a:pt x="166" y="485"/>
                  <a:pt x="203" y="517"/>
                  <a:pt x="229" y="541"/>
                </a:cubicBezTo>
                <a:cubicBezTo>
                  <a:pt x="263" y="572"/>
                  <a:pt x="303" y="593"/>
                  <a:pt x="340" y="620"/>
                </a:cubicBezTo>
                <a:cubicBezTo>
                  <a:pt x="360" y="635"/>
                  <a:pt x="381" y="650"/>
                  <a:pt x="373" y="676"/>
                </a:cubicBezTo>
                <a:cubicBezTo>
                  <a:pt x="367" y="697"/>
                  <a:pt x="309" y="714"/>
                  <a:pt x="292" y="718"/>
                </a:cubicBezTo>
                <a:cubicBezTo>
                  <a:pt x="254" y="726"/>
                  <a:pt x="207" y="723"/>
                  <a:pt x="170" y="710"/>
                </a:cubicBezTo>
                <a:cubicBezTo>
                  <a:pt x="137" y="698"/>
                  <a:pt x="114" y="684"/>
                  <a:pt x="101" y="651"/>
                </a:cubicBezTo>
                <a:cubicBezTo>
                  <a:pt x="92" y="628"/>
                  <a:pt x="97" y="614"/>
                  <a:pt x="101" y="591"/>
                </a:cubicBezTo>
              </a:path>
              <a:path w="697" h="797" extrusionOk="0">
                <a:moveTo>
                  <a:pt x="534" y="0"/>
                </a:moveTo>
                <a:cubicBezTo>
                  <a:pt x="545" y="36"/>
                  <a:pt x="565" y="65"/>
                  <a:pt x="581" y="99"/>
                </a:cubicBezTo>
                <a:cubicBezTo>
                  <a:pt x="613" y="166"/>
                  <a:pt x="642" y="234"/>
                  <a:pt x="664" y="305"/>
                </a:cubicBezTo>
                <a:cubicBezTo>
                  <a:pt x="700" y="418"/>
                  <a:pt x="708" y="536"/>
                  <a:pt x="676" y="650"/>
                </a:cubicBezTo>
                <a:cubicBezTo>
                  <a:pt x="662" y="701"/>
                  <a:pt x="636" y="742"/>
                  <a:pt x="609" y="786"/>
                </a:cubicBezTo>
                <a:cubicBezTo>
                  <a:pt x="607" y="789"/>
                  <a:pt x="606" y="793"/>
                  <a:pt x="604" y="796"/>
                </a:cubicBezTo>
                <a:cubicBezTo>
                  <a:pt x="599" y="770"/>
                  <a:pt x="602" y="760"/>
                  <a:pt x="615" y="72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5" name="Ink 25"/>
          <p:cNvSpPr>
            <a:spLocks noRot="1" noChangeAspect="1" noEditPoints="1" noChangeArrowheads="1" noChangeShapeType="1" noTextEdit="1"/>
          </p:cNvSpPr>
          <p:nvPr/>
        </p:nvSpPr>
        <p:spPr bwMode="auto">
          <a:xfrm>
            <a:off x="7842250" y="4935538"/>
            <a:ext cx="165100" cy="344487"/>
          </a:xfrm>
          <a:custGeom>
            <a:avLst/>
            <a:gdLst>
              <a:gd name="T0" fmla="*/ 2147483647 w 456"/>
              <a:gd name="T1" fmla="*/ 2147483647 h 953"/>
              <a:gd name="T2" fmla="*/ 2147483647 w 456"/>
              <a:gd name="T3" fmla="*/ 2147483647 h 953"/>
              <a:gd name="T4" fmla="*/ 2147483647 w 456"/>
              <a:gd name="T5" fmla="*/ 2147483647 h 953"/>
              <a:gd name="T6" fmla="*/ 0 w 456"/>
              <a:gd name="T7" fmla="*/ 2147483647 h 953"/>
              <a:gd name="T8" fmla="*/ 2147483647 w 456"/>
              <a:gd name="T9" fmla="*/ 2147483647 h 953"/>
              <a:gd name="T10" fmla="*/ 2147483647 w 456"/>
              <a:gd name="T11" fmla="*/ 2147483647 h 953"/>
              <a:gd name="T12" fmla="*/ 2147483647 w 456"/>
              <a:gd name="T13" fmla="*/ 2147483647 h 953"/>
              <a:gd name="T14" fmla="*/ 2147483647 w 456"/>
              <a:gd name="T15" fmla="*/ 2147483647 h 953"/>
              <a:gd name="T16" fmla="*/ 2147483647 w 456"/>
              <a:gd name="T17" fmla="*/ 2147483647 h 953"/>
              <a:gd name="T18" fmla="*/ 2147483647 w 456"/>
              <a:gd name="T19" fmla="*/ 2147483647 h 953"/>
              <a:gd name="T20" fmla="*/ 2147483647 w 456"/>
              <a:gd name="T21" fmla="*/ 2147483647 h 953"/>
              <a:gd name="T22" fmla="*/ 2147483647 w 456"/>
              <a:gd name="T23" fmla="*/ 2147483647 h 953"/>
              <a:gd name="T24" fmla="*/ 2147483647 w 456"/>
              <a:gd name="T25" fmla="*/ 2147483647 h 953"/>
              <a:gd name="T26" fmla="*/ 2147483647 w 456"/>
              <a:gd name="T27" fmla="*/ 2147483647 h 9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6"/>
              <a:gd name="T43" fmla="*/ 0 h 953"/>
              <a:gd name="T44" fmla="*/ 456 w 456"/>
              <a:gd name="T45" fmla="*/ 953 h 9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6" h="953" extrusionOk="0">
                <a:moveTo>
                  <a:pt x="101" y="95"/>
                </a:moveTo>
                <a:cubicBezTo>
                  <a:pt x="101" y="117"/>
                  <a:pt x="91" y="125"/>
                  <a:pt x="78" y="146"/>
                </a:cubicBezTo>
                <a:cubicBezTo>
                  <a:pt x="60" y="174"/>
                  <a:pt x="41" y="203"/>
                  <a:pt x="27" y="233"/>
                </a:cubicBezTo>
                <a:cubicBezTo>
                  <a:pt x="12" y="264"/>
                  <a:pt x="-1" y="298"/>
                  <a:pt x="0" y="333"/>
                </a:cubicBezTo>
                <a:cubicBezTo>
                  <a:pt x="1" y="378"/>
                  <a:pt x="36" y="400"/>
                  <a:pt x="74" y="414"/>
                </a:cubicBezTo>
                <a:cubicBezTo>
                  <a:pt x="112" y="428"/>
                  <a:pt x="154" y="430"/>
                  <a:pt x="194" y="426"/>
                </a:cubicBezTo>
                <a:cubicBezTo>
                  <a:pt x="225" y="423"/>
                  <a:pt x="263" y="413"/>
                  <a:pt x="286" y="393"/>
                </a:cubicBezTo>
                <a:cubicBezTo>
                  <a:pt x="306" y="376"/>
                  <a:pt x="318" y="352"/>
                  <a:pt x="333" y="331"/>
                </a:cubicBezTo>
              </a:path>
              <a:path w="456" h="953" extrusionOk="0">
                <a:moveTo>
                  <a:pt x="455" y="0"/>
                </a:moveTo>
                <a:cubicBezTo>
                  <a:pt x="449" y="40"/>
                  <a:pt x="441" y="77"/>
                  <a:pt x="430" y="117"/>
                </a:cubicBezTo>
                <a:cubicBezTo>
                  <a:pt x="387" y="277"/>
                  <a:pt x="357" y="436"/>
                  <a:pt x="349" y="602"/>
                </a:cubicBezTo>
                <a:cubicBezTo>
                  <a:pt x="344" y="713"/>
                  <a:pt x="339" y="833"/>
                  <a:pt x="364" y="942"/>
                </a:cubicBezTo>
                <a:cubicBezTo>
                  <a:pt x="365" y="945"/>
                  <a:pt x="366" y="949"/>
                  <a:pt x="367" y="952"/>
                </a:cubicBezTo>
                <a:cubicBezTo>
                  <a:pt x="373" y="912"/>
                  <a:pt x="366" y="895"/>
                  <a:pt x="347" y="85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6" name="Ink 26"/>
          <p:cNvSpPr>
            <a:spLocks noRot="1" noChangeAspect="1" noEditPoints="1" noChangeArrowheads="1" noChangeShapeType="1" noTextEdit="1"/>
          </p:cNvSpPr>
          <p:nvPr/>
        </p:nvSpPr>
        <p:spPr bwMode="auto">
          <a:xfrm>
            <a:off x="8242300" y="4787900"/>
            <a:ext cx="104775" cy="568325"/>
          </a:xfrm>
          <a:custGeom>
            <a:avLst/>
            <a:gdLst>
              <a:gd name="T0" fmla="*/ 0 w 292"/>
              <a:gd name="T1" fmla="*/ 2147483647 h 1582"/>
              <a:gd name="T2" fmla="*/ 2147483647 w 292"/>
              <a:gd name="T3" fmla="*/ 2147483647 h 1582"/>
              <a:gd name="T4" fmla="*/ 2147483647 w 292"/>
              <a:gd name="T5" fmla="*/ 2147483647 h 1582"/>
              <a:gd name="T6" fmla="*/ 2147483647 w 292"/>
              <a:gd name="T7" fmla="*/ 2147483647 h 1582"/>
              <a:gd name="T8" fmla="*/ 2147483647 w 292"/>
              <a:gd name="T9" fmla="*/ 2147483647 h 1582"/>
              <a:gd name="T10" fmla="*/ 2147483647 w 292"/>
              <a:gd name="T11" fmla="*/ 2147483647 h 1582"/>
              <a:gd name="T12" fmla="*/ 2147483647 w 292"/>
              <a:gd name="T13" fmla="*/ 2147483647 h 1582"/>
              <a:gd name="T14" fmla="*/ 2147483647 w 292"/>
              <a:gd name="T15" fmla="*/ 2147483647 h 1582"/>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1582"/>
              <a:gd name="T26" fmla="*/ 292 w 292"/>
              <a:gd name="T27" fmla="*/ 1582 h 15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1582" extrusionOk="0">
                <a:moveTo>
                  <a:pt x="0" y="0"/>
                </a:moveTo>
                <a:cubicBezTo>
                  <a:pt x="30" y="36"/>
                  <a:pt x="47" y="67"/>
                  <a:pt x="68" y="112"/>
                </a:cubicBezTo>
                <a:cubicBezTo>
                  <a:pt x="117" y="216"/>
                  <a:pt x="159" y="322"/>
                  <a:pt x="192" y="432"/>
                </a:cubicBezTo>
                <a:cubicBezTo>
                  <a:pt x="249" y="621"/>
                  <a:pt x="287" y="816"/>
                  <a:pt x="291" y="1013"/>
                </a:cubicBezTo>
                <a:cubicBezTo>
                  <a:pt x="294" y="1141"/>
                  <a:pt x="284" y="1270"/>
                  <a:pt x="252" y="1394"/>
                </a:cubicBezTo>
                <a:cubicBezTo>
                  <a:pt x="237" y="1453"/>
                  <a:pt x="215" y="1511"/>
                  <a:pt x="188" y="1565"/>
                </a:cubicBezTo>
                <a:cubicBezTo>
                  <a:pt x="202" y="1541"/>
                  <a:pt x="202" y="1548"/>
                  <a:pt x="203" y="1520"/>
                </a:cubicBezTo>
                <a:cubicBezTo>
                  <a:pt x="202" y="1509"/>
                  <a:pt x="200" y="1499"/>
                  <a:pt x="199" y="14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7" name="Ink 27"/>
          <p:cNvSpPr>
            <a:spLocks noRot="1" noChangeAspect="1" noEditPoints="1" noChangeArrowheads="1" noChangeShapeType="1" noTextEdit="1"/>
          </p:cNvSpPr>
          <p:nvPr/>
        </p:nvSpPr>
        <p:spPr bwMode="auto">
          <a:xfrm>
            <a:off x="6783388" y="3074988"/>
            <a:ext cx="895350" cy="1074737"/>
          </a:xfrm>
          <a:custGeom>
            <a:avLst/>
            <a:gdLst>
              <a:gd name="T0" fmla="*/ 2147483647 w 2487"/>
              <a:gd name="T1" fmla="*/ 2147483647 h 2984"/>
              <a:gd name="T2" fmla="*/ 2147483647 w 2487"/>
              <a:gd name="T3" fmla="*/ 2147483647 h 2984"/>
              <a:gd name="T4" fmla="*/ 2147483647 w 2487"/>
              <a:gd name="T5" fmla="*/ 2147483647 h 2984"/>
              <a:gd name="T6" fmla="*/ 2147483647 w 2487"/>
              <a:gd name="T7" fmla="*/ 2147483647 h 2984"/>
              <a:gd name="T8" fmla="*/ 2147483647 w 2487"/>
              <a:gd name="T9" fmla="*/ 2147483647 h 2984"/>
              <a:gd name="T10" fmla="*/ 2147483647 w 2487"/>
              <a:gd name="T11" fmla="*/ 2147483647 h 2984"/>
              <a:gd name="T12" fmla="*/ 2147483647 w 2487"/>
              <a:gd name="T13" fmla="*/ 2147483647 h 2984"/>
              <a:gd name="T14" fmla="*/ 2147483647 w 2487"/>
              <a:gd name="T15" fmla="*/ 2147483647 h 2984"/>
              <a:gd name="T16" fmla="*/ 2147483647 w 2487"/>
              <a:gd name="T17" fmla="*/ 2147483647 h 2984"/>
              <a:gd name="T18" fmla="*/ 2147483647 w 2487"/>
              <a:gd name="T19" fmla="*/ 2147483647 h 2984"/>
              <a:gd name="T20" fmla="*/ 2147483647 w 2487"/>
              <a:gd name="T21" fmla="*/ 2147483647 h 2984"/>
              <a:gd name="T22" fmla="*/ 2147483647 w 2487"/>
              <a:gd name="T23" fmla="*/ 2147483647 h 2984"/>
              <a:gd name="T24" fmla="*/ 2147483647 w 2487"/>
              <a:gd name="T25" fmla="*/ 2147483647 h 2984"/>
              <a:gd name="T26" fmla="*/ 2147483647 w 2487"/>
              <a:gd name="T27" fmla="*/ 2147483647 h 2984"/>
              <a:gd name="T28" fmla="*/ 2147483647 w 2487"/>
              <a:gd name="T29" fmla="*/ 2147483647 h 2984"/>
              <a:gd name="T30" fmla="*/ 2147483647 w 2487"/>
              <a:gd name="T31" fmla="*/ 2147483647 h 2984"/>
              <a:gd name="T32" fmla="*/ 2147483647 w 2487"/>
              <a:gd name="T33" fmla="*/ 2147483647 h 2984"/>
              <a:gd name="T34" fmla="*/ 2147483647 w 2487"/>
              <a:gd name="T35" fmla="*/ 2147483647 h 2984"/>
              <a:gd name="T36" fmla="*/ 2147483647 w 2487"/>
              <a:gd name="T37" fmla="*/ 2147483647 h 2984"/>
              <a:gd name="T38" fmla="*/ 2147483647 w 2487"/>
              <a:gd name="T39" fmla="*/ 2147483647 h 2984"/>
              <a:gd name="T40" fmla="*/ 2147483647 w 2487"/>
              <a:gd name="T41" fmla="*/ 2147483647 h 2984"/>
              <a:gd name="T42" fmla="*/ 2147483647 w 2487"/>
              <a:gd name="T43" fmla="*/ 2147483647 h 2984"/>
              <a:gd name="T44" fmla="*/ 2147483647 w 2487"/>
              <a:gd name="T45" fmla="*/ 2147483647 h 2984"/>
              <a:gd name="T46" fmla="*/ 2147483647 w 2487"/>
              <a:gd name="T47" fmla="*/ 2147483647 h 2984"/>
              <a:gd name="T48" fmla="*/ 2147483647 w 2487"/>
              <a:gd name="T49" fmla="*/ 2147483647 h 2984"/>
              <a:gd name="T50" fmla="*/ 2147483647 w 2487"/>
              <a:gd name="T51" fmla="*/ 2147483647 h 2984"/>
              <a:gd name="T52" fmla="*/ 2147483647 w 2487"/>
              <a:gd name="T53" fmla="*/ 2147483647 h 2984"/>
              <a:gd name="T54" fmla="*/ 2147483647 w 2487"/>
              <a:gd name="T55" fmla="*/ 2147483647 h 2984"/>
              <a:gd name="T56" fmla="*/ 2147483647 w 2487"/>
              <a:gd name="T57" fmla="*/ 2147483647 h 2984"/>
              <a:gd name="T58" fmla="*/ 2147483647 w 2487"/>
              <a:gd name="T59" fmla="*/ 2147483647 h 2984"/>
              <a:gd name="T60" fmla="*/ 2147483647 w 2487"/>
              <a:gd name="T61" fmla="*/ 2147483647 h 2984"/>
              <a:gd name="T62" fmla="*/ 2147483647 w 2487"/>
              <a:gd name="T63" fmla="*/ 2147483647 h 2984"/>
              <a:gd name="T64" fmla="*/ 2147483647 w 2487"/>
              <a:gd name="T65" fmla="*/ 2147483647 h 2984"/>
              <a:gd name="T66" fmla="*/ 2147483647 w 2487"/>
              <a:gd name="T67" fmla="*/ 2147483647 h 2984"/>
              <a:gd name="T68" fmla="*/ 2147483647 w 2487"/>
              <a:gd name="T69" fmla="*/ 2147483647 h 2984"/>
              <a:gd name="T70" fmla="*/ 2147483647 w 2487"/>
              <a:gd name="T71" fmla="*/ 2147483647 h 2984"/>
              <a:gd name="T72" fmla="*/ 2147483647 w 2487"/>
              <a:gd name="T73" fmla="*/ 2147483647 h 2984"/>
              <a:gd name="T74" fmla="*/ 2147483647 w 2487"/>
              <a:gd name="T75" fmla="*/ 2147483647 h 2984"/>
              <a:gd name="T76" fmla="*/ 2147483647 w 2487"/>
              <a:gd name="T77" fmla="*/ 2147483647 h 2984"/>
              <a:gd name="T78" fmla="*/ 2147483647 w 2487"/>
              <a:gd name="T79" fmla="*/ 2147483647 h 2984"/>
              <a:gd name="T80" fmla="*/ 2147483647 w 2487"/>
              <a:gd name="T81" fmla="*/ 2147483647 h 2984"/>
              <a:gd name="T82" fmla="*/ 2147483647 w 2487"/>
              <a:gd name="T83" fmla="*/ 2147483647 h 2984"/>
              <a:gd name="T84" fmla="*/ 2147483647 w 2487"/>
              <a:gd name="T85" fmla="*/ 2147483647 h 2984"/>
              <a:gd name="T86" fmla="*/ 2147483647 w 2487"/>
              <a:gd name="T87" fmla="*/ 2147483647 h 2984"/>
              <a:gd name="T88" fmla="*/ 2147483647 w 2487"/>
              <a:gd name="T89" fmla="*/ 2147483647 h 2984"/>
              <a:gd name="T90" fmla="*/ 2147483647 w 2487"/>
              <a:gd name="T91" fmla="*/ 2147483647 h 2984"/>
              <a:gd name="T92" fmla="*/ 2147483647 w 2487"/>
              <a:gd name="T93" fmla="*/ 2147483647 h 2984"/>
              <a:gd name="T94" fmla="*/ 2147483647 w 2487"/>
              <a:gd name="T95" fmla="*/ 2147483647 h 2984"/>
              <a:gd name="T96" fmla="*/ 2147483647 w 2487"/>
              <a:gd name="T97" fmla="*/ 2147483647 h 2984"/>
              <a:gd name="T98" fmla="*/ 2147483647 w 2487"/>
              <a:gd name="T99" fmla="*/ 2147483647 h 2984"/>
              <a:gd name="T100" fmla="*/ 2147483647 w 2487"/>
              <a:gd name="T101" fmla="*/ 2147483647 h 2984"/>
              <a:gd name="T102" fmla="*/ 0 w 2487"/>
              <a:gd name="T103" fmla="*/ 2147483647 h 2984"/>
              <a:gd name="T104" fmla="*/ 2147483647 w 2487"/>
              <a:gd name="T105" fmla="*/ 2147483647 h 2984"/>
              <a:gd name="T106" fmla="*/ 2147483647 w 2487"/>
              <a:gd name="T107" fmla="*/ 2147483647 h 2984"/>
              <a:gd name="T108" fmla="*/ 2147483647 w 2487"/>
              <a:gd name="T109" fmla="*/ 2147483647 h 2984"/>
              <a:gd name="T110" fmla="*/ 2147483647 w 2487"/>
              <a:gd name="T111" fmla="*/ 2147483647 h 2984"/>
              <a:gd name="T112" fmla="*/ 2147483647 w 2487"/>
              <a:gd name="T113" fmla="*/ 2147483647 h 2984"/>
              <a:gd name="T114" fmla="*/ 2147483647 w 2487"/>
              <a:gd name="T115" fmla="*/ 2147483647 h 29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87"/>
              <a:gd name="T175" fmla="*/ 0 h 2984"/>
              <a:gd name="T176" fmla="*/ 2487 w 2487"/>
              <a:gd name="T177" fmla="*/ 2984 h 29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87" h="2984" extrusionOk="0">
                <a:moveTo>
                  <a:pt x="930" y="687"/>
                </a:moveTo>
                <a:cubicBezTo>
                  <a:pt x="937" y="634"/>
                  <a:pt x="948" y="580"/>
                  <a:pt x="955" y="527"/>
                </a:cubicBezTo>
                <a:cubicBezTo>
                  <a:pt x="955" y="520"/>
                  <a:pt x="955" y="514"/>
                  <a:pt x="955" y="507"/>
                </a:cubicBezTo>
                <a:cubicBezTo>
                  <a:pt x="961" y="568"/>
                  <a:pt x="957" y="630"/>
                  <a:pt x="958" y="692"/>
                </a:cubicBezTo>
                <a:cubicBezTo>
                  <a:pt x="960" y="801"/>
                  <a:pt x="967" y="909"/>
                  <a:pt x="974" y="1018"/>
                </a:cubicBezTo>
                <a:cubicBezTo>
                  <a:pt x="980" y="1106"/>
                  <a:pt x="988" y="1195"/>
                  <a:pt x="996" y="1283"/>
                </a:cubicBezTo>
                <a:cubicBezTo>
                  <a:pt x="998" y="1308"/>
                  <a:pt x="1000" y="1333"/>
                  <a:pt x="1002" y="1358"/>
                </a:cubicBezTo>
                <a:cubicBezTo>
                  <a:pt x="1007" y="1296"/>
                  <a:pt x="1017" y="1236"/>
                  <a:pt x="1027" y="1175"/>
                </a:cubicBezTo>
                <a:cubicBezTo>
                  <a:pt x="1032" y="1147"/>
                  <a:pt x="1036" y="1120"/>
                  <a:pt x="1041" y="1092"/>
                </a:cubicBezTo>
              </a:path>
              <a:path w="2487" h="2984" extrusionOk="0">
                <a:moveTo>
                  <a:pt x="1134" y="580"/>
                </a:moveTo>
                <a:cubicBezTo>
                  <a:pt x="1141" y="545"/>
                  <a:pt x="1142" y="538"/>
                  <a:pt x="1145" y="516"/>
                </a:cubicBezTo>
                <a:cubicBezTo>
                  <a:pt x="1146" y="579"/>
                  <a:pt x="1139" y="644"/>
                  <a:pt x="1139" y="708"/>
                </a:cubicBezTo>
                <a:cubicBezTo>
                  <a:pt x="1140" y="827"/>
                  <a:pt x="1145" y="945"/>
                  <a:pt x="1155" y="1063"/>
                </a:cubicBezTo>
                <a:cubicBezTo>
                  <a:pt x="1162" y="1146"/>
                  <a:pt x="1174" y="1229"/>
                  <a:pt x="1187" y="1311"/>
                </a:cubicBezTo>
                <a:cubicBezTo>
                  <a:pt x="1192" y="1343"/>
                  <a:pt x="1208" y="1378"/>
                  <a:pt x="1194" y="1321"/>
                </a:cubicBezTo>
                <a:cubicBezTo>
                  <a:pt x="1191" y="1310"/>
                  <a:pt x="1187" y="1298"/>
                  <a:pt x="1184" y="1287"/>
                </a:cubicBezTo>
              </a:path>
              <a:path w="2487" h="2984" extrusionOk="0">
                <a:moveTo>
                  <a:pt x="746" y="996"/>
                </a:moveTo>
                <a:cubicBezTo>
                  <a:pt x="743" y="1031"/>
                  <a:pt x="762" y="1028"/>
                  <a:pt x="820" y="1015"/>
                </a:cubicBezTo>
                <a:cubicBezTo>
                  <a:pt x="935" y="990"/>
                  <a:pt x="1050" y="954"/>
                  <a:pt x="1163" y="921"/>
                </a:cubicBezTo>
                <a:cubicBezTo>
                  <a:pt x="1277" y="888"/>
                  <a:pt x="1389" y="844"/>
                  <a:pt x="1504" y="815"/>
                </a:cubicBezTo>
                <a:cubicBezTo>
                  <a:pt x="1505" y="815"/>
                  <a:pt x="1606" y="782"/>
                  <a:pt x="1580" y="809"/>
                </a:cubicBezTo>
                <a:cubicBezTo>
                  <a:pt x="1572" y="813"/>
                  <a:pt x="1564" y="818"/>
                  <a:pt x="1556" y="822"/>
                </a:cubicBezTo>
              </a:path>
              <a:path w="2487" h="2984" extrusionOk="0">
                <a:moveTo>
                  <a:pt x="912" y="1156"/>
                </a:moveTo>
                <a:cubicBezTo>
                  <a:pt x="905" y="1187"/>
                  <a:pt x="948" y="1175"/>
                  <a:pt x="973" y="1174"/>
                </a:cubicBezTo>
                <a:cubicBezTo>
                  <a:pt x="1041" y="1171"/>
                  <a:pt x="1109" y="1164"/>
                  <a:pt x="1177" y="1157"/>
                </a:cubicBezTo>
                <a:cubicBezTo>
                  <a:pt x="1240" y="1150"/>
                  <a:pt x="1308" y="1151"/>
                  <a:pt x="1369" y="1136"/>
                </a:cubicBezTo>
                <a:cubicBezTo>
                  <a:pt x="1405" y="1127"/>
                  <a:pt x="1426" y="1110"/>
                  <a:pt x="1454" y="1087"/>
                </a:cubicBezTo>
              </a:path>
              <a:path w="2487" h="2984" extrusionOk="0">
                <a:moveTo>
                  <a:pt x="2450" y="281"/>
                </a:moveTo>
                <a:cubicBezTo>
                  <a:pt x="2478" y="208"/>
                  <a:pt x="2505" y="156"/>
                  <a:pt x="2461" y="84"/>
                </a:cubicBezTo>
                <a:cubicBezTo>
                  <a:pt x="2393" y="-28"/>
                  <a:pt x="2230" y="-7"/>
                  <a:pt x="2127" y="31"/>
                </a:cubicBezTo>
                <a:cubicBezTo>
                  <a:pt x="1894" y="117"/>
                  <a:pt x="1806" y="370"/>
                  <a:pt x="1810" y="599"/>
                </a:cubicBezTo>
                <a:cubicBezTo>
                  <a:pt x="1815" y="927"/>
                  <a:pt x="1959" y="1235"/>
                  <a:pt x="1975" y="1561"/>
                </a:cubicBezTo>
                <a:cubicBezTo>
                  <a:pt x="1980" y="1663"/>
                  <a:pt x="1969" y="1767"/>
                  <a:pt x="1936" y="1864"/>
                </a:cubicBezTo>
                <a:cubicBezTo>
                  <a:pt x="1916" y="1922"/>
                  <a:pt x="1895" y="1941"/>
                  <a:pt x="1857" y="1971"/>
                </a:cubicBezTo>
                <a:cubicBezTo>
                  <a:pt x="1833" y="1921"/>
                  <a:pt x="1821" y="1876"/>
                  <a:pt x="1808" y="1820"/>
                </a:cubicBezTo>
              </a:path>
              <a:path w="2487" h="2984" extrusionOk="0">
                <a:moveTo>
                  <a:pt x="1584" y="1135"/>
                </a:moveTo>
                <a:cubicBezTo>
                  <a:pt x="1641" y="1127"/>
                  <a:pt x="1700" y="1139"/>
                  <a:pt x="1758" y="1144"/>
                </a:cubicBezTo>
                <a:cubicBezTo>
                  <a:pt x="1859" y="1153"/>
                  <a:pt x="1960" y="1161"/>
                  <a:pt x="2061" y="1163"/>
                </a:cubicBezTo>
                <a:cubicBezTo>
                  <a:pt x="2111" y="1164"/>
                  <a:pt x="2184" y="1164"/>
                  <a:pt x="2226" y="1130"/>
                </a:cubicBezTo>
                <a:cubicBezTo>
                  <a:pt x="2238" y="1113"/>
                  <a:pt x="2243" y="1108"/>
                  <a:pt x="2241" y="1093"/>
                </a:cubicBezTo>
              </a:path>
              <a:path w="2487" h="2984" extrusionOk="0">
                <a:moveTo>
                  <a:pt x="213" y="2350"/>
                </a:moveTo>
                <a:cubicBezTo>
                  <a:pt x="234" y="2338"/>
                  <a:pt x="261" y="2322"/>
                  <a:pt x="282" y="2306"/>
                </a:cubicBezTo>
                <a:cubicBezTo>
                  <a:pt x="331" y="2268"/>
                  <a:pt x="382" y="2233"/>
                  <a:pt x="431" y="2195"/>
                </a:cubicBezTo>
                <a:cubicBezTo>
                  <a:pt x="482" y="2156"/>
                  <a:pt x="532" y="2115"/>
                  <a:pt x="581" y="2073"/>
                </a:cubicBezTo>
                <a:cubicBezTo>
                  <a:pt x="598" y="2059"/>
                  <a:pt x="614" y="2044"/>
                  <a:pt x="630" y="2030"/>
                </a:cubicBezTo>
                <a:cubicBezTo>
                  <a:pt x="625" y="2074"/>
                  <a:pt x="609" y="2116"/>
                  <a:pt x="597" y="2159"/>
                </a:cubicBezTo>
                <a:cubicBezTo>
                  <a:pt x="573" y="2248"/>
                  <a:pt x="546" y="2335"/>
                  <a:pt x="521" y="2424"/>
                </a:cubicBezTo>
                <a:cubicBezTo>
                  <a:pt x="495" y="2519"/>
                  <a:pt x="472" y="2615"/>
                  <a:pt x="442" y="2709"/>
                </a:cubicBezTo>
                <a:cubicBezTo>
                  <a:pt x="424" y="2768"/>
                  <a:pt x="409" y="2830"/>
                  <a:pt x="387" y="2887"/>
                </a:cubicBezTo>
                <a:cubicBezTo>
                  <a:pt x="381" y="2903"/>
                  <a:pt x="375" y="2940"/>
                  <a:pt x="351" y="2937"/>
                </a:cubicBezTo>
                <a:cubicBezTo>
                  <a:pt x="339" y="2932"/>
                  <a:pt x="335" y="2930"/>
                  <a:pt x="328" y="2924"/>
                </a:cubicBezTo>
              </a:path>
              <a:path w="2487" h="2984" extrusionOk="0">
                <a:moveTo>
                  <a:pt x="0" y="2940"/>
                </a:moveTo>
                <a:cubicBezTo>
                  <a:pt x="19" y="2946"/>
                  <a:pt x="59" y="2950"/>
                  <a:pt x="94" y="2950"/>
                </a:cubicBezTo>
                <a:cubicBezTo>
                  <a:pt x="186" y="2950"/>
                  <a:pt x="279" y="2946"/>
                  <a:pt x="371" y="2945"/>
                </a:cubicBezTo>
                <a:cubicBezTo>
                  <a:pt x="475" y="2943"/>
                  <a:pt x="579" y="2942"/>
                  <a:pt x="683" y="2944"/>
                </a:cubicBezTo>
                <a:cubicBezTo>
                  <a:pt x="735" y="2945"/>
                  <a:pt x="787" y="2947"/>
                  <a:pt x="839" y="2951"/>
                </a:cubicBezTo>
                <a:cubicBezTo>
                  <a:pt x="817" y="2961"/>
                  <a:pt x="795" y="2959"/>
                  <a:pt x="771" y="2969"/>
                </a:cubicBezTo>
                <a:cubicBezTo>
                  <a:pt x="758" y="2977"/>
                  <a:pt x="754" y="2979"/>
                  <a:pt x="745" y="298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ext Box 14"/>
          <p:cNvSpPr txBox="1">
            <a:spLocks noChangeArrowheads="1"/>
          </p:cNvSpPr>
          <p:nvPr/>
        </p:nvSpPr>
        <p:spPr bwMode="auto">
          <a:xfrm>
            <a:off x="2971800" y="5121494"/>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dirty="0">
                <a:solidFill>
                  <a:srgbClr val="008000"/>
                </a:solidFill>
                <a:latin typeface="Courier New" pitchFamily="49" charset="0"/>
              </a:rPr>
              <a:t>#\c</a:t>
            </a:r>
            <a:endParaRPr lang="en-US" altLang="en-US" sz="3200" b="0" dirty="0">
              <a:solidFill>
                <a:srgbClr val="008000"/>
              </a:solidFill>
              <a:latin typeface="Times" pitchFamily="-106" charset="0"/>
            </a:endParaRPr>
          </a:p>
        </p:txBody>
      </p:sp>
      <p:sp>
        <p:nvSpPr>
          <p:cNvPr id="8221" name="Rectangle 33"/>
          <p:cNvSpPr>
            <a:spLocks noChangeArrowheads="1"/>
          </p:cNvSpPr>
          <p:nvPr/>
        </p:nvSpPr>
        <p:spPr bwMode="auto">
          <a:xfrm>
            <a:off x="5715000" y="2826252"/>
            <a:ext cx="1090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200" b="0" dirty="0" smtClean="0">
                <a:latin typeface="Cambria" panose="02040503050406030204" pitchFamily="18" charset="0"/>
              </a:rPr>
              <a:t>familiar, but…</a:t>
            </a:r>
            <a:endParaRPr lang="en-US" altLang="en-US" sz="1200" b="0" dirty="0">
              <a:latin typeface="Cambria" panose="02040503050406030204" pitchFamily="18" charset="0"/>
            </a:endParaRPr>
          </a:p>
        </p:txBody>
      </p:sp>
      <p:sp>
        <p:nvSpPr>
          <p:cNvPr id="8194" name="Text Box 5"/>
          <p:cNvSpPr txBox="1">
            <a:spLocks noChangeArrowheads="1"/>
          </p:cNvSpPr>
          <p:nvPr/>
        </p:nvSpPr>
        <p:spPr bwMode="auto">
          <a:xfrm>
            <a:off x="267209" y="230088"/>
            <a:ext cx="86062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dirty="0" smtClean="0">
                <a:latin typeface="Cambria" panose="02040503050406030204" pitchFamily="18" charset="0"/>
              </a:rPr>
              <a:t>Data </a:t>
            </a:r>
            <a:r>
              <a:rPr lang="en-US" altLang="en-US" sz="4400" b="0" i="1" dirty="0" smtClean="0">
                <a:latin typeface="Cambria" panose="02040503050406030204" pitchFamily="18" charset="0"/>
              </a:rPr>
              <a:t>structures</a:t>
            </a:r>
            <a:r>
              <a:rPr lang="en-US" altLang="en-US" sz="4400" b="0" dirty="0" smtClean="0">
                <a:latin typeface="Cambria" panose="02040503050406030204" pitchFamily="18" charset="0"/>
              </a:rPr>
              <a:t> in Racket</a:t>
            </a:r>
            <a:endParaRPr lang="en-US" altLang="en-US" sz="4400" b="0" dirty="0">
              <a:latin typeface="Cambria" panose="02040503050406030204" pitchFamily="18" charset="0"/>
            </a:endParaRPr>
          </a:p>
        </p:txBody>
      </p:sp>
      <p:sp>
        <p:nvSpPr>
          <p:cNvPr id="8201" name="Text Box 12"/>
          <p:cNvSpPr txBox="1">
            <a:spLocks noChangeArrowheads="1"/>
          </p:cNvSpPr>
          <p:nvPr/>
        </p:nvSpPr>
        <p:spPr bwMode="auto">
          <a:xfrm>
            <a:off x="2971800" y="3911025"/>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dirty="0">
                <a:latin typeface="Courier New" pitchFamily="49" charset="0"/>
              </a:rPr>
              <a:t>'</a:t>
            </a:r>
            <a:r>
              <a:rPr lang="en-US" altLang="en-US" sz="3200" dirty="0" err="1">
                <a:latin typeface="Courier New" pitchFamily="49" charset="0"/>
              </a:rPr>
              <a:t>fac</a:t>
            </a:r>
            <a:endParaRPr lang="en-US" altLang="en-US" sz="3200" b="0" dirty="0">
              <a:latin typeface="Times" pitchFamily="-106" charset="0"/>
            </a:endParaRPr>
          </a:p>
        </p:txBody>
      </p:sp>
      <p:sp>
        <p:nvSpPr>
          <p:cNvPr id="8206" name="Text Box 17"/>
          <p:cNvSpPr txBox="1">
            <a:spLocks noChangeArrowheads="1"/>
          </p:cNvSpPr>
          <p:nvPr/>
        </p:nvSpPr>
        <p:spPr bwMode="auto">
          <a:xfrm>
            <a:off x="2971800" y="1450047"/>
            <a:ext cx="274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dirty="0" smtClean="0">
                <a:solidFill>
                  <a:srgbClr val="008000"/>
                </a:solidFill>
                <a:latin typeface="Courier New" pitchFamily="49" charset="0"/>
              </a:rPr>
              <a:t>"</a:t>
            </a:r>
            <a:r>
              <a:rPr lang="en-US" altLang="en-US" sz="3200" dirty="0" err="1" smtClean="0">
                <a:solidFill>
                  <a:srgbClr val="008000"/>
                </a:solidFill>
                <a:latin typeface="Courier New" pitchFamily="49" charset="0"/>
              </a:rPr>
              <a:t>tictacs</a:t>
            </a:r>
            <a:r>
              <a:rPr lang="en-US" altLang="en-US" sz="3200" dirty="0" smtClean="0">
                <a:solidFill>
                  <a:srgbClr val="008000"/>
                </a:solidFill>
                <a:latin typeface="Courier New" pitchFamily="49" charset="0"/>
              </a:rPr>
              <a:t>"</a:t>
            </a:r>
            <a:endParaRPr lang="en-US" altLang="en-US" sz="3200" b="0" dirty="0">
              <a:solidFill>
                <a:srgbClr val="008000"/>
              </a:solidFill>
              <a:latin typeface="Times" pitchFamily="-106" charset="0"/>
            </a:endParaRPr>
          </a:p>
        </p:txBody>
      </p:sp>
      <p:grpSp>
        <p:nvGrpSpPr>
          <p:cNvPr id="8207" name="Group 18"/>
          <p:cNvGrpSpPr>
            <a:grpSpLocks/>
          </p:cNvGrpSpPr>
          <p:nvPr/>
        </p:nvGrpSpPr>
        <p:grpSpPr bwMode="auto">
          <a:xfrm>
            <a:off x="8420938" y="2819726"/>
            <a:ext cx="494790" cy="478435"/>
            <a:chOff x="2928" y="1051"/>
            <a:chExt cx="840" cy="957"/>
          </a:xfrm>
        </p:grpSpPr>
        <p:sp>
          <p:nvSpPr>
            <p:cNvPr id="8235" name="Freeform 19"/>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236" name="Oval 2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237" name="Oval 2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238" name="Oval 2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239" name="Oval 2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240" name="Oval 2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241" name="Oval 2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242" name="Oval 2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243" name="AutoShape 2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244" name="Freeform 2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245" name="Freeform 2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246" name="Freeform 3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247" name="Freeform 3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208" name="Text Box 32"/>
          <p:cNvSpPr txBox="1">
            <a:spLocks noChangeArrowheads="1"/>
          </p:cNvSpPr>
          <p:nvPr/>
        </p:nvSpPr>
        <p:spPr bwMode="auto">
          <a:xfrm>
            <a:off x="7620000" y="2286000"/>
            <a:ext cx="16981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dirty="0" smtClean="0">
                <a:solidFill>
                  <a:srgbClr val="008000"/>
                </a:solidFill>
                <a:latin typeface="Cambria" pitchFamily="18" charset="0"/>
              </a:rPr>
              <a:t>They say John McCarthy hated commas!</a:t>
            </a:r>
            <a:endParaRPr lang="en-US" altLang="en-US" sz="1200" b="0" dirty="0">
              <a:solidFill>
                <a:srgbClr val="008000"/>
              </a:solidFill>
              <a:latin typeface="Cambria" pitchFamily="18" charset="0"/>
            </a:endParaRPr>
          </a:p>
        </p:txBody>
      </p:sp>
      <p:sp>
        <p:nvSpPr>
          <p:cNvPr id="8209" name="Rectangle 33"/>
          <p:cNvSpPr>
            <a:spLocks noChangeArrowheads="1"/>
          </p:cNvSpPr>
          <p:nvPr/>
        </p:nvSpPr>
        <p:spPr bwMode="auto">
          <a:xfrm>
            <a:off x="5715000" y="1601687"/>
            <a:ext cx="7439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200" b="0" dirty="0" smtClean="0">
                <a:latin typeface="Cambria" panose="02040503050406030204" pitchFamily="18" charset="0"/>
              </a:rPr>
              <a:t>familiar!</a:t>
            </a:r>
            <a:endParaRPr lang="en-US" altLang="en-US" sz="1200" b="0" dirty="0">
              <a:latin typeface="Cambria" panose="02040503050406030204" pitchFamily="18" charset="0"/>
            </a:endParaRPr>
          </a:p>
        </p:txBody>
      </p:sp>
      <p:sp>
        <p:nvSpPr>
          <p:cNvPr id="8213" name="Rectangle 37"/>
          <p:cNvSpPr>
            <a:spLocks noChangeArrowheads="1"/>
          </p:cNvSpPr>
          <p:nvPr/>
        </p:nvSpPr>
        <p:spPr bwMode="auto">
          <a:xfrm>
            <a:off x="5715000" y="3972579"/>
            <a:ext cx="255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200" b="0" dirty="0" smtClean="0">
                <a:latin typeface="Cambria" panose="02040503050406030204" pitchFamily="18" charset="0"/>
              </a:rPr>
              <a:t>similar to a "variable" or "label"  – but it doesn't need a defined value!</a:t>
            </a:r>
            <a:endParaRPr lang="en-US" altLang="en-US" sz="1200" b="0" dirty="0">
              <a:latin typeface="Cambria" panose="02040503050406030204" pitchFamily="18" charset="0"/>
            </a:endParaRPr>
          </a:p>
        </p:txBody>
      </p:sp>
      <p:sp>
        <p:nvSpPr>
          <p:cNvPr id="8214" name="Text Box 38"/>
          <p:cNvSpPr txBox="1">
            <a:spLocks noChangeArrowheads="1"/>
          </p:cNvSpPr>
          <p:nvPr/>
        </p:nvSpPr>
        <p:spPr bwMode="auto">
          <a:xfrm>
            <a:off x="2971800" y="2691255"/>
            <a:ext cx="24407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dirty="0">
                <a:latin typeface="Courier New" pitchFamily="49" charset="0"/>
              </a:rPr>
              <a:t>'(a b c)</a:t>
            </a:r>
            <a:endParaRPr lang="en-US" altLang="en-US" sz="3200" b="0" dirty="0">
              <a:latin typeface="Times" pitchFamily="-106" charset="0"/>
            </a:endParaRPr>
          </a:p>
        </p:txBody>
      </p:sp>
      <p:sp>
        <p:nvSpPr>
          <p:cNvPr id="42" name="Text Box 5"/>
          <p:cNvSpPr txBox="1">
            <a:spLocks noChangeArrowheads="1"/>
          </p:cNvSpPr>
          <p:nvPr/>
        </p:nvSpPr>
        <p:spPr bwMode="auto">
          <a:xfrm>
            <a:off x="527226" y="1447800"/>
            <a:ext cx="17551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b="0" dirty="0" smtClean="0">
                <a:latin typeface="Cambria" panose="02040503050406030204" pitchFamily="18" charset="0"/>
              </a:rPr>
              <a:t>string</a:t>
            </a:r>
            <a:endParaRPr lang="en-US" altLang="en-US" sz="3200" b="0" dirty="0">
              <a:latin typeface="Cambria" panose="02040503050406030204" pitchFamily="18" charset="0"/>
            </a:endParaRPr>
          </a:p>
        </p:txBody>
      </p:sp>
      <p:sp>
        <p:nvSpPr>
          <p:cNvPr id="43" name="Text Box 5"/>
          <p:cNvSpPr txBox="1">
            <a:spLocks noChangeArrowheads="1"/>
          </p:cNvSpPr>
          <p:nvPr/>
        </p:nvSpPr>
        <p:spPr bwMode="auto">
          <a:xfrm>
            <a:off x="527226" y="2672365"/>
            <a:ext cx="17551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b="0" dirty="0" smtClean="0">
                <a:latin typeface="Cambria" panose="02040503050406030204" pitchFamily="18" charset="0"/>
              </a:rPr>
              <a:t>list</a:t>
            </a:r>
            <a:endParaRPr lang="en-US" altLang="en-US" sz="3200" b="0" dirty="0">
              <a:latin typeface="Cambria" panose="02040503050406030204" pitchFamily="18" charset="0"/>
            </a:endParaRPr>
          </a:p>
        </p:txBody>
      </p:sp>
      <p:sp>
        <p:nvSpPr>
          <p:cNvPr id="44" name="Text Box 5"/>
          <p:cNvSpPr txBox="1">
            <a:spLocks noChangeArrowheads="1"/>
          </p:cNvSpPr>
          <p:nvPr/>
        </p:nvSpPr>
        <p:spPr bwMode="auto">
          <a:xfrm>
            <a:off x="527226" y="5121494"/>
            <a:ext cx="17551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b="0" dirty="0" smtClean="0">
                <a:latin typeface="Cambria" panose="02040503050406030204" pitchFamily="18" charset="0"/>
              </a:rPr>
              <a:t>char</a:t>
            </a:r>
            <a:endParaRPr lang="en-US" altLang="en-US" sz="3200" b="0" dirty="0">
              <a:latin typeface="Cambria" panose="02040503050406030204" pitchFamily="18" charset="0"/>
            </a:endParaRPr>
          </a:p>
        </p:txBody>
      </p:sp>
      <p:sp>
        <p:nvSpPr>
          <p:cNvPr id="45" name="Text Box 5"/>
          <p:cNvSpPr txBox="1">
            <a:spLocks noChangeArrowheads="1"/>
          </p:cNvSpPr>
          <p:nvPr/>
        </p:nvSpPr>
        <p:spPr bwMode="auto">
          <a:xfrm>
            <a:off x="527226" y="3896930"/>
            <a:ext cx="17551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b="0" dirty="0" smtClean="0">
                <a:latin typeface="Cambria" panose="02040503050406030204" pitchFamily="18" charset="0"/>
              </a:rPr>
              <a:t>symbol</a:t>
            </a:r>
            <a:endParaRPr lang="en-US" altLang="en-US" sz="3200" b="0" dirty="0">
              <a:latin typeface="Cambria" panose="02040503050406030204" pitchFamily="18" charset="0"/>
            </a:endParaRPr>
          </a:p>
        </p:txBody>
      </p:sp>
      <p:grpSp>
        <p:nvGrpSpPr>
          <p:cNvPr id="46" name="Group 18"/>
          <p:cNvGrpSpPr>
            <a:grpSpLocks/>
          </p:cNvGrpSpPr>
          <p:nvPr/>
        </p:nvGrpSpPr>
        <p:grpSpPr bwMode="auto">
          <a:xfrm>
            <a:off x="8689622" y="6400800"/>
            <a:ext cx="378178" cy="362743"/>
            <a:chOff x="2928" y="1051"/>
            <a:chExt cx="840" cy="957"/>
          </a:xfrm>
        </p:grpSpPr>
        <p:sp>
          <p:nvSpPr>
            <p:cNvPr id="47" name="Freeform 19"/>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8" name="Oval 2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9" name="Oval 2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0" name="Oval 2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1" name="Oval 2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2" name="Oval 2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3" name="Oval 2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4" name="Oval 2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5" name="AutoShape 2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6" name="Freeform 2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7" name="Freeform 2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8" name="Freeform 3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9" name="Freeform 3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0" name="Text Box 32"/>
          <p:cNvSpPr txBox="1">
            <a:spLocks noChangeArrowheads="1"/>
          </p:cNvSpPr>
          <p:nvPr/>
        </p:nvSpPr>
        <p:spPr bwMode="auto">
          <a:xfrm>
            <a:off x="7429500" y="6091535"/>
            <a:ext cx="179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dirty="0" smtClean="0">
                <a:solidFill>
                  <a:srgbClr val="008000"/>
                </a:solidFill>
                <a:latin typeface="Cambria" pitchFamily="18" charset="0"/>
              </a:rPr>
              <a:t>But he seemed to like punctuation!</a:t>
            </a:r>
            <a:endParaRPr lang="en-US" altLang="en-US" sz="1200" b="0" dirty="0">
              <a:solidFill>
                <a:srgbClr val="008000"/>
              </a:solidFill>
              <a:latin typeface="Cambria" pitchFamily="18" charset="0"/>
            </a:endParaRPr>
          </a:p>
        </p:txBody>
      </p:sp>
      <p:sp>
        <p:nvSpPr>
          <p:cNvPr id="2" name="Rectangle 1"/>
          <p:cNvSpPr/>
          <p:nvPr/>
        </p:nvSpPr>
        <p:spPr>
          <a:xfrm>
            <a:off x="304800" y="6224314"/>
            <a:ext cx="2237792" cy="369332"/>
          </a:xfrm>
          <a:prstGeom prst="rect">
            <a:avLst/>
          </a:prstGeom>
          <a:solidFill>
            <a:srgbClr val="CCFFCC"/>
          </a:solidFill>
        </p:spPr>
        <p:txBody>
          <a:bodyPr wrap="none">
            <a:spAutoFit/>
          </a:bodyPr>
          <a:lstStyle/>
          <a:p>
            <a:r>
              <a:rPr lang="en-US" sz="1800" b="0" dirty="0">
                <a:latin typeface="Calibri" panose="020F0502020204030204" pitchFamily="34" charset="0"/>
              </a:rPr>
              <a:t>(string-&gt;list </a:t>
            </a:r>
            <a:r>
              <a:rPr lang="en-US" sz="1800" b="0" dirty="0" smtClean="0">
                <a:latin typeface="Calibri" panose="020F0502020204030204" pitchFamily="34" charset="0"/>
              </a:rPr>
              <a:t>  </a:t>
            </a:r>
            <a:r>
              <a:rPr lang="en-US" sz="1800" b="0" dirty="0" smtClean="0">
                <a:solidFill>
                  <a:srgbClr val="008000"/>
                </a:solidFill>
                <a:latin typeface="Calibri" panose="020F0502020204030204" pitchFamily="34" charset="0"/>
              </a:rPr>
              <a:t>"</a:t>
            </a:r>
            <a:r>
              <a:rPr lang="en-US" sz="1800" b="0" dirty="0">
                <a:solidFill>
                  <a:srgbClr val="008000"/>
                </a:solidFill>
                <a:latin typeface="Calibri" panose="020F0502020204030204" pitchFamily="34" charset="0"/>
              </a:rPr>
              <a:t>Go </a:t>
            </a:r>
            <a:r>
              <a:rPr lang="en-US" sz="1800" b="0" dirty="0" err="1">
                <a:solidFill>
                  <a:srgbClr val="008000"/>
                </a:solidFill>
                <a:latin typeface="Calibri" panose="020F0502020204030204" pitchFamily="34" charset="0"/>
              </a:rPr>
              <a:t>cs</a:t>
            </a:r>
            <a:r>
              <a:rPr lang="en-US" sz="1800" b="0" dirty="0">
                <a:solidFill>
                  <a:srgbClr val="008000"/>
                </a:solidFill>
                <a:latin typeface="Calibri" panose="020F0502020204030204" pitchFamily="34" charset="0"/>
              </a:rPr>
              <a:t>!"</a:t>
            </a:r>
            <a:r>
              <a:rPr lang="en-US" sz="1800" b="0" dirty="0">
                <a:latin typeface="Calibri" panose="020F0502020204030204" pitchFamily="34" charset="0"/>
              </a:rPr>
              <a:t>)</a:t>
            </a:r>
          </a:p>
        </p:txBody>
      </p:sp>
      <p:sp>
        <p:nvSpPr>
          <p:cNvPr id="62" name="Rectangle 61"/>
          <p:cNvSpPr/>
          <p:nvPr/>
        </p:nvSpPr>
        <p:spPr>
          <a:xfrm>
            <a:off x="2807875" y="6224022"/>
            <a:ext cx="2276585" cy="369332"/>
          </a:xfrm>
          <a:prstGeom prst="rect">
            <a:avLst/>
          </a:prstGeom>
          <a:solidFill>
            <a:srgbClr val="CCFFCC"/>
          </a:solidFill>
        </p:spPr>
        <p:txBody>
          <a:bodyPr wrap="none">
            <a:spAutoFit/>
          </a:bodyPr>
          <a:lstStyle/>
          <a:p>
            <a:r>
              <a:rPr lang="en-US" sz="1800" b="0" dirty="0" smtClean="0">
                <a:latin typeface="Calibri" panose="020F0502020204030204" pitchFamily="34" charset="0"/>
              </a:rPr>
              <a:t>(</a:t>
            </a:r>
            <a:r>
              <a:rPr lang="en-US" sz="1800" b="0" dirty="0">
                <a:latin typeface="Calibri" panose="020F0502020204030204" pitchFamily="34" charset="0"/>
              </a:rPr>
              <a:t>string-</a:t>
            </a:r>
            <a:r>
              <a:rPr lang="en-US" sz="1800" b="0" dirty="0" smtClean="0">
                <a:latin typeface="Calibri" panose="020F0502020204030204" pitchFamily="34" charset="0"/>
              </a:rPr>
              <a:t>&gt;symbol  </a:t>
            </a:r>
            <a:r>
              <a:rPr lang="en-US" sz="1800" b="0" dirty="0" smtClean="0">
                <a:solidFill>
                  <a:srgbClr val="008000"/>
                </a:solidFill>
                <a:latin typeface="Calibri" panose="020F0502020204030204" pitchFamily="34" charset="0"/>
              </a:rPr>
              <a:t>"</a:t>
            </a:r>
            <a:r>
              <a:rPr lang="en-US" sz="1800" b="0" dirty="0" err="1" smtClean="0">
                <a:solidFill>
                  <a:srgbClr val="008000"/>
                </a:solidFill>
                <a:latin typeface="Calibri" panose="020F0502020204030204" pitchFamily="34" charset="0"/>
              </a:rPr>
              <a:t>fac</a:t>
            </a:r>
            <a:r>
              <a:rPr lang="en-US" sz="1800" b="0" dirty="0" smtClean="0">
                <a:solidFill>
                  <a:srgbClr val="008000"/>
                </a:solidFill>
                <a:latin typeface="Calibri" panose="020F0502020204030204" pitchFamily="34" charset="0"/>
              </a:rPr>
              <a:t>"</a:t>
            </a:r>
            <a:r>
              <a:rPr lang="en-US" sz="1800" b="0" dirty="0" smtClean="0">
                <a:latin typeface="Calibri" panose="020F0502020204030204" pitchFamily="34" charset="0"/>
              </a:rPr>
              <a:t>)</a:t>
            </a:r>
            <a:endParaRPr lang="en-US" sz="1800" b="0" dirty="0">
              <a:latin typeface="Calibri" panose="020F0502020204030204" pitchFamily="34" charset="0"/>
            </a:endParaRPr>
          </a:p>
        </p:txBody>
      </p:sp>
      <p:sp>
        <p:nvSpPr>
          <p:cNvPr id="63" name="Rectangle 62"/>
          <p:cNvSpPr/>
          <p:nvPr/>
        </p:nvSpPr>
        <p:spPr>
          <a:xfrm>
            <a:off x="5349744" y="6232360"/>
            <a:ext cx="1523538" cy="369332"/>
          </a:xfrm>
          <a:prstGeom prst="rect">
            <a:avLst/>
          </a:prstGeom>
          <a:solidFill>
            <a:srgbClr val="CCFFCC"/>
          </a:solidFill>
        </p:spPr>
        <p:txBody>
          <a:bodyPr wrap="square">
            <a:spAutoFit/>
          </a:bodyPr>
          <a:lstStyle/>
          <a:p>
            <a:r>
              <a:rPr lang="en-US" sz="1800" b="0" dirty="0" smtClean="0">
                <a:latin typeface="Calibri" panose="020F0502020204030204" pitchFamily="34" charset="0"/>
              </a:rPr>
              <a:t>(list?   </a:t>
            </a:r>
            <a:r>
              <a:rPr lang="en-US" sz="1800" b="0" dirty="0" smtClean="0">
                <a:solidFill>
                  <a:srgbClr val="008000"/>
                </a:solidFill>
                <a:latin typeface="Calibri" panose="020F0502020204030204" pitchFamily="34" charset="0"/>
              </a:rPr>
              <a:t>"</a:t>
            </a:r>
            <a:r>
              <a:rPr lang="en-US" sz="1800" b="0" dirty="0" err="1" smtClean="0">
                <a:solidFill>
                  <a:srgbClr val="008000"/>
                </a:solidFill>
                <a:latin typeface="Calibri" panose="020F0502020204030204" pitchFamily="34" charset="0"/>
              </a:rPr>
              <a:t>cs</a:t>
            </a:r>
            <a:r>
              <a:rPr lang="en-US" sz="1800" b="0" dirty="0">
                <a:solidFill>
                  <a:srgbClr val="008000"/>
                </a:solidFill>
                <a:latin typeface="Calibri" panose="020F0502020204030204" pitchFamily="34" charset="0"/>
              </a:rPr>
              <a:t>"</a:t>
            </a:r>
            <a:r>
              <a:rPr lang="en-US" sz="1800" b="0" dirty="0" smtClean="0">
                <a:latin typeface="Calibri" panose="020F0502020204030204" pitchFamily="34" charset="0"/>
              </a:rPr>
              <a:t>)</a:t>
            </a:r>
            <a:endParaRPr lang="en-US" sz="1800" b="0" dirty="0">
              <a:latin typeface="Calibri" panose="020F0502020204030204" pitchFamily="34" charset="0"/>
            </a:endParaRPr>
          </a:p>
        </p:txBody>
      </p:sp>
      <p:sp>
        <p:nvSpPr>
          <p:cNvPr id="4" name="Rectangle 3"/>
          <p:cNvSpPr/>
          <p:nvPr/>
        </p:nvSpPr>
        <p:spPr>
          <a:xfrm>
            <a:off x="5715000" y="5275381"/>
            <a:ext cx="2141933" cy="276999"/>
          </a:xfrm>
          <a:prstGeom prst="rect">
            <a:avLst/>
          </a:prstGeom>
        </p:spPr>
        <p:txBody>
          <a:bodyPr wrap="none">
            <a:spAutoFit/>
          </a:bodyPr>
          <a:lstStyle/>
          <a:p>
            <a:r>
              <a:rPr lang="en-US" sz="1200" b="0" dirty="0" smtClean="0">
                <a:solidFill>
                  <a:srgbClr val="000000"/>
                </a:solidFill>
                <a:latin typeface="Cambria" panose="02040503050406030204" pitchFamily="18" charset="0"/>
              </a:rPr>
              <a:t>the smallest piece of a string…</a:t>
            </a:r>
            <a:endParaRPr lang="en-US" dirty="0"/>
          </a:p>
        </p:txBody>
      </p:sp>
    </p:spTree>
    <p:extLst>
      <p:ext uri="{BB962C8B-B14F-4D97-AF65-F5344CB8AC3E}">
        <p14:creationId xmlns:p14="http://schemas.microsoft.com/office/powerpoint/2010/main" val="27217168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5356225" y="188913"/>
            <a:ext cx="3440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4400" b="0" i="1"/>
              <a:t>Quiz</a:t>
            </a:r>
          </a:p>
        </p:txBody>
      </p:sp>
      <p:sp>
        <p:nvSpPr>
          <p:cNvPr id="34819" name="Text Box 7"/>
          <p:cNvSpPr txBox="1">
            <a:spLocks noChangeArrowheads="1"/>
          </p:cNvSpPr>
          <p:nvPr/>
        </p:nvSpPr>
        <p:spPr bwMode="auto">
          <a:xfrm>
            <a:off x="381000" y="1597025"/>
            <a:ext cx="4343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a:solidFill>
                  <a:schemeClr val="bg2"/>
                </a:solidFill>
                <a:latin typeface="Courier New" pitchFamily="49" charset="0"/>
              </a:rPr>
              <a:t>( define  </a:t>
            </a:r>
            <a:r>
              <a:rPr lang="en-US" altLang="en-US">
                <a:latin typeface="Courier New" pitchFamily="49" charset="0"/>
              </a:rPr>
              <a:t>L '(h a r) </a:t>
            </a:r>
            <a:r>
              <a:rPr lang="en-US" altLang="en-US">
                <a:solidFill>
                  <a:schemeClr val="bg2"/>
                </a:solidFill>
                <a:latin typeface="Courier New" pitchFamily="49" charset="0"/>
              </a:rPr>
              <a:t>)</a:t>
            </a:r>
            <a:endParaRPr lang="en-US" altLang="en-US">
              <a:latin typeface="Courier New" pitchFamily="49" charset="0"/>
            </a:endParaRPr>
          </a:p>
        </p:txBody>
      </p:sp>
      <p:sp>
        <p:nvSpPr>
          <p:cNvPr id="34820" name="Rectangle 11"/>
          <p:cNvSpPr>
            <a:spLocks noChangeArrowheads="1"/>
          </p:cNvSpPr>
          <p:nvPr/>
        </p:nvSpPr>
        <p:spPr bwMode="auto">
          <a:xfrm>
            <a:off x="1143000" y="358933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FF0000"/>
                </a:solidFill>
                <a:latin typeface="Courier New" pitchFamily="49" charset="0"/>
              </a:rPr>
              <a:t>cons</a:t>
            </a:r>
            <a:r>
              <a:rPr lang="en-US" altLang="en-US">
                <a:latin typeface="Courier New" pitchFamily="49" charset="0"/>
              </a:rPr>
              <a:t> L M)</a:t>
            </a:r>
          </a:p>
        </p:txBody>
      </p:sp>
      <p:sp>
        <p:nvSpPr>
          <p:cNvPr id="34821" name="Rectangle 12"/>
          <p:cNvSpPr>
            <a:spLocks noChangeArrowheads="1"/>
          </p:cNvSpPr>
          <p:nvPr/>
        </p:nvSpPr>
        <p:spPr bwMode="auto">
          <a:xfrm>
            <a:off x="1143000" y="28956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L L)</a:t>
            </a:r>
          </a:p>
        </p:txBody>
      </p:sp>
      <p:sp>
        <p:nvSpPr>
          <p:cNvPr id="34822" name="Rectangle 13"/>
          <p:cNvSpPr>
            <a:spLocks noChangeArrowheads="1"/>
          </p:cNvSpPr>
          <p:nvPr/>
        </p:nvSpPr>
        <p:spPr bwMode="auto">
          <a:xfrm>
            <a:off x="1143000" y="4283075"/>
            <a:ext cx="424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90BF3"/>
                </a:solidFill>
                <a:latin typeface="Courier New" pitchFamily="49" charset="0"/>
              </a:rPr>
              <a:t>append</a:t>
            </a:r>
            <a:r>
              <a:rPr lang="en-US" altLang="en-US">
                <a:latin typeface="Courier New" pitchFamily="49" charset="0"/>
              </a:rPr>
              <a:t> L (</a:t>
            </a:r>
            <a:r>
              <a:rPr lang="en-US" altLang="en-US">
                <a:solidFill>
                  <a:srgbClr val="A70BE0"/>
                </a:solidFill>
                <a:latin typeface="Courier New" pitchFamily="49" charset="0"/>
              </a:rPr>
              <a:t>reverse</a:t>
            </a:r>
            <a:r>
              <a:rPr lang="en-US" altLang="en-US">
                <a:latin typeface="Courier New" pitchFamily="49" charset="0"/>
              </a:rPr>
              <a:t> L))</a:t>
            </a:r>
          </a:p>
        </p:txBody>
      </p:sp>
      <p:sp>
        <p:nvSpPr>
          <p:cNvPr id="34823" name="Text Box 14"/>
          <p:cNvSpPr txBox="1">
            <a:spLocks noChangeArrowheads="1"/>
          </p:cNvSpPr>
          <p:nvPr/>
        </p:nvSpPr>
        <p:spPr bwMode="auto">
          <a:xfrm>
            <a:off x="381000" y="2130425"/>
            <a:ext cx="4038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a:solidFill>
                  <a:schemeClr val="bg2"/>
                </a:solidFill>
                <a:latin typeface="Courier New" pitchFamily="49" charset="0"/>
              </a:rPr>
              <a:t>( define  </a:t>
            </a:r>
            <a:r>
              <a:rPr lang="en-US" altLang="en-US">
                <a:latin typeface="Courier New" pitchFamily="49" charset="0"/>
              </a:rPr>
              <a:t>M '(e v) </a:t>
            </a:r>
            <a:r>
              <a:rPr lang="en-US" altLang="en-US">
                <a:solidFill>
                  <a:schemeClr val="bg2"/>
                </a:solidFill>
                <a:latin typeface="Courier New" pitchFamily="49" charset="0"/>
              </a:rPr>
              <a:t>)</a:t>
            </a:r>
            <a:endParaRPr lang="en-US" altLang="en-US">
              <a:latin typeface="Courier New" pitchFamily="49" charset="0"/>
            </a:endParaRPr>
          </a:p>
        </p:txBody>
      </p:sp>
      <p:sp>
        <p:nvSpPr>
          <p:cNvPr id="34824" name="Rectangle 16"/>
          <p:cNvSpPr>
            <a:spLocks noChangeArrowheads="1"/>
          </p:cNvSpPr>
          <p:nvPr/>
        </p:nvSpPr>
        <p:spPr bwMode="auto">
          <a:xfrm>
            <a:off x="6094413" y="6172200"/>
            <a:ext cx="2744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'(h a r v e y)</a:t>
            </a:r>
          </a:p>
        </p:txBody>
      </p:sp>
      <p:sp>
        <p:nvSpPr>
          <p:cNvPr id="34825" name="Text Box 19"/>
          <p:cNvSpPr txBox="1">
            <a:spLocks noChangeArrowheads="1"/>
          </p:cNvSpPr>
          <p:nvPr/>
        </p:nvSpPr>
        <p:spPr bwMode="auto">
          <a:xfrm>
            <a:off x="4800600" y="2722563"/>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00" b="0" i="1"/>
              <a:t>evaluates to</a:t>
            </a:r>
          </a:p>
        </p:txBody>
      </p:sp>
      <p:sp>
        <p:nvSpPr>
          <p:cNvPr id="34826" name="Rectangle 45"/>
          <p:cNvSpPr>
            <a:spLocks noChangeArrowheads="1"/>
          </p:cNvSpPr>
          <p:nvPr/>
        </p:nvSpPr>
        <p:spPr bwMode="auto">
          <a:xfrm>
            <a:off x="4294188" y="158750"/>
            <a:ext cx="92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latin typeface="Courier New" pitchFamily="49" charset="0"/>
              </a:rPr>
              <a:t>list</a:t>
            </a:r>
            <a:r>
              <a:rPr lang="en-US" altLang="en-US">
                <a:latin typeface="Courier New" pitchFamily="49" charset="0"/>
              </a:rPr>
              <a:t> </a:t>
            </a:r>
            <a:endParaRPr lang="en-US" altLang="en-US"/>
          </a:p>
        </p:txBody>
      </p:sp>
      <p:sp>
        <p:nvSpPr>
          <p:cNvPr id="34827" name="Rectangle 46"/>
          <p:cNvSpPr>
            <a:spLocks noChangeArrowheads="1"/>
          </p:cNvSpPr>
          <p:nvPr/>
        </p:nvSpPr>
        <p:spPr bwMode="auto">
          <a:xfrm>
            <a:off x="5384800" y="158750"/>
            <a:ext cx="92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FF0000"/>
                </a:solidFill>
                <a:latin typeface="Courier New" pitchFamily="49" charset="0"/>
              </a:rPr>
              <a:t>cons</a:t>
            </a:r>
            <a:r>
              <a:rPr lang="en-US" altLang="en-US">
                <a:latin typeface="Courier New" pitchFamily="49" charset="0"/>
              </a:rPr>
              <a:t> </a:t>
            </a:r>
            <a:endParaRPr lang="en-US" altLang="en-US"/>
          </a:p>
        </p:txBody>
      </p:sp>
      <p:sp>
        <p:nvSpPr>
          <p:cNvPr id="34828" name="Rectangle 47"/>
          <p:cNvSpPr>
            <a:spLocks noChangeArrowheads="1"/>
          </p:cNvSpPr>
          <p:nvPr/>
        </p:nvSpPr>
        <p:spPr bwMode="auto">
          <a:xfrm>
            <a:off x="3921125" y="609600"/>
            <a:ext cx="1292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append</a:t>
            </a:r>
            <a:r>
              <a:rPr lang="en-US" altLang="en-US">
                <a:latin typeface="Courier New" pitchFamily="49" charset="0"/>
              </a:rPr>
              <a:t> </a:t>
            </a:r>
            <a:endParaRPr lang="en-US" altLang="en-US"/>
          </a:p>
        </p:txBody>
      </p:sp>
      <p:sp>
        <p:nvSpPr>
          <p:cNvPr id="34829" name="Rectangle 48"/>
          <p:cNvSpPr>
            <a:spLocks noChangeArrowheads="1"/>
          </p:cNvSpPr>
          <p:nvPr/>
        </p:nvSpPr>
        <p:spPr bwMode="auto">
          <a:xfrm>
            <a:off x="5380038" y="609600"/>
            <a:ext cx="1477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A70BE0"/>
                </a:solidFill>
                <a:latin typeface="Courier New" pitchFamily="49" charset="0"/>
              </a:rPr>
              <a:t>reverse</a:t>
            </a:r>
            <a:r>
              <a:rPr lang="en-US" altLang="en-US">
                <a:latin typeface="Courier New" pitchFamily="49" charset="0"/>
              </a:rPr>
              <a:t> </a:t>
            </a:r>
            <a:endParaRPr lang="en-US" altLang="en-US"/>
          </a:p>
        </p:txBody>
      </p:sp>
      <p:sp>
        <p:nvSpPr>
          <p:cNvPr id="34830" name="Right Arrow 49"/>
          <p:cNvSpPr>
            <a:spLocks noChangeArrowheads="1"/>
          </p:cNvSpPr>
          <p:nvPr/>
        </p:nvSpPr>
        <p:spPr bwMode="auto">
          <a:xfrm>
            <a:off x="5448300" y="3060700"/>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4831" name="Right Arrow 50"/>
          <p:cNvSpPr>
            <a:spLocks noChangeArrowheads="1"/>
          </p:cNvSpPr>
          <p:nvPr/>
        </p:nvSpPr>
        <p:spPr bwMode="auto">
          <a:xfrm>
            <a:off x="5448300" y="3733800"/>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4832" name="Right Arrow 51"/>
          <p:cNvSpPr>
            <a:spLocks noChangeArrowheads="1"/>
          </p:cNvSpPr>
          <p:nvPr/>
        </p:nvSpPr>
        <p:spPr bwMode="auto">
          <a:xfrm>
            <a:off x="5448300" y="4419600"/>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4833" name="Right Arrow 53"/>
          <p:cNvSpPr>
            <a:spLocks noChangeArrowheads="1"/>
          </p:cNvSpPr>
          <p:nvPr/>
        </p:nvSpPr>
        <p:spPr bwMode="auto">
          <a:xfrm>
            <a:off x="5448300" y="6338888"/>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4834" name="Rectangle 16"/>
          <p:cNvSpPr>
            <a:spLocks noChangeArrowheads="1"/>
          </p:cNvSpPr>
          <p:nvPr/>
        </p:nvSpPr>
        <p:spPr bwMode="auto">
          <a:xfrm>
            <a:off x="6094413" y="54102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'(r a v e)</a:t>
            </a:r>
          </a:p>
        </p:txBody>
      </p:sp>
      <p:sp>
        <p:nvSpPr>
          <p:cNvPr id="34835" name="Text Box 19"/>
          <p:cNvSpPr txBox="1">
            <a:spLocks noChangeArrowheads="1"/>
          </p:cNvSpPr>
          <p:nvPr/>
        </p:nvSpPr>
        <p:spPr bwMode="auto">
          <a:xfrm>
            <a:off x="5087938" y="6546850"/>
            <a:ext cx="1055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00" b="0" i="1"/>
              <a:t>use </a:t>
            </a:r>
            <a:r>
              <a:rPr lang="en-US" altLang="en-US" sz="1000" i="1">
                <a:latin typeface="Courier New" pitchFamily="49" charset="0"/>
                <a:cs typeface="Courier New" pitchFamily="49" charset="0"/>
              </a:rPr>
              <a:t>'y</a:t>
            </a:r>
          </a:p>
        </p:txBody>
      </p:sp>
      <p:sp>
        <p:nvSpPr>
          <p:cNvPr id="34836" name="TextBox 56"/>
          <p:cNvSpPr txBox="1">
            <a:spLocks noChangeArrowheads="1"/>
          </p:cNvSpPr>
          <p:nvPr/>
        </p:nvSpPr>
        <p:spPr bwMode="auto">
          <a:xfrm>
            <a:off x="158750" y="428625"/>
            <a:ext cx="3506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500" b="0">
                <a:latin typeface="Calibri" pitchFamily="34" charset="0"/>
              </a:rPr>
              <a:t>Name(s):  __________________________</a:t>
            </a:r>
          </a:p>
        </p:txBody>
      </p:sp>
      <p:sp>
        <p:nvSpPr>
          <p:cNvPr id="34837" name="Right Arrow 57"/>
          <p:cNvSpPr>
            <a:spLocks noChangeArrowheads="1"/>
          </p:cNvSpPr>
          <p:nvPr/>
        </p:nvSpPr>
        <p:spPr bwMode="auto">
          <a:xfrm>
            <a:off x="5456238" y="5535613"/>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4838" name="TextBox 58"/>
          <p:cNvSpPr txBox="1">
            <a:spLocks noChangeArrowheads="1"/>
          </p:cNvSpPr>
          <p:nvPr/>
        </p:nvSpPr>
        <p:spPr bwMode="auto">
          <a:xfrm>
            <a:off x="6327775" y="1706563"/>
            <a:ext cx="2054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500" b="0">
                <a:latin typeface="Calibri" pitchFamily="34" charset="0"/>
              </a:rPr>
              <a:t>Use L and M to evaluate - or create - these lists:</a:t>
            </a:r>
          </a:p>
        </p:txBody>
      </p:sp>
      <p:sp>
        <p:nvSpPr>
          <p:cNvPr id="34839" name="Ink 23"/>
          <p:cNvSpPr>
            <a:spLocks noRot="1" noChangeAspect="1" noEditPoints="1" noChangeArrowheads="1" noChangeShapeType="1" noTextEdit="1"/>
          </p:cNvSpPr>
          <p:nvPr/>
        </p:nvSpPr>
        <p:spPr bwMode="auto">
          <a:xfrm>
            <a:off x="6065838" y="2952750"/>
            <a:ext cx="176212" cy="401638"/>
          </a:xfrm>
          <a:custGeom>
            <a:avLst/>
            <a:gdLst>
              <a:gd name="T0" fmla="*/ 2147483647 w 490"/>
              <a:gd name="T1" fmla="*/ 2147483647 h 1115"/>
              <a:gd name="T2" fmla="*/ 2147483647 w 490"/>
              <a:gd name="T3" fmla="*/ 2147483647 h 1115"/>
              <a:gd name="T4" fmla="*/ 2147483647 w 490"/>
              <a:gd name="T5" fmla="*/ 2147483647 h 1115"/>
              <a:gd name="T6" fmla="*/ 2147483647 w 490"/>
              <a:gd name="T7" fmla="*/ 2147483647 h 1115"/>
              <a:gd name="T8" fmla="*/ 2147483647 w 490"/>
              <a:gd name="T9" fmla="*/ 2147483647 h 1115"/>
              <a:gd name="T10" fmla="*/ 2147483647 w 490"/>
              <a:gd name="T11" fmla="*/ 2147483647 h 1115"/>
              <a:gd name="T12" fmla="*/ 2147483647 w 490"/>
              <a:gd name="T13" fmla="*/ 2147483647 h 1115"/>
              <a:gd name="T14" fmla="*/ 0 w 490"/>
              <a:gd name="T15" fmla="*/ 2147483647 h 1115"/>
              <a:gd name="T16" fmla="*/ 2147483647 w 490"/>
              <a:gd name="T17" fmla="*/ 2147483647 h 1115"/>
              <a:gd name="T18" fmla="*/ 2147483647 w 490"/>
              <a:gd name="T19" fmla="*/ 2147483647 h 1115"/>
              <a:gd name="T20" fmla="*/ 2147483647 w 490"/>
              <a:gd name="T21" fmla="*/ 2147483647 h 1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0"/>
              <a:gd name="T34" fmla="*/ 0 h 1115"/>
              <a:gd name="T35" fmla="*/ 490 w 490"/>
              <a:gd name="T36" fmla="*/ 1115 h 1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0" h="1115" extrusionOk="0">
                <a:moveTo>
                  <a:pt x="489" y="46"/>
                </a:moveTo>
                <a:cubicBezTo>
                  <a:pt x="477" y="27"/>
                  <a:pt x="473" y="17"/>
                  <a:pt x="458" y="0"/>
                </a:cubicBezTo>
                <a:cubicBezTo>
                  <a:pt x="419" y="23"/>
                  <a:pt x="400" y="39"/>
                  <a:pt x="373" y="79"/>
                </a:cubicBezTo>
                <a:cubicBezTo>
                  <a:pt x="267" y="232"/>
                  <a:pt x="187" y="401"/>
                  <a:pt x="142" y="581"/>
                </a:cubicBezTo>
                <a:cubicBezTo>
                  <a:pt x="105" y="729"/>
                  <a:pt x="73" y="912"/>
                  <a:pt x="147" y="1054"/>
                </a:cubicBezTo>
                <a:cubicBezTo>
                  <a:pt x="174" y="1106"/>
                  <a:pt x="221" y="1124"/>
                  <a:pt x="275" y="1103"/>
                </a:cubicBezTo>
                <a:cubicBezTo>
                  <a:pt x="290" y="1095"/>
                  <a:pt x="305" y="1086"/>
                  <a:pt x="320" y="1078"/>
                </a:cubicBezTo>
              </a:path>
              <a:path w="490" h="1115" extrusionOk="0">
                <a:moveTo>
                  <a:pt x="0" y="35"/>
                </a:moveTo>
                <a:cubicBezTo>
                  <a:pt x="28" y="32"/>
                  <a:pt x="36" y="64"/>
                  <a:pt x="45" y="92"/>
                </a:cubicBezTo>
                <a:cubicBezTo>
                  <a:pt x="69" y="164"/>
                  <a:pt x="75" y="250"/>
                  <a:pt x="76" y="326"/>
                </a:cubicBezTo>
                <a:cubicBezTo>
                  <a:pt x="75" y="350"/>
                  <a:pt x="74" y="375"/>
                  <a:pt x="73" y="3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0" name="Ink 24"/>
          <p:cNvSpPr>
            <a:spLocks noRot="1" noChangeAspect="1" noEditPoints="1" noChangeArrowheads="1" noChangeShapeType="1" noTextEdit="1"/>
          </p:cNvSpPr>
          <p:nvPr/>
        </p:nvSpPr>
        <p:spPr bwMode="auto">
          <a:xfrm>
            <a:off x="6424613" y="3092450"/>
            <a:ext cx="436562" cy="277813"/>
          </a:xfrm>
          <a:custGeom>
            <a:avLst/>
            <a:gdLst>
              <a:gd name="T0" fmla="*/ 2147483647 w 1216"/>
              <a:gd name="T1" fmla="*/ 2147483647 h 773"/>
              <a:gd name="T2" fmla="*/ 2147483647 w 1216"/>
              <a:gd name="T3" fmla="*/ 2147483647 h 773"/>
              <a:gd name="T4" fmla="*/ 2147483647 w 1216"/>
              <a:gd name="T5" fmla="*/ 2147483647 h 773"/>
              <a:gd name="T6" fmla="*/ 2147483647 w 1216"/>
              <a:gd name="T7" fmla="*/ 2147483647 h 773"/>
              <a:gd name="T8" fmla="*/ 2147483647 w 1216"/>
              <a:gd name="T9" fmla="*/ 2147483647 h 773"/>
              <a:gd name="T10" fmla="*/ 2147483647 w 1216"/>
              <a:gd name="T11" fmla="*/ 2147483647 h 773"/>
              <a:gd name="T12" fmla="*/ 2147483647 w 1216"/>
              <a:gd name="T13" fmla="*/ 2147483647 h 773"/>
              <a:gd name="T14" fmla="*/ 2147483647 w 1216"/>
              <a:gd name="T15" fmla="*/ 2147483647 h 773"/>
              <a:gd name="T16" fmla="*/ 2147483647 w 1216"/>
              <a:gd name="T17" fmla="*/ 2147483647 h 773"/>
              <a:gd name="T18" fmla="*/ 2147483647 w 1216"/>
              <a:gd name="T19" fmla="*/ 2147483647 h 773"/>
              <a:gd name="T20" fmla="*/ 2147483647 w 1216"/>
              <a:gd name="T21" fmla="*/ 2147483647 h 773"/>
              <a:gd name="T22" fmla="*/ 2147483647 w 1216"/>
              <a:gd name="T23" fmla="*/ 2147483647 h 773"/>
              <a:gd name="T24" fmla="*/ 2147483647 w 1216"/>
              <a:gd name="T25" fmla="*/ 2147483647 h 773"/>
              <a:gd name="T26" fmla="*/ 2147483647 w 1216"/>
              <a:gd name="T27" fmla="*/ 2147483647 h 773"/>
              <a:gd name="T28" fmla="*/ 2147483647 w 1216"/>
              <a:gd name="T29" fmla="*/ 2147483647 h 773"/>
              <a:gd name="T30" fmla="*/ 2147483647 w 1216"/>
              <a:gd name="T31" fmla="*/ 2147483647 h 773"/>
              <a:gd name="T32" fmla="*/ 2147483647 w 1216"/>
              <a:gd name="T33" fmla="*/ 2147483647 h 773"/>
              <a:gd name="T34" fmla="*/ 2147483647 w 1216"/>
              <a:gd name="T35" fmla="*/ 2147483647 h 773"/>
              <a:gd name="T36" fmla="*/ 2147483647 w 1216"/>
              <a:gd name="T37" fmla="*/ 2147483647 h 773"/>
              <a:gd name="T38" fmla="*/ 2147483647 w 1216"/>
              <a:gd name="T39" fmla="*/ 2147483647 h 773"/>
              <a:gd name="T40" fmla="*/ 2147483647 w 1216"/>
              <a:gd name="T41" fmla="*/ 2147483647 h 773"/>
              <a:gd name="T42" fmla="*/ 2147483647 w 1216"/>
              <a:gd name="T43" fmla="*/ 2147483647 h 773"/>
              <a:gd name="T44" fmla="*/ 2147483647 w 1216"/>
              <a:gd name="T45" fmla="*/ 2147483647 h 773"/>
              <a:gd name="T46" fmla="*/ 2147483647 w 1216"/>
              <a:gd name="T47" fmla="*/ 2147483647 h 773"/>
              <a:gd name="T48" fmla="*/ 2147483647 w 1216"/>
              <a:gd name="T49" fmla="*/ 2147483647 h 773"/>
              <a:gd name="T50" fmla="*/ 2147483647 w 1216"/>
              <a:gd name="T51" fmla="*/ 2147483647 h 773"/>
              <a:gd name="T52" fmla="*/ 2147483647 w 1216"/>
              <a:gd name="T53" fmla="*/ 2147483647 h 773"/>
              <a:gd name="T54" fmla="*/ 2147483647 w 1216"/>
              <a:gd name="T55" fmla="*/ 2147483647 h 773"/>
              <a:gd name="T56" fmla="*/ 2147483647 w 1216"/>
              <a:gd name="T57" fmla="*/ 2147483647 h 773"/>
              <a:gd name="T58" fmla="*/ 2147483647 w 1216"/>
              <a:gd name="T59" fmla="*/ 2147483647 h 773"/>
              <a:gd name="T60" fmla="*/ 2147483647 w 1216"/>
              <a:gd name="T61" fmla="*/ 2147483647 h 773"/>
              <a:gd name="T62" fmla="*/ 2147483647 w 1216"/>
              <a:gd name="T63" fmla="*/ 2147483647 h 773"/>
              <a:gd name="T64" fmla="*/ 2147483647 w 1216"/>
              <a:gd name="T65" fmla="*/ 2147483647 h 773"/>
              <a:gd name="T66" fmla="*/ 2147483647 w 1216"/>
              <a:gd name="T67" fmla="*/ 2147483647 h 773"/>
              <a:gd name="T68" fmla="*/ 2147483647 w 1216"/>
              <a:gd name="T69" fmla="*/ 2147483647 h 773"/>
              <a:gd name="T70" fmla="*/ 2147483647 w 1216"/>
              <a:gd name="T71" fmla="*/ 2147483647 h 773"/>
              <a:gd name="T72" fmla="*/ 2147483647 w 1216"/>
              <a:gd name="T73" fmla="*/ 2147483647 h 7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16"/>
              <a:gd name="T112" fmla="*/ 0 h 773"/>
              <a:gd name="T113" fmla="*/ 1216 w 1216"/>
              <a:gd name="T114" fmla="*/ 773 h 7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16" h="773" extrusionOk="0">
                <a:moveTo>
                  <a:pt x="247" y="3"/>
                </a:moveTo>
                <a:cubicBezTo>
                  <a:pt x="217" y="1"/>
                  <a:pt x="188" y="10"/>
                  <a:pt x="165" y="33"/>
                </a:cubicBezTo>
                <a:cubicBezTo>
                  <a:pt x="121" y="77"/>
                  <a:pt x="82" y="140"/>
                  <a:pt x="58" y="197"/>
                </a:cubicBezTo>
                <a:cubicBezTo>
                  <a:pt x="6" y="320"/>
                  <a:pt x="-19" y="477"/>
                  <a:pt x="10" y="609"/>
                </a:cubicBezTo>
                <a:cubicBezTo>
                  <a:pt x="25" y="677"/>
                  <a:pt x="67" y="738"/>
                  <a:pt x="134" y="762"/>
                </a:cubicBezTo>
                <a:cubicBezTo>
                  <a:pt x="150" y="765"/>
                  <a:pt x="166" y="769"/>
                  <a:pt x="182" y="772"/>
                </a:cubicBezTo>
              </a:path>
              <a:path w="1216" h="773" extrusionOk="0">
                <a:moveTo>
                  <a:pt x="190" y="64"/>
                </a:moveTo>
                <a:cubicBezTo>
                  <a:pt x="220" y="65"/>
                  <a:pt x="240" y="70"/>
                  <a:pt x="249" y="104"/>
                </a:cubicBezTo>
                <a:cubicBezTo>
                  <a:pt x="265" y="161"/>
                  <a:pt x="257" y="232"/>
                  <a:pt x="254" y="290"/>
                </a:cubicBezTo>
                <a:cubicBezTo>
                  <a:pt x="251" y="361"/>
                  <a:pt x="241" y="432"/>
                  <a:pt x="234" y="503"/>
                </a:cubicBezTo>
                <a:cubicBezTo>
                  <a:pt x="232" y="532"/>
                  <a:pt x="231" y="539"/>
                  <a:pt x="234" y="557"/>
                </a:cubicBezTo>
                <a:cubicBezTo>
                  <a:pt x="277" y="562"/>
                  <a:pt x="289" y="539"/>
                  <a:pt x="319" y="506"/>
                </a:cubicBezTo>
                <a:cubicBezTo>
                  <a:pt x="349" y="473"/>
                  <a:pt x="376" y="433"/>
                  <a:pt x="409" y="403"/>
                </a:cubicBezTo>
                <a:cubicBezTo>
                  <a:pt x="414" y="400"/>
                  <a:pt x="418" y="397"/>
                  <a:pt x="423" y="394"/>
                </a:cubicBezTo>
                <a:cubicBezTo>
                  <a:pt x="434" y="428"/>
                  <a:pt x="431" y="471"/>
                  <a:pt x="426" y="508"/>
                </a:cubicBezTo>
                <a:cubicBezTo>
                  <a:pt x="420" y="549"/>
                  <a:pt x="410" y="579"/>
                  <a:pt x="417" y="620"/>
                </a:cubicBezTo>
              </a:path>
              <a:path w="1216" h="773" extrusionOk="0">
                <a:moveTo>
                  <a:pt x="593" y="337"/>
                </a:moveTo>
                <a:cubicBezTo>
                  <a:pt x="619" y="333"/>
                  <a:pt x="628" y="343"/>
                  <a:pt x="640" y="369"/>
                </a:cubicBezTo>
                <a:cubicBezTo>
                  <a:pt x="654" y="398"/>
                  <a:pt x="657" y="434"/>
                  <a:pt x="663" y="465"/>
                </a:cubicBezTo>
                <a:cubicBezTo>
                  <a:pt x="669" y="496"/>
                  <a:pt x="674" y="527"/>
                  <a:pt x="681" y="558"/>
                </a:cubicBezTo>
                <a:cubicBezTo>
                  <a:pt x="687" y="583"/>
                  <a:pt x="695" y="607"/>
                  <a:pt x="704" y="631"/>
                </a:cubicBezTo>
                <a:cubicBezTo>
                  <a:pt x="705" y="634"/>
                  <a:pt x="707" y="637"/>
                  <a:pt x="708" y="640"/>
                </a:cubicBezTo>
                <a:cubicBezTo>
                  <a:pt x="696" y="615"/>
                  <a:pt x="685" y="589"/>
                  <a:pt x="672" y="564"/>
                </a:cubicBezTo>
                <a:cubicBezTo>
                  <a:pt x="660" y="542"/>
                  <a:pt x="652" y="521"/>
                  <a:pt x="626" y="512"/>
                </a:cubicBezTo>
                <a:cubicBezTo>
                  <a:pt x="612" y="507"/>
                  <a:pt x="593" y="517"/>
                  <a:pt x="581" y="524"/>
                </a:cubicBezTo>
                <a:cubicBezTo>
                  <a:pt x="559" y="537"/>
                  <a:pt x="541" y="559"/>
                  <a:pt x="535" y="584"/>
                </a:cubicBezTo>
                <a:cubicBezTo>
                  <a:pt x="530" y="604"/>
                  <a:pt x="533" y="625"/>
                  <a:pt x="550" y="638"/>
                </a:cubicBezTo>
                <a:cubicBezTo>
                  <a:pt x="571" y="655"/>
                  <a:pt x="605" y="653"/>
                  <a:pt x="630" y="650"/>
                </a:cubicBezTo>
                <a:cubicBezTo>
                  <a:pt x="667" y="646"/>
                  <a:pt x="702" y="627"/>
                  <a:pt x="734" y="610"/>
                </a:cubicBezTo>
              </a:path>
              <a:path w="1216" h="773" extrusionOk="0">
                <a:moveTo>
                  <a:pt x="897" y="536"/>
                </a:moveTo>
                <a:cubicBezTo>
                  <a:pt x="898" y="553"/>
                  <a:pt x="898" y="578"/>
                  <a:pt x="903" y="594"/>
                </a:cubicBezTo>
                <a:cubicBezTo>
                  <a:pt x="911" y="609"/>
                  <a:pt x="914" y="614"/>
                  <a:pt x="918" y="624"/>
                </a:cubicBezTo>
                <a:cubicBezTo>
                  <a:pt x="934" y="602"/>
                  <a:pt x="941" y="582"/>
                  <a:pt x="951" y="556"/>
                </a:cubicBezTo>
                <a:cubicBezTo>
                  <a:pt x="964" y="520"/>
                  <a:pt x="979" y="483"/>
                  <a:pt x="999" y="451"/>
                </a:cubicBezTo>
                <a:cubicBezTo>
                  <a:pt x="1012" y="430"/>
                  <a:pt x="1033" y="402"/>
                  <a:pt x="1060" y="399"/>
                </a:cubicBezTo>
                <a:cubicBezTo>
                  <a:pt x="1096" y="395"/>
                  <a:pt x="1133" y="396"/>
                  <a:pt x="1169" y="390"/>
                </a:cubicBezTo>
                <a:cubicBezTo>
                  <a:pt x="1184" y="387"/>
                  <a:pt x="1200" y="385"/>
                  <a:pt x="1215" y="38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1" name="Ink 25"/>
          <p:cNvSpPr>
            <a:spLocks noRot="1" noChangeAspect="1" noEditPoints="1" noChangeArrowheads="1" noChangeShapeType="1" noTextEdit="1"/>
          </p:cNvSpPr>
          <p:nvPr/>
        </p:nvSpPr>
        <p:spPr bwMode="auto">
          <a:xfrm>
            <a:off x="7027863" y="3133725"/>
            <a:ext cx="57150" cy="215900"/>
          </a:xfrm>
          <a:custGeom>
            <a:avLst/>
            <a:gdLst>
              <a:gd name="T0" fmla="*/ 0 w 158"/>
              <a:gd name="T1" fmla="*/ 2147483647 h 602"/>
              <a:gd name="T2" fmla="*/ 2147483647 w 158"/>
              <a:gd name="T3" fmla="*/ 2147483647 h 602"/>
              <a:gd name="T4" fmla="*/ 2147483647 w 158"/>
              <a:gd name="T5" fmla="*/ 2147483647 h 602"/>
              <a:gd name="T6" fmla="*/ 2147483647 w 158"/>
              <a:gd name="T7" fmla="*/ 2147483647 h 602"/>
              <a:gd name="T8" fmla="*/ 2147483647 w 158"/>
              <a:gd name="T9" fmla="*/ 2147483647 h 602"/>
              <a:gd name="T10" fmla="*/ 2147483647 w 158"/>
              <a:gd name="T11" fmla="*/ 2147483647 h 602"/>
              <a:gd name="T12" fmla="*/ 0 60000 65536"/>
              <a:gd name="T13" fmla="*/ 0 60000 65536"/>
              <a:gd name="T14" fmla="*/ 0 60000 65536"/>
              <a:gd name="T15" fmla="*/ 0 60000 65536"/>
              <a:gd name="T16" fmla="*/ 0 60000 65536"/>
              <a:gd name="T17" fmla="*/ 0 60000 65536"/>
              <a:gd name="T18" fmla="*/ 0 w 158"/>
              <a:gd name="T19" fmla="*/ 0 h 602"/>
              <a:gd name="T20" fmla="*/ 158 w 158"/>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158" h="602" extrusionOk="0">
                <a:moveTo>
                  <a:pt x="0" y="2"/>
                </a:moveTo>
                <a:cubicBezTo>
                  <a:pt x="29" y="2"/>
                  <a:pt x="52" y="12"/>
                  <a:pt x="74" y="35"/>
                </a:cubicBezTo>
                <a:cubicBezTo>
                  <a:pt x="116" y="80"/>
                  <a:pt x="139" y="146"/>
                  <a:pt x="150" y="205"/>
                </a:cubicBezTo>
                <a:cubicBezTo>
                  <a:pt x="165" y="286"/>
                  <a:pt x="155" y="363"/>
                  <a:pt x="127" y="440"/>
                </a:cubicBezTo>
                <a:cubicBezTo>
                  <a:pt x="107" y="496"/>
                  <a:pt x="72" y="543"/>
                  <a:pt x="32" y="586"/>
                </a:cubicBezTo>
                <a:cubicBezTo>
                  <a:pt x="27" y="591"/>
                  <a:pt x="22" y="596"/>
                  <a:pt x="17" y="60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2" name="Ink 26"/>
          <p:cNvSpPr>
            <a:spLocks noRot="1" noChangeAspect="1" noEditPoints="1" noChangeArrowheads="1" noChangeShapeType="1" noTextEdit="1"/>
          </p:cNvSpPr>
          <p:nvPr/>
        </p:nvSpPr>
        <p:spPr bwMode="auto">
          <a:xfrm>
            <a:off x="7240588" y="3092450"/>
            <a:ext cx="504825" cy="263525"/>
          </a:xfrm>
          <a:custGeom>
            <a:avLst/>
            <a:gdLst>
              <a:gd name="T0" fmla="*/ 2147483647 w 1406"/>
              <a:gd name="T1" fmla="*/ 2147483647 h 735"/>
              <a:gd name="T2" fmla="*/ 2147483647 w 1406"/>
              <a:gd name="T3" fmla="*/ 2147483647 h 735"/>
              <a:gd name="T4" fmla="*/ 0 w 1406"/>
              <a:gd name="T5" fmla="*/ 2147483647 h 735"/>
              <a:gd name="T6" fmla="*/ 2147483647 w 1406"/>
              <a:gd name="T7" fmla="*/ 2147483647 h 735"/>
              <a:gd name="T8" fmla="*/ 2147483647 w 1406"/>
              <a:gd name="T9" fmla="*/ 2147483647 h 735"/>
              <a:gd name="T10" fmla="*/ 2147483647 w 1406"/>
              <a:gd name="T11" fmla="*/ 2147483647 h 735"/>
              <a:gd name="T12" fmla="*/ 2147483647 w 1406"/>
              <a:gd name="T13" fmla="*/ 2147483647 h 735"/>
              <a:gd name="T14" fmla="*/ 2147483647 w 1406"/>
              <a:gd name="T15" fmla="*/ 2147483647 h 735"/>
              <a:gd name="T16" fmla="*/ 2147483647 w 1406"/>
              <a:gd name="T17" fmla="*/ 2147483647 h 735"/>
              <a:gd name="T18" fmla="*/ 2147483647 w 1406"/>
              <a:gd name="T19" fmla="*/ 2147483647 h 735"/>
              <a:gd name="T20" fmla="*/ 2147483647 w 1406"/>
              <a:gd name="T21" fmla="*/ 2147483647 h 735"/>
              <a:gd name="T22" fmla="*/ 2147483647 w 1406"/>
              <a:gd name="T23" fmla="*/ 2147483647 h 735"/>
              <a:gd name="T24" fmla="*/ 2147483647 w 1406"/>
              <a:gd name="T25" fmla="*/ 2147483647 h 735"/>
              <a:gd name="T26" fmla="*/ 2147483647 w 1406"/>
              <a:gd name="T27" fmla="*/ 2147483647 h 735"/>
              <a:gd name="T28" fmla="*/ 2147483647 w 1406"/>
              <a:gd name="T29" fmla="*/ 2147483647 h 735"/>
              <a:gd name="T30" fmla="*/ 2147483647 w 1406"/>
              <a:gd name="T31" fmla="*/ 2147483647 h 735"/>
              <a:gd name="T32" fmla="*/ 2147483647 w 1406"/>
              <a:gd name="T33" fmla="*/ 2147483647 h 735"/>
              <a:gd name="T34" fmla="*/ 2147483647 w 1406"/>
              <a:gd name="T35" fmla="*/ 2147483647 h 735"/>
              <a:gd name="T36" fmla="*/ 2147483647 w 1406"/>
              <a:gd name="T37" fmla="*/ 2147483647 h 735"/>
              <a:gd name="T38" fmla="*/ 2147483647 w 1406"/>
              <a:gd name="T39" fmla="*/ 2147483647 h 735"/>
              <a:gd name="T40" fmla="*/ 2147483647 w 1406"/>
              <a:gd name="T41" fmla="*/ 2147483647 h 735"/>
              <a:gd name="T42" fmla="*/ 2147483647 w 1406"/>
              <a:gd name="T43" fmla="*/ 2147483647 h 735"/>
              <a:gd name="T44" fmla="*/ 2147483647 w 1406"/>
              <a:gd name="T45" fmla="*/ 2147483647 h 735"/>
              <a:gd name="T46" fmla="*/ 2147483647 w 1406"/>
              <a:gd name="T47" fmla="*/ 2147483647 h 735"/>
              <a:gd name="T48" fmla="*/ 2147483647 w 1406"/>
              <a:gd name="T49" fmla="*/ 2147483647 h 735"/>
              <a:gd name="T50" fmla="*/ 2147483647 w 1406"/>
              <a:gd name="T51" fmla="*/ 2147483647 h 735"/>
              <a:gd name="T52" fmla="*/ 2147483647 w 1406"/>
              <a:gd name="T53" fmla="*/ 2147483647 h 735"/>
              <a:gd name="T54" fmla="*/ 2147483647 w 1406"/>
              <a:gd name="T55" fmla="*/ 2147483647 h 735"/>
              <a:gd name="T56" fmla="*/ 2147483647 w 1406"/>
              <a:gd name="T57" fmla="*/ 2147483647 h 735"/>
              <a:gd name="T58" fmla="*/ 2147483647 w 1406"/>
              <a:gd name="T59" fmla="*/ 2147483647 h 735"/>
              <a:gd name="T60" fmla="*/ 2147483647 w 1406"/>
              <a:gd name="T61" fmla="*/ 2147483647 h 735"/>
              <a:gd name="T62" fmla="*/ 2147483647 w 1406"/>
              <a:gd name="T63" fmla="*/ 2147483647 h 735"/>
              <a:gd name="T64" fmla="*/ 2147483647 w 1406"/>
              <a:gd name="T65" fmla="*/ 2147483647 h 735"/>
              <a:gd name="T66" fmla="*/ 2147483647 w 1406"/>
              <a:gd name="T67" fmla="*/ 2147483647 h 735"/>
              <a:gd name="T68" fmla="*/ 2147483647 w 1406"/>
              <a:gd name="T69" fmla="*/ 2147483647 h 735"/>
              <a:gd name="T70" fmla="*/ 2147483647 w 1406"/>
              <a:gd name="T71" fmla="*/ 2147483647 h 7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6"/>
              <a:gd name="T109" fmla="*/ 0 h 735"/>
              <a:gd name="T110" fmla="*/ 1406 w 1406"/>
              <a:gd name="T111" fmla="*/ 735 h 7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6" h="735" extrusionOk="0">
                <a:moveTo>
                  <a:pt x="125" y="30"/>
                </a:moveTo>
                <a:cubicBezTo>
                  <a:pt x="89" y="83"/>
                  <a:pt x="71" y="131"/>
                  <a:pt x="51" y="192"/>
                </a:cubicBezTo>
                <a:cubicBezTo>
                  <a:pt x="21" y="283"/>
                  <a:pt x="-3" y="384"/>
                  <a:pt x="0" y="481"/>
                </a:cubicBezTo>
                <a:cubicBezTo>
                  <a:pt x="2" y="557"/>
                  <a:pt x="15" y="647"/>
                  <a:pt x="93" y="683"/>
                </a:cubicBezTo>
                <a:cubicBezTo>
                  <a:pt x="111" y="687"/>
                  <a:pt x="128" y="691"/>
                  <a:pt x="146" y="695"/>
                </a:cubicBezTo>
              </a:path>
              <a:path w="1406" h="735" extrusionOk="0">
                <a:moveTo>
                  <a:pt x="1200" y="0"/>
                </a:moveTo>
                <a:cubicBezTo>
                  <a:pt x="1220" y="44"/>
                  <a:pt x="1259" y="78"/>
                  <a:pt x="1286" y="119"/>
                </a:cubicBezTo>
                <a:cubicBezTo>
                  <a:pt x="1340" y="201"/>
                  <a:pt x="1381" y="296"/>
                  <a:pt x="1398" y="393"/>
                </a:cubicBezTo>
                <a:cubicBezTo>
                  <a:pt x="1412" y="476"/>
                  <a:pt x="1408" y="568"/>
                  <a:pt x="1383" y="648"/>
                </a:cubicBezTo>
                <a:cubicBezTo>
                  <a:pt x="1370" y="689"/>
                  <a:pt x="1350" y="707"/>
                  <a:pt x="1321" y="734"/>
                </a:cubicBezTo>
              </a:path>
              <a:path w="1406" h="735" extrusionOk="0">
                <a:moveTo>
                  <a:pt x="288" y="168"/>
                </a:moveTo>
                <a:cubicBezTo>
                  <a:pt x="281" y="215"/>
                  <a:pt x="273" y="261"/>
                  <a:pt x="267" y="308"/>
                </a:cubicBezTo>
                <a:cubicBezTo>
                  <a:pt x="258" y="376"/>
                  <a:pt x="248" y="444"/>
                  <a:pt x="240" y="512"/>
                </a:cubicBezTo>
                <a:cubicBezTo>
                  <a:pt x="237" y="541"/>
                  <a:pt x="235" y="564"/>
                  <a:pt x="240" y="591"/>
                </a:cubicBezTo>
                <a:cubicBezTo>
                  <a:pt x="269" y="593"/>
                  <a:pt x="292" y="575"/>
                  <a:pt x="315" y="555"/>
                </a:cubicBezTo>
                <a:cubicBezTo>
                  <a:pt x="349" y="525"/>
                  <a:pt x="383" y="493"/>
                  <a:pt x="417" y="462"/>
                </a:cubicBezTo>
                <a:cubicBezTo>
                  <a:pt x="430" y="450"/>
                  <a:pt x="432" y="446"/>
                  <a:pt x="443" y="445"/>
                </a:cubicBezTo>
                <a:cubicBezTo>
                  <a:pt x="447" y="480"/>
                  <a:pt x="441" y="513"/>
                  <a:pt x="430" y="547"/>
                </a:cubicBezTo>
                <a:cubicBezTo>
                  <a:pt x="424" y="567"/>
                  <a:pt x="402" y="606"/>
                  <a:pt x="420" y="627"/>
                </a:cubicBezTo>
                <a:cubicBezTo>
                  <a:pt x="423" y="628"/>
                  <a:pt x="426" y="629"/>
                  <a:pt x="429" y="630"/>
                </a:cubicBezTo>
              </a:path>
              <a:path w="1406" h="735" extrusionOk="0">
                <a:moveTo>
                  <a:pt x="686" y="369"/>
                </a:moveTo>
                <a:cubicBezTo>
                  <a:pt x="711" y="387"/>
                  <a:pt x="734" y="408"/>
                  <a:pt x="748" y="436"/>
                </a:cubicBezTo>
                <a:cubicBezTo>
                  <a:pt x="760" y="460"/>
                  <a:pt x="768" y="490"/>
                  <a:pt x="774" y="516"/>
                </a:cubicBezTo>
                <a:cubicBezTo>
                  <a:pt x="776" y="527"/>
                  <a:pt x="776" y="530"/>
                  <a:pt x="778" y="537"/>
                </a:cubicBezTo>
                <a:cubicBezTo>
                  <a:pt x="758" y="533"/>
                  <a:pt x="745" y="532"/>
                  <a:pt x="725" y="539"/>
                </a:cubicBezTo>
                <a:cubicBezTo>
                  <a:pt x="699" y="548"/>
                  <a:pt x="674" y="569"/>
                  <a:pt x="661" y="594"/>
                </a:cubicBezTo>
                <a:cubicBezTo>
                  <a:pt x="648" y="619"/>
                  <a:pt x="643" y="644"/>
                  <a:pt x="652" y="671"/>
                </a:cubicBezTo>
                <a:cubicBezTo>
                  <a:pt x="660" y="695"/>
                  <a:pt x="673" y="694"/>
                  <a:pt x="693" y="690"/>
                </a:cubicBezTo>
                <a:cubicBezTo>
                  <a:pt x="719" y="685"/>
                  <a:pt x="735" y="662"/>
                  <a:pt x="757" y="646"/>
                </a:cubicBezTo>
                <a:cubicBezTo>
                  <a:pt x="763" y="642"/>
                  <a:pt x="769" y="638"/>
                  <a:pt x="775" y="634"/>
                </a:cubicBezTo>
              </a:path>
              <a:path w="1406" h="735" extrusionOk="0">
                <a:moveTo>
                  <a:pt x="882" y="668"/>
                </a:moveTo>
                <a:cubicBezTo>
                  <a:pt x="896" y="670"/>
                  <a:pt x="900" y="649"/>
                  <a:pt x="904" y="628"/>
                </a:cubicBezTo>
                <a:cubicBezTo>
                  <a:pt x="909" y="606"/>
                  <a:pt x="911" y="588"/>
                  <a:pt x="920" y="567"/>
                </a:cubicBezTo>
                <a:cubicBezTo>
                  <a:pt x="930" y="545"/>
                  <a:pt x="944" y="533"/>
                  <a:pt x="967" y="524"/>
                </a:cubicBezTo>
                <a:cubicBezTo>
                  <a:pt x="1002" y="510"/>
                  <a:pt x="1038" y="497"/>
                  <a:pt x="1073" y="483"/>
                </a:cubicBezTo>
                <a:cubicBezTo>
                  <a:pt x="1108" y="468"/>
                  <a:pt x="1121" y="463"/>
                  <a:pt x="1145" y="4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3" name="Ink 27"/>
          <p:cNvSpPr>
            <a:spLocks noRot="1" noChangeAspect="1" noEditPoints="1" noChangeArrowheads="1" noChangeShapeType="1" noTextEdit="1"/>
          </p:cNvSpPr>
          <p:nvPr/>
        </p:nvSpPr>
        <p:spPr bwMode="auto">
          <a:xfrm>
            <a:off x="8002588" y="2941638"/>
            <a:ext cx="96837" cy="406400"/>
          </a:xfrm>
          <a:custGeom>
            <a:avLst/>
            <a:gdLst>
              <a:gd name="T0" fmla="*/ 0 w 270"/>
              <a:gd name="T1" fmla="*/ 2147483647 h 1129"/>
              <a:gd name="T2" fmla="*/ 2147483647 w 270"/>
              <a:gd name="T3" fmla="*/ 2147483647 h 1129"/>
              <a:gd name="T4" fmla="*/ 2147483647 w 270"/>
              <a:gd name="T5" fmla="*/ 2147483647 h 1129"/>
              <a:gd name="T6" fmla="*/ 2147483647 w 270"/>
              <a:gd name="T7" fmla="*/ 2147483647 h 1129"/>
              <a:gd name="T8" fmla="*/ 2147483647 w 270"/>
              <a:gd name="T9" fmla="*/ 2147483647 h 1129"/>
              <a:gd name="T10" fmla="*/ 2147483647 w 270"/>
              <a:gd name="T11" fmla="*/ 2147483647 h 1129"/>
              <a:gd name="T12" fmla="*/ 2147483647 w 270"/>
              <a:gd name="T13" fmla="*/ 2147483647 h 1129"/>
              <a:gd name="T14" fmla="*/ 0 60000 65536"/>
              <a:gd name="T15" fmla="*/ 0 60000 65536"/>
              <a:gd name="T16" fmla="*/ 0 60000 65536"/>
              <a:gd name="T17" fmla="*/ 0 60000 65536"/>
              <a:gd name="T18" fmla="*/ 0 60000 65536"/>
              <a:gd name="T19" fmla="*/ 0 60000 65536"/>
              <a:gd name="T20" fmla="*/ 0 60000 65536"/>
              <a:gd name="T21" fmla="*/ 0 w 270"/>
              <a:gd name="T22" fmla="*/ 0 h 1129"/>
              <a:gd name="T23" fmla="*/ 270 w 270"/>
              <a:gd name="T24" fmla="*/ 1129 h 1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1129" extrusionOk="0">
                <a:moveTo>
                  <a:pt x="0" y="2"/>
                </a:moveTo>
                <a:cubicBezTo>
                  <a:pt x="37" y="14"/>
                  <a:pt x="52" y="21"/>
                  <a:pt x="81" y="56"/>
                </a:cubicBezTo>
                <a:cubicBezTo>
                  <a:pt x="140" y="126"/>
                  <a:pt x="176" y="212"/>
                  <a:pt x="205" y="298"/>
                </a:cubicBezTo>
                <a:cubicBezTo>
                  <a:pt x="246" y="419"/>
                  <a:pt x="267" y="543"/>
                  <a:pt x="269" y="671"/>
                </a:cubicBezTo>
                <a:cubicBezTo>
                  <a:pt x="271" y="775"/>
                  <a:pt x="254" y="879"/>
                  <a:pt x="222" y="978"/>
                </a:cubicBezTo>
                <a:cubicBezTo>
                  <a:pt x="214" y="1001"/>
                  <a:pt x="187" y="1116"/>
                  <a:pt x="155" y="1124"/>
                </a:cubicBezTo>
                <a:cubicBezTo>
                  <a:pt x="138" y="1128"/>
                  <a:pt x="132" y="1129"/>
                  <a:pt x="122" y="111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4" name="Ink 28"/>
          <p:cNvSpPr>
            <a:spLocks noRot="1" noChangeAspect="1" noEditPoints="1" noChangeArrowheads="1" noChangeShapeType="1" noTextEdit="1"/>
          </p:cNvSpPr>
          <p:nvPr/>
        </p:nvSpPr>
        <p:spPr bwMode="auto">
          <a:xfrm>
            <a:off x="6111875" y="3600450"/>
            <a:ext cx="106363" cy="388938"/>
          </a:xfrm>
          <a:custGeom>
            <a:avLst/>
            <a:gdLst>
              <a:gd name="T0" fmla="*/ 2147483647 w 294"/>
              <a:gd name="T1" fmla="*/ 2147483647 h 1082"/>
              <a:gd name="T2" fmla="*/ 2147483647 w 294"/>
              <a:gd name="T3" fmla="*/ 2147483647 h 1082"/>
              <a:gd name="T4" fmla="*/ 2147483647 w 294"/>
              <a:gd name="T5" fmla="*/ 2147483647 h 1082"/>
              <a:gd name="T6" fmla="*/ 2147483647 w 294"/>
              <a:gd name="T7" fmla="*/ 2147483647 h 1082"/>
              <a:gd name="T8" fmla="*/ 2147483647 w 294"/>
              <a:gd name="T9" fmla="*/ 2147483647 h 1082"/>
              <a:gd name="T10" fmla="*/ 2147483647 w 294"/>
              <a:gd name="T11" fmla="*/ 2147483647 h 1082"/>
              <a:gd name="T12" fmla="*/ 2147483647 w 294"/>
              <a:gd name="T13" fmla="*/ 2147483647 h 1082"/>
              <a:gd name="T14" fmla="*/ 2147483647 w 294"/>
              <a:gd name="T15" fmla="*/ 2147483647 h 1082"/>
              <a:gd name="T16" fmla="*/ 2147483647 w 294"/>
              <a:gd name="T17" fmla="*/ 2147483647 h 1082"/>
              <a:gd name="T18" fmla="*/ 2147483647 w 294"/>
              <a:gd name="T19" fmla="*/ 2147483647 h 1082"/>
              <a:gd name="T20" fmla="*/ 2147483647 w 294"/>
              <a:gd name="T21" fmla="*/ 2147483647 h 10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4"/>
              <a:gd name="T34" fmla="*/ 0 h 1082"/>
              <a:gd name="T35" fmla="*/ 294 w 294"/>
              <a:gd name="T36" fmla="*/ 1082 h 10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4" h="1082" extrusionOk="0">
                <a:moveTo>
                  <a:pt x="27" y="10"/>
                </a:moveTo>
                <a:cubicBezTo>
                  <a:pt x="29" y="-15"/>
                  <a:pt x="21" y="71"/>
                  <a:pt x="20" y="77"/>
                </a:cubicBezTo>
                <a:cubicBezTo>
                  <a:pt x="13" y="141"/>
                  <a:pt x="4" y="206"/>
                  <a:pt x="2" y="270"/>
                </a:cubicBezTo>
                <a:cubicBezTo>
                  <a:pt x="0" y="323"/>
                  <a:pt x="0" y="374"/>
                  <a:pt x="9" y="426"/>
                </a:cubicBezTo>
              </a:path>
              <a:path w="294" h="1082" extrusionOk="0">
                <a:moveTo>
                  <a:pt x="261" y="77"/>
                </a:moveTo>
                <a:cubicBezTo>
                  <a:pt x="276" y="67"/>
                  <a:pt x="278" y="64"/>
                  <a:pt x="289" y="62"/>
                </a:cubicBezTo>
                <a:cubicBezTo>
                  <a:pt x="287" y="109"/>
                  <a:pt x="278" y="151"/>
                  <a:pt x="266" y="199"/>
                </a:cubicBezTo>
                <a:cubicBezTo>
                  <a:pt x="237" y="312"/>
                  <a:pt x="206" y="424"/>
                  <a:pt x="183" y="538"/>
                </a:cubicBezTo>
                <a:cubicBezTo>
                  <a:pt x="159" y="655"/>
                  <a:pt x="139" y="775"/>
                  <a:pt x="137" y="895"/>
                </a:cubicBezTo>
                <a:cubicBezTo>
                  <a:pt x="136" y="925"/>
                  <a:pt x="131" y="1080"/>
                  <a:pt x="186" y="1081"/>
                </a:cubicBezTo>
                <a:cubicBezTo>
                  <a:pt x="213" y="1072"/>
                  <a:pt x="224" y="1067"/>
                  <a:pt x="238" y="10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5" name="Ink 29"/>
          <p:cNvSpPr>
            <a:spLocks noRot="1" noChangeAspect="1" noEditPoints="1" noChangeArrowheads="1" noChangeShapeType="1" noTextEdit="1"/>
          </p:cNvSpPr>
          <p:nvPr/>
        </p:nvSpPr>
        <p:spPr bwMode="auto">
          <a:xfrm>
            <a:off x="6429375" y="3717925"/>
            <a:ext cx="725488" cy="285750"/>
          </a:xfrm>
          <a:custGeom>
            <a:avLst/>
            <a:gdLst>
              <a:gd name="T0" fmla="*/ 2147483647 w 2015"/>
              <a:gd name="T1" fmla="*/ 2147483647 h 796"/>
              <a:gd name="T2" fmla="*/ 2147483647 w 2015"/>
              <a:gd name="T3" fmla="*/ 2147483647 h 796"/>
              <a:gd name="T4" fmla="*/ 2147483647 w 2015"/>
              <a:gd name="T5" fmla="*/ 2147483647 h 796"/>
              <a:gd name="T6" fmla="*/ 2147483647 w 2015"/>
              <a:gd name="T7" fmla="*/ 2147483647 h 796"/>
              <a:gd name="T8" fmla="*/ 2147483647 w 2015"/>
              <a:gd name="T9" fmla="*/ 2147483647 h 796"/>
              <a:gd name="T10" fmla="*/ 2147483647 w 2015"/>
              <a:gd name="T11" fmla="*/ 2147483647 h 796"/>
              <a:gd name="T12" fmla="*/ 2147483647 w 2015"/>
              <a:gd name="T13" fmla="*/ 2147483647 h 796"/>
              <a:gd name="T14" fmla="*/ 2147483647 w 2015"/>
              <a:gd name="T15" fmla="*/ 2147483647 h 796"/>
              <a:gd name="T16" fmla="*/ 2147483647 w 2015"/>
              <a:gd name="T17" fmla="*/ 2147483647 h 796"/>
              <a:gd name="T18" fmla="*/ 2147483647 w 2015"/>
              <a:gd name="T19" fmla="*/ 2147483647 h 796"/>
              <a:gd name="T20" fmla="*/ 2147483647 w 2015"/>
              <a:gd name="T21" fmla="*/ 2147483647 h 796"/>
              <a:gd name="T22" fmla="*/ 2147483647 w 2015"/>
              <a:gd name="T23" fmla="*/ 2147483647 h 796"/>
              <a:gd name="T24" fmla="*/ 2147483647 w 2015"/>
              <a:gd name="T25" fmla="*/ 2147483647 h 796"/>
              <a:gd name="T26" fmla="*/ 2147483647 w 2015"/>
              <a:gd name="T27" fmla="*/ 2147483647 h 796"/>
              <a:gd name="T28" fmla="*/ 2147483647 w 2015"/>
              <a:gd name="T29" fmla="*/ 2147483647 h 796"/>
              <a:gd name="T30" fmla="*/ 2147483647 w 2015"/>
              <a:gd name="T31" fmla="*/ 2147483647 h 796"/>
              <a:gd name="T32" fmla="*/ 2147483647 w 2015"/>
              <a:gd name="T33" fmla="*/ 2147483647 h 796"/>
              <a:gd name="T34" fmla="*/ 2147483647 w 2015"/>
              <a:gd name="T35" fmla="*/ 2147483647 h 796"/>
              <a:gd name="T36" fmla="*/ 2147483647 w 2015"/>
              <a:gd name="T37" fmla="*/ 2147483647 h 796"/>
              <a:gd name="T38" fmla="*/ 2147483647 w 2015"/>
              <a:gd name="T39" fmla="*/ 2147483647 h 796"/>
              <a:gd name="T40" fmla="*/ 2147483647 w 2015"/>
              <a:gd name="T41" fmla="*/ 2147483647 h 796"/>
              <a:gd name="T42" fmla="*/ 2147483647 w 2015"/>
              <a:gd name="T43" fmla="*/ 2147483647 h 796"/>
              <a:gd name="T44" fmla="*/ 2147483647 w 2015"/>
              <a:gd name="T45" fmla="*/ 2147483647 h 796"/>
              <a:gd name="T46" fmla="*/ 2147483647 w 2015"/>
              <a:gd name="T47" fmla="*/ 2147483647 h 796"/>
              <a:gd name="T48" fmla="*/ 2147483647 w 2015"/>
              <a:gd name="T49" fmla="*/ 2147483647 h 796"/>
              <a:gd name="T50" fmla="*/ 2147483647 w 2015"/>
              <a:gd name="T51" fmla="*/ 2147483647 h 796"/>
              <a:gd name="T52" fmla="*/ 2147483647 w 2015"/>
              <a:gd name="T53" fmla="*/ 2147483647 h 796"/>
              <a:gd name="T54" fmla="*/ 2147483647 w 2015"/>
              <a:gd name="T55" fmla="*/ 2147483647 h 796"/>
              <a:gd name="T56" fmla="*/ 2147483647 w 2015"/>
              <a:gd name="T57" fmla="*/ 2147483647 h 796"/>
              <a:gd name="T58" fmla="*/ 2147483647 w 2015"/>
              <a:gd name="T59" fmla="*/ 2147483647 h 796"/>
              <a:gd name="T60" fmla="*/ 2147483647 w 2015"/>
              <a:gd name="T61" fmla="*/ 2147483647 h 796"/>
              <a:gd name="T62" fmla="*/ 2147483647 w 2015"/>
              <a:gd name="T63" fmla="*/ 2147483647 h 796"/>
              <a:gd name="T64" fmla="*/ 2147483647 w 2015"/>
              <a:gd name="T65" fmla="*/ 2147483647 h 796"/>
              <a:gd name="T66" fmla="*/ 2147483647 w 2015"/>
              <a:gd name="T67" fmla="*/ 2147483647 h 796"/>
              <a:gd name="T68" fmla="*/ 2147483647 w 2015"/>
              <a:gd name="T69" fmla="*/ 2147483647 h 796"/>
              <a:gd name="T70" fmla="*/ 2147483647 w 2015"/>
              <a:gd name="T71" fmla="*/ 2147483647 h 796"/>
              <a:gd name="T72" fmla="*/ 2147483647 w 2015"/>
              <a:gd name="T73" fmla="*/ 2147483647 h 796"/>
              <a:gd name="T74" fmla="*/ 2147483647 w 2015"/>
              <a:gd name="T75" fmla="*/ 2147483647 h 796"/>
              <a:gd name="T76" fmla="*/ 2147483647 w 2015"/>
              <a:gd name="T77" fmla="*/ 2147483647 h 796"/>
              <a:gd name="T78" fmla="*/ 2147483647 w 2015"/>
              <a:gd name="T79" fmla="*/ 2147483647 h 7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15"/>
              <a:gd name="T121" fmla="*/ 0 h 796"/>
              <a:gd name="T122" fmla="*/ 2015 w 2015"/>
              <a:gd name="T123" fmla="*/ 796 h 7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15" h="796" extrusionOk="0">
                <a:moveTo>
                  <a:pt x="102" y="157"/>
                </a:moveTo>
                <a:cubicBezTo>
                  <a:pt x="79" y="122"/>
                  <a:pt x="71" y="156"/>
                  <a:pt x="61" y="183"/>
                </a:cubicBezTo>
                <a:cubicBezTo>
                  <a:pt x="35" y="254"/>
                  <a:pt x="25" y="329"/>
                  <a:pt x="15" y="404"/>
                </a:cubicBezTo>
                <a:cubicBezTo>
                  <a:pt x="0" y="513"/>
                  <a:pt x="-10" y="623"/>
                  <a:pt x="16" y="731"/>
                </a:cubicBezTo>
                <a:cubicBezTo>
                  <a:pt x="31" y="792"/>
                  <a:pt x="58" y="794"/>
                  <a:pt x="111" y="784"/>
                </a:cubicBezTo>
              </a:path>
              <a:path w="2015" h="796" extrusionOk="0">
                <a:moveTo>
                  <a:pt x="384" y="123"/>
                </a:moveTo>
                <a:cubicBezTo>
                  <a:pt x="387" y="178"/>
                  <a:pt x="384" y="232"/>
                  <a:pt x="385" y="287"/>
                </a:cubicBezTo>
                <a:cubicBezTo>
                  <a:pt x="386" y="378"/>
                  <a:pt x="384" y="469"/>
                  <a:pt x="379" y="560"/>
                </a:cubicBezTo>
                <a:cubicBezTo>
                  <a:pt x="376" y="623"/>
                  <a:pt x="370" y="688"/>
                  <a:pt x="372" y="751"/>
                </a:cubicBezTo>
                <a:cubicBezTo>
                  <a:pt x="373" y="776"/>
                  <a:pt x="378" y="777"/>
                  <a:pt x="385" y="794"/>
                </a:cubicBezTo>
                <a:cubicBezTo>
                  <a:pt x="399" y="778"/>
                  <a:pt x="410" y="766"/>
                  <a:pt x="420" y="747"/>
                </a:cubicBezTo>
                <a:cubicBezTo>
                  <a:pt x="434" y="722"/>
                  <a:pt x="442" y="696"/>
                  <a:pt x="451" y="669"/>
                </a:cubicBezTo>
                <a:cubicBezTo>
                  <a:pt x="462" y="637"/>
                  <a:pt x="474" y="603"/>
                  <a:pt x="489" y="573"/>
                </a:cubicBezTo>
                <a:cubicBezTo>
                  <a:pt x="499" y="553"/>
                  <a:pt x="506" y="553"/>
                  <a:pt x="519" y="543"/>
                </a:cubicBezTo>
                <a:cubicBezTo>
                  <a:pt x="539" y="564"/>
                  <a:pt x="551" y="579"/>
                  <a:pt x="562" y="609"/>
                </a:cubicBezTo>
                <a:cubicBezTo>
                  <a:pt x="578" y="650"/>
                  <a:pt x="592" y="691"/>
                  <a:pt x="610" y="731"/>
                </a:cubicBezTo>
                <a:cubicBezTo>
                  <a:pt x="618" y="747"/>
                  <a:pt x="633" y="793"/>
                  <a:pt x="658" y="795"/>
                </a:cubicBezTo>
                <a:cubicBezTo>
                  <a:pt x="683" y="797"/>
                  <a:pt x="700" y="767"/>
                  <a:pt x="714" y="751"/>
                </a:cubicBezTo>
              </a:path>
              <a:path w="2015" h="796" extrusionOk="0">
                <a:moveTo>
                  <a:pt x="898" y="436"/>
                </a:moveTo>
                <a:cubicBezTo>
                  <a:pt x="937" y="444"/>
                  <a:pt x="958" y="456"/>
                  <a:pt x="988" y="484"/>
                </a:cubicBezTo>
                <a:cubicBezTo>
                  <a:pt x="1019" y="513"/>
                  <a:pt x="1040" y="549"/>
                  <a:pt x="1063" y="584"/>
                </a:cubicBezTo>
                <a:cubicBezTo>
                  <a:pt x="1079" y="609"/>
                  <a:pt x="1095" y="634"/>
                  <a:pt x="1111" y="659"/>
                </a:cubicBezTo>
                <a:cubicBezTo>
                  <a:pt x="1103" y="632"/>
                  <a:pt x="1100" y="621"/>
                  <a:pt x="1068" y="609"/>
                </a:cubicBezTo>
                <a:cubicBezTo>
                  <a:pt x="1034" y="596"/>
                  <a:pt x="998" y="603"/>
                  <a:pt x="968" y="624"/>
                </a:cubicBezTo>
                <a:cubicBezTo>
                  <a:pt x="938" y="645"/>
                  <a:pt x="912" y="695"/>
                  <a:pt x="945" y="726"/>
                </a:cubicBezTo>
                <a:cubicBezTo>
                  <a:pt x="984" y="762"/>
                  <a:pt x="1053" y="734"/>
                  <a:pt x="1092" y="718"/>
                </a:cubicBezTo>
                <a:cubicBezTo>
                  <a:pt x="1132" y="702"/>
                  <a:pt x="1168" y="673"/>
                  <a:pt x="1210" y="662"/>
                </a:cubicBezTo>
                <a:cubicBezTo>
                  <a:pt x="1238" y="654"/>
                  <a:pt x="1259" y="665"/>
                  <a:pt x="1282" y="680"/>
                </a:cubicBezTo>
                <a:cubicBezTo>
                  <a:pt x="1296" y="689"/>
                  <a:pt x="1318" y="717"/>
                  <a:pt x="1338" y="711"/>
                </a:cubicBezTo>
                <a:cubicBezTo>
                  <a:pt x="1360" y="704"/>
                  <a:pt x="1368" y="672"/>
                  <a:pt x="1370" y="652"/>
                </a:cubicBezTo>
                <a:cubicBezTo>
                  <a:pt x="1373" y="618"/>
                  <a:pt x="1369" y="584"/>
                  <a:pt x="1373" y="550"/>
                </a:cubicBezTo>
                <a:cubicBezTo>
                  <a:pt x="1379" y="506"/>
                  <a:pt x="1400" y="494"/>
                  <a:pt x="1435" y="473"/>
                </a:cubicBezTo>
                <a:cubicBezTo>
                  <a:pt x="1475" y="449"/>
                  <a:pt x="1515" y="428"/>
                  <a:pt x="1554" y="402"/>
                </a:cubicBezTo>
                <a:cubicBezTo>
                  <a:pt x="1566" y="394"/>
                  <a:pt x="1578" y="385"/>
                  <a:pt x="1590" y="377"/>
                </a:cubicBezTo>
              </a:path>
              <a:path w="2015" h="796" extrusionOk="0">
                <a:moveTo>
                  <a:pt x="1866" y="0"/>
                </a:moveTo>
                <a:cubicBezTo>
                  <a:pt x="1889" y="42"/>
                  <a:pt x="1914" y="83"/>
                  <a:pt x="1933" y="127"/>
                </a:cubicBezTo>
                <a:cubicBezTo>
                  <a:pt x="1965" y="199"/>
                  <a:pt x="1983" y="278"/>
                  <a:pt x="1991" y="356"/>
                </a:cubicBezTo>
                <a:cubicBezTo>
                  <a:pt x="1998" y="422"/>
                  <a:pt x="1995" y="488"/>
                  <a:pt x="1982" y="553"/>
                </a:cubicBezTo>
                <a:cubicBezTo>
                  <a:pt x="1977" y="579"/>
                  <a:pt x="1969" y="600"/>
                  <a:pt x="1968" y="626"/>
                </a:cubicBezTo>
                <a:cubicBezTo>
                  <a:pt x="1984" y="613"/>
                  <a:pt x="1998" y="602"/>
                  <a:pt x="2014" y="5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6" name="Ink 30"/>
          <p:cNvSpPr>
            <a:spLocks noRot="1" noChangeAspect="1" noEditPoints="1" noChangeArrowheads="1" noChangeShapeType="1" noTextEdit="1"/>
          </p:cNvSpPr>
          <p:nvPr/>
        </p:nvSpPr>
        <p:spPr bwMode="auto">
          <a:xfrm>
            <a:off x="7383463" y="3732213"/>
            <a:ext cx="87312" cy="161925"/>
          </a:xfrm>
          <a:custGeom>
            <a:avLst/>
            <a:gdLst>
              <a:gd name="T0" fmla="*/ 2147483647 w 242"/>
              <a:gd name="T1" fmla="*/ 2147483647 h 447"/>
              <a:gd name="T2" fmla="*/ 2147483647 w 242"/>
              <a:gd name="T3" fmla="*/ 2147483647 h 447"/>
              <a:gd name="T4" fmla="*/ 2147483647 w 242"/>
              <a:gd name="T5" fmla="*/ 2147483647 h 447"/>
              <a:gd name="T6" fmla="*/ 2147483647 w 242"/>
              <a:gd name="T7" fmla="*/ 2147483647 h 447"/>
              <a:gd name="T8" fmla="*/ 2147483647 w 242"/>
              <a:gd name="T9" fmla="*/ 2147483647 h 447"/>
              <a:gd name="T10" fmla="*/ 2147483647 w 242"/>
              <a:gd name="T11" fmla="*/ 2147483647 h 447"/>
              <a:gd name="T12" fmla="*/ 2147483647 w 242"/>
              <a:gd name="T13" fmla="*/ 2147483647 h 447"/>
              <a:gd name="T14" fmla="*/ 2147483647 w 242"/>
              <a:gd name="T15" fmla="*/ 2147483647 h 447"/>
              <a:gd name="T16" fmla="*/ 2147483647 w 242"/>
              <a:gd name="T17" fmla="*/ 2147483647 h 447"/>
              <a:gd name="T18" fmla="*/ 2147483647 w 242"/>
              <a:gd name="T19" fmla="*/ 2147483647 h 4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2"/>
              <a:gd name="T31" fmla="*/ 0 h 447"/>
              <a:gd name="T32" fmla="*/ 242 w 242"/>
              <a:gd name="T33" fmla="*/ 447 h 4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2" h="447" extrusionOk="0">
                <a:moveTo>
                  <a:pt x="7" y="107"/>
                </a:moveTo>
                <a:cubicBezTo>
                  <a:pt x="20" y="132"/>
                  <a:pt x="27" y="136"/>
                  <a:pt x="54" y="142"/>
                </a:cubicBezTo>
                <a:cubicBezTo>
                  <a:pt x="90" y="151"/>
                  <a:pt x="121" y="148"/>
                  <a:pt x="157" y="138"/>
                </a:cubicBezTo>
                <a:cubicBezTo>
                  <a:pt x="187" y="129"/>
                  <a:pt x="216" y="112"/>
                  <a:pt x="224" y="79"/>
                </a:cubicBezTo>
                <a:cubicBezTo>
                  <a:pt x="231" y="51"/>
                  <a:pt x="211" y="25"/>
                  <a:pt x="188" y="11"/>
                </a:cubicBezTo>
                <a:cubicBezTo>
                  <a:pt x="157" y="-8"/>
                  <a:pt x="117" y="0"/>
                  <a:pt x="89" y="21"/>
                </a:cubicBezTo>
                <a:cubicBezTo>
                  <a:pt x="48" y="52"/>
                  <a:pt x="26" y="111"/>
                  <a:pt x="13" y="159"/>
                </a:cubicBezTo>
                <a:cubicBezTo>
                  <a:pt x="-7" y="234"/>
                  <a:pt x="-10" y="331"/>
                  <a:pt x="30" y="401"/>
                </a:cubicBezTo>
                <a:cubicBezTo>
                  <a:pt x="49" y="434"/>
                  <a:pt x="83" y="450"/>
                  <a:pt x="122" y="446"/>
                </a:cubicBezTo>
                <a:cubicBezTo>
                  <a:pt x="167" y="441"/>
                  <a:pt x="206" y="406"/>
                  <a:pt x="241" y="38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7" name="Ink 31"/>
          <p:cNvSpPr>
            <a:spLocks noRot="1" noChangeAspect="1" noEditPoints="1" noChangeArrowheads="1" noChangeShapeType="1" noTextEdit="1"/>
          </p:cNvSpPr>
          <p:nvPr/>
        </p:nvSpPr>
        <p:spPr bwMode="auto">
          <a:xfrm>
            <a:off x="7762875" y="3748088"/>
            <a:ext cx="185738" cy="144462"/>
          </a:xfrm>
          <a:custGeom>
            <a:avLst/>
            <a:gdLst>
              <a:gd name="T0" fmla="*/ 0 w 514"/>
              <a:gd name="T1" fmla="*/ 2147483647 h 400"/>
              <a:gd name="T2" fmla="*/ 2147483647 w 514"/>
              <a:gd name="T3" fmla="*/ 2147483647 h 400"/>
              <a:gd name="T4" fmla="*/ 2147483647 w 514"/>
              <a:gd name="T5" fmla="*/ 2147483647 h 400"/>
              <a:gd name="T6" fmla="*/ 2147483647 w 514"/>
              <a:gd name="T7" fmla="*/ 2147483647 h 400"/>
              <a:gd name="T8" fmla="*/ 2147483647 w 514"/>
              <a:gd name="T9" fmla="*/ 2147483647 h 400"/>
              <a:gd name="T10" fmla="*/ 2147483647 w 514"/>
              <a:gd name="T11" fmla="*/ 2147483647 h 400"/>
              <a:gd name="T12" fmla="*/ 2147483647 w 514"/>
              <a:gd name="T13" fmla="*/ 2147483647 h 400"/>
              <a:gd name="T14" fmla="*/ 2147483647 w 514"/>
              <a:gd name="T15" fmla="*/ 2147483647 h 400"/>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400"/>
              <a:gd name="T26" fmla="*/ 514 w 514"/>
              <a:gd name="T27" fmla="*/ 400 h 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400" extrusionOk="0">
                <a:moveTo>
                  <a:pt x="0" y="2"/>
                </a:moveTo>
                <a:cubicBezTo>
                  <a:pt x="27" y="23"/>
                  <a:pt x="40" y="47"/>
                  <a:pt x="55" y="78"/>
                </a:cubicBezTo>
                <a:cubicBezTo>
                  <a:pt x="82" y="134"/>
                  <a:pt x="105" y="192"/>
                  <a:pt x="126" y="250"/>
                </a:cubicBezTo>
                <a:cubicBezTo>
                  <a:pt x="144" y="299"/>
                  <a:pt x="157" y="349"/>
                  <a:pt x="177" y="397"/>
                </a:cubicBezTo>
                <a:cubicBezTo>
                  <a:pt x="209" y="393"/>
                  <a:pt x="226" y="366"/>
                  <a:pt x="247" y="338"/>
                </a:cubicBezTo>
                <a:cubicBezTo>
                  <a:pt x="299" y="270"/>
                  <a:pt x="347" y="198"/>
                  <a:pt x="397" y="129"/>
                </a:cubicBezTo>
                <a:cubicBezTo>
                  <a:pt x="426" y="89"/>
                  <a:pt x="453" y="48"/>
                  <a:pt x="489" y="14"/>
                </a:cubicBezTo>
                <a:cubicBezTo>
                  <a:pt x="501" y="5"/>
                  <a:pt x="504" y="2"/>
                  <a:pt x="513"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8" name="Ink 32"/>
          <p:cNvSpPr>
            <a:spLocks noRot="1" noChangeAspect="1" noEditPoints="1" noChangeArrowheads="1" noChangeShapeType="1" noTextEdit="1"/>
          </p:cNvSpPr>
          <p:nvPr/>
        </p:nvSpPr>
        <p:spPr bwMode="auto">
          <a:xfrm>
            <a:off x="8202613" y="3644900"/>
            <a:ext cx="117475" cy="303213"/>
          </a:xfrm>
          <a:custGeom>
            <a:avLst/>
            <a:gdLst>
              <a:gd name="T0" fmla="*/ 0 w 326"/>
              <a:gd name="T1" fmla="*/ 2147483647 h 841"/>
              <a:gd name="T2" fmla="*/ 2147483647 w 326"/>
              <a:gd name="T3" fmla="*/ 2147483647 h 841"/>
              <a:gd name="T4" fmla="*/ 2147483647 w 326"/>
              <a:gd name="T5" fmla="*/ 2147483647 h 841"/>
              <a:gd name="T6" fmla="*/ 2147483647 w 326"/>
              <a:gd name="T7" fmla="*/ 2147483647 h 841"/>
              <a:gd name="T8" fmla="*/ 2147483647 w 326"/>
              <a:gd name="T9" fmla="*/ 2147483647 h 841"/>
              <a:gd name="T10" fmla="*/ 0 60000 65536"/>
              <a:gd name="T11" fmla="*/ 0 60000 65536"/>
              <a:gd name="T12" fmla="*/ 0 60000 65536"/>
              <a:gd name="T13" fmla="*/ 0 60000 65536"/>
              <a:gd name="T14" fmla="*/ 0 60000 65536"/>
              <a:gd name="T15" fmla="*/ 0 w 326"/>
              <a:gd name="T16" fmla="*/ 0 h 841"/>
              <a:gd name="T17" fmla="*/ 326 w 326"/>
              <a:gd name="T18" fmla="*/ 841 h 841"/>
            </a:gdLst>
            <a:ahLst/>
            <a:cxnLst>
              <a:cxn ang="T10">
                <a:pos x="T0" y="T1"/>
              </a:cxn>
              <a:cxn ang="T11">
                <a:pos x="T2" y="T3"/>
              </a:cxn>
              <a:cxn ang="T12">
                <a:pos x="T4" y="T5"/>
              </a:cxn>
              <a:cxn ang="T13">
                <a:pos x="T6" y="T7"/>
              </a:cxn>
              <a:cxn ang="T14">
                <a:pos x="T8" y="T9"/>
              </a:cxn>
            </a:cxnLst>
            <a:rect l="T15" t="T16" r="T17" b="T18"/>
            <a:pathLst>
              <a:path w="326" h="841" extrusionOk="0">
                <a:moveTo>
                  <a:pt x="0" y="0"/>
                </a:moveTo>
                <a:cubicBezTo>
                  <a:pt x="69" y="41"/>
                  <a:pt x="127" y="88"/>
                  <a:pt x="176" y="153"/>
                </a:cubicBezTo>
                <a:cubicBezTo>
                  <a:pt x="249" y="248"/>
                  <a:pt x="291" y="354"/>
                  <a:pt x="313" y="471"/>
                </a:cubicBezTo>
                <a:cubicBezTo>
                  <a:pt x="332" y="570"/>
                  <a:pt x="344" y="727"/>
                  <a:pt x="263" y="804"/>
                </a:cubicBezTo>
                <a:cubicBezTo>
                  <a:pt x="211" y="854"/>
                  <a:pt x="141" y="835"/>
                  <a:pt x="78" y="83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9" name="Ink 33"/>
          <p:cNvSpPr>
            <a:spLocks noRot="1" noChangeAspect="1" noEditPoints="1" noChangeArrowheads="1" noChangeShapeType="1" noTextEdit="1"/>
          </p:cNvSpPr>
          <p:nvPr/>
        </p:nvSpPr>
        <p:spPr bwMode="auto">
          <a:xfrm>
            <a:off x="6172200" y="4208463"/>
            <a:ext cx="139700" cy="403225"/>
          </a:xfrm>
          <a:custGeom>
            <a:avLst/>
            <a:gdLst>
              <a:gd name="T0" fmla="*/ 2147483647 w 388"/>
              <a:gd name="T1" fmla="*/ 2147483647 h 1118"/>
              <a:gd name="T2" fmla="*/ 2147483647 w 388"/>
              <a:gd name="T3" fmla="*/ 2147483647 h 1118"/>
              <a:gd name="T4" fmla="*/ 2147483647 w 388"/>
              <a:gd name="T5" fmla="*/ 2147483647 h 1118"/>
              <a:gd name="T6" fmla="*/ 0 w 388"/>
              <a:gd name="T7" fmla="*/ 2147483647 h 1118"/>
              <a:gd name="T8" fmla="*/ 2147483647 w 388"/>
              <a:gd name="T9" fmla="*/ 2147483647 h 1118"/>
              <a:gd name="T10" fmla="*/ 2147483647 w 388"/>
              <a:gd name="T11" fmla="*/ 2147483647 h 1118"/>
              <a:gd name="T12" fmla="*/ 2147483647 w 388"/>
              <a:gd name="T13" fmla="*/ 2147483647 h 1118"/>
              <a:gd name="T14" fmla="*/ 2147483647 w 388"/>
              <a:gd name="T15" fmla="*/ 2147483647 h 1118"/>
              <a:gd name="T16" fmla="*/ 2147483647 w 388"/>
              <a:gd name="T17" fmla="*/ 2147483647 h 1118"/>
              <a:gd name="T18" fmla="*/ 2147483647 w 388"/>
              <a:gd name="T19" fmla="*/ 2147483647 h 1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8"/>
              <a:gd name="T31" fmla="*/ 0 h 1118"/>
              <a:gd name="T32" fmla="*/ 388 w 388"/>
              <a:gd name="T33" fmla="*/ 1118 h 1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8" h="1118" extrusionOk="0">
                <a:moveTo>
                  <a:pt x="91" y="0"/>
                </a:moveTo>
                <a:cubicBezTo>
                  <a:pt x="80" y="29"/>
                  <a:pt x="69" y="55"/>
                  <a:pt x="59" y="84"/>
                </a:cubicBezTo>
                <a:cubicBezTo>
                  <a:pt x="42" y="134"/>
                  <a:pt x="27" y="185"/>
                  <a:pt x="17" y="237"/>
                </a:cubicBezTo>
                <a:cubicBezTo>
                  <a:pt x="11" y="269"/>
                  <a:pt x="-8" y="322"/>
                  <a:pt x="0" y="354"/>
                </a:cubicBezTo>
                <a:cubicBezTo>
                  <a:pt x="6" y="380"/>
                  <a:pt x="24" y="387"/>
                  <a:pt x="46" y="391"/>
                </a:cubicBezTo>
              </a:path>
              <a:path w="388" h="1118" extrusionOk="0">
                <a:moveTo>
                  <a:pt x="379" y="248"/>
                </a:moveTo>
                <a:cubicBezTo>
                  <a:pt x="389" y="287"/>
                  <a:pt x="377" y="327"/>
                  <a:pt x="364" y="367"/>
                </a:cubicBezTo>
                <a:cubicBezTo>
                  <a:pt x="332" y="462"/>
                  <a:pt x="302" y="557"/>
                  <a:pt x="278" y="655"/>
                </a:cubicBezTo>
                <a:cubicBezTo>
                  <a:pt x="252" y="759"/>
                  <a:pt x="223" y="870"/>
                  <a:pt x="229" y="978"/>
                </a:cubicBezTo>
                <a:cubicBezTo>
                  <a:pt x="233" y="1047"/>
                  <a:pt x="246" y="1087"/>
                  <a:pt x="304" y="111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0" name="Ink 34"/>
          <p:cNvSpPr>
            <a:spLocks noRot="1" noChangeAspect="1" noEditPoints="1" noChangeArrowheads="1" noChangeShapeType="1" noTextEdit="1"/>
          </p:cNvSpPr>
          <p:nvPr/>
        </p:nvSpPr>
        <p:spPr bwMode="auto">
          <a:xfrm>
            <a:off x="6553200" y="4346575"/>
            <a:ext cx="488950" cy="361950"/>
          </a:xfrm>
          <a:custGeom>
            <a:avLst/>
            <a:gdLst>
              <a:gd name="T0" fmla="*/ 2147483647 w 1359"/>
              <a:gd name="T1" fmla="*/ 2147483647 h 1002"/>
              <a:gd name="T2" fmla="*/ 2147483647 w 1359"/>
              <a:gd name="T3" fmla="*/ 2147483647 h 1002"/>
              <a:gd name="T4" fmla="*/ 2147483647 w 1359"/>
              <a:gd name="T5" fmla="*/ 2147483647 h 1002"/>
              <a:gd name="T6" fmla="*/ 2147483647 w 1359"/>
              <a:gd name="T7" fmla="*/ 2147483647 h 1002"/>
              <a:gd name="T8" fmla="*/ 0 w 1359"/>
              <a:gd name="T9" fmla="*/ 2147483647 h 1002"/>
              <a:gd name="T10" fmla="*/ 2147483647 w 1359"/>
              <a:gd name="T11" fmla="*/ 2147483647 h 1002"/>
              <a:gd name="T12" fmla="*/ 2147483647 w 1359"/>
              <a:gd name="T13" fmla="*/ 2147483647 h 1002"/>
              <a:gd name="T14" fmla="*/ 2147483647 w 1359"/>
              <a:gd name="T15" fmla="*/ 2147483647 h 1002"/>
              <a:gd name="T16" fmla="*/ 2147483647 w 1359"/>
              <a:gd name="T17" fmla="*/ 2147483647 h 1002"/>
              <a:gd name="T18" fmla="*/ 2147483647 w 1359"/>
              <a:gd name="T19" fmla="*/ 2147483647 h 1002"/>
              <a:gd name="T20" fmla="*/ 2147483647 w 1359"/>
              <a:gd name="T21" fmla="*/ 2147483647 h 1002"/>
              <a:gd name="T22" fmla="*/ 2147483647 w 1359"/>
              <a:gd name="T23" fmla="*/ 2147483647 h 1002"/>
              <a:gd name="T24" fmla="*/ 2147483647 w 1359"/>
              <a:gd name="T25" fmla="*/ 2147483647 h 1002"/>
              <a:gd name="T26" fmla="*/ 2147483647 w 1359"/>
              <a:gd name="T27" fmla="*/ 2147483647 h 1002"/>
              <a:gd name="T28" fmla="*/ 2147483647 w 1359"/>
              <a:gd name="T29" fmla="*/ 2147483647 h 1002"/>
              <a:gd name="T30" fmla="*/ 2147483647 w 1359"/>
              <a:gd name="T31" fmla="*/ 2147483647 h 1002"/>
              <a:gd name="T32" fmla="*/ 2147483647 w 1359"/>
              <a:gd name="T33" fmla="*/ 2147483647 h 1002"/>
              <a:gd name="T34" fmla="*/ 2147483647 w 1359"/>
              <a:gd name="T35" fmla="*/ 2147483647 h 1002"/>
              <a:gd name="T36" fmla="*/ 2147483647 w 1359"/>
              <a:gd name="T37" fmla="*/ 2147483647 h 1002"/>
              <a:gd name="T38" fmla="*/ 2147483647 w 1359"/>
              <a:gd name="T39" fmla="*/ 2147483647 h 1002"/>
              <a:gd name="T40" fmla="*/ 2147483647 w 1359"/>
              <a:gd name="T41" fmla="*/ 2147483647 h 1002"/>
              <a:gd name="T42" fmla="*/ 2147483647 w 1359"/>
              <a:gd name="T43" fmla="*/ 2147483647 h 1002"/>
              <a:gd name="T44" fmla="*/ 2147483647 w 1359"/>
              <a:gd name="T45" fmla="*/ 2147483647 h 1002"/>
              <a:gd name="T46" fmla="*/ 2147483647 w 1359"/>
              <a:gd name="T47" fmla="*/ 2147483647 h 1002"/>
              <a:gd name="T48" fmla="*/ 2147483647 w 1359"/>
              <a:gd name="T49" fmla="*/ 2147483647 h 1002"/>
              <a:gd name="T50" fmla="*/ 2147483647 w 1359"/>
              <a:gd name="T51" fmla="*/ 2147483647 h 1002"/>
              <a:gd name="T52" fmla="*/ 2147483647 w 1359"/>
              <a:gd name="T53" fmla="*/ 2147483647 h 1002"/>
              <a:gd name="T54" fmla="*/ 2147483647 w 1359"/>
              <a:gd name="T55" fmla="*/ 2147483647 h 1002"/>
              <a:gd name="T56" fmla="*/ 2147483647 w 1359"/>
              <a:gd name="T57" fmla="*/ 2147483647 h 10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9"/>
              <a:gd name="T88" fmla="*/ 0 h 1002"/>
              <a:gd name="T89" fmla="*/ 1359 w 1359"/>
              <a:gd name="T90" fmla="*/ 1002 h 10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9" h="1002" extrusionOk="0">
                <a:moveTo>
                  <a:pt x="165" y="11"/>
                </a:moveTo>
                <a:cubicBezTo>
                  <a:pt x="156" y="18"/>
                  <a:pt x="139" y="57"/>
                  <a:pt x="130" y="103"/>
                </a:cubicBezTo>
                <a:cubicBezTo>
                  <a:pt x="108" y="217"/>
                  <a:pt x="89" y="332"/>
                  <a:pt x="68" y="447"/>
                </a:cubicBezTo>
                <a:cubicBezTo>
                  <a:pt x="44" y="573"/>
                  <a:pt x="17" y="700"/>
                  <a:pt x="2" y="827"/>
                </a:cubicBezTo>
                <a:cubicBezTo>
                  <a:pt x="1" y="835"/>
                  <a:pt x="1" y="844"/>
                  <a:pt x="0" y="852"/>
                </a:cubicBezTo>
                <a:cubicBezTo>
                  <a:pt x="43" y="831"/>
                  <a:pt x="62" y="787"/>
                  <a:pt x="88" y="745"/>
                </a:cubicBezTo>
                <a:cubicBezTo>
                  <a:pt x="116" y="701"/>
                  <a:pt x="144" y="635"/>
                  <a:pt x="187" y="603"/>
                </a:cubicBezTo>
                <a:cubicBezTo>
                  <a:pt x="205" y="597"/>
                  <a:pt x="210" y="595"/>
                  <a:pt x="220" y="606"/>
                </a:cubicBezTo>
                <a:cubicBezTo>
                  <a:pt x="240" y="653"/>
                  <a:pt x="250" y="700"/>
                  <a:pt x="263" y="749"/>
                </a:cubicBezTo>
                <a:cubicBezTo>
                  <a:pt x="275" y="795"/>
                  <a:pt x="289" y="853"/>
                  <a:pt x="331" y="881"/>
                </a:cubicBezTo>
                <a:cubicBezTo>
                  <a:pt x="353" y="888"/>
                  <a:pt x="361" y="890"/>
                  <a:pt x="376" y="881"/>
                </a:cubicBezTo>
              </a:path>
              <a:path w="1359" h="1002" extrusionOk="0">
                <a:moveTo>
                  <a:pt x="627" y="478"/>
                </a:moveTo>
                <a:cubicBezTo>
                  <a:pt x="670" y="533"/>
                  <a:pt x="704" y="589"/>
                  <a:pt x="737" y="650"/>
                </a:cubicBezTo>
                <a:cubicBezTo>
                  <a:pt x="769" y="709"/>
                  <a:pt x="799" y="766"/>
                  <a:pt x="823" y="829"/>
                </a:cubicBezTo>
                <a:cubicBezTo>
                  <a:pt x="831" y="849"/>
                  <a:pt x="834" y="865"/>
                  <a:pt x="839" y="885"/>
                </a:cubicBezTo>
                <a:cubicBezTo>
                  <a:pt x="818" y="863"/>
                  <a:pt x="798" y="838"/>
                  <a:pt x="775" y="817"/>
                </a:cubicBezTo>
                <a:cubicBezTo>
                  <a:pt x="735" y="779"/>
                  <a:pt x="689" y="755"/>
                  <a:pt x="634" y="752"/>
                </a:cubicBezTo>
                <a:cubicBezTo>
                  <a:pt x="575" y="749"/>
                  <a:pt x="519" y="778"/>
                  <a:pt x="481" y="821"/>
                </a:cubicBezTo>
                <a:cubicBezTo>
                  <a:pt x="451" y="855"/>
                  <a:pt x="425" y="907"/>
                  <a:pt x="441" y="953"/>
                </a:cubicBezTo>
                <a:cubicBezTo>
                  <a:pt x="456" y="994"/>
                  <a:pt x="512" y="1007"/>
                  <a:pt x="550" y="1001"/>
                </a:cubicBezTo>
                <a:cubicBezTo>
                  <a:pt x="613" y="992"/>
                  <a:pt x="666" y="954"/>
                  <a:pt x="710" y="911"/>
                </a:cubicBezTo>
                <a:cubicBezTo>
                  <a:pt x="746" y="872"/>
                  <a:pt x="758" y="859"/>
                  <a:pt x="779" y="830"/>
                </a:cubicBezTo>
              </a:path>
              <a:path w="1359" h="1002" extrusionOk="0">
                <a:moveTo>
                  <a:pt x="991" y="680"/>
                </a:moveTo>
                <a:cubicBezTo>
                  <a:pt x="1022" y="728"/>
                  <a:pt x="1045" y="779"/>
                  <a:pt x="1072" y="829"/>
                </a:cubicBezTo>
                <a:cubicBezTo>
                  <a:pt x="1083" y="850"/>
                  <a:pt x="1093" y="866"/>
                  <a:pt x="1108" y="883"/>
                </a:cubicBezTo>
                <a:cubicBezTo>
                  <a:pt x="1118" y="846"/>
                  <a:pt x="1110" y="823"/>
                  <a:pt x="1101" y="786"/>
                </a:cubicBezTo>
                <a:cubicBezTo>
                  <a:pt x="1092" y="748"/>
                  <a:pt x="1079" y="702"/>
                  <a:pt x="1095" y="664"/>
                </a:cubicBezTo>
                <a:cubicBezTo>
                  <a:pt x="1113" y="623"/>
                  <a:pt x="1159" y="604"/>
                  <a:pt x="1198" y="590"/>
                </a:cubicBezTo>
                <a:cubicBezTo>
                  <a:pt x="1250" y="571"/>
                  <a:pt x="1305" y="556"/>
                  <a:pt x="1358" y="53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1" name="Ink 35"/>
          <p:cNvSpPr>
            <a:spLocks noRot="1" noChangeAspect="1" noEditPoints="1" noChangeArrowheads="1" noChangeShapeType="1" noTextEdit="1"/>
          </p:cNvSpPr>
          <p:nvPr/>
        </p:nvSpPr>
        <p:spPr bwMode="auto">
          <a:xfrm>
            <a:off x="7256463" y="4487863"/>
            <a:ext cx="396875" cy="215900"/>
          </a:xfrm>
          <a:custGeom>
            <a:avLst/>
            <a:gdLst>
              <a:gd name="T0" fmla="*/ 0 w 1100"/>
              <a:gd name="T1" fmla="*/ 2147483647 h 598"/>
              <a:gd name="T2" fmla="*/ 2147483647 w 1100"/>
              <a:gd name="T3" fmla="*/ 2147483647 h 598"/>
              <a:gd name="T4" fmla="*/ 2147483647 w 1100"/>
              <a:gd name="T5" fmla="*/ 2147483647 h 598"/>
              <a:gd name="T6" fmla="*/ 2147483647 w 1100"/>
              <a:gd name="T7" fmla="*/ 2147483647 h 598"/>
              <a:gd name="T8" fmla="*/ 2147483647 w 1100"/>
              <a:gd name="T9" fmla="*/ 2147483647 h 598"/>
              <a:gd name="T10" fmla="*/ 2147483647 w 1100"/>
              <a:gd name="T11" fmla="*/ 2147483647 h 598"/>
              <a:gd name="T12" fmla="*/ 2147483647 w 1100"/>
              <a:gd name="T13" fmla="*/ 2147483647 h 598"/>
              <a:gd name="T14" fmla="*/ 2147483647 w 1100"/>
              <a:gd name="T15" fmla="*/ 2147483647 h 598"/>
              <a:gd name="T16" fmla="*/ 2147483647 w 1100"/>
              <a:gd name="T17" fmla="*/ 2147483647 h 598"/>
              <a:gd name="T18" fmla="*/ 2147483647 w 1100"/>
              <a:gd name="T19" fmla="*/ 2147483647 h 598"/>
              <a:gd name="T20" fmla="*/ 2147483647 w 1100"/>
              <a:gd name="T21" fmla="*/ 2147483647 h 598"/>
              <a:gd name="T22" fmla="*/ 2147483647 w 1100"/>
              <a:gd name="T23" fmla="*/ 2147483647 h 598"/>
              <a:gd name="T24" fmla="*/ 2147483647 w 1100"/>
              <a:gd name="T25" fmla="*/ 2147483647 h 598"/>
              <a:gd name="T26" fmla="*/ 2147483647 w 1100"/>
              <a:gd name="T27" fmla="*/ 2147483647 h 598"/>
              <a:gd name="T28" fmla="*/ 2147483647 w 1100"/>
              <a:gd name="T29" fmla="*/ 2147483647 h 598"/>
              <a:gd name="T30" fmla="*/ 2147483647 w 1100"/>
              <a:gd name="T31" fmla="*/ 2147483647 h 598"/>
              <a:gd name="T32" fmla="*/ 2147483647 w 1100"/>
              <a:gd name="T33" fmla="*/ 2147483647 h 5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0"/>
              <a:gd name="T52" fmla="*/ 0 h 598"/>
              <a:gd name="T53" fmla="*/ 1100 w 1100"/>
              <a:gd name="T54" fmla="*/ 598 h 5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0" h="598" extrusionOk="0">
                <a:moveTo>
                  <a:pt x="0" y="194"/>
                </a:moveTo>
                <a:cubicBezTo>
                  <a:pt x="5" y="234"/>
                  <a:pt x="8" y="273"/>
                  <a:pt x="11" y="313"/>
                </a:cubicBezTo>
                <a:cubicBezTo>
                  <a:pt x="15" y="365"/>
                  <a:pt x="17" y="418"/>
                  <a:pt x="24" y="470"/>
                </a:cubicBezTo>
                <a:cubicBezTo>
                  <a:pt x="53" y="429"/>
                  <a:pt x="73" y="382"/>
                  <a:pt x="103" y="341"/>
                </a:cubicBezTo>
                <a:cubicBezTo>
                  <a:pt x="150" y="276"/>
                  <a:pt x="215" y="211"/>
                  <a:pt x="285" y="172"/>
                </a:cubicBezTo>
                <a:cubicBezTo>
                  <a:pt x="344" y="140"/>
                  <a:pt x="408" y="124"/>
                  <a:pt x="472" y="107"/>
                </a:cubicBezTo>
              </a:path>
              <a:path w="1100" h="598" extrusionOk="0">
                <a:moveTo>
                  <a:pt x="873" y="73"/>
                </a:moveTo>
                <a:cubicBezTo>
                  <a:pt x="913" y="52"/>
                  <a:pt x="958" y="18"/>
                  <a:pt x="1001" y="4"/>
                </a:cubicBezTo>
                <a:cubicBezTo>
                  <a:pt x="1052" y="-12"/>
                  <a:pt x="1082" y="28"/>
                  <a:pt x="1093" y="72"/>
                </a:cubicBezTo>
                <a:cubicBezTo>
                  <a:pt x="1113" y="152"/>
                  <a:pt x="1093" y="259"/>
                  <a:pt x="1070" y="337"/>
                </a:cubicBezTo>
                <a:cubicBezTo>
                  <a:pt x="1058" y="378"/>
                  <a:pt x="1040" y="437"/>
                  <a:pt x="1002" y="462"/>
                </a:cubicBezTo>
                <a:cubicBezTo>
                  <a:pt x="972" y="482"/>
                  <a:pt x="937" y="452"/>
                  <a:pt x="914" y="435"/>
                </a:cubicBezTo>
                <a:cubicBezTo>
                  <a:pt x="875" y="407"/>
                  <a:pt x="837" y="369"/>
                  <a:pt x="789" y="355"/>
                </a:cubicBezTo>
                <a:cubicBezTo>
                  <a:pt x="747" y="343"/>
                  <a:pt x="711" y="355"/>
                  <a:pt x="694" y="396"/>
                </a:cubicBezTo>
                <a:cubicBezTo>
                  <a:pt x="661" y="475"/>
                  <a:pt x="712" y="594"/>
                  <a:pt x="806" y="597"/>
                </a:cubicBezTo>
                <a:cubicBezTo>
                  <a:pt x="879" y="600"/>
                  <a:pt x="964" y="542"/>
                  <a:pt x="1018" y="500"/>
                </a:cubicBezTo>
                <a:cubicBezTo>
                  <a:pt x="1038" y="482"/>
                  <a:pt x="1059" y="465"/>
                  <a:pt x="1079" y="44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2" name="Ink 36"/>
          <p:cNvSpPr>
            <a:spLocks noRot="1" noChangeAspect="1" noEditPoints="1" noChangeArrowheads="1" noChangeShapeType="1" noTextEdit="1"/>
          </p:cNvSpPr>
          <p:nvPr/>
        </p:nvSpPr>
        <p:spPr bwMode="auto">
          <a:xfrm>
            <a:off x="7808913" y="4329113"/>
            <a:ext cx="214312" cy="454025"/>
          </a:xfrm>
          <a:custGeom>
            <a:avLst/>
            <a:gdLst>
              <a:gd name="T0" fmla="*/ 2147483647 w 593"/>
              <a:gd name="T1" fmla="*/ 2147483647 h 1261"/>
              <a:gd name="T2" fmla="*/ 2147483647 w 593"/>
              <a:gd name="T3" fmla="*/ 2147483647 h 1261"/>
              <a:gd name="T4" fmla="*/ 2147483647 w 593"/>
              <a:gd name="T5" fmla="*/ 2147483647 h 1261"/>
              <a:gd name="T6" fmla="*/ 2147483647 w 593"/>
              <a:gd name="T7" fmla="*/ 2147483647 h 1261"/>
              <a:gd name="T8" fmla="*/ 2147483647 w 593"/>
              <a:gd name="T9" fmla="*/ 2147483647 h 1261"/>
              <a:gd name="T10" fmla="*/ 2147483647 w 593"/>
              <a:gd name="T11" fmla="*/ 2147483647 h 1261"/>
              <a:gd name="T12" fmla="*/ 2147483647 w 593"/>
              <a:gd name="T13" fmla="*/ 2147483647 h 1261"/>
              <a:gd name="T14" fmla="*/ 2147483647 w 593"/>
              <a:gd name="T15" fmla="*/ 2147483647 h 1261"/>
              <a:gd name="T16" fmla="*/ 2147483647 w 593"/>
              <a:gd name="T17" fmla="*/ 2147483647 h 1261"/>
              <a:gd name="T18" fmla="*/ 2147483647 w 593"/>
              <a:gd name="T19" fmla="*/ 2147483647 h 12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3"/>
              <a:gd name="T31" fmla="*/ 0 h 1261"/>
              <a:gd name="T32" fmla="*/ 593 w 593"/>
              <a:gd name="T33" fmla="*/ 1261 h 12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3" h="1261" extrusionOk="0">
                <a:moveTo>
                  <a:pt x="170" y="3"/>
                </a:moveTo>
                <a:cubicBezTo>
                  <a:pt x="182" y="30"/>
                  <a:pt x="184" y="83"/>
                  <a:pt x="172" y="141"/>
                </a:cubicBezTo>
                <a:cubicBezTo>
                  <a:pt x="145" y="274"/>
                  <a:pt x="113" y="406"/>
                  <a:pt x="80" y="537"/>
                </a:cubicBezTo>
                <a:cubicBezTo>
                  <a:pt x="53" y="645"/>
                  <a:pt x="24" y="755"/>
                  <a:pt x="5" y="865"/>
                </a:cubicBezTo>
                <a:cubicBezTo>
                  <a:pt x="1" y="899"/>
                  <a:pt x="-2" y="907"/>
                  <a:pt x="3" y="928"/>
                </a:cubicBezTo>
                <a:cubicBezTo>
                  <a:pt x="35" y="915"/>
                  <a:pt x="55" y="896"/>
                  <a:pt x="85" y="871"/>
                </a:cubicBezTo>
                <a:cubicBezTo>
                  <a:pt x="126" y="836"/>
                  <a:pt x="178" y="793"/>
                  <a:pt x="236" y="798"/>
                </a:cubicBezTo>
                <a:cubicBezTo>
                  <a:pt x="304" y="804"/>
                  <a:pt x="343" y="883"/>
                  <a:pt x="370" y="936"/>
                </a:cubicBezTo>
                <a:cubicBezTo>
                  <a:pt x="416" y="1026"/>
                  <a:pt x="449" y="1121"/>
                  <a:pt x="500" y="1208"/>
                </a:cubicBezTo>
                <a:cubicBezTo>
                  <a:pt x="531" y="1262"/>
                  <a:pt x="543" y="1249"/>
                  <a:pt x="592" y="12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3" name="Ink 37"/>
          <p:cNvSpPr>
            <a:spLocks noRot="1" noChangeAspect="1" noEditPoints="1" noChangeArrowheads="1" noChangeShapeType="1" noTextEdit="1"/>
          </p:cNvSpPr>
          <p:nvPr/>
        </p:nvSpPr>
        <p:spPr bwMode="auto">
          <a:xfrm>
            <a:off x="8266113" y="4305300"/>
            <a:ext cx="157162" cy="460375"/>
          </a:xfrm>
          <a:custGeom>
            <a:avLst/>
            <a:gdLst>
              <a:gd name="T0" fmla="*/ 0 w 437"/>
              <a:gd name="T1" fmla="*/ 2147483647 h 1277"/>
              <a:gd name="T2" fmla="*/ 2147483647 w 437"/>
              <a:gd name="T3" fmla="*/ 2147483647 h 1277"/>
              <a:gd name="T4" fmla="*/ 2147483647 w 437"/>
              <a:gd name="T5" fmla="*/ 2147483647 h 1277"/>
              <a:gd name="T6" fmla="*/ 2147483647 w 437"/>
              <a:gd name="T7" fmla="*/ 2147483647 h 1277"/>
              <a:gd name="T8" fmla="*/ 2147483647 w 437"/>
              <a:gd name="T9" fmla="*/ 2147483647 h 1277"/>
              <a:gd name="T10" fmla="*/ 2147483647 w 437"/>
              <a:gd name="T11" fmla="*/ 2147483647 h 1277"/>
              <a:gd name="T12" fmla="*/ 0 60000 65536"/>
              <a:gd name="T13" fmla="*/ 0 60000 65536"/>
              <a:gd name="T14" fmla="*/ 0 60000 65536"/>
              <a:gd name="T15" fmla="*/ 0 60000 65536"/>
              <a:gd name="T16" fmla="*/ 0 60000 65536"/>
              <a:gd name="T17" fmla="*/ 0 60000 65536"/>
              <a:gd name="T18" fmla="*/ 0 w 437"/>
              <a:gd name="T19" fmla="*/ 0 h 1277"/>
              <a:gd name="T20" fmla="*/ 437 w 437"/>
              <a:gd name="T21" fmla="*/ 1277 h 1277"/>
            </a:gdLst>
            <a:ahLst/>
            <a:cxnLst>
              <a:cxn ang="T12">
                <a:pos x="T0" y="T1"/>
              </a:cxn>
              <a:cxn ang="T13">
                <a:pos x="T2" y="T3"/>
              </a:cxn>
              <a:cxn ang="T14">
                <a:pos x="T4" y="T5"/>
              </a:cxn>
              <a:cxn ang="T15">
                <a:pos x="T6" y="T7"/>
              </a:cxn>
              <a:cxn ang="T16">
                <a:pos x="T8" y="T9"/>
              </a:cxn>
              <a:cxn ang="T17">
                <a:pos x="T10" y="T11"/>
              </a:cxn>
            </a:cxnLst>
            <a:rect l="T18" t="T19" r="T20" b="T21"/>
            <a:pathLst>
              <a:path w="437" h="1277" extrusionOk="0">
                <a:moveTo>
                  <a:pt x="0" y="0"/>
                </a:moveTo>
                <a:cubicBezTo>
                  <a:pt x="98" y="37"/>
                  <a:pt x="195" y="75"/>
                  <a:pt x="271" y="151"/>
                </a:cubicBezTo>
                <a:cubicBezTo>
                  <a:pt x="372" y="253"/>
                  <a:pt x="411" y="389"/>
                  <a:pt x="428" y="527"/>
                </a:cubicBezTo>
                <a:cubicBezTo>
                  <a:pt x="447" y="687"/>
                  <a:pt x="424" y="842"/>
                  <a:pt x="387" y="997"/>
                </a:cubicBezTo>
                <a:cubicBezTo>
                  <a:pt x="368" y="1075"/>
                  <a:pt x="355" y="1203"/>
                  <a:pt x="293" y="1263"/>
                </a:cubicBezTo>
                <a:cubicBezTo>
                  <a:pt x="284" y="1267"/>
                  <a:pt x="274" y="1272"/>
                  <a:pt x="265" y="127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4" name="Ink 38"/>
          <p:cNvSpPr>
            <a:spLocks noRot="1" noChangeAspect="1" noEditPoints="1" noChangeArrowheads="1" noChangeShapeType="1" noTextEdit="1"/>
          </p:cNvSpPr>
          <p:nvPr/>
        </p:nvSpPr>
        <p:spPr bwMode="auto">
          <a:xfrm>
            <a:off x="342900" y="5273675"/>
            <a:ext cx="3436938" cy="592138"/>
          </a:xfrm>
          <a:custGeom>
            <a:avLst/>
            <a:gdLst>
              <a:gd name="T0" fmla="*/ 2147483647 w 9546"/>
              <a:gd name="T1" fmla="*/ 2147483647 h 1643"/>
              <a:gd name="T2" fmla="*/ 2147483647 w 9546"/>
              <a:gd name="T3" fmla="*/ 2147483647 h 1643"/>
              <a:gd name="T4" fmla="*/ 2147483647 w 9546"/>
              <a:gd name="T5" fmla="*/ 2147483647 h 1643"/>
              <a:gd name="T6" fmla="*/ 2147483647 w 9546"/>
              <a:gd name="T7" fmla="*/ 2147483647 h 1643"/>
              <a:gd name="T8" fmla="*/ 2147483647 w 9546"/>
              <a:gd name="T9" fmla="*/ 2147483647 h 1643"/>
              <a:gd name="T10" fmla="*/ 2147483647 w 9546"/>
              <a:gd name="T11" fmla="*/ 2147483647 h 1643"/>
              <a:gd name="T12" fmla="*/ 2147483647 w 9546"/>
              <a:gd name="T13" fmla="*/ 2147483647 h 1643"/>
              <a:gd name="T14" fmla="*/ 2147483647 w 9546"/>
              <a:gd name="T15" fmla="*/ 2147483647 h 1643"/>
              <a:gd name="T16" fmla="*/ 2147483647 w 9546"/>
              <a:gd name="T17" fmla="*/ 2147483647 h 1643"/>
              <a:gd name="T18" fmla="*/ 2147483647 w 9546"/>
              <a:gd name="T19" fmla="*/ 2147483647 h 1643"/>
              <a:gd name="T20" fmla="*/ 2147483647 w 9546"/>
              <a:gd name="T21" fmla="*/ 2147483647 h 1643"/>
              <a:gd name="T22" fmla="*/ 2147483647 w 9546"/>
              <a:gd name="T23" fmla="*/ 2147483647 h 1643"/>
              <a:gd name="T24" fmla="*/ 2147483647 w 9546"/>
              <a:gd name="T25" fmla="*/ 2147483647 h 1643"/>
              <a:gd name="T26" fmla="*/ 2147483647 w 9546"/>
              <a:gd name="T27" fmla="*/ 2147483647 h 1643"/>
              <a:gd name="T28" fmla="*/ 2147483647 w 9546"/>
              <a:gd name="T29" fmla="*/ 2147483647 h 1643"/>
              <a:gd name="T30" fmla="*/ 2147483647 w 9546"/>
              <a:gd name="T31" fmla="*/ 2147483647 h 1643"/>
              <a:gd name="T32" fmla="*/ 2147483647 w 9546"/>
              <a:gd name="T33" fmla="*/ 2147483647 h 1643"/>
              <a:gd name="T34" fmla="*/ 2147483647 w 9546"/>
              <a:gd name="T35" fmla="*/ 2147483647 h 1643"/>
              <a:gd name="T36" fmla="*/ 2147483647 w 9546"/>
              <a:gd name="T37" fmla="*/ 2147483647 h 1643"/>
              <a:gd name="T38" fmla="*/ 2147483647 w 9546"/>
              <a:gd name="T39" fmla="*/ 2147483647 h 1643"/>
              <a:gd name="T40" fmla="*/ 2147483647 w 9546"/>
              <a:gd name="T41" fmla="*/ 2147483647 h 1643"/>
              <a:gd name="T42" fmla="*/ 2147483647 w 9546"/>
              <a:gd name="T43" fmla="*/ 2147483647 h 1643"/>
              <a:gd name="T44" fmla="*/ 2147483647 w 9546"/>
              <a:gd name="T45" fmla="*/ 2147483647 h 1643"/>
              <a:gd name="T46" fmla="*/ 2147483647 w 9546"/>
              <a:gd name="T47" fmla="*/ 2147483647 h 1643"/>
              <a:gd name="T48" fmla="*/ 2147483647 w 9546"/>
              <a:gd name="T49" fmla="*/ 2147483647 h 1643"/>
              <a:gd name="T50" fmla="*/ 2147483647 w 9546"/>
              <a:gd name="T51" fmla="*/ 2147483647 h 1643"/>
              <a:gd name="T52" fmla="*/ 2147483647 w 9546"/>
              <a:gd name="T53" fmla="*/ 2147483647 h 1643"/>
              <a:gd name="T54" fmla="*/ 2147483647 w 9546"/>
              <a:gd name="T55" fmla="*/ 2147483647 h 1643"/>
              <a:gd name="T56" fmla="*/ 2147483647 w 9546"/>
              <a:gd name="T57" fmla="*/ 2147483647 h 1643"/>
              <a:gd name="T58" fmla="*/ 2147483647 w 9546"/>
              <a:gd name="T59" fmla="*/ 2147483647 h 1643"/>
              <a:gd name="T60" fmla="*/ 2147483647 w 9546"/>
              <a:gd name="T61" fmla="*/ 2147483647 h 1643"/>
              <a:gd name="T62" fmla="*/ 2147483647 w 9546"/>
              <a:gd name="T63" fmla="*/ 2147483647 h 1643"/>
              <a:gd name="T64" fmla="*/ 2147483647 w 9546"/>
              <a:gd name="T65" fmla="*/ 2147483647 h 1643"/>
              <a:gd name="T66" fmla="*/ 2147483647 w 9546"/>
              <a:gd name="T67" fmla="*/ 2147483647 h 1643"/>
              <a:gd name="T68" fmla="*/ 2147483647 w 9546"/>
              <a:gd name="T69" fmla="*/ 2147483647 h 1643"/>
              <a:gd name="T70" fmla="*/ 2147483647 w 9546"/>
              <a:gd name="T71" fmla="*/ 2147483647 h 1643"/>
              <a:gd name="T72" fmla="*/ 2147483647 w 9546"/>
              <a:gd name="T73" fmla="*/ 2147483647 h 1643"/>
              <a:gd name="T74" fmla="*/ 2147483647 w 9546"/>
              <a:gd name="T75" fmla="*/ 2147483647 h 1643"/>
              <a:gd name="T76" fmla="*/ 2147483647 w 9546"/>
              <a:gd name="T77" fmla="*/ 2147483647 h 1643"/>
              <a:gd name="T78" fmla="*/ 2147483647 w 9546"/>
              <a:gd name="T79" fmla="*/ 2147483647 h 1643"/>
              <a:gd name="T80" fmla="*/ 2147483647 w 9546"/>
              <a:gd name="T81" fmla="*/ 2147483647 h 1643"/>
              <a:gd name="T82" fmla="*/ 2147483647 w 9546"/>
              <a:gd name="T83" fmla="*/ 2147483647 h 1643"/>
              <a:gd name="T84" fmla="*/ 2147483647 w 9546"/>
              <a:gd name="T85" fmla="*/ 2147483647 h 1643"/>
              <a:gd name="T86" fmla="*/ 2147483647 w 9546"/>
              <a:gd name="T87" fmla="*/ 2147483647 h 1643"/>
              <a:gd name="T88" fmla="*/ 2147483647 w 9546"/>
              <a:gd name="T89" fmla="*/ 2147483647 h 1643"/>
              <a:gd name="T90" fmla="*/ 2147483647 w 9546"/>
              <a:gd name="T91" fmla="*/ 2147483647 h 1643"/>
              <a:gd name="T92" fmla="*/ 2147483647 w 9546"/>
              <a:gd name="T93" fmla="*/ 2147483647 h 1643"/>
              <a:gd name="T94" fmla="*/ 2147483647 w 9546"/>
              <a:gd name="T95" fmla="*/ 2147483647 h 1643"/>
              <a:gd name="T96" fmla="*/ 2147483647 w 9546"/>
              <a:gd name="T97" fmla="*/ 2147483647 h 1643"/>
              <a:gd name="T98" fmla="*/ 2147483647 w 9546"/>
              <a:gd name="T99" fmla="*/ 2147483647 h 16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46"/>
              <a:gd name="T151" fmla="*/ 0 h 1643"/>
              <a:gd name="T152" fmla="*/ 9546 w 9546"/>
              <a:gd name="T153" fmla="*/ 1643 h 16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46" h="1643" extrusionOk="0">
                <a:moveTo>
                  <a:pt x="584" y="579"/>
                </a:moveTo>
                <a:cubicBezTo>
                  <a:pt x="608" y="570"/>
                  <a:pt x="626" y="554"/>
                  <a:pt x="650" y="547"/>
                </a:cubicBezTo>
                <a:cubicBezTo>
                  <a:pt x="654" y="546"/>
                  <a:pt x="658" y="546"/>
                  <a:pt x="662" y="545"/>
                </a:cubicBezTo>
                <a:cubicBezTo>
                  <a:pt x="696" y="574"/>
                  <a:pt x="701" y="610"/>
                  <a:pt x="710" y="654"/>
                </a:cubicBezTo>
                <a:cubicBezTo>
                  <a:pt x="737" y="785"/>
                  <a:pt x="746" y="920"/>
                  <a:pt x="773" y="1051"/>
                </a:cubicBezTo>
                <a:cubicBezTo>
                  <a:pt x="774" y="1055"/>
                  <a:pt x="775" y="1058"/>
                  <a:pt x="776" y="1062"/>
                </a:cubicBezTo>
                <a:cubicBezTo>
                  <a:pt x="753" y="996"/>
                  <a:pt x="711" y="939"/>
                  <a:pt x="652" y="900"/>
                </a:cubicBezTo>
                <a:cubicBezTo>
                  <a:pt x="599" y="865"/>
                  <a:pt x="542" y="855"/>
                  <a:pt x="482" y="874"/>
                </a:cubicBezTo>
                <a:cubicBezTo>
                  <a:pt x="423" y="893"/>
                  <a:pt x="387" y="941"/>
                  <a:pt x="374" y="1000"/>
                </a:cubicBezTo>
                <a:cubicBezTo>
                  <a:pt x="363" y="1048"/>
                  <a:pt x="370" y="1103"/>
                  <a:pt x="408" y="1138"/>
                </a:cubicBezTo>
                <a:cubicBezTo>
                  <a:pt x="441" y="1169"/>
                  <a:pt x="497" y="1180"/>
                  <a:pt x="541" y="1172"/>
                </a:cubicBezTo>
                <a:cubicBezTo>
                  <a:pt x="587" y="1164"/>
                  <a:pt x="626" y="1142"/>
                  <a:pt x="656" y="1106"/>
                </a:cubicBezTo>
                <a:cubicBezTo>
                  <a:pt x="678" y="1073"/>
                  <a:pt x="686" y="1062"/>
                  <a:pt x="701" y="1040"/>
                </a:cubicBezTo>
              </a:path>
              <a:path w="9546" h="1643" extrusionOk="0">
                <a:moveTo>
                  <a:pt x="1018" y="1064"/>
                </a:moveTo>
                <a:cubicBezTo>
                  <a:pt x="1036" y="1163"/>
                  <a:pt x="1053" y="1261"/>
                  <a:pt x="1065" y="1361"/>
                </a:cubicBezTo>
                <a:cubicBezTo>
                  <a:pt x="1074" y="1437"/>
                  <a:pt x="1085" y="1519"/>
                  <a:pt x="1078" y="1596"/>
                </a:cubicBezTo>
                <a:cubicBezTo>
                  <a:pt x="1072" y="1620"/>
                  <a:pt x="1070" y="1626"/>
                  <a:pt x="1068" y="1642"/>
                </a:cubicBezTo>
                <a:cubicBezTo>
                  <a:pt x="1037" y="1612"/>
                  <a:pt x="1029" y="1590"/>
                  <a:pt x="1015" y="1543"/>
                </a:cubicBezTo>
                <a:cubicBezTo>
                  <a:pt x="983" y="1433"/>
                  <a:pt x="963" y="1321"/>
                  <a:pt x="945" y="1208"/>
                </a:cubicBezTo>
                <a:cubicBezTo>
                  <a:pt x="927" y="1095"/>
                  <a:pt x="914" y="979"/>
                  <a:pt x="916" y="865"/>
                </a:cubicBezTo>
                <a:cubicBezTo>
                  <a:pt x="917" y="809"/>
                  <a:pt x="917" y="770"/>
                  <a:pt x="964" y="740"/>
                </a:cubicBezTo>
                <a:cubicBezTo>
                  <a:pt x="1007" y="758"/>
                  <a:pt x="1038" y="779"/>
                  <a:pt x="1065" y="819"/>
                </a:cubicBezTo>
                <a:cubicBezTo>
                  <a:pt x="1093" y="861"/>
                  <a:pt x="1115" y="914"/>
                  <a:pt x="1114" y="966"/>
                </a:cubicBezTo>
                <a:cubicBezTo>
                  <a:pt x="1113" y="1004"/>
                  <a:pt x="1097" y="1022"/>
                  <a:pt x="1070" y="1043"/>
                </a:cubicBezTo>
                <a:cubicBezTo>
                  <a:pt x="1046" y="1062"/>
                  <a:pt x="1035" y="1055"/>
                  <a:pt x="1037" y="1089"/>
                </a:cubicBezTo>
                <a:cubicBezTo>
                  <a:pt x="1040" y="1095"/>
                  <a:pt x="1044" y="1102"/>
                  <a:pt x="1047" y="1108"/>
                </a:cubicBezTo>
              </a:path>
              <a:path w="9546" h="1643" extrusionOk="0">
                <a:moveTo>
                  <a:pt x="1394" y="1433"/>
                </a:moveTo>
                <a:cubicBezTo>
                  <a:pt x="1391" y="1395"/>
                  <a:pt x="1384" y="1369"/>
                  <a:pt x="1364" y="1332"/>
                </a:cubicBezTo>
                <a:cubicBezTo>
                  <a:pt x="1314" y="1241"/>
                  <a:pt x="1259" y="1153"/>
                  <a:pt x="1212" y="1061"/>
                </a:cubicBezTo>
                <a:cubicBezTo>
                  <a:pt x="1174" y="987"/>
                  <a:pt x="1117" y="884"/>
                  <a:pt x="1127" y="797"/>
                </a:cubicBezTo>
                <a:cubicBezTo>
                  <a:pt x="1136" y="724"/>
                  <a:pt x="1208" y="714"/>
                  <a:pt x="1267" y="721"/>
                </a:cubicBezTo>
                <a:cubicBezTo>
                  <a:pt x="1332" y="728"/>
                  <a:pt x="1397" y="759"/>
                  <a:pt x="1431" y="817"/>
                </a:cubicBezTo>
                <a:cubicBezTo>
                  <a:pt x="1462" y="869"/>
                  <a:pt x="1449" y="923"/>
                  <a:pt x="1421" y="972"/>
                </a:cubicBezTo>
                <a:cubicBezTo>
                  <a:pt x="1415" y="983"/>
                  <a:pt x="1370" y="1043"/>
                  <a:pt x="1349" y="1031"/>
                </a:cubicBezTo>
                <a:cubicBezTo>
                  <a:pt x="1348" y="1023"/>
                  <a:pt x="1348" y="1014"/>
                  <a:pt x="1347" y="1006"/>
                </a:cubicBezTo>
              </a:path>
              <a:path w="9546" h="1643" extrusionOk="0">
                <a:moveTo>
                  <a:pt x="7576" y="70"/>
                </a:moveTo>
                <a:cubicBezTo>
                  <a:pt x="7663" y="96"/>
                  <a:pt x="7739" y="124"/>
                  <a:pt x="7815" y="175"/>
                </a:cubicBezTo>
                <a:cubicBezTo>
                  <a:pt x="7989" y="291"/>
                  <a:pt x="8117" y="464"/>
                  <a:pt x="8138" y="676"/>
                </a:cubicBezTo>
                <a:cubicBezTo>
                  <a:pt x="8151" y="809"/>
                  <a:pt x="8111" y="901"/>
                  <a:pt x="8044" y="1010"/>
                </a:cubicBezTo>
              </a:path>
              <a:path w="9546" h="1643" extrusionOk="0">
                <a:moveTo>
                  <a:pt x="9545" y="18"/>
                </a:moveTo>
                <a:cubicBezTo>
                  <a:pt x="9480" y="0"/>
                  <a:pt x="9417" y="-8"/>
                  <a:pt x="9355" y="33"/>
                </a:cubicBezTo>
                <a:cubicBezTo>
                  <a:pt x="9262" y="95"/>
                  <a:pt x="9205" y="220"/>
                  <a:pt x="9168" y="320"/>
                </a:cubicBezTo>
                <a:cubicBezTo>
                  <a:pt x="9086" y="542"/>
                  <a:pt x="9048" y="824"/>
                  <a:pt x="9108" y="1056"/>
                </a:cubicBezTo>
                <a:cubicBezTo>
                  <a:pt x="9147" y="1204"/>
                  <a:pt x="9224" y="1258"/>
                  <a:pt x="9353" y="1319"/>
                </a:cubicBezTo>
              </a:path>
              <a:path w="9546" h="1643" extrusionOk="0">
                <a:moveTo>
                  <a:pt x="180" y="118"/>
                </a:moveTo>
                <a:cubicBezTo>
                  <a:pt x="159" y="147"/>
                  <a:pt x="144" y="163"/>
                  <a:pt x="137" y="199"/>
                </a:cubicBezTo>
                <a:cubicBezTo>
                  <a:pt x="120" y="282"/>
                  <a:pt x="108" y="365"/>
                  <a:pt x="88" y="448"/>
                </a:cubicBezTo>
                <a:cubicBezTo>
                  <a:pt x="38" y="654"/>
                  <a:pt x="-15" y="870"/>
                  <a:pt x="4" y="1083"/>
                </a:cubicBezTo>
                <a:cubicBezTo>
                  <a:pt x="8" y="1131"/>
                  <a:pt x="59" y="1354"/>
                  <a:pt x="144" y="1346"/>
                </a:cubicBezTo>
                <a:cubicBezTo>
                  <a:pt x="163" y="1344"/>
                  <a:pt x="170" y="1342"/>
                  <a:pt x="180" y="133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5" name="Ink 39"/>
          <p:cNvSpPr>
            <a:spLocks noRot="1" noChangeAspect="1" noEditPoints="1" noChangeArrowheads="1" noChangeShapeType="1" noTextEdit="1"/>
          </p:cNvSpPr>
          <p:nvPr/>
        </p:nvSpPr>
        <p:spPr bwMode="auto">
          <a:xfrm>
            <a:off x="1241425" y="5270500"/>
            <a:ext cx="1824038" cy="534988"/>
          </a:xfrm>
          <a:custGeom>
            <a:avLst/>
            <a:gdLst>
              <a:gd name="T0" fmla="*/ 2147483647 w 5065"/>
              <a:gd name="T1" fmla="*/ 2147483647 h 1485"/>
              <a:gd name="T2" fmla="*/ 2147483647 w 5065"/>
              <a:gd name="T3" fmla="*/ 2147483647 h 1485"/>
              <a:gd name="T4" fmla="*/ 2147483647 w 5065"/>
              <a:gd name="T5" fmla="*/ 2147483647 h 1485"/>
              <a:gd name="T6" fmla="*/ 2147483647 w 5065"/>
              <a:gd name="T7" fmla="*/ 2147483647 h 1485"/>
              <a:gd name="T8" fmla="*/ 2147483647 w 5065"/>
              <a:gd name="T9" fmla="*/ 2147483647 h 1485"/>
              <a:gd name="T10" fmla="*/ 2147483647 w 5065"/>
              <a:gd name="T11" fmla="*/ 2147483647 h 1485"/>
              <a:gd name="T12" fmla="*/ 2147483647 w 5065"/>
              <a:gd name="T13" fmla="*/ 2147483647 h 1485"/>
              <a:gd name="T14" fmla="*/ 2147483647 w 5065"/>
              <a:gd name="T15" fmla="*/ 2147483647 h 1485"/>
              <a:gd name="T16" fmla="*/ 2147483647 w 5065"/>
              <a:gd name="T17" fmla="*/ 2147483647 h 1485"/>
              <a:gd name="T18" fmla="*/ 2147483647 w 5065"/>
              <a:gd name="T19" fmla="*/ 2147483647 h 1485"/>
              <a:gd name="T20" fmla="*/ 2147483647 w 5065"/>
              <a:gd name="T21" fmla="*/ 2147483647 h 1485"/>
              <a:gd name="T22" fmla="*/ 2147483647 w 5065"/>
              <a:gd name="T23" fmla="*/ 2147483647 h 1485"/>
              <a:gd name="T24" fmla="*/ 2147483647 w 5065"/>
              <a:gd name="T25" fmla="*/ 2147483647 h 1485"/>
              <a:gd name="T26" fmla="*/ 2147483647 w 5065"/>
              <a:gd name="T27" fmla="*/ 2147483647 h 1485"/>
              <a:gd name="T28" fmla="*/ 2147483647 w 5065"/>
              <a:gd name="T29" fmla="*/ 2147483647 h 1485"/>
              <a:gd name="T30" fmla="*/ 2147483647 w 5065"/>
              <a:gd name="T31" fmla="*/ 2147483647 h 1485"/>
              <a:gd name="T32" fmla="*/ 2147483647 w 5065"/>
              <a:gd name="T33" fmla="*/ 2147483647 h 1485"/>
              <a:gd name="T34" fmla="*/ 2147483647 w 5065"/>
              <a:gd name="T35" fmla="*/ 2147483647 h 1485"/>
              <a:gd name="T36" fmla="*/ 2147483647 w 5065"/>
              <a:gd name="T37" fmla="*/ 2147483647 h 1485"/>
              <a:gd name="T38" fmla="*/ 2147483647 w 5065"/>
              <a:gd name="T39" fmla="*/ 2147483647 h 1485"/>
              <a:gd name="T40" fmla="*/ 2147483647 w 5065"/>
              <a:gd name="T41" fmla="*/ 2147483647 h 1485"/>
              <a:gd name="T42" fmla="*/ 2147483647 w 5065"/>
              <a:gd name="T43" fmla="*/ 2147483647 h 1485"/>
              <a:gd name="T44" fmla="*/ 2147483647 w 5065"/>
              <a:gd name="T45" fmla="*/ 2147483647 h 1485"/>
              <a:gd name="T46" fmla="*/ 2147483647 w 5065"/>
              <a:gd name="T47" fmla="*/ 2147483647 h 1485"/>
              <a:gd name="T48" fmla="*/ 2147483647 w 5065"/>
              <a:gd name="T49" fmla="*/ 2147483647 h 1485"/>
              <a:gd name="T50" fmla="*/ 2147483647 w 5065"/>
              <a:gd name="T51" fmla="*/ 2147483647 h 1485"/>
              <a:gd name="T52" fmla="*/ 2147483647 w 5065"/>
              <a:gd name="T53" fmla="*/ 2147483647 h 1485"/>
              <a:gd name="T54" fmla="*/ 2147483647 w 5065"/>
              <a:gd name="T55" fmla="*/ 2147483647 h 1485"/>
              <a:gd name="T56" fmla="*/ 2147483647 w 5065"/>
              <a:gd name="T57" fmla="*/ 2147483647 h 1485"/>
              <a:gd name="T58" fmla="*/ 2147483647 w 5065"/>
              <a:gd name="T59" fmla="*/ 2147483647 h 1485"/>
              <a:gd name="T60" fmla="*/ 2147483647 w 5065"/>
              <a:gd name="T61" fmla="*/ 2147483647 h 1485"/>
              <a:gd name="T62" fmla="*/ 2147483647 w 5065"/>
              <a:gd name="T63" fmla="*/ 2147483647 h 1485"/>
              <a:gd name="T64" fmla="*/ 2147483647 w 5065"/>
              <a:gd name="T65" fmla="*/ 2147483647 h 1485"/>
              <a:gd name="T66" fmla="*/ 2147483647 w 5065"/>
              <a:gd name="T67" fmla="*/ 2147483647 h 1485"/>
              <a:gd name="T68" fmla="*/ 2147483647 w 5065"/>
              <a:gd name="T69" fmla="*/ 2147483647 h 1485"/>
              <a:gd name="T70" fmla="*/ 2147483647 w 5065"/>
              <a:gd name="T71" fmla="*/ 2147483647 h 1485"/>
              <a:gd name="T72" fmla="*/ 2147483647 w 5065"/>
              <a:gd name="T73" fmla="*/ 2147483647 h 1485"/>
              <a:gd name="T74" fmla="*/ 2147483647 w 5065"/>
              <a:gd name="T75" fmla="*/ 2147483647 h 1485"/>
              <a:gd name="T76" fmla="*/ 2147483647 w 5065"/>
              <a:gd name="T77" fmla="*/ 2147483647 h 1485"/>
              <a:gd name="T78" fmla="*/ 2147483647 w 5065"/>
              <a:gd name="T79" fmla="*/ 2147483647 h 1485"/>
              <a:gd name="T80" fmla="*/ 2147483647 w 5065"/>
              <a:gd name="T81" fmla="*/ 2147483647 h 1485"/>
              <a:gd name="T82" fmla="*/ 2147483647 w 5065"/>
              <a:gd name="T83" fmla="*/ 2147483647 h 1485"/>
              <a:gd name="T84" fmla="*/ 2147483647 w 5065"/>
              <a:gd name="T85" fmla="*/ 2147483647 h 14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65"/>
              <a:gd name="T130" fmla="*/ 0 h 1485"/>
              <a:gd name="T131" fmla="*/ 5065 w 5065"/>
              <a:gd name="T132" fmla="*/ 1485 h 14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65" h="1485" extrusionOk="0">
                <a:moveTo>
                  <a:pt x="161" y="1080"/>
                </a:moveTo>
                <a:cubicBezTo>
                  <a:pt x="175" y="1094"/>
                  <a:pt x="192" y="1116"/>
                  <a:pt x="211" y="1126"/>
                </a:cubicBezTo>
                <a:cubicBezTo>
                  <a:pt x="214" y="1127"/>
                  <a:pt x="217" y="1127"/>
                  <a:pt x="220" y="1128"/>
                </a:cubicBezTo>
                <a:cubicBezTo>
                  <a:pt x="211" y="1098"/>
                  <a:pt x="205" y="1064"/>
                  <a:pt x="201" y="1033"/>
                </a:cubicBezTo>
                <a:cubicBezTo>
                  <a:pt x="195" y="985"/>
                  <a:pt x="190" y="936"/>
                  <a:pt x="187" y="888"/>
                </a:cubicBezTo>
                <a:cubicBezTo>
                  <a:pt x="185" y="858"/>
                  <a:pt x="181" y="820"/>
                  <a:pt x="207" y="799"/>
                </a:cubicBezTo>
                <a:cubicBezTo>
                  <a:pt x="236" y="776"/>
                  <a:pt x="286" y="781"/>
                  <a:pt x="319" y="773"/>
                </a:cubicBezTo>
                <a:cubicBezTo>
                  <a:pt x="382" y="758"/>
                  <a:pt x="443" y="735"/>
                  <a:pt x="504" y="713"/>
                </a:cubicBezTo>
              </a:path>
              <a:path w="5065" h="1485" extrusionOk="0">
                <a:moveTo>
                  <a:pt x="613" y="886"/>
                </a:moveTo>
                <a:cubicBezTo>
                  <a:pt x="618" y="917"/>
                  <a:pt x="622" y="959"/>
                  <a:pt x="668" y="951"/>
                </a:cubicBezTo>
                <a:cubicBezTo>
                  <a:pt x="711" y="944"/>
                  <a:pt x="751" y="903"/>
                  <a:pt x="776" y="871"/>
                </a:cubicBezTo>
                <a:cubicBezTo>
                  <a:pt x="815" y="822"/>
                  <a:pt x="835" y="773"/>
                  <a:pt x="830" y="712"/>
                </a:cubicBezTo>
                <a:cubicBezTo>
                  <a:pt x="796" y="686"/>
                  <a:pt x="774" y="693"/>
                  <a:pt x="738" y="721"/>
                </a:cubicBezTo>
                <a:cubicBezTo>
                  <a:pt x="671" y="773"/>
                  <a:pt x="629" y="856"/>
                  <a:pt x="613" y="938"/>
                </a:cubicBezTo>
                <a:cubicBezTo>
                  <a:pt x="602" y="991"/>
                  <a:pt x="598" y="1072"/>
                  <a:pt x="640" y="1114"/>
                </a:cubicBezTo>
                <a:cubicBezTo>
                  <a:pt x="668" y="1142"/>
                  <a:pt x="702" y="1123"/>
                  <a:pt x="729" y="1105"/>
                </a:cubicBezTo>
                <a:cubicBezTo>
                  <a:pt x="763" y="1082"/>
                  <a:pt x="794" y="1050"/>
                  <a:pt x="824" y="1023"/>
                </a:cubicBezTo>
              </a:path>
              <a:path w="5065" h="1485" extrusionOk="0">
                <a:moveTo>
                  <a:pt x="1047" y="823"/>
                </a:moveTo>
                <a:cubicBezTo>
                  <a:pt x="1082" y="809"/>
                  <a:pt x="1069" y="799"/>
                  <a:pt x="1072" y="848"/>
                </a:cubicBezTo>
                <a:cubicBezTo>
                  <a:pt x="1077" y="921"/>
                  <a:pt x="1088" y="994"/>
                  <a:pt x="1110" y="1064"/>
                </a:cubicBezTo>
                <a:cubicBezTo>
                  <a:pt x="1122" y="1102"/>
                  <a:pt x="1139" y="1165"/>
                  <a:pt x="1177" y="1187"/>
                </a:cubicBezTo>
                <a:cubicBezTo>
                  <a:pt x="1208" y="1205"/>
                  <a:pt x="1243" y="1163"/>
                  <a:pt x="1257" y="1142"/>
                </a:cubicBezTo>
                <a:cubicBezTo>
                  <a:pt x="1295" y="1087"/>
                  <a:pt x="1320" y="1023"/>
                  <a:pt x="1347" y="962"/>
                </a:cubicBezTo>
                <a:cubicBezTo>
                  <a:pt x="1373" y="904"/>
                  <a:pt x="1397" y="843"/>
                  <a:pt x="1420" y="784"/>
                </a:cubicBezTo>
                <a:cubicBezTo>
                  <a:pt x="1429" y="756"/>
                  <a:pt x="1431" y="748"/>
                  <a:pt x="1438" y="731"/>
                </a:cubicBezTo>
              </a:path>
              <a:path w="5065" h="1485" extrusionOk="0">
                <a:moveTo>
                  <a:pt x="2278" y="870"/>
                </a:moveTo>
                <a:cubicBezTo>
                  <a:pt x="2293" y="910"/>
                  <a:pt x="2298" y="954"/>
                  <a:pt x="2308" y="996"/>
                </a:cubicBezTo>
                <a:cubicBezTo>
                  <a:pt x="2320" y="1046"/>
                  <a:pt x="2332" y="1096"/>
                  <a:pt x="2350" y="1144"/>
                </a:cubicBezTo>
                <a:cubicBezTo>
                  <a:pt x="2358" y="1165"/>
                  <a:pt x="2359" y="1170"/>
                  <a:pt x="2368" y="1181"/>
                </a:cubicBezTo>
                <a:cubicBezTo>
                  <a:pt x="2365" y="1146"/>
                  <a:pt x="2361" y="1110"/>
                  <a:pt x="2357" y="1074"/>
                </a:cubicBezTo>
                <a:cubicBezTo>
                  <a:pt x="2348" y="1001"/>
                  <a:pt x="2343" y="927"/>
                  <a:pt x="2348" y="853"/>
                </a:cubicBezTo>
                <a:cubicBezTo>
                  <a:pt x="2352" y="799"/>
                  <a:pt x="2362" y="715"/>
                  <a:pt x="2400" y="672"/>
                </a:cubicBezTo>
                <a:cubicBezTo>
                  <a:pt x="2432" y="636"/>
                  <a:pt x="2483" y="625"/>
                  <a:pt x="2528" y="616"/>
                </a:cubicBezTo>
              </a:path>
              <a:path w="5065" h="1485" extrusionOk="0">
                <a:moveTo>
                  <a:pt x="2734" y="800"/>
                </a:moveTo>
                <a:cubicBezTo>
                  <a:pt x="2771" y="824"/>
                  <a:pt x="2799" y="844"/>
                  <a:pt x="2844" y="830"/>
                </a:cubicBezTo>
                <a:cubicBezTo>
                  <a:pt x="2883" y="818"/>
                  <a:pt x="2907" y="785"/>
                  <a:pt x="2913" y="745"/>
                </a:cubicBezTo>
                <a:cubicBezTo>
                  <a:pt x="2918" y="707"/>
                  <a:pt x="2899" y="670"/>
                  <a:pt x="2860" y="661"/>
                </a:cubicBezTo>
                <a:cubicBezTo>
                  <a:pt x="2808" y="649"/>
                  <a:pt x="2755" y="692"/>
                  <a:pt x="2722" y="727"/>
                </a:cubicBezTo>
                <a:cubicBezTo>
                  <a:pt x="2678" y="774"/>
                  <a:pt x="2647" y="837"/>
                  <a:pt x="2642" y="902"/>
                </a:cubicBezTo>
                <a:cubicBezTo>
                  <a:pt x="2639" y="944"/>
                  <a:pt x="2647" y="1006"/>
                  <a:pt x="2692" y="1026"/>
                </a:cubicBezTo>
                <a:cubicBezTo>
                  <a:pt x="2732" y="1043"/>
                  <a:pt x="2802" y="1006"/>
                  <a:pt x="2834" y="988"/>
                </a:cubicBezTo>
                <a:cubicBezTo>
                  <a:pt x="2850" y="977"/>
                  <a:pt x="2867" y="966"/>
                  <a:pt x="2883" y="955"/>
                </a:cubicBezTo>
              </a:path>
              <a:path w="5065" h="1485" extrusionOk="0">
                <a:moveTo>
                  <a:pt x="3241" y="717"/>
                </a:moveTo>
                <a:cubicBezTo>
                  <a:pt x="3278" y="687"/>
                  <a:pt x="3313" y="667"/>
                  <a:pt x="3331" y="623"/>
                </a:cubicBezTo>
                <a:cubicBezTo>
                  <a:pt x="3290" y="605"/>
                  <a:pt x="3255" y="603"/>
                  <a:pt x="3210" y="611"/>
                </a:cubicBezTo>
                <a:cubicBezTo>
                  <a:pt x="3166" y="619"/>
                  <a:pt x="3114" y="642"/>
                  <a:pt x="3108" y="693"/>
                </a:cubicBezTo>
                <a:cubicBezTo>
                  <a:pt x="3102" y="748"/>
                  <a:pt x="3149" y="799"/>
                  <a:pt x="3181" y="837"/>
                </a:cubicBezTo>
                <a:cubicBezTo>
                  <a:pt x="3212" y="874"/>
                  <a:pt x="3265" y="908"/>
                  <a:pt x="3283" y="954"/>
                </a:cubicBezTo>
                <a:cubicBezTo>
                  <a:pt x="3298" y="991"/>
                  <a:pt x="3254" y="1013"/>
                  <a:pt x="3229" y="1026"/>
                </a:cubicBezTo>
                <a:cubicBezTo>
                  <a:pt x="3190" y="1047"/>
                  <a:pt x="3149" y="1056"/>
                  <a:pt x="3107" y="1068"/>
                </a:cubicBezTo>
                <a:cubicBezTo>
                  <a:pt x="3068" y="1079"/>
                  <a:pt x="3071" y="1062"/>
                  <a:pt x="3084" y="1030"/>
                </a:cubicBezTo>
                <a:cubicBezTo>
                  <a:pt x="3088" y="1021"/>
                  <a:pt x="3093" y="1011"/>
                  <a:pt x="3097" y="1002"/>
                </a:cubicBezTo>
              </a:path>
              <a:path w="5065" h="1485" extrusionOk="0">
                <a:moveTo>
                  <a:pt x="3713" y="0"/>
                </a:moveTo>
                <a:cubicBezTo>
                  <a:pt x="3705" y="22"/>
                  <a:pt x="3698" y="41"/>
                  <a:pt x="3692" y="63"/>
                </a:cubicBezTo>
                <a:cubicBezTo>
                  <a:pt x="3678" y="109"/>
                  <a:pt x="3678" y="156"/>
                  <a:pt x="3676" y="204"/>
                </a:cubicBezTo>
                <a:cubicBezTo>
                  <a:pt x="3673" y="291"/>
                  <a:pt x="3674" y="380"/>
                  <a:pt x="3677" y="467"/>
                </a:cubicBezTo>
                <a:cubicBezTo>
                  <a:pt x="3684" y="652"/>
                  <a:pt x="3708" y="839"/>
                  <a:pt x="3701" y="1025"/>
                </a:cubicBezTo>
                <a:cubicBezTo>
                  <a:pt x="3700" y="1041"/>
                  <a:pt x="3700" y="1036"/>
                  <a:pt x="3698" y="1052"/>
                </a:cubicBezTo>
                <a:cubicBezTo>
                  <a:pt x="3701" y="1033"/>
                  <a:pt x="3703" y="1015"/>
                  <a:pt x="3705" y="996"/>
                </a:cubicBezTo>
              </a:path>
              <a:path w="5065" h="1485" extrusionOk="0">
                <a:moveTo>
                  <a:pt x="3409" y="395"/>
                </a:moveTo>
                <a:cubicBezTo>
                  <a:pt x="3429" y="422"/>
                  <a:pt x="3466" y="412"/>
                  <a:pt x="3498" y="411"/>
                </a:cubicBezTo>
                <a:cubicBezTo>
                  <a:pt x="3586" y="409"/>
                  <a:pt x="3671" y="410"/>
                  <a:pt x="3758" y="397"/>
                </a:cubicBezTo>
                <a:cubicBezTo>
                  <a:pt x="3828" y="384"/>
                  <a:pt x="3851" y="380"/>
                  <a:pt x="3897" y="369"/>
                </a:cubicBezTo>
              </a:path>
              <a:path w="5065" h="1485" extrusionOk="0">
                <a:moveTo>
                  <a:pt x="4867" y="31"/>
                </a:moveTo>
                <a:cubicBezTo>
                  <a:pt x="4847" y="57"/>
                  <a:pt x="4825" y="83"/>
                  <a:pt x="4810" y="112"/>
                </a:cubicBezTo>
                <a:cubicBezTo>
                  <a:pt x="4772" y="188"/>
                  <a:pt x="4742" y="268"/>
                  <a:pt x="4706" y="345"/>
                </a:cubicBezTo>
                <a:cubicBezTo>
                  <a:pt x="4659" y="444"/>
                  <a:pt x="4610" y="541"/>
                  <a:pt x="4558" y="637"/>
                </a:cubicBezTo>
                <a:cubicBezTo>
                  <a:pt x="4542" y="667"/>
                  <a:pt x="4477" y="752"/>
                  <a:pt x="4511" y="789"/>
                </a:cubicBezTo>
                <a:cubicBezTo>
                  <a:pt x="4544" y="826"/>
                  <a:pt x="4655" y="819"/>
                  <a:pt x="4697" y="823"/>
                </a:cubicBezTo>
                <a:cubicBezTo>
                  <a:pt x="4790" y="831"/>
                  <a:pt x="4882" y="837"/>
                  <a:pt x="4974" y="851"/>
                </a:cubicBezTo>
                <a:cubicBezTo>
                  <a:pt x="5004" y="855"/>
                  <a:pt x="5034" y="861"/>
                  <a:pt x="5064" y="867"/>
                </a:cubicBezTo>
              </a:path>
              <a:path w="5065" h="1485" extrusionOk="0">
                <a:moveTo>
                  <a:pt x="2621" y="1409"/>
                </a:moveTo>
                <a:cubicBezTo>
                  <a:pt x="2627" y="1412"/>
                  <a:pt x="2651" y="1431"/>
                  <a:pt x="2676" y="1438"/>
                </a:cubicBezTo>
                <a:cubicBezTo>
                  <a:pt x="2935" y="1506"/>
                  <a:pt x="3217" y="1487"/>
                  <a:pt x="3481" y="1476"/>
                </a:cubicBezTo>
                <a:cubicBezTo>
                  <a:pt x="3851" y="1460"/>
                  <a:pt x="4219" y="1418"/>
                  <a:pt x="4589" y="1394"/>
                </a:cubicBezTo>
                <a:cubicBezTo>
                  <a:pt x="4711" y="1386"/>
                  <a:pt x="4935" y="1512"/>
                  <a:pt x="4956" y="1391"/>
                </a:cubicBezTo>
                <a:cubicBezTo>
                  <a:pt x="4947" y="1373"/>
                  <a:pt x="4942" y="1366"/>
                  <a:pt x="4926" y="1363"/>
                </a:cubicBezTo>
              </a:path>
              <a:path w="5065" h="1485" extrusionOk="0">
                <a:moveTo>
                  <a:pt x="2296" y="284"/>
                </a:moveTo>
                <a:cubicBezTo>
                  <a:pt x="2275" y="294"/>
                  <a:pt x="2264" y="310"/>
                  <a:pt x="2246" y="340"/>
                </a:cubicBezTo>
                <a:cubicBezTo>
                  <a:pt x="2195" y="426"/>
                  <a:pt x="2151" y="515"/>
                  <a:pt x="2118" y="609"/>
                </a:cubicBezTo>
                <a:cubicBezTo>
                  <a:pt x="2070" y="745"/>
                  <a:pt x="2041" y="884"/>
                  <a:pt x="2055" y="1029"/>
                </a:cubicBezTo>
                <a:cubicBezTo>
                  <a:pt x="2067" y="1153"/>
                  <a:pt x="2126" y="1253"/>
                  <a:pt x="2246" y="1298"/>
                </a:cubicBezTo>
                <a:cubicBezTo>
                  <a:pt x="2278" y="1305"/>
                  <a:pt x="2309" y="1313"/>
                  <a:pt x="2341" y="1320"/>
                </a:cubicBezTo>
              </a:path>
              <a:path w="5065" h="1485" extrusionOk="0">
                <a:moveTo>
                  <a:pt x="100" y="528"/>
                </a:moveTo>
                <a:cubicBezTo>
                  <a:pt x="69" y="642"/>
                  <a:pt x="32" y="754"/>
                  <a:pt x="13" y="871"/>
                </a:cubicBezTo>
                <a:cubicBezTo>
                  <a:pt x="-4" y="979"/>
                  <a:pt x="-14" y="1106"/>
                  <a:pt x="30" y="1210"/>
                </a:cubicBezTo>
                <a:cubicBezTo>
                  <a:pt x="80" y="1328"/>
                  <a:pt x="179" y="1337"/>
                  <a:pt x="290" y="135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6" name="Ink 40"/>
          <p:cNvSpPr>
            <a:spLocks noRot="1" noChangeAspect="1" noEditPoints="1" noChangeArrowheads="1" noChangeShapeType="1" noTextEdit="1"/>
          </p:cNvSpPr>
          <p:nvPr/>
        </p:nvSpPr>
        <p:spPr bwMode="auto">
          <a:xfrm>
            <a:off x="3402013" y="5149850"/>
            <a:ext cx="1573212" cy="539750"/>
          </a:xfrm>
          <a:custGeom>
            <a:avLst/>
            <a:gdLst>
              <a:gd name="T0" fmla="*/ 0 w 4367"/>
              <a:gd name="T1" fmla="*/ 2147483647 h 1499"/>
              <a:gd name="T2" fmla="*/ 2147483647 w 4367"/>
              <a:gd name="T3" fmla="*/ 2147483647 h 1499"/>
              <a:gd name="T4" fmla="*/ 2147483647 w 4367"/>
              <a:gd name="T5" fmla="*/ 2147483647 h 1499"/>
              <a:gd name="T6" fmla="*/ 2147483647 w 4367"/>
              <a:gd name="T7" fmla="*/ 2147483647 h 1499"/>
              <a:gd name="T8" fmla="*/ 2147483647 w 4367"/>
              <a:gd name="T9" fmla="*/ 2147483647 h 1499"/>
              <a:gd name="T10" fmla="*/ 2147483647 w 4367"/>
              <a:gd name="T11" fmla="*/ 2147483647 h 1499"/>
              <a:gd name="T12" fmla="*/ 2147483647 w 4367"/>
              <a:gd name="T13" fmla="*/ 2147483647 h 1499"/>
              <a:gd name="T14" fmla="*/ 2147483647 w 4367"/>
              <a:gd name="T15" fmla="*/ 2147483647 h 1499"/>
              <a:gd name="T16" fmla="*/ 2147483647 w 4367"/>
              <a:gd name="T17" fmla="*/ 2147483647 h 1499"/>
              <a:gd name="T18" fmla="*/ 2147483647 w 4367"/>
              <a:gd name="T19" fmla="*/ 2147483647 h 1499"/>
              <a:gd name="T20" fmla="*/ 2147483647 w 4367"/>
              <a:gd name="T21" fmla="*/ 2147483647 h 1499"/>
              <a:gd name="T22" fmla="*/ 2147483647 w 4367"/>
              <a:gd name="T23" fmla="*/ 2147483647 h 1499"/>
              <a:gd name="T24" fmla="*/ 2147483647 w 4367"/>
              <a:gd name="T25" fmla="*/ 2147483647 h 1499"/>
              <a:gd name="T26" fmla="*/ 2147483647 w 4367"/>
              <a:gd name="T27" fmla="*/ 2147483647 h 1499"/>
              <a:gd name="T28" fmla="*/ 2147483647 w 4367"/>
              <a:gd name="T29" fmla="*/ 2147483647 h 1499"/>
              <a:gd name="T30" fmla="*/ 2147483647 w 4367"/>
              <a:gd name="T31" fmla="*/ 2147483647 h 1499"/>
              <a:gd name="T32" fmla="*/ 2147483647 w 4367"/>
              <a:gd name="T33" fmla="*/ 2147483647 h 1499"/>
              <a:gd name="T34" fmla="*/ 2147483647 w 4367"/>
              <a:gd name="T35" fmla="*/ 2147483647 h 1499"/>
              <a:gd name="T36" fmla="*/ 2147483647 w 4367"/>
              <a:gd name="T37" fmla="*/ 2147483647 h 1499"/>
              <a:gd name="T38" fmla="*/ 2147483647 w 4367"/>
              <a:gd name="T39" fmla="*/ 2147483647 h 1499"/>
              <a:gd name="T40" fmla="*/ 2147483647 w 4367"/>
              <a:gd name="T41" fmla="*/ 2147483647 h 1499"/>
              <a:gd name="T42" fmla="*/ 2147483647 w 4367"/>
              <a:gd name="T43" fmla="*/ 2147483647 h 1499"/>
              <a:gd name="T44" fmla="*/ 2147483647 w 4367"/>
              <a:gd name="T45" fmla="*/ 2147483647 h 1499"/>
              <a:gd name="T46" fmla="*/ 2147483647 w 4367"/>
              <a:gd name="T47" fmla="*/ 2147483647 h 1499"/>
              <a:gd name="T48" fmla="*/ 2147483647 w 4367"/>
              <a:gd name="T49" fmla="*/ 2147483647 h 1499"/>
              <a:gd name="T50" fmla="*/ 2147483647 w 4367"/>
              <a:gd name="T51" fmla="*/ 2147483647 h 1499"/>
              <a:gd name="T52" fmla="*/ 2147483647 w 4367"/>
              <a:gd name="T53" fmla="*/ 2147483647 h 1499"/>
              <a:gd name="T54" fmla="*/ 2147483647 w 4367"/>
              <a:gd name="T55" fmla="*/ 2147483647 h 1499"/>
              <a:gd name="T56" fmla="*/ 2147483647 w 4367"/>
              <a:gd name="T57" fmla="*/ 2147483647 h 1499"/>
              <a:gd name="T58" fmla="*/ 2147483647 w 4367"/>
              <a:gd name="T59" fmla="*/ 2147483647 h 1499"/>
              <a:gd name="T60" fmla="*/ 2147483647 w 4367"/>
              <a:gd name="T61" fmla="*/ 2147483647 h 1499"/>
              <a:gd name="T62" fmla="*/ 2147483647 w 4367"/>
              <a:gd name="T63" fmla="*/ 2147483647 h 1499"/>
              <a:gd name="T64" fmla="*/ 2147483647 w 4367"/>
              <a:gd name="T65" fmla="*/ 2147483647 h 1499"/>
              <a:gd name="T66" fmla="*/ 2147483647 w 4367"/>
              <a:gd name="T67" fmla="*/ 2147483647 h 1499"/>
              <a:gd name="T68" fmla="*/ 2147483647 w 4367"/>
              <a:gd name="T69" fmla="*/ 2147483647 h 1499"/>
              <a:gd name="T70" fmla="*/ 2147483647 w 4367"/>
              <a:gd name="T71" fmla="*/ 2147483647 h 1499"/>
              <a:gd name="T72" fmla="*/ 2147483647 w 4367"/>
              <a:gd name="T73" fmla="*/ 2147483647 h 1499"/>
              <a:gd name="T74" fmla="*/ 2147483647 w 4367"/>
              <a:gd name="T75" fmla="*/ 2147483647 h 1499"/>
              <a:gd name="T76" fmla="*/ 2147483647 w 4367"/>
              <a:gd name="T77" fmla="*/ 2147483647 h 1499"/>
              <a:gd name="T78" fmla="*/ 2147483647 w 4367"/>
              <a:gd name="T79" fmla="*/ 2147483647 h 1499"/>
              <a:gd name="T80" fmla="*/ 2147483647 w 4367"/>
              <a:gd name="T81" fmla="*/ 2147483647 h 1499"/>
              <a:gd name="T82" fmla="*/ 2147483647 w 4367"/>
              <a:gd name="T83" fmla="*/ 2147483647 h 1499"/>
              <a:gd name="T84" fmla="*/ 2147483647 w 4367"/>
              <a:gd name="T85" fmla="*/ 2147483647 h 1499"/>
              <a:gd name="T86" fmla="*/ 2147483647 w 4367"/>
              <a:gd name="T87" fmla="*/ 2147483647 h 1499"/>
              <a:gd name="T88" fmla="*/ 2147483647 w 4367"/>
              <a:gd name="T89" fmla="*/ 2147483647 h 1499"/>
              <a:gd name="T90" fmla="*/ 2147483647 w 4367"/>
              <a:gd name="T91" fmla="*/ 2147483647 h 1499"/>
              <a:gd name="T92" fmla="*/ 2147483647 w 4367"/>
              <a:gd name="T93" fmla="*/ 2147483647 h 1499"/>
              <a:gd name="T94" fmla="*/ 2147483647 w 4367"/>
              <a:gd name="T95" fmla="*/ 2147483647 h 1499"/>
              <a:gd name="T96" fmla="*/ 2147483647 w 4367"/>
              <a:gd name="T97" fmla="*/ 2147483647 h 1499"/>
              <a:gd name="T98" fmla="*/ 2147483647 w 4367"/>
              <a:gd name="T99" fmla="*/ 2147483647 h 1499"/>
              <a:gd name="T100" fmla="*/ 2147483647 w 4367"/>
              <a:gd name="T101" fmla="*/ 2147483647 h 1499"/>
              <a:gd name="T102" fmla="*/ 2147483647 w 4367"/>
              <a:gd name="T103" fmla="*/ 2147483647 h 1499"/>
              <a:gd name="T104" fmla="*/ 2147483647 w 4367"/>
              <a:gd name="T105" fmla="*/ 2147483647 h 1499"/>
              <a:gd name="T106" fmla="*/ 2147483647 w 4367"/>
              <a:gd name="T107" fmla="*/ 2147483647 h 1499"/>
              <a:gd name="T108" fmla="*/ 2147483647 w 4367"/>
              <a:gd name="T109" fmla="*/ 2147483647 h 1499"/>
              <a:gd name="T110" fmla="*/ 2147483647 w 4367"/>
              <a:gd name="T111" fmla="*/ 2147483647 h 14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67"/>
              <a:gd name="T169" fmla="*/ 0 h 1499"/>
              <a:gd name="T170" fmla="*/ 4367 w 4367"/>
              <a:gd name="T171" fmla="*/ 1499 h 14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67" h="1499" extrusionOk="0">
                <a:moveTo>
                  <a:pt x="0" y="557"/>
                </a:moveTo>
                <a:cubicBezTo>
                  <a:pt x="44" y="656"/>
                  <a:pt x="90" y="753"/>
                  <a:pt x="118" y="859"/>
                </a:cubicBezTo>
                <a:cubicBezTo>
                  <a:pt x="152" y="987"/>
                  <a:pt x="173" y="1128"/>
                  <a:pt x="153" y="1260"/>
                </a:cubicBezTo>
                <a:cubicBezTo>
                  <a:pt x="132" y="1342"/>
                  <a:pt x="126" y="1368"/>
                  <a:pt x="100" y="1417"/>
                </a:cubicBezTo>
              </a:path>
              <a:path w="4367" h="1499" extrusionOk="0">
                <a:moveTo>
                  <a:pt x="782" y="957"/>
                </a:moveTo>
                <a:cubicBezTo>
                  <a:pt x="772" y="992"/>
                  <a:pt x="779" y="1022"/>
                  <a:pt x="793" y="1057"/>
                </a:cubicBezTo>
                <a:cubicBezTo>
                  <a:pt x="850" y="1200"/>
                  <a:pt x="936" y="1357"/>
                  <a:pt x="1038" y="1473"/>
                </a:cubicBezTo>
                <a:cubicBezTo>
                  <a:pt x="1042" y="1477"/>
                  <a:pt x="1046" y="1480"/>
                  <a:pt x="1050" y="1484"/>
                </a:cubicBezTo>
                <a:cubicBezTo>
                  <a:pt x="1050" y="1449"/>
                  <a:pt x="1043" y="1418"/>
                  <a:pt x="1034" y="1380"/>
                </a:cubicBezTo>
                <a:cubicBezTo>
                  <a:pt x="1011" y="1288"/>
                  <a:pt x="980" y="1179"/>
                  <a:pt x="1013" y="1086"/>
                </a:cubicBezTo>
                <a:cubicBezTo>
                  <a:pt x="1030" y="1038"/>
                  <a:pt x="1073" y="1000"/>
                  <a:pt x="1123" y="987"/>
                </a:cubicBezTo>
                <a:cubicBezTo>
                  <a:pt x="1175" y="974"/>
                  <a:pt x="1237" y="972"/>
                  <a:pt x="1290" y="967"/>
                </a:cubicBezTo>
                <a:cubicBezTo>
                  <a:pt x="1302" y="966"/>
                  <a:pt x="1315" y="965"/>
                  <a:pt x="1327" y="964"/>
                </a:cubicBezTo>
              </a:path>
              <a:path w="4367" h="1499" extrusionOk="0">
                <a:moveTo>
                  <a:pt x="1432" y="1112"/>
                </a:moveTo>
                <a:cubicBezTo>
                  <a:pt x="1474" y="1117"/>
                  <a:pt x="1488" y="1106"/>
                  <a:pt x="1523" y="1084"/>
                </a:cubicBezTo>
                <a:cubicBezTo>
                  <a:pt x="1556" y="1064"/>
                  <a:pt x="1588" y="1044"/>
                  <a:pt x="1603" y="1006"/>
                </a:cubicBezTo>
                <a:cubicBezTo>
                  <a:pt x="1604" y="1001"/>
                  <a:pt x="1605" y="996"/>
                  <a:pt x="1606" y="991"/>
                </a:cubicBezTo>
                <a:cubicBezTo>
                  <a:pt x="1554" y="985"/>
                  <a:pt x="1523" y="1011"/>
                  <a:pt x="1482" y="1047"/>
                </a:cubicBezTo>
                <a:cubicBezTo>
                  <a:pt x="1408" y="1111"/>
                  <a:pt x="1347" y="1201"/>
                  <a:pt x="1323" y="1297"/>
                </a:cubicBezTo>
                <a:cubicBezTo>
                  <a:pt x="1311" y="1345"/>
                  <a:pt x="1309" y="1407"/>
                  <a:pt x="1355" y="1439"/>
                </a:cubicBezTo>
                <a:cubicBezTo>
                  <a:pt x="1398" y="1469"/>
                  <a:pt x="1453" y="1437"/>
                  <a:pt x="1490" y="1413"/>
                </a:cubicBezTo>
                <a:cubicBezTo>
                  <a:pt x="1505" y="1402"/>
                  <a:pt x="1519" y="1391"/>
                  <a:pt x="1534" y="1380"/>
                </a:cubicBezTo>
              </a:path>
              <a:path w="4367" h="1499" extrusionOk="0">
                <a:moveTo>
                  <a:pt x="1879" y="991"/>
                </a:moveTo>
                <a:cubicBezTo>
                  <a:pt x="1853" y="993"/>
                  <a:pt x="1851" y="975"/>
                  <a:pt x="1833" y="1010"/>
                </a:cubicBezTo>
                <a:cubicBezTo>
                  <a:pt x="1812" y="1051"/>
                  <a:pt x="1825" y="1117"/>
                  <a:pt x="1835" y="1159"/>
                </a:cubicBezTo>
                <a:cubicBezTo>
                  <a:pt x="1852" y="1232"/>
                  <a:pt x="1879" y="1306"/>
                  <a:pt x="1925" y="1366"/>
                </a:cubicBezTo>
                <a:cubicBezTo>
                  <a:pt x="1960" y="1411"/>
                  <a:pt x="2006" y="1441"/>
                  <a:pt x="2064" y="1422"/>
                </a:cubicBezTo>
                <a:cubicBezTo>
                  <a:pt x="2127" y="1401"/>
                  <a:pt x="2183" y="1334"/>
                  <a:pt x="2221" y="1282"/>
                </a:cubicBezTo>
                <a:cubicBezTo>
                  <a:pt x="2281" y="1199"/>
                  <a:pt x="2342" y="1097"/>
                  <a:pt x="2381" y="1003"/>
                </a:cubicBezTo>
                <a:cubicBezTo>
                  <a:pt x="2400" y="958"/>
                  <a:pt x="2400" y="924"/>
                  <a:pt x="2441" y="896"/>
                </a:cubicBezTo>
              </a:path>
              <a:path w="4367" h="1499" extrusionOk="0">
                <a:moveTo>
                  <a:pt x="2777" y="1498"/>
                </a:moveTo>
                <a:cubicBezTo>
                  <a:pt x="2798" y="1463"/>
                  <a:pt x="2805" y="1438"/>
                  <a:pt x="2815" y="1395"/>
                </a:cubicBezTo>
                <a:cubicBezTo>
                  <a:pt x="2845" y="1262"/>
                  <a:pt x="2875" y="1127"/>
                  <a:pt x="2914" y="996"/>
                </a:cubicBezTo>
                <a:cubicBezTo>
                  <a:pt x="2933" y="932"/>
                  <a:pt x="2955" y="869"/>
                  <a:pt x="2982" y="808"/>
                </a:cubicBezTo>
                <a:cubicBezTo>
                  <a:pt x="2991" y="849"/>
                  <a:pt x="2992" y="888"/>
                  <a:pt x="2995" y="933"/>
                </a:cubicBezTo>
                <a:cubicBezTo>
                  <a:pt x="3000" y="1012"/>
                  <a:pt x="3008" y="1093"/>
                  <a:pt x="3043" y="1165"/>
                </a:cubicBezTo>
                <a:cubicBezTo>
                  <a:pt x="3072" y="1224"/>
                  <a:pt x="3125" y="1243"/>
                  <a:pt x="3187" y="1224"/>
                </a:cubicBezTo>
                <a:cubicBezTo>
                  <a:pt x="3308" y="1187"/>
                  <a:pt x="3384" y="1052"/>
                  <a:pt x="3437" y="947"/>
                </a:cubicBezTo>
                <a:cubicBezTo>
                  <a:pt x="3459" y="902"/>
                  <a:pt x="3478" y="855"/>
                  <a:pt x="3500" y="811"/>
                </a:cubicBezTo>
                <a:cubicBezTo>
                  <a:pt x="3512" y="867"/>
                  <a:pt x="3517" y="924"/>
                  <a:pt x="3526" y="981"/>
                </a:cubicBezTo>
                <a:cubicBezTo>
                  <a:pt x="3543" y="1087"/>
                  <a:pt x="3567" y="1195"/>
                  <a:pt x="3604" y="1296"/>
                </a:cubicBezTo>
                <a:cubicBezTo>
                  <a:pt x="3627" y="1358"/>
                  <a:pt x="3658" y="1408"/>
                  <a:pt x="3695" y="1462"/>
                </a:cubicBezTo>
              </a:path>
              <a:path w="4367" h="1499" extrusionOk="0">
                <a:moveTo>
                  <a:pt x="3834" y="47"/>
                </a:moveTo>
                <a:cubicBezTo>
                  <a:pt x="3788" y="63"/>
                  <a:pt x="3785" y="65"/>
                  <a:pt x="3811" y="134"/>
                </a:cubicBezTo>
                <a:cubicBezTo>
                  <a:pt x="3884" y="327"/>
                  <a:pt x="3963" y="511"/>
                  <a:pt x="3998" y="717"/>
                </a:cubicBezTo>
                <a:cubicBezTo>
                  <a:pt x="4018" y="834"/>
                  <a:pt x="4032" y="959"/>
                  <a:pt x="4003" y="1075"/>
                </a:cubicBezTo>
                <a:cubicBezTo>
                  <a:pt x="3988" y="1115"/>
                  <a:pt x="3986" y="1126"/>
                  <a:pt x="3963" y="1142"/>
                </a:cubicBezTo>
              </a:path>
              <a:path w="4367" h="1499" extrusionOk="0">
                <a:moveTo>
                  <a:pt x="4290" y="253"/>
                </a:moveTo>
                <a:cubicBezTo>
                  <a:pt x="4294" y="216"/>
                  <a:pt x="4297" y="177"/>
                  <a:pt x="4291" y="140"/>
                </a:cubicBezTo>
                <a:cubicBezTo>
                  <a:pt x="4285" y="103"/>
                  <a:pt x="4272" y="70"/>
                  <a:pt x="4248" y="41"/>
                </a:cubicBezTo>
                <a:cubicBezTo>
                  <a:pt x="4233" y="23"/>
                  <a:pt x="4218" y="14"/>
                  <a:pt x="4200" y="0"/>
                </a:cubicBezTo>
                <a:cubicBezTo>
                  <a:pt x="4200" y="20"/>
                  <a:pt x="4212" y="52"/>
                  <a:pt x="4231" y="91"/>
                </a:cubicBezTo>
                <a:cubicBezTo>
                  <a:pt x="4308" y="246"/>
                  <a:pt x="4358" y="414"/>
                  <a:pt x="4366" y="587"/>
                </a:cubicBezTo>
                <a:cubicBezTo>
                  <a:pt x="4372" y="708"/>
                  <a:pt x="4354" y="830"/>
                  <a:pt x="4321" y="946"/>
                </a:cubicBezTo>
                <a:cubicBezTo>
                  <a:pt x="4302" y="1010"/>
                  <a:pt x="4272" y="1067"/>
                  <a:pt x="4244" y="1126"/>
                </a:cubicBezTo>
                <a:cubicBezTo>
                  <a:pt x="4224" y="1168"/>
                  <a:pt x="4234" y="1152"/>
                  <a:pt x="4200" y="117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7" name="Ink 41"/>
          <p:cNvSpPr>
            <a:spLocks noRot="1" noChangeAspect="1" noEditPoints="1" noChangeArrowheads="1" noChangeShapeType="1" noTextEdit="1"/>
          </p:cNvSpPr>
          <p:nvPr/>
        </p:nvSpPr>
        <p:spPr bwMode="auto">
          <a:xfrm>
            <a:off x="396875" y="6059488"/>
            <a:ext cx="65088" cy="373062"/>
          </a:xfrm>
          <a:custGeom>
            <a:avLst/>
            <a:gdLst>
              <a:gd name="T0" fmla="*/ 2147483647 w 180"/>
              <a:gd name="T1" fmla="*/ 2147483647 h 1036"/>
              <a:gd name="T2" fmla="*/ 2147483647 w 180"/>
              <a:gd name="T3" fmla="*/ 2147483647 h 1036"/>
              <a:gd name="T4" fmla="*/ 2147483647 w 180"/>
              <a:gd name="T5" fmla="*/ 2147483647 h 1036"/>
              <a:gd name="T6" fmla="*/ 2147483647 w 180"/>
              <a:gd name="T7" fmla="*/ 2147483647 h 1036"/>
              <a:gd name="T8" fmla="*/ 2147483647 w 180"/>
              <a:gd name="T9" fmla="*/ 2147483647 h 1036"/>
              <a:gd name="T10" fmla="*/ 0 60000 65536"/>
              <a:gd name="T11" fmla="*/ 0 60000 65536"/>
              <a:gd name="T12" fmla="*/ 0 60000 65536"/>
              <a:gd name="T13" fmla="*/ 0 60000 65536"/>
              <a:gd name="T14" fmla="*/ 0 60000 65536"/>
              <a:gd name="T15" fmla="*/ 0 w 180"/>
              <a:gd name="T16" fmla="*/ 0 h 1036"/>
              <a:gd name="T17" fmla="*/ 180 w 180"/>
              <a:gd name="T18" fmla="*/ 1036 h 1036"/>
            </a:gdLst>
            <a:ahLst/>
            <a:cxnLst>
              <a:cxn ang="T10">
                <a:pos x="T0" y="T1"/>
              </a:cxn>
              <a:cxn ang="T11">
                <a:pos x="T2" y="T3"/>
              </a:cxn>
              <a:cxn ang="T12">
                <a:pos x="T4" y="T5"/>
              </a:cxn>
              <a:cxn ang="T13">
                <a:pos x="T6" y="T7"/>
              </a:cxn>
              <a:cxn ang="T14">
                <a:pos x="T8" y="T9"/>
              </a:cxn>
            </a:cxnLst>
            <a:rect l="T15" t="T16" r="T17" b="T18"/>
            <a:pathLst>
              <a:path w="180" h="1036" extrusionOk="0">
                <a:moveTo>
                  <a:pt x="138" y="0"/>
                </a:moveTo>
                <a:cubicBezTo>
                  <a:pt x="101" y="47"/>
                  <a:pt x="84" y="93"/>
                  <a:pt x="67" y="151"/>
                </a:cubicBezTo>
                <a:cubicBezTo>
                  <a:pt x="32" y="272"/>
                  <a:pt x="13" y="399"/>
                  <a:pt x="4" y="525"/>
                </a:cubicBezTo>
                <a:cubicBezTo>
                  <a:pt x="-5" y="649"/>
                  <a:pt x="-5" y="792"/>
                  <a:pt x="41" y="909"/>
                </a:cubicBezTo>
                <a:cubicBezTo>
                  <a:pt x="70" y="984"/>
                  <a:pt x="114" y="1001"/>
                  <a:pt x="179" y="103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8" name="Ink 42"/>
          <p:cNvSpPr>
            <a:spLocks noRot="1" noChangeAspect="1" noEditPoints="1" noChangeArrowheads="1" noChangeShapeType="1" noTextEdit="1"/>
          </p:cNvSpPr>
          <p:nvPr/>
        </p:nvSpPr>
        <p:spPr bwMode="auto">
          <a:xfrm>
            <a:off x="487363" y="6172200"/>
            <a:ext cx="423862" cy="284163"/>
          </a:xfrm>
          <a:custGeom>
            <a:avLst/>
            <a:gdLst>
              <a:gd name="T0" fmla="*/ 2147483647 w 1178"/>
              <a:gd name="T1" fmla="*/ 2147483647 h 788"/>
              <a:gd name="T2" fmla="*/ 2147483647 w 1178"/>
              <a:gd name="T3" fmla="*/ 2147483647 h 788"/>
              <a:gd name="T4" fmla="*/ 2147483647 w 1178"/>
              <a:gd name="T5" fmla="*/ 2147483647 h 788"/>
              <a:gd name="T6" fmla="*/ 2147483647 w 1178"/>
              <a:gd name="T7" fmla="*/ 2147483647 h 788"/>
              <a:gd name="T8" fmla="*/ 2147483647 w 1178"/>
              <a:gd name="T9" fmla="*/ 2147483647 h 788"/>
              <a:gd name="T10" fmla="*/ 2147483647 w 1178"/>
              <a:gd name="T11" fmla="*/ 2147483647 h 788"/>
              <a:gd name="T12" fmla="*/ 2147483647 w 1178"/>
              <a:gd name="T13" fmla="*/ 2147483647 h 788"/>
              <a:gd name="T14" fmla="*/ 0 w 1178"/>
              <a:gd name="T15" fmla="*/ 2147483647 h 788"/>
              <a:gd name="T16" fmla="*/ 2147483647 w 1178"/>
              <a:gd name="T17" fmla="*/ 2147483647 h 788"/>
              <a:gd name="T18" fmla="*/ 2147483647 w 1178"/>
              <a:gd name="T19" fmla="*/ 2147483647 h 788"/>
              <a:gd name="T20" fmla="*/ 2147483647 w 1178"/>
              <a:gd name="T21" fmla="*/ 2147483647 h 788"/>
              <a:gd name="T22" fmla="*/ 2147483647 w 1178"/>
              <a:gd name="T23" fmla="*/ 2147483647 h 788"/>
              <a:gd name="T24" fmla="*/ 2147483647 w 1178"/>
              <a:gd name="T25" fmla="*/ 2147483647 h 788"/>
              <a:gd name="T26" fmla="*/ 2147483647 w 1178"/>
              <a:gd name="T27" fmla="*/ 2147483647 h 788"/>
              <a:gd name="T28" fmla="*/ 2147483647 w 1178"/>
              <a:gd name="T29" fmla="*/ 2147483647 h 788"/>
              <a:gd name="T30" fmla="*/ 2147483647 w 1178"/>
              <a:gd name="T31" fmla="*/ 2147483647 h 788"/>
              <a:gd name="T32" fmla="*/ 2147483647 w 1178"/>
              <a:gd name="T33" fmla="*/ 2147483647 h 788"/>
              <a:gd name="T34" fmla="*/ 2147483647 w 1178"/>
              <a:gd name="T35" fmla="*/ 2147483647 h 788"/>
              <a:gd name="T36" fmla="*/ 2147483647 w 1178"/>
              <a:gd name="T37" fmla="*/ 2147483647 h 788"/>
              <a:gd name="T38" fmla="*/ 2147483647 w 1178"/>
              <a:gd name="T39" fmla="*/ 2147483647 h 788"/>
              <a:gd name="T40" fmla="*/ 2147483647 w 1178"/>
              <a:gd name="T41" fmla="*/ 2147483647 h 788"/>
              <a:gd name="T42" fmla="*/ 2147483647 w 1178"/>
              <a:gd name="T43" fmla="*/ 2147483647 h 788"/>
              <a:gd name="T44" fmla="*/ 2147483647 w 1178"/>
              <a:gd name="T45" fmla="*/ 2147483647 h 788"/>
              <a:gd name="T46" fmla="*/ 2147483647 w 1178"/>
              <a:gd name="T47" fmla="*/ 2147483647 h 788"/>
              <a:gd name="T48" fmla="*/ 2147483647 w 1178"/>
              <a:gd name="T49" fmla="*/ 2147483647 h 788"/>
              <a:gd name="T50" fmla="*/ 2147483647 w 1178"/>
              <a:gd name="T51" fmla="*/ 2147483647 h 788"/>
              <a:gd name="T52" fmla="*/ 2147483647 w 1178"/>
              <a:gd name="T53" fmla="*/ 2147483647 h 788"/>
              <a:gd name="T54" fmla="*/ 2147483647 w 1178"/>
              <a:gd name="T55" fmla="*/ 2147483647 h 788"/>
              <a:gd name="T56" fmla="*/ 2147483647 w 1178"/>
              <a:gd name="T57" fmla="*/ 2147483647 h 788"/>
              <a:gd name="T58" fmla="*/ 2147483647 w 1178"/>
              <a:gd name="T59" fmla="*/ 2147483647 h 788"/>
              <a:gd name="T60" fmla="*/ 2147483647 w 1178"/>
              <a:gd name="T61" fmla="*/ 2147483647 h 7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8"/>
              <a:gd name="T94" fmla="*/ 0 h 788"/>
              <a:gd name="T95" fmla="*/ 1178 w 1178"/>
              <a:gd name="T96" fmla="*/ 788 h 7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8" h="788" extrusionOk="0">
                <a:moveTo>
                  <a:pt x="152" y="317"/>
                </a:moveTo>
                <a:cubicBezTo>
                  <a:pt x="177" y="307"/>
                  <a:pt x="185" y="295"/>
                  <a:pt x="214" y="302"/>
                </a:cubicBezTo>
                <a:cubicBezTo>
                  <a:pt x="256" y="313"/>
                  <a:pt x="301" y="359"/>
                  <a:pt x="330" y="388"/>
                </a:cubicBezTo>
                <a:cubicBezTo>
                  <a:pt x="379" y="436"/>
                  <a:pt x="416" y="495"/>
                  <a:pt x="452" y="553"/>
                </a:cubicBezTo>
                <a:cubicBezTo>
                  <a:pt x="472" y="585"/>
                  <a:pt x="491" y="616"/>
                  <a:pt x="508" y="649"/>
                </a:cubicBezTo>
                <a:cubicBezTo>
                  <a:pt x="473" y="620"/>
                  <a:pt x="443" y="602"/>
                  <a:pt x="400" y="586"/>
                </a:cubicBezTo>
                <a:cubicBezTo>
                  <a:pt x="333" y="561"/>
                  <a:pt x="251" y="542"/>
                  <a:pt x="179" y="554"/>
                </a:cubicBezTo>
                <a:cubicBezTo>
                  <a:pt x="118" y="564"/>
                  <a:pt x="10" y="606"/>
                  <a:pt x="0" y="678"/>
                </a:cubicBezTo>
                <a:cubicBezTo>
                  <a:pt x="-14" y="774"/>
                  <a:pt x="110" y="790"/>
                  <a:pt x="176" y="787"/>
                </a:cubicBezTo>
                <a:cubicBezTo>
                  <a:pt x="243" y="784"/>
                  <a:pt x="323" y="762"/>
                  <a:pt x="379" y="725"/>
                </a:cubicBezTo>
                <a:cubicBezTo>
                  <a:pt x="420" y="698"/>
                  <a:pt x="452" y="659"/>
                  <a:pt x="484" y="623"/>
                </a:cubicBezTo>
              </a:path>
              <a:path w="1178" h="788" extrusionOk="0">
                <a:moveTo>
                  <a:pt x="669" y="289"/>
                </a:moveTo>
                <a:cubicBezTo>
                  <a:pt x="668" y="326"/>
                  <a:pt x="669" y="363"/>
                  <a:pt x="667" y="400"/>
                </a:cubicBezTo>
                <a:cubicBezTo>
                  <a:pt x="664" y="454"/>
                  <a:pt x="668" y="507"/>
                  <a:pt x="672" y="561"/>
                </a:cubicBezTo>
                <a:cubicBezTo>
                  <a:pt x="677" y="619"/>
                  <a:pt x="684" y="654"/>
                  <a:pt x="701" y="711"/>
                </a:cubicBezTo>
              </a:path>
              <a:path w="1178" h="788" extrusionOk="0">
                <a:moveTo>
                  <a:pt x="605" y="284"/>
                </a:moveTo>
                <a:cubicBezTo>
                  <a:pt x="600" y="229"/>
                  <a:pt x="593" y="186"/>
                  <a:pt x="616" y="134"/>
                </a:cubicBezTo>
                <a:cubicBezTo>
                  <a:pt x="633" y="95"/>
                  <a:pt x="663" y="83"/>
                  <a:pt x="704" y="89"/>
                </a:cubicBezTo>
                <a:cubicBezTo>
                  <a:pt x="746" y="95"/>
                  <a:pt x="789" y="122"/>
                  <a:pt x="814" y="156"/>
                </a:cubicBezTo>
                <a:cubicBezTo>
                  <a:pt x="836" y="186"/>
                  <a:pt x="846" y="229"/>
                  <a:pt x="825" y="262"/>
                </a:cubicBezTo>
                <a:cubicBezTo>
                  <a:pt x="808" y="289"/>
                  <a:pt x="779" y="306"/>
                  <a:pt x="752" y="321"/>
                </a:cubicBezTo>
                <a:cubicBezTo>
                  <a:pt x="729" y="334"/>
                  <a:pt x="714" y="330"/>
                  <a:pt x="706" y="356"/>
                </a:cubicBezTo>
              </a:path>
              <a:path w="1178" h="788" extrusionOk="0">
                <a:moveTo>
                  <a:pt x="911" y="590"/>
                </a:moveTo>
                <a:cubicBezTo>
                  <a:pt x="916" y="609"/>
                  <a:pt x="915" y="607"/>
                  <a:pt x="918" y="626"/>
                </a:cubicBezTo>
                <a:cubicBezTo>
                  <a:pt x="916" y="585"/>
                  <a:pt x="923" y="546"/>
                  <a:pt x="926" y="505"/>
                </a:cubicBezTo>
                <a:cubicBezTo>
                  <a:pt x="933" y="419"/>
                  <a:pt x="941" y="334"/>
                  <a:pt x="955" y="248"/>
                </a:cubicBezTo>
                <a:cubicBezTo>
                  <a:pt x="967" y="176"/>
                  <a:pt x="980" y="89"/>
                  <a:pt x="1026" y="30"/>
                </a:cubicBezTo>
                <a:cubicBezTo>
                  <a:pt x="1055" y="-8"/>
                  <a:pt x="1102" y="-6"/>
                  <a:pt x="1137" y="22"/>
                </a:cubicBezTo>
                <a:cubicBezTo>
                  <a:pt x="1173" y="52"/>
                  <a:pt x="1181" y="102"/>
                  <a:pt x="1176" y="146"/>
                </a:cubicBezTo>
                <a:cubicBezTo>
                  <a:pt x="1170" y="197"/>
                  <a:pt x="1137" y="215"/>
                  <a:pt x="1096" y="237"/>
                </a:cubicBezTo>
                <a:cubicBezTo>
                  <a:pt x="1042" y="266"/>
                  <a:pt x="991" y="260"/>
                  <a:pt x="932" y="25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9" name="Ink 43"/>
          <p:cNvSpPr>
            <a:spLocks noRot="1" noChangeAspect="1" noEditPoints="1" noChangeArrowheads="1" noChangeShapeType="1" noTextEdit="1"/>
          </p:cNvSpPr>
          <p:nvPr/>
        </p:nvSpPr>
        <p:spPr bwMode="auto">
          <a:xfrm>
            <a:off x="1336675" y="6096000"/>
            <a:ext cx="492125" cy="276225"/>
          </a:xfrm>
          <a:custGeom>
            <a:avLst/>
            <a:gdLst>
              <a:gd name="T0" fmla="*/ 2147483647 w 1371"/>
              <a:gd name="T1" fmla="*/ 2147483647 h 767"/>
              <a:gd name="T2" fmla="*/ 2147483647 w 1371"/>
              <a:gd name="T3" fmla="*/ 2147483647 h 767"/>
              <a:gd name="T4" fmla="*/ 2147483647 w 1371"/>
              <a:gd name="T5" fmla="*/ 2147483647 h 767"/>
              <a:gd name="T6" fmla="*/ 2147483647 w 1371"/>
              <a:gd name="T7" fmla="*/ 2147483647 h 767"/>
              <a:gd name="T8" fmla="*/ 2147483647 w 1371"/>
              <a:gd name="T9" fmla="*/ 2147483647 h 767"/>
              <a:gd name="T10" fmla="*/ 2147483647 w 1371"/>
              <a:gd name="T11" fmla="*/ 2147483647 h 767"/>
              <a:gd name="T12" fmla="*/ 2147483647 w 1371"/>
              <a:gd name="T13" fmla="*/ 2147483647 h 767"/>
              <a:gd name="T14" fmla="*/ 2147483647 w 1371"/>
              <a:gd name="T15" fmla="*/ 2147483647 h 767"/>
              <a:gd name="T16" fmla="*/ 2147483647 w 1371"/>
              <a:gd name="T17" fmla="*/ 2147483647 h 767"/>
              <a:gd name="T18" fmla="*/ 2147483647 w 1371"/>
              <a:gd name="T19" fmla="*/ 2147483647 h 767"/>
              <a:gd name="T20" fmla="*/ 2147483647 w 1371"/>
              <a:gd name="T21" fmla="*/ 2147483647 h 767"/>
              <a:gd name="T22" fmla="*/ 2147483647 w 1371"/>
              <a:gd name="T23" fmla="*/ 2147483647 h 767"/>
              <a:gd name="T24" fmla="*/ 2147483647 w 1371"/>
              <a:gd name="T25" fmla="*/ 2147483647 h 767"/>
              <a:gd name="T26" fmla="*/ 2147483647 w 1371"/>
              <a:gd name="T27" fmla="*/ 2147483647 h 767"/>
              <a:gd name="T28" fmla="*/ 2147483647 w 1371"/>
              <a:gd name="T29" fmla="*/ 2147483647 h 767"/>
              <a:gd name="T30" fmla="*/ 2147483647 w 1371"/>
              <a:gd name="T31" fmla="*/ 2147483647 h 767"/>
              <a:gd name="T32" fmla="*/ 2147483647 w 1371"/>
              <a:gd name="T33" fmla="*/ 2147483647 h 767"/>
              <a:gd name="T34" fmla="*/ 2147483647 w 1371"/>
              <a:gd name="T35" fmla="*/ 2147483647 h 767"/>
              <a:gd name="T36" fmla="*/ 2147483647 w 1371"/>
              <a:gd name="T37" fmla="*/ 2147483647 h 767"/>
              <a:gd name="T38" fmla="*/ 2147483647 w 1371"/>
              <a:gd name="T39" fmla="*/ 2147483647 h 767"/>
              <a:gd name="T40" fmla="*/ 2147483647 w 1371"/>
              <a:gd name="T41" fmla="*/ 2147483647 h 767"/>
              <a:gd name="T42" fmla="*/ 2147483647 w 1371"/>
              <a:gd name="T43" fmla="*/ 2147483647 h 767"/>
              <a:gd name="T44" fmla="*/ 2147483647 w 1371"/>
              <a:gd name="T45" fmla="*/ 2147483647 h 767"/>
              <a:gd name="T46" fmla="*/ 2147483647 w 1371"/>
              <a:gd name="T47" fmla="*/ 2147483647 h 767"/>
              <a:gd name="T48" fmla="*/ 2147483647 w 1371"/>
              <a:gd name="T49" fmla="*/ 2147483647 h 767"/>
              <a:gd name="T50" fmla="*/ 2147483647 w 1371"/>
              <a:gd name="T51" fmla="*/ 2147483647 h 767"/>
              <a:gd name="T52" fmla="*/ 2147483647 w 1371"/>
              <a:gd name="T53" fmla="*/ 2147483647 h 767"/>
              <a:gd name="T54" fmla="*/ 2147483647 w 1371"/>
              <a:gd name="T55" fmla="*/ 2147483647 h 767"/>
              <a:gd name="T56" fmla="*/ 2147483647 w 1371"/>
              <a:gd name="T57" fmla="*/ 2147483647 h 767"/>
              <a:gd name="T58" fmla="*/ 2147483647 w 1371"/>
              <a:gd name="T59" fmla="*/ 2147483647 h 767"/>
              <a:gd name="T60" fmla="*/ 2147483647 w 1371"/>
              <a:gd name="T61" fmla="*/ 2147483647 h 767"/>
              <a:gd name="T62" fmla="*/ 2147483647 w 1371"/>
              <a:gd name="T63" fmla="*/ 2147483647 h 767"/>
              <a:gd name="T64" fmla="*/ 2147483647 w 1371"/>
              <a:gd name="T65" fmla="*/ 2147483647 h 767"/>
              <a:gd name="T66" fmla="*/ 2147483647 w 1371"/>
              <a:gd name="T67" fmla="*/ 2147483647 h 767"/>
              <a:gd name="T68" fmla="*/ 2147483647 w 1371"/>
              <a:gd name="T69" fmla="*/ 2147483647 h 767"/>
              <a:gd name="T70" fmla="*/ 2147483647 w 1371"/>
              <a:gd name="T71" fmla="*/ 2147483647 h 767"/>
              <a:gd name="T72" fmla="*/ 2147483647 w 1371"/>
              <a:gd name="T73" fmla="*/ 2147483647 h 767"/>
              <a:gd name="T74" fmla="*/ 2147483647 w 1371"/>
              <a:gd name="T75" fmla="*/ 2147483647 h 7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71"/>
              <a:gd name="T115" fmla="*/ 0 h 767"/>
              <a:gd name="T116" fmla="*/ 1371 w 1371"/>
              <a:gd name="T117" fmla="*/ 767 h 7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71" h="767" extrusionOk="0">
                <a:moveTo>
                  <a:pt x="146" y="2"/>
                </a:moveTo>
                <a:cubicBezTo>
                  <a:pt x="126" y="4"/>
                  <a:pt x="109" y="2"/>
                  <a:pt x="93" y="16"/>
                </a:cubicBezTo>
                <a:cubicBezTo>
                  <a:pt x="52" y="52"/>
                  <a:pt x="34" y="109"/>
                  <a:pt x="21" y="161"/>
                </a:cubicBezTo>
                <a:cubicBezTo>
                  <a:pt x="-2" y="255"/>
                  <a:pt x="-4" y="352"/>
                  <a:pt x="4" y="448"/>
                </a:cubicBezTo>
                <a:cubicBezTo>
                  <a:pt x="11" y="528"/>
                  <a:pt x="24" y="619"/>
                  <a:pt x="57" y="693"/>
                </a:cubicBezTo>
                <a:cubicBezTo>
                  <a:pt x="73" y="728"/>
                  <a:pt x="95" y="745"/>
                  <a:pt x="124" y="766"/>
                </a:cubicBezTo>
              </a:path>
              <a:path w="1371" h="767" extrusionOk="0">
                <a:moveTo>
                  <a:pt x="465" y="209"/>
                </a:moveTo>
                <a:cubicBezTo>
                  <a:pt x="502" y="208"/>
                  <a:pt x="538" y="198"/>
                  <a:pt x="573" y="209"/>
                </a:cubicBezTo>
                <a:cubicBezTo>
                  <a:pt x="614" y="222"/>
                  <a:pt x="644" y="247"/>
                  <a:pt x="673" y="279"/>
                </a:cubicBezTo>
                <a:cubicBezTo>
                  <a:pt x="700" y="309"/>
                  <a:pt x="721" y="343"/>
                  <a:pt x="744" y="377"/>
                </a:cubicBezTo>
                <a:cubicBezTo>
                  <a:pt x="752" y="389"/>
                  <a:pt x="754" y="392"/>
                  <a:pt x="759" y="399"/>
                </a:cubicBezTo>
                <a:cubicBezTo>
                  <a:pt x="726" y="391"/>
                  <a:pt x="696" y="380"/>
                  <a:pt x="661" y="376"/>
                </a:cubicBezTo>
                <a:cubicBezTo>
                  <a:pt x="602" y="369"/>
                  <a:pt x="546" y="378"/>
                  <a:pt x="492" y="405"/>
                </a:cubicBezTo>
                <a:cubicBezTo>
                  <a:pt x="434" y="434"/>
                  <a:pt x="381" y="492"/>
                  <a:pt x="382" y="561"/>
                </a:cubicBezTo>
                <a:cubicBezTo>
                  <a:pt x="383" y="601"/>
                  <a:pt x="419" y="632"/>
                  <a:pt x="457" y="635"/>
                </a:cubicBezTo>
                <a:cubicBezTo>
                  <a:pt x="507" y="639"/>
                  <a:pt x="555" y="605"/>
                  <a:pt x="591" y="574"/>
                </a:cubicBezTo>
                <a:cubicBezTo>
                  <a:pt x="623" y="546"/>
                  <a:pt x="648" y="511"/>
                  <a:pt x="674" y="477"/>
                </a:cubicBezTo>
              </a:path>
              <a:path w="1371" h="767" extrusionOk="0">
                <a:moveTo>
                  <a:pt x="812" y="444"/>
                </a:moveTo>
                <a:cubicBezTo>
                  <a:pt x="843" y="488"/>
                  <a:pt x="868" y="533"/>
                  <a:pt x="888" y="584"/>
                </a:cubicBezTo>
                <a:cubicBezTo>
                  <a:pt x="903" y="622"/>
                  <a:pt x="917" y="661"/>
                  <a:pt x="929" y="699"/>
                </a:cubicBezTo>
                <a:cubicBezTo>
                  <a:pt x="931" y="710"/>
                  <a:pt x="932" y="713"/>
                  <a:pt x="935" y="720"/>
                </a:cubicBezTo>
                <a:cubicBezTo>
                  <a:pt x="923" y="690"/>
                  <a:pt x="915" y="661"/>
                  <a:pt x="908" y="629"/>
                </a:cubicBezTo>
                <a:cubicBezTo>
                  <a:pt x="892" y="555"/>
                  <a:pt x="871" y="482"/>
                  <a:pt x="858" y="407"/>
                </a:cubicBezTo>
                <a:cubicBezTo>
                  <a:pt x="848" y="348"/>
                  <a:pt x="830" y="273"/>
                  <a:pt x="847" y="214"/>
                </a:cubicBezTo>
                <a:cubicBezTo>
                  <a:pt x="861" y="166"/>
                  <a:pt x="907" y="204"/>
                  <a:pt x="927" y="221"/>
                </a:cubicBezTo>
                <a:cubicBezTo>
                  <a:pt x="968" y="256"/>
                  <a:pt x="999" y="298"/>
                  <a:pt x="1017" y="348"/>
                </a:cubicBezTo>
                <a:cubicBezTo>
                  <a:pt x="1030" y="384"/>
                  <a:pt x="1035" y="424"/>
                  <a:pt x="1013" y="457"/>
                </a:cubicBezTo>
                <a:cubicBezTo>
                  <a:pt x="1000" y="477"/>
                  <a:pt x="976" y="493"/>
                  <a:pt x="960" y="507"/>
                </a:cubicBezTo>
                <a:cubicBezTo>
                  <a:pt x="939" y="526"/>
                  <a:pt x="943" y="529"/>
                  <a:pt x="957" y="554"/>
                </a:cubicBezTo>
              </a:path>
              <a:path w="1371" h="767" extrusionOk="0">
                <a:moveTo>
                  <a:pt x="1265" y="689"/>
                </a:moveTo>
                <a:cubicBezTo>
                  <a:pt x="1314" y="655"/>
                  <a:pt x="1319" y="634"/>
                  <a:pt x="1326" y="574"/>
                </a:cubicBezTo>
                <a:cubicBezTo>
                  <a:pt x="1334" y="497"/>
                  <a:pt x="1318" y="422"/>
                  <a:pt x="1304" y="346"/>
                </a:cubicBezTo>
                <a:cubicBezTo>
                  <a:pt x="1290" y="269"/>
                  <a:pt x="1257" y="176"/>
                  <a:pt x="1264" y="97"/>
                </a:cubicBezTo>
                <a:cubicBezTo>
                  <a:pt x="1270" y="78"/>
                  <a:pt x="1268" y="72"/>
                  <a:pt x="1281" y="70"/>
                </a:cubicBezTo>
                <a:cubicBezTo>
                  <a:pt x="1314" y="90"/>
                  <a:pt x="1329" y="117"/>
                  <a:pt x="1344" y="153"/>
                </a:cubicBezTo>
                <a:cubicBezTo>
                  <a:pt x="1365" y="203"/>
                  <a:pt x="1374" y="256"/>
                  <a:pt x="1368" y="310"/>
                </a:cubicBezTo>
                <a:cubicBezTo>
                  <a:pt x="1363" y="355"/>
                  <a:pt x="1348" y="388"/>
                  <a:pt x="1322" y="423"/>
                </a:cubicBezTo>
                <a:cubicBezTo>
                  <a:pt x="1311" y="439"/>
                  <a:pt x="1307" y="444"/>
                  <a:pt x="1297" y="4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60" name="Ink 44"/>
          <p:cNvSpPr>
            <a:spLocks noRot="1" noChangeAspect="1" noEditPoints="1" noChangeArrowheads="1" noChangeShapeType="1" noTextEdit="1"/>
          </p:cNvSpPr>
          <p:nvPr/>
        </p:nvSpPr>
        <p:spPr bwMode="auto">
          <a:xfrm>
            <a:off x="2251075" y="6129338"/>
            <a:ext cx="214313" cy="200025"/>
          </a:xfrm>
          <a:custGeom>
            <a:avLst/>
            <a:gdLst>
              <a:gd name="T0" fmla="*/ 2147483647 w 593"/>
              <a:gd name="T1" fmla="*/ 2147483647 h 558"/>
              <a:gd name="T2" fmla="*/ 2147483647 w 593"/>
              <a:gd name="T3" fmla="*/ 2147483647 h 558"/>
              <a:gd name="T4" fmla="*/ 2147483647 w 593"/>
              <a:gd name="T5" fmla="*/ 2147483647 h 558"/>
              <a:gd name="T6" fmla="*/ 2147483647 w 593"/>
              <a:gd name="T7" fmla="*/ 2147483647 h 558"/>
              <a:gd name="T8" fmla="*/ 2147483647 w 593"/>
              <a:gd name="T9" fmla="*/ 2147483647 h 558"/>
              <a:gd name="T10" fmla="*/ 0 w 593"/>
              <a:gd name="T11" fmla="*/ 2147483647 h 558"/>
              <a:gd name="T12" fmla="*/ 2147483647 w 593"/>
              <a:gd name="T13" fmla="*/ 2147483647 h 558"/>
              <a:gd name="T14" fmla="*/ 2147483647 w 593"/>
              <a:gd name="T15" fmla="*/ 2147483647 h 558"/>
              <a:gd name="T16" fmla="*/ 2147483647 w 593"/>
              <a:gd name="T17" fmla="*/ 2147483647 h 558"/>
              <a:gd name="T18" fmla="*/ 2147483647 w 593"/>
              <a:gd name="T19" fmla="*/ 2147483647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3"/>
              <a:gd name="T31" fmla="*/ 0 h 558"/>
              <a:gd name="T32" fmla="*/ 593 w 593"/>
              <a:gd name="T33" fmla="*/ 558 h 5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3" h="558" extrusionOk="0">
                <a:moveTo>
                  <a:pt x="107" y="26"/>
                </a:moveTo>
                <a:cubicBezTo>
                  <a:pt x="119" y="16"/>
                  <a:pt x="129" y="9"/>
                  <a:pt x="142" y="0"/>
                </a:cubicBezTo>
                <a:cubicBezTo>
                  <a:pt x="136" y="37"/>
                  <a:pt x="134" y="74"/>
                  <a:pt x="130" y="111"/>
                </a:cubicBezTo>
                <a:cubicBezTo>
                  <a:pt x="121" y="192"/>
                  <a:pt x="107" y="277"/>
                  <a:pt x="83" y="355"/>
                </a:cubicBezTo>
                <a:cubicBezTo>
                  <a:pt x="68" y="404"/>
                  <a:pt x="46" y="450"/>
                  <a:pt x="22" y="496"/>
                </a:cubicBezTo>
                <a:cubicBezTo>
                  <a:pt x="14" y="512"/>
                  <a:pt x="7" y="528"/>
                  <a:pt x="0" y="544"/>
                </a:cubicBezTo>
                <a:cubicBezTo>
                  <a:pt x="62" y="547"/>
                  <a:pt x="123" y="550"/>
                  <a:pt x="185" y="552"/>
                </a:cubicBezTo>
                <a:cubicBezTo>
                  <a:pt x="267" y="554"/>
                  <a:pt x="350" y="555"/>
                  <a:pt x="432" y="556"/>
                </a:cubicBezTo>
                <a:cubicBezTo>
                  <a:pt x="459" y="556"/>
                  <a:pt x="569" y="570"/>
                  <a:pt x="590" y="540"/>
                </a:cubicBezTo>
                <a:cubicBezTo>
                  <a:pt x="591" y="532"/>
                  <a:pt x="591" y="523"/>
                  <a:pt x="592" y="51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61" name="Ink 45"/>
          <p:cNvSpPr>
            <a:spLocks noRot="1" noChangeAspect="1" noEditPoints="1" noChangeArrowheads="1" noChangeShapeType="1" noTextEdit="1"/>
          </p:cNvSpPr>
          <p:nvPr/>
        </p:nvSpPr>
        <p:spPr bwMode="auto">
          <a:xfrm>
            <a:off x="2801938" y="5945188"/>
            <a:ext cx="1255712" cy="466725"/>
          </a:xfrm>
          <a:custGeom>
            <a:avLst/>
            <a:gdLst>
              <a:gd name="T0" fmla="*/ 2147483647 w 3491"/>
              <a:gd name="T1" fmla="*/ 2147483647 h 1295"/>
              <a:gd name="T2" fmla="*/ 2147483647 w 3491"/>
              <a:gd name="T3" fmla="*/ 2147483647 h 1295"/>
              <a:gd name="T4" fmla="*/ 2147483647 w 3491"/>
              <a:gd name="T5" fmla="*/ 2147483647 h 1295"/>
              <a:gd name="T6" fmla="*/ 2147483647 w 3491"/>
              <a:gd name="T7" fmla="*/ 2147483647 h 1295"/>
              <a:gd name="T8" fmla="*/ 2147483647 w 3491"/>
              <a:gd name="T9" fmla="*/ 2147483647 h 1295"/>
              <a:gd name="T10" fmla="*/ 2147483647 w 3491"/>
              <a:gd name="T11" fmla="*/ 2147483647 h 1295"/>
              <a:gd name="T12" fmla="*/ 2147483647 w 3491"/>
              <a:gd name="T13" fmla="*/ 2147483647 h 1295"/>
              <a:gd name="T14" fmla="*/ 2147483647 w 3491"/>
              <a:gd name="T15" fmla="*/ 2147483647 h 1295"/>
              <a:gd name="T16" fmla="*/ 2147483647 w 3491"/>
              <a:gd name="T17" fmla="*/ 2147483647 h 1295"/>
              <a:gd name="T18" fmla="*/ 2147483647 w 3491"/>
              <a:gd name="T19" fmla="*/ 2147483647 h 1295"/>
              <a:gd name="T20" fmla="*/ 2147483647 w 3491"/>
              <a:gd name="T21" fmla="*/ 2147483647 h 1295"/>
              <a:gd name="T22" fmla="*/ 2147483647 w 3491"/>
              <a:gd name="T23" fmla="*/ 2147483647 h 1295"/>
              <a:gd name="T24" fmla="*/ 2147483647 w 3491"/>
              <a:gd name="T25" fmla="*/ 2147483647 h 1295"/>
              <a:gd name="T26" fmla="*/ 2147483647 w 3491"/>
              <a:gd name="T27" fmla="*/ 2147483647 h 1295"/>
              <a:gd name="T28" fmla="*/ 2147483647 w 3491"/>
              <a:gd name="T29" fmla="*/ 2147483647 h 1295"/>
              <a:gd name="T30" fmla="*/ 2147483647 w 3491"/>
              <a:gd name="T31" fmla="*/ 2147483647 h 1295"/>
              <a:gd name="T32" fmla="*/ 2147483647 w 3491"/>
              <a:gd name="T33" fmla="*/ 2147483647 h 1295"/>
              <a:gd name="T34" fmla="*/ 2147483647 w 3491"/>
              <a:gd name="T35" fmla="*/ 2147483647 h 1295"/>
              <a:gd name="T36" fmla="*/ 2147483647 w 3491"/>
              <a:gd name="T37" fmla="*/ 2147483647 h 1295"/>
              <a:gd name="T38" fmla="*/ 2147483647 w 3491"/>
              <a:gd name="T39" fmla="*/ 2147483647 h 1295"/>
              <a:gd name="T40" fmla="*/ 2147483647 w 3491"/>
              <a:gd name="T41" fmla="*/ 2147483647 h 1295"/>
              <a:gd name="T42" fmla="*/ 2147483647 w 3491"/>
              <a:gd name="T43" fmla="*/ 2147483647 h 1295"/>
              <a:gd name="T44" fmla="*/ 2147483647 w 3491"/>
              <a:gd name="T45" fmla="*/ 2147483647 h 1295"/>
              <a:gd name="T46" fmla="*/ 2147483647 w 3491"/>
              <a:gd name="T47" fmla="*/ 2147483647 h 1295"/>
              <a:gd name="T48" fmla="*/ 2147483647 w 3491"/>
              <a:gd name="T49" fmla="*/ 2147483647 h 1295"/>
              <a:gd name="T50" fmla="*/ 2147483647 w 3491"/>
              <a:gd name="T51" fmla="*/ 2147483647 h 1295"/>
              <a:gd name="T52" fmla="*/ 2147483647 w 3491"/>
              <a:gd name="T53" fmla="*/ 2147483647 h 1295"/>
              <a:gd name="T54" fmla="*/ 2147483647 w 3491"/>
              <a:gd name="T55" fmla="*/ 2147483647 h 1295"/>
              <a:gd name="T56" fmla="*/ 2147483647 w 3491"/>
              <a:gd name="T57" fmla="*/ 2147483647 h 1295"/>
              <a:gd name="T58" fmla="*/ 2147483647 w 3491"/>
              <a:gd name="T59" fmla="*/ 2147483647 h 1295"/>
              <a:gd name="T60" fmla="*/ 2147483647 w 3491"/>
              <a:gd name="T61" fmla="*/ 2147483647 h 1295"/>
              <a:gd name="T62" fmla="*/ 2147483647 w 3491"/>
              <a:gd name="T63" fmla="*/ 2147483647 h 1295"/>
              <a:gd name="T64" fmla="*/ 2147483647 w 3491"/>
              <a:gd name="T65" fmla="*/ 2147483647 h 1295"/>
              <a:gd name="T66" fmla="*/ 2147483647 w 3491"/>
              <a:gd name="T67" fmla="*/ 2147483647 h 1295"/>
              <a:gd name="T68" fmla="*/ 2147483647 w 3491"/>
              <a:gd name="T69" fmla="*/ 2147483647 h 1295"/>
              <a:gd name="T70" fmla="*/ 2147483647 w 3491"/>
              <a:gd name="T71" fmla="*/ 2147483647 h 1295"/>
              <a:gd name="T72" fmla="*/ 2147483647 w 3491"/>
              <a:gd name="T73" fmla="*/ 2147483647 h 1295"/>
              <a:gd name="T74" fmla="*/ 2147483647 w 3491"/>
              <a:gd name="T75" fmla="*/ 2147483647 h 1295"/>
              <a:gd name="T76" fmla="*/ 2147483647 w 3491"/>
              <a:gd name="T77" fmla="*/ 2147483647 h 1295"/>
              <a:gd name="T78" fmla="*/ 2147483647 w 3491"/>
              <a:gd name="T79" fmla="*/ 2147483647 h 1295"/>
              <a:gd name="T80" fmla="*/ 2147483647 w 3491"/>
              <a:gd name="T81" fmla="*/ 2147483647 h 1295"/>
              <a:gd name="T82" fmla="*/ 2147483647 w 3491"/>
              <a:gd name="T83" fmla="*/ 2147483647 h 1295"/>
              <a:gd name="T84" fmla="*/ 2147483647 w 3491"/>
              <a:gd name="T85" fmla="*/ 2147483647 h 1295"/>
              <a:gd name="T86" fmla="*/ 2147483647 w 3491"/>
              <a:gd name="T87" fmla="*/ 2147483647 h 1295"/>
              <a:gd name="T88" fmla="*/ 2147483647 w 3491"/>
              <a:gd name="T89" fmla="*/ 2147483647 h 1295"/>
              <a:gd name="T90" fmla="*/ 2147483647 w 3491"/>
              <a:gd name="T91" fmla="*/ 2147483647 h 1295"/>
              <a:gd name="T92" fmla="*/ 2147483647 w 3491"/>
              <a:gd name="T93" fmla="*/ 2147483647 h 1295"/>
              <a:gd name="T94" fmla="*/ 2147483647 w 3491"/>
              <a:gd name="T95" fmla="*/ 2147483647 h 1295"/>
              <a:gd name="T96" fmla="*/ 2147483647 w 3491"/>
              <a:gd name="T97" fmla="*/ 2147483647 h 1295"/>
              <a:gd name="T98" fmla="*/ 2147483647 w 3491"/>
              <a:gd name="T99" fmla="*/ 2147483647 h 1295"/>
              <a:gd name="T100" fmla="*/ 2147483647 w 3491"/>
              <a:gd name="T101" fmla="*/ 2147483647 h 1295"/>
              <a:gd name="T102" fmla="*/ 2147483647 w 3491"/>
              <a:gd name="T103" fmla="*/ 2147483647 h 1295"/>
              <a:gd name="T104" fmla="*/ 2147483647 w 3491"/>
              <a:gd name="T105" fmla="*/ 2147483647 h 1295"/>
              <a:gd name="T106" fmla="*/ 2147483647 w 3491"/>
              <a:gd name="T107" fmla="*/ 2147483647 h 1295"/>
              <a:gd name="T108" fmla="*/ 2147483647 w 3491"/>
              <a:gd name="T109" fmla="*/ 2147483647 h 1295"/>
              <a:gd name="T110" fmla="*/ 2147483647 w 3491"/>
              <a:gd name="T111" fmla="*/ 2147483647 h 1295"/>
              <a:gd name="T112" fmla="*/ 2147483647 w 3491"/>
              <a:gd name="T113" fmla="*/ 2147483647 h 1295"/>
              <a:gd name="T114" fmla="*/ 2147483647 w 3491"/>
              <a:gd name="T115" fmla="*/ 2147483647 h 1295"/>
              <a:gd name="T116" fmla="*/ 2147483647 w 3491"/>
              <a:gd name="T117" fmla="*/ 2147483647 h 1295"/>
              <a:gd name="T118" fmla="*/ 2147483647 w 3491"/>
              <a:gd name="T119" fmla="*/ 2147483647 h 1295"/>
              <a:gd name="T120" fmla="*/ 2147483647 w 3491"/>
              <a:gd name="T121" fmla="*/ 2147483647 h 12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91"/>
              <a:gd name="T184" fmla="*/ 0 h 1295"/>
              <a:gd name="T185" fmla="*/ 3491 w 3491"/>
              <a:gd name="T186" fmla="*/ 1295 h 12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91" h="1295" extrusionOk="0">
                <a:moveTo>
                  <a:pt x="165" y="836"/>
                </a:moveTo>
                <a:cubicBezTo>
                  <a:pt x="168" y="824"/>
                  <a:pt x="169" y="821"/>
                  <a:pt x="168" y="813"/>
                </a:cubicBezTo>
                <a:cubicBezTo>
                  <a:pt x="172" y="840"/>
                  <a:pt x="176" y="866"/>
                  <a:pt x="184" y="892"/>
                </a:cubicBezTo>
                <a:cubicBezTo>
                  <a:pt x="199" y="937"/>
                  <a:pt x="217" y="981"/>
                  <a:pt x="238" y="1024"/>
                </a:cubicBezTo>
                <a:cubicBezTo>
                  <a:pt x="249" y="1046"/>
                  <a:pt x="260" y="1066"/>
                  <a:pt x="273" y="1087"/>
                </a:cubicBezTo>
                <a:cubicBezTo>
                  <a:pt x="277" y="1052"/>
                  <a:pt x="263" y="1021"/>
                  <a:pt x="253" y="986"/>
                </a:cubicBezTo>
                <a:cubicBezTo>
                  <a:pt x="234" y="920"/>
                  <a:pt x="206" y="849"/>
                  <a:pt x="214" y="779"/>
                </a:cubicBezTo>
                <a:cubicBezTo>
                  <a:pt x="223" y="705"/>
                  <a:pt x="300" y="674"/>
                  <a:pt x="362" y="654"/>
                </a:cubicBezTo>
                <a:cubicBezTo>
                  <a:pt x="446" y="627"/>
                  <a:pt x="524" y="622"/>
                  <a:pt x="610" y="612"/>
                </a:cubicBezTo>
                <a:cubicBezTo>
                  <a:pt x="656" y="607"/>
                  <a:pt x="700" y="602"/>
                  <a:pt x="746" y="599"/>
                </a:cubicBezTo>
              </a:path>
              <a:path w="3491" h="1295" extrusionOk="0">
                <a:moveTo>
                  <a:pt x="752" y="773"/>
                </a:moveTo>
                <a:cubicBezTo>
                  <a:pt x="768" y="811"/>
                  <a:pt x="782" y="831"/>
                  <a:pt x="827" y="838"/>
                </a:cubicBezTo>
                <a:cubicBezTo>
                  <a:pt x="869" y="844"/>
                  <a:pt x="916" y="835"/>
                  <a:pt x="951" y="811"/>
                </a:cubicBezTo>
                <a:cubicBezTo>
                  <a:pt x="983" y="789"/>
                  <a:pt x="993" y="767"/>
                  <a:pt x="992" y="731"/>
                </a:cubicBezTo>
                <a:cubicBezTo>
                  <a:pt x="954" y="705"/>
                  <a:pt x="924" y="701"/>
                  <a:pt x="877" y="711"/>
                </a:cubicBezTo>
                <a:cubicBezTo>
                  <a:pt x="809" y="725"/>
                  <a:pt x="744" y="768"/>
                  <a:pt x="695" y="817"/>
                </a:cubicBezTo>
                <a:cubicBezTo>
                  <a:pt x="653" y="860"/>
                  <a:pt x="616" y="915"/>
                  <a:pt x="621" y="978"/>
                </a:cubicBezTo>
                <a:cubicBezTo>
                  <a:pt x="626" y="1035"/>
                  <a:pt x="668" y="1056"/>
                  <a:pt x="720" y="1063"/>
                </a:cubicBezTo>
                <a:cubicBezTo>
                  <a:pt x="792" y="1072"/>
                  <a:pt x="858" y="1049"/>
                  <a:pt x="922" y="1020"/>
                </a:cubicBezTo>
                <a:cubicBezTo>
                  <a:pt x="940" y="1011"/>
                  <a:pt x="959" y="1001"/>
                  <a:pt x="977" y="992"/>
                </a:cubicBezTo>
              </a:path>
              <a:path w="3491" h="1295" extrusionOk="0">
                <a:moveTo>
                  <a:pt x="1196" y="811"/>
                </a:moveTo>
                <a:cubicBezTo>
                  <a:pt x="1209" y="794"/>
                  <a:pt x="1214" y="788"/>
                  <a:pt x="1219" y="767"/>
                </a:cubicBezTo>
                <a:cubicBezTo>
                  <a:pt x="1235" y="798"/>
                  <a:pt x="1245" y="831"/>
                  <a:pt x="1258" y="863"/>
                </a:cubicBezTo>
                <a:cubicBezTo>
                  <a:pt x="1280" y="916"/>
                  <a:pt x="1313" y="1029"/>
                  <a:pt x="1363" y="1063"/>
                </a:cubicBezTo>
                <a:cubicBezTo>
                  <a:pt x="1366" y="1063"/>
                  <a:pt x="1369" y="1064"/>
                  <a:pt x="1372" y="1064"/>
                </a:cubicBezTo>
                <a:cubicBezTo>
                  <a:pt x="1399" y="1029"/>
                  <a:pt x="1410" y="994"/>
                  <a:pt x="1424" y="951"/>
                </a:cubicBezTo>
                <a:cubicBezTo>
                  <a:pt x="1452" y="867"/>
                  <a:pt x="1477" y="780"/>
                  <a:pt x="1500" y="695"/>
                </a:cubicBezTo>
                <a:cubicBezTo>
                  <a:pt x="1509" y="663"/>
                  <a:pt x="1499" y="662"/>
                  <a:pt x="1528" y="653"/>
                </a:cubicBezTo>
              </a:path>
              <a:path w="3491" h="1295" extrusionOk="0">
                <a:moveTo>
                  <a:pt x="1756" y="998"/>
                </a:moveTo>
                <a:cubicBezTo>
                  <a:pt x="1800" y="1006"/>
                  <a:pt x="1799" y="1011"/>
                  <a:pt x="1826" y="974"/>
                </a:cubicBezTo>
                <a:cubicBezTo>
                  <a:pt x="1861" y="927"/>
                  <a:pt x="1882" y="871"/>
                  <a:pt x="1904" y="818"/>
                </a:cubicBezTo>
                <a:cubicBezTo>
                  <a:pt x="1938" y="734"/>
                  <a:pt x="1974" y="650"/>
                  <a:pt x="2019" y="571"/>
                </a:cubicBezTo>
                <a:cubicBezTo>
                  <a:pt x="2034" y="547"/>
                  <a:pt x="2036" y="540"/>
                  <a:pt x="2051" y="531"/>
                </a:cubicBezTo>
                <a:cubicBezTo>
                  <a:pt x="2068" y="556"/>
                  <a:pt x="2075" y="579"/>
                  <a:pt x="2086" y="613"/>
                </a:cubicBezTo>
                <a:cubicBezTo>
                  <a:pt x="2102" y="664"/>
                  <a:pt x="2127" y="737"/>
                  <a:pt x="2186" y="750"/>
                </a:cubicBezTo>
                <a:cubicBezTo>
                  <a:pt x="2242" y="763"/>
                  <a:pt x="2296" y="720"/>
                  <a:pt x="2338" y="690"/>
                </a:cubicBezTo>
                <a:cubicBezTo>
                  <a:pt x="2382" y="659"/>
                  <a:pt x="2422" y="611"/>
                  <a:pt x="2473" y="592"/>
                </a:cubicBezTo>
                <a:cubicBezTo>
                  <a:pt x="2514" y="577"/>
                  <a:pt x="2543" y="615"/>
                  <a:pt x="2562" y="645"/>
                </a:cubicBezTo>
                <a:cubicBezTo>
                  <a:pt x="2572" y="662"/>
                  <a:pt x="2677" y="854"/>
                  <a:pt x="2667" y="863"/>
                </a:cubicBezTo>
                <a:cubicBezTo>
                  <a:pt x="2646" y="866"/>
                  <a:pt x="2638" y="867"/>
                  <a:pt x="2624" y="858"/>
                </a:cubicBezTo>
              </a:path>
              <a:path w="3491" h="1295" extrusionOk="0">
                <a:moveTo>
                  <a:pt x="352" y="384"/>
                </a:moveTo>
                <a:cubicBezTo>
                  <a:pt x="292" y="381"/>
                  <a:pt x="262" y="385"/>
                  <a:pt x="214" y="421"/>
                </a:cubicBezTo>
                <a:cubicBezTo>
                  <a:pt x="146" y="472"/>
                  <a:pt x="101" y="553"/>
                  <a:pt x="67" y="630"/>
                </a:cubicBezTo>
                <a:cubicBezTo>
                  <a:pt x="11" y="759"/>
                  <a:pt x="-20" y="914"/>
                  <a:pt x="13" y="1053"/>
                </a:cubicBezTo>
                <a:cubicBezTo>
                  <a:pt x="39" y="1164"/>
                  <a:pt x="121" y="1239"/>
                  <a:pt x="227" y="1272"/>
                </a:cubicBezTo>
                <a:cubicBezTo>
                  <a:pt x="329" y="1292"/>
                  <a:pt x="366" y="1299"/>
                  <a:pt x="438" y="1294"/>
                </a:cubicBezTo>
              </a:path>
              <a:path w="3491" h="1295" extrusionOk="0">
                <a:moveTo>
                  <a:pt x="2995" y="0"/>
                </a:moveTo>
                <a:cubicBezTo>
                  <a:pt x="2963" y="28"/>
                  <a:pt x="2978" y="25"/>
                  <a:pt x="3009" y="72"/>
                </a:cubicBezTo>
                <a:cubicBezTo>
                  <a:pt x="3144" y="273"/>
                  <a:pt x="3280" y="518"/>
                  <a:pt x="3258" y="769"/>
                </a:cubicBezTo>
                <a:cubicBezTo>
                  <a:pt x="3254" y="817"/>
                  <a:pt x="3242" y="899"/>
                  <a:pt x="3199" y="932"/>
                </a:cubicBezTo>
                <a:cubicBezTo>
                  <a:pt x="3187" y="938"/>
                  <a:pt x="3184" y="940"/>
                  <a:pt x="3175" y="941"/>
                </a:cubicBezTo>
              </a:path>
              <a:path w="3491" h="1295" extrusionOk="0">
                <a:moveTo>
                  <a:pt x="3277" y="278"/>
                </a:moveTo>
                <a:cubicBezTo>
                  <a:pt x="3265" y="284"/>
                  <a:pt x="3261" y="287"/>
                  <a:pt x="3252" y="290"/>
                </a:cubicBezTo>
                <a:cubicBezTo>
                  <a:pt x="3275" y="297"/>
                  <a:pt x="3280" y="294"/>
                  <a:pt x="3302" y="316"/>
                </a:cubicBezTo>
                <a:cubicBezTo>
                  <a:pt x="3349" y="362"/>
                  <a:pt x="3389" y="415"/>
                  <a:pt x="3418" y="474"/>
                </a:cubicBezTo>
                <a:cubicBezTo>
                  <a:pt x="3450" y="538"/>
                  <a:pt x="3473" y="603"/>
                  <a:pt x="3484" y="673"/>
                </a:cubicBezTo>
                <a:cubicBezTo>
                  <a:pt x="3494" y="737"/>
                  <a:pt x="3490" y="800"/>
                  <a:pt x="3476" y="863"/>
                </a:cubicBezTo>
                <a:cubicBezTo>
                  <a:pt x="3467" y="904"/>
                  <a:pt x="3451" y="942"/>
                  <a:pt x="3436" y="981"/>
                </a:cubicBezTo>
                <a:cubicBezTo>
                  <a:pt x="3429" y="999"/>
                  <a:pt x="3418" y="1018"/>
                  <a:pt x="3413" y="1037"/>
                </a:cubicBezTo>
                <a:cubicBezTo>
                  <a:pt x="3408" y="1058"/>
                  <a:pt x="3401" y="1086"/>
                  <a:pt x="3400" y="1107"/>
                </a:cubicBezTo>
                <a:cubicBezTo>
                  <a:pt x="3401" y="1110"/>
                  <a:pt x="3401" y="1114"/>
                  <a:pt x="3402" y="111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62" name="Ink 46"/>
          <p:cNvSpPr>
            <a:spLocks noRot="1" noChangeAspect="1" noEditPoints="1" noChangeArrowheads="1" noChangeShapeType="1" noTextEdit="1"/>
          </p:cNvSpPr>
          <p:nvPr/>
        </p:nvSpPr>
        <p:spPr bwMode="auto">
          <a:xfrm>
            <a:off x="4392613" y="6040438"/>
            <a:ext cx="434975" cy="377825"/>
          </a:xfrm>
          <a:custGeom>
            <a:avLst/>
            <a:gdLst>
              <a:gd name="T0" fmla="*/ 0 w 1209"/>
              <a:gd name="T1" fmla="*/ 2147483647 h 1049"/>
              <a:gd name="T2" fmla="*/ 2147483647 w 1209"/>
              <a:gd name="T3" fmla="*/ 2147483647 h 1049"/>
              <a:gd name="T4" fmla="*/ 2147483647 w 1209"/>
              <a:gd name="T5" fmla="*/ 2147483647 h 1049"/>
              <a:gd name="T6" fmla="*/ 2147483647 w 1209"/>
              <a:gd name="T7" fmla="*/ 2147483647 h 1049"/>
              <a:gd name="T8" fmla="*/ 2147483647 w 1209"/>
              <a:gd name="T9" fmla="*/ 2147483647 h 1049"/>
              <a:gd name="T10" fmla="*/ 2147483647 w 1209"/>
              <a:gd name="T11" fmla="*/ 2147483647 h 1049"/>
              <a:gd name="T12" fmla="*/ 2147483647 w 1209"/>
              <a:gd name="T13" fmla="*/ 2147483647 h 1049"/>
              <a:gd name="T14" fmla="*/ 2147483647 w 1209"/>
              <a:gd name="T15" fmla="*/ 2147483647 h 1049"/>
              <a:gd name="T16" fmla="*/ 2147483647 w 1209"/>
              <a:gd name="T17" fmla="*/ 2147483647 h 1049"/>
              <a:gd name="T18" fmla="*/ 2147483647 w 1209"/>
              <a:gd name="T19" fmla="*/ 2147483647 h 1049"/>
              <a:gd name="T20" fmla="*/ 2147483647 w 1209"/>
              <a:gd name="T21" fmla="*/ 2147483647 h 1049"/>
              <a:gd name="T22" fmla="*/ 2147483647 w 1209"/>
              <a:gd name="T23" fmla="*/ 2147483647 h 1049"/>
              <a:gd name="T24" fmla="*/ 2147483647 w 1209"/>
              <a:gd name="T25" fmla="*/ 2147483647 h 1049"/>
              <a:gd name="T26" fmla="*/ 2147483647 w 1209"/>
              <a:gd name="T27" fmla="*/ 2147483647 h 1049"/>
              <a:gd name="T28" fmla="*/ 2147483647 w 1209"/>
              <a:gd name="T29" fmla="*/ 2147483647 h 1049"/>
              <a:gd name="T30" fmla="*/ 2147483647 w 1209"/>
              <a:gd name="T31" fmla="*/ 2147483647 h 1049"/>
              <a:gd name="T32" fmla="*/ 2147483647 w 1209"/>
              <a:gd name="T33" fmla="*/ 2147483647 h 1049"/>
              <a:gd name="T34" fmla="*/ 2147483647 w 1209"/>
              <a:gd name="T35" fmla="*/ 2147483647 h 1049"/>
              <a:gd name="T36" fmla="*/ 2147483647 w 1209"/>
              <a:gd name="T37" fmla="*/ 2147483647 h 1049"/>
              <a:gd name="T38" fmla="*/ 2147483647 w 1209"/>
              <a:gd name="T39" fmla="*/ 2147483647 h 1049"/>
              <a:gd name="T40" fmla="*/ 2147483647 w 1209"/>
              <a:gd name="T41" fmla="*/ 2147483647 h 1049"/>
              <a:gd name="T42" fmla="*/ 2147483647 w 1209"/>
              <a:gd name="T43" fmla="*/ 2147483647 h 1049"/>
              <a:gd name="T44" fmla="*/ 2147483647 w 1209"/>
              <a:gd name="T45" fmla="*/ 2147483647 h 1049"/>
              <a:gd name="T46" fmla="*/ 2147483647 w 1209"/>
              <a:gd name="T47" fmla="*/ 2147483647 h 1049"/>
              <a:gd name="T48" fmla="*/ 2147483647 w 1209"/>
              <a:gd name="T49" fmla="*/ 2147483647 h 1049"/>
              <a:gd name="T50" fmla="*/ 2147483647 w 1209"/>
              <a:gd name="T51" fmla="*/ 2147483647 h 1049"/>
              <a:gd name="T52" fmla="*/ 2147483647 w 1209"/>
              <a:gd name="T53" fmla="*/ 2147483647 h 1049"/>
              <a:gd name="T54" fmla="*/ 2147483647 w 1209"/>
              <a:gd name="T55" fmla="*/ 2147483647 h 1049"/>
              <a:gd name="T56" fmla="*/ 2147483647 w 1209"/>
              <a:gd name="T57" fmla="*/ 2147483647 h 1049"/>
              <a:gd name="T58" fmla="*/ 2147483647 w 1209"/>
              <a:gd name="T59" fmla="*/ 2147483647 h 1049"/>
              <a:gd name="T60" fmla="*/ 2147483647 w 1209"/>
              <a:gd name="T61" fmla="*/ 2147483647 h 1049"/>
              <a:gd name="T62" fmla="*/ 2147483647 w 1209"/>
              <a:gd name="T63" fmla="*/ 2147483647 h 10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9"/>
              <a:gd name="T97" fmla="*/ 0 h 1049"/>
              <a:gd name="T98" fmla="*/ 1209 w 1209"/>
              <a:gd name="T99" fmla="*/ 1049 h 10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9" h="1049" extrusionOk="0">
                <a:moveTo>
                  <a:pt x="0" y="28"/>
                </a:moveTo>
                <a:cubicBezTo>
                  <a:pt x="10" y="45"/>
                  <a:pt x="9" y="62"/>
                  <a:pt x="10" y="83"/>
                </a:cubicBezTo>
                <a:cubicBezTo>
                  <a:pt x="12" y="116"/>
                  <a:pt x="15" y="149"/>
                  <a:pt x="19" y="181"/>
                </a:cubicBezTo>
                <a:cubicBezTo>
                  <a:pt x="23" y="212"/>
                  <a:pt x="27" y="244"/>
                  <a:pt x="33" y="275"/>
                </a:cubicBezTo>
                <a:cubicBezTo>
                  <a:pt x="36" y="292"/>
                  <a:pt x="37" y="321"/>
                  <a:pt x="45" y="336"/>
                </a:cubicBezTo>
                <a:cubicBezTo>
                  <a:pt x="48" y="340"/>
                  <a:pt x="52" y="344"/>
                  <a:pt x="55" y="348"/>
                </a:cubicBezTo>
              </a:path>
              <a:path w="1209" h="1049" extrusionOk="0">
                <a:moveTo>
                  <a:pt x="401" y="9"/>
                </a:moveTo>
                <a:cubicBezTo>
                  <a:pt x="394" y="51"/>
                  <a:pt x="377" y="78"/>
                  <a:pt x="356" y="116"/>
                </a:cubicBezTo>
                <a:cubicBezTo>
                  <a:pt x="322" y="178"/>
                  <a:pt x="294" y="241"/>
                  <a:pt x="270" y="307"/>
                </a:cubicBezTo>
                <a:cubicBezTo>
                  <a:pt x="238" y="393"/>
                  <a:pt x="225" y="478"/>
                  <a:pt x="220" y="569"/>
                </a:cubicBezTo>
                <a:cubicBezTo>
                  <a:pt x="216" y="638"/>
                  <a:pt x="218" y="713"/>
                  <a:pt x="235" y="780"/>
                </a:cubicBezTo>
                <a:cubicBezTo>
                  <a:pt x="241" y="804"/>
                  <a:pt x="254" y="852"/>
                  <a:pt x="275" y="869"/>
                </a:cubicBezTo>
                <a:cubicBezTo>
                  <a:pt x="294" y="885"/>
                  <a:pt x="307" y="870"/>
                  <a:pt x="324" y="860"/>
                </a:cubicBezTo>
              </a:path>
              <a:path w="1209" h="1049" extrusionOk="0">
                <a:moveTo>
                  <a:pt x="463" y="405"/>
                </a:moveTo>
                <a:cubicBezTo>
                  <a:pt x="453" y="398"/>
                  <a:pt x="443" y="392"/>
                  <a:pt x="433" y="385"/>
                </a:cubicBezTo>
                <a:cubicBezTo>
                  <a:pt x="442" y="413"/>
                  <a:pt x="460" y="431"/>
                  <a:pt x="479" y="454"/>
                </a:cubicBezTo>
                <a:cubicBezTo>
                  <a:pt x="514" y="496"/>
                  <a:pt x="553" y="533"/>
                  <a:pt x="589" y="574"/>
                </a:cubicBezTo>
                <a:cubicBezTo>
                  <a:pt x="623" y="613"/>
                  <a:pt x="656" y="652"/>
                  <a:pt x="688" y="692"/>
                </a:cubicBezTo>
                <a:cubicBezTo>
                  <a:pt x="690" y="695"/>
                  <a:pt x="727" y="750"/>
                  <a:pt x="739" y="742"/>
                </a:cubicBezTo>
                <a:cubicBezTo>
                  <a:pt x="743" y="736"/>
                  <a:pt x="748" y="730"/>
                  <a:pt x="752" y="724"/>
                </a:cubicBezTo>
              </a:path>
              <a:path w="1209" h="1049" extrusionOk="0">
                <a:moveTo>
                  <a:pt x="797" y="384"/>
                </a:moveTo>
                <a:cubicBezTo>
                  <a:pt x="796" y="407"/>
                  <a:pt x="787" y="431"/>
                  <a:pt x="784" y="456"/>
                </a:cubicBezTo>
                <a:cubicBezTo>
                  <a:pt x="776" y="518"/>
                  <a:pt x="767" y="581"/>
                  <a:pt x="760" y="643"/>
                </a:cubicBezTo>
                <a:cubicBezTo>
                  <a:pt x="748" y="753"/>
                  <a:pt x="740" y="863"/>
                  <a:pt x="730" y="973"/>
                </a:cubicBezTo>
                <a:cubicBezTo>
                  <a:pt x="727" y="1001"/>
                  <a:pt x="728" y="1021"/>
                  <a:pt x="733" y="1048"/>
                </a:cubicBezTo>
                <a:cubicBezTo>
                  <a:pt x="749" y="1030"/>
                  <a:pt x="755" y="1024"/>
                  <a:pt x="760" y="1008"/>
                </a:cubicBezTo>
              </a:path>
              <a:path w="1209" h="1049" extrusionOk="0">
                <a:moveTo>
                  <a:pt x="1033" y="0"/>
                </a:moveTo>
                <a:cubicBezTo>
                  <a:pt x="1065" y="22"/>
                  <a:pt x="1079" y="62"/>
                  <a:pt x="1094" y="101"/>
                </a:cubicBezTo>
                <a:cubicBezTo>
                  <a:pt x="1131" y="195"/>
                  <a:pt x="1154" y="295"/>
                  <a:pt x="1170" y="394"/>
                </a:cubicBezTo>
                <a:cubicBezTo>
                  <a:pt x="1185" y="485"/>
                  <a:pt x="1188" y="577"/>
                  <a:pt x="1198" y="668"/>
                </a:cubicBezTo>
                <a:cubicBezTo>
                  <a:pt x="1201" y="695"/>
                  <a:pt x="1223" y="779"/>
                  <a:pt x="1199" y="800"/>
                </a:cubicBezTo>
                <a:cubicBezTo>
                  <a:pt x="1173" y="810"/>
                  <a:pt x="1162" y="814"/>
                  <a:pt x="1142" y="81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63" name="Ink 47"/>
          <p:cNvSpPr>
            <a:spLocks noRot="1" noChangeAspect="1" noEditPoints="1" noChangeArrowheads="1" noChangeShapeType="1" noTextEdit="1"/>
          </p:cNvSpPr>
          <p:nvPr/>
        </p:nvSpPr>
        <p:spPr bwMode="auto">
          <a:xfrm>
            <a:off x="5154613" y="5940425"/>
            <a:ext cx="95250" cy="384175"/>
          </a:xfrm>
          <a:custGeom>
            <a:avLst/>
            <a:gdLst>
              <a:gd name="T0" fmla="*/ 2147483647 w 262"/>
              <a:gd name="T1" fmla="*/ 2147483647 h 1066"/>
              <a:gd name="T2" fmla="*/ 2147483647 w 262"/>
              <a:gd name="T3" fmla="*/ 2147483647 h 1066"/>
              <a:gd name="T4" fmla="*/ 2147483647 w 262"/>
              <a:gd name="T5" fmla="*/ 2147483647 h 1066"/>
              <a:gd name="T6" fmla="*/ 2147483647 w 262"/>
              <a:gd name="T7" fmla="*/ 2147483647 h 1066"/>
              <a:gd name="T8" fmla="*/ 2147483647 w 262"/>
              <a:gd name="T9" fmla="*/ 2147483647 h 1066"/>
              <a:gd name="T10" fmla="*/ 2147483647 w 262"/>
              <a:gd name="T11" fmla="*/ 2147483647 h 1066"/>
              <a:gd name="T12" fmla="*/ 0 60000 65536"/>
              <a:gd name="T13" fmla="*/ 0 60000 65536"/>
              <a:gd name="T14" fmla="*/ 0 60000 65536"/>
              <a:gd name="T15" fmla="*/ 0 60000 65536"/>
              <a:gd name="T16" fmla="*/ 0 60000 65536"/>
              <a:gd name="T17" fmla="*/ 0 60000 65536"/>
              <a:gd name="T18" fmla="*/ 0 w 262"/>
              <a:gd name="T19" fmla="*/ 0 h 1066"/>
              <a:gd name="T20" fmla="*/ 262 w 262"/>
              <a:gd name="T21" fmla="*/ 1066 h 1066"/>
            </a:gdLst>
            <a:ahLst/>
            <a:cxnLst>
              <a:cxn ang="T12">
                <a:pos x="T0" y="T1"/>
              </a:cxn>
              <a:cxn ang="T13">
                <a:pos x="T2" y="T3"/>
              </a:cxn>
              <a:cxn ang="T14">
                <a:pos x="T4" y="T5"/>
              </a:cxn>
              <a:cxn ang="T15">
                <a:pos x="T6" y="T7"/>
              </a:cxn>
              <a:cxn ang="T16">
                <a:pos x="T8" y="T9"/>
              </a:cxn>
              <a:cxn ang="T17">
                <a:pos x="T10" y="T11"/>
              </a:cxn>
            </a:cxnLst>
            <a:rect l="T18" t="T19" r="T20" b="T21"/>
            <a:pathLst>
              <a:path w="262" h="1066" extrusionOk="0">
                <a:moveTo>
                  <a:pt x="8" y="12"/>
                </a:moveTo>
                <a:cubicBezTo>
                  <a:pt x="27" y="34"/>
                  <a:pt x="31" y="31"/>
                  <a:pt x="48" y="55"/>
                </a:cubicBezTo>
                <a:cubicBezTo>
                  <a:pt x="114" y="145"/>
                  <a:pt x="161" y="259"/>
                  <a:pt x="195" y="364"/>
                </a:cubicBezTo>
                <a:cubicBezTo>
                  <a:pt x="250" y="532"/>
                  <a:pt x="277" y="718"/>
                  <a:pt x="252" y="894"/>
                </a:cubicBezTo>
                <a:cubicBezTo>
                  <a:pt x="245" y="944"/>
                  <a:pt x="229" y="989"/>
                  <a:pt x="214" y="1036"/>
                </a:cubicBezTo>
                <a:cubicBezTo>
                  <a:pt x="207" y="1056"/>
                  <a:pt x="206" y="1051"/>
                  <a:pt x="195" y="106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026"/>
          <p:cNvGrpSpPr>
            <a:grpSpLocks/>
          </p:cNvGrpSpPr>
          <p:nvPr/>
        </p:nvGrpSpPr>
        <p:grpSpPr bwMode="auto">
          <a:xfrm>
            <a:off x="533400" y="1009650"/>
            <a:ext cx="8218488" cy="180975"/>
            <a:chOff x="295" y="1311"/>
            <a:chExt cx="5177" cy="114"/>
          </a:xfrm>
        </p:grpSpPr>
        <p:sp>
          <p:nvSpPr>
            <p:cNvPr id="35863"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5864"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35843" name="Text Box 1029"/>
          <p:cNvSpPr txBox="1">
            <a:spLocks noChangeArrowheads="1"/>
          </p:cNvSpPr>
          <p:nvPr/>
        </p:nvSpPr>
        <p:spPr bwMode="auto">
          <a:xfrm>
            <a:off x="838200" y="212725"/>
            <a:ext cx="7467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a:t>Recursion: trials</a:t>
            </a:r>
            <a:r>
              <a:rPr lang="en-US" altLang="en-US" sz="4200" b="0">
                <a:latin typeface="Times" pitchFamily="-106" charset="0"/>
              </a:rPr>
              <a:t> </a:t>
            </a:r>
            <a:r>
              <a:rPr lang="en-US" altLang="en-US" sz="2000" b="0">
                <a:latin typeface="Comic Sans MS" pitchFamily="66" charset="0"/>
              </a:rPr>
              <a:t>(and tribulations)</a:t>
            </a:r>
          </a:p>
        </p:txBody>
      </p:sp>
      <p:sp>
        <p:nvSpPr>
          <p:cNvPr id="35844" name="Rectangle 1033"/>
          <p:cNvSpPr>
            <a:spLocks noChangeArrowheads="1"/>
          </p:cNvSpPr>
          <p:nvPr/>
        </p:nvSpPr>
        <p:spPr bwMode="auto">
          <a:xfrm>
            <a:off x="1055688" y="2844800"/>
            <a:ext cx="40640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sz="2800">
                <a:latin typeface="Courier New" pitchFamily="49" charset="0"/>
              </a:rPr>
              <a:t>(define (length L)</a:t>
            </a:r>
          </a:p>
          <a:p>
            <a:pPr algn="l">
              <a:lnSpc>
                <a:spcPct val="80000"/>
              </a:lnSpc>
            </a:pPr>
            <a:r>
              <a:rPr lang="en-US" altLang="en-US" sz="2800">
                <a:latin typeface="Courier New" pitchFamily="49" charset="0"/>
              </a:rPr>
              <a:t>  (if</a:t>
            </a:r>
          </a:p>
          <a:p>
            <a:pPr algn="l">
              <a:lnSpc>
                <a:spcPct val="80000"/>
              </a:lnSpc>
            </a:pPr>
            <a:r>
              <a:rPr lang="en-US" altLang="en-US" sz="2800">
                <a:latin typeface="Courier New" pitchFamily="49" charset="0"/>
              </a:rPr>
              <a:t>     </a:t>
            </a:r>
          </a:p>
          <a:p>
            <a:pPr algn="l">
              <a:lnSpc>
                <a:spcPct val="80000"/>
              </a:lnSpc>
            </a:pPr>
            <a:r>
              <a:rPr lang="en-US" altLang="en-US" sz="2800">
                <a:latin typeface="Courier New" pitchFamily="49" charset="0"/>
              </a:rPr>
              <a:t>     </a:t>
            </a:r>
          </a:p>
        </p:txBody>
      </p:sp>
      <p:sp>
        <p:nvSpPr>
          <p:cNvPr id="35845" name="Text Box 1037"/>
          <p:cNvSpPr txBox="1">
            <a:spLocks noChangeArrowheads="1"/>
          </p:cNvSpPr>
          <p:nvPr/>
        </p:nvSpPr>
        <p:spPr bwMode="auto">
          <a:xfrm>
            <a:off x="609600" y="15240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solidFill>
                  <a:srgbClr val="008000"/>
                </a:solidFill>
              </a:rPr>
              <a:t>Specification:</a:t>
            </a:r>
          </a:p>
        </p:txBody>
      </p:sp>
      <p:sp>
        <p:nvSpPr>
          <p:cNvPr id="35846" name="Text Box 1038"/>
          <p:cNvSpPr txBox="1">
            <a:spLocks noChangeArrowheads="1"/>
          </p:cNvSpPr>
          <p:nvPr/>
        </p:nvSpPr>
        <p:spPr bwMode="auto">
          <a:xfrm>
            <a:off x="3232150" y="1630363"/>
            <a:ext cx="1906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a:latin typeface="Courier New" pitchFamily="49" charset="0"/>
              </a:rPr>
              <a:t>(length L)</a:t>
            </a:r>
            <a:endParaRPr lang="en-US" altLang="en-US" sz="2000" b="0"/>
          </a:p>
        </p:txBody>
      </p:sp>
      <p:sp>
        <p:nvSpPr>
          <p:cNvPr id="35847" name="Text Box 1039"/>
          <p:cNvSpPr txBox="1">
            <a:spLocks noChangeArrowheads="1"/>
          </p:cNvSpPr>
          <p:nvPr/>
        </p:nvSpPr>
        <p:spPr bwMode="auto">
          <a:xfrm>
            <a:off x="609600" y="21336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800" b="0">
                <a:solidFill>
                  <a:srgbClr val="008000"/>
                </a:solidFill>
              </a:rPr>
              <a:t>Code:</a:t>
            </a:r>
          </a:p>
        </p:txBody>
      </p:sp>
      <p:sp>
        <p:nvSpPr>
          <p:cNvPr id="35848" name="Text Box 1040"/>
          <p:cNvSpPr txBox="1">
            <a:spLocks noChangeArrowheads="1"/>
          </p:cNvSpPr>
          <p:nvPr/>
        </p:nvSpPr>
        <p:spPr bwMode="auto">
          <a:xfrm>
            <a:off x="7480300" y="626268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b="0">
                <a:solidFill>
                  <a:srgbClr val="090BF3"/>
                </a:solidFill>
                <a:latin typeface="Comic Sans MS" pitchFamily="66" charset="0"/>
              </a:rPr>
              <a:t>big-O ?</a:t>
            </a:r>
          </a:p>
        </p:txBody>
      </p:sp>
      <p:sp>
        <p:nvSpPr>
          <p:cNvPr id="35849" name="Rectangle 1041"/>
          <p:cNvSpPr>
            <a:spLocks noChangeArrowheads="1"/>
          </p:cNvSpPr>
          <p:nvPr/>
        </p:nvSpPr>
        <p:spPr bwMode="auto">
          <a:xfrm>
            <a:off x="5262563" y="1501775"/>
            <a:ext cx="2070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b="0"/>
              <a:t>returns the length of the list L!</a:t>
            </a:r>
          </a:p>
        </p:txBody>
      </p:sp>
      <p:sp>
        <p:nvSpPr>
          <p:cNvPr id="35850" name="Ink 12"/>
          <p:cNvSpPr>
            <a:spLocks noRot="1" noChangeAspect="1" noEditPoints="1" noChangeArrowheads="1" noChangeShapeType="1" noTextEdit="1"/>
          </p:cNvSpPr>
          <p:nvPr/>
        </p:nvSpPr>
        <p:spPr bwMode="auto">
          <a:xfrm>
            <a:off x="2173288" y="1851025"/>
            <a:ext cx="1524000" cy="1058863"/>
          </a:xfrm>
          <a:custGeom>
            <a:avLst/>
            <a:gdLst>
              <a:gd name="T0" fmla="*/ 2147483647 w 4231"/>
              <a:gd name="T1" fmla="*/ 2147483647 h 2938"/>
              <a:gd name="T2" fmla="*/ 2147483647 w 4231"/>
              <a:gd name="T3" fmla="*/ 2147483647 h 2938"/>
              <a:gd name="T4" fmla="*/ 2147483647 w 4231"/>
              <a:gd name="T5" fmla="*/ 2147483647 h 2938"/>
              <a:gd name="T6" fmla="*/ 2147483647 w 4231"/>
              <a:gd name="T7" fmla="*/ 2147483647 h 2938"/>
              <a:gd name="T8" fmla="*/ 2147483647 w 4231"/>
              <a:gd name="T9" fmla="*/ 2147483647 h 2938"/>
              <a:gd name="T10" fmla="*/ 2147483647 w 4231"/>
              <a:gd name="T11" fmla="*/ 2147483647 h 2938"/>
              <a:gd name="T12" fmla="*/ 2147483647 w 4231"/>
              <a:gd name="T13" fmla="*/ 2147483647 h 2938"/>
              <a:gd name="T14" fmla="*/ 2147483647 w 4231"/>
              <a:gd name="T15" fmla="*/ 2147483647 h 2938"/>
              <a:gd name="T16" fmla="*/ 2147483647 w 4231"/>
              <a:gd name="T17" fmla="*/ 2147483647 h 2938"/>
              <a:gd name="T18" fmla="*/ 2147483647 w 4231"/>
              <a:gd name="T19" fmla="*/ 2147483647 h 2938"/>
              <a:gd name="T20" fmla="*/ 2147483647 w 4231"/>
              <a:gd name="T21" fmla="*/ 2147483647 h 2938"/>
              <a:gd name="T22" fmla="*/ 2147483647 w 4231"/>
              <a:gd name="T23" fmla="*/ 2147483647 h 2938"/>
              <a:gd name="T24" fmla="*/ 2147483647 w 4231"/>
              <a:gd name="T25" fmla="*/ 2147483647 h 2938"/>
              <a:gd name="T26" fmla="*/ 2147483647 w 4231"/>
              <a:gd name="T27" fmla="*/ 2147483647 h 2938"/>
              <a:gd name="T28" fmla="*/ 2147483647 w 4231"/>
              <a:gd name="T29" fmla="*/ 2147483647 h 2938"/>
              <a:gd name="T30" fmla="*/ 2147483647 w 4231"/>
              <a:gd name="T31" fmla="*/ 2147483647 h 2938"/>
              <a:gd name="T32" fmla="*/ 2147483647 w 4231"/>
              <a:gd name="T33" fmla="*/ 2147483647 h 2938"/>
              <a:gd name="T34" fmla="*/ 2147483647 w 4231"/>
              <a:gd name="T35" fmla="*/ 2147483647 h 2938"/>
              <a:gd name="T36" fmla="*/ 2147483647 w 4231"/>
              <a:gd name="T37" fmla="*/ 2147483647 h 2938"/>
              <a:gd name="T38" fmla="*/ 2147483647 w 4231"/>
              <a:gd name="T39" fmla="*/ 2147483647 h 2938"/>
              <a:gd name="T40" fmla="*/ 2147483647 w 4231"/>
              <a:gd name="T41" fmla="*/ 2147483647 h 2938"/>
              <a:gd name="T42" fmla="*/ 2147483647 w 4231"/>
              <a:gd name="T43" fmla="*/ 2147483647 h 2938"/>
              <a:gd name="T44" fmla="*/ 2147483647 w 4231"/>
              <a:gd name="T45" fmla="*/ 2147483647 h 2938"/>
              <a:gd name="T46" fmla="*/ 2147483647 w 4231"/>
              <a:gd name="T47" fmla="*/ 2147483647 h 2938"/>
              <a:gd name="T48" fmla="*/ 2147483647 w 4231"/>
              <a:gd name="T49" fmla="*/ 2147483647 h 2938"/>
              <a:gd name="T50" fmla="*/ 2147483647 w 4231"/>
              <a:gd name="T51" fmla="*/ 2147483647 h 2938"/>
              <a:gd name="T52" fmla="*/ 2147483647 w 4231"/>
              <a:gd name="T53" fmla="*/ 2147483647 h 2938"/>
              <a:gd name="T54" fmla="*/ 2147483647 w 4231"/>
              <a:gd name="T55" fmla="*/ 2147483647 h 2938"/>
              <a:gd name="T56" fmla="*/ 2147483647 w 4231"/>
              <a:gd name="T57" fmla="*/ 2147483647 h 2938"/>
              <a:gd name="T58" fmla="*/ 2147483647 w 4231"/>
              <a:gd name="T59" fmla="*/ 2147483647 h 2938"/>
              <a:gd name="T60" fmla="*/ 2147483647 w 4231"/>
              <a:gd name="T61" fmla="*/ 2147483647 h 2938"/>
              <a:gd name="T62" fmla="*/ 2147483647 w 4231"/>
              <a:gd name="T63" fmla="*/ 2147483647 h 2938"/>
              <a:gd name="T64" fmla="*/ 2147483647 w 4231"/>
              <a:gd name="T65" fmla="*/ 2147483647 h 2938"/>
              <a:gd name="T66" fmla="*/ 2147483647 w 4231"/>
              <a:gd name="T67" fmla="*/ 2147483647 h 2938"/>
              <a:gd name="T68" fmla="*/ 2147483647 w 4231"/>
              <a:gd name="T69" fmla="*/ 2147483647 h 2938"/>
              <a:gd name="T70" fmla="*/ 2147483647 w 4231"/>
              <a:gd name="T71" fmla="*/ 2147483647 h 2938"/>
              <a:gd name="T72" fmla="*/ 2147483647 w 4231"/>
              <a:gd name="T73" fmla="*/ 2147483647 h 2938"/>
              <a:gd name="T74" fmla="*/ 2147483647 w 4231"/>
              <a:gd name="T75" fmla="*/ 2147483647 h 2938"/>
              <a:gd name="T76" fmla="*/ 0 w 4231"/>
              <a:gd name="T77" fmla="*/ 2147483647 h 2938"/>
              <a:gd name="T78" fmla="*/ 2147483647 w 4231"/>
              <a:gd name="T79" fmla="*/ 2147483647 h 2938"/>
              <a:gd name="T80" fmla="*/ 2147483647 w 4231"/>
              <a:gd name="T81" fmla="*/ 2147483647 h 2938"/>
              <a:gd name="T82" fmla="*/ 2147483647 w 4231"/>
              <a:gd name="T83" fmla="*/ 2147483647 h 2938"/>
              <a:gd name="T84" fmla="*/ 2147483647 w 4231"/>
              <a:gd name="T85" fmla="*/ 2147483647 h 2938"/>
              <a:gd name="T86" fmla="*/ 2147483647 w 4231"/>
              <a:gd name="T87" fmla="*/ 2147483647 h 2938"/>
              <a:gd name="T88" fmla="*/ 2147483647 w 4231"/>
              <a:gd name="T89" fmla="*/ 2147483647 h 29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31"/>
              <a:gd name="T136" fmla="*/ 0 h 2938"/>
              <a:gd name="T137" fmla="*/ 4231 w 4231"/>
              <a:gd name="T138" fmla="*/ 2938 h 29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31" h="2938" extrusionOk="0">
                <a:moveTo>
                  <a:pt x="1446" y="1076"/>
                </a:moveTo>
                <a:cubicBezTo>
                  <a:pt x="1449" y="1013"/>
                  <a:pt x="1446" y="963"/>
                  <a:pt x="1425" y="903"/>
                </a:cubicBezTo>
                <a:cubicBezTo>
                  <a:pt x="1398" y="825"/>
                  <a:pt x="1333" y="782"/>
                  <a:pt x="1252" y="779"/>
                </a:cubicBezTo>
                <a:cubicBezTo>
                  <a:pt x="1157" y="775"/>
                  <a:pt x="1068" y="833"/>
                  <a:pt x="1003" y="898"/>
                </a:cubicBezTo>
                <a:cubicBezTo>
                  <a:pt x="849" y="1054"/>
                  <a:pt x="748" y="1293"/>
                  <a:pt x="748" y="1512"/>
                </a:cubicBezTo>
                <a:cubicBezTo>
                  <a:pt x="748" y="1652"/>
                  <a:pt x="792" y="1786"/>
                  <a:pt x="897" y="1882"/>
                </a:cubicBezTo>
                <a:cubicBezTo>
                  <a:pt x="1060" y="2030"/>
                  <a:pt x="1298" y="2029"/>
                  <a:pt x="1490" y="1946"/>
                </a:cubicBezTo>
                <a:cubicBezTo>
                  <a:pt x="1631" y="1885"/>
                  <a:pt x="1762" y="1778"/>
                  <a:pt x="1841" y="1646"/>
                </a:cubicBezTo>
                <a:cubicBezTo>
                  <a:pt x="1908" y="1533"/>
                  <a:pt x="1949" y="1379"/>
                  <a:pt x="1914" y="1249"/>
                </a:cubicBezTo>
                <a:cubicBezTo>
                  <a:pt x="1883" y="1135"/>
                  <a:pt x="1782" y="1072"/>
                  <a:pt x="1671" y="1053"/>
                </a:cubicBezTo>
                <a:cubicBezTo>
                  <a:pt x="1562" y="1035"/>
                  <a:pt x="1430" y="1061"/>
                  <a:pt x="1327" y="1098"/>
                </a:cubicBezTo>
                <a:cubicBezTo>
                  <a:pt x="1274" y="1117"/>
                  <a:pt x="1255" y="1111"/>
                  <a:pt x="1226" y="1159"/>
                </a:cubicBezTo>
              </a:path>
              <a:path w="4231" h="2938" extrusionOk="0">
                <a:moveTo>
                  <a:pt x="2194" y="851"/>
                </a:moveTo>
                <a:cubicBezTo>
                  <a:pt x="2215" y="926"/>
                  <a:pt x="2178" y="980"/>
                  <a:pt x="2153" y="1054"/>
                </a:cubicBezTo>
                <a:cubicBezTo>
                  <a:pt x="2098" y="1214"/>
                  <a:pt x="2053" y="1379"/>
                  <a:pt x="2044" y="1549"/>
                </a:cubicBezTo>
                <a:cubicBezTo>
                  <a:pt x="2038" y="1655"/>
                  <a:pt x="2050" y="1769"/>
                  <a:pt x="2094" y="1867"/>
                </a:cubicBezTo>
                <a:cubicBezTo>
                  <a:pt x="2115" y="1914"/>
                  <a:pt x="2153" y="1973"/>
                  <a:pt x="2213" y="1952"/>
                </a:cubicBezTo>
                <a:cubicBezTo>
                  <a:pt x="2224" y="1945"/>
                  <a:pt x="2235" y="1939"/>
                  <a:pt x="2246" y="1932"/>
                </a:cubicBezTo>
              </a:path>
              <a:path w="4231" h="2938" extrusionOk="0">
                <a:moveTo>
                  <a:pt x="2431" y="1636"/>
                </a:moveTo>
                <a:cubicBezTo>
                  <a:pt x="2432" y="1581"/>
                  <a:pt x="2432" y="1526"/>
                  <a:pt x="2431" y="1471"/>
                </a:cubicBezTo>
                <a:cubicBezTo>
                  <a:pt x="2429" y="1375"/>
                  <a:pt x="2429" y="1280"/>
                  <a:pt x="2427" y="1184"/>
                </a:cubicBezTo>
                <a:cubicBezTo>
                  <a:pt x="2426" y="1130"/>
                  <a:pt x="2425" y="1077"/>
                  <a:pt x="2427" y="1024"/>
                </a:cubicBezTo>
                <a:cubicBezTo>
                  <a:pt x="2448" y="1093"/>
                  <a:pt x="2463" y="1165"/>
                  <a:pt x="2489" y="1233"/>
                </a:cubicBezTo>
                <a:cubicBezTo>
                  <a:pt x="2540" y="1365"/>
                  <a:pt x="2621" y="1508"/>
                  <a:pt x="2758" y="1565"/>
                </a:cubicBezTo>
                <a:cubicBezTo>
                  <a:pt x="2815" y="1589"/>
                  <a:pt x="2894" y="1594"/>
                  <a:pt x="2945" y="1552"/>
                </a:cubicBezTo>
                <a:cubicBezTo>
                  <a:pt x="2998" y="1508"/>
                  <a:pt x="2994" y="1422"/>
                  <a:pt x="2988" y="1361"/>
                </a:cubicBezTo>
                <a:cubicBezTo>
                  <a:pt x="2980" y="1283"/>
                  <a:pt x="2950" y="1209"/>
                  <a:pt x="2919" y="1137"/>
                </a:cubicBezTo>
                <a:cubicBezTo>
                  <a:pt x="2898" y="1089"/>
                  <a:pt x="2876" y="1039"/>
                  <a:pt x="2876" y="985"/>
                </a:cubicBezTo>
                <a:cubicBezTo>
                  <a:pt x="2877" y="973"/>
                  <a:pt x="2878" y="962"/>
                  <a:pt x="2879" y="950"/>
                </a:cubicBezTo>
              </a:path>
              <a:path w="4231" h="2938" extrusionOk="0">
                <a:moveTo>
                  <a:pt x="3150" y="658"/>
                </a:moveTo>
                <a:cubicBezTo>
                  <a:pt x="3228" y="713"/>
                  <a:pt x="3280" y="775"/>
                  <a:pt x="3333" y="856"/>
                </a:cubicBezTo>
                <a:cubicBezTo>
                  <a:pt x="3410" y="975"/>
                  <a:pt x="3471" y="1105"/>
                  <a:pt x="3513" y="1240"/>
                </a:cubicBezTo>
                <a:cubicBezTo>
                  <a:pt x="3525" y="1277"/>
                  <a:pt x="3620" y="1698"/>
                  <a:pt x="3537" y="1714"/>
                </a:cubicBezTo>
                <a:cubicBezTo>
                  <a:pt x="3494" y="1722"/>
                  <a:pt x="3509" y="1697"/>
                  <a:pt x="3507" y="1653"/>
                </a:cubicBezTo>
              </a:path>
              <a:path w="4231" h="2938" extrusionOk="0">
                <a:moveTo>
                  <a:pt x="3537" y="335"/>
                </a:moveTo>
                <a:cubicBezTo>
                  <a:pt x="3497" y="298"/>
                  <a:pt x="3495" y="240"/>
                  <a:pt x="3431" y="203"/>
                </a:cubicBezTo>
                <a:cubicBezTo>
                  <a:pt x="3179" y="57"/>
                  <a:pt x="2877" y="24"/>
                  <a:pt x="2591" y="7"/>
                </a:cubicBezTo>
                <a:cubicBezTo>
                  <a:pt x="1940" y="-31"/>
                  <a:pt x="1210" y="13"/>
                  <a:pt x="594" y="241"/>
                </a:cubicBezTo>
                <a:cubicBezTo>
                  <a:pt x="220" y="379"/>
                  <a:pt x="16" y="632"/>
                  <a:pt x="0" y="1032"/>
                </a:cubicBezTo>
                <a:cubicBezTo>
                  <a:pt x="-20" y="1524"/>
                  <a:pt x="160" y="2110"/>
                  <a:pt x="496" y="2475"/>
                </a:cubicBezTo>
                <a:cubicBezTo>
                  <a:pt x="872" y="2884"/>
                  <a:pt x="1474" y="2941"/>
                  <a:pt x="1996" y="2937"/>
                </a:cubicBezTo>
                <a:cubicBezTo>
                  <a:pt x="2611" y="2932"/>
                  <a:pt x="3335" y="2828"/>
                  <a:pt x="3830" y="2433"/>
                </a:cubicBezTo>
                <a:cubicBezTo>
                  <a:pt x="4188" y="2147"/>
                  <a:pt x="4268" y="1730"/>
                  <a:pt x="4207" y="1295"/>
                </a:cubicBezTo>
                <a:cubicBezTo>
                  <a:pt x="4163" y="979"/>
                  <a:pt x="4053" y="540"/>
                  <a:pt x="3768" y="350"/>
                </a:cubicBezTo>
                <a:cubicBezTo>
                  <a:pt x="3720" y="330"/>
                  <a:pt x="3671" y="311"/>
                  <a:pt x="3623" y="29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1" name="Ink 13"/>
          <p:cNvSpPr>
            <a:spLocks noRot="1" noChangeAspect="1" noEditPoints="1" noChangeArrowheads="1" noChangeShapeType="1" noTextEdit="1"/>
          </p:cNvSpPr>
          <p:nvPr/>
        </p:nvSpPr>
        <p:spPr bwMode="auto">
          <a:xfrm>
            <a:off x="4097338" y="3443288"/>
            <a:ext cx="412750" cy="376237"/>
          </a:xfrm>
          <a:custGeom>
            <a:avLst/>
            <a:gdLst>
              <a:gd name="T0" fmla="*/ 2147483647 w 1150"/>
              <a:gd name="T1" fmla="*/ 2147483647 h 1045"/>
              <a:gd name="T2" fmla="*/ 2147483647 w 1150"/>
              <a:gd name="T3" fmla="*/ 2147483647 h 1045"/>
              <a:gd name="T4" fmla="*/ 2147483647 w 1150"/>
              <a:gd name="T5" fmla="*/ 2147483647 h 1045"/>
              <a:gd name="T6" fmla="*/ 2147483647 w 1150"/>
              <a:gd name="T7" fmla="*/ 2147483647 h 1045"/>
              <a:gd name="T8" fmla="*/ 2147483647 w 1150"/>
              <a:gd name="T9" fmla="*/ 2147483647 h 1045"/>
              <a:gd name="T10" fmla="*/ 2147483647 w 1150"/>
              <a:gd name="T11" fmla="*/ 2147483647 h 1045"/>
              <a:gd name="T12" fmla="*/ 2147483647 w 1150"/>
              <a:gd name="T13" fmla="*/ 2147483647 h 1045"/>
              <a:gd name="T14" fmla="*/ 2147483647 w 1150"/>
              <a:gd name="T15" fmla="*/ 2147483647 h 1045"/>
              <a:gd name="T16" fmla="*/ 2147483647 w 1150"/>
              <a:gd name="T17" fmla="*/ 2147483647 h 1045"/>
              <a:gd name="T18" fmla="*/ 2147483647 w 1150"/>
              <a:gd name="T19" fmla="*/ 2147483647 h 1045"/>
              <a:gd name="T20" fmla="*/ 2147483647 w 1150"/>
              <a:gd name="T21" fmla="*/ 2147483647 h 1045"/>
              <a:gd name="T22" fmla="*/ 2147483647 w 1150"/>
              <a:gd name="T23" fmla="*/ 2147483647 h 1045"/>
              <a:gd name="T24" fmla="*/ 2147483647 w 1150"/>
              <a:gd name="T25" fmla="*/ 2147483647 h 1045"/>
              <a:gd name="T26" fmla="*/ 2147483647 w 1150"/>
              <a:gd name="T27" fmla="*/ 2147483647 h 10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0"/>
              <a:gd name="T43" fmla="*/ 0 h 1045"/>
              <a:gd name="T44" fmla="*/ 1150 w 1150"/>
              <a:gd name="T45" fmla="*/ 1045 h 10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0" h="1045" extrusionOk="0">
                <a:moveTo>
                  <a:pt x="236" y="230"/>
                </a:moveTo>
                <a:cubicBezTo>
                  <a:pt x="249" y="257"/>
                  <a:pt x="249" y="267"/>
                  <a:pt x="241" y="305"/>
                </a:cubicBezTo>
                <a:cubicBezTo>
                  <a:pt x="224" y="380"/>
                  <a:pt x="194" y="447"/>
                  <a:pt x="160" y="516"/>
                </a:cubicBezTo>
                <a:cubicBezTo>
                  <a:pt x="122" y="592"/>
                  <a:pt x="74" y="661"/>
                  <a:pt x="31" y="734"/>
                </a:cubicBezTo>
                <a:cubicBezTo>
                  <a:pt x="11" y="768"/>
                  <a:pt x="-24" y="822"/>
                  <a:pt x="28" y="845"/>
                </a:cubicBezTo>
                <a:cubicBezTo>
                  <a:pt x="89" y="872"/>
                  <a:pt x="178" y="860"/>
                  <a:pt x="242" y="855"/>
                </a:cubicBezTo>
                <a:cubicBezTo>
                  <a:pt x="348" y="847"/>
                  <a:pt x="456" y="832"/>
                  <a:pt x="554" y="790"/>
                </a:cubicBezTo>
                <a:cubicBezTo>
                  <a:pt x="615" y="764"/>
                  <a:pt x="656" y="732"/>
                  <a:pt x="702" y="685"/>
                </a:cubicBezTo>
              </a:path>
              <a:path w="1150" h="1045" extrusionOk="0">
                <a:moveTo>
                  <a:pt x="926" y="47"/>
                </a:moveTo>
                <a:cubicBezTo>
                  <a:pt x="936" y="-5"/>
                  <a:pt x="927" y="25"/>
                  <a:pt x="947" y="2"/>
                </a:cubicBezTo>
                <a:cubicBezTo>
                  <a:pt x="994" y="58"/>
                  <a:pt x="1026" y="116"/>
                  <a:pt x="1053" y="184"/>
                </a:cubicBezTo>
                <a:cubicBezTo>
                  <a:pt x="1115" y="336"/>
                  <a:pt x="1149" y="491"/>
                  <a:pt x="1149" y="655"/>
                </a:cubicBezTo>
                <a:cubicBezTo>
                  <a:pt x="1149" y="713"/>
                  <a:pt x="1144" y="1000"/>
                  <a:pt x="1070" y="1031"/>
                </a:cubicBezTo>
                <a:cubicBezTo>
                  <a:pt x="1064" y="1047"/>
                  <a:pt x="1061" y="1049"/>
                  <a:pt x="1054" y="102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2" name="Ink 14"/>
          <p:cNvSpPr>
            <a:spLocks noRot="1" noChangeAspect="1" noEditPoints="1" noChangeArrowheads="1" noChangeShapeType="1" noTextEdit="1"/>
          </p:cNvSpPr>
          <p:nvPr/>
        </p:nvSpPr>
        <p:spPr bwMode="auto">
          <a:xfrm>
            <a:off x="6884988" y="2157413"/>
            <a:ext cx="7937" cy="26987"/>
          </a:xfrm>
          <a:custGeom>
            <a:avLst/>
            <a:gdLst>
              <a:gd name="T0" fmla="*/ 0 w 22"/>
              <a:gd name="T1" fmla="*/ 2147483647 h 74"/>
              <a:gd name="T2" fmla="*/ 2147483647 w 22"/>
              <a:gd name="T3" fmla="*/ 2147483647 h 74"/>
              <a:gd name="T4" fmla="*/ 0 60000 65536"/>
              <a:gd name="T5" fmla="*/ 0 60000 65536"/>
              <a:gd name="T6" fmla="*/ 0 w 22"/>
              <a:gd name="T7" fmla="*/ 0 h 74"/>
              <a:gd name="T8" fmla="*/ 22 w 22"/>
              <a:gd name="T9" fmla="*/ 74 h 74"/>
            </a:gdLst>
            <a:ahLst/>
            <a:cxnLst>
              <a:cxn ang="T4">
                <a:pos x="T0" y="T1"/>
              </a:cxn>
              <a:cxn ang="T5">
                <a:pos x="T2" y="T3"/>
              </a:cxn>
            </a:cxnLst>
            <a:rect l="T6" t="T7" r="T8" b="T9"/>
            <a:pathLst>
              <a:path w="22" h="74" extrusionOk="0">
                <a:moveTo>
                  <a:pt x="0" y="0"/>
                </a:moveTo>
                <a:cubicBezTo>
                  <a:pt x="6" y="25"/>
                  <a:pt x="13" y="49"/>
                  <a:pt x="21" y="7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3" name="Ink 15"/>
          <p:cNvSpPr>
            <a:spLocks noRot="1" noChangeAspect="1" noEditPoints="1" noChangeArrowheads="1" noChangeShapeType="1" noTextEdit="1"/>
          </p:cNvSpPr>
          <p:nvPr/>
        </p:nvSpPr>
        <p:spPr bwMode="auto">
          <a:xfrm>
            <a:off x="2632075" y="1973263"/>
            <a:ext cx="4745038" cy="1790700"/>
          </a:xfrm>
          <a:custGeom>
            <a:avLst/>
            <a:gdLst>
              <a:gd name="T0" fmla="*/ 2147483647 w 13178"/>
              <a:gd name="T1" fmla="*/ 2147483647 h 4974"/>
              <a:gd name="T2" fmla="*/ 2147483647 w 13178"/>
              <a:gd name="T3" fmla="*/ 2147483647 h 4974"/>
              <a:gd name="T4" fmla="*/ 2147483647 w 13178"/>
              <a:gd name="T5" fmla="*/ 2147483647 h 4974"/>
              <a:gd name="T6" fmla="*/ 2147483647 w 13178"/>
              <a:gd name="T7" fmla="*/ 2147483647 h 4974"/>
              <a:gd name="T8" fmla="*/ 2147483647 w 13178"/>
              <a:gd name="T9" fmla="*/ 2147483647 h 4974"/>
              <a:gd name="T10" fmla="*/ 2147483647 w 13178"/>
              <a:gd name="T11" fmla="*/ 2147483647 h 4974"/>
              <a:gd name="T12" fmla="*/ 2147483647 w 13178"/>
              <a:gd name="T13" fmla="*/ 2147483647 h 4974"/>
              <a:gd name="T14" fmla="*/ 2147483647 w 13178"/>
              <a:gd name="T15" fmla="*/ 2147483647 h 4974"/>
              <a:gd name="T16" fmla="*/ 2147483647 w 13178"/>
              <a:gd name="T17" fmla="*/ 2147483647 h 4974"/>
              <a:gd name="T18" fmla="*/ 2147483647 w 13178"/>
              <a:gd name="T19" fmla="*/ 2147483647 h 4974"/>
              <a:gd name="T20" fmla="*/ 2147483647 w 13178"/>
              <a:gd name="T21" fmla="*/ 2147483647 h 4974"/>
              <a:gd name="T22" fmla="*/ 2147483647 w 13178"/>
              <a:gd name="T23" fmla="*/ 2147483647 h 4974"/>
              <a:gd name="T24" fmla="*/ 2147483647 w 13178"/>
              <a:gd name="T25" fmla="*/ 2147483647 h 4974"/>
              <a:gd name="T26" fmla="*/ 2147483647 w 13178"/>
              <a:gd name="T27" fmla="*/ 2147483647 h 4974"/>
              <a:gd name="T28" fmla="*/ 2147483647 w 13178"/>
              <a:gd name="T29" fmla="*/ 2147483647 h 4974"/>
              <a:gd name="T30" fmla="*/ 2147483647 w 13178"/>
              <a:gd name="T31" fmla="*/ 2147483647 h 4974"/>
              <a:gd name="T32" fmla="*/ 2147483647 w 13178"/>
              <a:gd name="T33" fmla="*/ 2147483647 h 4974"/>
              <a:gd name="T34" fmla="*/ 2147483647 w 13178"/>
              <a:gd name="T35" fmla="*/ 2147483647 h 4974"/>
              <a:gd name="T36" fmla="*/ 2147483647 w 13178"/>
              <a:gd name="T37" fmla="*/ 2147483647 h 4974"/>
              <a:gd name="T38" fmla="*/ 2147483647 w 13178"/>
              <a:gd name="T39" fmla="*/ 2147483647 h 4974"/>
              <a:gd name="T40" fmla="*/ 2147483647 w 13178"/>
              <a:gd name="T41" fmla="*/ 2147483647 h 4974"/>
              <a:gd name="T42" fmla="*/ 2147483647 w 13178"/>
              <a:gd name="T43" fmla="*/ 2147483647 h 4974"/>
              <a:gd name="T44" fmla="*/ 2147483647 w 13178"/>
              <a:gd name="T45" fmla="*/ 2147483647 h 4974"/>
              <a:gd name="T46" fmla="*/ 2147483647 w 13178"/>
              <a:gd name="T47" fmla="*/ 2147483647 h 4974"/>
              <a:gd name="T48" fmla="*/ 2147483647 w 13178"/>
              <a:gd name="T49" fmla="*/ 2147483647 h 4974"/>
              <a:gd name="T50" fmla="*/ 2147483647 w 13178"/>
              <a:gd name="T51" fmla="*/ 2147483647 h 4974"/>
              <a:gd name="T52" fmla="*/ 2147483647 w 13178"/>
              <a:gd name="T53" fmla="*/ 2147483647 h 4974"/>
              <a:gd name="T54" fmla="*/ 2147483647 w 13178"/>
              <a:gd name="T55" fmla="*/ 2147483647 h 4974"/>
              <a:gd name="T56" fmla="*/ 2147483647 w 13178"/>
              <a:gd name="T57" fmla="*/ 2147483647 h 4974"/>
              <a:gd name="T58" fmla="*/ 2147483647 w 13178"/>
              <a:gd name="T59" fmla="*/ 2147483647 h 4974"/>
              <a:gd name="T60" fmla="*/ 2147483647 w 13178"/>
              <a:gd name="T61" fmla="*/ 2147483647 h 4974"/>
              <a:gd name="T62" fmla="*/ 2147483647 w 13178"/>
              <a:gd name="T63" fmla="*/ 2147483647 h 4974"/>
              <a:gd name="T64" fmla="*/ 2147483647 w 13178"/>
              <a:gd name="T65" fmla="*/ 2147483647 h 4974"/>
              <a:gd name="T66" fmla="*/ 2147483647 w 13178"/>
              <a:gd name="T67" fmla="*/ 2147483647 h 4974"/>
              <a:gd name="T68" fmla="*/ 2147483647 w 13178"/>
              <a:gd name="T69" fmla="*/ 2147483647 h 4974"/>
              <a:gd name="T70" fmla="*/ 2147483647 w 13178"/>
              <a:gd name="T71" fmla="*/ 2147483647 h 4974"/>
              <a:gd name="T72" fmla="*/ 2147483647 w 13178"/>
              <a:gd name="T73" fmla="*/ 2147483647 h 4974"/>
              <a:gd name="T74" fmla="*/ 2147483647 w 13178"/>
              <a:gd name="T75" fmla="*/ 2147483647 h 4974"/>
              <a:gd name="T76" fmla="*/ 2147483647 w 13178"/>
              <a:gd name="T77" fmla="*/ 2147483647 h 4974"/>
              <a:gd name="T78" fmla="*/ 2147483647 w 13178"/>
              <a:gd name="T79" fmla="*/ 2147483647 h 4974"/>
              <a:gd name="T80" fmla="*/ 2147483647 w 13178"/>
              <a:gd name="T81" fmla="*/ 2147483647 h 4974"/>
              <a:gd name="T82" fmla="*/ 2147483647 w 13178"/>
              <a:gd name="T83" fmla="*/ 2147483647 h 4974"/>
              <a:gd name="T84" fmla="*/ 2147483647 w 13178"/>
              <a:gd name="T85" fmla="*/ 2147483647 h 4974"/>
              <a:gd name="T86" fmla="*/ 2147483647 w 13178"/>
              <a:gd name="T87" fmla="*/ 2147483647 h 4974"/>
              <a:gd name="T88" fmla="*/ 2147483647 w 13178"/>
              <a:gd name="T89" fmla="*/ 2147483647 h 4974"/>
              <a:gd name="T90" fmla="*/ 2147483647 w 13178"/>
              <a:gd name="T91" fmla="*/ 2147483647 h 49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178"/>
              <a:gd name="T139" fmla="*/ 0 h 4974"/>
              <a:gd name="T140" fmla="*/ 13178 w 13178"/>
              <a:gd name="T141" fmla="*/ 4974 h 49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178" h="4974" extrusionOk="0">
                <a:moveTo>
                  <a:pt x="191" y="4029"/>
                </a:moveTo>
                <a:cubicBezTo>
                  <a:pt x="171" y="4049"/>
                  <a:pt x="176" y="4055"/>
                  <a:pt x="167" y="4082"/>
                </a:cubicBezTo>
                <a:cubicBezTo>
                  <a:pt x="137" y="4170"/>
                  <a:pt x="105" y="4259"/>
                  <a:pt x="81" y="4349"/>
                </a:cubicBezTo>
                <a:cubicBezTo>
                  <a:pt x="49" y="4467"/>
                  <a:pt x="27" y="4588"/>
                  <a:pt x="11" y="4710"/>
                </a:cubicBezTo>
                <a:cubicBezTo>
                  <a:pt x="2" y="4777"/>
                  <a:pt x="-21" y="4893"/>
                  <a:pt x="13" y="4959"/>
                </a:cubicBezTo>
                <a:cubicBezTo>
                  <a:pt x="18" y="4964"/>
                  <a:pt x="22" y="4968"/>
                  <a:pt x="27" y="4973"/>
                </a:cubicBezTo>
                <a:cubicBezTo>
                  <a:pt x="62" y="4948"/>
                  <a:pt x="85" y="4923"/>
                  <a:pt x="113" y="4886"/>
                </a:cubicBezTo>
              </a:path>
              <a:path w="13178" h="4974" extrusionOk="0">
                <a:moveTo>
                  <a:pt x="293" y="4417"/>
                </a:moveTo>
                <a:cubicBezTo>
                  <a:pt x="299" y="4386"/>
                  <a:pt x="304" y="4365"/>
                  <a:pt x="329" y="4344"/>
                </a:cubicBezTo>
                <a:cubicBezTo>
                  <a:pt x="351" y="4325"/>
                  <a:pt x="381" y="4322"/>
                  <a:pt x="405" y="4338"/>
                </a:cubicBezTo>
                <a:cubicBezTo>
                  <a:pt x="447" y="4365"/>
                  <a:pt x="463" y="4425"/>
                  <a:pt x="475" y="4470"/>
                </a:cubicBezTo>
                <a:cubicBezTo>
                  <a:pt x="501" y="4570"/>
                  <a:pt x="497" y="4674"/>
                  <a:pt x="490" y="4776"/>
                </a:cubicBezTo>
                <a:cubicBezTo>
                  <a:pt x="488" y="4794"/>
                  <a:pt x="488" y="4799"/>
                  <a:pt x="488" y="4810"/>
                </a:cubicBezTo>
                <a:cubicBezTo>
                  <a:pt x="499" y="4771"/>
                  <a:pt x="508" y="4731"/>
                  <a:pt x="519" y="4692"/>
                </a:cubicBezTo>
                <a:cubicBezTo>
                  <a:pt x="544" y="4598"/>
                  <a:pt x="570" y="4458"/>
                  <a:pt x="643" y="4386"/>
                </a:cubicBezTo>
                <a:cubicBezTo>
                  <a:pt x="670" y="4359"/>
                  <a:pt x="698" y="4382"/>
                  <a:pt x="714" y="4407"/>
                </a:cubicBezTo>
                <a:cubicBezTo>
                  <a:pt x="742" y="4451"/>
                  <a:pt x="752" y="4506"/>
                  <a:pt x="763" y="4556"/>
                </a:cubicBezTo>
                <a:cubicBezTo>
                  <a:pt x="774" y="4607"/>
                  <a:pt x="779" y="4657"/>
                  <a:pt x="783" y="4709"/>
                </a:cubicBezTo>
                <a:cubicBezTo>
                  <a:pt x="783" y="4715"/>
                  <a:pt x="785" y="4777"/>
                  <a:pt x="794" y="4777"/>
                </a:cubicBezTo>
                <a:cubicBezTo>
                  <a:pt x="806" y="4771"/>
                  <a:pt x="810" y="4768"/>
                  <a:pt x="814" y="4759"/>
                </a:cubicBezTo>
              </a:path>
              <a:path w="13178" h="4974" extrusionOk="0">
                <a:moveTo>
                  <a:pt x="1030" y="4412"/>
                </a:moveTo>
                <a:cubicBezTo>
                  <a:pt x="1019" y="4450"/>
                  <a:pt x="1005" y="4487"/>
                  <a:pt x="995" y="4525"/>
                </a:cubicBezTo>
                <a:cubicBezTo>
                  <a:pt x="979" y="4586"/>
                  <a:pt x="971" y="4646"/>
                  <a:pt x="981" y="4709"/>
                </a:cubicBezTo>
                <a:cubicBezTo>
                  <a:pt x="990" y="4762"/>
                  <a:pt x="1019" y="4815"/>
                  <a:pt x="1074" y="4832"/>
                </a:cubicBezTo>
                <a:cubicBezTo>
                  <a:pt x="1129" y="4849"/>
                  <a:pt x="1197" y="4821"/>
                  <a:pt x="1243" y="4791"/>
                </a:cubicBezTo>
                <a:cubicBezTo>
                  <a:pt x="1335" y="4730"/>
                  <a:pt x="1394" y="4619"/>
                  <a:pt x="1382" y="4509"/>
                </a:cubicBezTo>
                <a:cubicBezTo>
                  <a:pt x="1378" y="4474"/>
                  <a:pt x="1365" y="4448"/>
                  <a:pt x="1355" y="4415"/>
                </a:cubicBezTo>
                <a:cubicBezTo>
                  <a:pt x="1354" y="4412"/>
                  <a:pt x="1354" y="4409"/>
                  <a:pt x="1353" y="4406"/>
                </a:cubicBezTo>
              </a:path>
              <a:path w="13178" h="4974" extrusionOk="0">
                <a:moveTo>
                  <a:pt x="1787" y="3931"/>
                </a:moveTo>
                <a:cubicBezTo>
                  <a:pt x="1794" y="3920"/>
                  <a:pt x="1796" y="3916"/>
                  <a:pt x="1799" y="3908"/>
                </a:cubicBezTo>
                <a:cubicBezTo>
                  <a:pt x="1779" y="3960"/>
                  <a:pt x="1770" y="4018"/>
                  <a:pt x="1759" y="4073"/>
                </a:cubicBezTo>
                <a:cubicBezTo>
                  <a:pt x="1736" y="4185"/>
                  <a:pt x="1719" y="4297"/>
                  <a:pt x="1706" y="4410"/>
                </a:cubicBezTo>
                <a:cubicBezTo>
                  <a:pt x="1694" y="4522"/>
                  <a:pt x="1685" y="4633"/>
                  <a:pt x="1689" y="4745"/>
                </a:cubicBezTo>
                <a:cubicBezTo>
                  <a:pt x="1690" y="4773"/>
                  <a:pt x="1690" y="4782"/>
                  <a:pt x="1698" y="4799"/>
                </a:cubicBezTo>
                <a:cubicBezTo>
                  <a:pt x="1722" y="4781"/>
                  <a:pt x="1719" y="4772"/>
                  <a:pt x="1728" y="4738"/>
                </a:cubicBezTo>
              </a:path>
              <a:path w="13178" h="4974" extrusionOk="0">
                <a:moveTo>
                  <a:pt x="1968" y="3878"/>
                </a:moveTo>
                <a:cubicBezTo>
                  <a:pt x="1977" y="3863"/>
                  <a:pt x="1979" y="3859"/>
                  <a:pt x="1986" y="3851"/>
                </a:cubicBezTo>
                <a:cubicBezTo>
                  <a:pt x="2012" y="3882"/>
                  <a:pt x="2006" y="3929"/>
                  <a:pt x="2010" y="3971"/>
                </a:cubicBezTo>
                <a:cubicBezTo>
                  <a:pt x="2019" y="4068"/>
                  <a:pt x="2025" y="4166"/>
                  <a:pt x="2030" y="4263"/>
                </a:cubicBezTo>
                <a:cubicBezTo>
                  <a:pt x="2035" y="4355"/>
                  <a:pt x="2037" y="4446"/>
                  <a:pt x="2035" y="4538"/>
                </a:cubicBezTo>
                <a:cubicBezTo>
                  <a:pt x="2034" y="4586"/>
                  <a:pt x="2031" y="4634"/>
                  <a:pt x="2023" y="4681"/>
                </a:cubicBezTo>
                <a:cubicBezTo>
                  <a:pt x="2017" y="4716"/>
                  <a:pt x="2015" y="4707"/>
                  <a:pt x="2018" y="4677"/>
                </a:cubicBezTo>
                <a:cubicBezTo>
                  <a:pt x="2022" y="4651"/>
                  <a:pt x="2024" y="4640"/>
                  <a:pt x="2027" y="4622"/>
                </a:cubicBezTo>
              </a:path>
              <a:path w="13178" h="4974" extrusionOk="0">
                <a:moveTo>
                  <a:pt x="2398" y="3944"/>
                </a:moveTo>
                <a:cubicBezTo>
                  <a:pt x="2385" y="3934"/>
                  <a:pt x="2379" y="3930"/>
                  <a:pt x="2373" y="3919"/>
                </a:cubicBezTo>
                <a:cubicBezTo>
                  <a:pt x="2399" y="3898"/>
                  <a:pt x="2425" y="3887"/>
                  <a:pt x="2457" y="3877"/>
                </a:cubicBezTo>
                <a:cubicBezTo>
                  <a:pt x="2521" y="3858"/>
                  <a:pt x="2598" y="3848"/>
                  <a:pt x="2660" y="3878"/>
                </a:cubicBezTo>
                <a:cubicBezTo>
                  <a:pt x="2716" y="3905"/>
                  <a:pt x="2725" y="3960"/>
                  <a:pt x="2710" y="4015"/>
                </a:cubicBezTo>
                <a:cubicBezTo>
                  <a:pt x="2687" y="4102"/>
                  <a:pt x="2623" y="4175"/>
                  <a:pt x="2565" y="4240"/>
                </a:cubicBezTo>
                <a:cubicBezTo>
                  <a:pt x="2502" y="4310"/>
                  <a:pt x="2431" y="4370"/>
                  <a:pt x="2363" y="4435"/>
                </a:cubicBezTo>
                <a:cubicBezTo>
                  <a:pt x="2327" y="4469"/>
                  <a:pt x="2340" y="4446"/>
                  <a:pt x="2365" y="4466"/>
                </a:cubicBezTo>
              </a:path>
              <a:path w="13178" h="4974" extrusionOk="0">
                <a:moveTo>
                  <a:pt x="2428" y="4757"/>
                </a:moveTo>
                <a:cubicBezTo>
                  <a:pt x="2431" y="4772"/>
                  <a:pt x="2423" y="4807"/>
                  <a:pt x="2437" y="4802"/>
                </a:cubicBezTo>
                <a:cubicBezTo>
                  <a:pt x="2442" y="4800"/>
                  <a:pt x="2459" y="4777"/>
                  <a:pt x="2465" y="4772"/>
                </a:cubicBezTo>
                <a:cubicBezTo>
                  <a:pt x="2454" y="4781"/>
                  <a:pt x="2447" y="4787"/>
                  <a:pt x="2434" y="4792"/>
                </a:cubicBezTo>
                <a:cubicBezTo>
                  <a:pt x="2456" y="4785"/>
                  <a:pt x="2471" y="4774"/>
                  <a:pt x="2491" y="4762"/>
                </a:cubicBezTo>
              </a:path>
              <a:path w="13178" h="4974" extrusionOk="0">
                <a:moveTo>
                  <a:pt x="9842" y="943"/>
                </a:moveTo>
                <a:cubicBezTo>
                  <a:pt x="9511" y="927"/>
                  <a:pt x="9182" y="950"/>
                  <a:pt x="8882" y="1115"/>
                </a:cubicBezTo>
                <a:cubicBezTo>
                  <a:pt x="8531" y="1308"/>
                  <a:pt x="8502" y="1623"/>
                  <a:pt x="8503" y="1986"/>
                </a:cubicBezTo>
                <a:cubicBezTo>
                  <a:pt x="8504" y="2379"/>
                  <a:pt x="8509" y="2700"/>
                  <a:pt x="8184" y="2976"/>
                </a:cubicBezTo>
                <a:cubicBezTo>
                  <a:pt x="7661" y="3420"/>
                  <a:pt x="6842" y="3559"/>
                  <a:pt x="6190" y="3680"/>
                </a:cubicBezTo>
                <a:cubicBezTo>
                  <a:pt x="5256" y="3853"/>
                  <a:pt x="4147" y="4077"/>
                  <a:pt x="3191" y="3974"/>
                </a:cubicBezTo>
                <a:cubicBezTo>
                  <a:pt x="3156" y="3970"/>
                  <a:pt x="3090" y="3948"/>
                  <a:pt x="3067" y="3945"/>
                </a:cubicBezTo>
                <a:cubicBezTo>
                  <a:pt x="3140" y="3895"/>
                  <a:pt x="3213" y="3845"/>
                  <a:pt x="3290" y="3798"/>
                </a:cubicBezTo>
                <a:cubicBezTo>
                  <a:pt x="3170" y="3843"/>
                  <a:pt x="3065" y="3901"/>
                  <a:pt x="2977" y="3957"/>
                </a:cubicBezTo>
                <a:cubicBezTo>
                  <a:pt x="3073" y="4030"/>
                  <a:pt x="3180" y="4139"/>
                  <a:pt x="3300" y="4168"/>
                </a:cubicBezTo>
                <a:cubicBezTo>
                  <a:pt x="3323" y="4159"/>
                  <a:pt x="3333" y="4154"/>
                  <a:pt x="3346" y="4140"/>
                </a:cubicBezTo>
              </a:path>
              <a:path w="13178" h="4974" extrusionOk="0">
                <a:moveTo>
                  <a:pt x="10326" y="816"/>
                </a:moveTo>
                <a:cubicBezTo>
                  <a:pt x="10321" y="859"/>
                  <a:pt x="10314" y="905"/>
                  <a:pt x="10312" y="949"/>
                </a:cubicBezTo>
                <a:cubicBezTo>
                  <a:pt x="10304" y="1148"/>
                  <a:pt x="10318" y="1350"/>
                  <a:pt x="10285" y="1547"/>
                </a:cubicBezTo>
                <a:cubicBezTo>
                  <a:pt x="10280" y="1570"/>
                  <a:pt x="10281" y="1576"/>
                  <a:pt x="10268" y="1584"/>
                </a:cubicBezTo>
                <a:cubicBezTo>
                  <a:pt x="10245" y="1542"/>
                  <a:pt x="10230" y="1502"/>
                  <a:pt x="10217" y="1454"/>
                </a:cubicBezTo>
                <a:cubicBezTo>
                  <a:pt x="10188" y="1349"/>
                  <a:pt x="10169" y="1244"/>
                  <a:pt x="10167" y="1135"/>
                </a:cubicBezTo>
                <a:cubicBezTo>
                  <a:pt x="10165" y="1040"/>
                  <a:pt x="10171" y="932"/>
                  <a:pt x="10223" y="849"/>
                </a:cubicBezTo>
                <a:cubicBezTo>
                  <a:pt x="10259" y="791"/>
                  <a:pt x="10320" y="767"/>
                  <a:pt x="10384" y="792"/>
                </a:cubicBezTo>
                <a:cubicBezTo>
                  <a:pt x="10440" y="814"/>
                  <a:pt x="10481" y="868"/>
                  <a:pt x="10498" y="924"/>
                </a:cubicBezTo>
                <a:cubicBezTo>
                  <a:pt x="10512" y="971"/>
                  <a:pt x="10502" y="1066"/>
                  <a:pt x="10442" y="1078"/>
                </a:cubicBezTo>
                <a:cubicBezTo>
                  <a:pt x="10427" y="1077"/>
                  <a:pt x="10423" y="1077"/>
                  <a:pt x="10415" y="1070"/>
                </a:cubicBezTo>
                <a:cubicBezTo>
                  <a:pt x="10422" y="1039"/>
                  <a:pt x="10402" y="1033"/>
                  <a:pt x="10441" y="1017"/>
                </a:cubicBezTo>
                <a:cubicBezTo>
                  <a:pt x="10470" y="1006"/>
                  <a:pt x="10502" y="1014"/>
                  <a:pt x="10531" y="1022"/>
                </a:cubicBezTo>
                <a:cubicBezTo>
                  <a:pt x="10558" y="1030"/>
                  <a:pt x="10578" y="1041"/>
                  <a:pt x="10603" y="1053"/>
                </a:cubicBezTo>
                <a:cubicBezTo>
                  <a:pt x="10600" y="1031"/>
                  <a:pt x="10592" y="1004"/>
                  <a:pt x="10596" y="982"/>
                </a:cubicBezTo>
                <a:cubicBezTo>
                  <a:pt x="10604" y="937"/>
                  <a:pt x="10633" y="907"/>
                  <a:pt x="10672" y="884"/>
                </a:cubicBezTo>
                <a:cubicBezTo>
                  <a:pt x="10720" y="856"/>
                  <a:pt x="10772" y="835"/>
                  <a:pt x="10821" y="810"/>
                </a:cubicBezTo>
                <a:cubicBezTo>
                  <a:pt x="10860" y="791"/>
                  <a:pt x="10895" y="771"/>
                  <a:pt x="10932" y="748"/>
                </a:cubicBezTo>
              </a:path>
              <a:path w="13178" h="4974" extrusionOk="0">
                <a:moveTo>
                  <a:pt x="10953" y="970"/>
                </a:moveTo>
                <a:cubicBezTo>
                  <a:pt x="10998" y="979"/>
                  <a:pt x="11045" y="974"/>
                  <a:pt x="11087" y="947"/>
                </a:cubicBezTo>
                <a:cubicBezTo>
                  <a:pt x="11129" y="921"/>
                  <a:pt x="11174" y="874"/>
                  <a:pt x="11186" y="824"/>
                </a:cubicBezTo>
                <a:cubicBezTo>
                  <a:pt x="11194" y="789"/>
                  <a:pt x="11185" y="739"/>
                  <a:pt x="11142" y="732"/>
                </a:cubicBezTo>
                <a:cubicBezTo>
                  <a:pt x="11090" y="724"/>
                  <a:pt x="11038" y="765"/>
                  <a:pt x="11005" y="799"/>
                </a:cubicBezTo>
                <a:cubicBezTo>
                  <a:pt x="10970" y="835"/>
                  <a:pt x="10930" y="892"/>
                  <a:pt x="10928" y="945"/>
                </a:cubicBezTo>
                <a:cubicBezTo>
                  <a:pt x="10926" y="991"/>
                  <a:pt x="10966" y="1017"/>
                  <a:pt x="11007" y="1021"/>
                </a:cubicBezTo>
                <a:cubicBezTo>
                  <a:pt x="11055" y="1026"/>
                  <a:pt x="11102" y="1010"/>
                  <a:pt x="11148" y="999"/>
                </a:cubicBezTo>
              </a:path>
              <a:path w="13178" h="4974" extrusionOk="0">
                <a:moveTo>
                  <a:pt x="11403" y="881"/>
                </a:moveTo>
                <a:cubicBezTo>
                  <a:pt x="11375" y="918"/>
                  <a:pt x="11339" y="954"/>
                  <a:pt x="11314" y="993"/>
                </a:cubicBezTo>
                <a:cubicBezTo>
                  <a:pt x="11290" y="1030"/>
                  <a:pt x="11281" y="1057"/>
                  <a:pt x="11275" y="1097"/>
                </a:cubicBezTo>
                <a:cubicBezTo>
                  <a:pt x="11321" y="1096"/>
                  <a:pt x="11345" y="1067"/>
                  <a:pt x="11375" y="1030"/>
                </a:cubicBezTo>
                <a:cubicBezTo>
                  <a:pt x="11431" y="962"/>
                  <a:pt x="11467" y="877"/>
                  <a:pt x="11487" y="792"/>
                </a:cubicBezTo>
                <a:cubicBezTo>
                  <a:pt x="11511" y="689"/>
                  <a:pt x="11506" y="582"/>
                  <a:pt x="11496" y="477"/>
                </a:cubicBezTo>
                <a:cubicBezTo>
                  <a:pt x="11490" y="410"/>
                  <a:pt x="11477" y="343"/>
                  <a:pt x="11457" y="279"/>
                </a:cubicBezTo>
                <a:cubicBezTo>
                  <a:pt x="11450" y="263"/>
                  <a:pt x="11448" y="256"/>
                  <a:pt x="11453" y="277"/>
                </a:cubicBezTo>
              </a:path>
              <a:path w="13178" h="4974" extrusionOk="0">
                <a:moveTo>
                  <a:pt x="11651" y="753"/>
                </a:moveTo>
                <a:cubicBezTo>
                  <a:pt x="11668" y="829"/>
                  <a:pt x="11684" y="905"/>
                  <a:pt x="11696" y="982"/>
                </a:cubicBezTo>
                <a:cubicBezTo>
                  <a:pt x="11700" y="1014"/>
                  <a:pt x="11702" y="1023"/>
                  <a:pt x="11703" y="1043"/>
                </a:cubicBezTo>
                <a:cubicBezTo>
                  <a:pt x="11712" y="1015"/>
                  <a:pt x="11716" y="987"/>
                  <a:pt x="11721" y="957"/>
                </a:cubicBezTo>
              </a:path>
              <a:path w="13178" h="4974" extrusionOk="0">
                <a:moveTo>
                  <a:pt x="12126" y="691"/>
                </a:moveTo>
                <a:cubicBezTo>
                  <a:pt x="12102" y="700"/>
                  <a:pt x="12084" y="699"/>
                  <a:pt x="12058" y="706"/>
                </a:cubicBezTo>
                <a:cubicBezTo>
                  <a:pt x="12012" y="718"/>
                  <a:pt x="11975" y="741"/>
                  <a:pt x="11945" y="778"/>
                </a:cubicBezTo>
                <a:cubicBezTo>
                  <a:pt x="11888" y="847"/>
                  <a:pt x="11906" y="944"/>
                  <a:pt x="11990" y="980"/>
                </a:cubicBezTo>
                <a:cubicBezTo>
                  <a:pt x="12026" y="996"/>
                  <a:pt x="12080" y="996"/>
                  <a:pt x="12115" y="976"/>
                </a:cubicBezTo>
                <a:cubicBezTo>
                  <a:pt x="12142" y="960"/>
                  <a:pt x="12165" y="932"/>
                  <a:pt x="12182" y="907"/>
                </a:cubicBezTo>
                <a:cubicBezTo>
                  <a:pt x="12201" y="879"/>
                  <a:pt x="12197" y="894"/>
                  <a:pt x="12219" y="899"/>
                </a:cubicBezTo>
                <a:cubicBezTo>
                  <a:pt x="12245" y="905"/>
                  <a:pt x="12258" y="903"/>
                  <a:pt x="12281" y="881"/>
                </a:cubicBezTo>
                <a:cubicBezTo>
                  <a:pt x="12316" y="847"/>
                  <a:pt x="12346" y="806"/>
                  <a:pt x="12376" y="767"/>
                </a:cubicBezTo>
                <a:cubicBezTo>
                  <a:pt x="12402" y="734"/>
                  <a:pt x="12431" y="684"/>
                  <a:pt x="12470" y="665"/>
                </a:cubicBezTo>
                <a:cubicBezTo>
                  <a:pt x="12507" y="647"/>
                  <a:pt x="12542" y="687"/>
                  <a:pt x="12562" y="712"/>
                </a:cubicBezTo>
                <a:cubicBezTo>
                  <a:pt x="12596" y="753"/>
                  <a:pt x="12626" y="803"/>
                  <a:pt x="12643" y="854"/>
                </a:cubicBezTo>
                <a:cubicBezTo>
                  <a:pt x="12658" y="897"/>
                  <a:pt x="12648" y="931"/>
                  <a:pt x="12606" y="953"/>
                </a:cubicBezTo>
                <a:cubicBezTo>
                  <a:pt x="12548" y="983"/>
                  <a:pt x="12458" y="994"/>
                  <a:pt x="12394" y="990"/>
                </a:cubicBezTo>
                <a:cubicBezTo>
                  <a:pt x="12370" y="989"/>
                  <a:pt x="12314" y="986"/>
                  <a:pt x="12322" y="948"/>
                </a:cubicBezTo>
                <a:cubicBezTo>
                  <a:pt x="12326" y="939"/>
                  <a:pt x="12329" y="931"/>
                  <a:pt x="12333" y="922"/>
                </a:cubicBezTo>
              </a:path>
              <a:path w="13178" h="4974" extrusionOk="0">
                <a:moveTo>
                  <a:pt x="12694" y="32"/>
                </a:moveTo>
                <a:cubicBezTo>
                  <a:pt x="12681" y="-18"/>
                  <a:pt x="12684" y="15"/>
                  <a:pt x="12676" y="56"/>
                </a:cubicBezTo>
                <a:cubicBezTo>
                  <a:pt x="12660" y="141"/>
                  <a:pt x="12658" y="230"/>
                  <a:pt x="12653" y="316"/>
                </a:cubicBezTo>
                <a:cubicBezTo>
                  <a:pt x="12646" y="447"/>
                  <a:pt x="12646" y="578"/>
                  <a:pt x="12670" y="707"/>
                </a:cubicBezTo>
                <a:cubicBezTo>
                  <a:pt x="12677" y="746"/>
                  <a:pt x="12686" y="821"/>
                  <a:pt x="12729" y="843"/>
                </a:cubicBezTo>
                <a:cubicBezTo>
                  <a:pt x="12751" y="854"/>
                  <a:pt x="12768" y="836"/>
                  <a:pt x="12785" y="825"/>
                </a:cubicBezTo>
              </a:path>
              <a:path w="13178" h="4974" extrusionOk="0">
                <a:moveTo>
                  <a:pt x="12459" y="357"/>
                </a:moveTo>
                <a:cubicBezTo>
                  <a:pt x="12431" y="345"/>
                  <a:pt x="12513" y="360"/>
                  <a:pt x="12528" y="360"/>
                </a:cubicBezTo>
                <a:cubicBezTo>
                  <a:pt x="12593" y="358"/>
                  <a:pt x="12656" y="348"/>
                  <a:pt x="12719" y="336"/>
                </a:cubicBezTo>
                <a:cubicBezTo>
                  <a:pt x="12785" y="324"/>
                  <a:pt x="12850" y="310"/>
                  <a:pt x="12916" y="298"/>
                </a:cubicBezTo>
              </a:path>
              <a:path w="13178" h="4974" extrusionOk="0">
                <a:moveTo>
                  <a:pt x="12853" y="597"/>
                </a:moveTo>
                <a:cubicBezTo>
                  <a:pt x="12891" y="600"/>
                  <a:pt x="12927" y="594"/>
                  <a:pt x="12964" y="581"/>
                </a:cubicBezTo>
                <a:cubicBezTo>
                  <a:pt x="13016" y="562"/>
                  <a:pt x="13069" y="542"/>
                  <a:pt x="13113" y="507"/>
                </a:cubicBezTo>
                <a:cubicBezTo>
                  <a:pt x="13150" y="478"/>
                  <a:pt x="13169" y="448"/>
                  <a:pt x="13176" y="403"/>
                </a:cubicBezTo>
                <a:cubicBezTo>
                  <a:pt x="13140" y="368"/>
                  <a:pt x="13111" y="382"/>
                  <a:pt x="13066" y="407"/>
                </a:cubicBezTo>
                <a:cubicBezTo>
                  <a:pt x="12990" y="449"/>
                  <a:pt x="12927" y="519"/>
                  <a:pt x="12885" y="595"/>
                </a:cubicBezTo>
                <a:cubicBezTo>
                  <a:pt x="12848" y="662"/>
                  <a:pt x="12827" y="746"/>
                  <a:pt x="12854" y="820"/>
                </a:cubicBezTo>
                <a:cubicBezTo>
                  <a:pt x="12877" y="882"/>
                  <a:pt x="12933" y="916"/>
                  <a:pt x="12995" y="928"/>
                </a:cubicBezTo>
                <a:cubicBezTo>
                  <a:pt x="13063" y="941"/>
                  <a:pt x="13116" y="920"/>
                  <a:pt x="13177" y="89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4" name="Ink 16"/>
          <p:cNvSpPr>
            <a:spLocks noRot="1" noChangeAspect="1" noEditPoints="1" noChangeArrowheads="1" noChangeShapeType="1" noTextEdit="1"/>
          </p:cNvSpPr>
          <p:nvPr/>
        </p:nvSpPr>
        <p:spPr bwMode="auto">
          <a:xfrm>
            <a:off x="2622550" y="4038600"/>
            <a:ext cx="271463" cy="304800"/>
          </a:xfrm>
          <a:custGeom>
            <a:avLst/>
            <a:gdLst>
              <a:gd name="T0" fmla="*/ 2147483647 w 755"/>
              <a:gd name="T1" fmla="*/ 2147483647 h 849"/>
              <a:gd name="T2" fmla="*/ 2147483647 w 755"/>
              <a:gd name="T3" fmla="*/ 2147483647 h 849"/>
              <a:gd name="T4" fmla="*/ 2147483647 w 755"/>
              <a:gd name="T5" fmla="*/ 2147483647 h 849"/>
              <a:gd name="T6" fmla="*/ 2147483647 w 755"/>
              <a:gd name="T7" fmla="*/ 2147483647 h 849"/>
              <a:gd name="T8" fmla="*/ 2147483647 w 755"/>
              <a:gd name="T9" fmla="*/ 2147483647 h 849"/>
              <a:gd name="T10" fmla="*/ 2147483647 w 755"/>
              <a:gd name="T11" fmla="*/ 2147483647 h 849"/>
              <a:gd name="T12" fmla="*/ 2147483647 w 755"/>
              <a:gd name="T13" fmla="*/ 2147483647 h 849"/>
              <a:gd name="T14" fmla="*/ 2147483647 w 755"/>
              <a:gd name="T15" fmla="*/ 2147483647 h 849"/>
              <a:gd name="T16" fmla="*/ 2147483647 w 755"/>
              <a:gd name="T17" fmla="*/ 2147483647 h 849"/>
              <a:gd name="T18" fmla="*/ 2147483647 w 755"/>
              <a:gd name="T19" fmla="*/ 2147483647 h 849"/>
              <a:gd name="T20" fmla="*/ 2147483647 w 755"/>
              <a:gd name="T21" fmla="*/ 2147483647 h 8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5"/>
              <a:gd name="T34" fmla="*/ 0 h 849"/>
              <a:gd name="T35" fmla="*/ 755 w 755"/>
              <a:gd name="T36" fmla="*/ 849 h 8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5" h="849" extrusionOk="0">
                <a:moveTo>
                  <a:pt x="471" y="75"/>
                </a:moveTo>
                <a:cubicBezTo>
                  <a:pt x="483" y="57"/>
                  <a:pt x="488" y="48"/>
                  <a:pt x="496" y="29"/>
                </a:cubicBezTo>
                <a:cubicBezTo>
                  <a:pt x="440" y="14"/>
                  <a:pt x="402" y="37"/>
                  <a:pt x="352" y="73"/>
                </a:cubicBezTo>
                <a:cubicBezTo>
                  <a:pt x="202" y="181"/>
                  <a:pt x="82" y="357"/>
                  <a:pt x="25" y="532"/>
                </a:cubicBezTo>
                <a:cubicBezTo>
                  <a:pt x="-3" y="618"/>
                  <a:pt x="-25" y="738"/>
                  <a:pt x="50" y="808"/>
                </a:cubicBezTo>
                <a:cubicBezTo>
                  <a:pt x="122" y="875"/>
                  <a:pt x="243" y="846"/>
                  <a:pt x="322" y="814"/>
                </a:cubicBezTo>
                <a:cubicBezTo>
                  <a:pt x="448" y="763"/>
                  <a:pt x="558" y="668"/>
                  <a:pt x="636" y="558"/>
                </a:cubicBezTo>
                <a:cubicBezTo>
                  <a:pt x="709" y="455"/>
                  <a:pt x="762" y="327"/>
                  <a:pt x="754" y="199"/>
                </a:cubicBezTo>
                <a:cubicBezTo>
                  <a:pt x="748" y="105"/>
                  <a:pt x="694" y="21"/>
                  <a:pt x="598" y="1"/>
                </a:cubicBezTo>
                <a:cubicBezTo>
                  <a:pt x="496" y="-21"/>
                  <a:pt x="403" y="30"/>
                  <a:pt x="328" y="93"/>
                </a:cubicBezTo>
                <a:cubicBezTo>
                  <a:pt x="273" y="147"/>
                  <a:pt x="255" y="164"/>
                  <a:pt x="234" y="21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5" name="Ink 17"/>
          <p:cNvSpPr>
            <a:spLocks noRot="1" noChangeAspect="1" noEditPoints="1" noChangeArrowheads="1" noChangeShapeType="1" noTextEdit="1"/>
          </p:cNvSpPr>
          <p:nvPr/>
        </p:nvSpPr>
        <p:spPr bwMode="auto">
          <a:xfrm>
            <a:off x="5264150" y="4579938"/>
            <a:ext cx="1749425" cy="476250"/>
          </a:xfrm>
          <a:custGeom>
            <a:avLst/>
            <a:gdLst>
              <a:gd name="T0" fmla="*/ 2147483647 w 4860"/>
              <a:gd name="T1" fmla="*/ 2147483647 h 1325"/>
              <a:gd name="T2" fmla="*/ 2147483647 w 4860"/>
              <a:gd name="T3" fmla="*/ 2147483647 h 1325"/>
              <a:gd name="T4" fmla="*/ 2147483647 w 4860"/>
              <a:gd name="T5" fmla="*/ 2147483647 h 1325"/>
              <a:gd name="T6" fmla="*/ 2147483647 w 4860"/>
              <a:gd name="T7" fmla="*/ 2147483647 h 1325"/>
              <a:gd name="T8" fmla="*/ 2147483647 w 4860"/>
              <a:gd name="T9" fmla="*/ 2147483647 h 1325"/>
              <a:gd name="T10" fmla="*/ 2147483647 w 4860"/>
              <a:gd name="T11" fmla="*/ 2147483647 h 1325"/>
              <a:gd name="T12" fmla="*/ 2147483647 w 4860"/>
              <a:gd name="T13" fmla="*/ 2147483647 h 1325"/>
              <a:gd name="T14" fmla="*/ 2147483647 w 4860"/>
              <a:gd name="T15" fmla="*/ 2147483647 h 1325"/>
              <a:gd name="T16" fmla="*/ 2147483647 w 4860"/>
              <a:gd name="T17" fmla="*/ 2147483647 h 1325"/>
              <a:gd name="T18" fmla="*/ 2147483647 w 4860"/>
              <a:gd name="T19" fmla="*/ 2147483647 h 1325"/>
              <a:gd name="T20" fmla="*/ 2147483647 w 4860"/>
              <a:gd name="T21" fmla="*/ 2147483647 h 1325"/>
              <a:gd name="T22" fmla="*/ 2147483647 w 4860"/>
              <a:gd name="T23" fmla="*/ 2147483647 h 1325"/>
              <a:gd name="T24" fmla="*/ 2147483647 w 4860"/>
              <a:gd name="T25" fmla="*/ 2147483647 h 1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60"/>
              <a:gd name="T40" fmla="*/ 0 h 1325"/>
              <a:gd name="T41" fmla="*/ 4860 w 4860"/>
              <a:gd name="T42" fmla="*/ 1325 h 13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60" h="1325" extrusionOk="0">
                <a:moveTo>
                  <a:pt x="264" y="264"/>
                </a:moveTo>
                <a:cubicBezTo>
                  <a:pt x="209" y="252"/>
                  <a:pt x="166" y="264"/>
                  <a:pt x="126" y="312"/>
                </a:cubicBezTo>
                <a:cubicBezTo>
                  <a:pt x="54" y="400"/>
                  <a:pt x="25" y="533"/>
                  <a:pt x="10" y="642"/>
                </a:cubicBezTo>
                <a:cubicBezTo>
                  <a:pt x="-14" y="808"/>
                  <a:pt x="-5" y="996"/>
                  <a:pt x="53" y="1155"/>
                </a:cubicBezTo>
                <a:cubicBezTo>
                  <a:pt x="75" y="1215"/>
                  <a:pt x="113" y="1299"/>
                  <a:pt x="185" y="1310"/>
                </a:cubicBezTo>
                <a:cubicBezTo>
                  <a:pt x="221" y="1307"/>
                  <a:pt x="233" y="1305"/>
                  <a:pt x="252" y="1287"/>
                </a:cubicBezTo>
              </a:path>
              <a:path w="4860" h="1325" extrusionOk="0">
                <a:moveTo>
                  <a:pt x="4667" y="0"/>
                </a:moveTo>
                <a:cubicBezTo>
                  <a:pt x="4702" y="49"/>
                  <a:pt x="4727" y="93"/>
                  <a:pt x="4748" y="152"/>
                </a:cubicBezTo>
                <a:cubicBezTo>
                  <a:pt x="4796" y="287"/>
                  <a:pt x="4827" y="426"/>
                  <a:pt x="4844" y="568"/>
                </a:cubicBezTo>
                <a:cubicBezTo>
                  <a:pt x="4862" y="720"/>
                  <a:pt x="4861" y="874"/>
                  <a:pt x="4855" y="1027"/>
                </a:cubicBezTo>
                <a:cubicBezTo>
                  <a:pt x="4852" y="1110"/>
                  <a:pt x="4848" y="1193"/>
                  <a:pt x="4836" y="1275"/>
                </a:cubicBezTo>
                <a:cubicBezTo>
                  <a:pt x="4832" y="1300"/>
                  <a:pt x="4837" y="1335"/>
                  <a:pt x="4804" y="1318"/>
                </a:cubicBezTo>
                <a:cubicBezTo>
                  <a:pt x="4793" y="1307"/>
                  <a:pt x="4789" y="1302"/>
                  <a:pt x="4784" y="129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6" name="Ink 18"/>
          <p:cNvSpPr>
            <a:spLocks noRot="1" noChangeAspect="1" noEditPoints="1" noChangeArrowheads="1" noChangeShapeType="1" noTextEdit="1"/>
          </p:cNvSpPr>
          <p:nvPr/>
        </p:nvSpPr>
        <p:spPr bwMode="auto">
          <a:xfrm>
            <a:off x="2573338" y="4668838"/>
            <a:ext cx="347662" cy="555625"/>
          </a:xfrm>
          <a:custGeom>
            <a:avLst/>
            <a:gdLst>
              <a:gd name="T0" fmla="*/ 2147483647 w 962"/>
              <a:gd name="T1" fmla="*/ 2147483647 h 1543"/>
              <a:gd name="T2" fmla="*/ 2147483647 w 962"/>
              <a:gd name="T3" fmla="*/ 2147483647 h 1543"/>
              <a:gd name="T4" fmla="*/ 2147483647 w 962"/>
              <a:gd name="T5" fmla="*/ 2147483647 h 1543"/>
              <a:gd name="T6" fmla="*/ 0 w 962"/>
              <a:gd name="T7" fmla="*/ 2147483647 h 1543"/>
              <a:gd name="T8" fmla="*/ 2147483647 w 962"/>
              <a:gd name="T9" fmla="*/ 2147483647 h 1543"/>
              <a:gd name="T10" fmla="*/ 2147483647 w 962"/>
              <a:gd name="T11" fmla="*/ 2147483647 h 1543"/>
              <a:gd name="T12" fmla="*/ 2147483647 w 962"/>
              <a:gd name="T13" fmla="*/ 2147483647 h 1543"/>
              <a:gd name="T14" fmla="*/ 2147483647 w 962"/>
              <a:gd name="T15" fmla="*/ 2147483647 h 1543"/>
              <a:gd name="T16" fmla="*/ 2147483647 w 962"/>
              <a:gd name="T17" fmla="*/ 2147483647 h 1543"/>
              <a:gd name="T18" fmla="*/ 2147483647 w 962"/>
              <a:gd name="T19" fmla="*/ 2147483647 h 1543"/>
              <a:gd name="T20" fmla="*/ 2147483647 w 962"/>
              <a:gd name="T21" fmla="*/ 2147483647 h 1543"/>
              <a:gd name="T22" fmla="*/ 2147483647 w 962"/>
              <a:gd name="T23" fmla="*/ 2147483647 h 1543"/>
              <a:gd name="T24" fmla="*/ 2147483647 w 962"/>
              <a:gd name="T25" fmla="*/ 2147483647 h 1543"/>
              <a:gd name="T26" fmla="*/ 2147483647 w 962"/>
              <a:gd name="T27" fmla="*/ 2147483647 h 1543"/>
              <a:gd name="T28" fmla="*/ 2147483647 w 962"/>
              <a:gd name="T29" fmla="*/ 2147483647 h 1543"/>
              <a:gd name="T30" fmla="*/ 2147483647 w 962"/>
              <a:gd name="T31" fmla="*/ 2147483647 h 1543"/>
              <a:gd name="T32" fmla="*/ 2147483647 w 962"/>
              <a:gd name="T33" fmla="*/ 2147483647 h 15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2"/>
              <a:gd name="T52" fmla="*/ 0 h 1543"/>
              <a:gd name="T53" fmla="*/ 962 w 962"/>
              <a:gd name="T54" fmla="*/ 1543 h 15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2" h="1543" extrusionOk="0">
                <a:moveTo>
                  <a:pt x="259" y="0"/>
                </a:moveTo>
                <a:cubicBezTo>
                  <a:pt x="234" y="36"/>
                  <a:pt x="209" y="60"/>
                  <a:pt x="179" y="92"/>
                </a:cubicBezTo>
                <a:cubicBezTo>
                  <a:pt x="118" y="157"/>
                  <a:pt x="73" y="242"/>
                  <a:pt x="47" y="327"/>
                </a:cubicBezTo>
                <a:cubicBezTo>
                  <a:pt x="3" y="472"/>
                  <a:pt x="-3" y="628"/>
                  <a:pt x="0" y="778"/>
                </a:cubicBezTo>
                <a:cubicBezTo>
                  <a:pt x="5" y="992"/>
                  <a:pt x="34" y="1217"/>
                  <a:pt x="106" y="1419"/>
                </a:cubicBezTo>
                <a:cubicBezTo>
                  <a:pt x="125" y="1472"/>
                  <a:pt x="142" y="1502"/>
                  <a:pt x="178" y="1542"/>
                </a:cubicBezTo>
              </a:path>
              <a:path w="962" h="1543" extrusionOk="0">
                <a:moveTo>
                  <a:pt x="575" y="583"/>
                </a:moveTo>
                <a:cubicBezTo>
                  <a:pt x="597" y="561"/>
                  <a:pt x="583" y="633"/>
                  <a:pt x="582" y="650"/>
                </a:cubicBezTo>
                <a:cubicBezTo>
                  <a:pt x="576" y="728"/>
                  <a:pt x="574" y="806"/>
                  <a:pt x="571" y="884"/>
                </a:cubicBezTo>
                <a:cubicBezTo>
                  <a:pt x="567" y="969"/>
                  <a:pt x="570" y="1052"/>
                  <a:pt x="573" y="1137"/>
                </a:cubicBezTo>
                <a:cubicBezTo>
                  <a:pt x="574" y="1172"/>
                  <a:pt x="611" y="1250"/>
                  <a:pt x="577" y="1242"/>
                </a:cubicBezTo>
                <a:cubicBezTo>
                  <a:pt x="576" y="1234"/>
                  <a:pt x="574" y="1225"/>
                  <a:pt x="573" y="1217"/>
                </a:cubicBezTo>
              </a:path>
              <a:path w="962" h="1543" extrusionOk="0">
                <a:moveTo>
                  <a:pt x="374" y="866"/>
                </a:moveTo>
                <a:cubicBezTo>
                  <a:pt x="357" y="855"/>
                  <a:pt x="355" y="850"/>
                  <a:pt x="342" y="852"/>
                </a:cubicBezTo>
                <a:cubicBezTo>
                  <a:pt x="384" y="884"/>
                  <a:pt x="424" y="894"/>
                  <a:pt x="477" y="903"/>
                </a:cubicBezTo>
                <a:cubicBezTo>
                  <a:pt x="565" y="918"/>
                  <a:pt x="652" y="909"/>
                  <a:pt x="739" y="891"/>
                </a:cubicBezTo>
                <a:cubicBezTo>
                  <a:pt x="814" y="875"/>
                  <a:pt x="888" y="850"/>
                  <a:pt x="961" y="82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7" name="Ink 19"/>
          <p:cNvSpPr>
            <a:spLocks noRot="1" noChangeAspect="1" noEditPoints="1" noChangeArrowheads="1" noChangeShapeType="1" noTextEdit="1"/>
          </p:cNvSpPr>
          <p:nvPr/>
        </p:nvSpPr>
        <p:spPr bwMode="auto">
          <a:xfrm>
            <a:off x="3306763" y="4789488"/>
            <a:ext cx="6350" cy="349250"/>
          </a:xfrm>
          <a:custGeom>
            <a:avLst/>
            <a:gdLst>
              <a:gd name="T0" fmla="*/ 2147483647 w 21"/>
              <a:gd name="T1" fmla="*/ 2147483647 h 969"/>
              <a:gd name="T2" fmla="*/ 2147483647 w 21"/>
              <a:gd name="T3" fmla="*/ 2147483647 h 969"/>
              <a:gd name="T4" fmla="*/ 2147483647 w 21"/>
              <a:gd name="T5" fmla="*/ 2147483647 h 969"/>
              <a:gd name="T6" fmla="*/ 2147483647 w 21"/>
              <a:gd name="T7" fmla="*/ 2147483647 h 969"/>
              <a:gd name="T8" fmla="*/ 2147483647 w 21"/>
              <a:gd name="T9" fmla="*/ 2147483647 h 969"/>
              <a:gd name="T10" fmla="*/ 2147483647 w 21"/>
              <a:gd name="T11" fmla="*/ 2147483647 h 969"/>
              <a:gd name="T12" fmla="*/ 0 60000 65536"/>
              <a:gd name="T13" fmla="*/ 0 60000 65536"/>
              <a:gd name="T14" fmla="*/ 0 60000 65536"/>
              <a:gd name="T15" fmla="*/ 0 60000 65536"/>
              <a:gd name="T16" fmla="*/ 0 60000 65536"/>
              <a:gd name="T17" fmla="*/ 0 60000 65536"/>
              <a:gd name="T18" fmla="*/ 0 w 21"/>
              <a:gd name="T19" fmla="*/ 0 h 969"/>
              <a:gd name="T20" fmla="*/ 21 w 21"/>
              <a:gd name="T21" fmla="*/ 969 h 969"/>
            </a:gdLst>
            <a:ahLst/>
            <a:cxnLst>
              <a:cxn ang="T12">
                <a:pos x="T0" y="T1"/>
              </a:cxn>
              <a:cxn ang="T13">
                <a:pos x="T2" y="T3"/>
              </a:cxn>
              <a:cxn ang="T14">
                <a:pos x="T4" y="T5"/>
              </a:cxn>
              <a:cxn ang="T15">
                <a:pos x="T6" y="T7"/>
              </a:cxn>
              <a:cxn ang="T16">
                <a:pos x="T8" y="T9"/>
              </a:cxn>
              <a:cxn ang="T17">
                <a:pos x="T10" y="T11"/>
              </a:cxn>
            </a:cxnLst>
            <a:rect l="T18" t="T19" r="T20" b="T21"/>
            <a:pathLst>
              <a:path w="21" h="969" extrusionOk="0">
                <a:moveTo>
                  <a:pt x="3" y="12"/>
                </a:moveTo>
                <a:cubicBezTo>
                  <a:pt x="6" y="15"/>
                  <a:pt x="14" y="27"/>
                  <a:pt x="14" y="72"/>
                </a:cubicBezTo>
                <a:cubicBezTo>
                  <a:pt x="14" y="199"/>
                  <a:pt x="12" y="327"/>
                  <a:pt x="10" y="454"/>
                </a:cubicBezTo>
                <a:cubicBezTo>
                  <a:pt x="8" y="569"/>
                  <a:pt x="5" y="684"/>
                  <a:pt x="3" y="799"/>
                </a:cubicBezTo>
                <a:cubicBezTo>
                  <a:pt x="3" y="827"/>
                  <a:pt x="-15" y="941"/>
                  <a:pt x="4" y="966"/>
                </a:cubicBezTo>
                <a:cubicBezTo>
                  <a:pt x="9" y="967"/>
                  <a:pt x="15" y="967"/>
                  <a:pt x="20" y="96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8" name="Ink 20"/>
          <p:cNvSpPr>
            <a:spLocks noRot="1" noChangeAspect="1" noEditPoints="1" noChangeArrowheads="1" noChangeShapeType="1" noTextEdit="1"/>
          </p:cNvSpPr>
          <p:nvPr/>
        </p:nvSpPr>
        <p:spPr bwMode="auto">
          <a:xfrm>
            <a:off x="3783013" y="4676775"/>
            <a:ext cx="1149350" cy="552450"/>
          </a:xfrm>
          <a:custGeom>
            <a:avLst/>
            <a:gdLst>
              <a:gd name="T0" fmla="*/ 2147483647 w 3194"/>
              <a:gd name="T1" fmla="*/ 2147483647 h 1534"/>
              <a:gd name="T2" fmla="*/ 2147483647 w 3194"/>
              <a:gd name="T3" fmla="*/ 2147483647 h 1534"/>
              <a:gd name="T4" fmla="*/ 2147483647 w 3194"/>
              <a:gd name="T5" fmla="*/ 2147483647 h 1534"/>
              <a:gd name="T6" fmla="*/ 0 w 3194"/>
              <a:gd name="T7" fmla="*/ 2147483647 h 1534"/>
              <a:gd name="T8" fmla="*/ 2147483647 w 3194"/>
              <a:gd name="T9" fmla="*/ 2147483647 h 1534"/>
              <a:gd name="T10" fmla="*/ 2147483647 w 3194"/>
              <a:gd name="T11" fmla="*/ 2147483647 h 1534"/>
              <a:gd name="T12" fmla="*/ 2147483647 w 3194"/>
              <a:gd name="T13" fmla="*/ 2147483647 h 1534"/>
              <a:gd name="T14" fmla="*/ 2147483647 w 3194"/>
              <a:gd name="T15" fmla="*/ 2147483647 h 1534"/>
              <a:gd name="T16" fmla="*/ 2147483647 w 3194"/>
              <a:gd name="T17" fmla="*/ 2147483647 h 1534"/>
              <a:gd name="T18" fmla="*/ 2147483647 w 3194"/>
              <a:gd name="T19" fmla="*/ 2147483647 h 1534"/>
              <a:gd name="T20" fmla="*/ 2147483647 w 3194"/>
              <a:gd name="T21" fmla="*/ 2147483647 h 1534"/>
              <a:gd name="T22" fmla="*/ 2147483647 w 3194"/>
              <a:gd name="T23" fmla="*/ 2147483647 h 1534"/>
              <a:gd name="T24" fmla="*/ 2147483647 w 3194"/>
              <a:gd name="T25" fmla="*/ 2147483647 h 1534"/>
              <a:gd name="T26" fmla="*/ 2147483647 w 3194"/>
              <a:gd name="T27" fmla="*/ 2147483647 h 1534"/>
              <a:gd name="T28" fmla="*/ 2147483647 w 3194"/>
              <a:gd name="T29" fmla="*/ 2147483647 h 1534"/>
              <a:gd name="T30" fmla="*/ 2147483647 w 3194"/>
              <a:gd name="T31" fmla="*/ 2147483647 h 1534"/>
              <a:gd name="T32" fmla="*/ 2147483647 w 3194"/>
              <a:gd name="T33" fmla="*/ 2147483647 h 1534"/>
              <a:gd name="T34" fmla="*/ 2147483647 w 3194"/>
              <a:gd name="T35" fmla="*/ 2147483647 h 1534"/>
              <a:gd name="T36" fmla="*/ 2147483647 w 3194"/>
              <a:gd name="T37" fmla="*/ 2147483647 h 1534"/>
              <a:gd name="T38" fmla="*/ 2147483647 w 3194"/>
              <a:gd name="T39" fmla="*/ 2147483647 h 1534"/>
              <a:gd name="T40" fmla="*/ 2147483647 w 3194"/>
              <a:gd name="T41" fmla="*/ 2147483647 h 1534"/>
              <a:gd name="T42" fmla="*/ 2147483647 w 3194"/>
              <a:gd name="T43" fmla="*/ 2147483647 h 1534"/>
              <a:gd name="T44" fmla="*/ 2147483647 w 3194"/>
              <a:gd name="T45" fmla="*/ 2147483647 h 1534"/>
              <a:gd name="T46" fmla="*/ 2147483647 w 3194"/>
              <a:gd name="T47" fmla="*/ 2147483647 h 1534"/>
              <a:gd name="T48" fmla="*/ 2147483647 w 3194"/>
              <a:gd name="T49" fmla="*/ 2147483647 h 1534"/>
              <a:gd name="T50" fmla="*/ 2147483647 w 3194"/>
              <a:gd name="T51" fmla="*/ 2147483647 h 1534"/>
              <a:gd name="T52" fmla="*/ 2147483647 w 3194"/>
              <a:gd name="T53" fmla="*/ 2147483647 h 1534"/>
              <a:gd name="T54" fmla="*/ 2147483647 w 3194"/>
              <a:gd name="T55" fmla="*/ 2147483647 h 1534"/>
              <a:gd name="T56" fmla="*/ 2147483647 w 3194"/>
              <a:gd name="T57" fmla="*/ 2147483647 h 1534"/>
              <a:gd name="T58" fmla="*/ 2147483647 w 3194"/>
              <a:gd name="T59" fmla="*/ 2147483647 h 1534"/>
              <a:gd name="T60" fmla="*/ 2147483647 w 3194"/>
              <a:gd name="T61" fmla="*/ 2147483647 h 1534"/>
              <a:gd name="T62" fmla="*/ 2147483647 w 3194"/>
              <a:gd name="T63" fmla="*/ 2147483647 h 1534"/>
              <a:gd name="T64" fmla="*/ 2147483647 w 3194"/>
              <a:gd name="T65" fmla="*/ 2147483647 h 1534"/>
              <a:gd name="T66" fmla="*/ 2147483647 w 3194"/>
              <a:gd name="T67" fmla="*/ 2147483647 h 1534"/>
              <a:gd name="T68" fmla="*/ 2147483647 w 3194"/>
              <a:gd name="T69" fmla="*/ 2147483647 h 1534"/>
              <a:gd name="T70" fmla="*/ 2147483647 w 3194"/>
              <a:gd name="T71" fmla="*/ 2147483647 h 1534"/>
              <a:gd name="T72" fmla="*/ 2147483647 w 3194"/>
              <a:gd name="T73" fmla="*/ 2147483647 h 1534"/>
              <a:gd name="T74" fmla="*/ 2147483647 w 3194"/>
              <a:gd name="T75" fmla="*/ 2147483647 h 1534"/>
              <a:gd name="T76" fmla="*/ 2147483647 w 3194"/>
              <a:gd name="T77" fmla="*/ 2147483647 h 1534"/>
              <a:gd name="T78" fmla="*/ 2147483647 w 3194"/>
              <a:gd name="T79" fmla="*/ 2147483647 h 1534"/>
              <a:gd name="T80" fmla="*/ 2147483647 w 3194"/>
              <a:gd name="T81" fmla="*/ 2147483647 h 1534"/>
              <a:gd name="T82" fmla="*/ 2147483647 w 3194"/>
              <a:gd name="T83" fmla="*/ 2147483647 h 1534"/>
              <a:gd name="T84" fmla="*/ 2147483647 w 3194"/>
              <a:gd name="T85" fmla="*/ 2147483647 h 1534"/>
              <a:gd name="T86" fmla="*/ 2147483647 w 3194"/>
              <a:gd name="T87" fmla="*/ 2147483647 h 1534"/>
              <a:gd name="T88" fmla="*/ 2147483647 w 3194"/>
              <a:gd name="T89" fmla="*/ 2147483647 h 1534"/>
              <a:gd name="T90" fmla="*/ 2147483647 w 3194"/>
              <a:gd name="T91" fmla="*/ 2147483647 h 1534"/>
              <a:gd name="T92" fmla="*/ 2147483647 w 3194"/>
              <a:gd name="T93" fmla="*/ 2147483647 h 1534"/>
              <a:gd name="T94" fmla="*/ 2147483647 w 3194"/>
              <a:gd name="T95" fmla="*/ 2147483647 h 1534"/>
              <a:gd name="T96" fmla="*/ 2147483647 w 3194"/>
              <a:gd name="T97" fmla="*/ 2147483647 h 1534"/>
              <a:gd name="T98" fmla="*/ 2147483647 w 3194"/>
              <a:gd name="T99" fmla="*/ 2147483647 h 1534"/>
              <a:gd name="T100" fmla="*/ 2147483647 w 3194"/>
              <a:gd name="T101" fmla="*/ 2147483647 h 1534"/>
              <a:gd name="T102" fmla="*/ 2147483647 w 3194"/>
              <a:gd name="T103" fmla="*/ 2147483647 h 1534"/>
              <a:gd name="T104" fmla="*/ 2147483647 w 3194"/>
              <a:gd name="T105" fmla="*/ 2147483647 h 1534"/>
              <a:gd name="T106" fmla="*/ 2147483647 w 3194"/>
              <a:gd name="T107" fmla="*/ 2147483647 h 1534"/>
              <a:gd name="T108" fmla="*/ 2147483647 w 3194"/>
              <a:gd name="T109" fmla="*/ 2147483647 h 1534"/>
              <a:gd name="T110" fmla="*/ 2147483647 w 3194"/>
              <a:gd name="T111" fmla="*/ 2147483647 h 1534"/>
              <a:gd name="T112" fmla="*/ 2147483647 w 3194"/>
              <a:gd name="T113" fmla="*/ 2147483647 h 1534"/>
              <a:gd name="T114" fmla="*/ 2147483647 w 3194"/>
              <a:gd name="T115" fmla="*/ 2147483647 h 1534"/>
              <a:gd name="T116" fmla="*/ 2147483647 w 3194"/>
              <a:gd name="T117" fmla="*/ 2147483647 h 1534"/>
              <a:gd name="T118" fmla="*/ 2147483647 w 3194"/>
              <a:gd name="T119" fmla="*/ 2147483647 h 1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94"/>
              <a:gd name="T181" fmla="*/ 0 h 1534"/>
              <a:gd name="T182" fmla="*/ 3194 w 3194"/>
              <a:gd name="T183" fmla="*/ 1534 h 1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94" h="1534" extrusionOk="0">
                <a:moveTo>
                  <a:pt x="335" y="162"/>
                </a:moveTo>
                <a:cubicBezTo>
                  <a:pt x="306" y="177"/>
                  <a:pt x="296" y="187"/>
                  <a:pt x="274" y="211"/>
                </a:cubicBezTo>
                <a:cubicBezTo>
                  <a:pt x="203" y="290"/>
                  <a:pt x="149" y="384"/>
                  <a:pt x="106" y="481"/>
                </a:cubicBezTo>
                <a:cubicBezTo>
                  <a:pt x="47" y="615"/>
                  <a:pt x="9" y="760"/>
                  <a:pt x="0" y="906"/>
                </a:cubicBezTo>
                <a:cubicBezTo>
                  <a:pt x="-7" y="1020"/>
                  <a:pt x="6" y="1138"/>
                  <a:pt x="48" y="1245"/>
                </a:cubicBezTo>
                <a:cubicBezTo>
                  <a:pt x="68" y="1297"/>
                  <a:pt x="105" y="1368"/>
                  <a:pt x="154" y="1400"/>
                </a:cubicBezTo>
                <a:cubicBezTo>
                  <a:pt x="193" y="1425"/>
                  <a:pt x="206" y="1407"/>
                  <a:pt x="234" y="1385"/>
                </a:cubicBezTo>
              </a:path>
              <a:path w="3194" h="1534" extrusionOk="0">
                <a:moveTo>
                  <a:pt x="921" y="16"/>
                </a:moveTo>
                <a:cubicBezTo>
                  <a:pt x="919" y="11"/>
                  <a:pt x="917" y="6"/>
                  <a:pt x="915" y="1"/>
                </a:cubicBezTo>
                <a:cubicBezTo>
                  <a:pt x="889" y="25"/>
                  <a:pt x="887" y="39"/>
                  <a:pt x="879" y="88"/>
                </a:cubicBezTo>
                <a:cubicBezTo>
                  <a:pt x="836" y="342"/>
                  <a:pt x="801" y="597"/>
                  <a:pt x="767" y="852"/>
                </a:cubicBezTo>
                <a:cubicBezTo>
                  <a:pt x="754" y="945"/>
                  <a:pt x="744" y="1038"/>
                  <a:pt x="746" y="1131"/>
                </a:cubicBezTo>
                <a:cubicBezTo>
                  <a:pt x="747" y="1175"/>
                  <a:pt x="752" y="1163"/>
                  <a:pt x="766" y="1187"/>
                </a:cubicBezTo>
              </a:path>
              <a:path w="3194" h="1534" extrusionOk="0">
                <a:moveTo>
                  <a:pt x="948" y="844"/>
                </a:moveTo>
                <a:cubicBezTo>
                  <a:pt x="986" y="874"/>
                  <a:pt x="1019" y="901"/>
                  <a:pt x="1065" y="917"/>
                </a:cubicBezTo>
                <a:cubicBezTo>
                  <a:pt x="1141" y="944"/>
                  <a:pt x="1213" y="944"/>
                  <a:pt x="1291" y="926"/>
                </a:cubicBezTo>
                <a:cubicBezTo>
                  <a:pt x="1362" y="910"/>
                  <a:pt x="1429" y="877"/>
                  <a:pt x="1475" y="820"/>
                </a:cubicBezTo>
                <a:cubicBezTo>
                  <a:pt x="1503" y="784"/>
                  <a:pt x="1523" y="726"/>
                  <a:pt x="1476" y="696"/>
                </a:cubicBezTo>
                <a:cubicBezTo>
                  <a:pt x="1421" y="660"/>
                  <a:pt x="1336" y="697"/>
                  <a:pt x="1287" y="724"/>
                </a:cubicBezTo>
                <a:cubicBezTo>
                  <a:pt x="1204" y="769"/>
                  <a:pt x="1130" y="843"/>
                  <a:pt x="1082" y="924"/>
                </a:cubicBezTo>
                <a:cubicBezTo>
                  <a:pt x="1046" y="984"/>
                  <a:pt x="1022" y="1061"/>
                  <a:pt x="1043" y="1130"/>
                </a:cubicBezTo>
                <a:cubicBezTo>
                  <a:pt x="1058" y="1179"/>
                  <a:pt x="1109" y="1207"/>
                  <a:pt x="1158" y="1212"/>
                </a:cubicBezTo>
                <a:cubicBezTo>
                  <a:pt x="1210" y="1217"/>
                  <a:pt x="1271" y="1199"/>
                  <a:pt x="1323" y="1193"/>
                </a:cubicBezTo>
              </a:path>
              <a:path w="3194" h="1534" extrusionOk="0">
                <a:moveTo>
                  <a:pt x="1524" y="1229"/>
                </a:moveTo>
                <a:cubicBezTo>
                  <a:pt x="1557" y="1220"/>
                  <a:pt x="1577" y="1224"/>
                  <a:pt x="1605" y="1192"/>
                </a:cubicBezTo>
                <a:cubicBezTo>
                  <a:pt x="1645" y="1147"/>
                  <a:pt x="1671" y="1076"/>
                  <a:pt x="1692" y="1021"/>
                </a:cubicBezTo>
                <a:cubicBezTo>
                  <a:pt x="1717" y="955"/>
                  <a:pt x="1735" y="886"/>
                  <a:pt x="1756" y="818"/>
                </a:cubicBezTo>
                <a:cubicBezTo>
                  <a:pt x="1772" y="847"/>
                  <a:pt x="1781" y="882"/>
                  <a:pt x="1796" y="917"/>
                </a:cubicBezTo>
                <a:cubicBezTo>
                  <a:pt x="1815" y="963"/>
                  <a:pt x="1843" y="1011"/>
                  <a:pt x="1888" y="1037"/>
                </a:cubicBezTo>
                <a:cubicBezTo>
                  <a:pt x="1920" y="1055"/>
                  <a:pt x="1966" y="1057"/>
                  <a:pt x="1994" y="1030"/>
                </a:cubicBezTo>
                <a:cubicBezTo>
                  <a:pt x="2042" y="985"/>
                  <a:pt x="2031" y="901"/>
                  <a:pt x="2035" y="843"/>
                </a:cubicBezTo>
                <a:cubicBezTo>
                  <a:pt x="2038" y="798"/>
                  <a:pt x="2036" y="808"/>
                  <a:pt x="2082" y="808"/>
                </a:cubicBezTo>
                <a:cubicBezTo>
                  <a:pt x="2105" y="808"/>
                  <a:pt x="2129" y="811"/>
                  <a:pt x="2152" y="813"/>
                </a:cubicBezTo>
                <a:cubicBezTo>
                  <a:pt x="2156" y="815"/>
                  <a:pt x="2161" y="818"/>
                  <a:pt x="2165" y="820"/>
                </a:cubicBezTo>
                <a:cubicBezTo>
                  <a:pt x="2150" y="844"/>
                  <a:pt x="2133" y="868"/>
                  <a:pt x="2116" y="894"/>
                </a:cubicBezTo>
                <a:cubicBezTo>
                  <a:pt x="2102" y="915"/>
                  <a:pt x="2074" y="961"/>
                  <a:pt x="2096" y="986"/>
                </a:cubicBezTo>
                <a:cubicBezTo>
                  <a:pt x="2122" y="1016"/>
                  <a:pt x="2173" y="1006"/>
                  <a:pt x="2206" y="996"/>
                </a:cubicBezTo>
                <a:cubicBezTo>
                  <a:pt x="2260" y="980"/>
                  <a:pt x="2304" y="948"/>
                  <a:pt x="2339" y="905"/>
                </a:cubicBezTo>
                <a:cubicBezTo>
                  <a:pt x="2367" y="871"/>
                  <a:pt x="2376" y="838"/>
                  <a:pt x="2391" y="799"/>
                </a:cubicBezTo>
                <a:cubicBezTo>
                  <a:pt x="2393" y="796"/>
                  <a:pt x="2394" y="792"/>
                  <a:pt x="2396" y="789"/>
                </a:cubicBezTo>
                <a:cubicBezTo>
                  <a:pt x="2409" y="842"/>
                  <a:pt x="2421" y="895"/>
                  <a:pt x="2430" y="949"/>
                </a:cubicBezTo>
                <a:cubicBezTo>
                  <a:pt x="2456" y="1112"/>
                  <a:pt x="2502" y="1351"/>
                  <a:pt x="2387" y="1492"/>
                </a:cubicBezTo>
                <a:cubicBezTo>
                  <a:pt x="2356" y="1530"/>
                  <a:pt x="2298" y="1550"/>
                  <a:pt x="2255" y="1518"/>
                </a:cubicBezTo>
                <a:cubicBezTo>
                  <a:pt x="2186" y="1467"/>
                  <a:pt x="2188" y="1379"/>
                  <a:pt x="2179" y="1303"/>
                </a:cubicBezTo>
              </a:path>
              <a:path w="3194" h="1534" extrusionOk="0">
                <a:moveTo>
                  <a:pt x="2623" y="46"/>
                </a:moveTo>
                <a:cubicBezTo>
                  <a:pt x="2641" y="71"/>
                  <a:pt x="2643" y="103"/>
                  <a:pt x="2645" y="151"/>
                </a:cubicBezTo>
                <a:cubicBezTo>
                  <a:pt x="2654" y="398"/>
                  <a:pt x="2680" y="647"/>
                  <a:pt x="2677" y="895"/>
                </a:cubicBezTo>
                <a:cubicBezTo>
                  <a:pt x="2676" y="947"/>
                  <a:pt x="2684" y="1044"/>
                  <a:pt x="2653" y="1091"/>
                </a:cubicBezTo>
                <a:cubicBezTo>
                  <a:pt x="2649" y="1093"/>
                  <a:pt x="2645" y="1094"/>
                  <a:pt x="2641" y="1096"/>
                </a:cubicBezTo>
              </a:path>
              <a:path w="3194" h="1534" extrusionOk="0">
                <a:moveTo>
                  <a:pt x="2391" y="556"/>
                </a:moveTo>
                <a:cubicBezTo>
                  <a:pt x="2422" y="504"/>
                  <a:pt x="2461" y="479"/>
                  <a:pt x="2505" y="438"/>
                </a:cubicBezTo>
                <a:cubicBezTo>
                  <a:pt x="2569" y="379"/>
                  <a:pt x="2629" y="314"/>
                  <a:pt x="2690" y="252"/>
                </a:cubicBezTo>
                <a:cubicBezTo>
                  <a:pt x="2734" y="207"/>
                  <a:pt x="2767" y="176"/>
                  <a:pt x="2815" y="147"/>
                </a:cubicBezTo>
                <a:cubicBezTo>
                  <a:pt x="2852" y="212"/>
                  <a:pt x="2843" y="282"/>
                  <a:pt x="2839" y="357"/>
                </a:cubicBezTo>
                <a:cubicBezTo>
                  <a:pt x="2832" y="490"/>
                  <a:pt x="2817" y="622"/>
                  <a:pt x="2812" y="755"/>
                </a:cubicBezTo>
                <a:cubicBezTo>
                  <a:pt x="2810" y="800"/>
                  <a:pt x="2792" y="933"/>
                  <a:pt x="2846" y="963"/>
                </a:cubicBezTo>
                <a:cubicBezTo>
                  <a:pt x="2881" y="982"/>
                  <a:pt x="2946" y="920"/>
                  <a:pt x="2970" y="902"/>
                </a:cubicBezTo>
                <a:cubicBezTo>
                  <a:pt x="3003" y="877"/>
                  <a:pt x="3062" y="817"/>
                  <a:pt x="3106" y="857"/>
                </a:cubicBezTo>
                <a:cubicBezTo>
                  <a:pt x="3138" y="886"/>
                  <a:pt x="3132" y="941"/>
                  <a:pt x="3165" y="970"/>
                </a:cubicBezTo>
                <a:cubicBezTo>
                  <a:pt x="3178" y="980"/>
                  <a:pt x="3182" y="983"/>
                  <a:pt x="3193" y="97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9" name="Ink 21"/>
          <p:cNvSpPr>
            <a:spLocks noRot="1" noChangeAspect="1" noEditPoints="1" noChangeArrowheads="1" noChangeShapeType="1" noTextEdit="1"/>
          </p:cNvSpPr>
          <p:nvPr/>
        </p:nvSpPr>
        <p:spPr bwMode="auto">
          <a:xfrm>
            <a:off x="5407025" y="4668838"/>
            <a:ext cx="741363" cy="376237"/>
          </a:xfrm>
          <a:custGeom>
            <a:avLst/>
            <a:gdLst>
              <a:gd name="T0" fmla="*/ 0 w 2061"/>
              <a:gd name="T1" fmla="*/ 2147483647 h 1042"/>
              <a:gd name="T2" fmla="*/ 2147483647 w 2061"/>
              <a:gd name="T3" fmla="*/ 2147483647 h 1042"/>
              <a:gd name="T4" fmla="*/ 2147483647 w 2061"/>
              <a:gd name="T5" fmla="*/ 2147483647 h 1042"/>
              <a:gd name="T6" fmla="*/ 2147483647 w 2061"/>
              <a:gd name="T7" fmla="*/ 2147483647 h 1042"/>
              <a:gd name="T8" fmla="*/ 2147483647 w 2061"/>
              <a:gd name="T9" fmla="*/ 2147483647 h 1042"/>
              <a:gd name="T10" fmla="*/ 2147483647 w 2061"/>
              <a:gd name="T11" fmla="*/ 2147483647 h 1042"/>
              <a:gd name="T12" fmla="*/ 2147483647 w 2061"/>
              <a:gd name="T13" fmla="*/ 2147483647 h 1042"/>
              <a:gd name="T14" fmla="*/ 2147483647 w 2061"/>
              <a:gd name="T15" fmla="*/ 2147483647 h 1042"/>
              <a:gd name="T16" fmla="*/ 2147483647 w 2061"/>
              <a:gd name="T17" fmla="*/ 2147483647 h 1042"/>
              <a:gd name="T18" fmla="*/ 2147483647 w 2061"/>
              <a:gd name="T19" fmla="*/ 2147483647 h 1042"/>
              <a:gd name="T20" fmla="*/ 2147483647 w 2061"/>
              <a:gd name="T21" fmla="*/ 2147483647 h 1042"/>
              <a:gd name="T22" fmla="*/ 2147483647 w 2061"/>
              <a:gd name="T23" fmla="*/ 2147483647 h 1042"/>
              <a:gd name="T24" fmla="*/ 2147483647 w 2061"/>
              <a:gd name="T25" fmla="*/ 2147483647 h 1042"/>
              <a:gd name="T26" fmla="*/ 2147483647 w 2061"/>
              <a:gd name="T27" fmla="*/ 2147483647 h 1042"/>
              <a:gd name="T28" fmla="*/ 2147483647 w 2061"/>
              <a:gd name="T29" fmla="*/ 2147483647 h 1042"/>
              <a:gd name="T30" fmla="*/ 2147483647 w 2061"/>
              <a:gd name="T31" fmla="*/ 2147483647 h 1042"/>
              <a:gd name="T32" fmla="*/ 2147483647 w 2061"/>
              <a:gd name="T33" fmla="*/ 2147483647 h 1042"/>
              <a:gd name="T34" fmla="*/ 2147483647 w 2061"/>
              <a:gd name="T35" fmla="*/ 2147483647 h 1042"/>
              <a:gd name="T36" fmla="*/ 2147483647 w 2061"/>
              <a:gd name="T37" fmla="*/ 2147483647 h 1042"/>
              <a:gd name="T38" fmla="*/ 2147483647 w 2061"/>
              <a:gd name="T39" fmla="*/ 2147483647 h 1042"/>
              <a:gd name="T40" fmla="*/ 2147483647 w 2061"/>
              <a:gd name="T41" fmla="*/ 2147483647 h 1042"/>
              <a:gd name="T42" fmla="*/ 2147483647 w 2061"/>
              <a:gd name="T43" fmla="*/ 2147483647 h 1042"/>
              <a:gd name="T44" fmla="*/ 2147483647 w 2061"/>
              <a:gd name="T45" fmla="*/ 2147483647 h 1042"/>
              <a:gd name="T46" fmla="*/ 2147483647 w 2061"/>
              <a:gd name="T47" fmla="*/ 2147483647 h 1042"/>
              <a:gd name="T48" fmla="*/ 2147483647 w 2061"/>
              <a:gd name="T49" fmla="*/ 2147483647 h 1042"/>
              <a:gd name="T50" fmla="*/ 2147483647 w 2061"/>
              <a:gd name="T51" fmla="*/ 2147483647 h 1042"/>
              <a:gd name="T52" fmla="*/ 2147483647 w 2061"/>
              <a:gd name="T53" fmla="*/ 2147483647 h 1042"/>
              <a:gd name="T54" fmla="*/ 2147483647 w 2061"/>
              <a:gd name="T55" fmla="*/ 2147483647 h 1042"/>
              <a:gd name="T56" fmla="*/ 2147483647 w 2061"/>
              <a:gd name="T57" fmla="*/ 2147483647 h 1042"/>
              <a:gd name="T58" fmla="*/ 2147483647 w 2061"/>
              <a:gd name="T59" fmla="*/ 2147483647 h 1042"/>
              <a:gd name="T60" fmla="*/ 2147483647 w 2061"/>
              <a:gd name="T61" fmla="*/ 2147483647 h 1042"/>
              <a:gd name="T62" fmla="*/ 2147483647 w 2061"/>
              <a:gd name="T63" fmla="*/ 2147483647 h 1042"/>
              <a:gd name="T64" fmla="*/ 2147483647 w 2061"/>
              <a:gd name="T65" fmla="*/ 2147483647 h 1042"/>
              <a:gd name="T66" fmla="*/ 2147483647 w 2061"/>
              <a:gd name="T67" fmla="*/ 2147483647 h 1042"/>
              <a:gd name="T68" fmla="*/ 2147483647 w 2061"/>
              <a:gd name="T69" fmla="*/ 2147483647 h 10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61"/>
              <a:gd name="T106" fmla="*/ 0 h 1042"/>
              <a:gd name="T107" fmla="*/ 2061 w 2061"/>
              <a:gd name="T108" fmla="*/ 1042 h 10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61" h="1042" extrusionOk="0">
                <a:moveTo>
                  <a:pt x="0" y="774"/>
                </a:moveTo>
                <a:cubicBezTo>
                  <a:pt x="15" y="827"/>
                  <a:pt x="31" y="879"/>
                  <a:pt x="51" y="930"/>
                </a:cubicBezTo>
                <a:cubicBezTo>
                  <a:pt x="60" y="953"/>
                  <a:pt x="63" y="959"/>
                  <a:pt x="76" y="969"/>
                </a:cubicBezTo>
                <a:cubicBezTo>
                  <a:pt x="96" y="949"/>
                  <a:pt x="100" y="938"/>
                  <a:pt x="103" y="901"/>
                </a:cubicBezTo>
                <a:cubicBezTo>
                  <a:pt x="111" y="819"/>
                  <a:pt x="119" y="740"/>
                  <a:pt x="138" y="660"/>
                </a:cubicBezTo>
                <a:cubicBezTo>
                  <a:pt x="157" y="580"/>
                  <a:pt x="184" y="499"/>
                  <a:pt x="235" y="433"/>
                </a:cubicBezTo>
                <a:cubicBezTo>
                  <a:pt x="263" y="397"/>
                  <a:pt x="300" y="358"/>
                  <a:pt x="350" y="368"/>
                </a:cubicBezTo>
                <a:cubicBezTo>
                  <a:pt x="367" y="376"/>
                  <a:pt x="373" y="379"/>
                  <a:pt x="376" y="393"/>
                </a:cubicBezTo>
              </a:path>
              <a:path w="2061" h="1042" extrusionOk="0">
                <a:moveTo>
                  <a:pt x="455" y="687"/>
                </a:moveTo>
                <a:cubicBezTo>
                  <a:pt x="519" y="727"/>
                  <a:pt x="583" y="760"/>
                  <a:pt x="663" y="755"/>
                </a:cubicBezTo>
                <a:cubicBezTo>
                  <a:pt x="722" y="751"/>
                  <a:pt x="795" y="721"/>
                  <a:pt x="834" y="675"/>
                </a:cubicBezTo>
                <a:cubicBezTo>
                  <a:pt x="859" y="646"/>
                  <a:pt x="850" y="632"/>
                  <a:pt x="837" y="605"/>
                </a:cubicBezTo>
                <a:cubicBezTo>
                  <a:pt x="775" y="592"/>
                  <a:pt x="737" y="608"/>
                  <a:pt x="683" y="644"/>
                </a:cubicBezTo>
                <a:cubicBezTo>
                  <a:pt x="618" y="688"/>
                  <a:pt x="565" y="751"/>
                  <a:pt x="541" y="826"/>
                </a:cubicBezTo>
                <a:cubicBezTo>
                  <a:pt x="522" y="884"/>
                  <a:pt x="533" y="946"/>
                  <a:pt x="594" y="972"/>
                </a:cubicBezTo>
                <a:cubicBezTo>
                  <a:pt x="666" y="1002"/>
                  <a:pt x="778" y="975"/>
                  <a:pt x="847" y="949"/>
                </a:cubicBezTo>
                <a:cubicBezTo>
                  <a:pt x="958" y="907"/>
                  <a:pt x="1057" y="849"/>
                  <a:pt x="1153" y="780"/>
                </a:cubicBezTo>
                <a:cubicBezTo>
                  <a:pt x="1222" y="730"/>
                  <a:pt x="1261" y="695"/>
                  <a:pt x="1256" y="612"/>
                </a:cubicBezTo>
                <a:cubicBezTo>
                  <a:pt x="1210" y="573"/>
                  <a:pt x="1173" y="562"/>
                  <a:pt x="1114" y="591"/>
                </a:cubicBezTo>
                <a:cubicBezTo>
                  <a:pt x="1054" y="620"/>
                  <a:pt x="1048" y="684"/>
                  <a:pt x="1076" y="739"/>
                </a:cubicBezTo>
                <a:cubicBezTo>
                  <a:pt x="1131" y="844"/>
                  <a:pt x="1263" y="886"/>
                  <a:pt x="1317" y="986"/>
                </a:cubicBezTo>
                <a:cubicBezTo>
                  <a:pt x="1322" y="1009"/>
                  <a:pt x="1324" y="1016"/>
                  <a:pt x="1308" y="1025"/>
                </a:cubicBezTo>
                <a:cubicBezTo>
                  <a:pt x="1251" y="1039"/>
                  <a:pt x="1192" y="1048"/>
                  <a:pt x="1134" y="1035"/>
                </a:cubicBezTo>
                <a:cubicBezTo>
                  <a:pt x="1090" y="1025"/>
                  <a:pt x="1027" y="998"/>
                  <a:pt x="1033" y="943"/>
                </a:cubicBezTo>
                <a:cubicBezTo>
                  <a:pt x="1037" y="932"/>
                  <a:pt x="1040" y="920"/>
                  <a:pt x="1044" y="909"/>
                </a:cubicBezTo>
              </a:path>
              <a:path w="2061" h="1042" extrusionOk="0">
                <a:moveTo>
                  <a:pt x="1564" y="7"/>
                </a:moveTo>
                <a:cubicBezTo>
                  <a:pt x="1590" y="22"/>
                  <a:pt x="1596" y="36"/>
                  <a:pt x="1605" y="88"/>
                </a:cubicBezTo>
                <a:cubicBezTo>
                  <a:pt x="1623" y="189"/>
                  <a:pt x="1630" y="293"/>
                  <a:pt x="1635" y="396"/>
                </a:cubicBezTo>
                <a:cubicBezTo>
                  <a:pt x="1641" y="502"/>
                  <a:pt x="1643" y="607"/>
                  <a:pt x="1632" y="712"/>
                </a:cubicBezTo>
                <a:cubicBezTo>
                  <a:pt x="1626" y="769"/>
                  <a:pt x="1626" y="781"/>
                  <a:pt x="1597" y="797"/>
                </a:cubicBezTo>
              </a:path>
              <a:path w="2061" h="1042" extrusionOk="0">
                <a:moveTo>
                  <a:pt x="1440" y="493"/>
                </a:moveTo>
                <a:cubicBezTo>
                  <a:pt x="1428" y="466"/>
                  <a:pt x="1424" y="460"/>
                  <a:pt x="1424" y="442"/>
                </a:cubicBezTo>
                <a:cubicBezTo>
                  <a:pt x="1472" y="421"/>
                  <a:pt x="1516" y="429"/>
                  <a:pt x="1568" y="428"/>
                </a:cubicBezTo>
                <a:cubicBezTo>
                  <a:pt x="1663" y="426"/>
                  <a:pt x="1753" y="413"/>
                  <a:pt x="1844" y="384"/>
                </a:cubicBezTo>
                <a:cubicBezTo>
                  <a:pt x="1919" y="360"/>
                  <a:pt x="1989" y="326"/>
                  <a:pt x="2060" y="29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0" name="Ink 22"/>
          <p:cNvSpPr>
            <a:spLocks noRot="1" noChangeAspect="1" noEditPoints="1" noChangeArrowheads="1" noChangeShapeType="1" noTextEdit="1"/>
          </p:cNvSpPr>
          <p:nvPr/>
        </p:nvSpPr>
        <p:spPr bwMode="auto">
          <a:xfrm>
            <a:off x="6340475" y="4595813"/>
            <a:ext cx="423863" cy="400050"/>
          </a:xfrm>
          <a:custGeom>
            <a:avLst/>
            <a:gdLst>
              <a:gd name="T0" fmla="*/ 2147483647 w 1178"/>
              <a:gd name="T1" fmla="*/ 2147483647 h 1111"/>
              <a:gd name="T2" fmla="*/ 2147483647 w 1178"/>
              <a:gd name="T3" fmla="*/ 2147483647 h 1111"/>
              <a:gd name="T4" fmla="*/ 2147483647 w 1178"/>
              <a:gd name="T5" fmla="*/ 2147483647 h 1111"/>
              <a:gd name="T6" fmla="*/ 2147483647 w 1178"/>
              <a:gd name="T7" fmla="*/ 2147483647 h 1111"/>
              <a:gd name="T8" fmla="*/ 2147483647 w 1178"/>
              <a:gd name="T9" fmla="*/ 2147483647 h 1111"/>
              <a:gd name="T10" fmla="*/ 2147483647 w 1178"/>
              <a:gd name="T11" fmla="*/ 2147483647 h 1111"/>
              <a:gd name="T12" fmla="*/ 2147483647 w 1178"/>
              <a:gd name="T13" fmla="*/ 2147483647 h 1111"/>
              <a:gd name="T14" fmla="*/ 2147483647 w 1178"/>
              <a:gd name="T15" fmla="*/ 2147483647 h 1111"/>
              <a:gd name="T16" fmla="*/ 2147483647 w 1178"/>
              <a:gd name="T17" fmla="*/ 2147483647 h 1111"/>
              <a:gd name="T18" fmla="*/ 2147483647 w 1178"/>
              <a:gd name="T19" fmla="*/ 2147483647 h 1111"/>
              <a:gd name="T20" fmla="*/ 2147483647 w 1178"/>
              <a:gd name="T21" fmla="*/ 2147483647 h 1111"/>
              <a:gd name="T22" fmla="*/ 2147483647 w 1178"/>
              <a:gd name="T23" fmla="*/ 2147483647 h 1111"/>
              <a:gd name="T24" fmla="*/ 2147483647 w 1178"/>
              <a:gd name="T25" fmla="*/ 2147483647 h 1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8"/>
              <a:gd name="T40" fmla="*/ 0 h 1111"/>
              <a:gd name="T41" fmla="*/ 1178 w 1178"/>
              <a:gd name="T42" fmla="*/ 1111 h 1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8" h="1111" extrusionOk="0">
                <a:moveTo>
                  <a:pt x="244" y="251"/>
                </a:moveTo>
                <a:cubicBezTo>
                  <a:pt x="221" y="310"/>
                  <a:pt x="203" y="372"/>
                  <a:pt x="178" y="431"/>
                </a:cubicBezTo>
                <a:cubicBezTo>
                  <a:pt x="135" y="535"/>
                  <a:pt x="88" y="637"/>
                  <a:pt x="48" y="742"/>
                </a:cubicBezTo>
                <a:cubicBezTo>
                  <a:pt x="20" y="815"/>
                  <a:pt x="-23" y="914"/>
                  <a:pt x="12" y="992"/>
                </a:cubicBezTo>
                <a:cubicBezTo>
                  <a:pt x="42" y="1059"/>
                  <a:pt x="131" y="1067"/>
                  <a:pt x="194" y="1071"/>
                </a:cubicBezTo>
                <a:cubicBezTo>
                  <a:pt x="277" y="1076"/>
                  <a:pt x="351" y="1063"/>
                  <a:pt x="427" y="1034"/>
                </a:cubicBezTo>
                <a:cubicBezTo>
                  <a:pt x="492" y="1009"/>
                  <a:pt x="533" y="975"/>
                  <a:pt x="581" y="927"/>
                </a:cubicBezTo>
              </a:path>
              <a:path w="1178" h="1111" extrusionOk="0">
                <a:moveTo>
                  <a:pt x="888" y="52"/>
                </a:moveTo>
                <a:cubicBezTo>
                  <a:pt x="884" y="24"/>
                  <a:pt x="883" y="17"/>
                  <a:pt x="879" y="0"/>
                </a:cubicBezTo>
                <a:cubicBezTo>
                  <a:pt x="954" y="122"/>
                  <a:pt x="1013" y="253"/>
                  <a:pt x="1063" y="387"/>
                </a:cubicBezTo>
                <a:cubicBezTo>
                  <a:pt x="1136" y="581"/>
                  <a:pt x="1198" y="803"/>
                  <a:pt x="1170" y="1012"/>
                </a:cubicBezTo>
                <a:cubicBezTo>
                  <a:pt x="1168" y="1026"/>
                  <a:pt x="1161" y="1115"/>
                  <a:pt x="1127" y="1110"/>
                </a:cubicBezTo>
                <a:cubicBezTo>
                  <a:pt x="1121" y="1088"/>
                  <a:pt x="1119" y="1079"/>
                  <a:pt x="1128" y="106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1" name="Ink 23"/>
          <p:cNvSpPr>
            <a:spLocks noRot="1" noChangeAspect="1" noEditPoints="1" noChangeArrowheads="1" noChangeShapeType="1" noTextEdit="1"/>
          </p:cNvSpPr>
          <p:nvPr/>
        </p:nvSpPr>
        <p:spPr bwMode="auto">
          <a:xfrm>
            <a:off x="7059613" y="4552950"/>
            <a:ext cx="650875" cy="690563"/>
          </a:xfrm>
          <a:custGeom>
            <a:avLst/>
            <a:gdLst>
              <a:gd name="T0" fmla="*/ 0 w 1809"/>
              <a:gd name="T1" fmla="*/ 2147483647 h 1916"/>
              <a:gd name="T2" fmla="*/ 2147483647 w 1809"/>
              <a:gd name="T3" fmla="*/ 2147483647 h 1916"/>
              <a:gd name="T4" fmla="*/ 2147483647 w 1809"/>
              <a:gd name="T5" fmla="*/ 2147483647 h 1916"/>
              <a:gd name="T6" fmla="*/ 2147483647 w 1809"/>
              <a:gd name="T7" fmla="*/ 2147483647 h 1916"/>
              <a:gd name="T8" fmla="*/ 2147483647 w 1809"/>
              <a:gd name="T9" fmla="*/ 2147483647 h 1916"/>
              <a:gd name="T10" fmla="*/ 2147483647 w 1809"/>
              <a:gd name="T11" fmla="*/ 2147483647 h 1916"/>
              <a:gd name="T12" fmla="*/ 2147483647 w 1809"/>
              <a:gd name="T13" fmla="*/ 2147483647 h 1916"/>
              <a:gd name="T14" fmla="*/ 2147483647 w 1809"/>
              <a:gd name="T15" fmla="*/ 2147483647 h 1916"/>
              <a:gd name="T16" fmla="*/ 2147483647 w 1809"/>
              <a:gd name="T17" fmla="*/ 2147483647 h 1916"/>
              <a:gd name="T18" fmla="*/ 2147483647 w 1809"/>
              <a:gd name="T19" fmla="*/ 2147483647 h 1916"/>
              <a:gd name="T20" fmla="*/ 2147483647 w 1809"/>
              <a:gd name="T21" fmla="*/ 2147483647 h 1916"/>
              <a:gd name="T22" fmla="*/ 2147483647 w 1809"/>
              <a:gd name="T23" fmla="*/ 2147483647 h 1916"/>
              <a:gd name="T24" fmla="*/ 2147483647 w 1809"/>
              <a:gd name="T25" fmla="*/ 2147483647 h 1916"/>
              <a:gd name="T26" fmla="*/ 2147483647 w 1809"/>
              <a:gd name="T27" fmla="*/ 2147483647 h 1916"/>
              <a:gd name="T28" fmla="*/ 2147483647 w 1809"/>
              <a:gd name="T29" fmla="*/ 2147483647 h 1916"/>
              <a:gd name="T30" fmla="*/ 2147483647 w 1809"/>
              <a:gd name="T31" fmla="*/ 2147483647 h 1916"/>
              <a:gd name="T32" fmla="*/ 2147483647 w 1809"/>
              <a:gd name="T33" fmla="*/ 2147483647 h 1916"/>
              <a:gd name="T34" fmla="*/ 2147483647 w 1809"/>
              <a:gd name="T35" fmla="*/ 2147483647 h 1916"/>
              <a:gd name="T36" fmla="*/ 2147483647 w 1809"/>
              <a:gd name="T37" fmla="*/ 2147483647 h 1916"/>
              <a:gd name="T38" fmla="*/ 2147483647 w 1809"/>
              <a:gd name="T39" fmla="*/ 2147483647 h 19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9"/>
              <a:gd name="T61" fmla="*/ 0 h 1916"/>
              <a:gd name="T62" fmla="*/ 1809 w 1809"/>
              <a:gd name="T63" fmla="*/ 1916 h 19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9" h="1916" extrusionOk="0">
                <a:moveTo>
                  <a:pt x="0" y="0"/>
                </a:moveTo>
                <a:cubicBezTo>
                  <a:pt x="82" y="69"/>
                  <a:pt x="145" y="153"/>
                  <a:pt x="198" y="247"/>
                </a:cubicBezTo>
                <a:cubicBezTo>
                  <a:pt x="283" y="399"/>
                  <a:pt x="341" y="564"/>
                  <a:pt x="368" y="736"/>
                </a:cubicBezTo>
                <a:cubicBezTo>
                  <a:pt x="394" y="902"/>
                  <a:pt x="384" y="1070"/>
                  <a:pt x="345" y="1233"/>
                </a:cubicBezTo>
                <a:cubicBezTo>
                  <a:pt x="322" y="1328"/>
                  <a:pt x="281" y="1448"/>
                  <a:pt x="209" y="1519"/>
                </a:cubicBezTo>
                <a:cubicBezTo>
                  <a:pt x="165" y="1549"/>
                  <a:pt x="150" y="1559"/>
                  <a:pt x="116" y="1570"/>
                </a:cubicBezTo>
              </a:path>
              <a:path w="1809" h="1916" extrusionOk="0">
                <a:moveTo>
                  <a:pt x="683" y="1581"/>
                </a:moveTo>
                <a:cubicBezTo>
                  <a:pt x="707" y="1600"/>
                  <a:pt x="717" y="1607"/>
                  <a:pt x="723" y="1635"/>
                </a:cubicBezTo>
                <a:cubicBezTo>
                  <a:pt x="728" y="1661"/>
                  <a:pt x="725" y="1674"/>
                  <a:pt x="717" y="1699"/>
                </a:cubicBezTo>
                <a:cubicBezTo>
                  <a:pt x="710" y="1723"/>
                  <a:pt x="700" y="1743"/>
                  <a:pt x="697" y="1767"/>
                </a:cubicBezTo>
                <a:cubicBezTo>
                  <a:pt x="696" y="1781"/>
                  <a:pt x="697" y="1783"/>
                  <a:pt x="711" y="1767"/>
                </a:cubicBezTo>
              </a:path>
              <a:path w="1809" h="1916" extrusionOk="0">
                <a:moveTo>
                  <a:pt x="1031" y="1760"/>
                </a:moveTo>
                <a:cubicBezTo>
                  <a:pt x="1057" y="1777"/>
                  <a:pt x="1078" y="1792"/>
                  <a:pt x="1106" y="1798"/>
                </a:cubicBezTo>
                <a:cubicBezTo>
                  <a:pt x="1120" y="1801"/>
                  <a:pt x="1132" y="1811"/>
                  <a:pt x="1147" y="1808"/>
                </a:cubicBezTo>
                <a:cubicBezTo>
                  <a:pt x="1173" y="1802"/>
                  <a:pt x="1196" y="1786"/>
                  <a:pt x="1222" y="1776"/>
                </a:cubicBezTo>
                <a:cubicBezTo>
                  <a:pt x="1230" y="1773"/>
                  <a:pt x="1239" y="1769"/>
                  <a:pt x="1247" y="1766"/>
                </a:cubicBezTo>
              </a:path>
              <a:path w="1809" h="1916" extrusionOk="0">
                <a:moveTo>
                  <a:pt x="1676" y="1834"/>
                </a:moveTo>
                <a:cubicBezTo>
                  <a:pt x="1698" y="1855"/>
                  <a:pt x="1719" y="1876"/>
                  <a:pt x="1743" y="1892"/>
                </a:cubicBezTo>
                <a:cubicBezTo>
                  <a:pt x="1760" y="1904"/>
                  <a:pt x="1765" y="1918"/>
                  <a:pt x="1787" y="1911"/>
                </a:cubicBezTo>
                <a:cubicBezTo>
                  <a:pt x="1794" y="1908"/>
                  <a:pt x="1801" y="1905"/>
                  <a:pt x="1808" y="190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2" name="Ink 24"/>
          <p:cNvSpPr>
            <a:spLocks noRot="1" noChangeAspect="1" noEditPoints="1" noChangeArrowheads="1" noChangeShapeType="1" noTextEdit="1"/>
          </p:cNvSpPr>
          <p:nvPr/>
        </p:nvSpPr>
        <p:spPr bwMode="auto">
          <a:xfrm>
            <a:off x="6159500" y="2366963"/>
            <a:ext cx="2451100" cy="941387"/>
          </a:xfrm>
          <a:custGeom>
            <a:avLst/>
            <a:gdLst>
              <a:gd name="T0" fmla="*/ 2147483647 w 6808"/>
              <a:gd name="T1" fmla="*/ 2147483647 h 2613"/>
              <a:gd name="T2" fmla="*/ 2147483647 w 6808"/>
              <a:gd name="T3" fmla="*/ 2147483647 h 2613"/>
              <a:gd name="T4" fmla="*/ 2147483647 w 6808"/>
              <a:gd name="T5" fmla="*/ 2147483647 h 2613"/>
              <a:gd name="T6" fmla="*/ 2147483647 w 6808"/>
              <a:gd name="T7" fmla="*/ 2147483647 h 2613"/>
              <a:gd name="T8" fmla="*/ 2147483647 w 6808"/>
              <a:gd name="T9" fmla="*/ 2147483647 h 2613"/>
              <a:gd name="T10" fmla="*/ 2147483647 w 6808"/>
              <a:gd name="T11" fmla="*/ 2147483647 h 2613"/>
              <a:gd name="T12" fmla="*/ 2147483647 w 6808"/>
              <a:gd name="T13" fmla="*/ 2147483647 h 2613"/>
              <a:gd name="T14" fmla="*/ 2147483647 w 6808"/>
              <a:gd name="T15" fmla="*/ 2147483647 h 2613"/>
              <a:gd name="T16" fmla="*/ 2147483647 w 6808"/>
              <a:gd name="T17" fmla="*/ 2147483647 h 2613"/>
              <a:gd name="T18" fmla="*/ 2147483647 w 6808"/>
              <a:gd name="T19" fmla="*/ 2147483647 h 2613"/>
              <a:gd name="T20" fmla="*/ 2147483647 w 6808"/>
              <a:gd name="T21" fmla="*/ 2147483647 h 2613"/>
              <a:gd name="T22" fmla="*/ 2147483647 w 6808"/>
              <a:gd name="T23" fmla="*/ 2147483647 h 2613"/>
              <a:gd name="T24" fmla="*/ 2147483647 w 6808"/>
              <a:gd name="T25" fmla="*/ 2147483647 h 2613"/>
              <a:gd name="T26" fmla="*/ 2147483647 w 6808"/>
              <a:gd name="T27" fmla="*/ 2147483647 h 2613"/>
              <a:gd name="T28" fmla="*/ 2147483647 w 6808"/>
              <a:gd name="T29" fmla="*/ 2147483647 h 2613"/>
              <a:gd name="T30" fmla="*/ 2147483647 w 6808"/>
              <a:gd name="T31" fmla="*/ 2147483647 h 2613"/>
              <a:gd name="T32" fmla="*/ 2147483647 w 6808"/>
              <a:gd name="T33" fmla="*/ 2147483647 h 2613"/>
              <a:gd name="T34" fmla="*/ 2147483647 w 6808"/>
              <a:gd name="T35" fmla="*/ 2147483647 h 2613"/>
              <a:gd name="T36" fmla="*/ 2147483647 w 6808"/>
              <a:gd name="T37" fmla="*/ 2147483647 h 2613"/>
              <a:gd name="T38" fmla="*/ 2147483647 w 6808"/>
              <a:gd name="T39" fmla="*/ 2147483647 h 2613"/>
              <a:gd name="T40" fmla="*/ 2147483647 w 6808"/>
              <a:gd name="T41" fmla="*/ 2147483647 h 2613"/>
              <a:gd name="T42" fmla="*/ 2147483647 w 6808"/>
              <a:gd name="T43" fmla="*/ 2147483647 h 2613"/>
              <a:gd name="T44" fmla="*/ 2147483647 w 6808"/>
              <a:gd name="T45" fmla="*/ 2147483647 h 2613"/>
              <a:gd name="T46" fmla="*/ 2147483647 w 6808"/>
              <a:gd name="T47" fmla="*/ 2147483647 h 2613"/>
              <a:gd name="T48" fmla="*/ 2147483647 w 6808"/>
              <a:gd name="T49" fmla="*/ 2147483647 h 2613"/>
              <a:gd name="T50" fmla="*/ 2147483647 w 6808"/>
              <a:gd name="T51" fmla="*/ 2147483647 h 2613"/>
              <a:gd name="T52" fmla="*/ 2147483647 w 6808"/>
              <a:gd name="T53" fmla="*/ 2147483647 h 2613"/>
              <a:gd name="T54" fmla="*/ 2147483647 w 6808"/>
              <a:gd name="T55" fmla="*/ 2147483647 h 2613"/>
              <a:gd name="T56" fmla="*/ 2147483647 w 6808"/>
              <a:gd name="T57" fmla="*/ 2147483647 h 2613"/>
              <a:gd name="T58" fmla="*/ 2147483647 w 6808"/>
              <a:gd name="T59" fmla="*/ 2147483647 h 2613"/>
              <a:gd name="T60" fmla="*/ 2147483647 w 6808"/>
              <a:gd name="T61" fmla="*/ 2147483647 h 2613"/>
              <a:gd name="T62" fmla="*/ 2147483647 w 6808"/>
              <a:gd name="T63" fmla="*/ 2147483647 h 2613"/>
              <a:gd name="T64" fmla="*/ 2147483647 w 6808"/>
              <a:gd name="T65" fmla="*/ 2147483647 h 2613"/>
              <a:gd name="T66" fmla="*/ 2147483647 w 6808"/>
              <a:gd name="T67" fmla="*/ 2147483647 h 2613"/>
              <a:gd name="T68" fmla="*/ 2147483647 w 6808"/>
              <a:gd name="T69" fmla="*/ 2147483647 h 2613"/>
              <a:gd name="T70" fmla="*/ 2147483647 w 6808"/>
              <a:gd name="T71" fmla="*/ 2147483647 h 2613"/>
              <a:gd name="T72" fmla="*/ 2147483647 w 6808"/>
              <a:gd name="T73" fmla="*/ 2147483647 h 2613"/>
              <a:gd name="T74" fmla="*/ 2147483647 w 6808"/>
              <a:gd name="T75" fmla="*/ 2147483647 h 2613"/>
              <a:gd name="T76" fmla="*/ 2147483647 w 6808"/>
              <a:gd name="T77" fmla="*/ 2147483647 h 2613"/>
              <a:gd name="T78" fmla="*/ 2147483647 w 6808"/>
              <a:gd name="T79" fmla="*/ 2147483647 h 2613"/>
              <a:gd name="T80" fmla="*/ 2147483647 w 6808"/>
              <a:gd name="T81" fmla="*/ 2147483647 h 2613"/>
              <a:gd name="T82" fmla="*/ 2147483647 w 6808"/>
              <a:gd name="T83" fmla="*/ 2147483647 h 2613"/>
              <a:gd name="T84" fmla="*/ 2147483647 w 6808"/>
              <a:gd name="T85" fmla="*/ 2147483647 h 2613"/>
              <a:gd name="T86" fmla="*/ 2147483647 w 6808"/>
              <a:gd name="T87" fmla="*/ 2147483647 h 2613"/>
              <a:gd name="T88" fmla="*/ 2147483647 w 6808"/>
              <a:gd name="T89" fmla="*/ 2147483647 h 2613"/>
              <a:gd name="T90" fmla="*/ 2147483647 w 6808"/>
              <a:gd name="T91" fmla="*/ 2147483647 h 2613"/>
              <a:gd name="T92" fmla="*/ 2147483647 w 6808"/>
              <a:gd name="T93" fmla="*/ 2147483647 h 2613"/>
              <a:gd name="T94" fmla="*/ 2147483647 w 6808"/>
              <a:gd name="T95" fmla="*/ 2147483647 h 2613"/>
              <a:gd name="T96" fmla="*/ 2147483647 w 6808"/>
              <a:gd name="T97" fmla="*/ 2147483647 h 2613"/>
              <a:gd name="T98" fmla="*/ 2147483647 w 6808"/>
              <a:gd name="T99" fmla="*/ 2147483647 h 2613"/>
              <a:gd name="T100" fmla="*/ 2147483647 w 6808"/>
              <a:gd name="T101" fmla="*/ 2147483647 h 2613"/>
              <a:gd name="T102" fmla="*/ 2147483647 w 6808"/>
              <a:gd name="T103" fmla="*/ 2147483647 h 2613"/>
              <a:gd name="T104" fmla="*/ 2147483647 w 6808"/>
              <a:gd name="T105" fmla="*/ 2147483647 h 2613"/>
              <a:gd name="T106" fmla="*/ 2147483647 w 6808"/>
              <a:gd name="T107" fmla="*/ 2147483647 h 2613"/>
              <a:gd name="T108" fmla="*/ 2147483647 w 6808"/>
              <a:gd name="T109" fmla="*/ 2147483647 h 2613"/>
              <a:gd name="T110" fmla="*/ 2147483647 w 6808"/>
              <a:gd name="T111" fmla="*/ 2147483647 h 2613"/>
              <a:gd name="T112" fmla="*/ 2147483647 w 6808"/>
              <a:gd name="T113" fmla="*/ 2147483647 h 2613"/>
              <a:gd name="T114" fmla="*/ 2147483647 w 6808"/>
              <a:gd name="T115" fmla="*/ 2147483647 h 2613"/>
              <a:gd name="T116" fmla="*/ 2147483647 w 6808"/>
              <a:gd name="T117" fmla="*/ 2147483647 h 2613"/>
              <a:gd name="T118" fmla="*/ 2147483647 w 6808"/>
              <a:gd name="T119" fmla="*/ 2147483647 h 2613"/>
              <a:gd name="T120" fmla="*/ 2147483647 w 6808"/>
              <a:gd name="T121" fmla="*/ 2147483647 h 2613"/>
              <a:gd name="T122" fmla="*/ 2147483647 w 6808"/>
              <a:gd name="T123" fmla="*/ 2147483647 h 2613"/>
              <a:gd name="T124" fmla="*/ 2147483647 w 6808"/>
              <a:gd name="T125" fmla="*/ 2147483647 h 26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08"/>
              <a:gd name="T190" fmla="*/ 0 h 2613"/>
              <a:gd name="T191" fmla="*/ 6808 w 6808"/>
              <a:gd name="T192" fmla="*/ 2613 h 26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08" h="2613" extrusionOk="0">
                <a:moveTo>
                  <a:pt x="358" y="881"/>
                </a:moveTo>
                <a:cubicBezTo>
                  <a:pt x="346" y="890"/>
                  <a:pt x="340" y="894"/>
                  <a:pt x="326" y="905"/>
                </a:cubicBezTo>
                <a:cubicBezTo>
                  <a:pt x="274" y="945"/>
                  <a:pt x="235" y="991"/>
                  <a:pt x="202" y="1050"/>
                </a:cubicBezTo>
                <a:cubicBezTo>
                  <a:pt x="56" y="1313"/>
                  <a:pt x="101" y="1595"/>
                  <a:pt x="215" y="1858"/>
                </a:cubicBezTo>
                <a:cubicBezTo>
                  <a:pt x="252" y="1943"/>
                  <a:pt x="294" y="2026"/>
                  <a:pt x="320" y="2116"/>
                </a:cubicBezTo>
                <a:cubicBezTo>
                  <a:pt x="330" y="2150"/>
                  <a:pt x="358" y="2242"/>
                  <a:pt x="331" y="2277"/>
                </a:cubicBezTo>
                <a:cubicBezTo>
                  <a:pt x="307" y="2309"/>
                  <a:pt x="308" y="2290"/>
                  <a:pt x="277" y="2286"/>
                </a:cubicBezTo>
              </a:path>
              <a:path w="6808" h="2613" extrusionOk="0">
                <a:moveTo>
                  <a:pt x="0" y="1736"/>
                </a:moveTo>
                <a:cubicBezTo>
                  <a:pt x="51" y="1732"/>
                  <a:pt x="101" y="1739"/>
                  <a:pt x="152" y="1737"/>
                </a:cubicBezTo>
                <a:cubicBezTo>
                  <a:pt x="220" y="1735"/>
                  <a:pt x="293" y="1727"/>
                  <a:pt x="353" y="1693"/>
                </a:cubicBezTo>
                <a:cubicBezTo>
                  <a:pt x="415" y="1658"/>
                  <a:pt x="440" y="1614"/>
                  <a:pt x="469" y="1552"/>
                </a:cubicBezTo>
              </a:path>
              <a:path w="6808" h="2613" extrusionOk="0">
                <a:moveTo>
                  <a:pt x="527" y="1181"/>
                </a:moveTo>
                <a:cubicBezTo>
                  <a:pt x="534" y="1233"/>
                  <a:pt x="539" y="1283"/>
                  <a:pt x="541" y="1335"/>
                </a:cubicBezTo>
                <a:cubicBezTo>
                  <a:pt x="542" y="1364"/>
                  <a:pt x="548" y="1391"/>
                  <a:pt x="552" y="1419"/>
                </a:cubicBezTo>
              </a:path>
              <a:path w="6808" h="2613" extrusionOk="0">
                <a:moveTo>
                  <a:pt x="615" y="1542"/>
                </a:moveTo>
                <a:cubicBezTo>
                  <a:pt x="632" y="1557"/>
                  <a:pt x="650" y="1568"/>
                  <a:pt x="666" y="1584"/>
                </a:cubicBezTo>
                <a:cubicBezTo>
                  <a:pt x="689" y="1608"/>
                  <a:pt x="701" y="1631"/>
                  <a:pt x="710" y="1663"/>
                </a:cubicBezTo>
                <a:cubicBezTo>
                  <a:pt x="720" y="1698"/>
                  <a:pt x="727" y="1734"/>
                  <a:pt x="732" y="1770"/>
                </a:cubicBezTo>
                <a:cubicBezTo>
                  <a:pt x="734" y="1785"/>
                  <a:pt x="734" y="1789"/>
                  <a:pt x="737" y="1798"/>
                </a:cubicBezTo>
                <a:cubicBezTo>
                  <a:pt x="758" y="1764"/>
                  <a:pt x="774" y="1728"/>
                  <a:pt x="792" y="1692"/>
                </a:cubicBezTo>
                <a:cubicBezTo>
                  <a:pt x="814" y="1649"/>
                  <a:pt x="838" y="1600"/>
                  <a:pt x="880" y="1573"/>
                </a:cubicBezTo>
                <a:cubicBezTo>
                  <a:pt x="921" y="1547"/>
                  <a:pt x="938" y="1596"/>
                  <a:pt x="947" y="1627"/>
                </a:cubicBezTo>
                <a:cubicBezTo>
                  <a:pt x="968" y="1696"/>
                  <a:pt x="963" y="1779"/>
                  <a:pt x="1000" y="1842"/>
                </a:cubicBezTo>
                <a:cubicBezTo>
                  <a:pt x="1023" y="1881"/>
                  <a:pt x="1045" y="1868"/>
                  <a:pt x="1082" y="1863"/>
                </a:cubicBezTo>
              </a:path>
              <a:path w="6808" h="2613" extrusionOk="0">
                <a:moveTo>
                  <a:pt x="1647" y="735"/>
                </a:moveTo>
                <a:cubicBezTo>
                  <a:pt x="1614" y="705"/>
                  <a:pt x="1622" y="701"/>
                  <a:pt x="1581" y="711"/>
                </a:cubicBezTo>
                <a:cubicBezTo>
                  <a:pt x="1547" y="797"/>
                  <a:pt x="1530" y="880"/>
                  <a:pt x="1519" y="972"/>
                </a:cubicBezTo>
                <a:cubicBezTo>
                  <a:pt x="1501" y="1119"/>
                  <a:pt x="1496" y="1267"/>
                  <a:pt x="1491" y="1415"/>
                </a:cubicBezTo>
                <a:cubicBezTo>
                  <a:pt x="1488" y="1515"/>
                  <a:pt x="1486" y="1615"/>
                  <a:pt x="1495" y="1714"/>
                </a:cubicBezTo>
                <a:cubicBezTo>
                  <a:pt x="1496" y="1724"/>
                  <a:pt x="1497" y="1733"/>
                  <a:pt x="1498" y="1743"/>
                </a:cubicBezTo>
              </a:path>
              <a:path w="6808" h="2613" extrusionOk="0">
                <a:moveTo>
                  <a:pt x="1320" y="1340"/>
                </a:moveTo>
                <a:cubicBezTo>
                  <a:pt x="1316" y="1292"/>
                  <a:pt x="1286" y="1328"/>
                  <a:pt x="1348" y="1288"/>
                </a:cubicBezTo>
                <a:cubicBezTo>
                  <a:pt x="1419" y="1243"/>
                  <a:pt x="1484" y="1195"/>
                  <a:pt x="1544" y="1136"/>
                </a:cubicBezTo>
                <a:cubicBezTo>
                  <a:pt x="1610" y="1071"/>
                  <a:pt x="1727" y="856"/>
                  <a:pt x="1816" y="830"/>
                </a:cubicBezTo>
                <a:cubicBezTo>
                  <a:pt x="1838" y="822"/>
                  <a:pt x="1845" y="819"/>
                  <a:pt x="1855" y="837"/>
                </a:cubicBezTo>
                <a:cubicBezTo>
                  <a:pt x="1875" y="928"/>
                  <a:pt x="1869" y="1010"/>
                  <a:pt x="1861" y="1103"/>
                </a:cubicBezTo>
                <a:cubicBezTo>
                  <a:pt x="1845" y="1281"/>
                  <a:pt x="1817" y="1457"/>
                  <a:pt x="1794" y="1634"/>
                </a:cubicBezTo>
                <a:cubicBezTo>
                  <a:pt x="1791" y="1668"/>
                  <a:pt x="1789" y="1676"/>
                  <a:pt x="1790" y="1697"/>
                </a:cubicBezTo>
                <a:cubicBezTo>
                  <a:pt x="1806" y="1677"/>
                  <a:pt x="1820" y="1650"/>
                  <a:pt x="1837" y="1627"/>
                </a:cubicBezTo>
                <a:cubicBezTo>
                  <a:pt x="1854" y="1604"/>
                  <a:pt x="1867" y="1583"/>
                  <a:pt x="1898" y="1595"/>
                </a:cubicBezTo>
                <a:cubicBezTo>
                  <a:pt x="1938" y="1611"/>
                  <a:pt x="1952" y="1677"/>
                  <a:pt x="2005" y="1658"/>
                </a:cubicBezTo>
                <a:cubicBezTo>
                  <a:pt x="2048" y="1643"/>
                  <a:pt x="2077" y="1590"/>
                  <a:pt x="2099" y="1554"/>
                </a:cubicBezTo>
                <a:cubicBezTo>
                  <a:pt x="2132" y="1499"/>
                  <a:pt x="2160" y="1395"/>
                  <a:pt x="2215" y="1357"/>
                </a:cubicBezTo>
                <a:cubicBezTo>
                  <a:pt x="2252" y="1332"/>
                  <a:pt x="2270" y="1340"/>
                  <a:pt x="2297" y="1376"/>
                </a:cubicBezTo>
                <a:cubicBezTo>
                  <a:pt x="2345" y="1441"/>
                  <a:pt x="2383" y="1569"/>
                  <a:pt x="2373" y="1650"/>
                </a:cubicBezTo>
                <a:cubicBezTo>
                  <a:pt x="2368" y="1693"/>
                  <a:pt x="2345" y="1701"/>
                  <a:pt x="2305" y="1697"/>
                </a:cubicBezTo>
                <a:cubicBezTo>
                  <a:pt x="2273" y="1694"/>
                  <a:pt x="2238" y="1682"/>
                  <a:pt x="2220" y="1652"/>
                </a:cubicBezTo>
                <a:cubicBezTo>
                  <a:pt x="2195" y="1612"/>
                  <a:pt x="2196" y="1574"/>
                  <a:pt x="2197" y="1529"/>
                </a:cubicBezTo>
              </a:path>
              <a:path w="6808" h="2613" extrusionOk="0">
                <a:moveTo>
                  <a:pt x="2461" y="801"/>
                </a:moveTo>
                <a:cubicBezTo>
                  <a:pt x="2487" y="859"/>
                  <a:pt x="2485" y="914"/>
                  <a:pt x="2491" y="977"/>
                </a:cubicBezTo>
                <a:cubicBezTo>
                  <a:pt x="2501" y="1086"/>
                  <a:pt x="2512" y="1194"/>
                  <a:pt x="2520" y="1303"/>
                </a:cubicBezTo>
                <a:cubicBezTo>
                  <a:pt x="2524" y="1359"/>
                  <a:pt x="2530" y="1415"/>
                  <a:pt x="2529" y="1471"/>
                </a:cubicBezTo>
                <a:cubicBezTo>
                  <a:pt x="2499" y="1430"/>
                  <a:pt x="2480" y="1388"/>
                  <a:pt x="2457" y="1343"/>
                </a:cubicBezTo>
                <a:cubicBezTo>
                  <a:pt x="2439" y="1308"/>
                  <a:pt x="2402" y="1255"/>
                  <a:pt x="2407" y="1214"/>
                </a:cubicBezTo>
                <a:cubicBezTo>
                  <a:pt x="2409" y="1208"/>
                  <a:pt x="2411" y="1201"/>
                  <a:pt x="2413" y="1195"/>
                </a:cubicBezTo>
                <a:cubicBezTo>
                  <a:pt x="2461" y="1182"/>
                  <a:pt x="2506" y="1184"/>
                  <a:pt x="2554" y="1177"/>
                </a:cubicBezTo>
                <a:cubicBezTo>
                  <a:pt x="2636" y="1166"/>
                  <a:pt x="2710" y="1135"/>
                  <a:pt x="2786" y="1103"/>
                </a:cubicBezTo>
              </a:path>
              <a:path w="6808" h="2613" extrusionOk="0">
                <a:moveTo>
                  <a:pt x="3068" y="1636"/>
                </a:moveTo>
                <a:cubicBezTo>
                  <a:pt x="3049" y="1659"/>
                  <a:pt x="3056" y="1693"/>
                  <a:pt x="3037" y="1633"/>
                </a:cubicBezTo>
                <a:cubicBezTo>
                  <a:pt x="3018" y="1571"/>
                  <a:pt x="3012" y="1498"/>
                  <a:pt x="3008" y="1434"/>
                </a:cubicBezTo>
                <a:cubicBezTo>
                  <a:pt x="3004" y="1361"/>
                  <a:pt x="3002" y="1284"/>
                  <a:pt x="3021" y="1212"/>
                </a:cubicBezTo>
                <a:cubicBezTo>
                  <a:pt x="3038" y="1148"/>
                  <a:pt x="3070" y="1121"/>
                  <a:pt x="3134" y="1116"/>
                </a:cubicBezTo>
                <a:cubicBezTo>
                  <a:pt x="3197" y="1111"/>
                  <a:pt x="3265" y="1131"/>
                  <a:pt x="3328" y="1133"/>
                </a:cubicBezTo>
                <a:cubicBezTo>
                  <a:pt x="3397" y="1135"/>
                  <a:pt x="3459" y="1133"/>
                  <a:pt x="3502" y="1079"/>
                </a:cubicBezTo>
                <a:cubicBezTo>
                  <a:pt x="3500" y="1075"/>
                  <a:pt x="3499" y="1071"/>
                  <a:pt x="3497" y="1067"/>
                </a:cubicBezTo>
                <a:cubicBezTo>
                  <a:pt x="3445" y="1064"/>
                  <a:pt x="3424" y="1060"/>
                  <a:pt x="3378" y="1104"/>
                </a:cubicBezTo>
                <a:cubicBezTo>
                  <a:pt x="3315" y="1164"/>
                  <a:pt x="3245" y="1333"/>
                  <a:pt x="3309" y="1414"/>
                </a:cubicBezTo>
                <a:cubicBezTo>
                  <a:pt x="3355" y="1472"/>
                  <a:pt x="3395" y="1462"/>
                  <a:pt x="3453" y="1424"/>
                </a:cubicBezTo>
                <a:cubicBezTo>
                  <a:pt x="3548" y="1362"/>
                  <a:pt x="3608" y="1231"/>
                  <a:pt x="3648" y="1130"/>
                </a:cubicBezTo>
                <a:cubicBezTo>
                  <a:pt x="3718" y="952"/>
                  <a:pt x="3763" y="761"/>
                  <a:pt x="3765" y="570"/>
                </a:cubicBezTo>
                <a:cubicBezTo>
                  <a:pt x="3749" y="696"/>
                  <a:pt x="3739" y="823"/>
                  <a:pt x="3735" y="951"/>
                </a:cubicBezTo>
                <a:cubicBezTo>
                  <a:pt x="3732" y="1049"/>
                  <a:pt x="3734" y="1148"/>
                  <a:pt x="3731" y="1246"/>
                </a:cubicBezTo>
                <a:cubicBezTo>
                  <a:pt x="3706" y="1185"/>
                  <a:pt x="3689" y="1130"/>
                  <a:pt x="3684" y="1063"/>
                </a:cubicBezTo>
                <a:cubicBezTo>
                  <a:pt x="3678" y="989"/>
                  <a:pt x="3695" y="959"/>
                  <a:pt x="3728" y="906"/>
                </a:cubicBezTo>
                <a:cubicBezTo>
                  <a:pt x="3765" y="935"/>
                  <a:pt x="3782" y="948"/>
                  <a:pt x="3799" y="1000"/>
                </a:cubicBezTo>
                <a:cubicBezTo>
                  <a:pt x="3823" y="1073"/>
                  <a:pt x="3827" y="1175"/>
                  <a:pt x="3883" y="1232"/>
                </a:cubicBezTo>
                <a:cubicBezTo>
                  <a:pt x="3910" y="1260"/>
                  <a:pt x="3960" y="1268"/>
                  <a:pt x="3983" y="1229"/>
                </a:cubicBezTo>
                <a:cubicBezTo>
                  <a:pt x="4024" y="1159"/>
                  <a:pt x="4000" y="1046"/>
                  <a:pt x="3992" y="970"/>
                </a:cubicBezTo>
                <a:cubicBezTo>
                  <a:pt x="3989" y="942"/>
                  <a:pt x="3988" y="914"/>
                  <a:pt x="3986" y="887"/>
                </a:cubicBezTo>
                <a:cubicBezTo>
                  <a:pt x="4006" y="919"/>
                  <a:pt x="4023" y="950"/>
                  <a:pt x="4039" y="986"/>
                </a:cubicBezTo>
                <a:cubicBezTo>
                  <a:pt x="4065" y="1043"/>
                  <a:pt x="4091" y="1099"/>
                  <a:pt x="4120" y="1154"/>
                </a:cubicBezTo>
                <a:cubicBezTo>
                  <a:pt x="4134" y="1059"/>
                  <a:pt x="4135" y="946"/>
                  <a:pt x="4194" y="865"/>
                </a:cubicBezTo>
                <a:cubicBezTo>
                  <a:pt x="4215" y="836"/>
                  <a:pt x="4247" y="799"/>
                  <a:pt x="4282" y="787"/>
                </a:cubicBezTo>
                <a:cubicBezTo>
                  <a:pt x="4326" y="772"/>
                  <a:pt x="4315" y="800"/>
                  <a:pt x="4338" y="810"/>
                </a:cubicBezTo>
              </a:path>
              <a:path w="6808" h="2613" extrusionOk="0">
                <a:moveTo>
                  <a:pt x="4278" y="1103"/>
                </a:moveTo>
                <a:cubicBezTo>
                  <a:pt x="4273" y="1124"/>
                  <a:pt x="4270" y="1141"/>
                  <a:pt x="4269" y="1162"/>
                </a:cubicBezTo>
                <a:cubicBezTo>
                  <a:pt x="4279" y="1133"/>
                  <a:pt x="4291" y="1105"/>
                  <a:pt x="4302" y="1076"/>
                </a:cubicBezTo>
                <a:cubicBezTo>
                  <a:pt x="4309" y="1057"/>
                  <a:pt x="4321" y="1002"/>
                  <a:pt x="4342" y="992"/>
                </a:cubicBezTo>
                <a:cubicBezTo>
                  <a:pt x="4366" y="981"/>
                  <a:pt x="4377" y="999"/>
                  <a:pt x="4393" y="1016"/>
                </a:cubicBezTo>
                <a:cubicBezTo>
                  <a:pt x="4419" y="1045"/>
                  <a:pt x="4447" y="1078"/>
                  <a:pt x="4480" y="1099"/>
                </a:cubicBezTo>
                <a:cubicBezTo>
                  <a:pt x="4500" y="1112"/>
                  <a:pt x="4537" y="1132"/>
                  <a:pt x="4562" y="1121"/>
                </a:cubicBezTo>
                <a:cubicBezTo>
                  <a:pt x="4590" y="1109"/>
                  <a:pt x="4587" y="1066"/>
                  <a:pt x="4588" y="1043"/>
                </a:cubicBezTo>
                <a:cubicBezTo>
                  <a:pt x="4590" y="986"/>
                  <a:pt x="4581" y="925"/>
                  <a:pt x="4588" y="868"/>
                </a:cubicBezTo>
                <a:cubicBezTo>
                  <a:pt x="4596" y="801"/>
                  <a:pt x="4619" y="736"/>
                  <a:pt x="4645" y="674"/>
                </a:cubicBezTo>
              </a:path>
              <a:path w="6808" h="2613" extrusionOk="0">
                <a:moveTo>
                  <a:pt x="4899" y="695"/>
                </a:moveTo>
                <a:cubicBezTo>
                  <a:pt x="4871" y="703"/>
                  <a:pt x="4848" y="714"/>
                  <a:pt x="4823" y="726"/>
                </a:cubicBezTo>
                <a:cubicBezTo>
                  <a:pt x="4796" y="739"/>
                  <a:pt x="4772" y="746"/>
                  <a:pt x="4766" y="779"/>
                </a:cubicBezTo>
                <a:cubicBezTo>
                  <a:pt x="4758" y="820"/>
                  <a:pt x="4791" y="857"/>
                  <a:pt x="4816" y="885"/>
                </a:cubicBezTo>
                <a:cubicBezTo>
                  <a:pt x="4852" y="926"/>
                  <a:pt x="4894" y="959"/>
                  <a:pt x="4934" y="996"/>
                </a:cubicBezTo>
                <a:cubicBezTo>
                  <a:pt x="4953" y="1014"/>
                  <a:pt x="4958" y="1020"/>
                  <a:pt x="4960" y="1043"/>
                </a:cubicBezTo>
                <a:cubicBezTo>
                  <a:pt x="4930" y="1058"/>
                  <a:pt x="4901" y="1058"/>
                  <a:pt x="4867" y="1056"/>
                </a:cubicBezTo>
                <a:cubicBezTo>
                  <a:pt x="4821" y="1053"/>
                  <a:pt x="4781" y="1045"/>
                  <a:pt x="4747" y="1012"/>
                </a:cubicBezTo>
                <a:cubicBezTo>
                  <a:pt x="4724" y="990"/>
                  <a:pt x="4725" y="973"/>
                  <a:pt x="4724" y="944"/>
                </a:cubicBezTo>
              </a:path>
              <a:path w="6808" h="2613" extrusionOk="0">
                <a:moveTo>
                  <a:pt x="5341" y="174"/>
                </a:moveTo>
                <a:cubicBezTo>
                  <a:pt x="5343" y="225"/>
                  <a:pt x="5343" y="275"/>
                  <a:pt x="5344" y="326"/>
                </a:cubicBezTo>
                <a:cubicBezTo>
                  <a:pt x="5345" y="412"/>
                  <a:pt x="5342" y="498"/>
                  <a:pt x="5343" y="584"/>
                </a:cubicBezTo>
                <a:cubicBezTo>
                  <a:pt x="5343" y="641"/>
                  <a:pt x="5336" y="715"/>
                  <a:pt x="5366" y="764"/>
                </a:cubicBezTo>
                <a:cubicBezTo>
                  <a:pt x="5403" y="749"/>
                  <a:pt x="5410" y="715"/>
                  <a:pt x="5426" y="678"/>
                </a:cubicBezTo>
              </a:path>
              <a:path w="6808" h="2613" extrusionOk="0">
                <a:moveTo>
                  <a:pt x="5544" y="271"/>
                </a:moveTo>
                <a:cubicBezTo>
                  <a:pt x="5554" y="237"/>
                  <a:pt x="5557" y="228"/>
                  <a:pt x="5563" y="206"/>
                </a:cubicBezTo>
                <a:cubicBezTo>
                  <a:pt x="5583" y="231"/>
                  <a:pt x="5571" y="299"/>
                  <a:pt x="5571" y="336"/>
                </a:cubicBezTo>
                <a:cubicBezTo>
                  <a:pt x="5570" y="428"/>
                  <a:pt x="5572" y="520"/>
                  <a:pt x="5578" y="612"/>
                </a:cubicBezTo>
                <a:cubicBezTo>
                  <a:pt x="5582" y="672"/>
                  <a:pt x="5587" y="731"/>
                  <a:pt x="5602" y="789"/>
                </a:cubicBezTo>
                <a:cubicBezTo>
                  <a:pt x="5607" y="807"/>
                  <a:pt x="5606" y="779"/>
                  <a:pt x="5603" y="761"/>
                </a:cubicBezTo>
              </a:path>
              <a:path w="6808" h="2613" extrusionOk="0">
                <a:moveTo>
                  <a:pt x="5309" y="516"/>
                </a:moveTo>
                <a:cubicBezTo>
                  <a:pt x="5296" y="523"/>
                  <a:pt x="5291" y="524"/>
                  <a:pt x="5295" y="536"/>
                </a:cubicBezTo>
                <a:cubicBezTo>
                  <a:pt x="5322" y="562"/>
                  <a:pt x="5353" y="571"/>
                  <a:pt x="5390" y="579"/>
                </a:cubicBezTo>
                <a:cubicBezTo>
                  <a:pt x="5435" y="589"/>
                  <a:pt x="5494" y="594"/>
                  <a:pt x="5539" y="577"/>
                </a:cubicBezTo>
                <a:cubicBezTo>
                  <a:pt x="5560" y="569"/>
                  <a:pt x="5602" y="548"/>
                  <a:pt x="5598" y="519"/>
                </a:cubicBezTo>
                <a:cubicBezTo>
                  <a:pt x="5596" y="514"/>
                  <a:pt x="5593" y="510"/>
                  <a:pt x="5591" y="505"/>
                </a:cubicBezTo>
              </a:path>
              <a:path w="6808" h="2613" extrusionOk="0">
                <a:moveTo>
                  <a:pt x="5246" y="643"/>
                </a:moveTo>
                <a:cubicBezTo>
                  <a:pt x="5228" y="688"/>
                  <a:pt x="5212" y="716"/>
                  <a:pt x="5255" y="752"/>
                </a:cubicBezTo>
                <a:cubicBezTo>
                  <a:pt x="5292" y="783"/>
                  <a:pt x="5352" y="787"/>
                  <a:pt x="5398" y="783"/>
                </a:cubicBezTo>
                <a:cubicBezTo>
                  <a:pt x="5456" y="778"/>
                  <a:pt x="5500" y="752"/>
                  <a:pt x="5548" y="723"/>
                </a:cubicBezTo>
                <a:cubicBezTo>
                  <a:pt x="5594" y="696"/>
                  <a:pt x="5631" y="662"/>
                  <a:pt x="5668" y="622"/>
                </a:cubicBezTo>
                <a:cubicBezTo>
                  <a:pt x="5678" y="611"/>
                  <a:pt x="5687" y="600"/>
                  <a:pt x="5697" y="589"/>
                </a:cubicBezTo>
              </a:path>
              <a:path w="6808" h="2613" extrusionOk="0">
                <a:moveTo>
                  <a:pt x="6149" y="56"/>
                </a:moveTo>
                <a:cubicBezTo>
                  <a:pt x="6163" y="37"/>
                  <a:pt x="6177" y="19"/>
                  <a:pt x="6191" y="0"/>
                </a:cubicBezTo>
                <a:cubicBezTo>
                  <a:pt x="6180" y="32"/>
                  <a:pt x="6157" y="77"/>
                  <a:pt x="6143" y="113"/>
                </a:cubicBezTo>
                <a:cubicBezTo>
                  <a:pt x="6100" y="223"/>
                  <a:pt x="6056" y="336"/>
                  <a:pt x="6025" y="450"/>
                </a:cubicBezTo>
                <a:cubicBezTo>
                  <a:pt x="5994" y="564"/>
                  <a:pt x="5972" y="685"/>
                  <a:pt x="5987" y="803"/>
                </a:cubicBezTo>
                <a:cubicBezTo>
                  <a:pt x="5994" y="856"/>
                  <a:pt x="6021" y="939"/>
                  <a:pt x="6082" y="954"/>
                </a:cubicBezTo>
                <a:cubicBezTo>
                  <a:pt x="6122" y="964"/>
                  <a:pt x="6138" y="929"/>
                  <a:pt x="6159" y="905"/>
                </a:cubicBezTo>
              </a:path>
              <a:path w="6808" h="2613" extrusionOk="0">
                <a:moveTo>
                  <a:pt x="5892" y="517"/>
                </a:moveTo>
                <a:cubicBezTo>
                  <a:pt x="5902" y="560"/>
                  <a:pt x="5929" y="572"/>
                  <a:pt x="5971" y="586"/>
                </a:cubicBezTo>
                <a:cubicBezTo>
                  <a:pt x="6030" y="606"/>
                  <a:pt x="6094" y="606"/>
                  <a:pt x="6155" y="594"/>
                </a:cubicBezTo>
                <a:cubicBezTo>
                  <a:pt x="6198" y="586"/>
                  <a:pt x="6239" y="565"/>
                  <a:pt x="6278" y="546"/>
                </a:cubicBezTo>
              </a:path>
              <a:path w="6808" h="2613" extrusionOk="0">
                <a:moveTo>
                  <a:pt x="6094" y="1278"/>
                </a:moveTo>
                <a:cubicBezTo>
                  <a:pt x="6075" y="1309"/>
                  <a:pt x="6031" y="1371"/>
                  <a:pt x="6046" y="1411"/>
                </a:cubicBezTo>
                <a:cubicBezTo>
                  <a:pt x="6055" y="1434"/>
                  <a:pt x="6068" y="1451"/>
                  <a:pt x="6091" y="1463"/>
                </a:cubicBezTo>
                <a:cubicBezTo>
                  <a:pt x="6110" y="1473"/>
                  <a:pt x="6130" y="1477"/>
                  <a:pt x="6151" y="1482"/>
                </a:cubicBezTo>
                <a:cubicBezTo>
                  <a:pt x="6176" y="1488"/>
                  <a:pt x="6212" y="1505"/>
                  <a:pt x="6236" y="1505"/>
                </a:cubicBezTo>
                <a:cubicBezTo>
                  <a:pt x="6261" y="1505"/>
                  <a:pt x="6278" y="1482"/>
                  <a:pt x="6293" y="1464"/>
                </a:cubicBezTo>
                <a:cubicBezTo>
                  <a:pt x="6308" y="1446"/>
                  <a:pt x="6318" y="1427"/>
                  <a:pt x="6325" y="1405"/>
                </a:cubicBezTo>
                <a:cubicBezTo>
                  <a:pt x="6334" y="1375"/>
                  <a:pt x="6333" y="1341"/>
                  <a:pt x="6328" y="1311"/>
                </a:cubicBezTo>
                <a:cubicBezTo>
                  <a:pt x="6320" y="1259"/>
                  <a:pt x="6295" y="1224"/>
                  <a:pt x="6241" y="1217"/>
                </a:cubicBezTo>
                <a:cubicBezTo>
                  <a:pt x="6216" y="1214"/>
                  <a:pt x="6206" y="1221"/>
                  <a:pt x="6184" y="1227"/>
                </a:cubicBezTo>
                <a:cubicBezTo>
                  <a:pt x="6197" y="1251"/>
                  <a:pt x="6197" y="1266"/>
                  <a:pt x="6230" y="1276"/>
                </a:cubicBezTo>
                <a:cubicBezTo>
                  <a:pt x="6255" y="1283"/>
                  <a:pt x="6284" y="1279"/>
                  <a:pt x="6310" y="1282"/>
                </a:cubicBezTo>
                <a:cubicBezTo>
                  <a:pt x="6379" y="1291"/>
                  <a:pt x="6429" y="1332"/>
                  <a:pt x="6466" y="1388"/>
                </a:cubicBezTo>
                <a:cubicBezTo>
                  <a:pt x="6477" y="1404"/>
                  <a:pt x="6483" y="1420"/>
                  <a:pt x="6491" y="1437"/>
                </a:cubicBezTo>
                <a:cubicBezTo>
                  <a:pt x="6499" y="1389"/>
                  <a:pt x="6495" y="1340"/>
                  <a:pt x="6504" y="1292"/>
                </a:cubicBezTo>
                <a:cubicBezTo>
                  <a:pt x="6513" y="1246"/>
                  <a:pt x="6532" y="1202"/>
                  <a:pt x="6569" y="1173"/>
                </a:cubicBezTo>
                <a:cubicBezTo>
                  <a:pt x="6609" y="1142"/>
                  <a:pt x="6667" y="1135"/>
                  <a:pt x="6716" y="1129"/>
                </a:cubicBezTo>
                <a:cubicBezTo>
                  <a:pt x="6746" y="1125"/>
                  <a:pt x="6777" y="1126"/>
                  <a:pt x="6807" y="1124"/>
                </a:cubicBezTo>
              </a:path>
              <a:path w="6808" h="2613" extrusionOk="0">
                <a:moveTo>
                  <a:pt x="5839" y="1637"/>
                </a:moveTo>
                <a:cubicBezTo>
                  <a:pt x="5844" y="1617"/>
                  <a:pt x="5844" y="1613"/>
                  <a:pt x="5850" y="1602"/>
                </a:cubicBezTo>
                <a:cubicBezTo>
                  <a:pt x="5831" y="1659"/>
                  <a:pt x="5817" y="1718"/>
                  <a:pt x="5801" y="1776"/>
                </a:cubicBezTo>
                <a:cubicBezTo>
                  <a:pt x="5772" y="1880"/>
                  <a:pt x="5746" y="1984"/>
                  <a:pt x="5722" y="2089"/>
                </a:cubicBezTo>
                <a:cubicBezTo>
                  <a:pt x="5714" y="2123"/>
                  <a:pt x="5706" y="2136"/>
                  <a:pt x="5718" y="2166"/>
                </a:cubicBezTo>
                <a:cubicBezTo>
                  <a:pt x="5734" y="2124"/>
                  <a:pt x="5756" y="2085"/>
                  <a:pt x="5771" y="2042"/>
                </a:cubicBezTo>
                <a:cubicBezTo>
                  <a:pt x="5796" y="1972"/>
                  <a:pt x="5816" y="1900"/>
                  <a:pt x="5841" y="1830"/>
                </a:cubicBezTo>
                <a:cubicBezTo>
                  <a:pt x="5851" y="1801"/>
                  <a:pt x="5858" y="1775"/>
                  <a:pt x="5873" y="1752"/>
                </a:cubicBezTo>
                <a:cubicBezTo>
                  <a:pt x="5879" y="1802"/>
                  <a:pt x="5878" y="1854"/>
                  <a:pt x="5877" y="1905"/>
                </a:cubicBezTo>
                <a:cubicBezTo>
                  <a:pt x="5876" y="1970"/>
                  <a:pt x="5880" y="2034"/>
                  <a:pt x="5882" y="2099"/>
                </a:cubicBezTo>
                <a:cubicBezTo>
                  <a:pt x="5883" y="2129"/>
                  <a:pt x="5896" y="2176"/>
                  <a:pt x="5855" y="2138"/>
                </a:cubicBezTo>
                <a:cubicBezTo>
                  <a:pt x="5849" y="2131"/>
                  <a:pt x="5842" y="2124"/>
                  <a:pt x="5836" y="2117"/>
                </a:cubicBezTo>
              </a:path>
              <a:path w="6808" h="2613" extrusionOk="0">
                <a:moveTo>
                  <a:pt x="5689" y="1948"/>
                </a:moveTo>
                <a:cubicBezTo>
                  <a:pt x="5684" y="1943"/>
                  <a:pt x="5679" y="1939"/>
                  <a:pt x="5674" y="1934"/>
                </a:cubicBezTo>
                <a:cubicBezTo>
                  <a:pt x="5711" y="1930"/>
                  <a:pt x="5751" y="1944"/>
                  <a:pt x="5790" y="1947"/>
                </a:cubicBezTo>
                <a:cubicBezTo>
                  <a:pt x="5842" y="1951"/>
                  <a:pt x="5887" y="1943"/>
                  <a:pt x="5937" y="1933"/>
                </a:cubicBezTo>
                <a:cubicBezTo>
                  <a:pt x="5972" y="1926"/>
                  <a:pt x="5987" y="1914"/>
                  <a:pt x="5947" y="1904"/>
                </a:cubicBezTo>
              </a:path>
              <a:path w="6808" h="2613" extrusionOk="0">
                <a:moveTo>
                  <a:pt x="5724" y="2027"/>
                </a:moveTo>
                <a:cubicBezTo>
                  <a:pt x="5711" y="2047"/>
                  <a:pt x="5681" y="2077"/>
                  <a:pt x="5712" y="2098"/>
                </a:cubicBezTo>
                <a:cubicBezTo>
                  <a:pt x="5740" y="2117"/>
                  <a:pt x="5793" y="2109"/>
                  <a:pt x="5824" y="2103"/>
                </a:cubicBezTo>
                <a:cubicBezTo>
                  <a:pt x="5876" y="2093"/>
                  <a:pt x="5927" y="2060"/>
                  <a:pt x="5970" y="2030"/>
                </a:cubicBezTo>
                <a:cubicBezTo>
                  <a:pt x="6002" y="2005"/>
                  <a:pt x="6013" y="1996"/>
                  <a:pt x="6035" y="1980"/>
                </a:cubicBezTo>
              </a:path>
              <a:path w="6808" h="2613" extrusionOk="0">
                <a:moveTo>
                  <a:pt x="6460" y="1757"/>
                </a:moveTo>
                <a:cubicBezTo>
                  <a:pt x="6440" y="1746"/>
                  <a:pt x="6444" y="1729"/>
                  <a:pt x="6403" y="1748"/>
                </a:cubicBezTo>
                <a:cubicBezTo>
                  <a:pt x="6340" y="1777"/>
                  <a:pt x="6315" y="1849"/>
                  <a:pt x="6308" y="1913"/>
                </a:cubicBezTo>
                <a:cubicBezTo>
                  <a:pt x="6291" y="2070"/>
                  <a:pt x="6352" y="2226"/>
                  <a:pt x="6352" y="2383"/>
                </a:cubicBezTo>
                <a:cubicBezTo>
                  <a:pt x="6352" y="2439"/>
                  <a:pt x="6344" y="2490"/>
                  <a:pt x="6319" y="2540"/>
                </a:cubicBezTo>
                <a:cubicBezTo>
                  <a:pt x="6300" y="2578"/>
                  <a:pt x="6280" y="2597"/>
                  <a:pt x="6244" y="2612"/>
                </a:cubicBezTo>
                <a:cubicBezTo>
                  <a:pt x="6239" y="2598"/>
                  <a:pt x="6236" y="2590"/>
                  <a:pt x="6233" y="2571"/>
                </a:cubicBezTo>
                <a:cubicBezTo>
                  <a:pt x="6232" y="2566"/>
                  <a:pt x="6232" y="2561"/>
                  <a:pt x="6231" y="2556"/>
                </a:cubicBezTo>
              </a:path>
              <a:path w="6808" h="2613" extrusionOk="0">
                <a:moveTo>
                  <a:pt x="6178" y="2211"/>
                </a:moveTo>
                <a:cubicBezTo>
                  <a:pt x="6210" y="2210"/>
                  <a:pt x="6242" y="2212"/>
                  <a:pt x="6275" y="2209"/>
                </a:cubicBezTo>
                <a:cubicBezTo>
                  <a:pt x="6326" y="2205"/>
                  <a:pt x="6382" y="2197"/>
                  <a:pt x="6432" y="2183"/>
                </a:cubicBezTo>
                <a:cubicBezTo>
                  <a:pt x="6466" y="2174"/>
                  <a:pt x="6495" y="2158"/>
                  <a:pt x="6525" y="214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026"/>
          <p:cNvGrpSpPr>
            <a:grpSpLocks/>
          </p:cNvGrpSpPr>
          <p:nvPr/>
        </p:nvGrpSpPr>
        <p:grpSpPr bwMode="auto">
          <a:xfrm>
            <a:off x="533400" y="1009650"/>
            <a:ext cx="8218488" cy="180975"/>
            <a:chOff x="295" y="1311"/>
            <a:chExt cx="5177" cy="114"/>
          </a:xfrm>
        </p:grpSpPr>
        <p:sp>
          <p:nvSpPr>
            <p:cNvPr id="36913"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6914"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36867" name="Text Box 1029"/>
          <p:cNvSpPr txBox="1">
            <a:spLocks noChangeArrowheads="1"/>
          </p:cNvSpPr>
          <p:nvPr/>
        </p:nvSpPr>
        <p:spPr bwMode="auto">
          <a:xfrm>
            <a:off x="838200" y="212725"/>
            <a:ext cx="7467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a:t>Re</a:t>
            </a:r>
            <a:r>
              <a:rPr lang="en-US" altLang="en-US" sz="4200" b="0">
                <a:latin typeface="Calibri" pitchFamily="34" charset="0"/>
              </a:rPr>
              <a:t>member</a:t>
            </a:r>
            <a:r>
              <a:rPr lang="en-US" altLang="en-US" sz="4200" b="0"/>
              <a:t> recursion?</a:t>
            </a:r>
            <a:endParaRPr lang="en-US" altLang="en-US" sz="2000" b="0">
              <a:latin typeface="Comic Sans MS" pitchFamily="66" charset="0"/>
            </a:endParaRPr>
          </a:p>
        </p:txBody>
      </p:sp>
      <p:sp>
        <p:nvSpPr>
          <p:cNvPr id="36868" name="Rectangle 1030"/>
          <p:cNvSpPr>
            <a:spLocks noChangeArrowheads="1"/>
          </p:cNvSpPr>
          <p:nvPr/>
        </p:nvSpPr>
        <p:spPr bwMode="auto">
          <a:xfrm>
            <a:off x="1055688" y="2844800"/>
            <a:ext cx="4494212"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sz="2800">
                <a:latin typeface="Courier New" pitchFamily="49" charset="0"/>
              </a:rPr>
              <a:t>(define (member e L)</a:t>
            </a:r>
          </a:p>
          <a:p>
            <a:pPr algn="l">
              <a:lnSpc>
                <a:spcPct val="80000"/>
              </a:lnSpc>
            </a:pPr>
            <a:r>
              <a:rPr lang="en-US" altLang="en-US" sz="2800">
                <a:latin typeface="Courier New" pitchFamily="49" charset="0"/>
              </a:rPr>
              <a:t>  (cond</a:t>
            </a:r>
          </a:p>
          <a:p>
            <a:pPr algn="l">
              <a:lnSpc>
                <a:spcPct val="80000"/>
              </a:lnSpc>
            </a:pPr>
            <a:r>
              <a:rPr lang="en-US" altLang="en-US" sz="2800">
                <a:latin typeface="Courier New" pitchFamily="49" charset="0"/>
              </a:rPr>
              <a:t>     ( </a:t>
            </a:r>
            <a:r>
              <a:rPr lang="en-US" altLang="en-US" sz="1500">
                <a:solidFill>
                  <a:srgbClr val="000000"/>
                </a:solidFill>
                <a:latin typeface="Courier New" pitchFamily="49" charset="0"/>
              </a:rPr>
              <a:t>(null? L)</a:t>
            </a:r>
            <a:endParaRPr lang="en-US" altLang="en-US" sz="2800">
              <a:latin typeface="Courier New" pitchFamily="49" charset="0"/>
            </a:endParaRPr>
          </a:p>
          <a:p>
            <a:pPr algn="l">
              <a:lnSpc>
                <a:spcPct val="80000"/>
              </a:lnSpc>
            </a:pPr>
            <a:r>
              <a:rPr lang="en-US" altLang="en-US" sz="2800">
                <a:latin typeface="Courier New" pitchFamily="49" charset="0"/>
              </a:rPr>
              <a:t>     (</a:t>
            </a:r>
          </a:p>
        </p:txBody>
      </p:sp>
      <p:sp>
        <p:nvSpPr>
          <p:cNvPr id="36869" name="Text Box 1031"/>
          <p:cNvSpPr txBox="1">
            <a:spLocks noChangeArrowheads="1"/>
          </p:cNvSpPr>
          <p:nvPr/>
        </p:nvSpPr>
        <p:spPr bwMode="auto">
          <a:xfrm>
            <a:off x="609600" y="15240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solidFill>
                  <a:srgbClr val="008000"/>
                </a:solidFill>
              </a:rPr>
              <a:t>Specification:</a:t>
            </a:r>
          </a:p>
        </p:txBody>
      </p:sp>
      <p:sp>
        <p:nvSpPr>
          <p:cNvPr id="36870" name="Text Box 1032"/>
          <p:cNvSpPr txBox="1">
            <a:spLocks noChangeArrowheads="1"/>
          </p:cNvSpPr>
          <p:nvPr/>
        </p:nvSpPr>
        <p:spPr bwMode="auto">
          <a:xfrm>
            <a:off x="3232150" y="1630363"/>
            <a:ext cx="2192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a:latin typeface="Courier New" pitchFamily="49" charset="0"/>
              </a:rPr>
              <a:t>(member e L)</a:t>
            </a:r>
            <a:endParaRPr lang="en-US" altLang="en-US" sz="2000" b="0"/>
          </a:p>
        </p:txBody>
      </p:sp>
      <p:sp>
        <p:nvSpPr>
          <p:cNvPr id="36871" name="Text Box 1033"/>
          <p:cNvSpPr txBox="1">
            <a:spLocks noChangeArrowheads="1"/>
          </p:cNvSpPr>
          <p:nvPr/>
        </p:nvSpPr>
        <p:spPr bwMode="auto">
          <a:xfrm>
            <a:off x="609600" y="21336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800" b="0">
                <a:solidFill>
                  <a:srgbClr val="008000"/>
                </a:solidFill>
              </a:rPr>
              <a:t>Code:</a:t>
            </a:r>
          </a:p>
        </p:txBody>
      </p:sp>
      <p:sp>
        <p:nvSpPr>
          <p:cNvPr id="36872" name="Text Box 1034"/>
          <p:cNvSpPr txBox="1">
            <a:spLocks noChangeArrowheads="1"/>
          </p:cNvSpPr>
          <p:nvPr/>
        </p:nvSpPr>
        <p:spPr bwMode="auto">
          <a:xfrm>
            <a:off x="7480300" y="626268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b="0">
                <a:solidFill>
                  <a:srgbClr val="090BF3"/>
                </a:solidFill>
                <a:latin typeface="Comic Sans MS" pitchFamily="66" charset="0"/>
              </a:rPr>
              <a:t>big-O ?</a:t>
            </a:r>
          </a:p>
        </p:txBody>
      </p:sp>
      <p:sp>
        <p:nvSpPr>
          <p:cNvPr id="36873" name="Text Box 1035"/>
          <p:cNvSpPr txBox="1">
            <a:spLocks noChangeArrowheads="1"/>
          </p:cNvSpPr>
          <p:nvPr/>
        </p:nvSpPr>
        <p:spPr bwMode="auto">
          <a:xfrm>
            <a:off x="461963" y="5872163"/>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rPr>
              <a:t>pattern?</a:t>
            </a:r>
          </a:p>
        </p:txBody>
      </p:sp>
      <p:sp>
        <p:nvSpPr>
          <p:cNvPr id="36874" name="Text Box 1036"/>
          <p:cNvSpPr txBox="1">
            <a:spLocks noChangeArrowheads="1"/>
          </p:cNvSpPr>
          <p:nvPr/>
        </p:nvSpPr>
        <p:spPr bwMode="auto">
          <a:xfrm>
            <a:off x="146050" y="6324600"/>
            <a:ext cx="2444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200">
                <a:solidFill>
                  <a:srgbClr val="008000"/>
                </a:solidFill>
              </a:rPr>
              <a:t>I'd re-MEMBER this example!</a:t>
            </a:r>
          </a:p>
        </p:txBody>
      </p:sp>
      <p:sp>
        <p:nvSpPr>
          <p:cNvPr id="36875" name="Rectangle 1037"/>
          <p:cNvSpPr>
            <a:spLocks noChangeArrowheads="1"/>
          </p:cNvSpPr>
          <p:nvPr/>
        </p:nvSpPr>
        <p:spPr bwMode="auto">
          <a:xfrm>
            <a:off x="5475288" y="1501775"/>
            <a:ext cx="24749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b="0"/>
              <a:t>returns #t if e is in L, #f otherwise</a:t>
            </a:r>
          </a:p>
        </p:txBody>
      </p:sp>
      <p:grpSp>
        <p:nvGrpSpPr>
          <p:cNvPr id="36876" name="Group 18"/>
          <p:cNvGrpSpPr>
            <a:grpSpLocks/>
          </p:cNvGrpSpPr>
          <p:nvPr/>
        </p:nvGrpSpPr>
        <p:grpSpPr bwMode="auto">
          <a:xfrm>
            <a:off x="2478088" y="6308725"/>
            <a:ext cx="331787" cy="388938"/>
            <a:chOff x="2928" y="1051"/>
            <a:chExt cx="840" cy="957"/>
          </a:xfrm>
        </p:grpSpPr>
        <p:sp>
          <p:nvSpPr>
            <p:cNvPr id="36900" name="Freeform 19"/>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6901" name="Oval 2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6902" name="Oval 2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6903" name="Oval 2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6904" name="Oval 2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6905" name="Oval 2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6906" name="Oval 2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6907" name="Oval 2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6908" name="AutoShape 2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6909" name="Freeform 2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6910" name="Freeform 2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911" name="Freeform 3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6912" name="Freeform 3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6877" name="Ink 28"/>
          <p:cNvSpPr>
            <a:spLocks noRot="1" noChangeAspect="1" noEditPoints="1" noChangeArrowheads="1" noChangeShapeType="1" noTextEdit="1"/>
          </p:cNvSpPr>
          <p:nvPr/>
        </p:nvSpPr>
        <p:spPr bwMode="auto">
          <a:xfrm>
            <a:off x="6715125" y="3443288"/>
            <a:ext cx="1901825" cy="1082675"/>
          </a:xfrm>
          <a:custGeom>
            <a:avLst/>
            <a:gdLst>
              <a:gd name="T0" fmla="*/ 2147483647 w 5284"/>
              <a:gd name="T1" fmla="*/ 2147483647 h 3009"/>
              <a:gd name="T2" fmla="*/ 2147483647 w 5284"/>
              <a:gd name="T3" fmla="*/ 2147483647 h 3009"/>
              <a:gd name="T4" fmla="*/ 2147483647 w 5284"/>
              <a:gd name="T5" fmla="*/ 2147483647 h 3009"/>
              <a:gd name="T6" fmla="*/ 2147483647 w 5284"/>
              <a:gd name="T7" fmla="*/ 2147483647 h 3009"/>
              <a:gd name="T8" fmla="*/ 2147483647 w 5284"/>
              <a:gd name="T9" fmla="*/ 2147483647 h 3009"/>
              <a:gd name="T10" fmla="*/ 2147483647 w 5284"/>
              <a:gd name="T11" fmla="*/ 2147483647 h 3009"/>
              <a:gd name="T12" fmla="*/ 2147483647 w 5284"/>
              <a:gd name="T13" fmla="*/ 2147483647 h 3009"/>
              <a:gd name="T14" fmla="*/ 2147483647 w 5284"/>
              <a:gd name="T15" fmla="*/ 2147483647 h 3009"/>
              <a:gd name="T16" fmla="*/ 2147483647 w 5284"/>
              <a:gd name="T17" fmla="*/ 2147483647 h 3009"/>
              <a:gd name="T18" fmla="*/ 2147483647 w 5284"/>
              <a:gd name="T19" fmla="*/ 2147483647 h 3009"/>
              <a:gd name="T20" fmla="*/ 2147483647 w 5284"/>
              <a:gd name="T21" fmla="*/ 2147483647 h 3009"/>
              <a:gd name="T22" fmla="*/ 2147483647 w 5284"/>
              <a:gd name="T23" fmla="*/ 2147483647 h 3009"/>
              <a:gd name="T24" fmla="*/ 2147483647 w 5284"/>
              <a:gd name="T25" fmla="*/ 2147483647 h 3009"/>
              <a:gd name="T26" fmla="*/ 2147483647 w 5284"/>
              <a:gd name="T27" fmla="*/ 2147483647 h 3009"/>
              <a:gd name="T28" fmla="*/ 2147483647 w 5284"/>
              <a:gd name="T29" fmla="*/ 2147483647 h 3009"/>
              <a:gd name="T30" fmla="*/ 2147483647 w 5284"/>
              <a:gd name="T31" fmla="*/ 2147483647 h 3009"/>
              <a:gd name="T32" fmla="*/ 2147483647 w 5284"/>
              <a:gd name="T33" fmla="*/ 2147483647 h 3009"/>
              <a:gd name="T34" fmla="*/ 2147483647 w 5284"/>
              <a:gd name="T35" fmla="*/ 2147483647 h 3009"/>
              <a:gd name="T36" fmla="*/ 2147483647 w 5284"/>
              <a:gd name="T37" fmla="*/ 2147483647 h 3009"/>
              <a:gd name="T38" fmla="*/ 2147483647 w 5284"/>
              <a:gd name="T39" fmla="*/ 2147483647 h 3009"/>
              <a:gd name="T40" fmla="*/ 2147483647 w 5284"/>
              <a:gd name="T41" fmla="*/ 2147483647 h 3009"/>
              <a:gd name="T42" fmla="*/ 2147483647 w 5284"/>
              <a:gd name="T43" fmla="*/ 2147483647 h 3009"/>
              <a:gd name="T44" fmla="*/ 2147483647 w 5284"/>
              <a:gd name="T45" fmla="*/ 2147483647 h 3009"/>
              <a:gd name="T46" fmla="*/ 2147483647 w 5284"/>
              <a:gd name="T47" fmla="*/ 2147483647 h 3009"/>
              <a:gd name="T48" fmla="*/ 2147483647 w 5284"/>
              <a:gd name="T49" fmla="*/ 2147483647 h 3009"/>
              <a:gd name="T50" fmla="*/ 2147483647 w 5284"/>
              <a:gd name="T51" fmla="*/ 2147483647 h 3009"/>
              <a:gd name="T52" fmla="*/ 2147483647 w 5284"/>
              <a:gd name="T53" fmla="*/ 2147483647 h 3009"/>
              <a:gd name="T54" fmla="*/ 2147483647 w 5284"/>
              <a:gd name="T55" fmla="*/ 2147483647 h 3009"/>
              <a:gd name="T56" fmla="*/ 2147483647 w 5284"/>
              <a:gd name="T57" fmla="*/ 2147483647 h 3009"/>
              <a:gd name="T58" fmla="*/ 2147483647 w 5284"/>
              <a:gd name="T59" fmla="*/ 2147483647 h 3009"/>
              <a:gd name="T60" fmla="*/ 2147483647 w 5284"/>
              <a:gd name="T61" fmla="*/ 2147483647 h 3009"/>
              <a:gd name="T62" fmla="*/ 2147483647 w 5284"/>
              <a:gd name="T63" fmla="*/ 2147483647 h 3009"/>
              <a:gd name="T64" fmla="*/ 2147483647 w 5284"/>
              <a:gd name="T65" fmla="*/ 2147483647 h 3009"/>
              <a:gd name="T66" fmla="*/ 2147483647 w 5284"/>
              <a:gd name="T67" fmla="*/ 2147483647 h 3009"/>
              <a:gd name="T68" fmla="*/ 2147483647 w 5284"/>
              <a:gd name="T69" fmla="*/ 2147483647 h 3009"/>
              <a:gd name="T70" fmla="*/ 2147483647 w 5284"/>
              <a:gd name="T71" fmla="*/ 2147483647 h 3009"/>
              <a:gd name="T72" fmla="*/ 2147483647 w 5284"/>
              <a:gd name="T73" fmla="*/ 2147483647 h 3009"/>
              <a:gd name="T74" fmla="*/ 2147483647 w 5284"/>
              <a:gd name="T75" fmla="*/ 2147483647 h 3009"/>
              <a:gd name="T76" fmla="*/ 2147483647 w 5284"/>
              <a:gd name="T77" fmla="*/ 2147483647 h 3009"/>
              <a:gd name="T78" fmla="*/ 2147483647 w 5284"/>
              <a:gd name="T79" fmla="*/ 2147483647 h 3009"/>
              <a:gd name="T80" fmla="*/ 2147483647 w 5284"/>
              <a:gd name="T81" fmla="*/ 2147483647 h 3009"/>
              <a:gd name="T82" fmla="*/ 2147483647 w 5284"/>
              <a:gd name="T83" fmla="*/ 2147483647 h 3009"/>
              <a:gd name="T84" fmla="*/ 2147483647 w 5284"/>
              <a:gd name="T85" fmla="*/ 2147483647 h 3009"/>
              <a:gd name="T86" fmla="*/ 2147483647 w 5284"/>
              <a:gd name="T87" fmla="*/ 2147483647 h 3009"/>
              <a:gd name="T88" fmla="*/ 2147483647 w 5284"/>
              <a:gd name="T89" fmla="*/ 2147483647 h 3009"/>
              <a:gd name="T90" fmla="*/ 2147483647 w 5284"/>
              <a:gd name="T91" fmla="*/ 2147483647 h 3009"/>
              <a:gd name="T92" fmla="*/ 2147483647 w 5284"/>
              <a:gd name="T93" fmla="*/ 2147483647 h 3009"/>
              <a:gd name="T94" fmla="*/ 2147483647 w 5284"/>
              <a:gd name="T95" fmla="*/ 2147483647 h 3009"/>
              <a:gd name="T96" fmla="*/ 2147483647 w 5284"/>
              <a:gd name="T97" fmla="*/ 2147483647 h 3009"/>
              <a:gd name="T98" fmla="*/ 2147483647 w 5284"/>
              <a:gd name="T99" fmla="*/ 2147483647 h 3009"/>
              <a:gd name="T100" fmla="*/ 2147483647 w 5284"/>
              <a:gd name="T101" fmla="*/ 2147483647 h 3009"/>
              <a:gd name="T102" fmla="*/ 2147483647 w 5284"/>
              <a:gd name="T103" fmla="*/ 2147483647 h 3009"/>
              <a:gd name="T104" fmla="*/ 2147483647 w 5284"/>
              <a:gd name="T105" fmla="*/ 2147483647 h 3009"/>
              <a:gd name="T106" fmla="*/ 2147483647 w 5284"/>
              <a:gd name="T107" fmla="*/ 2147483647 h 3009"/>
              <a:gd name="T108" fmla="*/ 2147483647 w 5284"/>
              <a:gd name="T109" fmla="*/ 2147483647 h 3009"/>
              <a:gd name="T110" fmla="*/ 2147483647 w 5284"/>
              <a:gd name="T111" fmla="*/ 2147483647 h 3009"/>
              <a:gd name="T112" fmla="*/ 2147483647 w 5284"/>
              <a:gd name="T113" fmla="*/ 2147483647 h 3009"/>
              <a:gd name="T114" fmla="*/ 2147483647 w 5284"/>
              <a:gd name="T115" fmla="*/ 2147483647 h 30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84"/>
              <a:gd name="T175" fmla="*/ 0 h 3009"/>
              <a:gd name="T176" fmla="*/ 5284 w 5284"/>
              <a:gd name="T177" fmla="*/ 3009 h 30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84" h="3009" extrusionOk="0">
                <a:moveTo>
                  <a:pt x="149" y="935"/>
                </a:moveTo>
                <a:cubicBezTo>
                  <a:pt x="140" y="970"/>
                  <a:pt x="131" y="1006"/>
                  <a:pt x="121" y="1041"/>
                </a:cubicBezTo>
                <a:cubicBezTo>
                  <a:pt x="57" y="1271"/>
                  <a:pt x="-6" y="1526"/>
                  <a:pt x="0" y="1766"/>
                </a:cubicBezTo>
                <a:cubicBezTo>
                  <a:pt x="2" y="1824"/>
                  <a:pt x="15" y="1822"/>
                  <a:pt x="35" y="1858"/>
                </a:cubicBezTo>
                <a:cubicBezTo>
                  <a:pt x="92" y="1810"/>
                  <a:pt x="128" y="1775"/>
                  <a:pt x="165" y="1704"/>
                </a:cubicBezTo>
                <a:cubicBezTo>
                  <a:pt x="222" y="1595"/>
                  <a:pt x="247" y="1468"/>
                  <a:pt x="306" y="1361"/>
                </a:cubicBezTo>
                <a:cubicBezTo>
                  <a:pt x="310" y="1360"/>
                  <a:pt x="313" y="1359"/>
                  <a:pt x="317" y="1358"/>
                </a:cubicBezTo>
                <a:cubicBezTo>
                  <a:pt x="337" y="1407"/>
                  <a:pt x="354" y="1460"/>
                  <a:pt x="377" y="1508"/>
                </a:cubicBezTo>
                <a:cubicBezTo>
                  <a:pt x="419" y="1593"/>
                  <a:pt x="499" y="1695"/>
                  <a:pt x="607" y="1657"/>
                </a:cubicBezTo>
                <a:cubicBezTo>
                  <a:pt x="674" y="1634"/>
                  <a:pt x="694" y="1558"/>
                  <a:pt x="694" y="1494"/>
                </a:cubicBezTo>
                <a:cubicBezTo>
                  <a:pt x="694" y="1377"/>
                  <a:pt x="598" y="1180"/>
                  <a:pt x="575" y="1139"/>
                </a:cubicBezTo>
                <a:cubicBezTo>
                  <a:pt x="634" y="1229"/>
                  <a:pt x="709" y="1448"/>
                  <a:pt x="818" y="1482"/>
                </a:cubicBezTo>
                <a:cubicBezTo>
                  <a:pt x="864" y="1496"/>
                  <a:pt x="919" y="1461"/>
                  <a:pt x="943" y="1424"/>
                </a:cubicBezTo>
                <a:cubicBezTo>
                  <a:pt x="979" y="1369"/>
                  <a:pt x="979" y="1296"/>
                  <a:pt x="953" y="1237"/>
                </a:cubicBezTo>
                <a:cubicBezTo>
                  <a:pt x="924" y="1170"/>
                  <a:pt x="862" y="1105"/>
                  <a:pt x="803" y="1064"/>
                </a:cubicBezTo>
                <a:cubicBezTo>
                  <a:pt x="774" y="1044"/>
                  <a:pt x="750" y="1037"/>
                  <a:pt x="721" y="1022"/>
                </a:cubicBezTo>
                <a:cubicBezTo>
                  <a:pt x="746" y="1061"/>
                  <a:pt x="772" y="1104"/>
                  <a:pt x="806" y="1143"/>
                </a:cubicBezTo>
                <a:cubicBezTo>
                  <a:pt x="922" y="1277"/>
                  <a:pt x="1039" y="1412"/>
                  <a:pt x="1172" y="1527"/>
                </a:cubicBezTo>
                <a:cubicBezTo>
                  <a:pt x="1156" y="1480"/>
                  <a:pt x="1139" y="1436"/>
                  <a:pt x="1116" y="1389"/>
                </a:cubicBezTo>
                <a:cubicBezTo>
                  <a:pt x="1081" y="1317"/>
                  <a:pt x="1030" y="1226"/>
                  <a:pt x="1033" y="1143"/>
                </a:cubicBezTo>
                <a:cubicBezTo>
                  <a:pt x="1035" y="1086"/>
                  <a:pt x="1058" y="1063"/>
                  <a:pt x="1107" y="1041"/>
                </a:cubicBezTo>
                <a:cubicBezTo>
                  <a:pt x="1150" y="1021"/>
                  <a:pt x="1185" y="1034"/>
                  <a:pt x="1229" y="1036"/>
                </a:cubicBezTo>
                <a:cubicBezTo>
                  <a:pt x="1242" y="1080"/>
                  <a:pt x="1240" y="1091"/>
                  <a:pt x="1243" y="1140"/>
                </a:cubicBezTo>
                <a:cubicBezTo>
                  <a:pt x="1249" y="1227"/>
                  <a:pt x="1303" y="1261"/>
                  <a:pt x="1367" y="1314"/>
                </a:cubicBezTo>
                <a:cubicBezTo>
                  <a:pt x="1431" y="1367"/>
                  <a:pt x="1443" y="1388"/>
                  <a:pt x="1464" y="1457"/>
                </a:cubicBezTo>
                <a:cubicBezTo>
                  <a:pt x="1411" y="1485"/>
                  <a:pt x="1349" y="1530"/>
                  <a:pt x="1314" y="1441"/>
                </a:cubicBezTo>
                <a:cubicBezTo>
                  <a:pt x="1284" y="1366"/>
                  <a:pt x="1314" y="1257"/>
                  <a:pt x="1333" y="1184"/>
                </a:cubicBezTo>
                <a:cubicBezTo>
                  <a:pt x="1367" y="1051"/>
                  <a:pt x="1410" y="919"/>
                  <a:pt x="1443" y="785"/>
                </a:cubicBezTo>
                <a:cubicBezTo>
                  <a:pt x="1465" y="695"/>
                  <a:pt x="1494" y="602"/>
                  <a:pt x="1504" y="510"/>
                </a:cubicBezTo>
                <a:cubicBezTo>
                  <a:pt x="1502" y="504"/>
                  <a:pt x="1501" y="497"/>
                  <a:pt x="1499" y="491"/>
                </a:cubicBezTo>
                <a:cubicBezTo>
                  <a:pt x="1490" y="551"/>
                  <a:pt x="1481" y="614"/>
                  <a:pt x="1477" y="676"/>
                </a:cubicBezTo>
                <a:cubicBezTo>
                  <a:pt x="1463" y="882"/>
                  <a:pt x="1473" y="1089"/>
                  <a:pt x="1529" y="1288"/>
                </a:cubicBezTo>
                <a:cubicBezTo>
                  <a:pt x="1479" y="1216"/>
                  <a:pt x="1416" y="1146"/>
                  <a:pt x="1377" y="1068"/>
                </a:cubicBezTo>
                <a:cubicBezTo>
                  <a:pt x="1375" y="1059"/>
                  <a:pt x="1374" y="1050"/>
                  <a:pt x="1372" y="1041"/>
                </a:cubicBezTo>
                <a:cubicBezTo>
                  <a:pt x="1415" y="1015"/>
                  <a:pt x="1435" y="1005"/>
                  <a:pt x="1490" y="992"/>
                </a:cubicBezTo>
                <a:cubicBezTo>
                  <a:pt x="1551" y="977"/>
                  <a:pt x="1614" y="970"/>
                  <a:pt x="1675" y="955"/>
                </a:cubicBezTo>
                <a:cubicBezTo>
                  <a:pt x="1701" y="948"/>
                  <a:pt x="1708" y="946"/>
                  <a:pt x="1725" y="942"/>
                </a:cubicBezTo>
              </a:path>
              <a:path w="5284" h="3009" extrusionOk="0">
                <a:moveTo>
                  <a:pt x="1342" y="1720"/>
                </a:moveTo>
                <a:cubicBezTo>
                  <a:pt x="1307" y="1709"/>
                  <a:pt x="1267" y="1694"/>
                  <a:pt x="1230" y="1697"/>
                </a:cubicBezTo>
                <a:cubicBezTo>
                  <a:pt x="1161" y="1703"/>
                  <a:pt x="1104" y="1746"/>
                  <a:pt x="1064" y="1800"/>
                </a:cubicBezTo>
                <a:cubicBezTo>
                  <a:pt x="1017" y="1863"/>
                  <a:pt x="988" y="1950"/>
                  <a:pt x="1000" y="2029"/>
                </a:cubicBezTo>
                <a:cubicBezTo>
                  <a:pt x="1011" y="2101"/>
                  <a:pt x="1065" y="2157"/>
                  <a:pt x="1136" y="2172"/>
                </a:cubicBezTo>
                <a:cubicBezTo>
                  <a:pt x="1215" y="2189"/>
                  <a:pt x="1301" y="2153"/>
                  <a:pt x="1366" y="2112"/>
                </a:cubicBezTo>
                <a:cubicBezTo>
                  <a:pt x="1455" y="2056"/>
                  <a:pt x="1508" y="1965"/>
                  <a:pt x="1561" y="1877"/>
                </a:cubicBezTo>
                <a:cubicBezTo>
                  <a:pt x="1586" y="1836"/>
                  <a:pt x="1598" y="1808"/>
                  <a:pt x="1643" y="1791"/>
                </a:cubicBezTo>
                <a:cubicBezTo>
                  <a:pt x="1681" y="1818"/>
                  <a:pt x="1700" y="1846"/>
                  <a:pt x="1721" y="1889"/>
                </a:cubicBezTo>
                <a:cubicBezTo>
                  <a:pt x="1740" y="1929"/>
                  <a:pt x="1774" y="1999"/>
                  <a:pt x="1740" y="2041"/>
                </a:cubicBezTo>
                <a:cubicBezTo>
                  <a:pt x="1706" y="2083"/>
                  <a:pt x="1634" y="2067"/>
                  <a:pt x="1592" y="2051"/>
                </a:cubicBezTo>
                <a:cubicBezTo>
                  <a:pt x="1523" y="2025"/>
                  <a:pt x="1496" y="1983"/>
                  <a:pt x="1486" y="1915"/>
                </a:cubicBezTo>
              </a:path>
              <a:path w="5284" h="3009" extrusionOk="0">
                <a:moveTo>
                  <a:pt x="1718" y="1664"/>
                </a:moveTo>
                <a:cubicBezTo>
                  <a:pt x="1745" y="1651"/>
                  <a:pt x="1771" y="1629"/>
                  <a:pt x="1787" y="1666"/>
                </a:cubicBezTo>
                <a:cubicBezTo>
                  <a:pt x="1809" y="1718"/>
                  <a:pt x="1816" y="1778"/>
                  <a:pt x="1833" y="1832"/>
                </a:cubicBezTo>
                <a:cubicBezTo>
                  <a:pt x="1856" y="1907"/>
                  <a:pt x="1898" y="1982"/>
                  <a:pt x="1913" y="2058"/>
                </a:cubicBezTo>
                <a:cubicBezTo>
                  <a:pt x="1913" y="2066"/>
                  <a:pt x="1914" y="2073"/>
                  <a:pt x="1914" y="2081"/>
                </a:cubicBezTo>
                <a:cubicBezTo>
                  <a:pt x="1893" y="2111"/>
                  <a:pt x="1875" y="2113"/>
                  <a:pt x="1837" y="2110"/>
                </a:cubicBezTo>
                <a:cubicBezTo>
                  <a:pt x="1804" y="2108"/>
                  <a:pt x="1789" y="2098"/>
                  <a:pt x="1763" y="2080"/>
                </a:cubicBezTo>
                <a:cubicBezTo>
                  <a:pt x="1753" y="2028"/>
                  <a:pt x="1777" y="2007"/>
                  <a:pt x="1812" y="1967"/>
                </a:cubicBezTo>
                <a:cubicBezTo>
                  <a:pt x="1886" y="1882"/>
                  <a:pt x="1969" y="1801"/>
                  <a:pt x="2025" y="1702"/>
                </a:cubicBezTo>
                <a:cubicBezTo>
                  <a:pt x="2055" y="1649"/>
                  <a:pt x="2072" y="1608"/>
                  <a:pt x="2037" y="1560"/>
                </a:cubicBezTo>
                <a:cubicBezTo>
                  <a:pt x="1973" y="1581"/>
                  <a:pt x="1942" y="1618"/>
                  <a:pt x="1913" y="1681"/>
                </a:cubicBezTo>
                <a:cubicBezTo>
                  <a:pt x="1873" y="1769"/>
                  <a:pt x="1869" y="1867"/>
                  <a:pt x="1894" y="1960"/>
                </a:cubicBezTo>
                <a:cubicBezTo>
                  <a:pt x="1914" y="2032"/>
                  <a:pt x="1972" y="2101"/>
                  <a:pt x="2049" y="2113"/>
                </a:cubicBezTo>
                <a:cubicBezTo>
                  <a:pt x="2065" y="2112"/>
                  <a:pt x="2082" y="2111"/>
                  <a:pt x="2098" y="2110"/>
                </a:cubicBezTo>
              </a:path>
              <a:path w="5284" h="3009" extrusionOk="0">
                <a:moveTo>
                  <a:pt x="3097" y="1580"/>
                </a:moveTo>
                <a:cubicBezTo>
                  <a:pt x="3094" y="1508"/>
                  <a:pt x="3086" y="1487"/>
                  <a:pt x="3052" y="1434"/>
                </a:cubicBezTo>
                <a:cubicBezTo>
                  <a:pt x="2968" y="1443"/>
                  <a:pt x="2929" y="1495"/>
                  <a:pt x="2884" y="1568"/>
                </a:cubicBezTo>
                <a:cubicBezTo>
                  <a:pt x="2805" y="1696"/>
                  <a:pt x="2751" y="1846"/>
                  <a:pt x="2734" y="1996"/>
                </a:cubicBezTo>
                <a:cubicBezTo>
                  <a:pt x="2721" y="2109"/>
                  <a:pt x="2727" y="2261"/>
                  <a:pt x="2831" y="2334"/>
                </a:cubicBezTo>
                <a:cubicBezTo>
                  <a:pt x="2928" y="2402"/>
                  <a:pt x="3075" y="2360"/>
                  <a:pt x="3170" y="2313"/>
                </a:cubicBezTo>
                <a:cubicBezTo>
                  <a:pt x="3362" y="2218"/>
                  <a:pt x="3475" y="2009"/>
                  <a:pt x="3435" y="1797"/>
                </a:cubicBezTo>
                <a:cubicBezTo>
                  <a:pt x="3401" y="1614"/>
                  <a:pt x="3254" y="1479"/>
                  <a:pt x="3090" y="1408"/>
                </a:cubicBezTo>
                <a:cubicBezTo>
                  <a:pt x="3047" y="1394"/>
                  <a:pt x="3035" y="1390"/>
                  <a:pt x="3009" y="1376"/>
                </a:cubicBezTo>
                <a:cubicBezTo>
                  <a:pt x="3050" y="1349"/>
                  <a:pt x="3106" y="1329"/>
                  <a:pt x="3168" y="1310"/>
                </a:cubicBezTo>
                <a:cubicBezTo>
                  <a:pt x="3267" y="1279"/>
                  <a:pt x="3370" y="1245"/>
                  <a:pt x="3473" y="1231"/>
                </a:cubicBezTo>
                <a:cubicBezTo>
                  <a:pt x="3526" y="1228"/>
                  <a:pt x="3538" y="1226"/>
                  <a:pt x="3570" y="1233"/>
                </a:cubicBezTo>
                <a:cubicBezTo>
                  <a:pt x="3614" y="1312"/>
                  <a:pt x="3580" y="1373"/>
                  <a:pt x="3553" y="1461"/>
                </a:cubicBezTo>
                <a:cubicBezTo>
                  <a:pt x="3507" y="1613"/>
                  <a:pt x="3455" y="1766"/>
                  <a:pt x="3428" y="1923"/>
                </a:cubicBezTo>
                <a:cubicBezTo>
                  <a:pt x="3408" y="2039"/>
                  <a:pt x="3395" y="2170"/>
                  <a:pt x="3423" y="2286"/>
                </a:cubicBezTo>
                <a:cubicBezTo>
                  <a:pt x="3436" y="2339"/>
                  <a:pt x="3458" y="2371"/>
                  <a:pt x="3513" y="2362"/>
                </a:cubicBezTo>
                <a:cubicBezTo>
                  <a:pt x="3544" y="2357"/>
                  <a:pt x="3577" y="2316"/>
                  <a:pt x="3598" y="2297"/>
                </a:cubicBezTo>
              </a:path>
              <a:path w="5284" h="3009" extrusionOk="0">
                <a:moveTo>
                  <a:pt x="3762" y="2187"/>
                </a:moveTo>
                <a:cubicBezTo>
                  <a:pt x="3796" y="2161"/>
                  <a:pt x="3794" y="2159"/>
                  <a:pt x="3809" y="2115"/>
                </a:cubicBezTo>
                <a:cubicBezTo>
                  <a:pt x="3833" y="2043"/>
                  <a:pt x="3841" y="1969"/>
                  <a:pt x="3850" y="1894"/>
                </a:cubicBezTo>
                <a:cubicBezTo>
                  <a:pt x="3859" y="1823"/>
                  <a:pt x="3863" y="1752"/>
                  <a:pt x="3872" y="1681"/>
                </a:cubicBezTo>
                <a:cubicBezTo>
                  <a:pt x="3873" y="1674"/>
                  <a:pt x="3875" y="1666"/>
                  <a:pt x="3876" y="1659"/>
                </a:cubicBezTo>
                <a:cubicBezTo>
                  <a:pt x="3897" y="1681"/>
                  <a:pt x="3920" y="1718"/>
                  <a:pt x="3940" y="1751"/>
                </a:cubicBezTo>
                <a:cubicBezTo>
                  <a:pt x="3988" y="1829"/>
                  <a:pt x="4047" y="1899"/>
                  <a:pt x="4117" y="1959"/>
                </a:cubicBezTo>
                <a:cubicBezTo>
                  <a:pt x="4166" y="2001"/>
                  <a:pt x="4258" y="2071"/>
                  <a:pt x="4330" y="2051"/>
                </a:cubicBezTo>
                <a:cubicBezTo>
                  <a:pt x="4334" y="2047"/>
                  <a:pt x="4339" y="2044"/>
                  <a:pt x="4343" y="2040"/>
                </a:cubicBezTo>
                <a:cubicBezTo>
                  <a:pt x="4337" y="1987"/>
                  <a:pt x="4309" y="1942"/>
                  <a:pt x="4279" y="1896"/>
                </a:cubicBezTo>
                <a:cubicBezTo>
                  <a:pt x="4236" y="1830"/>
                  <a:pt x="4183" y="1770"/>
                  <a:pt x="4142" y="1702"/>
                </a:cubicBezTo>
                <a:cubicBezTo>
                  <a:pt x="4116" y="1659"/>
                  <a:pt x="4093" y="1606"/>
                  <a:pt x="4117" y="1556"/>
                </a:cubicBezTo>
                <a:cubicBezTo>
                  <a:pt x="4139" y="1510"/>
                  <a:pt x="4182" y="1477"/>
                  <a:pt x="4218" y="1444"/>
                </a:cubicBezTo>
              </a:path>
              <a:path w="5284" h="3009" extrusionOk="0">
                <a:moveTo>
                  <a:pt x="4524" y="1171"/>
                </a:moveTo>
                <a:cubicBezTo>
                  <a:pt x="4554" y="1140"/>
                  <a:pt x="4594" y="1081"/>
                  <a:pt x="4634" y="1063"/>
                </a:cubicBezTo>
                <a:cubicBezTo>
                  <a:pt x="4642" y="1064"/>
                  <a:pt x="4651" y="1065"/>
                  <a:pt x="4659" y="1066"/>
                </a:cubicBezTo>
                <a:cubicBezTo>
                  <a:pt x="4702" y="1132"/>
                  <a:pt x="4720" y="1205"/>
                  <a:pt x="4737" y="1282"/>
                </a:cubicBezTo>
                <a:cubicBezTo>
                  <a:pt x="4773" y="1443"/>
                  <a:pt x="4794" y="1605"/>
                  <a:pt x="4808" y="1769"/>
                </a:cubicBezTo>
                <a:cubicBezTo>
                  <a:pt x="4822" y="1930"/>
                  <a:pt x="4829" y="2093"/>
                  <a:pt x="4825" y="2255"/>
                </a:cubicBezTo>
                <a:cubicBezTo>
                  <a:pt x="4823" y="2327"/>
                  <a:pt x="4819" y="2304"/>
                  <a:pt x="4807" y="2248"/>
                </a:cubicBezTo>
              </a:path>
              <a:path w="5284" h="3009" extrusionOk="0">
                <a:moveTo>
                  <a:pt x="4001" y="544"/>
                </a:moveTo>
                <a:cubicBezTo>
                  <a:pt x="3923" y="548"/>
                  <a:pt x="3855" y="553"/>
                  <a:pt x="3774" y="545"/>
                </a:cubicBezTo>
                <a:cubicBezTo>
                  <a:pt x="3502" y="519"/>
                  <a:pt x="3218" y="419"/>
                  <a:pt x="2945" y="437"/>
                </a:cubicBezTo>
                <a:cubicBezTo>
                  <a:pt x="2740" y="450"/>
                  <a:pt x="2602" y="616"/>
                  <a:pt x="2493" y="773"/>
                </a:cubicBezTo>
                <a:cubicBezTo>
                  <a:pt x="2303" y="1046"/>
                  <a:pt x="2159" y="1374"/>
                  <a:pt x="2092" y="1699"/>
                </a:cubicBezTo>
                <a:cubicBezTo>
                  <a:pt x="2043" y="1936"/>
                  <a:pt x="2033" y="2234"/>
                  <a:pt x="2208" y="2425"/>
                </a:cubicBezTo>
                <a:cubicBezTo>
                  <a:pt x="2381" y="2614"/>
                  <a:pt x="2705" y="2643"/>
                  <a:pt x="2943" y="2669"/>
                </a:cubicBezTo>
                <a:cubicBezTo>
                  <a:pt x="3109" y="2687"/>
                  <a:pt x="3276" y="2697"/>
                  <a:pt x="3443" y="2697"/>
                </a:cubicBezTo>
                <a:cubicBezTo>
                  <a:pt x="3527" y="2697"/>
                  <a:pt x="3587" y="2680"/>
                  <a:pt x="3667" y="2665"/>
                </a:cubicBezTo>
              </a:path>
              <a:path w="5284" h="3009" extrusionOk="0">
                <a:moveTo>
                  <a:pt x="3678" y="307"/>
                </a:moveTo>
                <a:cubicBezTo>
                  <a:pt x="3844" y="95"/>
                  <a:pt x="4051" y="14"/>
                  <a:pt x="4323" y="0"/>
                </a:cubicBezTo>
                <a:cubicBezTo>
                  <a:pt x="4695" y="-19"/>
                  <a:pt x="4996" y="190"/>
                  <a:pt x="5142" y="528"/>
                </a:cubicBezTo>
                <a:cubicBezTo>
                  <a:pt x="5287" y="863"/>
                  <a:pt x="5300" y="1276"/>
                  <a:pt x="5275" y="1634"/>
                </a:cubicBezTo>
                <a:cubicBezTo>
                  <a:pt x="5248" y="2018"/>
                  <a:pt x="5158" y="2432"/>
                  <a:pt x="4860" y="2699"/>
                </a:cubicBezTo>
                <a:cubicBezTo>
                  <a:pt x="4702" y="2840"/>
                  <a:pt x="4504" y="2910"/>
                  <a:pt x="4301" y="2956"/>
                </a:cubicBezTo>
                <a:cubicBezTo>
                  <a:pt x="4055" y="3011"/>
                  <a:pt x="3802" y="3011"/>
                  <a:pt x="3552" y="300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8" name="Ink 29"/>
          <p:cNvSpPr>
            <a:spLocks noRot="1" noChangeAspect="1" noEditPoints="1" noChangeArrowheads="1" noChangeShapeType="1" noTextEdit="1"/>
          </p:cNvSpPr>
          <p:nvPr/>
        </p:nvSpPr>
        <p:spPr bwMode="auto">
          <a:xfrm>
            <a:off x="4510088" y="3827463"/>
            <a:ext cx="614362" cy="446087"/>
          </a:xfrm>
          <a:custGeom>
            <a:avLst/>
            <a:gdLst>
              <a:gd name="T0" fmla="*/ 2147483647 w 1709"/>
              <a:gd name="T1" fmla="*/ 2147483647 h 1241"/>
              <a:gd name="T2" fmla="*/ 2147483647 w 1709"/>
              <a:gd name="T3" fmla="*/ 2147483647 h 1241"/>
              <a:gd name="T4" fmla="*/ 2147483647 w 1709"/>
              <a:gd name="T5" fmla="*/ 2147483647 h 1241"/>
              <a:gd name="T6" fmla="*/ 2147483647 w 1709"/>
              <a:gd name="T7" fmla="*/ 2147483647 h 1241"/>
              <a:gd name="T8" fmla="*/ 2147483647 w 1709"/>
              <a:gd name="T9" fmla="*/ 2147483647 h 1241"/>
              <a:gd name="T10" fmla="*/ 2147483647 w 1709"/>
              <a:gd name="T11" fmla="*/ 2147483647 h 1241"/>
              <a:gd name="T12" fmla="*/ 2147483647 w 1709"/>
              <a:gd name="T13" fmla="*/ 2147483647 h 1241"/>
              <a:gd name="T14" fmla="*/ 2147483647 w 1709"/>
              <a:gd name="T15" fmla="*/ 2147483647 h 1241"/>
              <a:gd name="T16" fmla="*/ 2147483647 w 1709"/>
              <a:gd name="T17" fmla="*/ 2147483647 h 1241"/>
              <a:gd name="T18" fmla="*/ 2147483647 w 1709"/>
              <a:gd name="T19" fmla="*/ 2147483647 h 1241"/>
              <a:gd name="T20" fmla="*/ 0 w 1709"/>
              <a:gd name="T21" fmla="*/ 2147483647 h 1241"/>
              <a:gd name="T22" fmla="*/ 2147483647 w 1709"/>
              <a:gd name="T23" fmla="*/ 2147483647 h 1241"/>
              <a:gd name="T24" fmla="*/ 2147483647 w 1709"/>
              <a:gd name="T25" fmla="*/ 2147483647 h 1241"/>
              <a:gd name="T26" fmla="*/ 2147483647 w 1709"/>
              <a:gd name="T27" fmla="*/ 2147483647 h 1241"/>
              <a:gd name="T28" fmla="*/ 2147483647 w 1709"/>
              <a:gd name="T29" fmla="*/ 2147483647 h 1241"/>
              <a:gd name="T30" fmla="*/ 2147483647 w 1709"/>
              <a:gd name="T31" fmla="*/ 2147483647 h 1241"/>
              <a:gd name="T32" fmla="*/ 2147483647 w 1709"/>
              <a:gd name="T33" fmla="*/ 2147483647 h 1241"/>
              <a:gd name="T34" fmla="*/ 2147483647 w 1709"/>
              <a:gd name="T35" fmla="*/ 2147483647 h 1241"/>
              <a:gd name="T36" fmla="*/ 2147483647 w 1709"/>
              <a:gd name="T37" fmla="*/ 2147483647 h 1241"/>
              <a:gd name="T38" fmla="*/ 2147483647 w 1709"/>
              <a:gd name="T39" fmla="*/ 2147483647 h 1241"/>
              <a:gd name="T40" fmla="*/ 2147483647 w 1709"/>
              <a:gd name="T41" fmla="*/ 2147483647 h 1241"/>
              <a:gd name="T42" fmla="*/ 2147483647 w 1709"/>
              <a:gd name="T43" fmla="*/ 2147483647 h 1241"/>
              <a:gd name="T44" fmla="*/ 2147483647 w 1709"/>
              <a:gd name="T45" fmla="*/ 2147483647 h 1241"/>
              <a:gd name="T46" fmla="*/ 2147483647 w 1709"/>
              <a:gd name="T47" fmla="*/ 2147483647 h 1241"/>
              <a:gd name="T48" fmla="*/ 2147483647 w 1709"/>
              <a:gd name="T49" fmla="*/ 2147483647 h 1241"/>
              <a:gd name="T50" fmla="*/ 2147483647 w 1709"/>
              <a:gd name="T51" fmla="*/ 2147483647 h 1241"/>
              <a:gd name="T52" fmla="*/ 2147483647 w 1709"/>
              <a:gd name="T53" fmla="*/ 2147483647 h 1241"/>
              <a:gd name="T54" fmla="*/ 2147483647 w 1709"/>
              <a:gd name="T55" fmla="*/ 2147483647 h 1241"/>
              <a:gd name="T56" fmla="*/ 2147483647 w 1709"/>
              <a:gd name="T57" fmla="*/ 2147483647 h 1241"/>
              <a:gd name="T58" fmla="*/ 2147483647 w 1709"/>
              <a:gd name="T59" fmla="*/ 2147483647 h 1241"/>
              <a:gd name="T60" fmla="*/ 2147483647 w 1709"/>
              <a:gd name="T61" fmla="*/ 2147483647 h 12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09"/>
              <a:gd name="T94" fmla="*/ 0 h 1241"/>
              <a:gd name="T95" fmla="*/ 1709 w 1709"/>
              <a:gd name="T96" fmla="*/ 1241 h 12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09" h="1241" extrusionOk="0">
                <a:moveTo>
                  <a:pt x="352" y="377"/>
                </a:moveTo>
                <a:cubicBezTo>
                  <a:pt x="336" y="418"/>
                  <a:pt x="335" y="454"/>
                  <a:pt x="335" y="499"/>
                </a:cubicBezTo>
                <a:cubicBezTo>
                  <a:pt x="335" y="583"/>
                  <a:pt x="342" y="665"/>
                  <a:pt x="350" y="749"/>
                </a:cubicBezTo>
                <a:cubicBezTo>
                  <a:pt x="360" y="857"/>
                  <a:pt x="371" y="965"/>
                  <a:pt x="389" y="1072"/>
                </a:cubicBezTo>
                <a:cubicBezTo>
                  <a:pt x="395" y="1109"/>
                  <a:pt x="405" y="1086"/>
                  <a:pt x="413" y="1070"/>
                </a:cubicBezTo>
              </a:path>
              <a:path w="1709" h="1241" extrusionOk="0">
                <a:moveTo>
                  <a:pt x="479" y="455"/>
                </a:moveTo>
                <a:cubicBezTo>
                  <a:pt x="484" y="525"/>
                  <a:pt x="480" y="596"/>
                  <a:pt x="486" y="666"/>
                </a:cubicBezTo>
                <a:cubicBezTo>
                  <a:pt x="493" y="751"/>
                  <a:pt x="504" y="835"/>
                  <a:pt x="514" y="920"/>
                </a:cubicBezTo>
                <a:cubicBezTo>
                  <a:pt x="517" y="941"/>
                  <a:pt x="550" y="1058"/>
                  <a:pt x="520" y="999"/>
                </a:cubicBezTo>
              </a:path>
              <a:path w="1709" h="1241" extrusionOk="0">
                <a:moveTo>
                  <a:pt x="32" y="699"/>
                </a:moveTo>
                <a:cubicBezTo>
                  <a:pt x="10" y="716"/>
                  <a:pt x="3" y="721"/>
                  <a:pt x="0" y="740"/>
                </a:cubicBezTo>
                <a:cubicBezTo>
                  <a:pt x="41" y="785"/>
                  <a:pt x="92" y="799"/>
                  <a:pt x="154" y="809"/>
                </a:cubicBezTo>
                <a:cubicBezTo>
                  <a:pt x="266" y="826"/>
                  <a:pt x="396" y="820"/>
                  <a:pt x="507" y="796"/>
                </a:cubicBezTo>
                <a:cubicBezTo>
                  <a:pt x="558" y="785"/>
                  <a:pt x="609" y="763"/>
                  <a:pt x="654" y="737"/>
                </a:cubicBezTo>
              </a:path>
              <a:path w="1709" h="1241" extrusionOk="0">
                <a:moveTo>
                  <a:pt x="215" y="858"/>
                </a:moveTo>
                <a:cubicBezTo>
                  <a:pt x="197" y="879"/>
                  <a:pt x="190" y="883"/>
                  <a:pt x="190" y="902"/>
                </a:cubicBezTo>
                <a:cubicBezTo>
                  <a:pt x="238" y="929"/>
                  <a:pt x="280" y="929"/>
                  <a:pt x="336" y="923"/>
                </a:cubicBezTo>
                <a:cubicBezTo>
                  <a:pt x="425" y="914"/>
                  <a:pt x="510" y="884"/>
                  <a:pt x="593" y="851"/>
                </a:cubicBezTo>
                <a:cubicBezTo>
                  <a:pt x="679" y="816"/>
                  <a:pt x="760" y="772"/>
                  <a:pt x="842" y="729"/>
                </a:cubicBezTo>
              </a:path>
              <a:path w="1709" h="1241" extrusionOk="0">
                <a:moveTo>
                  <a:pt x="1699" y="273"/>
                </a:moveTo>
                <a:cubicBezTo>
                  <a:pt x="1713" y="174"/>
                  <a:pt x="1706" y="45"/>
                  <a:pt x="1591" y="7"/>
                </a:cubicBezTo>
                <a:cubicBezTo>
                  <a:pt x="1515" y="-18"/>
                  <a:pt x="1448" y="26"/>
                  <a:pt x="1412" y="91"/>
                </a:cubicBezTo>
                <a:cubicBezTo>
                  <a:pt x="1352" y="200"/>
                  <a:pt x="1364" y="342"/>
                  <a:pt x="1374" y="461"/>
                </a:cubicBezTo>
                <a:cubicBezTo>
                  <a:pt x="1384" y="580"/>
                  <a:pt x="1412" y="695"/>
                  <a:pt x="1433" y="812"/>
                </a:cubicBezTo>
                <a:cubicBezTo>
                  <a:pt x="1455" y="934"/>
                  <a:pt x="1475" y="1058"/>
                  <a:pt x="1449" y="1180"/>
                </a:cubicBezTo>
                <a:cubicBezTo>
                  <a:pt x="1442" y="1212"/>
                  <a:pt x="1434" y="1216"/>
                  <a:pt x="1418" y="1240"/>
                </a:cubicBezTo>
                <a:cubicBezTo>
                  <a:pt x="1386" y="1208"/>
                  <a:pt x="1371" y="1182"/>
                  <a:pt x="1350" y="1137"/>
                </a:cubicBezTo>
                <a:cubicBezTo>
                  <a:pt x="1318" y="1070"/>
                  <a:pt x="1288" y="1001"/>
                  <a:pt x="1258" y="933"/>
                </a:cubicBezTo>
                <a:cubicBezTo>
                  <a:pt x="1245" y="903"/>
                  <a:pt x="1233" y="873"/>
                  <a:pt x="1220" y="844"/>
                </a:cubicBezTo>
                <a:cubicBezTo>
                  <a:pt x="1275" y="856"/>
                  <a:pt x="1326" y="863"/>
                  <a:pt x="1383" y="858"/>
                </a:cubicBezTo>
                <a:cubicBezTo>
                  <a:pt x="1468" y="851"/>
                  <a:pt x="1541" y="810"/>
                  <a:pt x="1616" y="77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9" name="Ink 30"/>
          <p:cNvSpPr>
            <a:spLocks noRot="1" noChangeAspect="1" noEditPoints="1" noChangeArrowheads="1" noChangeShapeType="1" noTextEdit="1"/>
          </p:cNvSpPr>
          <p:nvPr/>
        </p:nvSpPr>
        <p:spPr bwMode="auto">
          <a:xfrm>
            <a:off x="5338763" y="3833813"/>
            <a:ext cx="117475" cy="479425"/>
          </a:xfrm>
          <a:custGeom>
            <a:avLst/>
            <a:gdLst>
              <a:gd name="T0" fmla="*/ 2147483647 w 329"/>
              <a:gd name="T1" fmla="*/ 2147483647 h 1330"/>
              <a:gd name="T2" fmla="*/ 2147483647 w 329"/>
              <a:gd name="T3" fmla="*/ 2147483647 h 1330"/>
              <a:gd name="T4" fmla="*/ 2147483647 w 329"/>
              <a:gd name="T5" fmla="*/ 2147483647 h 1330"/>
              <a:gd name="T6" fmla="*/ 2147483647 w 329"/>
              <a:gd name="T7" fmla="*/ 2147483647 h 1330"/>
              <a:gd name="T8" fmla="*/ 2147483647 w 329"/>
              <a:gd name="T9" fmla="*/ 2147483647 h 1330"/>
              <a:gd name="T10" fmla="*/ 2147483647 w 329"/>
              <a:gd name="T11" fmla="*/ 2147483647 h 1330"/>
              <a:gd name="T12" fmla="*/ 2147483647 w 329"/>
              <a:gd name="T13" fmla="*/ 2147483647 h 1330"/>
              <a:gd name="T14" fmla="*/ 0 60000 65536"/>
              <a:gd name="T15" fmla="*/ 0 60000 65536"/>
              <a:gd name="T16" fmla="*/ 0 60000 65536"/>
              <a:gd name="T17" fmla="*/ 0 60000 65536"/>
              <a:gd name="T18" fmla="*/ 0 60000 65536"/>
              <a:gd name="T19" fmla="*/ 0 60000 65536"/>
              <a:gd name="T20" fmla="*/ 0 60000 65536"/>
              <a:gd name="T21" fmla="*/ 0 w 329"/>
              <a:gd name="T22" fmla="*/ 0 h 1330"/>
              <a:gd name="T23" fmla="*/ 329 w 329"/>
              <a:gd name="T24" fmla="*/ 1330 h 13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 h="1330" extrusionOk="0">
                <a:moveTo>
                  <a:pt x="54" y="7"/>
                </a:moveTo>
                <a:cubicBezTo>
                  <a:pt x="26" y="1"/>
                  <a:pt x="19" y="-1"/>
                  <a:pt x="1" y="0"/>
                </a:cubicBezTo>
                <a:cubicBezTo>
                  <a:pt x="28" y="47"/>
                  <a:pt x="69" y="97"/>
                  <a:pt x="105" y="146"/>
                </a:cubicBezTo>
                <a:cubicBezTo>
                  <a:pt x="240" y="328"/>
                  <a:pt x="339" y="541"/>
                  <a:pt x="327" y="772"/>
                </a:cubicBezTo>
                <a:cubicBezTo>
                  <a:pt x="321" y="883"/>
                  <a:pt x="282" y="985"/>
                  <a:pt x="230" y="1082"/>
                </a:cubicBezTo>
                <a:cubicBezTo>
                  <a:pt x="196" y="1145"/>
                  <a:pt x="154" y="1212"/>
                  <a:pt x="108" y="1268"/>
                </a:cubicBezTo>
                <a:cubicBezTo>
                  <a:pt x="90" y="1290"/>
                  <a:pt x="79" y="1305"/>
                  <a:pt x="64" y="132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0" name="Ink 31"/>
          <p:cNvSpPr>
            <a:spLocks noRot="1" noChangeAspect="1" noEditPoints="1" noChangeArrowheads="1" noChangeShapeType="1" noTextEdit="1"/>
          </p:cNvSpPr>
          <p:nvPr/>
        </p:nvSpPr>
        <p:spPr bwMode="auto">
          <a:xfrm>
            <a:off x="5881688" y="4625975"/>
            <a:ext cx="381000" cy="98425"/>
          </a:xfrm>
          <a:custGeom>
            <a:avLst/>
            <a:gdLst>
              <a:gd name="T0" fmla="*/ 2147483647 w 1060"/>
              <a:gd name="T1" fmla="*/ 2147483647 h 276"/>
              <a:gd name="T2" fmla="*/ 2147483647 w 1060"/>
              <a:gd name="T3" fmla="*/ 2147483647 h 276"/>
              <a:gd name="T4" fmla="*/ 2147483647 w 1060"/>
              <a:gd name="T5" fmla="*/ 2147483647 h 276"/>
              <a:gd name="T6" fmla="*/ 2147483647 w 1060"/>
              <a:gd name="T7" fmla="*/ 2147483647 h 276"/>
              <a:gd name="T8" fmla="*/ 2147483647 w 1060"/>
              <a:gd name="T9" fmla="*/ 2147483647 h 276"/>
              <a:gd name="T10" fmla="*/ 2147483647 w 1060"/>
              <a:gd name="T11" fmla="*/ 2147483647 h 276"/>
              <a:gd name="T12" fmla="*/ 2147483647 w 1060"/>
              <a:gd name="T13" fmla="*/ 2147483647 h 276"/>
              <a:gd name="T14" fmla="*/ 2147483647 w 1060"/>
              <a:gd name="T15" fmla="*/ 2147483647 h 276"/>
              <a:gd name="T16" fmla="*/ 2147483647 w 1060"/>
              <a:gd name="T17" fmla="*/ 2147483647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0"/>
              <a:gd name="T28" fmla="*/ 0 h 276"/>
              <a:gd name="T29" fmla="*/ 1060 w 1060"/>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0" h="276" extrusionOk="0">
                <a:moveTo>
                  <a:pt x="4" y="0"/>
                </a:moveTo>
                <a:cubicBezTo>
                  <a:pt x="3" y="53"/>
                  <a:pt x="4" y="90"/>
                  <a:pt x="53" y="123"/>
                </a:cubicBezTo>
                <a:cubicBezTo>
                  <a:pt x="92" y="148"/>
                  <a:pt x="156" y="169"/>
                  <a:pt x="203" y="160"/>
                </a:cubicBezTo>
                <a:cubicBezTo>
                  <a:pt x="243" y="152"/>
                  <a:pt x="285" y="115"/>
                  <a:pt x="312" y="86"/>
                </a:cubicBezTo>
                <a:cubicBezTo>
                  <a:pt x="320" y="76"/>
                  <a:pt x="328" y="67"/>
                  <a:pt x="336" y="57"/>
                </a:cubicBezTo>
              </a:path>
              <a:path w="1060" h="276" extrusionOk="0">
                <a:moveTo>
                  <a:pt x="508" y="192"/>
                </a:moveTo>
                <a:cubicBezTo>
                  <a:pt x="552" y="258"/>
                  <a:pt x="598" y="272"/>
                  <a:pt x="680" y="275"/>
                </a:cubicBezTo>
                <a:cubicBezTo>
                  <a:pt x="786" y="279"/>
                  <a:pt x="899" y="258"/>
                  <a:pt x="994" y="211"/>
                </a:cubicBezTo>
                <a:cubicBezTo>
                  <a:pt x="1016" y="198"/>
                  <a:pt x="1037" y="184"/>
                  <a:pt x="1059" y="17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1" name="Ink 32"/>
          <p:cNvSpPr>
            <a:spLocks noRot="1" noChangeAspect="1" noEditPoints="1" noChangeArrowheads="1" noChangeShapeType="1" noTextEdit="1"/>
          </p:cNvSpPr>
          <p:nvPr/>
        </p:nvSpPr>
        <p:spPr bwMode="auto">
          <a:xfrm>
            <a:off x="2641600" y="4508500"/>
            <a:ext cx="815975" cy="458788"/>
          </a:xfrm>
          <a:custGeom>
            <a:avLst/>
            <a:gdLst>
              <a:gd name="T0" fmla="*/ 2147483647 w 2267"/>
              <a:gd name="T1" fmla="*/ 2147483647 h 1275"/>
              <a:gd name="T2" fmla="*/ 2147483647 w 2267"/>
              <a:gd name="T3" fmla="*/ 2147483647 h 1275"/>
              <a:gd name="T4" fmla="*/ 2147483647 w 2267"/>
              <a:gd name="T5" fmla="*/ 2147483647 h 1275"/>
              <a:gd name="T6" fmla="*/ 2147483647 w 2267"/>
              <a:gd name="T7" fmla="*/ 2147483647 h 1275"/>
              <a:gd name="T8" fmla="*/ 2147483647 w 2267"/>
              <a:gd name="T9" fmla="*/ 2147483647 h 1275"/>
              <a:gd name="T10" fmla="*/ 2147483647 w 2267"/>
              <a:gd name="T11" fmla="*/ 2147483647 h 1275"/>
              <a:gd name="T12" fmla="*/ 2147483647 w 2267"/>
              <a:gd name="T13" fmla="*/ 2147483647 h 1275"/>
              <a:gd name="T14" fmla="*/ 2147483647 w 2267"/>
              <a:gd name="T15" fmla="*/ 2147483647 h 1275"/>
              <a:gd name="T16" fmla="*/ 2147483647 w 2267"/>
              <a:gd name="T17" fmla="*/ 2147483647 h 1275"/>
              <a:gd name="T18" fmla="*/ 2147483647 w 2267"/>
              <a:gd name="T19" fmla="*/ 2147483647 h 1275"/>
              <a:gd name="T20" fmla="*/ 2147483647 w 2267"/>
              <a:gd name="T21" fmla="*/ 2147483647 h 1275"/>
              <a:gd name="T22" fmla="*/ 2147483647 w 2267"/>
              <a:gd name="T23" fmla="*/ 2147483647 h 1275"/>
              <a:gd name="T24" fmla="*/ 2147483647 w 2267"/>
              <a:gd name="T25" fmla="*/ 2147483647 h 1275"/>
              <a:gd name="T26" fmla="*/ 2147483647 w 2267"/>
              <a:gd name="T27" fmla="*/ 2147483647 h 1275"/>
              <a:gd name="T28" fmla="*/ 2147483647 w 2267"/>
              <a:gd name="T29" fmla="*/ 2147483647 h 1275"/>
              <a:gd name="T30" fmla="*/ 2147483647 w 2267"/>
              <a:gd name="T31" fmla="*/ 2147483647 h 1275"/>
              <a:gd name="T32" fmla="*/ 2147483647 w 2267"/>
              <a:gd name="T33" fmla="*/ 2147483647 h 1275"/>
              <a:gd name="T34" fmla="*/ 2147483647 w 2267"/>
              <a:gd name="T35" fmla="*/ 2147483647 h 1275"/>
              <a:gd name="T36" fmla="*/ 2147483647 w 2267"/>
              <a:gd name="T37" fmla="*/ 2147483647 h 1275"/>
              <a:gd name="T38" fmla="*/ 2147483647 w 2267"/>
              <a:gd name="T39" fmla="*/ 2147483647 h 1275"/>
              <a:gd name="T40" fmla="*/ 2147483647 w 2267"/>
              <a:gd name="T41" fmla="*/ 2147483647 h 1275"/>
              <a:gd name="T42" fmla="*/ 2147483647 w 2267"/>
              <a:gd name="T43" fmla="*/ 2147483647 h 1275"/>
              <a:gd name="T44" fmla="*/ 2147483647 w 2267"/>
              <a:gd name="T45" fmla="*/ 2147483647 h 1275"/>
              <a:gd name="T46" fmla="*/ 2147483647 w 2267"/>
              <a:gd name="T47" fmla="*/ 2147483647 h 1275"/>
              <a:gd name="T48" fmla="*/ 2147483647 w 2267"/>
              <a:gd name="T49" fmla="*/ 2147483647 h 1275"/>
              <a:gd name="T50" fmla="*/ 2147483647 w 2267"/>
              <a:gd name="T51" fmla="*/ 2147483647 h 1275"/>
              <a:gd name="T52" fmla="*/ 2147483647 w 2267"/>
              <a:gd name="T53" fmla="*/ 2147483647 h 1275"/>
              <a:gd name="T54" fmla="*/ 2147483647 w 2267"/>
              <a:gd name="T55" fmla="*/ 2147483647 h 1275"/>
              <a:gd name="T56" fmla="*/ 2147483647 w 2267"/>
              <a:gd name="T57" fmla="*/ 2147483647 h 1275"/>
              <a:gd name="T58" fmla="*/ 2147483647 w 2267"/>
              <a:gd name="T59" fmla="*/ 2147483647 h 1275"/>
              <a:gd name="T60" fmla="*/ 2147483647 w 2267"/>
              <a:gd name="T61" fmla="*/ 2147483647 h 1275"/>
              <a:gd name="T62" fmla="*/ 2147483647 w 2267"/>
              <a:gd name="T63" fmla="*/ 2147483647 h 1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7"/>
              <a:gd name="T97" fmla="*/ 0 h 1275"/>
              <a:gd name="T98" fmla="*/ 2267 w 2267"/>
              <a:gd name="T99" fmla="*/ 1275 h 12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7" h="1275" extrusionOk="0">
                <a:moveTo>
                  <a:pt x="273" y="180"/>
                </a:moveTo>
                <a:cubicBezTo>
                  <a:pt x="256" y="161"/>
                  <a:pt x="247" y="143"/>
                  <a:pt x="218" y="141"/>
                </a:cubicBezTo>
                <a:cubicBezTo>
                  <a:pt x="182" y="138"/>
                  <a:pt x="147" y="176"/>
                  <a:pt x="127" y="201"/>
                </a:cubicBezTo>
                <a:cubicBezTo>
                  <a:pt x="9" y="350"/>
                  <a:pt x="-24" y="576"/>
                  <a:pt x="16" y="757"/>
                </a:cubicBezTo>
                <a:cubicBezTo>
                  <a:pt x="24" y="795"/>
                  <a:pt x="39" y="848"/>
                  <a:pt x="80" y="863"/>
                </a:cubicBezTo>
                <a:cubicBezTo>
                  <a:pt x="107" y="873"/>
                  <a:pt x="131" y="858"/>
                  <a:pt x="155" y="849"/>
                </a:cubicBezTo>
              </a:path>
              <a:path w="2267" h="1275" extrusionOk="0">
                <a:moveTo>
                  <a:pt x="309" y="521"/>
                </a:moveTo>
                <a:cubicBezTo>
                  <a:pt x="304" y="555"/>
                  <a:pt x="323" y="555"/>
                  <a:pt x="356" y="559"/>
                </a:cubicBezTo>
                <a:cubicBezTo>
                  <a:pt x="390" y="563"/>
                  <a:pt x="422" y="559"/>
                  <a:pt x="454" y="547"/>
                </a:cubicBezTo>
                <a:cubicBezTo>
                  <a:pt x="485" y="536"/>
                  <a:pt x="511" y="517"/>
                  <a:pt x="529" y="490"/>
                </a:cubicBezTo>
                <a:cubicBezTo>
                  <a:pt x="545" y="465"/>
                  <a:pt x="545" y="441"/>
                  <a:pt x="532" y="415"/>
                </a:cubicBezTo>
                <a:cubicBezTo>
                  <a:pt x="516" y="385"/>
                  <a:pt x="489" y="377"/>
                  <a:pt x="457" y="380"/>
                </a:cubicBezTo>
                <a:cubicBezTo>
                  <a:pt x="412" y="385"/>
                  <a:pt x="374" y="413"/>
                  <a:pt x="344" y="446"/>
                </a:cubicBezTo>
                <a:cubicBezTo>
                  <a:pt x="303" y="491"/>
                  <a:pt x="266" y="560"/>
                  <a:pt x="278" y="623"/>
                </a:cubicBezTo>
                <a:cubicBezTo>
                  <a:pt x="283" y="651"/>
                  <a:pt x="302" y="674"/>
                  <a:pt x="331" y="680"/>
                </a:cubicBezTo>
                <a:cubicBezTo>
                  <a:pt x="368" y="687"/>
                  <a:pt x="409" y="679"/>
                  <a:pt x="443" y="665"/>
                </a:cubicBezTo>
                <a:cubicBezTo>
                  <a:pt x="477" y="649"/>
                  <a:pt x="488" y="643"/>
                  <a:pt x="511" y="633"/>
                </a:cubicBezTo>
              </a:path>
              <a:path w="2267" h="1275" extrusionOk="0">
                <a:moveTo>
                  <a:pt x="754" y="481"/>
                </a:moveTo>
                <a:cubicBezTo>
                  <a:pt x="746" y="459"/>
                  <a:pt x="754" y="459"/>
                  <a:pt x="732" y="441"/>
                </a:cubicBezTo>
                <a:cubicBezTo>
                  <a:pt x="705" y="451"/>
                  <a:pt x="694" y="454"/>
                  <a:pt x="677" y="482"/>
                </a:cubicBezTo>
                <a:cubicBezTo>
                  <a:pt x="654" y="519"/>
                  <a:pt x="635" y="565"/>
                  <a:pt x="638" y="609"/>
                </a:cubicBezTo>
                <a:cubicBezTo>
                  <a:pt x="640" y="636"/>
                  <a:pt x="653" y="653"/>
                  <a:pt x="680" y="657"/>
                </a:cubicBezTo>
                <a:cubicBezTo>
                  <a:pt x="708" y="661"/>
                  <a:pt x="748" y="631"/>
                  <a:pt x="766" y="615"/>
                </a:cubicBezTo>
                <a:cubicBezTo>
                  <a:pt x="796" y="588"/>
                  <a:pt x="820" y="551"/>
                  <a:pt x="838" y="515"/>
                </a:cubicBezTo>
                <a:cubicBezTo>
                  <a:pt x="848" y="495"/>
                  <a:pt x="852" y="476"/>
                  <a:pt x="859" y="456"/>
                </a:cubicBezTo>
                <a:cubicBezTo>
                  <a:pt x="836" y="508"/>
                  <a:pt x="819" y="562"/>
                  <a:pt x="806" y="617"/>
                </a:cubicBezTo>
                <a:cubicBezTo>
                  <a:pt x="781" y="719"/>
                  <a:pt x="761" y="823"/>
                  <a:pt x="750" y="927"/>
                </a:cubicBezTo>
                <a:cubicBezTo>
                  <a:pt x="741" y="1013"/>
                  <a:pt x="736" y="1104"/>
                  <a:pt x="755" y="1189"/>
                </a:cubicBezTo>
                <a:cubicBezTo>
                  <a:pt x="764" y="1232"/>
                  <a:pt x="776" y="1258"/>
                  <a:pt x="815" y="1274"/>
                </a:cubicBezTo>
                <a:cubicBezTo>
                  <a:pt x="848" y="1256"/>
                  <a:pt x="857" y="1237"/>
                  <a:pt x="864" y="1199"/>
                </a:cubicBezTo>
                <a:cubicBezTo>
                  <a:pt x="873" y="1151"/>
                  <a:pt x="872" y="1101"/>
                  <a:pt x="874" y="1053"/>
                </a:cubicBezTo>
                <a:cubicBezTo>
                  <a:pt x="876" y="1015"/>
                  <a:pt x="882" y="983"/>
                  <a:pt x="891" y="946"/>
                </a:cubicBezTo>
              </a:path>
              <a:path w="2267" h="1275" extrusionOk="0">
                <a:moveTo>
                  <a:pt x="1005" y="598"/>
                </a:moveTo>
                <a:cubicBezTo>
                  <a:pt x="976" y="619"/>
                  <a:pt x="951" y="641"/>
                  <a:pt x="949" y="680"/>
                </a:cubicBezTo>
                <a:cubicBezTo>
                  <a:pt x="947" y="713"/>
                  <a:pt x="973" y="733"/>
                  <a:pt x="1004" y="737"/>
                </a:cubicBezTo>
                <a:cubicBezTo>
                  <a:pt x="1056" y="744"/>
                  <a:pt x="1113" y="717"/>
                  <a:pt x="1157" y="693"/>
                </a:cubicBezTo>
                <a:cubicBezTo>
                  <a:pt x="1210" y="665"/>
                  <a:pt x="1247" y="628"/>
                  <a:pt x="1271" y="573"/>
                </a:cubicBezTo>
                <a:cubicBezTo>
                  <a:pt x="1285" y="540"/>
                  <a:pt x="1290" y="501"/>
                  <a:pt x="1270" y="469"/>
                </a:cubicBezTo>
                <a:cubicBezTo>
                  <a:pt x="1249" y="435"/>
                  <a:pt x="1236" y="454"/>
                  <a:pt x="1230" y="480"/>
                </a:cubicBezTo>
              </a:path>
              <a:path w="2267" h="1275" extrusionOk="0">
                <a:moveTo>
                  <a:pt x="1310" y="709"/>
                </a:moveTo>
                <a:cubicBezTo>
                  <a:pt x="1347" y="712"/>
                  <a:pt x="1338" y="685"/>
                  <a:pt x="1349" y="653"/>
                </a:cubicBezTo>
                <a:cubicBezTo>
                  <a:pt x="1366" y="603"/>
                  <a:pt x="1385" y="552"/>
                  <a:pt x="1405" y="503"/>
                </a:cubicBezTo>
                <a:cubicBezTo>
                  <a:pt x="1414" y="480"/>
                  <a:pt x="1434" y="422"/>
                  <a:pt x="1471" y="436"/>
                </a:cubicBezTo>
                <a:cubicBezTo>
                  <a:pt x="1505" y="448"/>
                  <a:pt x="1532" y="503"/>
                  <a:pt x="1550" y="531"/>
                </a:cubicBezTo>
                <a:cubicBezTo>
                  <a:pt x="1573" y="567"/>
                  <a:pt x="1598" y="604"/>
                  <a:pt x="1615" y="643"/>
                </a:cubicBezTo>
                <a:cubicBezTo>
                  <a:pt x="1620" y="658"/>
                  <a:pt x="1623" y="661"/>
                  <a:pt x="1617" y="670"/>
                </a:cubicBezTo>
                <a:cubicBezTo>
                  <a:pt x="1586" y="682"/>
                  <a:pt x="1555" y="678"/>
                  <a:pt x="1521" y="673"/>
                </a:cubicBezTo>
                <a:cubicBezTo>
                  <a:pt x="1478" y="666"/>
                  <a:pt x="1426" y="660"/>
                  <a:pt x="1385" y="644"/>
                </a:cubicBezTo>
                <a:cubicBezTo>
                  <a:pt x="1340" y="627"/>
                  <a:pt x="1356" y="615"/>
                  <a:pt x="1387" y="602"/>
                </a:cubicBezTo>
              </a:path>
              <a:path w="2267" h="1275" extrusionOk="0">
                <a:moveTo>
                  <a:pt x="1780" y="95"/>
                </a:moveTo>
                <a:cubicBezTo>
                  <a:pt x="1769" y="156"/>
                  <a:pt x="1780" y="223"/>
                  <a:pt x="1783" y="285"/>
                </a:cubicBezTo>
                <a:cubicBezTo>
                  <a:pt x="1789" y="416"/>
                  <a:pt x="1789" y="547"/>
                  <a:pt x="1795" y="678"/>
                </a:cubicBezTo>
                <a:cubicBezTo>
                  <a:pt x="1796" y="709"/>
                  <a:pt x="1782" y="760"/>
                  <a:pt x="1812" y="744"/>
                </a:cubicBezTo>
              </a:path>
              <a:path w="2267" h="1275" extrusionOk="0">
                <a:moveTo>
                  <a:pt x="2048" y="182"/>
                </a:moveTo>
                <a:cubicBezTo>
                  <a:pt x="2051" y="152"/>
                  <a:pt x="2056" y="116"/>
                  <a:pt x="2069" y="89"/>
                </a:cubicBezTo>
                <a:cubicBezTo>
                  <a:pt x="2083" y="60"/>
                  <a:pt x="2106" y="33"/>
                  <a:pt x="2133" y="15"/>
                </a:cubicBezTo>
                <a:cubicBezTo>
                  <a:pt x="2171" y="-10"/>
                  <a:pt x="2215" y="-3"/>
                  <a:pt x="2241" y="35"/>
                </a:cubicBezTo>
                <a:cubicBezTo>
                  <a:pt x="2264" y="69"/>
                  <a:pt x="2268" y="116"/>
                  <a:pt x="2265" y="156"/>
                </a:cubicBezTo>
                <a:cubicBezTo>
                  <a:pt x="2260" y="219"/>
                  <a:pt x="2237" y="273"/>
                  <a:pt x="2208" y="328"/>
                </a:cubicBezTo>
                <a:cubicBezTo>
                  <a:pt x="2193" y="356"/>
                  <a:pt x="2178" y="379"/>
                  <a:pt x="2166" y="408"/>
                </a:cubicBezTo>
                <a:cubicBezTo>
                  <a:pt x="2159" y="426"/>
                  <a:pt x="2165" y="444"/>
                  <a:pt x="2170" y="463"/>
                </a:cubicBezTo>
              </a:path>
              <a:path w="2267" h="1275" extrusionOk="0">
                <a:moveTo>
                  <a:pt x="2202" y="591"/>
                </a:moveTo>
                <a:cubicBezTo>
                  <a:pt x="2204" y="604"/>
                  <a:pt x="2206" y="618"/>
                  <a:pt x="2208" y="631"/>
                </a:cubicBezTo>
                <a:cubicBezTo>
                  <a:pt x="2227" y="612"/>
                  <a:pt x="2243" y="601"/>
                  <a:pt x="2265" y="58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2" name="Ink 33"/>
          <p:cNvSpPr>
            <a:spLocks noRot="1" noChangeAspect="1" noEditPoints="1" noChangeArrowheads="1" noChangeShapeType="1" noTextEdit="1"/>
          </p:cNvSpPr>
          <p:nvPr/>
        </p:nvSpPr>
        <p:spPr bwMode="auto">
          <a:xfrm>
            <a:off x="3714750" y="4492625"/>
            <a:ext cx="681038" cy="404813"/>
          </a:xfrm>
          <a:custGeom>
            <a:avLst/>
            <a:gdLst>
              <a:gd name="T0" fmla="*/ 2147483647 w 1892"/>
              <a:gd name="T1" fmla="*/ 2147483647 h 1123"/>
              <a:gd name="T2" fmla="*/ 2147483647 w 1892"/>
              <a:gd name="T3" fmla="*/ 2147483647 h 1123"/>
              <a:gd name="T4" fmla="*/ 2147483647 w 1892"/>
              <a:gd name="T5" fmla="*/ 2147483647 h 1123"/>
              <a:gd name="T6" fmla="*/ 2147483647 w 1892"/>
              <a:gd name="T7" fmla="*/ 2147483647 h 1123"/>
              <a:gd name="T8" fmla="*/ 2147483647 w 1892"/>
              <a:gd name="T9" fmla="*/ 2147483647 h 1123"/>
              <a:gd name="T10" fmla="*/ 2147483647 w 1892"/>
              <a:gd name="T11" fmla="*/ 2147483647 h 1123"/>
              <a:gd name="T12" fmla="*/ 2147483647 w 1892"/>
              <a:gd name="T13" fmla="*/ 2147483647 h 1123"/>
              <a:gd name="T14" fmla="*/ 2147483647 w 1892"/>
              <a:gd name="T15" fmla="*/ 2147483647 h 1123"/>
              <a:gd name="T16" fmla="*/ 2147483647 w 1892"/>
              <a:gd name="T17" fmla="*/ 2147483647 h 1123"/>
              <a:gd name="T18" fmla="*/ 2147483647 w 1892"/>
              <a:gd name="T19" fmla="*/ 2147483647 h 1123"/>
              <a:gd name="T20" fmla="*/ 2147483647 w 1892"/>
              <a:gd name="T21" fmla="*/ 2147483647 h 1123"/>
              <a:gd name="T22" fmla="*/ 2147483647 w 1892"/>
              <a:gd name="T23" fmla="*/ 2147483647 h 1123"/>
              <a:gd name="T24" fmla="*/ 2147483647 w 1892"/>
              <a:gd name="T25" fmla="*/ 2147483647 h 1123"/>
              <a:gd name="T26" fmla="*/ 2147483647 w 1892"/>
              <a:gd name="T27" fmla="*/ 2147483647 h 1123"/>
              <a:gd name="T28" fmla="*/ 2147483647 w 1892"/>
              <a:gd name="T29" fmla="*/ 2147483647 h 1123"/>
              <a:gd name="T30" fmla="*/ 2147483647 w 1892"/>
              <a:gd name="T31" fmla="*/ 2147483647 h 1123"/>
              <a:gd name="T32" fmla="*/ 2147483647 w 1892"/>
              <a:gd name="T33" fmla="*/ 2147483647 h 1123"/>
              <a:gd name="T34" fmla="*/ 2147483647 w 1892"/>
              <a:gd name="T35" fmla="*/ 2147483647 h 1123"/>
              <a:gd name="T36" fmla="*/ 2147483647 w 1892"/>
              <a:gd name="T37" fmla="*/ 2147483647 h 1123"/>
              <a:gd name="T38" fmla="*/ 2147483647 w 1892"/>
              <a:gd name="T39" fmla="*/ 2147483647 h 1123"/>
              <a:gd name="T40" fmla="*/ 2147483647 w 1892"/>
              <a:gd name="T41" fmla="*/ 2147483647 h 1123"/>
              <a:gd name="T42" fmla="*/ 2147483647 w 1892"/>
              <a:gd name="T43" fmla="*/ 2147483647 h 1123"/>
              <a:gd name="T44" fmla="*/ 2147483647 w 1892"/>
              <a:gd name="T45" fmla="*/ 2147483647 h 1123"/>
              <a:gd name="T46" fmla="*/ 2147483647 w 1892"/>
              <a:gd name="T47" fmla="*/ 2147483647 h 1123"/>
              <a:gd name="T48" fmla="*/ 2147483647 w 1892"/>
              <a:gd name="T49" fmla="*/ 2147483647 h 1123"/>
              <a:gd name="T50" fmla="*/ 2147483647 w 1892"/>
              <a:gd name="T51" fmla="*/ 2147483647 h 1123"/>
              <a:gd name="T52" fmla="*/ 2147483647 w 1892"/>
              <a:gd name="T53" fmla="*/ 2147483647 h 1123"/>
              <a:gd name="T54" fmla="*/ 2147483647 w 1892"/>
              <a:gd name="T55" fmla="*/ 2147483647 h 1123"/>
              <a:gd name="T56" fmla="*/ 2147483647 w 1892"/>
              <a:gd name="T57" fmla="*/ 2147483647 h 1123"/>
              <a:gd name="T58" fmla="*/ 2147483647 w 1892"/>
              <a:gd name="T59" fmla="*/ 2147483647 h 1123"/>
              <a:gd name="T60" fmla="*/ 2147483647 w 1892"/>
              <a:gd name="T61" fmla="*/ 2147483647 h 1123"/>
              <a:gd name="T62" fmla="*/ 2147483647 w 1892"/>
              <a:gd name="T63" fmla="*/ 2147483647 h 1123"/>
              <a:gd name="T64" fmla="*/ 2147483647 w 1892"/>
              <a:gd name="T65" fmla="*/ 2147483647 h 1123"/>
              <a:gd name="T66" fmla="*/ 2147483647 w 1892"/>
              <a:gd name="T67" fmla="*/ 2147483647 h 1123"/>
              <a:gd name="T68" fmla="*/ 2147483647 w 1892"/>
              <a:gd name="T69" fmla="*/ 2147483647 h 1123"/>
              <a:gd name="T70" fmla="*/ 2147483647 w 1892"/>
              <a:gd name="T71" fmla="*/ 2147483647 h 1123"/>
              <a:gd name="T72" fmla="*/ 2147483647 w 1892"/>
              <a:gd name="T73" fmla="*/ 2147483647 h 1123"/>
              <a:gd name="T74" fmla="*/ 2147483647 w 1892"/>
              <a:gd name="T75" fmla="*/ 2147483647 h 1123"/>
              <a:gd name="T76" fmla="*/ 2147483647 w 1892"/>
              <a:gd name="T77" fmla="*/ 2147483647 h 1123"/>
              <a:gd name="T78" fmla="*/ 2147483647 w 1892"/>
              <a:gd name="T79" fmla="*/ 2147483647 h 1123"/>
              <a:gd name="T80" fmla="*/ 2147483647 w 1892"/>
              <a:gd name="T81" fmla="*/ 2147483647 h 1123"/>
              <a:gd name="T82" fmla="*/ 2147483647 w 1892"/>
              <a:gd name="T83" fmla="*/ 2147483647 h 1123"/>
              <a:gd name="T84" fmla="*/ 2147483647 w 1892"/>
              <a:gd name="T85" fmla="*/ 2147483647 h 1123"/>
              <a:gd name="T86" fmla="*/ 2147483647 w 1892"/>
              <a:gd name="T87" fmla="*/ 2147483647 h 1123"/>
              <a:gd name="T88" fmla="*/ 2147483647 w 1892"/>
              <a:gd name="T89" fmla="*/ 2147483647 h 1123"/>
              <a:gd name="T90" fmla="*/ 2147483647 w 1892"/>
              <a:gd name="T91" fmla="*/ 2147483647 h 1123"/>
              <a:gd name="T92" fmla="*/ 2147483647 w 1892"/>
              <a:gd name="T93" fmla="*/ 2147483647 h 1123"/>
              <a:gd name="T94" fmla="*/ 2147483647 w 1892"/>
              <a:gd name="T95" fmla="*/ 2147483647 h 1123"/>
              <a:gd name="T96" fmla="*/ 2147483647 w 1892"/>
              <a:gd name="T97" fmla="*/ 2147483647 h 1123"/>
              <a:gd name="T98" fmla="*/ 2147483647 w 1892"/>
              <a:gd name="T99" fmla="*/ 2147483647 h 1123"/>
              <a:gd name="T100" fmla="*/ 2147483647 w 1892"/>
              <a:gd name="T101" fmla="*/ 2147483647 h 1123"/>
              <a:gd name="T102" fmla="*/ 2147483647 w 1892"/>
              <a:gd name="T103" fmla="*/ 2147483647 h 1123"/>
              <a:gd name="T104" fmla="*/ 2147483647 w 1892"/>
              <a:gd name="T105" fmla="*/ 2147483647 h 1123"/>
              <a:gd name="T106" fmla="*/ 2147483647 w 1892"/>
              <a:gd name="T107" fmla="*/ 2147483647 h 1123"/>
              <a:gd name="T108" fmla="*/ 2147483647 w 1892"/>
              <a:gd name="T109" fmla="*/ 2147483647 h 1123"/>
              <a:gd name="T110" fmla="*/ 2147483647 w 1892"/>
              <a:gd name="T111" fmla="*/ 2147483647 h 1123"/>
              <a:gd name="T112" fmla="*/ 2147483647 w 1892"/>
              <a:gd name="T113" fmla="*/ 2147483647 h 1123"/>
              <a:gd name="T114" fmla="*/ 2147483647 w 1892"/>
              <a:gd name="T115" fmla="*/ 2147483647 h 11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92"/>
              <a:gd name="T175" fmla="*/ 0 h 1123"/>
              <a:gd name="T176" fmla="*/ 1892 w 1892"/>
              <a:gd name="T177" fmla="*/ 1123 h 11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92" h="1123" extrusionOk="0">
                <a:moveTo>
                  <a:pt x="407" y="87"/>
                </a:moveTo>
                <a:cubicBezTo>
                  <a:pt x="376" y="48"/>
                  <a:pt x="347" y="19"/>
                  <a:pt x="297" y="5"/>
                </a:cubicBezTo>
                <a:cubicBezTo>
                  <a:pt x="260" y="-5"/>
                  <a:pt x="219" y="-5"/>
                  <a:pt x="193" y="26"/>
                </a:cubicBezTo>
                <a:cubicBezTo>
                  <a:pt x="151" y="76"/>
                  <a:pt x="155" y="166"/>
                  <a:pt x="155" y="226"/>
                </a:cubicBezTo>
                <a:cubicBezTo>
                  <a:pt x="156" y="459"/>
                  <a:pt x="202" y="691"/>
                  <a:pt x="174" y="924"/>
                </a:cubicBezTo>
                <a:cubicBezTo>
                  <a:pt x="166" y="987"/>
                  <a:pt x="155" y="1055"/>
                  <a:pt x="114" y="1106"/>
                </a:cubicBezTo>
                <a:cubicBezTo>
                  <a:pt x="88" y="1137"/>
                  <a:pt x="90" y="1113"/>
                  <a:pt x="68" y="1108"/>
                </a:cubicBezTo>
              </a:path>
              <a:path w="1892" h="1123" extrusionOk="0">
                <a:moveTo>
                  <a:pt x="77" y="614"/>
                </a:moveTo>
                <a:cubicBezTo>
                  <a:pt x="93" y="584"/>
                  <a:pt x="110" y="539"/>
                  <a:pt x="151" y="533"/>
                </a:cubicBezTo>
                <a:cubicBezTo>
                  <a:pt x="186" y="528"/>
                  <a:pt x="221" y="549"/>
                  <a:pt x="246" y="571"/>
                </a:cubicBezTo>
                <a:cubicBezTo>
                  <a:pt x="281" y="603"/>
                  <a:pt x="300" y="651"/>
                  <a:pt x="336" y="680"/>
                </a:cubicBezTo>
                <a:cubicBezTo>
                  <a:pt x="340" y="683"/>
                  <a:pt x="345" y="685"/>
                  <a:pt x="349" y="688"/>
                </a:cubicBezTo>
              </a:path>
              <a:path w="1892" h="1123" extrusionOk="0">
                <a:moveTo>
                  <a:pt x="350" y="525"/>
                </a:moveTo>
                <a:cubicBezTo>
                  <a:pt x="350" y="516"/>
                  <a:pt x="344" y="484"/>
                  <a:pt x="350" y="476"/>
                </a:cubicBezTo>
                <a:cubicBezTo>
                  <a:pt x="361" y="470"/>
                  <a:pt x="365" y="468"/>
                  <a:pt x="373" y="474"/>
                </a:cubicBezTo>
              </a:path>
              <a:path w="1892" h="1123" extrusionOk="0">
                <a:moveTo>
                  <a:pt x="451" y="582"/>
                </a:moveTo>
                <a:cubicBezTo>
                  <a:pt x="462" y="599"/>
                  <a:pt x="472" y="615"/>
                  <a:pt x="482" y="633"/>
                </a:cubicBezTo>
                <a:cubicBezTo>
                  <a:pt x="482" y="614"/>
                  <a:pt x="481" y="594"/>
                  <a:pt x="480" y="575"/>
                </a:cubicBezTo>
                <a:cubicBezTo>
                  <a:pt x="479" y="547"/>
                  <a:pt x="477" y="514"/>
                  <a:pt x="486" y="486"/>
                </a:cubicBezTo>
                <a:cubicBezTo>
                  <a:pt x="493" y="466"/>
                  <a:pt x="512" y="438"/>
                  <a:pt x="534" y="431"/>
                </a:cubicBezTo>
                <a:cubicBezTo>
                  <a:pt x="558" y="424"/>
                  <a:pt x="593" y="416"/>
                  <a:pt x="618" y="414"/>
                </a:cubicBezTo>
                <a:cubicBezTo>
                  <a:pt x="647" y="412"/>
                  <a:pt x="677" y="416"/>
                  <a:pt x="706" y="414"/>
                </a:cubicBezTo>
                <a:cubicBezTo>
                  <a:pt x="719" y="411"/>
                  <a:pt x="723" y="410"/>
                  <a:pt x="732" y="415"/>
                </a:cubicBezTo>
                <a:cubicBezTo>
                  <a:pt x="730" y="440"/>
                  <a:pt x="719" y="443"/>
                  <a:pt x="701" y="460"/>
                </a:cubicBezTo>
                <a:cubicBezTo>
                  <a:pt x="682" y="478"/>
                  <a:pt x="665" y="496"/>
                  <a:pt x="656" y="521"/>
                </a:cubicBezTo>
                <a:cubicBezTo>
                  <a:pt x="648" y="543"/>
                  <a:pt x="653" y="566"/>
                  <a:pt x="664" y="586"/>
                </a:cubicBezTo>
                <a:cubicBezTo>
                  <a:pt x="677" y="610"/>
                  <a:pt x="700" y="627"/>
                  <a:pt x="721" y="644"/>
                </a:cubicBezTo>
                <a:cubicBezTo>
                  <a:pt x="738" y="658"/>
                  <a:pt x="759" y="669"/>
                  <a:pt x="774" y="686"/>
                </a:cubicBezTo>
                <a:cubicBezTo>
                  <a:pt x="784" y="699"/>
                  <a:pt x="788" y="701"/>
                  <a:pt x="785" y="712"/>
                </a:cubicBezTo>
                <a:cubicBezTo>
                  <a:pt x="769" y="718"/>
                  <a:pt x="757" y="721"/>
                  <a:pt x="740" y="719"/>
                </a:cubicBezTo>
                <a:cubicBezTo>
                  <a:pt x="719" y="717"/>
                  <a:pt x="701" y="706"/>
                  <a:pt x="690" y="687"/>
                </a:cubicBezTo>
                <a:cubicBezTo>
                  <a:pt x="683" y="675"/>
                  <a:pt x="686" y="654"/>
                  <a:pt x="686" y="641"/>
                </a:cubicBezTo>
              </a:path>
              <a:path w="1892" h="1123" extrusionOk="0">
                <a:moveTo>
                  <a:pt x="964" y="167"/>
                </a:moveTo>
                <a:cubicBezTo>
                  <a:pt x="981" y="149"/>
                  <a:pt x="964" y="218"/>
                  <a:pt x="962" y="233"/>
                </a:cubicBezTo>
                <a:cubicBezTo>
                  <a:pt x="955" y="302"/>
                  <a:pt x="950" y="372"/>
                  <a:pt x="946" y="442"/>
                </a:cubicBezTo>
                <a:cubicBezTo>
                  <a:pt x="943" y="501"/>
                  <a:pt x="941" y="561"/>
                  <a:pt x="940" y="620"/>
                </a:cubicBezTo>
                <a:cubicBezTo>
                  <a:pt x="940" y="626"/>
                  <a:pt x="940" y="631"/>
                  <a:pt x="940" y="637"/>
                </a:cubicBezTo>
              </a:path>
              <a:path w="1892" h="1123" extrusionOk="0">
                <a:moveTo>
                  <a:pt x="869" y="446"/>
                </a:moveTo>
                <a:cubicBezTo>
                  <a:pt x="864" y="433"/>
                  <a:pt x="862" y="431"/>
                  <a:pt x="864" y="422"/>
                </a:cubicBezTo>
                <a:cubicBezTo>
                  <a:pt x="899" y="414"/>
                  <a:pt x="927" y="422"/>
                  <a:pt x="963" y="423"/>
                </a:cubicBezTo>
                <a:cubicBezTo>
                  <a:pt x="1017" y="424"/>
                  <a:pt x="1062" y="416"/>
                  <a:pt x="1114" y="402"/>
                </a:cubicBezTo>
              </a:path>
              <a:path w="1892" h="1123" extrusionOk="0">
                <a:moveTo>
                  <a:pt x="1437" y="179"/>
                </a:moveTo>
                <a:cubicBezTo>
                  <a:pt x="1453" y="169"/>
                  <a:pt x="1467" y="161"/>
                  <a:pt x="1483" y="153"/>
                </a:cubicBezTo>
                <a:cubicBezTo>
                  <a:pt x="1489" y="196"/>
                  <a:pt x="1474" y="229"/>
                  <a:pt x="1459" y="270"/>
                </a:cubicBezTo>
                <a:cubicBezTo>
                  <a:pt x="1433" y="343"/>
                  <a:pt x="1409" y="416"/>
                  <a:pt x="1382" y="488"/>
                </a:cubicBezTo>
                <a:cubicBezTo>
                  <a:pt x="1363" y="540"/>
                  <a:pt x="1330" y="606"/>
                  <a:pt x="1345" y="664"/>
                </a:cubicBezTo>
                <a:cubicBezTo>
                  <a:pt x="1357" y="709"/>
                  <a:pt x="1402" y="717"/>
                  <a:pt x="1441" y="720"/>
                </a:cubicBezTo>
                <a:cubicBezTo>
                  <a:pt x="1484" y="723"/>
                  <a:pt x="1536" y="722"/>
                  <a:pt x="1577" y="709"/>
                </a:cubicBezTo>
                <a:cubicBezTo>
                  <a:pt x="1605" y="700"/>
                  <a:pt x="1591" y="694"/>
                  <a:pt x="1596" y="678"/>
                </a:cubicBezTo>
              </a:path>
              <a:path w="1892" h="1123" extrusionOk="0">
                <a:moveTo>
                  <a:pt x="45" y="132"/>
                </a:moveTo>
                <a:cubicBezTo>
                  <a:pt x="19" y="164"/>
                  <a:pt x="11" y="211"/>
                  <a:pt x="6" y="253"/>
                </a:cubicBezTo>
                <a:cubicBezTo>
                  <a:pt x="-6" y="359"/>
                  <a:pt x="-6" y="477"/>
                  <a:pt x="9" y="583"/>
                </a:cubicBezTo>
                <a:cubicBezTo>
                  <a:pt x="21" y="664"/>
                  <a:pt x="49" y="711"/>
                  <a:pt x="106" y="765"/>
                </a:cubicBezTo>
              </a:path>
              <a:path w="1892" h="1123" extrusionOk="0">
                <a:moveTo>
                  <a:pt x="1682" y="151"/>
                </a:moveTo>
                <a:cubicBezTo>
                  <a:pt x="1676" y="149"/>
                  <a:pt x="1671" y="148"/>
                  <a:pt x="1665" y="146"/>
                </a:cubicBezTo>
                <a:cubicBezTo>
                  <a:pt x="1668" y="192"/>
                  <a:pt x="1705" y="224"/>
                  <a:pt x="1729" y="264"/>
                </a:cubicBezTo>
                <a:cubicBezTo>
                  <a:pt x="1811" y="397"/>
                  <a:pt x="1878" y="543"/>
                  <a:pt x="1888" y="700"/>
                </a:cubicBezTo>
                <a:cubicBezTo>
                  <a:pt x="1890" y="729"/>
                  <a:pt x="1890" y="757"/>
                  <a:pt x="1891" y="78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3" name="Ink 34"/>
          <p:cNvSpPr>
            <a:spLocks noRot="1" noChangeAspect="1" noEditPoints="1" noChangeArrowheads="1" noChangeShapeType="1" noTextEdit="1"/>
          </p:cNvSpPr>
          <p:nvPr/>
        </p:nvSpPr>
        <p:spPr bwMode="auto">
          <a:xfrm>
            <a:off x="4529138" y="4473575"/>
            <a:ext cx="314325" cy="298450"/>
          </a:xfrm>
          <a:custGeom>
            <a:avLst/>
            <a:gdLst>
              <a:gd name="T0" fmla="*/ 2147483647 w 870"/>
              <a:gd name="T1" fmla="*/ 2147483647 h 829"/>
              <a:gd name="T2" fmla="*/ 2147483647 w 870"/>
              <a:gd name="T3" fmla="*/ 2147483647 h 829"/>
              <a:gd name="T4" fmla="*/ 2147483647 w 870"/>
              <a:gd name="T5" fmla="*/ 2147483647 h 829"/>
              <a:gd name="T6" fmla="*/ 2147483647 w 870"/>
              <a:gd name="T7" fmla="*/ 2147483647 h 829"/>
              <a:gd name="T8" fmla="*/ 2147483647 w 870"/>
              <a:gd name="T9" fmla="*/ 2147483647 h 829"/>
              <a:gd name="T10" fmla="*/ 2147483647 w 870"/>
              <a:gd name="T11" fmla="*/ 2147483647 h 829"/>
              <a:gd name="T12" fmla="*/ 2147483647 w 870"/>
              <a:gd name="T13" fmla="*/ 2147483647 h 829"/>
              <a:gd name="T14" fmla="*/ 2147483647 w 870"/>
              <a:gd name="T15" fmla="*/ 2147483647 h 829"/>
              <a:gd name="T16" fmla="*/ 2147483647 w 870"/>
              <a:gd name="T17" fmla="*/ 2147483647 h 829"/>
              <a:gd name="T18" fmla="*/ 2147483647 w 870"/>
              <a:gd name="T19" fmla="*/ 2147483647 h 829"/>
              <a:gd name="T20" fmla="*/ 2147483647 w 870"/>
              <a:gd name="T21" fmla="*/ 2147483647 h 829"/>
              <a:gd name="T22" fmla="*/ 2147483647 w 870"/>
              <a:gd name="T23" fmla="*/ 2147483647 h 829"/>
              <a:gd name="T24" fmla="*/ 2147483647 w 870"/>
              <a:gd name="T25" fmla="*/ 2147483647 h 829"/>
              <a:gd name="T26" fmla="*/ 2147483647 w 870"/>
              <a:gd name="T27" fmla="*/ 2147483647 h 829"/>
              <a:gd name="T28" fmla="*/ 2147483647 w 870"/>
              <a:gd name="T29" fmla="*/ 2147483647 h 8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0"/>
              <a:gd name="T46" fmla="*/ 0 h 829"/>
              <a:gd name="T47" fmla="*/ 870 w 870"/>
              <a:gd name="T48" fmla="*/ 829 h 8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0" h="829" extrusionOk="0">
                <a:moveTo>
                  <a:pt x="84" y="436"/>
                </a:moveTo>
                <a:cubicBezTo>
                  <a:pt x="137" y="433"/>
                  <a:pt x="185" y="422"/>
                  <a:pt x="235" y="404"/>
                </a:cubicBezTo>
                <a:cubicBezTo>
                  <a:pt x="282" y="387"/>
                  <a:pt x="336" y="363"/>
                  <a:pt x="371" y="326"/>
                </a:cubicBezTo>
                <a:cubicBezTo>
                  <a:pt x="384" y="306"/>
                  <a:pt x="388" y="301"/>
                  <a:pt x="390" y="286"/>
                </a:cubicBezTo>
                <a:cubicBezTo>
                  <a:pt x="357" y="259"/>
                  <a:pt x="320" y="267"/>
                  <a:pt x="279" y="283"/>
                </a:cubicBezTo>
                <a:cubicBezTo>
                  <a:pt x="200" y="314"/>
                  <a:pt x="129" y="368"/>
                  <a:pt x="73" y="431"/>
                </a:cubicBezTo>
                <a:cubicBezTo>
                  <a:pt x="30" y="479"/>
                  <a:pt x="-19" y="549"/>
                  <a:pt x="4" y="618"/>
                </a:cubicBezTo>
                <a:cubicBezTo>
                  <a:pt x="25" y="681"/>
                  <a:pt x="100" y="693"/>
                  <a:pt x="155" y="699"/>
                </a:cubicBezTo>
                <a:cubicBezTo>
                  <a:pt x="234" y="707"/>
                  <a:pt x="313" y="688"/>
                  <a:pt x="386" y="657"/>
                </a:cubicBezTo>
                <a:cubicBezTo>
                  <a:pt x="403" y="648"/>
                  <a:pt x="421" y="640"/>
                  <a:pt x="438" y="631"/>
                </a:cubicBezTo>
              </a:path>
              <a:path w="870" h="829" extrusionOk="0">
                <a:moveTo>
                  <a:pt x="644" y="13"/>
                </a:moveTo>
                <a:cubicBezTo>
                  <a:pt x="654" y="7"/>
                  <a:pt x="658" y="4"/>
                  <a:pt x="689" y="43"/>
                </a:cubicBezTo>
                <a:cubicBezTo>
                  <a:pt x="812" y="195"/>
                  <a:pt x="895" y="401"/>
                  <a:pt x="862" y="598"/>
                </a:cubicBezTo>
                <a:cubicBezTo>
                  <a:pt x="851" y="666"/>
                  <a:pt x="820" y="724"/>
                  <a:pt x="778" y="777"/>
                </a:cubicBezTo>
                <a:cubicBezTo>
                  <a:pt x="759" y="801"/>
                  <a:pt x="725" y="847"/>
                  <a:pt x="722" y="80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4" name="Ink 35"/>
          <p:cNvSpPr>
            <a:spLocks noRot="1" noChangeAspect="1" noEditPoints="1" noChangeArrowheads="1" noChangeShapeType="1" noTextEdit="1"/>
          </p:cNvSpPr>
          <p:nvPr/>
        </p:nvSpPr>
        <p:spPr bwMode="auto">
          <a:xfrm>
            <a:off x="5816600" y="4433888"/>
            <a:ext cx="468313" cy="403225"/>
          </a:xfrm>
          <a:custGeom>
            <a:avLst/>
            <a:gdLst>
              <a:gd name="T0" fmla="*/ 2147483647 w 1300"/>
              <a:gd name="T1" fmla="*/ 2147483647 h 1118"/>
              <a:gd name="T2" fmla="*/ 2147483647 w 1300"/>
              <a:gd name="T3" fmla="*/ 2147483647 h 1118"/>
              <a:gd name="T4" fmla="*/ 2147483647 w 1300"/>
              <a:gd name="T5" fmla="*/ 2147483647 h 1118"/>
              <a:gd name="T6" fmla="*/ 2147483647 w 1300"/>
              <a:gd name="T7" fmla="*/ 2147483647 h 1118"/>
              <a:gd name="T8" fmla="*/ 2147483647 w 1300"/>
              <a:gd name="T9" fmla="*/ 2147483647 h 1118"/>
              <a:gd name="T10" fmla="*/ 2147483647 w 1300"/>
              <a:gd name="T11" fmla="*/ 2147483647 h 1118"/>
              <a:gd name="T12" fmla="*/ 2147483647 w 1300"/>
              <a:gd name="T13" fmla="*/ 2147483647 h 1118"/>
              <a:gd name="T14" fmla="*/ 2147483647 w 1300"/>
              <a:gd name="T15" fmla="*/ 2147483647 h 1118"/>
              <a:gd name="T16" fmla="*/ 2147483647 w 1300"/>
              <a:gd name="T17" fmla="*/ 2147483647 h 1118"/>
              <a:gd name="T18" fmla="*/ 2147483647 w 1300"/>
              <a:gd name="T19" fmla="*/ 2147483647 h 1118"/>
              <a:gd name="T20" fmla="*/ 2147483647 w 1300"/>
              <a:gd name="T21" fmla="*/ 2147483647 h 1118"/>
              <a:gd name="T22" fmla="*/ 2147483647 w 1300"/>
              <a:gd name="T23" fmla="*/ 2147483647 h 1118"/>
              <a:gd name="T24" fmla="*/ 2147483647 w 1300"/>
              <a:gd name="T25" fmla="*/ 2147483647 h 1118"/>
              <a:gd name="T26" fmla="*/ 2147483647 w 1300"/>
              <a:gd name="T27" fmla="*/ 2147483647 h 1118"/>
              <a:gd name="T28" fmla="*/ 2147483647 w 1300"/>
              <a:gd name="T29" fmla="*/ 2147483647 h 1118"/>
              <a:gd name="T30" fmla="*/ 2147483647 w 1300"/>
              <a:gd name="T31" fmla="*/ 2147483647 h 1118"/>
              <a:gd name="T32" fmla="*/ 2147483647 w 1300"/>
              <a:gd name="T33" fmla="*/ 2147483647 h 1118"/>
              <a:gd name="T34" fmla="*/ 2147483647 w 1300"/>
              <a:gd name="T35" fmla="*/ 2147483647 h 1118"/>
              <a:gd name="T36" fmla="*/ 2147483647 w 1300"/>
              <a:gd name="T37" fmla="*/ 2147483647 h 1118"/>
              <a:gd name="T38" fmla="*/ 2147483647 w 1300"/>
              <a:gd name="T39" fmla="*/ 2147483647 h 1118"/>
              <a:gd name="T40" fmla="*/ 2147483647 w 1300"/>
              <a:gd name="T41" fmla="*/ 2147483647 h 1118"/>
              <a:gd name="T42" fmla="*/ 2147483647 w 1300"/>
              <a:gd name="T43" fmla="*/ 2147483647 h 1118"/>
              <a:gd name="T44" fmla="*/ 2147483647 w 1300"/>
              <a:gd name="T45" fmla="*/ 2147483647 h 1118"/>
              <a:gd name="T46" fmla="*/ 2147483647 w 1300"/>
              <a:gd name="T47" fmla="*/ 2147483647 h 1118"/>
              <a:gd name="T48" fmla="*/ 2147483647 w 1300"/>
              <a:gd name="T49" fmla="*/ 2147483647 h 1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0"/>
              <a:gd name="T76" fmla="*/ 0 h 1118"/>
              <a:gd name="T77" fmla="*/ 1300 w 1300"/>
              <a:gd name="T78" fmla="*/ 1118 h 11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0" h="1118" extrusionOk="0">
                <a:moveTo>
                  <a:pt x="134" y="205"/>
                </a:moveTo>
                <a:cubicBezTo>
                  <a:pt x="146" y="183"/>
                  <a:pt x="148" y="177"/>
                  <a:pt x="161" y="168"/>
                </a:cubicBezTo>
                <a:cubicBezTo>
                  <a:pt x="196" y="202"/>
                  <a:pt x="181" y="248"/>
                  <a:pt x="179" y="299"/>
                </a:cubicBezTo>
                <a:cubicBezTo>
                  <a:pt x="175" y="392"/>
                  <a:pt x="174" y="484"/>
                  <a:pt x="176" y="577"/>
                </a:cubicBezTo>
                <a:cubicBezTo>
                  <a:pt x="178" y="643"/>
                  <a:pt x="181" y="707"/>
                  <a:pt x="191" y="772"/>
                </a:cubicBezTo>
                <a:cubicBezTo>
                  <a:pt x="192" y="783"/>
                  <a:pt x="192" y="786"/>
                  <a:pt x="202" y="785"/>
                </a:cubicBezTo>
                <a:cubicBezTo>
                  <a:pt x="214" y="755"/>
                  <a:pt x="222" y="726"/>
                  <a:pt x="231" y="695"/>
                </a:cubicBezTo>
              </a:path>
              <a:path w="1300" h="1118" extrusionOk="0">
                <a:moveTo>
                  <a:pt x="399" y="110"/>
                </a:moveTo>
                <a:cubicBezTo>
                  <a:pt x="435" y="112"/>
                  <a:pt x="420" y="180"/>
                  <a:pt x="421" y="211"/>
                </a:cubicBezTo>
                <a:cubicBezTo>
                  <a:pt x="424" y="307"/>
                  <a:pt x="425" y="401"/>
                  <a:pt x="424" y="497"/>
                </a:cubicBezTo>
                <a:cubicBezTo>
                  <a:pt x="423" y="573"/>
                  <a:pt x="425" y="650"/>
                  <a:pt x="420" y="726"/>
                </a:cubicBezTo>
                <a:cubicBezTo>
                  <a:pt x="418" y="763"/>
                  <a:pt x="431" y="789"/>
                  <a:pt x="403" y="736"/>
                </a:cubicBezTo>
              </a:path>
              <a:path w="1300" h="1118" extrusionOk="0">
                <a:moveTo>
                  <a:pt x="50" y="383"/>
                </a:moveTo>
                <a:cubicBezTo>
                  <a:pt x="13" y="401"/>
                  <a:pt x="8" y="395"/>
                  <a:pt x="1" y="432"/>
                </a:cubicBezTo>
                <a:cubicBezTo>
                  <a:pt x="59" y="463"/>
                  <a:pt x="118" y="458"/>
                  <a:pt x="185" y="452"/>
                </a:cubicBezTo>
                <a:cubicBezTo>
                  <a:pt x="279" y="444"/>
                  <a:pt x="379" y="430"/>
                  <a:pt x="468" y="397"/>
                </a:cubicBezTo>
                <a:cubicBezTo>
                  <a:pt x="505" y="384"/>
                  <a:pt x="552" y="364"/>
                  <a:pt x="568" y="329"/>
                </a:cubicBezTo>
              </a:path>
              <a:path w="1300" h="1118" extrusionOk="0">
                <a:moveTo>
                  <a:pt x="1057" y="53"/>
                </a:moveTo>
                <a:cubicBezTo>
                  <a:pt x="1076" y="31"/>
                  <a:pt x="1092" y="18"/>
                  <a:pt x="1113" y="0"/>
                </a:cubicBezTo>
                <a:cubicBezTo>
                  <a:pt x="1100" y="46"/>
                  <a:pt x="1077" y="97"/>
                  <a:pt x="1054" y="145"/>
                </a:cubicBezTo>
                <a:cubicBezTo>
                  <a:pt x="994" y="271"/>
                  <a:pt x="932" y="398"/>
                  <a:pt x="884" y="529"/>
                </a:cubicBezTo>
                <a:cubicBezTo>
                  <a:pt x="839" y="651"/>
                  <a:pt x="799" y="787"/>
                  <a:pt x="813" y="919"/>
                </a:cubicBezTo>
                <a:cubicBezTo>
                  <a:pt x="825" y="1037"/>
                  <a:pt x="907" y="1102"/>
                  <a:pt x="1020" y="1115"/>
                </a:cubicBezTo>
                <a:cubicBezTo>
                  <a:pt x="1109" y="1125"/>
                  <a:pt x="1192" y="1094"/>
                  <a:pt x="1258" y="1034"/>
                </a:cubicBezTo>
                <a:cubicBezTo>
                  <a:pt x="1272" y="1019"/>
                  <a:pt x="1285" y="1003"/>
                  <a:pt x="1299" y="9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5" name="Ink 36"/>
          <p:cNvSpPr>
            <a:spLocks noRot="1" noChangeAspect="1" noEditPoints="1" noChangeArrowheads="1" noChangeShapeType="1" noTextEdit="1"/>
          </p:cNvSpPr>
          <p:nvPr/>
        </p:nvSpPr>
        <p:spPr bwMode="auto">
          <a:xfrm>
            <a:off x="6446838" y="4440238"/>
            <a:ext cx="76200" cy="479425"/>
          </a:xfrm>
          <a:custGeom>
            <a:avLst/>
            <a:gdLst>
              <a:gd name="T0" fmla="*/ 0 w 214"/>
              <a:gd name="T1" fmla="*/ 2147483647 h 1335"/>
              <a:gd name="T2" fmla="*/ 2147483647 w 214"/>
              <a:gd name="T3" fmla="*/ 2147483647 h 1335"/>
              <a:gd name="T4" fmla="*/ 2147483647 w 214"/>
              <a:gd name="T5" fmla="*/ 2147483647 h 1335"/>
              <a:gd name="T6" fmla="*/ 2147483647 w 214"/>
              <a:gd name="T7" fmla="*/ 2147483647 h 1335"/>
              <a:gd name="T8" fmla="*/ 2147483647 w 214"/>
              <a:gd name="T9" fmla="*/ 2147483647 h 1335"/>
              <a:gd name="T10" fmla="*/ 2147483647 w 214"/>
              <a:gd name="T11" fmla="*/ 2147483647 h 1335"/>
              <a:gd name="T12" fmla="*/ 0 60000 65536"/>
              <a:gd name="T13" fmla="*/ 0 60000 65536"/>
              <a:gd name="T14" fmla="*/ 0 60000 65536"/>
              <a:gd name="T15" fmla="*/ 0 60000 65536"/>
              <a:gd name="T16" fmla="*/ 0 60000 65536"/>
              <a:gd name="T17" fmla="*/ 0 60000 65536"/>
              <a:gd name="T18" fmla="*/ 0 w 214"/>
              <a:gd name="T19" fmla="*/ 0 h 1335"/>
              <a:gd name="T20" fmla="*/ 214 w 214"/>
              <a:gd name="T21" fmla="*/ 1335 h 1335"/>
            </a:gdLst>
            <a:ahLst/>
            <a:cxnLst>
              <a:cxn ang="T12">
                <a:pos x="T0" y="T1"/>
              </a:cxn>
              <a:cxn ang="T13">
                <a:pos x="T2" y="T3"/>
              </a:cxn>
              <a:cxn ang="T14">
                <a:pos x="T4" y="T5"/>
              </a:cxn>
              <a:cxn ang="T15">
                <a:pos x="T6" y="T7"/>
              </a:cxn>
              <a:cxn ang="T16">
                <a:pos x="T8" y="T9"/>
              </a:cxn>
              <a:cxn ang="T17">
                <a:pos x="T10" y="T11"/>
              </a:cxn>
            </a:cxnLst>
            <a:rect l="T18" t="T19" r="T20" b="T21"/>
            <a:pathLst>
              <a:path w="214" h="1335" extrusionOk="0">
                <a:moveTo>
                  <a:pt x="0" y="0"/>
                </a:moveTo>
                <a:cubicBezTo>
                  <a:pt x="19" y="56"/>
                  <a:pt x="45" y="113"/>
                  <a:pt x="67" y="170"/>
                </a:cubicBezTo>
                <a:cubicBezTo>
                  <a:pt x="118" y="303"/>
                  <a:pt x="160" y="441"/>
                  <a:pt x="186" y="581"/>
                </a:cubicBezTo>
                <a:cubicBezTo>
                  <a:pt x="214" y="732"/>
                  <a:pt x="220" y="885"/>
                  <a:pt x="204" y="1038"/>
                </a:cubicBezTo>
                <a:cubicBezTo>
                  <a:pt x="195" y="1127"/>
                  <a:pt x="170" y="1211"/>
                  <a:pt x="150" y="1297"/>
                </a:cubicBezTo>
                <a:cubicBezTo>
                  <a:pt x="146" y="1313"/>
                  <a:pt x="154" y="1307"/>
                  <a:pt x="153" y="132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6" name="Ink 37"/>
          <p:cNvSpPr>
            <a:spLocks noRot="1" noChangeAspect="1" noEditPoints="1" noChangeArrowheads="1" noChangeShapeType="1" noTextEdit="1"/>
          </p:cNvSpPr>
          <p:nvPr/>
        </p:nvSpPr>
        <p:spPr bwMode="auto">
          <a:xfrm>
            <a:off x="4279900" y="5230813"/>
            <a:ext cx="3827463" cy="371475"/>
          </a:xfrm>
          <a:custGeom>
            <a:avLst/>
            <a:gdLst>
              <a:gd name="T0" fmla="*/ 2147483647 w 10633"/>
              <a:gd name="T1" fmla="*/ 2147483647 h 1033"/>
              <a:gd name="T2" fmla="*/ 2147483647 w 10633"/>
              <a:gd name="T3" fmla="*/ 2147483647 h 1033"/>
              <a:gd name="T4" fmla="*/ 2147483647 w 10633"/>
              <a:gd name="T5" fmla="*/ 2147483647 h 1033"/>
              <a:gd name="T6" fmla="*/ 2147483647 w 10633"/>
              <a:gd name="T7" fmla="*/ 2147483647 h 1033"/>
              <a:gd name="T8" fmla="*/ 2147483647 w 10633"/>
              <a:gd name="T9" fmla="*/ 2147483647 h 1033"/>
              <a:gd name="T10" fmla="*/ 2147483647 w 10633"/>
              <a:gd name="T11" fmla="*/ 2147483647 h 1033"/>
              <a:gd name="T12" fmla="*/ 2147483647 w 10633"/>
              <a:gd name="T13" fmla="*/ 2147483647 h 1033"/>
              <a:gd name="T14" fmla="*/ 0 w 10633"/>
              <a:gd name="T15" fmla="*/ 2147483647 h 1033"/>
              <a:gd name="T16" fmla="*/ 2147483647 w 10633"/>
              <a:gd name="T17" fmla="*/ 2147483647 h 1033"/>
              <a:gd name="T18" fmla="*/ 2147483647 w 10633"/>
              <a:gd name="T19" fmla="*/ 2147483647 h 1033"/>
              <a:gd name="T20" fmla="*/ 2147483647 w 10633"/>
              <a:gd name="T21" fmla="*/ 2147483647 h 1033"/>
              <a:gd name="T22" fmla="*/ 2147483647 w 10633"/>
              <a:gd name="T23" fmla="*/ 2147483647 h 1033"/>
              <a:gd name="T24" fmla="*/ 2147483647 w 10633"/>
              <a:gd name="T25" fmla="*/ 2147483647 h 10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33"/>
              <a:gd name="T40" fmla="*/ 0 h 1033"/>
              <a:gd name="T41" fmla="*/ 10633 w 10633"/>
              <a:gd name="T42" fmla="*/ 1033 h 10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33" h="1033" extrusionOk="0">
                <a:moveTo>
                  <a:pt x="5771" y="0"/>
                </a:moveTo>
                <a:cubicBezTo>
                  <a:pt x="5718" y="9"/>
                  <a:pt x="5666" y="34"/>
                  <a:pt x="5629" y="75"/>
                </a:cubicBezTo>
                <a:cubicBezTo>
                  <a:pt x="5561" y="151"/>
                  <a:pt x="5519" y="260"/>
                  <a:pt x="5492" y="356"/>
                </a:cubicBezTo>
                <a:cubicBezTo>
                  <a:pt x="5464" y="456"/>
                  <a:pt x="5451" y="564"/>
                  <a:pt x="5486" y="664"/>
                </a:cubicBezTo>
                <a:cubicBezTo>
                  <a:pt x="5515" y="745"/>
                  <a:pt x="5572" y="740"/>
                  <a:pt x="5643" y="735"/>
                </a:cubicBezTo>
              </a:path>
              <a:path w="10633" h="1033" extrusionOk="0">
                <a:moveTo>
                  <a:pt x="224" y="36"/>
                </a:moveTo>
                <a:cubicBezTo>
                  <a:pt x="169" y="67"/>
                  <a:pt x="125" y="103"/>
                  <a:pt x="92" y="159"/>
                </a:cubicBezTo>
                <a:cubicBezTo>
                  <a:pt x="18" y="285"/>
                  <a:pt x="-7" y="457"/>
                  <a:pt x="0" y="600"/>
                </a:cubicBezTo>
                <a:cubicBezTo>
                  <a:pt x="7" y="732"/>
                  <a:pt x="48" y="861"/>
                  <a:pt x="151" y="950"/>
                </a:cubicBezTo>
                <a:cubicBezTo>
                  <a:pt x="233" y="1002"/>
                  <a:pt x="262" y="1020"/>
                  <a:pt x="329" y="1032"/>
                </a:cubicBezTo>
              </a:path>
              <a:path w="10633" h="1033" extrusionOk="0">
                <a:moveTo>
                  <a:pt x="10515" y="495"/>
                </a:moveTo>
                <a:cubicBezTo>
                  <a:pt x="10541" y="525"/>
                  <a:pt x="10553" y="550"/>
                  <a:pt x="10593" y="536"/>
                </a:cubicBezTo>
                <a:cubicBezTo>
                  <a:pt x="10606" y="531"/>
                  <a:pt x="10619" y="525"/>
                  <a:pt x="10632" y="52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7" name="Ink 38"/>
          <p:cNvSpPr>
            <a:spLocks noRot="1" noChangeAspect="1" noEditPoints="1" noChangeArrowheads="1" noChangeShapeType="1" noTextEdit="1"/>
          </p:cNvSpPr>
          <p:nvPr/>
        </p:nvSpPr>
        <p:spPr bwMode="auto">
          <a:xfrm>
            <a:off x="2362200" y="4954588"/>
            <a:ext cx="57150" cy="528637"/>
          </a:xfrm>
          <a:custGeom>
            <a:avLst/>
            <a:gdLst>
              <a:gd name="T0" fmla="*/ 2147483647 w 160"/>
              <a:gd name="T1" fmla="*/ 2147483647 h 1469"/>
              <a:gd name="T2" fmla="*/ 2147483647 w 160"/>
              <a:gd name="T3" fmla="*/ 2147483647 h 1469"/>
              <a:gd name="T4" fmla="*/ 2147483647 w 160"/>
              <a:gd name="T5" fmla="*/ 2147483647 h 1469"/>
              <a:gd name="T6" fmla="*/ 2147483647 w 160"/>
              <a:gd name="T7" fmla="*/ 2147483647 h 1469"/>
              <a:gd name="T8" fmla="*/ 2147483647 w 160"/>
              <a:gd name="T9" fmla="*/ 2147483647 h 1469"/>
              <a:gd name="T10" fmla="*/ 0 60000 65536"/>
              <a:gd name="T11" fmla="*/ 0 60000 65536"/>
              <a:gd name="T12" fmla="*/ 0 60000 65536"/>
              <a:gd name="T13" fmla="*/ 0 60000 65536"/>
              <a:gd name="T14" fmla="*/ 0 60000 65536"/>
              <a:gd name="T15" fmla="*/ 0 w 160"/>
              <a:gd name="T16" fmla="*/ 0 h 1469"/>
              <a:gd name="T17" fmla="*/ 160 w 160"/>
              <a:gd name="T18" fmla="*/ 1469 h 1469"/>
            </a:gdLst>
            <a:ahLst/>
            <a:cxnLst>
              <a:cxn ang="T10">
                <a:pos x="T0" y="T1"/>
              </a:cxn>
              <a:cxn ang="T11">
                <a:pos x="T2" y="T3"/>
              </a:cxn>
              <a:cxn ang="T12">
                <a:pos x="T4" y="T5"/>
              </a:cxn>
              <a:cxn ang="T13">
                <a:pos x="T6" y="T7"/>
              </a:cxn>
              <a:cxn ang="T14">
                <a:pos x="T8" y="T9"/>
              </a:cxn>
            </a:cxnLst>
            <a:rect l="T15" t="T16" r="T17" b="T18"/>
            <a:pathLst>
              <a:path w="160" h="1469" extrusionOk="0">
                <a:moveTo>
                  <a:pt x="151" y="0"/>
                </a:moveTo>
                <a:cubicBezTo>
                  <a:pt x="148" y="26"/>
                  <a:pt x="140" y="72"/>
                  <a:pt x="133" y="106"/>
                </a:cubicBezTo>
                <a:cubicBezTo>
                  <a:pt x="108" y="227"/>
                  <a:pt x="83" y="348"/>
                  <a:pt x="62" y="470"/>
                </a:cubicBezTo>
                <a:cubicBezTo>
                  <a:pt x="26" y="681"/>
                  <a:pt x="-116" y="1259"/>
                  <a:pt x="32" y="1454"/>
                </a:cubicBezTo>
                <a:cubicBezTo>
                  <a:pt x="60" y="1491"/>
                  <a:pt x="85" y="1431"/>
                  <a:pt x="101" y="140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8" name="Ink 39"/>
          <p:cNvSpPr>
            <a:spLocks noRot="1" noChangeAspect="1" noEditPoints="1" noChangeArrowheads="1" noChangeShapeType="1" noTextEdit="1"/>
          </p:cNvSpPr>
          <p:nvPr/>
        </p:nvSpPr>
        <p:spPr bwMode="auto">
          <a:xfrm>
            <a:off x="2789238" y="5026025"/>
            <a:ext cx="561975" cy="374650"/>
          </a:xfrm>
          <a:custGeom>
            <a:avLst/>
            <a:gdLst>
              <a:gd name="T0" fmla="*/ 2147483647 w 1562"/>
              <a:gd name="T1" fmla="*/ 2147483647 h 1043"/>
              <a:gd name="T2" fmla="*/ 2147483647 w 1562"/>
              <a:gd name="T3" fmla="*/ 2147483647 h 1043"/>
              <a:gd name="T4" fmla="*/ 2147483647 w 1562"/>
              <a:gd name="T5" fmla="*/ 2147483647 h 1043"/>
              <a:gd name="T6" fmla="*/ 2147483647 w 1562"/>
              <a:gd name="T7" fmla="*/ 2147483647 h 1043"/>
              <a:gd name="T8" fmla="*/ 2147483647 w 1562"/>
              <a:gd name="T9" fmla="*/ 2147483647 h 1043"/>
              <a:gd name="T10" fmla="*/ 2147483647 w 1562"/>
              <a:gd name="T11" fmla="*/ 2147483647 h 1043"/>
              <a:gd name="T12" fmla="*/ 2147483647 w 1562"/>
              <a:gd name="T13" fmla="*/ 2147483647 h 1043"/>
              <a:gd name="T14" fmla="*/ 2147483647 w 1562"/>
              <a:gd name="T15" fmla="*/ 2147483647 h 1043"/>
              <a:gd name="T16" fmla="*/ 2147483647 w 1562"/>
              <a:gd name="T17" fmla="*/ 2147483647 h 1043"/>
              <a:gd name="T18" fmla="*/ 2147483647 w 1562"/>
              <a:gd name="T19" fmla="*/ 2147483647 h 1043"/>
              <a:gd name="T20" fmla="*/ 2147483647 w 1562"/>
              <a:gd name="T21" fmla="*/ 2147483647 h 1043"/>
              <a:gd name="T22" fmla="*/ 2147483647 w 1562"/>
              <a:gd name="T23" fmla="*/ 2147483647 h 1043"/>
              <a:gd name="T24" fmla="*/ 2147483647 w 1562"/>
              <a:gd name="T25" fmla="*/ 2147483647 h 1043"/>
              <a:gd name="T26" fmla="*/ 2147483647 w 1562"/>
              <a:gd name="T27" fmla="*/ 2147483647 h 1043"/>
              <a:gd name="T28" fmla="*/ 2147483647 w 1562"/>
              <a:gd name="T29" fmla="*/ 2147483647 h 1043"/>
              <a:gd name="T30" fmla="*/ 2147483647 w 1562"/>
              <a:gd name="T31" fmla="*/ 2147483647 h 1043"/>
              <a:gd name="T32" fmla="*/ 2147483647 w 1562"/>
              <a:gd name="T33" fmla="*/ 2147483647 h 1043"/>
              <a:gd name="T34" fmla="*/ 2147483647 w 1562"/>
              <a:gd name="T35" fmla="*/ 2147483647 h 1043"/>
              <a:gd name="T36" fmla="*/ 2147483647 w 1562"/>
              <a:gd name="T37" fmla="*/ 2147483647 h 1043"/>
              <a:gd name="T38" fmla="*/ 2147483647 w 1562"/>
              <a:gd name="T39" fmla="*/ 2147483647 h 1043"/>
              <a:gd name="T40" fmla="*/ 2147483647 w 1562"/>
              <a:gd name="T41" fmla="*/ 2147483647 h 1043"/>
              <a:gd name="T42" fmla="*/ 2147483647 w 1562"/>
              <a:gd name="T43" fmla="*/ 2147483647 h 1043"/>
              <a:gd name="T44" fmla="*/ 2147483647 w 1562"/>
              <a:gd name="T45" fmla="*/ 2147483647 h 1043"/>
              <a:gd name="T46" fmla="*/ 2147483647 w 1562"/>
              <a:gd name="T47" fmla="*/ 2147483647 h 1043"/>
              <a:gd name="T48" fmla="*/ 2147483647 w 1562"/>
              <a:gd name="T49" fmla="*/ 2147483647 h 1043"/>
              <a:gd name="T50" fmla="*/ 2147483647 w 1562"/>
              <a:gd name="T51" fmla="*/ 2147483647 h 1043"/>
              <a:gd name="T52" fmla="*/ 2147483647 w 1562"/>
              <a:gd name="T53" fmla="*/ 2147483647 h 1043"/>
              <a:gd name="T54" fmla="*/ 2147483647 w 1562"/>
              <a:gd name="T55" fmla="*/ 2147483647 h 10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62"/>
              <a:gd name="T85" fmla="*/ 0 h 1043"/>
              <a:gd name="T86" fmla="*/ 1562 w 1562"/>
              <a:gd name="T87" fmla="*/ 1043 h 104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62" h="1043" extrusionOk="0">
                <a:moveTo>
                  <a:pt x="47" y="694"/>
                </a:moveTo>
                <a:cubicBezTo>
                  <a:pt x="55" y="724"/>
                  <a:pt x="87" y="705"/>
                  <a:pt x="121" y="693"/>
                </a:cubicBezTo>
                <a:cubicBezTo>
                  <a:pt x="170" y="676"/>
                  <a:pt x="218" y="658"/>
                  <a:pt x="262" y="629"/>
                </a:cubicBezTo>
                <a:cubicBezTo>
                  <a:pt x="300" y="604"/>
                  <a:pt x="303" y="591"/>
                  <a:pt x="312" y="555"/>
                </a:cubicBezTo>
                <a:cubicBezTo>
                  <a:pt x="267" y="545"/>
                  <a:pt x="224" y="563"/>
                  <a:pt x="184" y="590"/>
                </a:cubicBezTo>
                <a:cubicBezTo>
                  <a:pt x="115" y="636"/>
                  <a:pt x="49" y="707"/>
                  <a:pt x="17" y="785"/>
                </a:cubicBezTo>
                <a:cubicBezTo>
                  <a:pt x="-10" y="850"/>
                  <a:pt x="-11" y="930"/>
                  <a:pt x="40" y="984"/>
                </a:cubicBezTo>
                <a:cubicBezTo>
                  <a:pt x="87" y="1034"/>
                  <a:pt x="173" y="1049"/>
                  <a:pt x="238" y="1040"/>
                </a:cubicBezTo>
                <a:cubicBezTo>
                  <a:pt x="321" y="1029"/>
                  <a:pt x="386" y="963"/>
                  <a:pt x="436" y="901"/>
                </a:cubicBezTo>
                <a:cubicBezTo>
                  <a:pt x="479" y="840"/>
                  <a:pt x="494" y="819"/>
                  <a:pt x="513" y="772"/>
                </a:cubicBezTo>
              </a:path>
              <a:path w="1562" h="1043" extrusionOk="0">
                <a:moveTo>
                  <a:pt x="731" y="83"/>
                </a:moveTo>
                <a:cubicBezTo>
                  <a:pt x="739" y="55"/>
                  <a:pt x="748" y="27"/>
                  <a:pt x="757" y="0"/>
                </a:cubicBezTo>
                <a:cubicBezTo>
                  <a:pt x="755" y="62"/>
                  <a:pt x="749" y="123"/>
                  <a:pt x="742" y="185"/>
                </a:cubicBezTo>
                <a:cubicBezTo>
                  <a:pt x="716" y="424"/>
                  <a:pt x="672" y="662"/>
                  <a:pt x="646" y="900"/>
                </a:cubicBezTo>
                <a:cubicBezTo>
                  <a:pt x="681" y="864"/>
                  <a:pt x="713" y="821"/>
                  <a:pt x="747" y="774"/>
                </a:cubicBezTo>
                <a:cubicBezTo>
                  <a:pt x="805" y="694"/>
                  <a:pt x="874" y="621"/>
                  <a:pt x="934" y="543"/>
                </a:cubicBezTo>
                <a:cubicBezTo>
                  <a:pt x="964" y="504"/>
                  <a:pt x="997" y="463"/>
                  <a:pt x="1024" y="426"/>
                </a:cubicBezTo>
                <a:cubicBezTo>
                  <a:pt x="990" y="447"/>
                  <a:pt x="962" y="467"/>
                  <a:pt x="937" y="503"/>
                </a:cubicBezTo>
                <a:cubicBezTo>
                  <a:pt x="897" y="560"/>
                  <a:pt x="882" y="620"/>
                  <a:pt x="907" y="687"/>
                </a:cubicBezTo>
                <a:cubicBezTo>
                  <a:pt x="943" y="782"/>
                  <a:pt x="1185" y="811"/>
                  <a:pt x="1126" y="894"/>
                </a:cubicBezTo>
                <a:cubicBezTo>
                  <a:pt x="1111" y="915"/>
                  <a:pt x="968" y="882"/>
                  <a:pt x="943" y="879"/>
                </a:cubicBezTo>
                <a:cubicBezTo>
                  <a:pt x="990" y="885"/>
                  <a:pt x="996" y="880"/>
                  <a:pt x="1043" y="869"/>
                </a:cubicBezTo>
                <a:cubicBezTo>
                  <a:pt x="1252" y="820"/>
                  <a:pt x="1477" y="661"/>
                  <a:pt x="1527" y="441"/>
                </a:cubicBezTo>
                <a:cubicBezTo>
                  <a:pt x="1539" y="390"/>
                  <a:pt x="1522" y="376"/>
                  <a:pt x="1511" y="335"/>
                </a:cubicBezTo>
                <a:cubicBezTo>
                  <a:pt x="1457" y="358"/>
                  <a:pt x="1439" y="364"/>
                  <a:pt x="1414" y="434"/>
                </a:cubicBezTo>
                <a:cubicBezTo>
                  <a:pt x="1360" y="582"/>
                  <a:pt x="1375" y="768"/>
                  <a:pt x="1442" y="909"/>
                </a:cubicBezTo>
                <a:cubicBezTo>
                  <a:pt x="1461" y="950"/>
                  <a:pt x="1495" y="995"/>
                  <a:pt x="1543" y="999"/>
                </a:cubicBezTo>
                <a:cubicBezTo>
                  <a:pt x="1549" y="995"/>
                  <a:pt x="1555" y="991"/>
                  <a:pt x="1561" y="98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9" name="Ink 40"/>
          <p:cNvSpPr>
            <a:spLocks noRot="1" noChangeAspect="1" noEditPoints="1" noChangeArrowheads="1" noChangeShapeType="1" noTextEdit="1"/>
          </p:cNvSpPr>
          <p:nvPr/>
        </p:nvSpPr>
        <p:spPr bwMode="auto">
          <a:xfrm>
            <a:off x="4419600" y="5149850"/>
            <a:ext cx="1101725" cy="444500"/>
          </a:xfrm>
          <a:custGeom>
            <a:avLst/>
            <a:gdLst>
              <a:gd name="T0" fmla="*/ 2147483647 w 3063"/>
              <a:gd name="T1" fmla="*/ 2147483647 h 1234"/>
              <a:gd name="T2" fmla="*/ 2147483647 w 3063"/>
              <a:gd name="T3" fmla="*/ 2147483647 h 1234"/>
              <a:gd name="T4" fmla="*/ 2147483647 w 3063"/>
              <a:gd name="T5" fmla="*/ 2147483647 h 1234"/>
              <a:gd name="T6" fmla="*/ 2147483647 w 3063"/>
              <a:gd name="T7" fmla="*/ 2147483647 h 1234"/>
              <a:gd name="T8" fmla="*/ 2147483647 w 3063"/>
              <a:gd name="T9" fmla="*/ 2147483647 h 1234"/>
              <a:gd name="T10" fmla="*/ 2147483647 w 3063"/>
              <a:gd name="T11" fmla="*/ 2147483647 h 1234"/>
              <a:gd name="T12" fmla="*/ 2147483647 w 3063"/>
              <a:gd name="T13" fmla="*/ 2147483647 h 1234"/>
              <a:gd name="T14" fmla="*/ 2147483647 w 3063"/>
              <a:gd name="T15" fmla="*/ 2147483647 h 1234"/>
              <a:gd name="T16" fmla="*/ 2147483647 w 3063"/>
              <a:gd name="T17" fmla="*/ 2147483647 h 1234"/>
              <a:gd name="T18" fmla="*/ 2147483647 w 3063"/>
              <a:gd name="T19" fmla="*/ 2147483647 h 1234"/>
              <a:gd name="T20" fmla="*/ 2147483647 w 3063"/>
              <a:gd name="T21" fmla="*/ 2147483647 h 1234"/>
              <a:gd name="T22" fmla="*/ 2147483647 w 3063"/>
              <a:gd name="T23" fmla="*/ 2147483647 h 1234"/>
              <a:gd name="T24" fmla="*/ 2147483647 w 3063"/>
              <a:gd name="T25" fmla="*/ 2147483647 h 1234"/>
              <a:gd name="T26" fmla="*/ 2147483647 w 3063"/>
              <a:gd name="T27" fmla="*/ 2147483647 h 1234"/>
              <a:gd name="T28" fmla="*/ 2147483647 w 3063"/>
              <a:gd name="T29" fmla="*/ 2147483647 h 1234"/>
              <a:gd name="T30" fmla="*/ 2147483647 w 3063"/>
              <a:gd name="T31" fmla="*/ 2147483647 h 1234"/>
              <a:gd name="T32" fmla="*/ 2147483647 w 3063"/>
              <a:gd name="T33" fmla="*/ 2147483647 h 1234"/>
              <a:gd name="T34" fmla="*/ 2147483647 w 3063"/>
              <a:gd name="T35" fmla="*/ 2147483647 h 1234"/>
              <a:gd name="T36" fmla="*/ 2147483647 w 3063"/>
              <a:gd name="T37" fmla="*/ 2147483647 h 1234"/>
              <a:gd name="T38" fmla="*/ 2147483647 w 3063"/>
              <a:gd name="T39" fmla="*/ 2147483647 h 1234"/>
              <a:gd name="T40" fmla="*/ 2147483647 w 3063"/>
              <a:gd name="T41" fmla="*/ 2147483647 h 1234"/>
              <a:gd name="T42" fmla="*/ 2147483647 w 3063"/>
              <a:gd name="T43" fmla="*/ 2147483647 h 1234"/>
              <a:gd name="T44" fmla="*/ 2147483647 w 3063"/>
              <a:gd name="T45" fmla="*/ 2147483647 h 1234"/>
              <a:gd name="T46" fmla="*/ 2147483647 w 3063"/>
              <a:gd name="T47" fmla="*/ 2147483647 h 1234"/>
              <a:gd name="T48" fmla="*/ 2147483647 w 3063"/>
              <a:gd name="T49" fmla="*/ 2147483647 h 1234"/>
              <a:gd name="T50" fmla="*/ 2147483647 w 3063"/>
              <a:gd name="T51" fmla="*/ 2147483647 h 1234"/>
              <a:gd name="T52" fmla="*/ 2147483647 w 3063"/>
              <a:gd name="T53" fmla="*/ 2147483647 h 1234"/>
              <a:gd name="T54" fmla="*/ 2147483647 w 3063"/>
              <a:gd name="T55" fmla="*/ 2147483647 h 1234"/>
              <a:gd name="T56" fmla="*/ 2147483647 w 3063"/>
              <a:gd name="T57" fmla="*/ 2147483647 h 1234"/>
              <a:gd name="T58" fmla="*/ 2147483647 w 3063"/>
              <a:gd name="T59" fmla="*/ 2147483647 h 1234"/>
              <a:gd name="T60" fmla="*/ 2147483647 w 3063"/>
              <a:gd name="T61" fmla="*/ 2147483647 h 1234"/>
              <a:gd name="T62" fmla="*/ 2147483647 w 3063"/>
              <a:gd name="T63" fmla="*/ 2147483647 h 1234"/>
              <a:gd name="T64" fmla="*/ 2147483647 w 3063"/>
              <a:gd name="T65" fmla="*/ 2147483647 h 1234"/>
              <a:gd name="T66" fmla="*/ 2147483647 w 3063"/>
              <a:gd name="T67" fmla="*/ 2147483647 h 1234"/>
              <a:gd name="T68" fmla="*/ 2147483647 w 3063"/>
              <a:gd name="T69" fmla="*/ 2147483647 h 1234"/>
              <a:gd name="T70" fmla="*/ 2147483647 w 3063"/>
              <a:gd name="T71" fmla="*/ 2147483647 h 1234"/>
              <a:gd name="T72" fmla="*/ 2147483647 w 3063"/>
              <a:gd name="T73" fmla="*/ 2147483647 h 1234"/>
              <a:gd name="T74" fmla="*/ 2147483647 w 3063"/>
              <a:gd name="T75" fmla="*/ 2147483647 h 1234"/>
              <a:gd name="T76" fmla="*/ 2147483647 w 3063"/>
              <a:gd name="T77" fmla="*/ 2147483647 h 1234"/>
              <a:gd name="T78" fmla="*/ 2147483647 w 3063"/>
              <a:gd name="T79" fmla="*/ 2147483647 h 1234"/>
              <a:gd name="T80" fmla="*/ 2147483647 w 3063"/>
              <a:gd name="T81" fmla="*/ 2147483647 h 1234"/>
              <a:gd name="T82" fmla="*/ 2147483647 w 3063"/>
              <a:gd name="T83" fmla="*/ 2147483647 h 1234"/>
              <a:gd name="T84" fmla="*/ 2147483647 w 3063"/>
              <a:gd name="T85" fmla="*/ 2147483647 h 1234"/>
              <a:gd name="T86" fmla="*/ 2147483647 w 3063"/>
              <a:gd name="T87" fmla="*/ 2147483647 h 1234"/>
              <a:gd name="T88" fmla="*/ 2147483647 w 3063"/>
              <a:gd name="T89" fmla="*/ 2147483647 h 1234"/>
              <a:gd name="T90" fmla="*/ 2147483647 w 3063"/>
              <a:gd name="T91" fmla="*/ 2147483647 h 1234"/>
              <a:gd name="T92" fmla="*/ 2147483647 w 3063"/>
              <a:gd name="T93" fmla="*/ 2147483647 h 1234"/>
              <a:gd name="T94" fmla="*/ 2147483647 w 3063"/>
              <a:gd name="T95" fmla="*/ 2147483647 h 1234"/>
              <a:gd name="T96" fmla="*/ 2147483647 w 3063"/>
              <a:gd name="T97" fmla="*/ 2147483647 h 1234"/>
              <a:gd name="T98" fmla="*/ 2147483647 w 3063"/>
              <a:gd name="T99" fmla="*/ 2147483647 h 1234"/>
              <a:gd name="T100" fmla="*/ 2147483647 w 3063"/>
              <a:gd name="T101" fmla="*/ 2147483647 h 1234"/>
              <a:gd name="T102" fmla="*/ 2147483647 w 3063"/>
              <a:gd name="T103" fmla="*/ 2147483647 h 1234"/>
              <a:gd name="T104" fmla="*/ 2147483647 w 3063"/>
              <a:gd name="T105" fmla="*/ 2147483647 h 1234"/>
              <a:gd name="T106" fmla="*/ 2147483647 w 3063"/>
              <a:gd name="T107" fmla="*/ 2147483647 h 1234"/>
              <a:gd name="T108" fmla="*/ 2147483647 w 3063"/>
              <a:gd name="T109" fmla="*/ 2147483647 h 1234"/>
              <a:gd name="T110" fmla="*/ 2147483647 w 3063"/>
              <a:gd name="T111" fmla="*/ 2147483647 h 1234"/>
              <a:gd name="T112" fmla="*/ 2147483647 w 3063"/>
              <a:gd name="T113" fmla="*/ 2147483647 h 1234"/>
              <a:gd name="T114" fmla="*/ 2147483647 w 3063"/>
              <a:gd name="T115" fmla="*/ 2147483647 h 1234"/>
              <a:gd name="T116" fmla="*/ 2147483647 w 3063"/>
              <a:gd name="T117" fmla="*/ 2147483647 h 1234"/>
              <a:gd name="T118" fmla="*/ 2147483647 w 3063"/>
              <a:gd name="T119" fmla="*/ 2147483647 h 1234"/>
              <a:gd name="T120" fmla="*/ 2147483647 w 3063"/>
              <a:gd name="T121" fmla="*/ 2147483647 h 1234"/>
              <a:gd name="T122" fmla="*/ 2147483647 w 3063"/>
              <a:gd name="T123" fmla="*/ 2147483647 h 12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63"/>
              <a:gd name="T187" fmla="*/ 0 h 1234"/>
              <a:gd name="T188" fmla="*/ 3063 w 3063"/>
              <a:gd name="T189" fmla="*/ 1234 h 12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63" h="1234" extrusionOk="0">
                <a:moveTo>
                  <a:pt x="1" y="1017"/>
                </a:moveTo>
                <a:cubicBezTo>
                  <a:pt x="1" y="1047"/>
                  <a:pt x="-5" y="1083"/>
                  <a:pt x="5" y="1112"/>
                </a:cubicBezTo>
                <a:cubicBezTo>
                  <a:pt x="5" y="1124"/>
                  <a:pt x="5" y="1128"/>
                  <a:pt x="15" y="1131"/>
                </a:cubicBezTo>
                <a:cubicBezTo>
                  <a:pt x="40" y="1101"/>
                  <a:pt x="60" y="1069"/>
                  <a:pt x="80" y="1035"/>
                </a:cubicBezTo>
                <a:cubicBezTo>
                  <a:pt x="114" y="976"/>
                  <a:pt x="146" y="915"/>
                  <a:pt x="177" y="855"/>
                </a:cubicBezTo>
                <a:cubicBezTo>
                  <a:pt x="200" y="811"/>
                  <a:pt x="223" y="760"/>
                  <a:pt x="250" y="727"/>
                </a:cubicBezTo>
                <a:cubicBezTo>
                  <a:pt x="260" y="773"/>
                  <a:pt x="261" y="864"/>
                  <a:pt x="304" y="894"/>
                </a:cubicBezTo>
                <a:cubicBezTo>
                  <a:pt x="333" y="914"/>
                  <a:pt x="361" y="874"/>
                  <a:pt x="375" y="856"/>
                </a:cubicBezTo>
                <a:cubicBezTo>
                  <a:pt x="401" y="823"/>
                  <a:pt x="418" y="785"/>
                  <a:pt x="434" y="746"/>
                </a:cubicBezTo>
                <a:cubicBezTo>
                  <a:pt x="440" y="729"/>
                  <a:pt x="441" y="725"/>
                  <a:pt x="445" y="714"/>
                </a:cubicBezTo>
                <a:cubicBezTo>
                  <a:pt x="457" y="753"/>
                  <a:pt x="466" y="792"/>
                  <a:pt x="474" y="833"/>
                </a:cubicBezTo>
                <a:cubicBezTo>
                  <a:pt x="493" y="936"/>
                  <a:pt x="516" y="1038"/>
                  <a:pt x="545" y="1139"/>
                </a:cubicBezTo>
                <a:cubicBezTo>
                  <a:pt x="548" y="1150"/>
                  <a:pt x="567" y="1228"/>
                  <a:pt x="581" y="1233"/>
                </a:cubicBezTo>
                <a:cubicBezTo>
                  <a:pt x="598" y="1239"/>
                  <a:pt x="607" y="1205"/>
                  <a:pt x="611" y="1198"/>
                </a:cubicBezTo>
              </a:path>
              <a:path w="3063" h="1234" extrusionOk="0">
                <a:moveTo>
                  <a:pt x="750" y="869"/>
                </a:moveTo>
                <a:cubicBezTo>
                  <a:pt x="797" y="887"/>
                  <a:pt x="825" y="887"/>
                  <a:pt x="874" y="873"/>
                </a:cubicBezTo>
                <a:cubicBezTo>
                  <a:pt x="937" y="856"/>
                  <a:pt x="984" y="820"/>
                  <a:pt x="1028" y="772"/>
                </a:cubicBezTo>
                <a:cubicBezTo>
                  <a:pt x="1059" y="738"/>
                  <a:pt x="1101" y="684"/>
                  <a:pt x="1098" y="634"/>
                </a:cubicBezTo>
                <a:cubicBezTo>
                  <a:pt x="1090" y="615"/>
                  <a:pt x="1088" y="609"/>
                  <a:pt x="1071" y="610"/>
                </a:cubicBezTo>
                <a:cubicBezTo>
                  <a:pt x="1009" y="640"/>
                  <a:pt x="968" y="681"/>
                  <a:pt x="929" y="739"/>
                </a:cubicBezTo>
                <a:cubicBezTo>
                  <a:pt x="865" y="833"/>
                  <a:pt x="817" y="951"/>
                  <a:pt x="825" y="1067"/>
                </a:cubicBezTo>
                <a:cubicBezTo>
                  <a:pt x="829" y="1123"/>
                  <a:pt x="855" y="1181"/>
                  <a:pt x="911" y="1202"/>
                </a:cubicBezTo>
                <a:cubicBezTo>
                  <a:pt x="964" y="1222"/>
                  <a:pt x="1011" y="1198"/>
                  <a:pt x="1054" y="1171"/>
                </a:cubicBezTo>
                <a:cubicBezTo>
                  <a:pt x="1108" y="1137"/>
                  <a:pt x="1152" y="1094"/>
                  <a:pt x="1196" y="1048"/>
                </a:cubicBezTo>
              </a:path>
              <a:path w="3063" h="1234" extrusionOk="0">
                <a:moveTo>
                  <a:pt x="1401" y="1046"/>
                </a:moveTo>
                <a:cubicBezTo>
                  <a:pt x="1423" y="1028"/>
                  <a:pt x="1414" y="1004"/>
                  <a:pt x="1418" y="974"/>
                </a:cubicBezTo>
                <a:cubicBezTo>
                  <a:pt x="1426" y="919"/>
                  <a:pt x="1434" y="865"/>
                  <a:pt x="1439" y="810"/>
                </a:cubicBezTo>
                <a:cubicBezTo>
                  <a:pt x="1444" y="761"/>
                  <a:pt x="1451" y="713"/>
                  <a:pt x="1460" y="665"/>
                </a:cubicBezTo>
                <a:cubicBezTo>
                  <a:pt x="1461" y="659"/>
                  <a:pt x="1462" y="652"/>
                  <a:pt x="1463" y="646"/>
                </a:cubicBezTo>
                <a:cubicBezTo>
                  <a:pt x="1468" y="684"/>
                  <a:pt x="1467" y="722"/>
                  <a:pt x="1469" y="760"/>
                </a:cubicBezTo>
                <a:cubicBezTo>
                  <a:pt x="1471" y="789"/>
                  <a:pt x="1469" y="853"/>
                  <a:pt x="1501" y="868"/>
                </a:cubicBezTo>
                <a:cubicBezTo>
                  <a:pt x="1533" y="883"/>
                  <a:pt x="1582" y="824"/>
                  <a:pt x="1597" y="807"/>
                </a:cubicBezTo>
                <a:cubicBezTo>
                  <a:pt x="1645" y="753"/>
                  <a:pt x="1678" y="653"/>
                  <a:pt x="1739" y="614"/>
                </a:cubicBezTo>
                <a:cubicBezTo>
                  <a:pt x="1742" y="614"/>
                  <a:pt x="1745" y="614"/>
                  <a:pt x="1748" y="614"/>
                </a:cubicBezTo>
                <a:cubicBezTo>
                  <a:pt x="1762" y="660"/>
                  <a:pt x="1763" y="708"/>
                  <a:pt x="1767" y="756"/>
                </a:cubicBezTo>
                <a:cubicBezTo>
                  <a:pt x="1773" y="827"/>
                  <a:pt x="1782" y="896"/>
                  <a:pt x="1791" y="966"/>
                </a:cubicBezTo>
                <a:cubicBezTo>
                  <a:pt x="1796" y="1004"/>
                  <a:pt x="1798" y="1049"/>
                  <a:pt x="1831" y="1009"/>
                </a:cubicBezTo>
              </a:path>
              <a:path w="3063" h="1234" extrusionOk="0">
                <a:moveTo>
                  <a:pt x="1941" y="10"/>
                </a:moveTo>
                <a:cubicBezTo>
                  <a:pt x="1956" y="30"/>
                  <a:pt x="1974" y="71"/>
                  <a:pt x="1978" y="129"/>
                </a:cubicBezTo>
                <a:cubicBezTo>
                  <a:pt x="1985" y="227"/>
                  <a:pt x="1984" y="325"/>
                  <a:pt x="1980" y="423"/>
                </a:cubicBezTo>
                <a:cubicBezTo>
                  <a:pt x="1976" y="514"/>
                  <a:pt x="1966" y="607"/>
                  <a:pt x="1971" y="697"/>
                </a:cubicBezTo>
                <a:cubicBezTo>
                  <a:pt x="1997" y="683"/>
                  <a:pt x="2019" y="665"/>
                  <a:pt x="2044" y="646"/>
                </a:cubicBezTo>
                <a:cubicBezTo>
                  <a:pt x="2090" y="611"/>
                  <a:pt x="2151" y="583"/>
                  <a:pt x="2208" y="605"/>
                </a:cubicBezTo>
                <a:cubicBezTo>
                  <a:pt x="2251" y="621"/>
                  <a:pt x="2277" y="665"/>
                  <a:pt x="2286" y="708"/>
                </a:cubicBezTo>
                <a:cubicBezTo>
                  <a:pt x="2298" y="764"/>
                  <a:pt x="2278" y="830"/>
                  <a:pt x="2220" y="851"/>
                </a:cubicBezTo>
                <a:cubicBezTo>
                  <a:pt x="2176" y="867"/>
                  <a:pt x="2138" y="833"/>
                  <a:pt x="2107" y="807"/>
                </a:cubicBezTo>
                <a:cubicBezTo>
                  <a:pt x="2092" y="795"/>
                  <a:pt x="2054" y="764"/>
                  <a:pt x="2052" y="742"/>
                </a:cubicBezTo>
                <a:cubicBezTo>
                  <a:pt x="2050" y="723"/>
                  <a:pt x="2080" y="720"/>
                  <a:pt x="2091" y="714"/>
                </a:cubicBezTo>
              </a:path>
              <a:path w="3063" h="1234" extrusionOk="0">
                <a:moveTo>
                  <a:pt x="2282" y="676"/>
                </a:moveTo>
                <a:cubicBezTo>
                  <a:pt x="2345" y="661"/>
                  <a:pt x="2416" y="648"/>
                  <a:pt x="2476" y="624"/>
                </a:cubicBezTo>
                <a:cubicBezTo>
                  <a:pt x="2532" y="601"/>
                  <a:pt x="2591" y="568"/>
                  <a:pt x="2639" y="531"/>
                </a:cubicBezTo>
                <a:cubicBezTo>
                  <a:pt x="2671" y="506"/>
                  <a:pt x="2675" y="492"/>
                  <a:pt x="2681" y="459"/>
                </a:cubicBezTo>
                <a:cubicBezTo>
                  <a:pt x="2644" y="464"/>
                  <a:pt x="2623" y="467"/>
                  <a:pt x="2591" y="494"/>
                </a:cubicBezTo>
                <a:cubicBezTo>
                  <a:pt x="2534" y="542"/>
                  <a:pt x="2474" y="626"/>
                  <a:pt x="2476" y="704"/>
                </a:cubicBezTo>
                <a:cubicBezTo>
                  <a:pt x="2477" y="740"/>
                  <a:pt x="2500" y="751"/>
                  <a:pt x="2532" y="746"/>
                </a:cubicBezTo>
                <a:cubicBezTo>
                  <a:pt x="2565" y="741"/>
                  <a:pt x="2592" y="718"/>
                  <a:pt x="2625" y="713"/>
                </a:cubicBezTo>
                <a:cubicBezTo>
                  <a:pt x="2657" y="708"/>
                  <a:pt x="2679" y="723"/>
                  <a:pt x="2700" y="745"/>
                </a:cubicBezTo>
                <a:cubicBezTo>
                  <a:pt x="2733" y="778"/>
                  <a:pt x="2753" y="814"/>
                  <a:pt x="2791" y="840"/>
                </a:cubicBezTo>
                <a:cubicBezTo>
                  <a:pt x="2805" y="802"/>
                  <a:pt x="2797" y="774"/>
                  <a:pt x="2792" y="733"/>
                </a:cubicBezTo>
                <a:cubicBezTo>
                  <a:pt x="2785" y="677"/>
                  <a:pt x="2775" y="607"/>
                  <a:pt x="2797" y="553"/>
                </a:cubicBezTo>
                <a:cubicBezTo>
                  <a:pt x="2815" y="507"/>
                  <a:pt x="2860" y="485"/>
                  <a:pt x="2902" y="465"/>
                </a:cubicBezTo>
                <a:cubicBezTo>
                  <a:pt x="2954" y="441"/>
                  <a:pt x="3008" y="422"/>
                  <a:pt x="3062" y="40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0" name="Ink 41"/>
          <p:cNvSpPr>
            <a:spLocks noRot="1" noChangeAspect="1" noEditPoints="1" noChangeArrowheads="1" noChangeShapeType="1" noTextEdit="1"/>
          </p:cNvSpPr>
          <p:nvPr/>
        </p:nvSpPr>
        <p:spPr bwMode="auto">
          <a:xfrm>
            <a:off x="5765800" y="5289550"/>
            <a:ext cx="133350" cy="204788"/>
          </a:xfrm>
          <a:custGeom>
            <a:avLst/>
            <a:gdLst>
              <a:gd name="T0" fmla="*/ 2147483647 w 372"/>
              <a:gd name="T1" fmla="*/ 2147483647 h 570"/>
              <a:gd name="T2" fmla="*/ 2147483647 w 372"/>
              <a:gd name="T3" fmla="*/ 2147483647 h 570"/>
              <a:gd name="T4" fmla="*/ 2147483647 w 372"/>
              <a:gd name="T5" fmla="*/ 2147483647 h 570"/>
              <a:gd name="T6" fmla="*/ 2147483647 w 372"/>
              <a:gd name="T7" fmla="*/ 2147483647 h 570"/>
              <a:gd name="T8" fmla="*/ 2147483647 w 372"/>
              <a:gd name="T9" fmla="*/ 2147483647 h 570"/>
              <a:gd name="T10" fmla="*/ 2147483647 w 372"/>
              <a:gd name="T11" fmla="*/ 2147483647 h 570"/>
              <a:gd name="T12" fmla="*/ 2147483647 w 372"/>
              <a:gd name="T13" fmla="*/ 2147483647 h 570"/>
              <a:gd name="T14" fmla="*/ 2147483647 w 372"/>
              <a:gd name="T15" fmla="*/ 2147483647 h 570"/>
              <a:gd name="T16" fmla="*/ 2147483647 w 372"/>
              <a:gd name="T17" fmla="*/ 2147483647 h 5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570"/>
              <a:gd name="T29" fmla="*/ 372 w 372"/>
              <a:gd name="T30" fmla="*/ 570 h 5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570" extrusionOk="0">
                <a:moveTo>
                  <a:pt x="112" y="133"/>
                </a:moveTo>
                <a:cubicBezTo>
                  <a:pt x="83" y="153"/>
                  <a:pt x="78" y="161"/>
                  <a:pt x="120" y="166"/>
                </a:cubicBezTo>
                <a:cubicBezTo>
                  <a:pt x="164" y="171"/>
                  <a:pt x="219" y="162"/>
                  <a:pt x="260" y="147"/>
                </a:cubicBezTo>
                <a:cubicBezTo>
                  <a:pt x="295" y="134"/>
                  <a:pt x="349" y="108"/>
                  <a:pt x="360" y="67"/>
                </a:cubicBezTo>
                <a:cubicBezTo>
                  <a:pt x="371" y="25"/>
                  <a:pt x="324" y="0"/>
                  <a:pt x="289" y="0"/>
                </a:cubicBezTo>
                <a:cubicBezTo>
                  <a:pt x="173" y="0"/>
                  <a:pt x="72" y="108"/>
                  <a:pt x="28" y="206"/>
                </a:cubicBezTo>
                <a:cubicBezTo>
                  <a:pt x="-12" y="297"/>
                  <a:pt x="-13" y="410"/>
                  <a:pt x="47" y="492"/>
                </a:cubicBezTo>
                <a:cubicBezTo>
                  <a:pt x="91" y="552"/>
                  <a:pt x="170" y="576"/>
                  <a:pt x="242" y="569"/>
                </a:cubicBezTo>
                <a:cubicBezTo>
                  <a:pt x="305" y="554"/>
                  <a:pt x="329" y="549"/>
                  <a:pt x="371" y="53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1" name="Ink 42"/>
          <p:cNvSpPr>
            <a:spLocks noRot="1" noChangeAspect="1" noEditPoints="1" noChangeArrowheads="1" noChangeShapeType="1" noTextEdit="1"/>
          </p:cNvSpPr>
          <p:nvPr/>
        </p:nvSpPr>
        <p:spPr bwMode="auto">
          <a:xfrm>
            <a:off x="6350000" y="5186363"/>
            <a:ext cx="476250" cy="277812"/>
          </a:xfrm>
          <a:custGeom>
            <a:avLst/>
            <a:gdLst>
              <a:gd name="T0" fmla="*/ 2147483647 w 1323"/>
              <a:gd name="T1" fmla="*/ 2147483647 h 772"/>
              <a:gd name="T2" fmla="*/ 2147483647 w 1323"/>
              <a:gd name="T3" fmla="*/ 2147483647 h 772"/>
              <a:gd name="T4" fmla="*/ 2147483647 w 1323"/>
              <a:gd name="T5" fmla="*/ 2147483647 h 772"/>
              <a:gd name="T6" fmla="*/ 2147483647 w 1323"/>
              <a:gd name="T7" fmla="*/ 2147483647 h 772"/>
              <a:gd name="T8" fmla="*/ 2147483647 w 1323"/>
              <a:gd name="T9" fmla="*/ 2147483647 h 772"/>
              <a:gd name="T10" fmla="*/ 2147483647 w 1323"/>
              <a:gd name="T11" fmla="*/ 2147483647 h 772"/>
              <a:gd name="T12" fmla="*/ 2147483647 w 1323"/>
              <a:gd name="T13" fmla="*/ 2147483647 h 772"/>
              <a:gd name="T14" fmla="*/ 2147483647 w 1323"/>
              <a:gd name="T15" fmla="*/ 2147483647 h 772"/>
              <a:gd name="T16" fmla="*/ 2147483647 w 1323"/>
              <a:gd name="T17" fmla="*/ 2147483647 h 772"/>
              <a:gd name="T18" fmla="*/ 2147483647 w 1323"/>
              <a:gd name="T19" fmla="*/ 2147483647 h 772"/>
              <a:gd name="T20" fmla="*/ 2147483647 w 1323"/>
              <a:gd name="T21" fmla="*/ 2147483647 h 772"/>
              <a:gd name="T22" fmla="*/ 2147483647 w 1323"/>
              <a:gd name="T23" fmla="*/ 2147483647 h 772"/>
              <a:gd name="T24" fmla="*/ 2147483647 w 1323"/>
              <a:gd name="T25" fmla="*/ 2147483647 h 772"/>
              <a:gd name="T26" fmla="*/ 2147483647 w 1323"/>
              <a:gd name="T27" fmla="*/ 2147483647 h 772"/>
              <a:gd name="T28" fmla="*/ 2147483647 w 1323"/>
              <a:gd name="T29" fmla="*/ 2147483647 h 772"/>
              <a:gd name="T30" fmla="*/ 2147483647 w 1323"/>
              <a:gd name="T31" fmla="*/ 2147483647 h 772"/>
              <a:gd name="T32" fmla="*/ 2147483647 w 1323"/>
              <a:gd name="T33" fmla="*/ 2147483647 h 772"/>
              <a:gd name="T34" fmla="*/ 2147483647 w 1323"/>
              <a:gd name="T35" fmla="*/ 2147483647 h 772"/>
              <a:gd name="T36" fmla="*/ 2147483647 w 1323"/>
              <a:gd name="T37" fmla="*/ 2147483647 h 772"/>
              <a:gd name="T38" fmla="*/ 2147483647 w 1323"/>
              <a:gd name="T39" fmla="*/ 2147483647 h 772"/>
              <a:gd name="T40" fmla="*/ 2147483647 w 1323"/>
              <a:gd name="T41" fmla="*/ 2147483647 h 772"/>
              <a:gd name="T42" fmla="*/ 2147483647 w 1323"/>
              <a:gd name="T43" fmla="*/ 2147483647 h 772"/>
              <a:gd name="T44" fmla="*/ 2147483647 w 1323"/>
              <a:gd name="T45" fmla="*/ 2147483647 h 772"/>
              <a:gd name="T46" fmla="*/ 2147483647 w 1323"/>
              <a:gd name="T47" fmla="*/ 2147483647 h 772"/>
              <a:gd name="T48" fmla="*/ 2147483647 w 1323"/>
              <a:gd name="T49" fmla="*/ 2147483647 h 772"/>
              <a:gd name="T50" fmla="*/ 2147483647 w 1323"/>
              <a:gd name="T51" fmla="*/ 2147483647 h 772"/>
              <a:gd name="T52" fmla="*/ 2147483647 w 1323"/>
              <a:gd name="T53" fmla="*/ 2147483647 h 772"/>
              <a:gd name="T54" fmla="*/ 2147483647 w 1323"/>
              <a:gd name="T55" fmla="*/ 2147483647 h 772"/>
              <a:gd name="T56" fmla="*/ 2147483647 w 1323"/>
              <a:gd name="T57" fmla="*/ 2147483647 h 772"/>
              <a:gd name="T58" fmla="*/ 2147483647 w 1323"/>
              <a:gd name="T59" fmla="*/ 2147483647 h 772"/>
              <a:gd name="T60" fmla="*/ 2147483647 w 1323"/>
              <a:gd name="T61" fmla="*/ 2147483647 h 772"/>
              <a:gd name="T62" fmla="*/ 2147483647 w 1323"/>
              <a:gd name="T63" fmla="*/ 2147483647 h 772"/>
              <a:gd name="T64" fmla="*/ 2147483647 w 1323"/>
              <a:gd name="T65" fmla="*/ 2147483647 h 772"/>
              <a:gd name="T66" fmla="*/ 2147483647 w 1323"/>
              <a:gd name="T67" fmla="*/ 2147483647 h 772"/>
              <a:gd name="T68" fmla="*/ 2147483647 w 1323"/>
              <a:gd name="T69" fmla="*/ 2147483647 h 772"/>
              <a:gd name="T70" fmla="*/ 2147483647 w 1323"/>
              <a:gd name="T71" fmla="*/ 2147483647 h 7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23"/>
              <a:gd name="T109" fmla="*/ 0 h 772"/>
              <a:gd name="T110" fmla="*/ 1323 w 1323"/>
              <a:gd name="T111" fmla="*/ 772 h 7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23" h="772" extrusionOk="0">
                <a:moveTo>
                  <a:pt x="142" y="615"/>
                </a:moveTo>
                <a:cubicBezTo>
                  <a:pt x="122" y="637"/>
                  <a:pt x="103" y="659"/>
                  <a:pt x="81" y="679"/>
                </a:cubicBezTo>
                <a:cubicBezTo>
                  <a:pt x="65" y="651"/>
                  <a:pt x="64" y="620"/>
                  <a:pt x="58" y="588"/>
                </a:cubicBezTo>
                <a:cubicBezTo>
                  <a:pt x="46" y="517"/>
                  <a:pt x="31" y="447"/>
                  <a:pt x="18" y="377"/>
                </a:cubicBezTo>
                <a:cubicBezTo>
                  <a:pt x="9" y="331"/>
                  <a:pt x="-12" y="267"/>
                  <a:pt x="4" y="220"/>
                </a:cubicBezTo>
                <a:cubicBezTo>
                  <a:pt x="14" y="190"/>
                  <a:pt x="51" y="184"/>
                  <a:pt x="78" y="188"/>
                </a:cubicBezTo>
                <a:cubicBezTo>
                  <a:pt x="104" y="195"/>
                  <a:pt x="112" y="197"/>
                  <a:pt x="128" y="206"/>
                </a:cubicBezTo>
              </a:path>
              <a:path w="1323" h="772" extrusionOk="0">
                <a:moveTo>
                  <a:pt x="280" y="386"/>
                </a:moveTo>
                <a:cubicBezTo>
                  <a:pt x="315" y="416"/>
                  <a:pt x="341" y="440"/>
                  <a:pt x="387" y="446"/>
                </a:cubicBezTo>
                <a:cubicBezTo>
                  <a:pt x="433" y="452"/>
                  <a:pt x="457" y="435"/>
                  <a:pt x="486" y="401"/>
                </a:cubicBezTo>
                <a:cubicBezTo>
                  <a:pt x="503" y="381"/>
                  <a:pt x="520" y="343"/>
                  <a:pt x="503" y="318"/>
                </a:cubicBezTo>
                <a:cubicBezTo>
                  <a:pt x="499" y="315"/>
                  <a:pt x="494" y="312"/>
                  <a:pt x="490" y="309"/>
                </a:cubicBezTo>
                <a:cubicBezTo>
                  <a:pt x="448" y="318"/>
                  <a:pt x="420" y="343"/>
                  <a:pt x="398" y="383"/>
                </a:cubicBezTo>
                <a:cubicBezTo>
                  <a:pt x="364" y="443"/>
                  <a:pt x="347" y="515"/>
                  <a:pt x="350" y="584"/>
                </a:cubicBezTo>
                <a:cubicBezTo>
                  <a:pt x="353" y="650"/>
                  <a:pt x="380" y="729"/>
                  <a:pt x="453" y="742"/>
                </a:cubicBezTo>
                <a:cubicBezTo>
                  <a:pt x="512" y="752"/>
                  <a:pt x="579" y="718"/>
                  <a:pt x="627" y="688"/>
                </a:cubicBezTo>
                <a:cubicBezTo>
                  <a:pt x="695" y="646"/>
                  <a:pt x="755" y="588"/>
                  <a:pt x="801" y="523"/>
                </a:cubicBezTo>
                <a:cubicBezTo>
                  <a:pt x="829" y="483"/>
                  <a:pt x="864" y="425"/>
                  <a:pt x="837" y="376"/>
                </a:cubicBezTo>
                <a:cubicBezTo>
                  <a:pt x="817" y="339"/>
                  <a:pt x="765" y="342"/>
                  <a:pt x="735" y="362"/>
                </a:cubicBezTo>
                <a:cubicBezTo>
                  <a:pt x="692" y="391"/>
                  <a:pt x="697" y="443"/>
                  <a:pt x="716" y="484"/>
                </a:cubicBezTo>
                <a:cubicBezTo>
                  <a:pt x="751" y="560"/>
                  <a:pt x="851" y="605"/>
                  <a:pt x="873" y="684"/>
                </a:cubicBezTo>
                <a:cubicBezTo>
                  <a:pt x="873" y="690"/>
                  <a:pt x="872" y="697"/>
                  <a:pt x="872" y="703"/>
                </a:cubicBezTo>
                <a:cubicBezTo>
                  <a:pt x="830" y="733"/>
                  <a:pt x="792" y="737"/>
                  <a:pt x="741" y="744"/>
                </a:cubicBezTo>
                <a:cubicBezTo>
                  <a:pt x="715" y="747"/>
                  <a:pt x="634" y="754"/>
                  <a:pt x="618" y="722"/>
                </a:cubicBezTo>
                <a:cubicBezTo>
                  <a:pt x="622" y="702"/>
                  <a:pt x="625" y="694"/>
                  <a:pt x="639" y="684"/>
                </a:cubicBezTo>
              </a:path>
              <a:path w="1323" h="772" extrusionOk="0">
                <a:moveTo>
                  <a:pt x="1122" y="22"/>
                </a:moveTo>
                <a:cubicBezTo>
                  <a:pt x="1103" y="-35"/>
                  <a:pt x="1097" y="82"/>
                  <a:pt x="1095" y="98"/>
                </a:cubicBezTo>
                <a:cubicBezTo>
                  <a:pt x="1085" y="202"/>
                  <a:pt x="1080" y="307"/>
                  <a:pt x="1080" y="412"/>
                </a:cubicBezTo>
                <a:cubicBezTo>
                  <a:pt x="1080" y="526"/>
                  <a:pt x="1086" y="640"/>
                  <a:pt x="1099" y="753"/>
                </a:cubicBezTo>
                <a:cubicBezTo>
                  <a:pt x="1100" y="759"/>
                  <a:pt x="1100" y="765"/>
                  <a:pt x="1101" y="771"/>
                </a:cubicBezTo>
                <a:cubicBezTo>
                  <a:pt x="1093" y="717"/>
                  <a:pt x="1082" y="666"/>
                  <a:pt x="1065" y="613"/>
                </a:cubicBezTo>
                <a:cubicBezTo>
                  <a:pt x="1042" y="540"/>
                  <a:pt x="1010" y="471"/>
                  <a:pt x="981" y="401"/>
                </a:cubicBezTo>
                <a:cubicBezTo>
                  <a:pt x="972" y="376"/>
                  <a:pt x="969" y="371"/>
                  <a:pt x="967" y="355"/>
                </a:cubicBezTo>
                <a:cubicBezTo>
                  <a:pt x="1010" y="363"/>
                  <a:pt x="1050" y="381"/>
                  <a:pt x="1093" y="391"/>
                </a:cubicBezTo>
                <a:cubicBezTo>
                  <a:pt x="1156" y="406"/>
                  <a:pt x="1210" y="394"/>
                  <a:pt x="1271" y="374"/>
                </a:cubicBezTo>
                <a:cubicBezTo>
                  <a:pt x="1288" y="368"/>
                  <a:pt x="1305" y="362"/>
                  <a:pt x="1322" y="35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2" name="Ink 43"/>
          <p:cNvSpPr>
            <a:spLocks noRot="1" noChangeAspect="1" noEditPoints="1" noChangeArrowheads="1" noChangeShapeType="1" noTextEdit="1"/>
          </p:cNvSpPr>
          <p:nvPr/>
        </p:nvSpPr>
        <p:spPr bwMode="auto">
          <a:xfrm>
            <a:off x="7013575" y="4972050"/>
            <a:ext cx="474663" cy="473075"/>
          </a:xfrm>
          <a:custGeom>
            <a:avLst/>
            <a:gdLst>
              <a:gd name="T0" fmla="*/ 2147483647 w 1316"/>
              <a:gd name="T1" fmla="*/ 2147483647 h 1313"/>
              <a:gd name="T2" fmla="*/ 2147483647 w 1316"/>
              <a:gd name="T3" fmla="*/ 2147483647 h 1313"/>
              <a:gd name="T4" fmla="*/ 2147483647 w 1316"/>
              <a:gd name="T5" fmla="*/ 2147483647 h 1313"/>
              <a:gd name="T6" fmla="*/ 0 w 1316"/>
              <a:gd name="T7" fmla="*/ 2147483647 h 1313"/>
              <a:gd name="T8" fmla="*/ 2147483647 w 1316"/>
              <a:gd name="T9" fmla="*/ 2147483647 h 1313"/>
              <a:gd name="T10" fmla="*/ 2147483647 w 1316"/>
              <a:gd name="T11" fmla="*/ 2147483647 h 1313"/>
              <a:gd name="T12" fmla="*/ 2147483647 w 1316"/>
              <a:gd name="T13" fmla="*/ 2147483647 h 1313"/>
              <a:gd name="T14" fmla="*/ 2147483647 w 1316"/>
              <a:gd name="T15" fmla="*/ 2147483647 h 1313"/>
              <a:gd name="T16" fmla="*/ 2147483647 w 1316"/>
              <a:gd name="T17" fmla="*/ 2147483647 h 1313"/>
              <a:gd name="T18" fmla="*/ 2147483647 w 1316"/>
              <a:gd name="T19" fmla="*/ 2147483647 h 1313"/>
              <a:gd name="T20" fmla="*/ 2147483647 w 1316"/>
              <a:gd name="T21" fmla="*/ 2147483647 h 1313"/>
              <a:gd name="T22" fmla="*/ 2147483647 w 1316"/>
              <a:gd name="T23" fmla="*/ 2147483647 h 1313"/>
              <a:gd name="T24" fmla="*/ 2147483647 w 1316"/>
              <a:gd name="T25" fmla="*/ 2147483647 h 1313"/>
              <a:gd name="T26" fmla="*/ 2147483647 w 1316"/>
              <a:gd name="T27" fmla="*/ 2147483647 h 1313"/>
              <a:gd name="T28" fmla="*/ 2147483647 w 1316"/>
              <a:gd name="T29" fmla="*/ 2147483647 h 1313"/>
              <a:gd name="T30" fmla="*/ 2147483647 w 1316"/>
              <a:gd name="T31" fmla="*/ 2147483647 h 1313"/>
              <a:gd name="T32" fmla="*/ 2147483647 w 1316"/>
              <a:gd name="T33" fmla="*/ 2147483647 h 1313"/>
              <a:gd name="T34" fmla="*/ 2147483647 w 1316"/>
              <a:gd name="T35" fmla="*/ 2147483647 h 1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6"/>
              <a:gd name="T55" fmla="*/ 0 h 1313"/>
              <a:gd name="T56" fmla="*/ 1316 w 1316"/>
              <a:gd name="T57" fmla="*/ 1313 h 1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6" h="1313" extrusionOk="0">
                <a:moveTo>
                  <a:pt x="166" y="622"/>
                </a:moveTo>
                <a:cubicBezTo>
                  <a:pt x="130" y="612"/>
                  <a:pt x="129" y="609"/>
                  <a:pt x="111" y="650"/>
                </a:cubicBezTo>
                <a:cubicBezTo>
                  <a:pt x="83" y="716"/>
                  <a:pt x="67" y="787"/>
                  <a:pt x="48" y="856"/>
                </a:cubicBezTo>
                <a:cubicBezTo>
                  <a:pt x="25" y="940"/>
                  <a:pt x="2" y="1028"/>
                  <a:pt x="0" y="1116"/>
                </a:cubicBezTo>
                <a:cubicBezTo>
                  <a:pt x="-1" y="1175"/>
                  <a:pt x="14" y="1228"/>
                  <a:pt x="75" y="1249"/>
                </a:cubicBezTo>
                <a:cubicBezTo>
                  <a:pt x="143" y="1272"/>
                  <a:pt x="238" y="1250"/>
                  <a:pt x="301" y="1221"/>
                </a:cubicBezTo>
                <a:cubicBezTo>
                  <a:pt x="349" y="1199"/>
                  <a:pt x="387" y="1156"/>
                  <a:pt x="423" y="1119"/>
                </a:cubicBezTo>
              </a:path>
              <a:path w="1316" h="1313" extrusionOk="0">
                <a:moveTo>
                  <a:pt x="615" y="441"/>
                </a:moveTo>
                <a:cubicBezTo>
                  <a:pt x="667" y="511"/>
                  <a:pt x="703" y="593"/>
                  <a:pt x="731" y="676"/>
                </a:cubicBezTo>
                <a:cubicBezTo>
                  <a:pt x="765" y="778"/>
                  <a:pt x="785" y="885"/>
                  <a:pt x="784" y="993"/>
                </a:cubicBezTo>
                <a:cubicBezTo>
                  <a:pt x="784" y="1059"/>
                  <a:pt x="773" y="1121"/>
                  <a:pt x="750" y="1182"/>
                </a:cubicBezTo>
                <a:cubicBezTo>
                  <a:pt x="747" y="1188"/>
                  <a:pt x="745" y="1193"/>
                  <a:pt x="742" y="1199"/>
                </a:cubicBezTo>
              </a:path>
              <a:path w="1316" h="1313" extrusionOk="0">
                <a:moveTo>
                  <a:pt x="1110" y="0"/>
                </a:moveTo>
                <a:cubicBezTo>
                  <a:pt x="1174" y="22"/>
                  <a:pt x="1214" y="56"/>
                  <a:pt x="1245" y="120"/>
                </a:cubicBezTo>
                <a:cubicBezTo>
                  <a:pt x="1300" y="234"/>
                  <a:pt x="1310" y="373"/>
                  <a:pt x="1315" y="497"/>
                </a:cubicBezTo>
                <a:cubicBezTo>
                  <a:pt x="1323" y="716"/>
                  <a:pt x="1293" y="939"/>
                  <a:pt x="1228" y="1148"/>
                </a:cubicBezTo>
                <a:cubicBezTo>
                  <a:pt x="1205" y="1222"/>
                  <a:pt x="1173" y="1300"/>
                  <a:pt x="1085" y="1312"/>
                </a:cubicBezTo>
                <a:cubicBezTo>
                  <a:pt x="1064" y="1311"/>
                  <a:pt x="1044" y="1311"/>
                  <a:pt x="1023" y="131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3" name="Ink 44"/>
          <p:cNvSpPr>
            <a:spLocks noRot="1" noChangeAspect="1" noEditPoints="1" noChangeArrowheads="1" noChangeShapeType="1" noTextEdit="1"/>
          </p:cNvSpPr>
          <p:nvPr/>
        </p:nvSpPr>
        <p:spPr bwMode="auto">
          <a:xfrm>
            <a:off x="7877175" y="5392738"/>
            <a:ext cx="38100" cy="38100"/>
          </a:xfrm>
          <a:custGeom>
            <a:avLst/>
            <a:gdLst>
              <a:gd name="T0" fmla="*/ 0 w 103"/>
              <a:gd name="T1" fmla="*/ 2147483647 h 106"/>
              <a:gd name="T2" fmla="*/ 2147483647 w 103"/>
              <a:gd name="T3" fmla="*/ 2147483647 h 106"/>
              <a:gd name="T4" fmla="*/ 2147483647 w 103"/>
              <a:gd name="T5" fmla="*/ 2147483647 h 106"/>
              <a:gd name="T6" fmla="*/ 2147483647 w 103"/>
              <a:gd name="T7" fmla="*/ 2147483647 h 106"/>
              <a:gd name="T8" fmla="*/ 0 60000 65536"/>
              <a:gd name="T9" fmla="*/ 0 60000 65536"/>
              <a:gd name="T10" fmla="*/ 0 60000 65536"/>
              <a:gd name="T11" fmla="*/ 0 60000 65536"/>
              <a:gd name="T12" fmla="*/ 0 w 103"/>
              <a:gd name="T13" fmla="*/ 0 h 106"/>
              <a:gd name="T14" fmla="*/ 103 w 103"/>
              <a:gd name="T15" fmla="*/ 106 h 106"/>
            </a:gdLst>
            <a:ahLst/>
            <a:cxnLst>
              <a:cxn ang="T8">
                <a:pos x="T0" y="T1"/>
              </a:cxn>
              <a:cxn ang="T9">
                <a:pos x="T2" y="T3"/>
              </a:cxn>
              <a:cxn ang="T10">
                <a:pos x="T4" y="T5"/>
              </a:cxn>
              <a:cxn ang="T11">
                <a:pos x="T6" y="T7"/>
              </a:cxn>
            </a:cxnLst>
            <a:rect l="T12" t="T13" r="T14" b="T15"/>
            <a:pathLst>
              <a:path w="103" h="106" extrusionOk="0">
                <a:moveTo>
                  <a:pt x="0" y="75"/>
                </a:moveTo>
                <a:cubicBezTo>
                  <a:pt x="6" y="92"/>
                  <a:pt x="7" y="96"/>
                  <a:pt x="13" y="105"/>
                </a:cubicBezTo>
                <a:cubicBezTo>
                  <a:pt x="43" y="87"/>
                  <a:pt x="53" y="58"/>
                  <a:pt x="75" y="30"/>
                </a:cubicBezTo>
                <a:cubicBezTo>
                  <a:pt x="84" y="20"/>
                  <a:pt x="93" y="10"/>
                  <a:pt x="102"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4" name="Ink 45"/>
          <p:cNvSpPr>
            <a:spLocks noRot="1" noChangeAspect="1" noEditPoints="1" noChangeArrowheads="1" noChangeShapeType="1" noTextEdit="1"/>
          </p:cNvSpPr>
          <p:nvPr/>
        </p:nvSpPr>
        <p:spPr bwMode="auto">
          <a:xfrm>
            <a:off x="8343900" y="5365750"/>
            <a:ext cx="82550" cy="7938"/>
          </a:xfrm>
          <a:custGeom>
            <a:avLst/>
            <a:gdLst>
              <a:gd name="T0" fmla="*/ 0 w 228"/>
              <a:gd name="T1" fmla="*/ 2147483647 h 20"/>
              <a:gd name="T2" fmla="*/ 2147483647 w 228"/>
              <a:gd name="T3" fmla="*/ 2147483647 h 20"/>
              <a:gd name="T4" fmla="*/ 0 60000 65536"/>
              <a:gd name="T5" fmla="*/ 0 60000 65536"/>
              <a:gd name="T6" fmla="*/ 0 w 228"/>
              <a:gd name="T7" fmla="*/ 0 h 20"/>
              <a:gd name="T8" fmla="*/ 228 w 228"/>
              <a:gd name="T9" fmla="*/ 20 h 20"/>
            </a:gdLst>
            <a:ahLst/>
            <a:cxnLst>
              <a:cxn ang="T4">
                <a:pos x="T0" y="T1"/>
              </a:cxn>
              <a:cxn ang="T5">
                <a:pos x="T2" y="T3"/>
              </a:cxn>
            </a:cxnLst>
            <a:rect l="T6" t="T7" r="T8" b="T9"/>
            <a:pathLst>
              <a:path w="228" h="20" extrusionOk="0">
                <a:moveTo>
                  <a:pt x="0" y="10"/>
                </a:moveTo>
                <a:cubicBezTo>
                  <a:pt x="82" y="21"/>
                  <a:pt x="146" y="19"/>
                  <a:pt x="227"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5" name="Ink 46"/>
          <p:cNvSpPr>
            <a:spLocks noRot="1" noChangeAspect="1" noEditPoints="1" noChangeArrowheads="1" noChangeShapeType="1" noTextEdit="1"/>
          </p:cNvSpPr>
          <p:nvPr/>
        </p:nvSpPr>
        <p:spPr bwMode="auto">
          <a:xfrm>
            <a:off x="5707063" y="2357438"/>
            <a:ext cx="146050" cy="50800"/>
          </a:xfrm>
          <a:custGeom>
            <a:avLst/>
            <a:gdLst>
              <a:gd name="T0" fmla="*/ 0 w 406"/>
              <a:gd name="T1" fmla="*/ 2147483647 h 139"/>
              <a:gd name="T2" fmla="*/ 2147483647 w 406"/>
              <a:gd name="T3" fmla="*/ 2147483647 h 139"/>
              <a:gd name="T4" fmla="*/ 2147483647 w 406"/>
              <a:gd name="T5" fmla="*/ 2147483647 h 139"/>
              <a:gd name="T6" fmla="*/ 0 60000 65536"/>
              <a:gd name="T7" fmla="*/ 0 60000 65536"/>
              <a:gd name="T8" fmla="*/ 0 60000 65536"/>
              <a:gd name="T9" fmla="*/ 0 w 406"/>
              <a:gd name="T10" fmla="*/ 0 h 139"/>
              <a:gd name="T11" fmla="*/ 406 w 406"/>
              <a:gd name="T12" fmla="*/ 139 h 139"/>
            </a:gdLst>
            <a:ahLst/>
            <a:cxnLst>
              <a:cxn ang="T6">
                <a:pos x="T0" y="T1"/>
              </a:cxn>
              <a:cxn ang="T7">
                <a:pos x="T2" y="T3"/>
              </a:cxn>
              <a:cxn ang="T8">
                <a:pos x="T4" y="T5"/>
              </a:cxn>
            </a:cxnLst>
            <a:rect l="T9" t="T10" r="T11" b="T12"/>
            <a:pathLst>
              <a:path w="406" h="139" extrusionOk="0">
                <a:moveTo>
                  <a:pt x="0" y="120"/>
                </a:moveTo>
                <a:cubicBezTo>
                  <a:pt x="80" y="138"/>
                  <a:pt x="137" y="141"/>
                  <a:pt x="216" y="114"/>
                </a:cubicBezTo>
                <a:cubicBezTo>
                  <a:pt x="290" y="89"/>
                  <a:pt x="347" y="50"/>
                  <a:pt x="405"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6" name="Ink 47"/>
          <p:cNvSpPr>
            <a:spLocks noRot="1" noChangeAspect="1" noEditPoints="1" noChangeArrowheads="1" noChangeShapeType="1" noTextEdit="1"/>
          </p:cNvSpPr>
          <p:nvPr/>
        </p:nvSpPr>
        <p:spPr bwMode="auto">
          <a:xfrm>
            <a:off x="5011738" y="2005013"/>
            <a:ext cx="3327400" cy="1657350"/>
          </a:xfrm>
          <a:custGeom>
            <a:avLst/>
            <a:gdLst>
              <a:gd name="T0" fmla="*/ 2147483647 w 9243"/>
              <a:gd name="T1" fmla="*/ 2147483647 h 4601"/>
              <a:gd name="T2" fmla="*/ 2147483647 w 9243"/>
              <a:gd name="T3" fmla="*/ 2147483647 h 4601"/>
              <a:gd name="T4" fmla="*/ 2147483647 w 9243"/>
              <a:gd name="T5" fmla="*/ 2147483647 h 4601"/>
              <a:gd name="T6" fmla="*/ 2147483647 w 9243"/>
              <a:gd name="T7" fmla="*/ 2147483647 h 4601"/>
              <a:gd name="T8" fmla="*/ 2147483647 w 9243"/>
              <a:gd name="T9" fmla="*/ 2147483647 h 4601"/>
              <a:gd name="T10" fmla="*/ 2147483647 w 9243"/>
              <a:gd name="T11" fmla="*/ 2147483647 h 4601"/>
              <a:gd name="T12" fmla="*/ 2147483647 w 9243"/>
              <a:gd name="T13" fmla="*/ 2147483647 h 4601"/>
              <a:gd name="T14" fmla="*/ 2147483647 w 9243"/>
              <a:gd name="T15" fmla="*/ 2147483647 h 4601"/>
              <a:gd name="T16" fmla="*/ 2147483647 w 9243"/>
              <a:gd name="T17" fmla="*/ 2147483647 h 4601"/>
              <a:gd name="T18" fmla="*/ 2147483647 w 9243"/>
              <a:gd name="T19" fmla="*/ 2147483647 h 4601"/>
              <a:gd name="T20" fmla="*/ 2147483647 w 9243"/>
              <a:gd name="T21" fmla="*/ 2147483647 h 4601"/>
              <a:gd name="T22" fmla="*/ 2147483647 w 9243"/>
              <a:gd name="T23" fmla="*/ 2147483647 h 4601"/>
              <a:gd name="T24" fmla="*/ 2147483647 w 9243"/>
              <a:gd name="T25" fmla="*/ 2147483647 h 4601"/>
              <a:gd name="T26" fmla="*/ 2147483647 w 9243"/>
              <a:gd name="T27" fmla="*/ 2147483647 h 4601"/>
              <a:gd name="T28" fmla="*/ 2147483647 w 9243"/>
              <a:gd name="T29" fmla="*/ 2147483647 h 4601"/>
              <a:gd name="T30" fmla="*/ 2147483647 w 9243"/>
              <a:gd name="T31" fmla="*/ 2147483647 h 4601"/>
              <a:gd name="T32" fmla="*/ 2147483647 w 9243"/>
              <a:gd name="T33" fmla="*/ 2147483647 h 4601"/>
              <a:gd name="T34" fmla="*/ 2147483647 w 9243"/>
              <a:gd name="T35" fmla="*/ 2147483647 h 4601"/>
              <a:gd name="T36" fmla="*/ 2147483647 w 9243"/>
              <a:gd name="T37" fmla="*/ 2147483647 h 4601"/>
              <a:gd name="T38" fmla="*/ 2147483647 w 9243"/>
              <a:gd name="T39" fmla="*/ 2147483647 h 4601"/>
              <a:gd name="T40" fmla="*/ 2147483647 w 9243"/>
              <a:gd name="T41" fmla="*/ 2147483647 h 4601"/>
              <a:gd name="T42" fmla="*/ 2147483647 w 9243"/>
              <a:gd name="T43" fmla="*/ 2147483647 h 4601"/>
              <a:gd name="T44" fmla="*/ 2147483647 w 9243"/>
              <a:gd name="T45" fmla="*/ 2147483647 h 4601"/>
              <a:gd name="T46" fmla="*/ 2147483647 w 9243"/>
              <a:gd name="T47" fmla="*/ 2147483647 h 4601"/>
              <a:gd name="T48" fmla="*/ 2147483647 w 9243"/>
              <a:gd name="T49" fmla="*/ 2147483647 h 4601"/>
              <a:gd name="T50" fmla="*/ 2147483647 w 9243"/>
              <a:gd name="T51" fmla="*/ 2147483647 h 4601"/>
              <a:gd name="T52" fmla="*/ 2147483647 w 9243"/>
              <a:gd name="T53" fmla="*/ 2147483647 h 4601"/>
              <a:gd name="T54" fmla="*/ 2147483647 w 9243"/>
              <a:gd name="T55" fmla="*/ 2147483647 h 4601"/>
              <a:gd name="T56" fmla="*/ 2147483647 w 9243"/>
              <a:gd name="T57" fmla="*/ 2147483647 h 4601"/>
              <a:gd name="T58" fmla="*/ 2147483647 w 9243"/>
              <a:gd name="T59" fmla="*/ 2147483647 h 4601"/>
              <a:gd name="T60" fmla="*/ 2147483647 w 9243"/>
              <a:gd name="T61" fmla="*/ 2147483647 h 4601"/>
              <a:gd name="T62" fmla="*/ 2147483647 w 9243"/>
              <a:gd name="T63" fmla="*/ 2147483647 h 4601"/>
              <a:gd name="T64" fmla="*/ 2147483647 w 9243"/>
              <a:gd name="T65" fmla="*/ 2147483647 h 4601"/>
              <a:gd name="T66" fmla="*/ 2147483647 w 9243"/>
              <a:gd name="T67" fmla="*/ 2147483647 h 4601"/>
              <a:gd name="T68" fmla="*/ 2147483647 w 9243"/>
              <a:gd name="T69" fmla="*/ 2147483647 h 4601"/>
              <a:gd name="T70" fmla="*/ 2147483647 w 9243"/>
              <a:gd name="T71" fmla="*/ 2147483647 h 4601"/>
              <a:gd name="T72" fmla="*/ 2147483647 w 9243"/>
              <a:gd name="T73" fmla="*/ 2147483647 h 4601"/>
              <a:gd name="T74" fmla="*/ 2147483647 w 9243"/>
              <a:gd name="T75" fmla="*/ 2147483647 h 4601"/>
              <a:gd name="T76" fmla="*/ 2147483647 w 9243"/>
              <a:gd name="T77" fmla="*/ 2147483647 h 4601"/>
              <a:gd name="T78" fmla="*/ 2147483647 w 9243"/>
              <a:gd name="T79" fmla="*/ 2147483647 h 46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243"/>
              <a:gd name="T121" fmla="*/ 0 h 4601"/>
              <a:gd name="T122" fmla="*/ 9243 w 9243"/>
              <a:gd name="T123" fmla="*/ 4601 h 46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243" h="4601" extrusionOk="0">
                <a:moveTo>
                  <a:pt x="5314" y="1792"/>
                </a:moveTo>
                <a:cubicBezTo>
                  <a:pt x="5332" y="1742"/>
                  <a:pt x="5356" y="1690"/>
                  <a:pt x="5367" y="1638"/>
                </a:cubicBezTo>
                <a:cubicBezTo>
                  <a:pt x="5381" y="1576"/>
                  <a:pt x="5371" y="1512"/>
                  <a:pt x="5337" y="1458"/>
                </a:cubicBezTo>
                <a:cubicBezTo>
                  <a:pt x="5250" y="1320"/>
                  <a:pt x="5054" y="1330"/>
                  <a:pt x="4924" y="1391"/>
                </a:cubicBezTo>
                <a:cubicBezTo>
                  <a:pt x="4652" y="1519"/>
                  <a:pt x="4503" y="1855"/>
                  <a:pt x="4449" y="2133"/>
                </a:cubicBezTo>
                <a:cubicBezTo>
                  <a:pt x="4406" y="2356"/>
                  <a:pt x="4404" y="2612"/>
                  <a:pt x="4503" y="2820"/>
                </a:cubicBezTo>
                <a:cubicBezTo>
                  <a:pt x="4578" y="2976"/>
                  <a:pt x="4724" y="3081"/>
                  <a:pt x="4902" y="3052"/>
                </a:cubicBezTo>
                <a:cubicBezTo>
                  <a:pt x="5183" y="3005"/>
                  <a:pt x="5380" y="2728"/>
                  <a:pt x="5507" y="2499"/>
                </a:cubicBezTo>
                <a:cubicBezTo>
                  <a:pt x="5631" y="2275"/>
                  <a:pt x="5714" y="2018"/>
                  <a:pt x="5714" y="1761"/>
                </a:cubicBezTo>
                <a:cubicBezTo>
                  <a:pt x="5714" y="1656"/>
                  <a:pt x="5694" y="1539"/>
                  <a:pt x="5585" y="1496"/>
                </a:cubicBezTo>
                <a:cubicBezTo>
                  <a:pt x="5485" y="1457"/>
                  <a:pt x="5318" y="1520"/>
                  <a:pt x="5239" y="1583"/>
                </a:cubicBezTo>
                <a:cubicBezTo>
                  <a:pt x="5172" y="1637"/>
                  <a:pt x="5209" y="1607"/>
                  <a:pt x="5247" y="1629"/>
                </a:cubicBezTo>
              </a:path>
              <a:path w="9243" h="4601" extrusionOk="0">
                <a:moveTo>
                  <a:pt x="6155" y="1385"/>
                </a:moveTo>
                <a:cubicBezTo>
                  <a:pt x="6149" y="1425"/>
                  <a:pt x="6150" y="1431"/>
                  <a:pt x="6115" y="1482"/>
                </a:cubicBezTo>
                <a:cubicBezTo>
                  <a:pt x="6048" y="1580"/>
                  <a:pt x="5982" y="1681"/>
                  <a:pt x="5928" y="1787"/>
                </a:cubicBezTo>
                <a:cubicBezTo>
                  <a:pt x="5788" y="2061"/>
                  <a:pt x="5674" y="2390"/>
                  <a:pt x="5715" y="2702"/>
                </a:cubicBezTo>
                <a:cubicBezTo>
                  <a:pt x="5735" y="2857"/>
                  <a:pt x="5848" y="3113"/>
                  <a:pt x="6031" y="3134"/>
                </a:cubicBezTo>
                <a:cubicBezTo>
                  <a:pt x="6095" y="3142"/>
                  <a:pt x="6118" y="3097"/>
                  <a:pt x="6147" y="3050"/>
                </a:cubicBezTo>
              </a:path>
              <a:path w="9243" h="4601" extrusionOk="0">
                <a:moveTo>
                  <a:pt x="6576" y="1798"/>
                </a:moveTo>
                <a:cubicBezTo>
                  <a:pt x="6597" y="1817"/>
                  <a:pt x="6597" y="1822"/>
                  <a:pt x="6598" y="1859"/>
                </a:cubicBezTo>
                <a:cubicBezTo>
                  <a:pt x="6601" y="1946"/>
                  <a:pt x="6595" y="2032"/>
                  <a:pt x="6591" y="2119"/>
                </a:cubicBezTo>
                <a:cubicBezTo>
                  <a:pt x="6586" y="2230"/>
                  <a:pt x="6579" y="2342"/>
                  <a:pt x="6577" y="2453"/>
                </a:cubicBezTo>
                <a:cubicBezTo>
                  <a:pt x="6576" y="2519"/>
                  <a:pt x="6566" y="2608"/>
                  <a:pt x="6589" y="2672"/>
                </a:cubicBezTo>
                <a:cubicBezTo>
                  <a:pt x="6592" y="2678"/>
                  <a:pt x="6596" y="2684"/>
                  <a:pt x="6599" y="2690"/>
                </a:cubicBezTo>
                <a:cubicBezTo>
                  <a:pt x="6632" y="2661"/>
                  <a:pt x="6644" y="2627"/>
                  <a:pt x="6663" y="2587"/>
                </a:cubicBezTo>
              </a:path>
              <a:path w="9243" h="4601" extrusionOk="0">
                <a:moveTo>
                  <a:pt x="7190" y="1303"/>
                </a:moveTo>
                <a:cubicBezTo>
                  <a:pt x="7228" y="1289"/>
                  <a:pt x="7185" y="1264"/>
                  <a:pt x="7255" y="1283"/>
                </a:cubicBezTo>
                <a:cubicBezTo>
                  <a:pt x="7351" y="1310"/>
                  <a:pt x="7450" y="1432"/>
                  <a:pt x="7506" y="1506"/>
                </a:cubicBezTo>
                <a:cubicBezTo>
                  <a:pt x="7675" y="1730"/>
                  <a:pt x="7719" y="2032"/>
                  <a:pt x="7706" y="2306"/>
                </a:cubicBezTo>
                <a:cubicBezTo>
                  <a:pt x="7690" y="2631"/>
                  <a:pt x="7572" y="3039"/>
                  <a:pt x="7319" y="3264"/>
                </a:cubicBezTo>
                <a:cubicBezTo>
                  <a:pt x="7285" y="3295"/>
                  <a:pt x="7269" y="3309"/>
                  <a:pt x="7245" y="3280"/>
                </a:cubicBezTo>
                <a:cubicBezTo>
                  <a:pt x="7246" y="3269"/>
                  <a:pt x="7247" y="3257"/>
                  <a:pt x="7248" y="3246"/>
                </a:cubicBezTo>
              </a:path>
              <a:path w="9243" h="4601" extrusionOk="0">
                <a:moveTo>
                  <a:pt x="7924" y="196"/>
                </a:moveTo>
                <a:cubicBezTo>
                  <a:pt x="7924" y="196"/>
                  <a:pt x="7878" y="234"/>
                  <a:pt x="7843" y="232"/>
                </a:cubicBezTo>
                <a:cubicBezTo>
                  <a:pt x="7412" y="210"/>
                  <a:pt x="6978" y="101"/>
                  <a:pt x="6546" y="63"/>
                </a:cubicBezTo>
                <a:cubicBezTo>
                  <a:pt x="5782" y="-4"/>
                  <a:pt x="4960" y="-71"/>
                  <a:pt x="4197" y="44"/>
                </a:cubicBezTo>
                <a:cubicBezTo>
                  <a:pt x="3918" y="86"/>
                  <a:pt x="3690" y="175"/>
                  <a:pt x="3576" y="447"/>
                </a:cubicBezTo>
                <a:cubicBezTo>
                  <a:pt x="3422" y="816"/>
                  <a:pt x="3525" y="1339"/>
                  <a:pt x="3553" y="1722"/>
                </a:cubicBezTo>
                <a:cubicBezTo>
                  <a:pt x="3607" y="2467"/>
                  <a:pt x="3539" y="3340"/>
                  <a:pt x="3786" y="4053"/>
                </a:cubicBezTo>
                <a:cubicBezTo>
                  <a:pt x="3883" y="4334"/>
                  <a:pt x="4082" y="4498"/>
                  <a:pt x="4370" y="4561"/>
                </a:cubicBezTo>
                <a:cubicBezTo>
                  <a:pt x="4975" y="4693"/>
                  <a:pt x="5679" y="4567"/>
                  <a:pt x="6285" y="4499"/>
                </a:cubicBezTo>
                <a:cubicBezTo>
                  <a:pt x="7105" y="4407"/>
                  <a:pt x="8151" y="4349"/>
                  <a:pt x="8826" y="3814"/>
                </a:cubicBezTo>
                <a:cubicBezTo>
                  <a:pt x="9282" y="3453"/>
                  <a:pt x="9298" y="2845"/>
                  <a:pt x="9167" y="2323"/>
                </a:cubicBezTo>
                <a:cubicBezTo>
                  <a:pt x="9003" y="1668"/>
                  <a:pt x="8646" y="1092"/>
                  <a:pt x="8198" y="601"/>
                </a:cubicBezTo>
              </a:path>
              <a:path w="9243" h="4601" extrusionOk="0">
                <a:moveTo>
                  <a:pt x="2" y="752"/>
                </a:moveTo>
                <a:cubicBezTo>
                  <a:pt x="0" y="728"/>
                  <a:pt x="-1" y="723"/>
                  <a:pt x="1" y="709"/>
                </a:cubicBezTo>
                <a:cubicBezTo>
                  <a:pt x="23" y="754"/>
                  <a:pt x="42" y="800"/>
                  <a:pt x="57" y="848"/>
                </a:cubicBezTo>
                <a:cubicBezTo>
                  <a:pt x="159" y="1180"/>
                  <a:pt x="198" y="1517"/>
                  <a:pt x="193" y="1863"/>
                </a:cubicBezTo>
                <a:cubicBezTo>
                  <a:pt x="207" y="1814"/>
                  <a:pt x="218" y="1762"/>
                  <a:pt x="231" y="1712"/>
                </a:cubicBezTo>
                <a:cubicBezTo>
                  <a:pt x="257" y="1608"/>
                  <a:pt x="288" y="1434"/>
                  <a:pt x="394" y="1378"/>
                </a:cubicBezTo>
                <a:cubicBezTo>
                  <a:pt x="447" y="1350"/>
                  <a:pt x="504" y="1387"/>
                  <a:pt x="539" y="1426"/>
                </a:cubicBezTo>
                <a:cubicBezTo>
                  <a:pt x="579" y="1471"/>
                  <a:pt x="598" y="1538"/>
                  <a:pt x="590" y="1597"/>
                </a:cubicBezTo>
                <a:cubicBezTo>
                  <a:pt x="583" y="1651"/>
                  <a:pt x="553" y="1703"/>
                  <a:pt x="508" y="1734"/>
                </a:cubicBezTo>
                <a:cubicBezTo>
                  <a:pt x="473" y="1758"/>
                  <a:pt x="422" y="1767"/>
                  <a:pt x="383" y="1749"/>
                </a:cubicBezTo>
                <a:cubicBezTo>
                  <a:pt x="331" y="1725"/>
                  <a:pt x="335" y="1695"/>
                  <a:pt x="326" y="1649"/>
                </a:cubicBezTo>
              </a:path>
              <a:path w="9243" h="4601" extrusionOk="0">
                <a:moveTo>
                  <a:pt x="576" y="1520"/>
                </a:moveTo>
                <a:cubicBezTo>
                  <a:pt x="644" y="1482"/>
                  <a:pt x="698" y="1446"/>
                  <a:pt x="755" y="1395"/>
                </a:cubicBezTo>
                <a:cubicBezTo>
                  <a:pt x="797" y="1358"/>
                  <a:pt x="831" y="1328"/>
                  <a:pt x="851" y="1277"/>
                </a:cubicBezTo>
                <a:cubicBezTo>
                  <a:pt x="790" y="1275"/>
                  <a:pt x="756" y="1311"/>
                  <a:pt x="713" y="1357"/>
                </a:cubicBezTo>
                <a:cubicBezTo>
                  <a:pt x="656" y="1418"/>
                  <a:pt x="608" y="1488"/>
                  <a:pt x="584" y="1569"/>
                </a:cubicBezTo>
                <a:cubicBezTo>
                  <a:pt x="572" y="1611"/>
                  <a:pt x="568" y="1667"/>
                  <a:pt x="622" y="1678"/>
                </a:cubicBezTo>
                <a:cubicBezTo>
                  <a:pt x="685" y="1691"/>
                  <a:pt x="737" y="1641"/>
                  <a:pt x="783" y="1610"/>
                </a:cubicBezTo>
                <a:cubicBezTo>
                  <a:pt x="851" y="1564"/>
                  <a:pt x="912" y="1502"/>
                  <a:pt x="960" y="1434"/>
                </a:cubicBezTo>
                <a:cubicBezTo>
                  <a:pt x="991" y="1391"/>
                  <a:pt x="1039" y="1324"/>
                  <a:pt x="1043" y="1269"/>
                </a:cubicBezTo>
                <a:cubicBezTo>
                  <a:pt x="1046" y="1230"/>
                  <a:pt x="1032" y="1241"/>
                  <a:pt x="1013" y="1224"/>
                </a:cubicBezTo>
                <a:cubicBezTo>
                  <a:pt x="990" y="1238"/>
                  <a:pt x="962" y="1243"/>
                  <a:pt x="963" y="1278"/>
                </a:cubicBezTo>
                <a:cubicBezTo>
                  <a:pt x="964" y="1325"/>
                  <a:pt x="1015" y="1354"/>
                  <a:pt x="1048" y="1377"/>
                </a:cubicBezTo>
                <a:cubicBezTo>
                  <a:pt x="1090" y="1406"/>
                  <a:pt x="1140" y="1427"/>
                  <a:pt x="1177" y="1462"/>
                </a:cubicBezTo>
                <a:cubicBezTo>
                  <a:pt x="1199" y="1483"/>
                  <a:pt x="1188" y="1486"/>
                  <a:pt x="1191" y="1508"/>
                </a:cubicBezTo>
                <a:cubicBezTo>
                  <a:pt x="1139" y="1536"/>
                  <a:pt x="1090" y="1524"/>
                  <a:pt x="1052" y="1477"/>
                </a:cubicBezTo>
                <a:cubicBezTo>
                  <a:pt x="1018" y="1435"/>
                  <a:pt x="1025" y="1395"/>
                  <a:pt x="1029" y="1345"/>
                </a:cubicBezTo>
              </a:path>
              <a:path w="9243" h="4601" extrusionOk="0">
                <a:moveTo>
                  <a:pt x="1337" y="703"/>
                </a:moveTo>
                <a:cubicBezTo>
                  <a:pt x="1348" y="672"/>
                  <a:pt x="1351" y="665"/>
                  <a:pt x="1358" y="646"/>
                </a:cubicBezTo>
                <a:cubicBezTo>
                  <a:pt x="1371" y="720"/>
                  <a:pt x="1379" y="794"/>
                  <a:pt x="1391" y="868"/>
                </a:cubicBezTo>
                <a:cubicBezTo>
                  <a:pt x="1408" y="974"/>
                  <a:pt x="1431" y="1077"/>
                  <a:pt x="1458" y="1181"/>
                </a:cubicBezTo>
                <a:cubicBezTo>
                  <a:pt x="1460" y="1189"/>
                  <a:pt x="1508" y="1343"/>
                  <a:pt x="1507" y="1343"/>
                </a:cubicBezTo>
                <a:cubicBezTo>
                  <a:pt x="1503" y="1339"/>
                  <a:pt x="1500" y="1334"/>
                  <a:pt x="1496" y="1330"/>
                </a:cubicBezTo>
              </a:path>
              <a:path w="9243" h="4601" extrusionOk="0">
                <a:moveTo>
                  <a:pt x="1348" y="1138"/>
                </a:moveTo>
                <a:cubicBezTo>
                  <a:pt x="1341" y="1094"/>
                  <a:pt x="1361" y="1086"/>
                  <a:pt x="1408" y="1078"/>
                </a:cubicBezTo>
                <a:cubicBezTo>
                  <a:pt x="1470" y="1067"/>
                  <a:pt x="1531" y="1066"/>
                  <a:pt x="1592" y="1048"/>
                </a:cubicBezTo>
                <a:cubicBezTo>
                  <a:pt x="1629" y="1037"/>
                  <a:pt x="1651" y="1025"/>
                  <a:pt x="1680" y="100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7" name="Ink 48"/>
          <p:cNvSpPr>
            <a:spLocks noRot="1" noChangeAspect="1" noEditPoints="1" noChangeArrowheads="1" noChangeShapeType="1" noTextEdit="1"/>
          </p:cNvSpPr>
          <p:nvPr/>
        </p:nvSpPr>
        <p:spPr bwMode="auto">
          <a:xfrm>
            <a:off x="7469188" y="1198563"/>
            <a:ext cx="901700" cy="987425"/>
          </a:xfrm>
          <a:custGeom>
            <a:avLst/>
            <a:gdLst>
              <a:gd name="T0" fmla="*/ 2147483647 w 2505"/>
              <a:gd name="T1" fmla="*/ 2147483647 h 2746"/>
              <a:gd name="T2" fmla="*/ 0 w 2505"/>
              <a:gd name="T3" fmla="*/ 2147483647 h 2746"/>
              <a:gd name="T4" fmla="*/ 2147483647 w 2505"/>
              <a:gd name="T5" fmla="*/ 2147483647 h 2746"/>
              <a:gd name="T6" fmla="*/ 2147483647 w 2505"/>
              <a:gd name="T7" fmla="*/ 2147483647 h 2746"/>
              <a:gd name="T8" fmla="*/ 2147483647 w 2505"/>
              <a:gd name="T9" fmla="*/ 2147483647 h 2746"/>
              <a:gd name="T10" fmla="*/ 2147483647 w 2505"/>
              <a:gd name="T11" fmla="*/ 2147483647 h 2746"/>
              <a:gd name="T12" fmla="*/ 2147483647 w 2505"/>
              <a:gd name="T13" fmla="*/ 2147483647 h 2746"/>
              <a:gd name="T14" fmla="*/ 2147483647 w 2505"/>
              <a:gd name="T15" fmla="*/ 2147483647 h 2746"/>
              <a:gd name="T16" fmla="*/ 2147483647 w 2505"/>
              <a:gd name="T17" fmla="*/ 2147483647 h 2746"/>
              <a:gd name="T18" fmla="*/ 2147483647 w 2505"/>
              <a:gd name="T19" fmla="*/ 2147483647 h 2746"/>
              <a:gd name="T20" fmla="*/ 2147483647 w 2505"/>
              <a:gd name="T21" fmla="*/ 2147483647 h 2746"/>
              <a:gd name="T22" fmla="*/ 2147483647 w 2505"/>
              <a:gd name="T23" fmla="*/ 2147483647 h 2746"/>
              <a:gd name="T24" fmla="*/ 2147483647 w 2505"/>
              <a:gd name="T25" fmla="*/ 2147483647 h 2746"/>
              <a:gd name="T26" fmla="*/ 2147483647 w 2505"/>
              <a:gd name="T27" fmla="*/ 2147483647 h 2746"/>
              <a:gd name="T28" fmla="*/ 2147483647 w 2505"/>
              <a:gd name="T29" fmla="*/ 2147483647 h 2746"/>
              <a:gd name="T30" fmla="*/ 2147483647 w 2505"/>
              <a:gd name="T31" fmla="*/ 2147483647 h 2746"/>
              <a:gd name="T32" fmla="*/ 2147483647 w 2505"/>
              <a:gd name="T33" fmla="*/ 2147483647 h 2746"/>
              <a:gd name="T34" fmla="*/ 2147483647 w 2505"/>
              <a:gd name="T35" fmla="*/ 2147483647 h 2746"/>
              <a:gd name="T36" fmla="*/ 2147483647 w 2505"/>
              <a:gd name="T37" fmla="*/ 2147483647 h 2746"/>
              <a:gd name="T38" fmla="*/ 2147483647 w 2505"/>
              <a:gd name="T39" fmla="*/ 2147483647 h 2746"/>
              <a:gd name="T40" fmla="*/ 2147483647 w 2505"/>
              <a:gd name="T41" fmla="*/ 2147483647 h 2746"/>
              <a:gd name="T42" fmla="*/ 2147483647 w 2505"/>
              <a:gd name="T43" fmla="*/ 2147483647 h 2746"/>
              <a:gd name="T44" fmla="*/ 2147483647 w 2505"/>
              <a:gd name="T45" fmla="*/ 2147483647 h 2746"/>
              <a:gd name="T46" fmla="*/ 2147483647 w 2505"/>
              <a:gd name="T47" fmla="*/ 2147483647 h 2746"/>
              <a:gd name="T48" fmla="*/ 2147483647 w 2505"/>
              <a:gd name="T49" fmla="*/ 2147483647 h 2746"/>
              <a:gd name="T50" fmla="*/ 2147483647 w 2505"/>
              <a:gd name="T51" fmla="*/ 2147483647 h 2746"/>
              <a:gd name="T52" fmla="*/ 2147483647 w 2505"/>
              <a:gd name="T53" fmla="*/ 2147483647 h 2746"/>
              <a:gd name="T54" fmla="*/ 2147483647 w 2505"/>
              <a:gd name="T55" fmla="*/ 2147483647 h 2746"/>
              <a:gd name="T56" fmla="*/ 2147483647 w 2505"/>
              <a:gd name="T57" fmla="*/ 2147483647 h 2746"/>
              <a:gd name="T58" fmla="*/ 2147483647 w 2505"/>
              <a:gd name="T59" fmla="*/ 2147483647 h 2746"/>
              <a:gd name="T60" fmla="*/ 2147483647 w 2505"/>
              <a:gd name="T61" fmla="*/ 2147483647 h 2746"/>
              <a:gd name="T62" fmla="*/ 2147483647 w 2505"/>
              <a:gd name="T63" fmla="*/ 2147483647 h 2746"/>
              <a:gd name="T64" fmla="*/ 2147483647 w 2505"/>
              <a:gd name="T65" fmla="*/ 2147483647 h 2746"/>
              <a:gd name="T66" fmla="*/ 2147483647 w 2505"/>
              <a:gd name="T67" fmla="*/ 2147483647 h 2746"/>
              <a:gd name="T68" fmla="*/ 2147483647 w 2505"/>
              <a:gd name="T69" fmla="*/ 2147483647 h 2746"/>
              <a:gd name="T70" fmla="*/ 2147483647 w 2505"/>
              <a:gd name="T71" fmla="*/ 2147483647 h 27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05"/>
              <a:gd name="T109" fmla="*/ 0 h 2746"/>
              <a:gd name="T110" fmla="*/ 2505 w 2505"/>
              <a:gd name="T111" fmla="*/ 2746 h 27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05" h="2746" extrusionOk="0">
                <a:moveTo>
                  <a:pt x="214" y="2745"/>
                </a:moveTo>
                <a:cubicBezTo>
                  <a:pt x="202" y="2700"/>
                  <a:pt x="192" y="2656"/>
                  <a:pt x="181" y="2611"/>
                </a:cubicBezTo>
                <a:cubicBezTo>
                  <a:pt x="135" y="2424"/>
                  <a:pt x="93" y="2237"/>
                  <a:pt x="14" y="2060"/>
                </a:cubicBezTo>
                <a:cubicBezTo>
                  <a:pt x="7" y="2044"/>
                  <a:pt x="6" y="2040"/>
                  <a:pt x="0" y="2031"/>
                </a:cubicBezTo>
                <a:cubicBezTo>
                  <a:pt x="47" y="2059"/>
                  <a:pt x="92" y="2091"/>
                  <a:pt x="140" y="2119"/>
                </a:cubicBezTo>
                <a:cubicBezTo>
                  <a:pt x="210" y="2159"/>
                  <a:pt x="284" y="2189"/>
                  <a:pt x="360" y="2217"/>
                </a:cubicBezTo>
                <a:cubicBezTo>
                  <a:pt x="416" y="2237"/>
                  <a:pt x="474" y="2249"/>
                  <a:pt x="528" y="2273"/>
                </a:cubicBezTo>
                <a:cubicBezTo>
                  <a:pt x="559" y="2286"/>
                  <a:pt x="572" y="2303"/>
                  <a:pt x="566" y="2337"/>
                </a:cubicBezTo>
                <a:cubicBezTo>
                  <a:pt x="560" y="2373"/>
                  <a:pt x="507" y="2397"/>
                  <a:pt x="479" y="2408"/>
                </a:cubicBezTo>
                <a:cubicBezTo>
                  <a:pt x="432" y="2426"/>
                  <a:pt x="382" y="2434"/>
                  <a:pt x="332" y="2437"/>
                </a:cubicBezTo>
                <a:cubicBezTo>
                  <a:pt x="316" y="2438"/>
                  <a:pt x="245" y="2448"/>
                  <a:pt x="232" y="2432"/>
                </a:cubicBezTo>
                <a:cubicBezTo>
                  <a:pt x="218" y="2416"/>
                  <a:pt x="238" y="2394"/>
                  <a:pt x="245" y="2381"/>
                </a:cubicBezTo>
              </a:path>
              <a:path w="2505" h="2746" extrusionOk="0">
                <a:moveTo>
                  <a:pt x="534" y="2224"/>
                </a:moveTo>
                <a:cubicBezTo>
                  <a:pt x="567" y="2270"/>
                  <a:pt x="506" y="2190"/>
                  <a:pt x="503" y="2186"/>
                </a:cubicBezTo>
                <a:cubicBezTo>
                  <a:pt x="484" y="2160"/>
                  <a:pt x="463" y="2135"/>
                  <a:pt x="441" y="2112"/>
                </a:cubicBezTo>
                <a:cubicBezTo>
                  <a:pt x="437" y="2108"/>
                  <a:pt x="434" y="2105"/>
                  <a:pt x="430" y="2101"/>
                </a:cubicBezTo>
                <a:cubicBezTo>
                  <a:pt x="455" y="2109"/>
                  <a:pt x="479" y="2117"/>
                  <a:pt x="506" y="2119"/>
                </a:cubicBezTo>
                <a:cubicBezTo>
                  <a:pt x="570" y="2123"/>
                  <a:pt x="639" y="2105"/>
                  <a:pt x="678" y="2050"/>
                </a:cubicBezTo>
                <a:cubicBezTo>
                  <a:pt x="700" y="2019"/>
                  <a:pt x="700" y="1987"/>
                  <a:pt x="678" y="1956"/>
                </a:cubicBezTo>
                <a:cubicBezTo>
                  <a:pt x="653" y="1921"/>
                  <a:pt x="611" y="1900"/>
                  <a:pt x="572" y="1885"/>
                </a:cubicBezTo>
                <a:cubicBezTo>
                  <a:pt x="539" y="1872"/>
                  <a:pt x="504" y="1867"/>
                  <a:pt x="469" y="1862"/>
                </a:cubicBezTo>
                <a:cubicBezTo>
                  <a:pt x="464" y="1834"/>
                  <a:pt x="475" y="1818"/>
                  <a:pt x="486" y="1790"/>
                </a:cubicBezTo>
              </a:path>
              <a:path w="2505" h="2746" extrusionOk="0">
                <a:moveTo>
                  <a:pt x="612" y="1734"/>
                </a:moveTo>
                <a:cubicBezTo>
                  <a:pt x="664" y="1780"/>
                  <a:pt x="717" y="1820"/>
                  <a:pt x="777" y="1856"/>
                </a:cubicBezTo>
                <a:cubicBezTo>
                  <a:pt x="830" y="1889"/>
                  <a:pt x="906" y="1945"/>
                  <a:pt x="972" y="1946"/>
                </a:cubicBezTo>
                <a:cubicBezTo>
                  <a:pt x="1016" y="1947"/>
                  <a:pt x="1018" y="1915"/>
                  <a:pt x="1021" y="1880"/>
                </a:cubicBezTo>
                <a:cubicBezTo>
                  <a:pt x="1022" y="1837"/>
                  <a:pt x="1022" y="1819"/>
                  <a:pt x="1019" y="1789"/>
                </a:cubicBezTo>
              </a:path>
              <a:path w="2505" h="2746" extrusionOk="0">
                <a:moveTo>
                  <a:pt x="951" y="1437"/>
                </a:moveTo>
                <a:cubicBezTo>
                  <a:pt x="939" y="1403"/>
                  <a:pt x="926" y="1388"/>
                  <a:pt x="912" y="1369"/>
                </a:cubicBezTo>
                <a:cubicBezTo>
                  <a:pt x="922" y="1450"/>
                  <a:pt x="934" y="1529"/>
                  <a:pt x="948" y="1609"/>
                </a:cubicBezTo>
                <a:cubicBezTo>
                  <a:pt x="973" y="1756"/>
                  <a:pt x="1000" y="1904"/>
                  <a:pt x="1031" y="2050"/>
                </a:cubicBezTo>
                <a:cubicBezTo>
                  <a:pt x="1053" y="2154"/>
                  <a:pt x="1069" y="2271"/>
                  <a:pt x="1109" y="2370"/>
                </a:cubicBezTo>
                <a:cubicBezTo>
                  <a:pt x="1122" y="2394"/>
                  <a:pt x="1121" y="2403"/>
                  <a:pt x="1139" y="2402"/>
                </a:cubicBezTo>
              </a:path>
              <a:path w="2505" h="2746" extrusionOk="0">
                <a:moveTo>
                  <a:pt x="902" y="1257"/>
                </a:moveTo>
                <a:cubicBezTo>
                  <a:pt x="965" y="1297"/>
                  <a:pt x="1031" y="1328"/>
                  <a:pt x="1098" y="1361"/>
                </a:cubicBezTo>
                <a:cubicBezTo>
                  <a:pt x="1175" y="1399"/>
                  <a:pt x="1249" y="1443"/>
                  <a:pt x="1327" y="1479"/>
                </a:cubicBezTo>
                <a:cubicBezTo>
                  <a:pt x="1361" y="1495"/>
                  <a:pt x="1392" y="1507"/>
                  <a:pt x="1427" y="1516"/>
                </a:cubicBezTo>
                <a:cubicBezTo>
                  <a:pt x="1424" y="1463"/>
                  <a:pt x="1408" y="1417"/>
                  <a:pt x="1389" y="1366"/>
                </a:cubicBezTo>
                <a:cubicBezTo>
                  <a:pt x="1355" y="1275"/>
                  <a:pt x="1313" y="1187"/>
                  <a:pt x="1272" y="1099"/>
                </a:cubicBezTo>
                <a:cubicBezTo>
                  <a:pt x="1253" y="1057"/>
                  <a:pt x="1184" y="954"/>
                  <a:pt x="1188" y="904"/>
                </a:cubicBezTo>
                <a:cubicBezTo>
                  <a:pt x="1189" y="889"/>
                  <a:pt x="1188" y="884"/>
                  <a:pt x="1202" y="889"/>
                </a:cubicBezTo>
              </a:path>
              <a:path w="2505" h="2746" extrusionOk="0">
                <a:moveTo>
                  <a:pt x="1457" y="1146"/>
                </a:moveTo>
                <a:cubicBezTo>
                  <a:pt x="1470" y="1154"/>
                  <a:pt x="1472" y="1157"/>
                  <a:pt x="1481" y="1159"/>
                </a:cubicBezTo>
                <a:cubicBezTo>
                  <a:pt x="1490" y="1130"/>
                  <a:pt x="1491" y="1104"/>
                  <a:pt x="1488" y="1073"/>
                </a:cubicBezTo>
                <a:cubicBezTo>
                  <a:pt x="1484" y="1026"/>
                  <a:pt x="1476" y="978"/>
                  <a:pt x="1482" y="930"/>
                </a:cubicBezTo>
                <a:cubicBezTo>
                  <a:pt x="1487" y="887"/>
                  <a:pt x="1512" y="873"/>
                  <a:pt x="1554" y="878"/>
                </a:cubicBezTo>
                <a:cubicBezTo>
                  <a:pt x="1609" y="884"/>
                  <a:pt x="1664" y="904"/>
                  <a:pt x="1715" y="923"/>
                </a:cubicBezTo>
                <a:cubicBezTo>
                  <a:pt x="1742" y="933"/>
                  <a:pt x="1763" y="945"/>
                  <a:pt x="1786" y="962"/>
                </a:cubicBezTo>
                <a:cubicBezTo>
                  <a:pt x="1780" y="997"/>
                  <a:pt x="1754" y="1009"/>
                  <a:pt x="1720" y="1024"/>
                </a:cubicBezTo>
                <a:cubicBezTo>
                  <a:pt x="1660" y="1051"/>
                  <a:pt x="1585" y="1083"/>
                  <a:pt x="1519" y="1070"/>
                </a:cubicBezTo>
                <a:cubicBezTo>
                  <a:pt x="1472" y="1061"/>
                  <a:pt x="1451" y="1019"/>
                  <a:pt x="1445" y="975"/>
                </a:cubicBezTo>
                <a:cubicBezTo>
                  <a:pt x="1443" y="931"/>
                  <a:pt x="1442" y="916"/>
                  <a:pt x="1442" y="886"/>
                </a:cubicBezTo>
              </a:path>
              <a:path w="2505" h="2746" extrusionOk="0">
                <a:moveTo>
                  <a:pt x="1336" y="207"/>
                </a:moveTo>
                <a:cubicBezTo>
                  <a:pt x="1334" y="200"/>
                  <a:pt x="1333" y="192"/>
                  <a:pt x="1331" y="185"/>
                </a:cubicBezTo>
                <a:cubicBezTo>
                  <a:pt x="1367" y="220"/>
                  <a:pt x="1414" y="271"/>
                  <a:pt x="1449" y="316"/>
                </a:cubicBezTo>
                <a:cubicBezTo>
                  <a:pt x="1583" y="487"/>
                  <a:pt x="1711" y="665"/>
                  <a:pt x="1834" y="844"/>
                </a:cubicBezTo>
                <a:cubicBezTo>
                  <a:pt x="1864" y="887"/>
                  <a:pt x="1875" y="903"/>
                  <a:pt x="1912" y="915"/>
                </a:cubicBezTo>
              </a:path>
              <a:path w="2505" h="2746" extrusionOk="0">
                <a:moveTo>
                  <a:pt x="1750" y="560"/>
                </a:moveTo>
                <a:cubicBezTo>
                  <a:pt x="1782" y="605"/>
                  <a:pt x="1817" y="650"/>
                  <a:pt x="1860" y="687"/>
                </a:cubicBezTo>
                <a:cubicBezTo>
                  <a:pt x="1896" y="718"/>
                  <a:pt x="1944" y="755"/>
                  <a:pt x="1993" y="757"/>
                </a:cubicBezTo>
                <a:cubicBezTo>
                  <a:pt x="2043" y="760"/>
                  <a:pt x="2071" y="720"/>
                  <a:pt x="2079" y="675"/>
                </a:cubicBezTo>
                <a:cubicBezTo>
                  <a:pt x="2089" y="624"/>
                  <a:pt x="2073" y="571"/>
                  <a:pt x="2057" y="523"/>
                </a:cubicBezTo>
                <a:cubicBezTo>
                  <a:pt x="2033" y="448"/>
                  <a:pt x="1990" y="384"/>
                  <a:pt x="1959" y="313"/>
                </a:cubicBezTo>
                <a:cubicBezTo>
                  <a:pt x="1946" y="282"/>
                  <a:pt x="1946" y="259"/>
                  <a:pt x="1953" y="227"/>
                </a:cubicBezTo>
              </a:path>
              <a:path w="2505" h="2746" extrusionOk="0">
                <a:moveTo>
                  <a:pt x="2163" y="427"/>
                </a:moveTo>
                <a:cubicBezTo>
                  <a:pt x="2209" y="428"/>
                  <a:pt x="2245" y="411"/>
                  <a:pt x="2275" y="371"/>
                </a:cubicBezTo>
                <a:cubicBezTo>
                  <a:pt x="2315" y="317"/>
                  <a:pt x="2348" y="249"/>
                  <a:pt x="2356" y="181"/>
                </a:cubicBezTo>
                <a:cubicBezTo>
                  <a:pt x="2362" y="127"/>
                  <a:pt x="2355" y="50"/>
                  <a:pt x="2309" y="14"/>
                </a:cubicBezTo>
                <a:cubicBezTo>
                  <a:pt x="2261" y="-23"/>
                  <a:pt x="2208" y="12"/>
                  <a:pt x="2183" y="56"/>
                </a:cubicBezTo>
                <a:cubicBezTo>
                  <a:pt x="2142" y="128"/>
                  <a:pt x="2156" y="226"/>
                  <a:pt x="2184" y="300"/>
                </a:cubicBezTo>
                <a:cubicBezTo>
                  <a:pt x="2216" y="383"/>
                  <a:pt x="2276" y="448"/>
                  <a:pt x="2353" y="491"/>
                </a:cubicBezTo>
                <a:cubicBezTo>
                  <a:pt x="2404" y="519"/>
                  <a:pt x="2447" y="531"/>
                  <a:pt x="2504" y="52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8" name="Ink 49"/>
          <p:cNvSpPr>
            <a:spLocks noRot="1" noChangeAspect="1" noEditPoints="1" noChangeArrowheads="1" noChangeShapeType="1" noTextEdit="1"/>
          </p:cNvSpPr>
          <p:nvPr/>
        </p:nvSpPr>
        <p:spPr bwMode="auto">
          <a:xfrm>
            <a:off x="7934325" y="1400175"/>
            <a:ext cx="590550" cy="704850"/>
          </a:xfrm>
          <a:custGeom>
            <a:avLst/>
            <a:gdLst>
              <a:gd name="T0" fmla="*/ 2147483647 w 1641"/>
              <a:gd name="T1" fmla="*/ 2147483647 h 1958"/>
              <a:gd name="T2" fmla="*/ 2147483647 w 1641"/>
              <a:gd name="T3" fmla="*/ 2147483647 h 1958"/>
              <a:gd name="T4" fmla="*/ 2147483647 w 1641"/>
              <a:gd name="T5" fmla="*/ 2147483647 h 1958"/>
              <a:gd name="T6" fmla="*/ 2147483647 w 1641"/>
              <a:gd name="T7" fmla="*/ 2147483647 h 1958"/>
              <a:gd name="T8" fmla="*/ 2147483647 w 1641"/>
              <a:gd name="T9" fmla="*/ 2147483647 h 1958"/>
              <a:gd name="T10" fmla="*/ 2147483647 w 1641"/>
              <a:gd name="T11" fmla="*/ 2147483647 h 1958"/>
              <a:gd name="T12" fmla="*/ 2147483647 w 1641"/>
              <a:gd name="T13" fmla="*/ 2147483647 h 1958"/>
              <a:gd name="T14" fmla="*/ 2147483647 w 1641"/>
              <a:gd name="T15" fmla="*/ 2147483647 h 1958"/>
              <a:gd name="T16" fmla="*/ 2147483647 w 1641"/>
              <a:gd name="T17" fmla="*/ 2147483647 h 1958"/>
              <a:gd name="T18" fmla="*/ 2147483647 w 1641"/>
              <a:gd name="T19" fmla="*/ 2147483647 h 1958"/>
              <a:gd name="T20" fmla="*/ 2147483647 w 1641"/>
              <a:gd name="T21" fmla="*/ 2147483647 h 1958"/>
              <a:gd name="T22" fmla="*/ 2147483647 w 1641"/>
              <a:gd name="T23" fmla="*/ 2147483647 h 1958"/>
              <a:gd name="T24" fmla="*/ 2147483647 w 1641"/>
              <a:gd name="T25" fmla="*/ 2147483647 h 1958"/>
              <a:gd name="T26" fmla="*/ 2147483647 w 1641"/>
              <a:gd name="T27" fmla="*/ 2147483647 h 1958"/>
              <a:gd name="T28" fmla="*/ 2147483647 w 1641"/>
              <a:gd name="T29" fmla="*/ 2147483647 h 1958"/>
              <a:gd name="T30" fmla="*/ 2147483647 w 1641"/>
              <a:gd name="T31" fmla="*/ 2147483647 h 1958"/>
              <a:gd name="T32" fmla="*/ 2147483647 w 1641"/>
              <a:gd name="T33" fmla="*/ 2147483647 h 1958"/>
              <a:gd name="T34" fmla="*/ 2147483647 w 1641"/>
              <a:gd name="T35" fmla="*/ 2147483647 h 1958"/>
              <a:gd name="T36" fmla="*/ 2147483647 w 1641"/>
              <a:gd name="T37" fmla="*/ 2147483647 h 1958"/>
              <a:gd name="T38" fmla="*/ 2147483647 w 1641"/>
              <a:gd name="T39" fmla="*/ 2147483647 h 1958"/>
              <a:gd name="T40" fmla="*/ 2147483647 w 1641"/>
              <a:gd name="T41" fmla="*/ 2147483647 h 1958"/>
              <a:gd name="T42" fmla="*/ 2147483647 w 1641"/>
              <a:gd name="T43" fmla="*/ 2147483647 h 1958"/>
              <a:gd name="T44" fmla="*/ 2147483647 w 1641"/>
              <a:gd name="T45" fmla="*/ 2147483647 h 1958"/>
              <a:gd name="T46" fmla="*/ 2147483647 w 1641"/>
              <a:gd name="T47" fmla="*/ 2147483647 h 1958"/>
              <a:gd name="T48" fmla="*/ 2147483647 w 1641"/>
              <a:gd name="T49" fmla="*/ 2147483647 h 1958"/>
              <a:gd name="T50" fmla="*/ 2147483647 w 1641"/>
              <a:gd name="T51" fmla="*/ 2147483647 h 1958"/>
              <a:gd name="T52" fmla="*/ 2147483647 w 1641"/>
              <a:gd name="T53" fmla="*/ 2147483647 h 1958"/>
              <a:gd name="T54" fmla="*/ 2147483647 w 1641"/>
              <a:gd name="T55" fmla="*/ 2147483647 h 1958"/>
              <a:gd name="T56" fmla="*/ 2147483647 w 1641"/>
              <a:gd name="T57" fmla="*/ 2147483647 h 1958"/>
              <a:gd name="T58" fmla="*/ 2147483647 w 1641"/>
              <a:gd name="T59" fmla="*/ 2147483647 h 1958"/>
              <a:gd name="T60" fmla="*/ 2147483647 w 1641"/>
              <a:gd name="T61" fmla="*/ 2147483647 h 1958"/>
              <a:gd name="T62" fmla="*/ 2147483647 w 1641"/>
              <a:gd name="T63" fmla="*/ 2147483647 h 1958"/>
              <a:gd name="T64" fmla="*/ 2147483647 w 1641"/>
              <a:gd name="T65" fmla="*/ 2147483647 h 1958"/>
              <a:gd name="T66" fmla="*/ 2147483647 w 1641"/>
              <a:gd name="T67" fmla="*/ 2147483647 h 1958"/>
              <a:gd name="T68" fmla="*/ 2147483647 w 1641"/>
              <a:gd name="T69" fmla="*/ 2147483647 h 1958"/>
              <a:gd name="T70" fmla="*/ 2147483647 w 1641"/>
              <a:gd name="T71" fmla="*/ 2147483647 h 1958"/>
              <a:gd name="T72" fmla="*/ 2147483647 w 1641"/>
              <a:gd name="T73" fmla="*/ 2147483647 h 1958"/>
              <a:gd name="T74" fmla="*/ 2147483647 w 1641"/>
              <a:gd name="T75" fmla="*/ 2147483647 h 1958"/>
              <a:gd name="T76" fmla="*/ 2147483647 w 1641"/>
              <a:gd name="T77" fmla="*/ 2147483647 h 1958"/>
              <a:gd name="T78" fmla="*/ 2147483647 w 1641"/>
              <a:gd name="T79" fmla="*/ 2147483647 h 1958"/>
              <a:gd name="T80" fmla="*/ 2147483647 w 1641"/>
              <a:gd name="T81" fmla="*/ 2147483647 h 1958"/>
              <a:gd name="T82" fmla="*/ 2147483647 w 1641"/>
              <a:gd name="T83" fmla="*/ 2147483647 h 1958"/>
              <a:gd name="T84" fmla="*/ 2147483647 w 1641"/>
              <a:gd name="T85" fmla="*/ 2147483647 h 1958"/>
              <a:gd name="T86" fmla="*/ 2147483647 w 1641"/>
              <a:gd name="T87" fmla="*/ 2147483647 h 1958"/>
              <a:gd name="T88" fmla="*/ 2147483647 w 1641"/>
              <a:gd name="T89" fmla="*/ 2147483647 h 19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41"/>
              <a:gd name="T136" fmla="*/ 0 h 1958"/>
              <a:gd name="T137" fmla="*/ 1641 w 1641"/>
              <a:gd name="T138" fmla="*/ 1958 h 19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41" h="1958" extrusionOk="0">
                <a:moveTo>
                  <a:pt x="285" y="1769"/>
                </a:moveTo>
                <a:cubicBezTo>
                  <a:pt x="251" y="1729"/>
                  <a:pt x="211" y="1694"/>
                  <a:pt x="154" y="1704"/>
                </a:cubicBezTo>
                <a:cubicBezTo>
                  <a:pt x="97" y="1714"/>
                  <a:pt x="51" y="1758"/>
                  <a:pt x="23" y="1806"/>
                </a:cubicBezTo>
                <a:cubicBezTo>
                  <a:pt x="-1" y="1848"/>
                  <a:pt x="-20" y="1931"/>
                  <a:pt x="41" y="1953"/>
                </a:cubicBezTo>
                <a:cubicBezTo>
                  <a:pt x="85" y="1969"/>
                  <a:pt x="141" y="1936"/>
                  <a:pt x="175" y="1911"/>
                </a:cubicBezTo>
                <a:cubicBezTo>
                  <a:pt x="210" y="1885"/>
                  <a:pt x="239" y="1850"/>
                  <a:pt x="263" y="1814"/>
                </a:cubicBezTo>
                <a:cubicBezTo>
                  <a:pt x="286" y="1780"/>
                  <a:pt x="280" y="1802"/>
                  <a:pt x="305" y="1793"/>
                </a:cubicBezTo>
                <a:cubicBezTo>
                  <a:pt x="340" y="1780"/>
                  <a:pt x="341" y="1766"/>
                  <a:pt x="348" y="1727"/>
                </a:cubicBezTo>
                <a:cubicBezTo>
                  <a:pt x="367" y="1615"/>
                  <a:pt x="348" y="1489"/>
                  <a:pt x="314" y="1382"/>
                </a:cubicBezTo>
                <a:cubicBezTo>
                  <a:pt x="287" y="1297"/>
                  <a:pt x="251" y="1211"/>
                  <a:pt x="206" y="1133"/>
                </a:cubicBezTo>
                <a:cubicBezTo>
                  <a:pt x="186" y="1098"/>
                  <a:pt x="167" y="1085"/>
                  <a:pt x="142" y="1060"/>
                </a:cubicBezTo>
                <a:cubicBezTo>
                  <a:pt x="153" y="1117"/>
                  <a:pt x="170" y="1161"/>
                  <a:pt x="200" y="1215"/>
                </a:cubicBezTo>
                <a:cubicBezTo>
                  <a:pt x="290" y="1378"/>
                  <a:pt x="401" y="1543"/>
                  <a:pt x="548" y="1659"/>
                </a:cubicBezTo>
                <a:cubicBezTo>
                  <a:pt x="613" y="1710"/>
                  <a:pt x="594" y="1681"/>
                  <a:pt x="547" y="1648"/>
                </a:cubicBezTo>
              </a:path>
              <a:path w="1641" h="1958" extrusionOk="0">
                <a:moveTo>
                  <a:pt x="244" y="1510"/>
                </a:moveTo>
                <a:cubicBezTo>
                  <a:pt x="216" y="1481"/>
                  <a:pt x="213" y="1471"/>
                  <a:pt x="249" y="1441"/>
                </a:cubicBezTo>
                <a:cubicBezTo>
                  <a:pt x="293" y="1404"/>
                  <a:pt x="344" y="1379"/>
                  <a:pt x="386" y="1338"/>
                </a:cubicBezTo>
                <a:cubicBezTo>
                  <a:pt x="418" y="1304"/>
                  <a:pt x="428" y="1292"/>
                  <a:pt x="444" y="1266"/>
                </a:cubicBezTo>
              </a:path>
              <a:path w="1641" h="1958" extrusionOk="0">
                <a:moveTo>
                  <a:pt x="725" y="998"/>
                </a:moveTo>
                <a:cubicBezTo>
                  <a:pt x="712" y="1018"/>
                  <a:pt x="700" y="1032"/>
                  <a:pt x="690" y="1054"/>
                </a:cubicBezTo>
                <a:cubicBezTo>
                  <a:pt x="672" y="1094"/>
                  <a:pt x="670" y="1148"/>
                  <a:pt x="673" y="1191"/>
                </a:cubicBezTo>
                <a:cubicBezTo>
                  <a:pt x="678" y="1259"/>
                  <a:pt x="694" y="1282"/>
                  <a:pt x="744" y="1312"/>
                </a:cubicBezTo>
                <a:cubicBezTo>
                  <a:pt x="777" y="1285"/>
                  <a:pt x="796" y="1275"/>
                  <a:pt x="810" y="1229"/>
                </a:cubicBezTo>
                <a:cubicBezTo>
                  <a:pt x="826" y="1176"/>
                  <a:pt x="820" y="1130"/>
                  <a:pt x="809" y="1078"/>
                </a:cubicBezTo>
                <a:cubicBezTo>
                  <a:pt x="846" y="1099"/>
                  <a:pt x="866" y="1117"/>
                  <a:pt x="916" y="1102"/>
                </a:cubicBezTo>
                <a:cubicBezTo>
                  <a:pt x="957" y="1090"/>
                  <a:pt x="988" y="1049"/>
                  <a:pt x="1003" y="1011"/>
                </a:cubicBezTo>
                <a:cubicBezTo>
                  <a:pt x="1024" y="955"/>
                  <a:pt x="1004" y="892"/>
                  <a:pt x="983" y="840"/>
                </a:cubicBezTo>
                <a:cubicBezTo>
                  <a:pt x="958" y="778"/>
                  <a:pt x="923" y="716"/>
                  <a:pt x="885" y="661"/>
                </a:cubicBezTo>
                <a:cubicBezTo>
                  <a:pt x="866" y="636"/>
                  <a:pt x="862" y="631"/>
                  <a:pt x="848" y="618"/>
                </a:cubicBezTo>
                <a:cubicBezTo>
                  <a:pt x="859" y="671"/>
                  <a:pt x="884" y="715"/>
                  <a:pt x="917" y="760"/>
                </a:cubicBezTo>
                <a:cubicBezTo>
                  <a:pt x="963" y="823"/>
                  <a:pt x="1026" y="896"/>
                  <a:pt x="1110" y="902"/>
                </a:cubicBezTo>
                <a:cubicBezTo>
                  <a:pt x="1179" y="907"/>
                  <a:pt x="1229" y="848"/>
                  <a:pt x="1232" y="783"/>
                </a:cubicBezTo>
                <a:cubicBezTo>
                  <a:pt x="1238" y="657"/>
                  <a:pt x="1162" y="522"/>
                  <a:pt x="1098" y="419"/>
                </a:cubicBezTo>
                <a:cubicBezTo>
                  <a:pt x="1074" y="380"/>
                  <a:pt x="1060" y="376"/>
                  <a:pt x="1031" y="353"/>
                </a:cubicBezTo>
                <a:cubicBezTo>
                  <a:pt x="1037" y="411"/>
                  <a:pt x="1046" y="457"/>
                  <a:pt x="1070" y="514"/>
                </a:cubicBezTo>
                <a:cubicBezTo>
                  <a:pt x="1104" y="594"/>
                  <a:pt x="1166" y="753"/>
                  <a:pt x="1259" y="785"/>
                </a:cubicBezTo>
                <a:cubicBezTo>
                  <a:pt x="1266" y="784"/>
                  <a:pt x="1273" y="783"/>
                  <a:pt x="1280" y="782"/>
                </a:cubicBezTo>
                <a:cubicBezTo>
                  <a:pt x="1314" y="736"/>
                  <a:pt x="1318" y="719"/>
                  <a:pt x="1324" y="653"/>
                </a:cubicBezTo>
              </a:path>
              <a:path w="1641" h="1958" extrusionOk="0">
                <a:moveTo>
                  <a:pt x="1257" y="0"/>
                </a:moveTo>
                <a:cubicBezTo>
                  <a:pt x="1298" y="52"/>
                  <a:pt x="1329" y="109"/>
                  <a:pt x="1362" y="166"/>
                </a:cubicBezTo>
                <a:cubicBezTo>
                  <a:pt x="1387" y="209"/>
                  <a:pt x="1412" y="252"/>
                  <a:pt x="1443" y="290"/>
                </a:cubicBezTo>
                <a:cubicBezTo>
                  <a:pt x="1455" y="303"/>
                  <a:pt x="1459" y="307"/>
                  <a:pt x="1470" y="311"/>
                </a:cubicBezTo>
              </a:path>
              <a:path w="1641" h="1958" extrusionOk="0">
                <a:moveTo>
                  <a:pt x="1605" y="546"/>
                </a:moveTo>
                <a:cubicBezTo>
                  <a:pt x="1613" y="576"/>
                  <a:pt x="1617" y="621"/>
                  <a:pt x="1631" y="648"/>
                </a:cubicBezTo>
                <a:cubicBezTo>
                  <a:pt x="1639" y="656"/>
                  <a:pt x="1643" y="660"/>
                  <a:pt x="1637" y="64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9" name="Ink 50"/>
          <p:cNvSpPr>
            <a:spLocks noRot="1" noChangeAspect="1" noEditPoints="1" noChangeArrowheads="1" noChangeShapeType="1" noTextEdit="1"/>
          </p:cNvSpPr>
          <p:nvPr/>
        </p:nvSpPr>
        <p:spPr bwMode="auto">
          <a:xfrm>
            <a:off x="5392738" y="2541588"/>
            <a:ext cx="769937" cy="523875"/>
          </a:xfrm>
          <a:custGeom>
            <a:avLst/>
            <a:gdLst>
              <a:gd name="T0" fmla="*/ 2147483647 w 2140"/>
              <a:gd name="T1" fmla="*/ 2147483647 h 1456"/>
              <a:gd name="T2" fmla="*/ 2147483647 w 2140"/>
              <a:gd name="T3" fmla="*/ 2147483647 h 1456"/>
              <a:gd name="T4" fmla="*/ 0 w 2140"/>
              <a:gd name="T5" fmla="*/ 2147483647 h 1456"/>
              <a:gd name="T6" fmla="*/ 2147483647 w 2140"/>
              <a:gd name="T7" fmla="*/ 2147483647 h 1456"/>
              <a:gd name="T8" fmla="*/ 2147483647 w 2140"/>
              <a:gd name="T9" fmla="*/ 2147483647 h 1456"/>
              <a:gd name="T10" fmla="*/ 2147483647 w 2140"/>
              <a:gd name="T11" fmla="*/ 2147483647 h 1456"/>
              <a:gd name="T12" fmla="*/ 2147483647 w 2140"/>
              <a:gd name="T13" fmla="*/ 2147483647 h 1456"/>
              <a:gd name="T14" fmla="*/ 2147483647 w 2140"/>
              <a:gd name="T15" fmla="*/ 2147483647 h 1456"/>
              <a:gd name="T16" fmla="*/ 2147483647 w 2140"/>
              <a:gd name="T17" fmla="*/ 2147483647 h 1456"/>
              <a:gd name="T18" fmla="*/ 2147483647 w 2140"/>
              <a:gd name="T19" fmla="*/ 2147483647 h 1456"/>
              <a:gd name="T20" fmla="*/ 2147483647 w 2140"/>
              <a:gd name="T21" fmla="*/ 2147483647 h 1456"/>
              <a:gd name="T22" fmla="*/ 2147483647 w 2140"/>
              <a:gd name="T23" fmla="*/ 2147483647 h 1456"/>
              <a:gd name="T24" fmla="*/ 2147483647 w 2140"/>
              <a:gd name="T25" fmla="*/ 2147483647 h 1456"/>
              <a:gd name="T26" fmla="*/ 2147483647 w 2140"/>
              <a:gd name="T27" fmla="*/ 2147483647 h 1456"/>
              <a:gd name="T28" fmla="*/ 2147483647 w 2140"/>
              <a:gd name="T29" fmla="*/ 2147483647 h 1456"/>
              <a:gd name="T30" fmla="*/ 2147483647 w 2140"/>
              <a:gd name="T31" fmla="*/ 2147483647 h 1456"/>
              <a:gd name="T32" fmla="*/ 2147483647 w 2140"/>
              <a:gd name="T33" fmla="*/ 2147483647 h 1456"/>
              <a:gd name="T34" fmla="*/ 2147483647 w 2140"/>
              <a:gd name="T35" fmla="*/ 2147483647 h 1456"/>
              <a:gd name="T36" fmla="*/ 2147483647 w 2140"/>
              <a:gd name="T37" fmla="*/ 2147483647 h 1456"/>
              <a:gd name="T38" fmla="*/ 2147483647 w 2140"/>
              <a:gd name="T39" fmla="*/ 2147483647 h 1456"/>
              <a:gd name="T40" fmla="*/ 2147483647 w 2140"/>
              <a:gd name="T41" fmla="*/ 2147483647 h 1456"/>
              <a:gd name="T42" fmla="*/ 2147483647 w 2140"/>
              <a:gd name="T43" fmla="*/ 2147483647 h 1456"/>
              <a:gd name="T44" fmla="*/ 2147483647 w 2140"/>
              <a:gd name="T45" fmla="*/ 2147483647 h 1456"/>
              <a:gd name="T46" fmla="*/ 2147483647 w 2140"/>
              <a:gd name="T47" fmla="*/ 2147483647 h 1456"/>
              <a:gd name="T48" fmla="*/ 2147483647 w 2140"/>
              <a:gd name="T49" fmla="*/ 2147483647 h 1456"/>
              <a:gd name="T50" fmla="*/ 2147483647 w 2140"/>
              <a:gd name="T51" fmla="*/ 2147483647 h 1456"/>
              <a:gd name="T52" fmla="*/ 2147483647 w 2140"/>
              <a:gd name="T53" fmla="*/ 2147483647 h 1456"/>
              <a:gd name="T54" fmla="*/ 2147483647 w 2140"/>
              <a:gd name="T55" fmla="*/ 2147483647 h 1456"/>
              <a:gd name="T56" fmla="*/ 2147483647 w 2140"/>
              <a:gd name="T57" fmla="*/ 2147483647 h 1456"/>
              <a:gd name="T58" fmla="*/ 2147483647 w 2140"/>
              <a:gd name="T59" fmla="*/ 2147483647 h 1456"/>
              <a:gd name="T60" fmla="*/ 2147483647 w 2140"/>
              <a:gd name="T61" fmla="*/ 2147483647 h 1456"/>
              <a:gd name="T62" fmla="*/ 2147483647 w 2140"/>
              <a:gd name="T63" fmla="*/ 2147483647 h 1456"/>
              <a:gd name="T64" fmla="*/ 2147483647 w 2140"/>
              <a:gd name="T65" fmla="*/ 2147483647 h 1456"/>
              <a:gd name="T66" fmla="*/ 2147483647 w 2140"/>
              <a:gd name="T67" fmla="*/ 2147483647 h 1456"/>
              <a:gd name="T68" fmla="*/ 2147483647 w 2140"/>
              <a:gd name="T69" fmla="*/ 2147483647 h 1456"/>
              <a:gd name="T70" fmla="*/ 2147483647 w 2140"/>
              <a:gd name="T71" fmla="*/ 2147483647 h 1456"/>
              <a:gd name="T72" fmla="*/ 2147483647 w 2140"/>
              <a:gd name="T73" fmla="*/ 2147483647 h 14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0"/>
              <a:gd name="T112" fmla="*/ 0 h 1456"/>
              <a:gd name="T113" fmla="*/ 2140 w 2140"/>
              <a:gd name="T114" fmla="*/ 1456 h 14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0" h="1456" extrusionOk="0">
                <a:moveTo>
                  <a:pt x="282" y="179"/>
                </a:moveTo>
                <a:cubicBezTo>
                  <a:pt x="217" y="178"/>
                  <a:pt x="186" y="209"/>
                  <a:pt x="150" y="265"/>
                </a:cubicBezTo>
                <a:cubicBezTo>
                  <a:pt x="56" y="412"/>
                  <a:pt x="-1" y="605"/>
                  <a:pt x="0" y="780"/>
                </a:cubicBezTo>
                <a:cubicBezTo>
                  <a:pt x="0" y="832"/>
                  <a:pt x="8" y="940"/>
                  <a:pt x="79" y="952"/>
                </a:cubicBezTo>
                <a:cubicBezTo>
                  <a:pt x="142" y="962"/>
                  <a:pt x="213" y="896"/>
                  <a:pt x="248" y="854"/>
                </a:cubicBezTo>
                <a:cubicBezTo>
                  <a:pt x="328" y="759"/>
                  <a:pt x="355" y="586"/>
                  <a:pt x="452" y="511"/>
                </a:cubicBezTo>
                <a:cubicBezTo>
                  <a:pt x="459" y="508"/>
                  <a:pt x="465" y="506"/>
                  <a:pt x="472" y="503"/>
                </a:cubicBezTo>
                <a:cubicBezTo>
                  <a:pt x="517" y="529"/>
                  <a:pt x="542" y="564"/>
                  <a:pt x="572" y="607"/>
                </a:cubicBezTo>
                <a:cubicBezTo>
                  <a:pt x="604" y="654"/>
                  <a:pt x="641" y="703"/>
                  <a:pt x="656" y="759"/>
                </a:cubicBezTo>
                <a:cubicBezTo>
                  <a:pt x="665" y="794"/>
                  <a:pt x="660" y="831"/>
                  <a:pt x="621" y="844"/>
                </a:cubicBezTo>
                <a:cubicBezTo>
                  <a:pt x="571" y="860"/>
                  <a:pt x="515" y="836"/>
                  <a:pt x="476" y="808"/>
                </a:cubicBezTo>
                <a:cubicBezTo>
                  <a:pt x="410" y="761"/>
                  <a:pt x="399" y="705"/>
                  <a:pt x="383" y="631"/>
                </a:cubicBezTo>
              </a:path>
              <a:path w="2140" h="1456" extrusionOk="0">
                <a:moveTo>
                  <a:pt x="708" y="153"/>
                </a:moveTo>
                <a:cubicBezTo>
                  <a:pt x="729" y="191"/>
                  <a:pt x="732" y="215"/>
                  <a:pt x="735" y="266"/>
                </a:cubicBezTo>
                <a:cubicBezTo>
                  <a:pt x="744" y="404"/>
                  <a:pt x="767" y="537"/>
                  <a:pt x="807" y="670"/>
                </a:cubicBezTo>
                <a:cubicBezTo>
                  <a:pt x="822" y="719"/>
                  <a:pt x="831" y="718"/>
                  <a:pt x="801" y="741"/>
                </a:cubicBezTo>
                <a:cubicBezTo>
                  <a:pt x="776" y="722"/>
                  <a:pt x="755" y="710"/>
                  <a:pt x="742" y="679"/>
                </a:cubicBezTo>
                <a:cubicBezTo>
                  <a:pt x="722" y="632"/>
                  <a:pt x="733" y="584"/>
                  <a:pt x="756" y="540"/>
                </a:cubicBezTo>
                <a:cubicBezTo>
                  <a:pt x="832" y="393"/>
                  <a:pt x="963" y="279"/>
                  <a:pt x="1051" y="139"/>
                </a:cubicBezTo>
                <a:cubicBezTo>
                  <a:pt x="1087" y="82"/>
                  <a:pt x="1093" y="55"/>
                  <a:pt x="1091" y="0"/>
                </a:cubicBezTo>
                <a:cubicBezTo>
                  <a:pt x="1030" y="13"/>
                  <a:pt x="999" y="50"/>
                  <a:pt x="968" y="107"/>
                </a:cubicBezTo>
                <a:cubicBezTo>
                  <a:pt x="869" y="289"/>
                  <a:pt x="918" y="501"/>
                  <a:pt x="1046" y="654"/>
                </a:cubicBezTo>
                <a:cubicBezTo>
                  <a:pt x="1090" y="707"/>
                  <a:pt x="1140" y="744"/>
                  <a:pt x="1198" y="778"/>
                </a:cubicBezTo>
              </a:path>
              <a:path w="2140" h="1456" extrusionOk="0">
                <a:moveTo>
                  <a:pt x="501" y="1286"/>
                </a:moveTo>
                <a:cubicBezTo>
                  <a:pt x="467" y="1335"/>
                  <a:pt x="458" y="1347"/>
                  <a:pt x="445" y="1382"/>
                </a:cubicBezTo>
                <a:cubicBezTo>
                  <a:pt x="504" y="1422"/>
                  <a:pt x="520" y="1427"/>
                  <a:pt x="619" y="1413"/>
                </a:cubicBezTo>
                <a:cubicBezTo>
                  <a:pt x="784" y="1390"/>
                  <a:pt x="946" y="1343"/>
                  <a:pt x="1107" y="1302"/>
                </a:cubicBezTo>
                <a:cubicBezTo>
                  <a:pt x="1341" y="1242"/>
                  <a:pt x="1575" y="1179"/>
                  <a:pt x="1813" y="1136"/>
                </a:cubicBezTo>
                <a:cubicBezTo>
                  <a:pt x="1921" y="1117"/>
                  <a:pt x="2030" y="1101"/>
                  <a:pt x="2139" y="1095"/>
                </a:cubicBezTo>
                <a:cubicBezTo>
                  <a:pt x="2084" y="1101"/>
                  <a:pt x="2032" y="1103"/>
                  <a:pt x="1976" y="1103"/>
                </a:cubicBezTo>
                <a:cubicBezTo>
                  <a:pt x="1889" y="1102"/>
                  <a:pt x="1799" y="1099"/>
                  <a:pt x="1715" y="1073"/>
                </a:cubicBezTo>
                <a:cubicBezTo>
                  <a:pt x="1708" y="1070"/>
                  <a:pt x="1700" y="1067"/>
                  <a:pt x="1693" y="1064"/>
                </a:cubicBezTo>
                <a:cubicBezTo>
                  <a:pt x="1712" y="1048"/>
                  <a:pt x="1724" y="1027"/>
                  <a:pt x="1769" y="1014"/>
                </a:cubicBezTo>
                <a:cubicBezTo>
                  <a:pt x="1862" y="988"/>
                  <a:pt x="1961" y="969"/>
                  <a:pt x="2056" y="975"/>
                </a:cubicBezTo>
                <a:cubicBezTo>
                  <a:pt x="2040" y="1007"/>
                  <a:pt x="2018" y="1037"/>
                  <a:pt x="1994" y="1069"/>
                </a:cubicBezTo>
                <a:cubicBezTo>
                  <a:pt x="1918" y="1172"/>
                  <a:pt x="1837" y="1291"/>
                  <a:pt x="1815" y="1419"/>
                </a:cubicBezTo>
                <a:cubicBezTo>
                  <a:pt x="1811" y="1439"/>
                  <a:pt x="1809" y="1443"/>
                  <a:pt x="1810" y="145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026"/>
          <p:cNvGrpSpPr>
            <a:grpSpLocks/>
          </p:cNvGrpSpPr>
          <p:nvPr/>
        </p:nvGrpSpPr>
        <p:grpSpPr bwMode="auto">
          <a:xfrm>
            <a:off x="533400" y="1009650"/>
            <a:ext cx="8218488" cy="180975"/>
            <a:chOff x="295" y="1311"/>
            <a:chExt cx="5177" cy="114"/>
          </a:xfrm>
        </p:grpSpPr>
        <p:sp>
          <p:nvSpPr>
            <p:cNvPr id="37916"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7917"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37891" name="Text Box 1029"/>
          <p:cNvSpPr txBox="1">
            <a:spLocks noChangeArrowheads="1"/>
          </p:cNvSpPr>
          <p:nvPr/>
        </p:nvSpPr>
        <p:spPr bwMode="auto">
          <a:xfrm>
            <a:off x="838200" y="212725"/>
            <a:ext cx="7467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a:latin typeface="Comic Sans MS" pitchFamily="66" charset="0"/>
              </a:rPr>
              <a:t>Re</a:t>
            </a:r>
            <a:r>
              <a:rPr lang="en-US" altLang="en-US" sz="4200" b="0"/>
              <a:t>cursive </a:t>
            </a:r>
            <a:r>
              <a:rPr lang="en-US" altLang="en-US" sz="4200" b="0">
                <a:latin typeface="Comic Sans MS" pitchFamily="66" charset="0"/>
              </a:rPr>
              <a:t>Re</a:t>
            </a:r>
            <a:r>
              <a:rPr lang="en-US" altLang="en-US" sz="4200" b="0"/>
              <a:t>move?</a:t>
            </a:r>
            <a:endParaRPr lang="en-US" altLang="en-US" sz="2000" b="0">
              <a:latin typeface="Comic Sans MS" pitchFamily="66" charset="0"/>
            </a:endParaRPr>
          </a:p>
        </p:txBody>
      </p:sp>
      <p:sp>
        <p:nvSpPr>
          <p:cNvPr id="37892" name="Rectangle 1030"/>
          <p:cNvSpPr>
            <a:spLocks noChangeArrowheads="1"/>
          </p:cNvSpPr>
          <p:nvPr/>
        </p:nvSpPr>
        <p:spPr bwMode="auto">
          <a:xfrm>
            <a:off x="1055688" y="2844800"/>
            <a:ext cx="7326312"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sz="2800">
                <a:latin typeface="Courier New" pitchFamily="49" charset="0"/>
              </a:rPr>
              <a:t>(define (remove e L)</a:t>
            </a:r>
          </a:p>
          <a:p>
            <a:pPr algn="l">
              <a:lnSpc>
                <a:spcPct val="80000"/>
              </a:lnSpc>
            </a:pPr>
            <a:r>
              <a:rPr lang="en-US" altLang="en-US" sz="2800">
                <a:latin typeface="Courier New" pitchFamily="49" charset="0"/>
              </a:rPr>
              <a:t>  (cond</a:t>
            </a:r>
          </a:p>
          <a:p>
            <a:pPr algn="l">
              <a:lnSpc>
                <a:spcPct val="80000"/>
              </a:lnSpc>
            </a:pPr>
            <a:r>
              <a:rPr lang="en-US" altLang="en-US" sz="2800">
                <a:latin typeface="Courier New" pitchFamily="49" charset="0"/>
              </a:rPr>
              <a:t>     ( </a:t>
            </a:r>
            <a:r>
              <a:rPr lang="en-US" altLang="en-US" sz="1500">
                <a:latin typeface="Courier New" pitchFamily="49" charset="0"/>
              </a:rPr>
              <a:t>(null? L)</a:t>
            </a:r>
          </a:p>
          <a:p>
            <a:pPr algn="l">
              <a:lnSpc>
                <a:spcPct val="80000"/>
              </a:lnSpc>
            </a:pPr>
            <a:r>
              <a:rPr lang="en-US" altLang="en-US" sz="2800">
                <a:latin typeface="Courier New" pitchFamily="49" charset="0"/>
              </a:rPr>
              <a:t>     ( </a:t>
            </a:r>
            <a:r>
              <a:rPr lang="en-US" altLang="en-US" sz="1500">
                <a:latin typeface="Courier New" pitchFamily="49" charset="0"/>
              </a:rPr>
              <a:t>(equal? e (first L))</a:t>
            </a:r>
          </a:p>
        </p:txBody>
      </p:sp>
      <p:sp>
        <p:nvSpPr>
          <p:cNvPr id="37893" name="Text Box 1031"/>
          <p:cNvSpPr txBox="1">
            <a:spLocks noChangeArrowheads="1"/>
          </p:cNvSpPr>
          <p:nvPr/>
        </p:nvSpPr>
        <p:spPr bwMode="auto">
          <a:xfrm>
            <a:off x="609600" y="15240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solidFill>
                  <a:srgbClr val="008000"/>
                </a:solidFill>
              </a:rPr>
              <a:t>Specification:</a:t>
            </a:r>
          </a:p>
        </p:txBody>
      </p:sp>
      <p:sp>
        <p:nvSpPr>
          <p:cNvPr id="37894" name="Text Box 1032"/>
          <p:cNvSpPr txBox="1">
            <a:spLocks noChangeArrowheads="1"/>
          </p:cNvSpPr>
          <p:nvPr/>
        </p:nvSpPr>
        <p:spPr bwMode="auto">
          <a:xfrm>
            <a:off x="3232150" y="1630363"/>
            <a:ext cx="5770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a:latin typeface="Courier New" pitchFamily="49" charset="0"/>
              </a:rPr>
              <a:t>(remove e L)</a:t>
            </a:r>
            <a:endParaRPr lang="en-US" altLang="en-US" sz="2000" b="0"/>
          </a:p>
        </p:txBody>
      </p:sp>
      <p:sp>
        <p:nvSpPr>
          <p:cNvPr id="37895" name="Text Box 1033"/>
          <p:cNvSpPr txBox="1">
            <a:spLocks noChangeArrowheads="1"/>
          </p:cNvSpPr>
          <p:nvPr/>
        </p:nvSpPr>
        <p:spPr bwMode="auto">
          <a:xfrm>
            <a:off x="609600" y="21336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800" b="0">
                <a:solidFill>
                  <a:srgbClr val="008000"/>
                </a:solidFill>
              </a:rPr>
              <a:t>Code:</a:t>
            </a:r>
          </a:p>
        </p:txBody>
      </p:sp>
      <p:sp>
        <p:nvSpPr>
          <p:cNvPr id="37896" name="Text Box 1034"/>
          <p:cNvSpPr txBox="1">
            <a:spLocks noChangeArrowheads="1"/>
          </p:cNvSpPr>
          <p:nvPr/>
        </p:nvSpPr>
        <p:spPr bwMode="auto">
          <a:xfrm>
            <a:off x="7543800" y="60007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b="0">
                <a:solidFill>
                  <a:srgbClr val="090BF3"/>
                </a:solidFill>
                <a:latin typeface="Comic Sans MS" pitchFamily="66" charset="0"/>
              </a:rPr>
              <a:t>big-O ?</a:t>
            </a:r>
          </a:p>
        </p:txBody>
      </p:sp>
      <p:sp>
        <p:nvSpPr>
          <p:cNvPr id="37897" name="Rectangle 1037"/>
          <p:cNvSpPr>
            <a:spLocks noChangeArrowheads="1"/>
          </p:cNvSpPr>
          <p:nvPr/>
        </p:nvSpPr>
        <p:spPr bwMode="auto">
          <a:xfrm>
            <a:off x="5432425" y="1458913"/>
            <a:ext cx="2690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b="0"/>
              <a:t>returns L without its first e, if it has one</a:t>
            </a:r>
          </a:p>
        </p:txBody>
      </p:sp>
      <p:sp>
        <p:nvSpPr>
          <p:cNvPr id="37898" name="Text Box 1034"/>
          <p:cNvSpPr txBox="1">
            <a:spLocks noChangeArrowheads="1"/>
          </p:cNvSpPr>
          <p:nvPr/>
        </p:nvSpPr>
        <p:spPr bwMode="auto">
          <a:xfrm>
            <a:off x="6934200" y="6457950"/>
            <a:ext cx="213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1500" b="0">
                <a:solidFill>
                  <a:srgbClr val="090BF3"/>
                </a:solidFill>
                <a:latin typeface="Comic Sans MS" pitchFamily="66" charset="0"/>
              </a:rPr>
              <a:t>can we do better?</a:t>
            </a:r>
          </a:p>
        </p:txBody>
      </p:sp>
      <p:sp>
        <p:nvSpPr>
          <p:cNvPr id="37899" name="Ink 13"/>
          <p:cNvSpPr>
            <a:spLocks noRot="1" noChangeAspect="1" noEditPoints="1" noChangeArrowheads="1" noChangeShapeType="1" noTextEdit="1"/>
          </p:cNvSpPr>
          <p:nvPr/>
        </p:nvSpPr>
        <p:spPr bwMode="auto">
          <a:xfrm>
            <a:off x="5446713" y="3921125"/>
            <a:ext cx="644525" cy="520700"/>
          </a:xfrm>
          <a:custGeom>
            <a:avLst/>
            <a:gdLst>
              <a:gd name="T0" fmla="*/ 2147483647 w 1789"/>
              <a:gd name="T1" fmla="*/ 2147483647 h 1449"/>
              <a:gd name="T2" fmla="*/ 2147483647 w 1789"/>
              <a:gd name="T3" fmla="*/ 2147483647 h 1449"/>
              <a:gd name="T4" fmla="*/ 2147483647 w 1789"/>
              <a:gd name="T5" fmla="*/ 2147483647 h 1449"/>
              <a:gd name="T6" fmla="*/ 2147483647 w 1789"/>
              <a:gd name="T7" fmla="*/ 2147483647 h 1449"/>
              <a:gd name="T8" fmla="*/ 2147483647 w 1789"/>
              <a:gd name="T9" fmla="*/ 2147483647 h 1449"/>
              <a:gd name="T10" fmla="*/ 2147483647 w 1789"/>
              <a:gd name="T11" fmla="*/ 2147483647 h 1449"/>
              <a:gd name="T12" fmla="*/ 2147483647 w 1789"/>
              <a:gd name="T13" fmla="*/ 2147483647 h 1449"/>
              <a:gd name="T14" fmla="*/ 2147483647 w 1789"/>
              <a:gd name="T15" fmla="*/ 2147483647 h 1449"/>
              <a:gd name="T16" fmla="*/ 2147483647 w 1789"/>
              <a:gd name="T17" fmla="*/ 2147483647 h 1449"/>
              <a:gd name="T18" fmla="*/ 2147483647 w 1789"/>
              <a:gd name="T19" fmla="*/ 2147483647 h 1449"/>
              <a:gd name="T20" fmla="*/ 2147483647 w 1789"/>
              <a:gd name="T21" fmla="*/ 2147483647 h 1449"/>
              <a:gd name="T22" fmla="*/ 2147483647 w 1789"/>
              <a:gd name="T23" fmla="*/ 2147483647 h 1449"/>
              <a:gd name="T24" fmla="*/ 2147483647 w 1789"/>
              <a:gd name="T25" fmla="*/ 2147483647 h 1449"/>
              <a:gd name="T26" fmla="*/ 2147483647 w 1789"/>
              <a:gd name="T27" fmla="*/ 2147483647 h 1449"/>
              <a:gd name="T28" fmla="*/ 2147483647 w 1789"/>
              <a:gd name="T29" fmla="*/ 2147483647 h 1449"/>
              <a:gd name="T30" fmla="*/ 2147483647 w 1789"/>
              <a:gd name="T31" fmla="*/ 2147483647 h 1449"/>
              <a:gd name="T32" fmla="*/ 2147483647 w 1789"/>
              <a:gd name="T33" fmla="*/ 2147483647 h 1449"/>
              <a:gd name="T34" fmla="*/ 2147483647 w 1789"/>
              <a:gd name="T35" fmla="*/ 2147483647 h 1449"/>
              <a:gd name="T36" fmla="*/ 2147483647 w 1789"/>
              <a:gd name="T37" fmla="*/ 2147483647 h 1449"/>
              <a:gd name="T38" fmla="*/ 2147483647 w 1789"/>
              <a:gd name="T39" fmla="*/ 2147483647 h 1449"/>
              <a:gd name="T40" fmla="*/ 2147483647 w 1789"/>
              <a:gd name="T41" fmla="*/ 2147483647 h 1449"/>
              <a:gd name="T42" fmla="*/ 2147483647 w 1789"/>
              <a:gd name="T43" fmla="*/ 2147483647 h 1449"/>
              <a:gd name="T44" fmla="*/ 2147483647 w 1789"/>
              <a:gd name="T45" fmla="*/ 2147483647 h 1449"/>
              <a:gd name="T46" fmla="*/ 2147483647 w 1789"/>
              <a:gd name="T47" fmla="*/ 2147483647 h 1449"/>
              <a:gd name="T48" fmla="*/ 2147483647 w 1789"/>
              <a:gd name="T49" fmla="*/ 2147483647 h 1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89"/>
              <a:gd name="T76" fmla="*/ 0 h 1449"/>
              <a:gd name="T77" fmla="*/ 1789 w 1789"/>
              <a:gd name="T78" fmla="*/ 1449 h 1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89" h="1449" extrusionOk="0">
                <a:moveTo>
                  <a:pt x="34" y="146"/>
                </a:moveTo>
                <a:cubicBezTo>
                  <a:pt x="27" y="176"/>
                  <a:pt x="31" y="203"/>
                  <a:pt x="32" y="235"/>
                </a:cubicBezTo>
                <a:cubicBezTo>
                  <a:pt x="34" y="290"/>
                  <a:pt x="39" y="346"/>
                  <a:pt x="37" y="401"/>
                </a:cubicBezTo>
                <a:cubicBezTo>
                  <a:pt x="35" y="473"/>
                  <a:pt x="28" y="547"/>
                  <a:pt x="16" y="618"/>
                </a:cubicBezTo>
                <a:cubicBezTo>
                  <a:pt x="14" y="627"/>
                  <a:pt x="-7" y="716"/>
                  <a:pt x="6" y="670"/>
                </a:cubicBezTo>
              </a:path>
              <a:path w="1789" h="1449" extrusionOk="0">
                <a:moveTo>
                  <a:pt x="394" y="339"/>
                </a:moveTo>
                <a:cubicBezTo>
                  <a:pt x="363" y="366"/>
                  <a:pt x="353" y="387"/>
                  <a:pt x="338" y="427"/>
                </a:cubicBezTo>
                <a:cubicBezTo>
                  <a:pt x="311" y="499"/>
                  <a:pt x="289" y="574"/>
                  <a:pt x="278" y="650"/>
                </a:cubicBezTo>
                <a:cubicBezTo>
                  <a:pt x="265" y="736"/>
                  <a:pt x="263" y="825"/>
                  <a:pt x="275" y="911"/>
                </a:cubicBezTo>
                <a:cubicBezTo>
                  <a:pt x="283" y="973"/>
                  <a:pt x="303" y="1029"/>
                  <a:pt x="340" y="1079"/>
                </a:cubicBezTo>
                <a:cubicBezTo>
                  <a:pt x="366" y="1114"/>
                  <a:pt x="393" y="1130"/>
                  <a:pt x="437" y="1118"/>
                </a:cubicBezTo>
                <a:cubicBezTo>
                  <a:pt x="475" y="1108"/>
                  <a:pt x="503" y="1083"/>
                  <a:pt x="534" y="1060"/>
                </a:cubicBezTo>
              </a:path>
              <a:path w="1789" h="1449" extrusionOk="0">
                <a:moveTo>
                  <a:pt x="741" y="365"/>
                </a:moveTo>
                <a:cubicBezTo>
                  <a:pt x="742" y="365"/>
                  <a:pt x="780" y="400"/>
                  <a:pt x="795" y="420"/>
                </a:cubicBezTo>
                <a:cubicBezTo>
                  <a:pt x="866" y="516"/>
                  <a:pt x="938" y="614"/>
                  <a:pt x="971" y="730"/>
                </a:cubicBezTo>
                <a:cubicBezTo>
                  <a:pt x="994" y="809"/>
                  <a:pt x="999" y="892"/>
                  <a:pt x="981" y="973"/>
                </a:cubicBezTo>
                <a:cubicBezTo>
                  <a:pt x="970" y="1022"/>
                  <a:pt x="944" y="1074"/>
                  <a:pt x="930" y="1117"/>
                </a:cubicBezTo>
                <a:cubicBezTo>
                  <a:pt x="955" y="1099"/>
                  <a:pt x="964" y="1092"/>
                  <a:pt x="978" y="1076"/>
                </a:cubicBezTo>
              </a:path>
              <a:path w="1789" h="1449" extrusionOk="0">
                <a:moveTo>
                  <a:pt x="1443" y="29"/>
                </a:moveTo>
                <a:cubicBezTo>
                  <a:pt x="1457" y="17"/>
                  <a:pt x="1465" y="10"/>
                  <a:pt x="1482" y="0"/>
                </a:cubicBezTo>
                <a:cubicBezTo>
                  <a:pt x="1521" y="44"/>
                  <a:pt x="1551" y="90"/>
                  <a:pt x="1579" y="143"/>
                </a:cubicBezTo>
                <a:cubicBezTo>
                  <a:pt x="1675" y="324"/>
                  <a:pt x="1755" y="531"/>
                  <a:pt x="1782" y="735"/>
                </a:cubicBezTo>
                <a:cubicBezTo>
                  <a:pt x="1796" y="843"/>
                  <a:pt x="1791" y="957"/>
                  <a:pt x="1757" y="1062"/>
                </a:cubicBezTo>
                <a:cubicBezTo>
                  <a:pt x="1713" y="1197"/>
                  <a:pt x="1615" y="1309"/>
                  <a:pt x="1526" y="1417"/>
                </a:cubicBezTo>
                <a:cubicBezTo>
                  <a:pt x="1515" y="1430"/>
                  <a:pt x="1510" y="1436"/>
                  <a:pt x="1499" y="144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0" name="Ink 14"/>
          <p:cNvSpPr>
            <a:spLocks noRot="1" noChangeAspect="1" noEditPoints="1" noChangeArrowheads="1" noChangeShapeType="1" noTextEdit="1"/>
          </p:cNvSpPr>
          <p:nvPr/>
        </p:nvSpPr>
        <p:spPr bwMode="auto">
          <a:xfrm>
            <a:off x="5440363" y="4556125"/>
            <a:ext cx="646112" cy="293688"/>
          </a:xfrm>
          <a:custGeom>
            <a:avLst/>
            <a:gdLst>
              <a:gd name="T0" fmla="*/ 2147483647 w 1792"/>
              <a:gd name="T1" fmla="*/ 2147483647 h 812"/>
              <a:gd name="T2" fmla="*/ 2147483647 w 1792"/>
              <a:gd name="T3" fmla="*/ 2147483647 h 812"/>
              <a:gd name="T4" fmla="*/ 2147483647 w 1792"/>
              <a:gd name="T5" fmla="*/ 2147483647 h 812"/>
              <a:gd name="T6" fmla="*/ 2147483647 w 1792"/>
              <a:gd name="T7" fmla="*/ 2147483647 h 812"/>
              <a:gd name="T8" fmla="*/ 2147483647 w 1792"/>
              <a:gd name="T9" fmla="*/ 2147483647 h 812"/>
              <a:gd name="T10" fmla="*/ 2147483647 w 1792"/>
              <a:gd name="T11" fmla="*/ 2147483647 h 812"/>
              <a:gd name="T12" fmla="*/ 2147483647 w 1792"/>
              <a:gd name="T13" fmla="*/ 2147483647 h 812"/>
              <a:gd name="T14" fmla="*/ 2147483647 w 1792"/>
              <a:gd name="T15" fmla="*/ 2147483647 h 812"/>
              <a:gd name="T16" fmla="*/ 2147483647 w 1792"/>
              <a:gd name="T17" fmla="*/ 2147483647 h 812"/>
              <a:gd name="T18" fmla="*/ 2147483647 w 1792"/>
              <a:gd name="T19" fmla="*/ 2147483647 h 812"/>
              <a:gd name="T20" fmla="*/ 2147483647 w 1792"/>
              <a:gd name="T21" fmla="*/ 2147483647 h 812"/>
              <a:gd name="T22" fmla="*/ 2147483647 w 1792"/>
              <a:gd name="T23" fmla="*/ 2147483647 h 812"/>
              <a:gd name="T24" fmla="*/ 2147483647 w 1792"/>
              <a:gd name="T25" fmla="*/ 2147483647 h 812"/>
              <a:gd name="T26" fmla="*/ 2147483647 w 1792"/>
              <a:gd name="T27" fmla="*/ 2147483647 h 812"/>
              <a:gd name="T28" fmla="*/ 2147483647 w 1792"/>
              <a:gd name="T29" fmla="*/ 2147483647 h 812"/>
              <a:gd name="T30" fmla="*/ 2147483647 w 1792"/>
              <a:gd name="T31" fmla="*/ 2147483647 h 812"/>
              <a:gd name="T32" fmla="*/ 2147483647 w 1792"/>
              <a:gd name="T33" fmla="*/ 2147483647 h 812"/>
              <a:gd name="T34" fmla="*/ 2147483647 w 1792"/>
              <a:gd name="T35" fmla="*/ 2147483647 h 812"/>
              <a:gd name="T36" fmla="*/ 2147483647 w 1792"/>
              <a:gd name="T37" fmla="*/ 2147483647 h 812"/>
              <a:gd name="T38" fmla="*/ 2147483647 w 1792"/>
              <a:gd name="T39" fmla="*/ 2147483647 h 812"/>
              <a:gd name="T40" fmla="*/ 2147483647 w 1792"/>
              <a:gd name="T41" fmla="*/ 2147483647 h 812"/>
              <a:gd name="T42" fmla="*/ 2147483647 w 1792"/>
              <a:gd name="T43" fmla="*/ 2147483647 h 812"/>
              <a:gd name="T44" fmla="*/ 2147483647 w 1792"/>
              <a:gd name="T45" fmla="*/ 2147483647 h 812"/>
              <a:gd name="T46" fmla="*/ 2147483647 w 1792"/>
              <a:gd name="T47" fmla="*/ 2147483647 h 812"/>
              <a:gd name="T48" fmla="*/ 2147483647 w 1792"/>
              <a:gd name="T49" fmla="*/ 2147483647 h 812"/>
              <a:gd name="T50" fmla="*/ 2147483647 w 1792"/>
              <a:gd name="T51" fmla="*/ 2147483647 h 812"/>
              <a:gd name="T52" fmla="*/ 2147483647 w 1792"/>
              <a:gd name="T53" fmla="*/ 2147483647 h 812"/>
              <a:gd name="T54" fmla="*/ 2147483647 w 1792"/>
              <a:gd name="T55" fmla="*/ 2147483647 h 812"/>
              <a:gd name="T56" fmla="*/ 2147483647 w 1792"/>
              <a:gd name="T57" fmla="*/ 2147483647 h 812"/>
              <a:gd name="T58" fmla="*/ 2147483647 w 1792"/>
              <a:gd name="T59" fmla="*/ 2147483647 h 812"/>
              <a:gd name="T60" fmla="*/ 2147483647 w 1792"/>
              <a:gd name="T61" fmla="*/ 2147483647 h 812"/>
              <a:gd name="T62" fmla="*/ 2147483647 w 1792"/>
              <a:gd name="T63" fmla="*/ 2147483647 h 812"/>
              <a:gd name="T64" fmla="*/ 2147483647 w 1792"/>
              <a:gd name="T65" fmla="*/ 2147483647 h 812"/>
              <a:gd name="T66" fmla="*/ 2147483647 w 1792"/>
              <a:gd name="T67" fmla="*/ 2147483647 h 812"/>
              <a:gd name="T68" fmla="*/ 2147483647 w 1792"/>
              <a:gd name="T69" fmla="*/ 2147483647 h 812"/>
              <a:gd name="T70" fmla="*/ 2147483647 w 1792"/>
              <a:gd name="T71" fmla="*/ 2147483647 h 812"/>
              <a:gd name="T72" fmla="*/ 2147483647 w 1792"/>
              <a:gd name="T73" fmla="*/ 2147483647 h 812"/>
              <a:gd name="T74" fmla="*/ 2147483647 w 1792"/>
              <a:gd name="T75" fmla="*/ 2147483647 h 812"/>
              <a:gd name="T76" fmla="*/ 2147483647 w 1792"/>
              <a:gd name="T77" fmla="*/ 2147483647 h 812"/>
              <a:gd name="T78" fmla="*/ 0 w 1792"/>
              <a:gd name="T79" fmla="*/ 2147483647 h 812"/>
              <a:gd name="T80" fmla="*/ 2147483647 w 1792"/>
              <a:gd name="T81" fmla="*/ 2147483647 h 812"/>
              <a:gd name="T82" fmla="*/ 2147483647 w 1792"/>
              <a:gd name="T83" fmla="*/ 2147483647 h 8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92"/>
              <a:gd name="T127" fmla="*/ 0 h 812"/>
              <a:gd name="T128" fmla="*/ 1792 w 1792"/>
              <a:gd name="T129" fmla="*/ 812 h 8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92" h="812" extrusionOk="0">
                <a:moveTo>
                  <a:pt x="258" y="413"/>
                </a:moveTo>
                <a:cubicBezTo>
                  <a:pt x="293" y="468"/>
                  <a:pt x="324" y="524"/>
                  <a:pt x="350" y="584"/>
                </a:cubicBezTo>
                <a:cubicBezTo>
                  <a:pt x="371" y="633"/>
                  <a:pt x="381" y="683"/>
                  <a:pt x="391" y="734"/>
                </a:cubicBezTo>
                <a:cubicBezTo>
                  <a:pt x="392" y="738"/>
                  <a:pt x="393" y="741"/>
                  <a:pt x="394" y="745"/>
                </a:cubicBezTo>
                <a:cubicBezTo>
                  <a:pt x="396" y="695"/>
                  <a:pt x="397" y="646"/>
                  <a:pt x="399" y="596"/>
                </a:cubicBezTo>
                <a:cubicBezTo>
                  <a:pt x="402" y="517"/>
                  <a:pt x="406" y="438"/>
                  <a:pt x="430" y="362"/>
                </a:cubicBezTo>
                <a:cubicBezTo>
                  <a:pt x="446" y="310"/>
                  <a:pt x="481" y="235"/>
                  <a:pt x="534" y="209"/>
                </a:cubicBezTo>
                <a:cubicBezTo>
                  <a:pt x="568" y="193"/>
                  <a:pt x="629" y="193"/>
                  <a:pt x="664" y="204"/>
                </a:cubicBezTo>
                <a:cubicBezTo>
                  <a:pt x="672" y="208"/>
                  <a:pt x="679" y="211"/>
                  <a:pt x="687" y="215"/>
                </a:cubicBezTo>
              </a:path>
              <a:path w="1792" h="812" extrusionOk="0">
                <a:moveTo>
                  <a:pt x="816" y="506"/>
                </a:moveTo>
                <a:cubicBezTo>
                  <a:pt x="838" y="502"/>
                  <a:pt x="842" y="508"/>
                  <a:pt x="865" y="485"/>
                </a:cubicBezTo>
                <a:cubicBezTo>
                  <a:pt x="888" y="461"/>
                  <a:pt x="915" y="426"/>
                  <a:pt x="920" y="392"/>
                </a:cubicBezTo>
                <a:cubicBezTo>
                  <a:pt x="926" y="352"/>
                  <a:pt x="912" y="305"/>
                  <a:pt x="873" y="287"/>
                </a:cubicBezTo>
                <a:cubicBezTo>
                  <a:pt x="817" y="261"/>
                  <a:pt x="745" y="283"/>
                  <a:pt x="695" y="313"/>
                </a:cubicBezTo>
                <a:cubicBezTo>
                  <a:pt x="614" y="361"/>
                  <a:pt x="550" y="450"/>
                  <a:pt x="549" y="546"/>
                </a:cubicBezTo>
                <a:cubicBezTo>
                  <a:pt x="548" y="658"/>
                  <a:pt x="652" y="705"/>
                  <a:pt x="751" y="698"/>
                </a:cubicBezTo>
                <a:cubicBezTo>
                  <a:pt x="840" y="692"/>
                  <a:pt x="935" y="654"/>
                  <a:pt x="1013" y="614"/>
                </a:cubicBezTo>
                <a:cubicBezTo>
                  <a:pt x="1104" y="567"/>
                  <a:pt x="1186" y="510"/>
                  <a:pt x="1266" y="447"/>
                </a:cubicBezTo>
                <a:cubicBezTo>
                  <a:pt x="1314" y="409"/>
                  <a:pt x="1351" y="378"/>
                  <a:pt x="1349" y="319"/>
                </a:cubicBezTo>
                <a:cubicBezTo>
                  <a:pt x="1302" y="306"/>
                  <a:pt x="1273" y="297"/>
                  <a:pt x="1222" y="310"/>
                </a:cubicBezTo>
                <a:cubicBezTo>
                  <a:pt x="1186" y="319"/>
                  <a:pt x="1124" y="345"/>
                  <a:pt x="1125" y="392"/>
                </a:cubicBezTo>
                <a:cubicBezTo>
                  <a:pt x="1126" y="438"/>
                  <a:pt x="1193" y="484"/>
                  <a:pt x="1222" y="512"/>
                </a:cubicBezTo>
                <a:cubicBezTo>
                  <a:pt x="1268" y="556"/>
                  <a:pt x="1336" y="610"/>
                  <a:pt x="1326" y="682"/>
                </a:cubicBezTo>
                <a:cubicBezTo>
                  <a:pt x="1320" y="729"/>
                  <a:pt x="1266" y="784"/>
                  <a:pt x="1219" y="791"/>
                </a:cubicBezTo>
                <a:cubicBezTo>
                  <a:pt x="1181" y="797"/>
                  <a:pt x="1153" y="780"/>
                  <a:pt x="1139" y="746"/>
                </a:cubicBezTo>
                <a:cubicBezTo>
                  <a:pt x="1130" y="712"/>
                  <a:pt x="1127" y="700"/>
                  <a:pt x="1129" y="676"/>
                </a:cubicBezTo>
              </a:path>
              <a:path w="1792" h="812" extrusionOk="0">
                <a:moveTo>
                  <a:pt x="1508" y="18"/>
                </a:moveTo>
                <a:cubicBezTo>
                  <a:pt x="1550" y="26"/>
                  <a:pt x="1554" y="46"/>
                  <a:pt x="1565" y="87"/>
                </a:cubicBezTo>
                <a:cubicBezTo>
                  <a:pt x="1585" y="160"/>
                  <a:pt x="1597" y="236"/>
                  <a:pt x="1611" y="310"/>
                </a:cubicBezTo>
                <a:cubicBezTo>
                  <a:pt x="1626" y="388"/>
                  <a:pt x="1642" y="465"/>
                  <a:pt x="1658" y="543"/>
                </a:cubicBezTo>
                <a:cubicBezTo>
                  <a:pt x="1664" y="573"/>
                  <a:pt x="1672" y="597"/>
                  <a:pt x="1682" y="626"/>
                </a:cubicBezTo>
              </a:path>
              <a:path w="1792" h="812" extrusionOk="0">
                <a:moveTo>
                  <a:pt x="1521" y="393"/>
                </a:moveTo>
                <a:cubicBezTo>
                  <a:pt x="1501" y="379"/>
                  <a:pt x="1495" y="375"/>
                  <a:pt x="1482" y="367"/>
                </a:cubicBezTo>
                <a:cubicBezTo>
                  <a:pt x="1516" y="366"/>
                  <a:pt x="1550" y="372"/>
                  <a:pt x="1584" y="369"/>
                </a:cubicBezTo>
                <a:cubicBezTo>
                  <a:pt x="1631" y="365"/>
                  <a:pt x="1677" y="349"/>
                  <a:pt x="1719" y="329"/>
                </a:cubicBezTo>
                <a:cubicBezTo>
                  <a:pt x="1755" y="310"/>
                  <a:pt x="1768" y="303"/>
                  <a:pt x="1791" y="289"/>
                </a:cubicBezTo>
              </a:path>
              <a:path w="1792" h="812" extrusionOk="0">
                <a:moveTo>
                  <a:pt x="176" y="17"/>
                </a:moveTo>
                <a:cubicBezTo>
                  <a:pt x="143" y="4"/>
                  <a:pt x="148" y="1"/>
                  <a:pt x="127" y="44"/>
                </a:cubicBezTo>
                <a:cubicBezTo>
                  <a:pt x="94" y="110"/>
                  <a:pt x="69" y="183"/>
                  <a:pt x="48" y="254"/>
                </a:cubicBezTo>
                <a:cubicBezTo>
                  <a:pt x="18" y="355"/>
                  <a:pt x="-3" y="464"/>
                  <a:pt x="0" y="570"/>
                </a:cubicBezTo>
                <a:cubicBezTo>
                  <a:pt x="2" y="646"/>
                  <a:pt x="16" y="728"/>
                  <a:pt x="78" y="780"/>
                </a:cubicBezTo>
                <a:cubicBezTo>
                  <a:pt x="118" y="803"/>
                  <a:pt x="133" y="810"/>
                  <a:pt x="166" y="81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1" name="Ink 15"/>
          <p:cNvSpPr>
            <a:spLocks noRot="1" noChangeAspect="1" noEditPoints="1" noChangeArrowheads="1" noChangeShapeType="1" noTextEdit="1"/>
          </p:cNvSpPr>
          <p:nvPr/>
        </p:nvSpPr>
        <p:spPr bwMode="auto">
          <a:xfrm>
            <a:off x="6284913" y="4506913"/>
            <a:ext cx="320675" cy="301625"/>
          </a:xfrm>
          <a:custGeom>
            <a:avLst/>
            <a:gdLst>
              <a:gd name="T0" fmla="*/ 2147483647 w 888"/>
              <a:gd name="T1" fmla="*/ 2147483647 h 836"/>
              <a:gd name="T2" fmla="*/ 2147483647 w 888"/>
              <a:gd name="T3" fmla="*/ 2147483647 h 836"/>
              <a:gd name="T4" fmla="*/ 2147483647 w 888"/>
              <a:gd name="T5" fmla="*/ 2147483647 h 836"/>
              <a:gd name="T6" fmla="*/ 2147483647 w 888"/>
              <a:gd name="T7" fmla="*/ 2147483647 h 836"/>
              <a:gd name="T8" fmla="*/ 2147483647 w 888"/>
              <a:gd name="T9" fmla="*/ 2147483647 h 836"/>
              <a:gd name="T10" fmla="*/ 2147483647 w 888"/>
              <a:gd name="T11" fmla="*/ 2147483647 h 836"/>
              <a:gd name="T12" fmla="*/ 2147483647 w 888"/>
              <a:gd name="T13" fmla="*/ 2147483647 h 836"/>
              <a:gd name="T14" fmla="*/ 2147483647 w 888"/>
              <a:gd name="T15" fmla="*/ 2147483647 h 836"/>
              <a:gd name="T16" fmla="*/ 2147483647 w 888"/>
              <a:gd name="T17" fmla="*/ 2147483647 h 836"/>
              <a:gd name="T18" fmla="*/ 2147483647 w 888"/>
              <a:gd name="T19" fmla="*/ 2147483647 h 836"/>
              <a:gd name="T20" fmla="*/ 2147483647 w 888"/>
              <a:gd name="T21" fmla="*/ 2147483647 h 836"/>
              <a:gd name="T22" fmla="*/ 2147483647 w 888"/>
              <a:gd name="T23" fmla="*/ 2147483647 h 836"/>
              <a:gd name="T24" fmla="*/ 2147483647 w 888"/>
              <a:gd name="T25" fmla="*/ 2147483647 h 836"/>
              <a:gd name="T26" fmla="*/ 2147483647 w 888"/>
              <a:gd name="T27" fmla="*/ 2147483647 h 836"/>
              <a:gd name="T28" fmla="*/ 2147483647 w 888"/>
              <a:gd name="T29" fmla="*/ 2147483647 h 8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8"/>
              <a:gd name="T46" fmla="*/ 0 h 836"/>
              <a:gd name="T47" fmla="*/ 888 w 888"/>
              <a:gd name="T48" fmla="*/ 836 h 8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8" h="836" extrusionOk="0">
                <a:moveTo>
                  <a:pt x="234" y="142"/>
                </a:moveTo>
                <a:cubicBezTo>
                  <a:pt x="262" y="138"/>
                  <a:pt x="250" y="140"/>
                  <a:pt x="268" y="143"/>
                </a:cubicBezTo>
                <a:cubicBezTo>
                  <a:pt x="231" y="228"/>
                  <a:pt x="191" y="311"/>
                  <a:pt x="147" y="393"/>
                </a:cubicBezTo>
                <a:cubicBezTo>
                  <a:pt x="112" y="458"/>
                  <a:pt x="77" y="523"/>
                  <a:pt x="39" y="587"/>
                </a:cubicBezTo>
                <a:cubicBezTo>
                  <a:pt x="32" y="599"/>
                  <a:pt x="-10" y="654"/>
                  <a:pt x="1" y="672"/>
                </a:cubicBezTo>
                <a:cubicBezTo>
                  <a:pt x="13" y="692"/>
                  <a:pt x="72" y="694"/>
                  <a:pt x="90" y="699"/>
                </a:cubicBezTo>
                <a:cubicBezTo>
                  <a:pt x="153" y="714"/>
                  <a:pt x="214" y="734"/>
                  <a:pt x="276" y="752"/>
                </a:cubicBezTo>
                <a:cubicBezTo>
                  <a:pt x="331" y="768"/>
                  <a:pt x="385" y="789"/>
                  <a:pt x="443" y="795"/>
                </a:cubicBezTo>
                <a:cubicBezTo>
                  <a:pt x="471" y="798"/>
                  <a:pt x="466" y="790"/>
                  <a:pt x="481" y="782"/>
                </a:cubicBezTo>
              </a:path>
              <a:path w="888" h="836" extrusionOk="0">
                <a:moveTo>
                  <a:pt x="733" y="0"/>
                </a:moveTo>
                <a:cubicBezTo>
                  <a:pt x="742" y="45"/>
                  <a:pt x="763" y="90"/>
                  <a:pt x="778" y="135"/>
                </a:cubicBezTo>
                <a:cubicBezTo>
                  <a:pt x="817" y="252"/>
                  <a:pt x="856" y="369"/>
                  <a:pt x="876" y="491"/>
                </a:cubicBezTo>
                <a:cubicBezTo>
                  <a:pt x="890" y="572"/>
                  <a:pt x="893" y="654"/>
                  <a:pt x="874" y="734"/>
                </a:cubicBezTo>
                <a:cubicBezTo>
                  <a:pt x="865" y="772"/>
                  <a:pt x="816" y="874"/>
                  <a:pt x="821" y="835"/>
                </a:cubicBezTo>
                <a:cubicBezTo>
                  <a:pt x="819" y="821"/>
                  <a:pt x="822" y="815"/>
                  <a:pt x="833" y="80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2" name="Ink 16"/>
          <p:cNvSpPr>
            <a:spLocks noRot="1" noChangeAspect="1" noEditPoints="1" noChangeArrowheads="1" noChangeShapeType="1" noTextEdit="1"/>
          </p:cNvSpPr>
          <p:nvPr/>
        </p:nvSpPr>
        <p:spPr bwMode="auto">
          <a:xfrm>
            <a:off x="6862763" y="4397375"/>
            <a:ext cx="66675" cy="487363"/>
          </a:xfrm>
          <a:custGeom>
            <a:avLst/>
            <a:gdLst>
              <a:gd name="T0" fmla="*/ 2147483647 w 185"/>
              <a:gd name="T1" fmla="*/ 2147483647 h 1356"/>
              <a:gd name="T2" fmla="*/ 2147483647 w 185"/>
              <a:gd name="T3" fmla="*/ 2147483647 h 1356"/>
              <a:gd name="T4" fmla="*/ 2147483647 w 185"/>
              <a:gd name="T5" fmla="*/ 2147483647 h 1356"/>
              <a:gd name="T6" fmla="*/ 2147483647 w 185"/>
              <a:gd name="T7" fmla="*/ 2147483647 h 1356"/>
              <a:gd name="T8" fmla="*/ 2147483647 w 185"/>
              <a:gd name="T9" fmla="*/ 2147483647 h 1356"/>
              <a:gd name="T10" fmla="*/ 2147483647 w 185"/>
              <a:gd name="T11" fmla="*/ 2147483647 h 1356"/>
              <a:gd name="T12" fmla="*/ 0 60000 65536"/>
              <a:gd name="T13" fmla="*/ 0 60000 65536"/>
              <a:gd name="T14" fmla="*/ 0 60000 65536"/>
              <a:gd name="T15" fmla="*/ 0 60000 65536"/>
              <a:gd name="T16" fmla="*/ 0 60000 65536"/>
              <a:gd name="T17" fmla="*/ 0 60000 65536"/>
              <a:gd name="T18" fmla="*/ 0 w 185"/>
              <a:gd name="T19" fmla="*/ 0 h 1356"/>
              <a:gd name="T20" fmla="*/ 185 w 185"/>
              <a:gd name="T21" fmla="*/ 1356 h 1356"/>
            </a:gdLst>
            <a:ahLst/>
            <a:cxnLst>
              <a:cxn ang="T12">
                <a:pos x="T0" y="T1"/>
              </a:cxn>
              <a:cxn ang="T13">
                <a:pos x="T2" y="T3"/>
              </a:cxn>
              <a:cxn ang="T14">
                <a:pos x="T4" y="T5"/>
              </a:cxn>
              <a:cxn ang="T15">
                <a:pos x="T6" y="T7"/>
              </a:cxn>
              <a:cxn ang="T16">
                <a:pos x="T8" y="T9"/>
              </a:cxn>
              <a:cxn ang="T17">
                <a:pos x="T10" y="T11"/>
              </a:cxn>
            </a:cxnLst>
            <a:rect l="T18" t="T19" r="T20" b="T21"/>
            <a:pathLst>
              <a:path w="185" h="1356" extrusionOk="0">
                <a:moveTo>
                  <a:pt x="73" y="5"/>
                </a:moveTo>
                <a:cubicBezTo>
                  <a:pt x="72" y="12"/>
                  <a:pt x="83" y="55"/>
                  <a:pt x="98" y="94"/>
                </a:cubicBezTo>
                <a:cubicBezTo>
                  <a:pt x="151" y="234"/>
                  <a:pt x="179" y="377"/>
                  <a:pt x="184" y="526"/>
                </a:cubicBezTo>
                <a:cubicBezTo>
                  <a:pt x="189" y="668"/>
                  <a:pt x="170" y="807"/>
                  <a:pt x="136" y="944"/>
                </a:cubicBezTo>
                <a:cubicBezTo>
                  <a:pt x="103" y="1077"/>
                  <a:pt x="44" y="1201"/>
                  <a:pt x="6" y="1332"/>
                </a:cubicBezTo>
                <a:cubicBezTo>
                  <a:pt x="-5" y="1369"/>
                  <a:pt x="2" y="1344"/>
                  <a:pt x="4" y="132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3" name="Ink 17"/>
          <p:cNvSpPr>
            <a:spLocks noRot="1" noChangeAspect="1" noEditPoints="1" noChangeArrowheads="1" noChangeShapeType="1" noTextEdit="1"/>
          </p:cNvSpPr>
          <p:nvPr/>
        </p:nvSpPr>
        <p:spPr bwMode="auto">
          <a:xfrm>
            <a:off x="8820150" y="5251450"/>
            <a:ext cx="231775" cy="82550"/>
          </a:xfrm>
          <a:custGeom>
            <a:avLst/>
            <a:gdLst>
              <a:gd name="T0" fmla="*/ 2147483647 w 644"/>
              <a:gd name="T1" fmla="*/ 2147483647 h 231"/>
              <a:gd name="T2" fmla="*/ 2147483647 w 644"/>
              <a:gd name="T3" fmla="*/ 2147483647 h 231"/>
              <a:gd name="T4" fmla="*/ 2147483647 w 644"/>
              <a:gd name="T5" fmla="*/ 2147483647 h 231"/>
              <a:gd name="T6" fmla="*/ 2147483647 w 644"/>
              <a:gd name="T7" fmla="*/ 2147483647 h 231"/>
              <a:gd name="T8" fmla="*/ 2147483647 w 644"/>
              <a:gd name="T9" fmla="*/ 2147483647 h 231"/>
              <a:gd name="T10" fmla="*/ 2147483647 w 644"/>
              <a:gd name="T11" fmla="*/ 2147483647 h 231"/>
              <a:gd name="T12" fmla="*/ 2147483647 w 644"/>
              <a:gd name="T13" fmla="*/ 2147483647 h 231"/>
              <a:gd name="T14" fmla="*/ 2147483647 w 644"/>
              <a:gd name="T15" fmla="*/ 2147483647 h 231"/>
              <a:gd name="T16" fmla="*/ 2147483647 w 644"/>
              <a:gd name="T17" fmla="*/ 2147483647 h 231"/>
              <a:gd name="T18" fmla="*/ 2147483647 w 644"/>
              <a:gd name="T19" fmla="*/ 2147483647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4"/>
              <a:gd name="T31" fmla="*/ 0 h 231"/>
              <a:gd name="T32" fmla="*/ 644 w 644"/>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4" h="231" extrusionOk="0">
                <a:moveTo>
                  <a:pt x="204" y="130"/>
                </a:moveTo>
                <a:cubicBezTo>
                  <a:pt x="238" y="177"/>
                  <a:pt x="250" y="191"/>
                  <a:pt x="224" y="230"/>
                </a:cubicBezTo>
              </a:path>
              <a:path w="644" h="231" extrusionOk="0">
                <a:moveTo>
                  <a:pt x="459" y="16"/>
                </a:moveTo>
                <a:cubicBezTo>
                  <a:pt x="492" y="58"/>
                  <a:pt x="505" y="68"/>
                  <a:pt x="495" y="105"/>
                </a:cubicBezTo>
              </a:path>
              <a:path w="644" h="231" extrusionOk="0">
                <a:moveTo>
                  <a:pt x="46" y="38"/>
                </a:moveTo>
                <a:cubicBezTo>
                  <a:pt x="22" y="52"/>
                  <a:pt x="4" y="103"/>
                  <a:pt x="30" y="30"/>
                </a:cubicBezTo>
              </a:path>
              <a:path w="644" h="231" extrusionOk="0">
                <a:moveTo>
                  <a:pt x="284" y="75"/>
                </a:moveTo>
                <a:cubicBezTo>
                  <a:pt x="336" y="78"/>
                  <a:pt x="356" y="75"/>
                  <a:pt x="378" y="35"/>
                </a:cubicBezTo>
              </a:path>
              <a:path w="644" h="231" extrusionOk="0">
                <a:moveTo>
                  <a:pt x="643" y="0"/>
                </a:moveTo>
                <a:cubicBezTo>
                  <a:pt x="640" y="14"/>
                  <a:pt x="637" y="28"/>
                  <a:pt x="634" y="4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4" name="Ink 18"/>
          <p:cNvSpPr>
            <a:spLocks noRot="1" noChangeAspect="1" noEditPoints="1" noChangeArrowheads="1" noChangeShapeType="1" noTextEdit="1"/>
          </p:cNvSpPr>
          <p:nvPr/>
        </p:nvSpPr>
        <p:spPr bwMode="auto">
          <a:xfrm>
            <a:off x="4819650" y="5119688"/>
            <a:ext cx="460375" cy="363537"/>
          </a:xfrm>
          <a:custGeom>
            <a:avLst/>
            <a:gdLst>
              <a:gd name="T0" fmla="*/ 2147483647 w 1281"/>
              <a:gd name="T1" fmla="*/ 2147483647 h 1008"/>
              <a:gd name="T2" fmla="*/ 2147483647 w 1281"/>
              <a:gd name="T3" fmla="*/ 2147483647 h 1008"/>
              <a:gd name="T4" fmla="*/ 2147483647 w 1281"/>
              <a:gd name="T5" fmla="*/ 2147483647 h 1008"/>
              <a:gd name="T6" fmla="*/ 2147483647 w 1281"/>
              <a:gd name="T7" fmla="*/ 2147483647 h 1008"/>
              <a:gd name="T8" fmla="*/ 2147483647 w 1281"/>
              <a:gd name="T9" fmla="*/ 2147483647 h 1008"/>
              <a:gd name="T10" fmla="*/ 2147483647 w 1281"/>
              <a:gd name="T11" fmla="*/ 2147483647 h 1008"/>
              <a:gd name="T12" fmla="*/ 2147483647 w 1281"/>
              <a:gd name="T13" fmla="*/ 2147483647 h 1008"/>
              <a:gd name="T14" fmla="*/ 2147483647 w 1281"/>
              <a:gd name="T15" fmla="*/ 2147483647 h 1008"/>
              <a:gd name="T16" fmla="*/ 2147483647 w 1281"/>
              <a:gd name="T17" fmla="*/ 2147483647 h 1008"/>
              <a:gd name="T18" fmla="*/ 2147483647 w 1281"/>
              <a:gd name="T19" fmla="*/ 2147483647 h 1008"/>
              <a:gd name="T20" fmla="*/ 2147483647 w 1281"/>
              <a:gd name="T21" fmla="*/ 2147483647 h 1008"/>
              <a:gd name="T22" fmla="*/ 2147483647 w 1281"/>
              <a:gd name="T23" fmla="*/ 2147483647 h 1008"/>
              <a:gd name="T24" fmla="*/ 2147483647 w 1281"/>
              <a:gd name="T25" fmla="*/ 2147483647 h 1008"/>
              <a:gd name="T26" fmla="*/ 2147483647 w 1281"/>
              <a:gd name="T27" fmla="*/ 2147483647 h 1008"/>
              <a:gd name="T28" fmla="*/ 2147483647 w 1281"/>
              <a:gd name="T29" fmla="*/ 2147483647 h 1008"/>
              <a:gd name="T30" fmla="*/ 2147483647 w 1281"/>
              <a:gd name="T31" fmla="*/ 2147483647 h 1008"/>
              <a:gd name="T32" fmla="*/ 2147483647 w 1281"/>
              <a:gd name="T33" fmla="*/ 2147483647 h 1008"/>
              <a:gd name="T34" fmla="*/ 2147483647 w 1281"/>
              <a:gd name="T35" fmla="*/ 2147483647 h 1008"/>
              <a:gd name="T36" fmla="*/ 2147483647 w 1281"/>
              <a:gd name="T37" fmla="*/ 2147483647 h 1008"/>
              <a:gd name="T38" fmla="*/ 2147483647 w 1281"/>
              <a:gd name="T39" fmla="*/ 2147483647 h 1008"/>
              <a:gd name="T40" fmla="*/ 2147483647 w 1281"/>
              <a:gd name="T41" fmla="*/ 2147483647 h 1008"/>
              <a:gd name="T42" fmla="*/ 2147483647 w 1281"/>
              <a:gd name="T43" fmla="*/ 2147483647 h 1008"/>
              <a:gd name="T44" fmla="*/ 2147483647 w 1281"/>
              <a:gd name="T45" fmla="*/ 2147483647 h 1008"/>
              <a:gd name="T46" fmla="*/ 2147483647 w 1281"/>
              <a:gd name="T47" fmla="*/ 2147483647 h 1008"/>
              <a:gd name="T48" fmla="*/ 2147483647 w 1281"/>
              <a:gd name="T49" fmla="*/ 2147483647 h 1008"/>
              <a:gd name="T50" fmla="*/ 2147483647 w 1281"/>
              <a:gd name="T51" fmla="*/ 2147483647 h 1008"/>
              <a:gd name="T52" fmla="*/ 2147483647 w 1281"/>
              <a:gd name="T53" fmla="*/ 2147483647 h 1008"/>
              <a:gd name="T54" fmla="*/ 2147483647 w 1281"/>
              <a:gd name="T55" fmla="*/ 2147483647 h 1008"/>
              <a:gd name="T56" fmla="*/ 2147483647 w 1281"/>
              <a:gd name="T57" fmla="*/ 2147483647 h 1008"/>
              <a:gd name="T58" fmla="*/ 2147483647 w 1281"/>
              <a:gd name="T59" fmla="*/ 2147483647 h 1008"/>
              <a:gd name="T60" fmla="*/ 2147483647 w 1281"/>
              <a:gd name="T61" fmla="*/ 2147483647 h 1008"/>
              <a:gd name="T62" fmla="*/ 2147483647 w 1281"/>
              <a:gd name="T63" fmla="*/ 2147483647 h 1008"/>
              <a:gd name="T64" fmla="*/ 2147483647 w 1281"/>
              <a:gd name="T65" fmla="*/ 2147483647 h 1008"/>
              <a:gd name="T66" fmla="*/ 2147483647 w 1281"/>
              <a:gd name="T67" fmla="*/ 2147483647 h 1008"/>
              <a:gd name="T68" fmla="*/ 2147483647 w 1281"/>
              <a:gd name="T69" fmla="*/ 2147483647 h 1008"/>
              <a:gd name="T70" fmla="*/ 2147483647 w 1281"/>
              <a:gd name="T71" fmla="*/ 2147483647 h 1008"/>
              <a:gd name="T72" fmla="*/ 2147483647 w 1281"/>
              <a:gd name="T73" fmla="*/ 2147483647 h 1008"/>
              <a:gd name="T74" fmla="*/ 2147483647 w 1281"/>
              <a:gd name="T75" fmla="*/ 2147483647 h 1008"/>
              <a:gd name="T76" fmla="*/ 2147483647 w 1281"/>
              <a:gd name="T77" fmla="*/ 2147483647 h 1008"/>
              <a:gd name="T78" fmla="*/ 2147483647 w 1281"/>
              <a:gd name="T79" fmla="*/ 2147483647 h 1008"/>
              <a:gd name="T80" fmla="*/ 2147483647 w 1281"/>
              <a:gd name="T81" fmla="*/ 2147483647 h 1008"/>
              <a:gd name="T82" fmla="*/ 2147483647 w 1281"/>
              <a:gd name="T83" fmla="*/ 2147483647 h 1008"/>
              <a:gd name="T84" fmla="*/ 2147483647 w 1281"/>
              <a:gd name="T85" fmla="*/ 2147483647 h 1008"/>
              <a:gd name="T86" fmla="*/ 2147483647 w 1281"/>
              <a:gd name="T87" fmla="*/ 2147483647 h 1008"/>
              <a:gd name="T88" fmla="*/ 2147483647 w 1281"/>
              <a:gd name="T89" fmla="*/ 2147483647 h 1008"/>
              <a:gd name="T90" fmla="*/ 2147483647 w 1281"/>
              <a:gd name="T91" fmla="*/ 2147483647 h 1008"/>
              <a:gd name="T92" fmla="*/ 2147483647 w 1281"/>
              <a:gd name="T93" fmla="*/ 2147483647 h 1008"/>
              <a:gd name="T94" fmla="*/ 2147483647 w 1281"/>
              <a:gd name="T95" fmla="*/ 2147483647 h 1008"/>
              <a:gd name="T96" fmla="*/ 2147483647 w 1281"/>
              <a:gd name="T97" fmla="*/ 2147483647 h 1008"/>
              <a:gd name="T98" fmla="*/ 2147483647 w 1281"/>
              <a:gd name="T99" fmla="*/ 2147483647 h 1008"/>
              <a:gd name="T100" fmla="*/ 2147483647 w 1281"/>
              <a:gd name="T101" fmla="*/ 2147483647 h 1008"/>
              <a:gd name="T102" fmla="*/ 2147483647 w 1281"/>
              <a:gd name="T103" fmla="*/ 2147483647 h 1008"/>
              <a:gd name="T104" fmla="*/ 2147483647 w 1281"/>
              <a:gd name="T105" fmla="*/ 2147483647 h 1008"/>
              <a:gd name="T106" fmla="*/ 2147483647 w 1281"/>
              <a:gd name="T107" fmla="*/ 2147483647 h 1008"/>
              <a:gd name="T108" fmla="*/ 2147483647 w 1281"/>
              <a:gd name="T109" fmla="*/ 2147483647 h 1008"/>
              <a:gd name="T110" fmla="*/ 2147483647 w 1281"/>
              <a:gd name="T111" fmla="*/ 2147483647 h 1008"/>
              <a:gd name="T112" fmla="*/ 2147483647 w 1281"/>
              <a:gd name="T113" fmla="*/ 2147483647 h 10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1"/>
              <a:gd name="T172" fmla="*/ 0 h 1008"/>
              <a:gd name="T173" fmla="*/ 1281 w 1281"/>
              <a:gd name="T174" fmla="*/ 1008 h 10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1" h="1008" extrusionOk="0">
                <a:moveTo>
                  <a:pt x="153" y="0"/>
                </a:moveTo>
                <a:cubicBezTo>
                  <a:pt x="135" y="48"/>
                  <a:pt x="121" y="96"/>
                  <a:pt x="108" y="146"/>
                </a:cubicBezTo>
                <a:cubicBezTo>
                  <a:pt x="78" y="257"/>
                  <a:pt x="52" y="371"/>
                  <a:pt x="34" y="485"/>
                </a:cubicBezTo>
                <a:cubicBezTo>
                  <a:pt x="10" y="633"/>
                  <a:pt x="-19" y="800"/>
                  <a:pt x="9" y="950"/>
                </a:cubicBezTo>
                <a:cubicBezTo>
                  <a:pt x="16" y="990"/>
                  <a:pt x="36" y="1024"/>
                  <a:pt x="79" y="997"/>
                </a:cubicBezTo>
                <a:cubicBezTo>
                  <a:pt x="109" y="971"/>
                  <a:pt x="121" y="961"/>
                  <a:pt x="140" y="941"/>
                </a:cubicBezTo>
              </a:path>
              <a:path w="1281" h="1008" extrusionOk="0">
                <a:moveTo>
                  <a:pt x="298" y="301"/>
                </a:moveTo>
                <a:cubicBezTo>
                  <a:pt x="300" y="305"/>
                  <a:pt x="302" y="309"/>
                  <a:pt x="304" y="313"/>
                </a:cubicBezTo>
                <a:cubicBezTo>
                  <a:pt x="315" y="294"/>
                  <a:pt x="309" y="282"/>
                  <a:pt x="288" y="266"/>
                </a:cubicBezTo>
                <a:cubicBezTo>
                  <a:pt x="274" y="255"/>
                  <a:pt x="256" y="252"/>
                  <a:pt x="243" y="266"/>
                </a:cubicBezTo>
                <a:cubicBezTo>
                  <a:pt x="220" y="290"/>
                  <a:pt x="211" y="324"/>
                  <a:pt x="202" y="355"/>
                </a:cubicBezTo>
                <a:cubicBezTo>
                  <a:pt x="185" y="417"/>
                  <a:pt x="177" y="480"/>
                  <a:pt x="179" y="544"/>
                </a:cubicBezTo>
                <a:cubicBezTo>
                  <a:pt x="180" y="597"/>
                  <a:pt x="192" y="650"/>
                  <a:pt x="219" y="695"/>
                </a:cubicBezTo>
                <a:cubicBezTo>
                  <a:pt x="236" y="723"/>
                  <a:pt x="258" y="750"/>
                  <a:pt x="291" y="757"/>
                </a:cubicBezTo>
                <a:cubicBezTo>
                  <a:pt x="307" y="761"/>
                  <a:pt x="333" y="752"/>
                  <a:pt x="344" y="741"/>
                </a:cubicBezTo>
                <a:cubicBezTo>
                  <a:pt x="362" y="723"/>
                  <a:pt x="378" y="701"/>
                  <a:pt x="397" y="682"/>
                </a:cubicBezTo>
                <a:cubicBezTo>
                  <a:pt x="402" y="677"/>
                  <a:pt x="408" y="671"/>
                  <a:pt x="413" y="666"/>
                </a:cubicBezTo>
              </a:path>
              <a:path w="1281" h="1008" extrusionOk="0">
                <a:moveTo>
                  <a:pt x="490" y="526"/>
                </a:moveTo>
                <a:cubicBezTo>
                  <a:pt x="478" y="513"/>
                  <a:pt x="466" y="502"/>
                  <a:pt x="456" y="487"/>
                </a:cubicBezTo>
              </a:path>
              <a:path w="1281" h="1008" extrusionOk="0">
                <a:moveTo>
                  <a:pt x="570" y="401"/>
                </a:moveTo>
                <a:cubicBezTo>
                  <a:pt x="548" y="409"/>
                  <a:pt x="527" y="411"/>
                  <a:pt x="507" y="426"/>
                </a:cubicBezTo>
                <a:cubicBezTo>
                  <a:pt x="491" y="438"/>
                  <a:pt x="477" y="461"/>
                  <a:pt x="471" y="480"/>
                </a:cubicBezTo>
                <a:cubicBezTo>
                  <a:pt x="461" y="512"/>
                  <a:pt x="462" y="546"/>
                  <a:pt x="465" y="579"/>
                </a:cubicBezTo>
                <a:cubicBezTo>
                  <a:pt x="470" y="624"/>
                  <a:pt x="480" y="670"/>
                  <a:pt x="502" y="710"/>
                </a:cubicBezTo>
                <a:cubicBezTo>
                  <a:pt x="519" y="740"/>
                  <a:pt x="542" y="754"/>
                  <a:pt x="575" y="740"/>
                </a:cubicBezTo>
                <a:cubicBezTo>
                  <a:pt x="610" y="725"/>
                  <a:pt x="635" y="697"/>
                  <a:pt x="659" y="668"/>
                </a:cubicBezTo>
                <a:cubicBezTo>
                  <a:pt x="687" y="634"/>
                  <a:pt x="706" y="596"/>
                  <a:pt x="710" y="552"/>
                </a:cubicBezTo>
                <a:cubicBezTo>
                  <a:pt x="715" y="496"/>
                  <a:pt x="680" y="447"/>
                  <a:pt x="640" y="411"/>
                </a:cubicBezTo>
                <a:cubicBezTo>
                  <a:pt x="623" y="396"/>
                  <a:pt x="600" y="384"/>
                  <a:pt x="584" y="367"/>
                </a:cubicBezTo>
                <a:cubicBezTo>
                  <a:pt x="564" y="345"/>
                  <a:pt x="571" y="320"/>
                  <a:pt x="594" y="304"/>
                </a:cubicBezTo>
                <a:cubicBezTo>
                  <a:pt x="609" y="294"/>
                  <a:pt x="623" y="294"/>
                  <a:pt x="641" y="293"/>
                </a:cubicBezTo>
                <a:cubicBezTo>
                  <a:pt x="692" y="290"/>
                  <a:pt x="749" y="318"/>
                  <a:pt x="779" y="359"/>
                </a:cubicBezTo>
                <a:cubicBezTo>
                  <a:pt x="802" y="390"/>
                  <a:pt x="813" y="430"/>
                  <a:pt x="818" y="468"/>
                </a:cubicBezTo>
                <a:cubicBezTo>
                  <a:pt x="824" y="510"/>
                  <a:pt x="824" y="553"/>
                  <a:pt x="823" y="595"/>
                </a:cubicBezTo>
                <a:cubicBezTo>
                  <a:pt x="822" y="625"/>
                  <a:pt x="821" y="654"/>
                  <a:pt x="821" y="684"/>
                </a:cubicBezTo>
                <a:cubicBezTo>
                  <a:pt x="821" y="687"/>
                  <a:pt x="821" y="691"/>
                  <a:pt x="821" y="694"/>
                </a:cubicBezTo>
                <a:cubicBezTo>
                  <a:pt x="826" y="668"/>
                  <a:pt x="830" y="642"/>
                  <a:pt x="835" y="616"/>
                </a:cubicBezTo>
                <a:cubicBezTo>
                  <a:pt x="843" y="572"/>
                  <a:pt x="852" y="528"/>
                  <a:pt x="861" y="484"/>
                </a:cubicBezTo>
                <a:cubicBezTo>
                  <a:pt x="867" y="457"/>
                  <a:pt x="870" y="424"/>
                  <a:pt x="883" y="399"/>
                </a:cubicBezTo>
                <a:cubicBezTo>
                  <a:pt x="885" y="396"/>
                  <a:pt x="888" y="393"/>
                  <a:pt x="890" y="390"/>
                </a:cubicBezTo>
                <a:cubicBezTo>
                  <a:pt x="901" y="418"/>
                  <a:pt x="908" y="446"/>
                  <a:pt x="915" y="476"/>
                </a:cubicBezTo>
                <a:cubicBezTo>
                  <a:pt x="929" y="536"/>
                  <a:pt x="944" y="596"/>
                  <a:pt x="953" y="657"/>
                </a:cubicBezTo>
                <a:cubicBezTo>
                  <a:pt x="956" y="675"/>
                  <a:pt x="953" y="710"/>
                  <a:pt x="959" y="725"/>
                </a:cubicBezTo>
                <a:cubicBezTo>
                  <a:pt x="962" y="728"/>
                  <a:pt x="966" y="731"/>
                  <a:pt x="969" y="734"/>
                </a:cubicBezTo>
              </a:path>
              <a:path w="1281" h="1008" extrusionOk="0">
                <a:moveTo>
                  <a:pt x="1172" y="375"/>
                </a:moveTo>
                <a:cubicBezTo>
                  <a:pt x="1171" y="353"/>
                  <a:pt x="1171" y="346"/>
                  <a:pt x="1154" y="328"/>
                </a:cubicBezTo>
                <a:cubicBezTo>
                  <a:pt x="1139" y="312"/>
                  <a:pt x="1122" y="295"/>
                  <a:pt x="1099" y="303"/>
                </a:cubicBezTo>
                <a:cubicBezTo>
                  <a:pt x="1070" y="313"/>
                  <a:pt x="1055" y="355"/>
                  <a:pt x="1053" y="382"/>
                </a:cubicBezTo>
                <a:cubicBezTo>
                  <a:pt x="1051" y="411"/>
                  <a:pt x="1063" y="440"/>
                  <a:pt x="1079" y="464"/>
                </a:cubicBezTo>
                <a:cubicBezTo>
                  <a:pt x="1100" y="495"/>
                  <a:pt x="1128" y="520"/>
                  <a:pt x="1157" y="544"/>
                </a:cubicBezTo>
                <a:cubicBezTo>
                  <a:pt x="1182" y="565"/>
                  <a:pt x="1209" y="583"/>
                  <a:pt x="1236" y="602"/>
                </a:cubicBezTo>
                <a:cubicBezTo>
                  <a:pt x="1246" y="609"/>
                  <a:pt x="1277" y="623"/>
                  <a:pt x="1280" y="637"/>
                </a:cubicBezTo>
                <a:cubicBezTo>
                  <a:pt x="1285" y="665"/>
                  <a:pt x="1251" y="687"/>
                  <a:pt x="1233" y="704"/>
                </a:cubicBezTo>
                <a:cubicBezTo>
                  <a:pt x="1211" y="724"/>
                  <a:pt x="1186" y="739"/>
                  <a:pt x="1161" y="754"/>
                </a:cubicBezTo>
                <a:cubicBezTo>
                  <a:pt x="1145" y="763"/>
                  <a:pt x="1130" y="772"/>
                  <a:pt x="1112" y="775"/>
                </a:cubicBezTo>
                <a:cubicBezTo>
                  <a:pt x="1099" y="777"/>
                  <a:pt x="1061" y="770"/>
                  <a:pt x="1053" y="759"/>
                </a:cubicBezTo>
                <a:cubicBezTo>
                  <a:pt x="1052" y="754"/>
                  <a:pt x="1051" y="749"/>
                  <a:pt x="1050" y="74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5" name="Ink 19"/>
          <p:cNvSpPr>
            <a:spLocks noRot="1" noChangeAspect="1" noEditPoints="1" noChangeArrowheads="1" noChangeShapeType="1" noTextEdit="1"/>
          </p:cNvSpPr>
          <p:nvPr/>
        </p:nvSpPr>
        <p:spPr bwMode="auto">
          <a:xfrm>
            <a:off x="5500688" y="5076825"/>
            <a:ext cx="927100" cy="417513"/>
          </a:xfrm>
          <a:custGeom>
            <a:avLst/>
            <a:gdLst>
              <a:gd name="T0" fmla="*/ 2147483647 w 2576"/>
              <a:gd name="T1" fmla="*/ 2147483647 h 1160"/>
              <a:gd name="T2" fmla="*/ 2147483647 w 2576"/>
              <a:gd name="T3" fmla="*/ 2147483647 h 1160"/>
              <a:gd name="T4" fmla="*/ 2147483647 w 2576"/>
              <a:gd name="T5" fmla="*/ 2147483647 h 1160"/>
              <a:gd name="T6" fmla="*/ 2147483647 w 2576"/>
              <a:gd name="T7" fmla="*/ 2147483647 h 1160"/>
              <a:gd name="T8" fmla="*/ 2147483647 w 2576"/>
              <a:gd name="T9" fmla="*/ 2147483647 h 1160"/>
              <a:gd name="T10" fmla="*/ 2147483647 w 2576"/>
              <a:gd name="T11" fmla="*/ 2147483647 h 1160"/>
              <a:gd name="T12" fmla="*/ 2147483647 w 2576"/>
              <a:gd name="T13" fmla="*/ 2147483647 h 1160"/>
              <a:gd name="T14" fmla="*/ 2147483647 w 2576"/>
              <a:gd name="T15" fmla="*/ 2147483647 h 1160"/>
              <a:gd name="T16" fmla="*/ 2147483647 w 2576"/>
              <a:gd name="T17" fmla="*/ 2147483647 h 1160"/>
              <a:gd name="T18" fmla="*/ 2147483647 w 2576"/>
              <a:gd name="T19" fmla="*/ 2147483647 h 1160"/>
              <a:gd name="T20" fmla="*/ 2147483647 w 2576"/>
              <a:gd name="T21" fmla="*/ 2147483647 h 1160"/>
              <a:gd name="T22" fmla="*/ 2147483647 w 2576"/>
              <a:gd name="T23" fmla="*/ 2147483647 h 1160"/>
              <a:gd name="T24" fmla="*/ 2147483647 w 2576"/>
              <a:gd name="T25" fmla="*/ 2147483647 h 1160"/>
              <a:gd name="T26" fmla="*/ 2147483647 w 2576"/>
              <a:gd name="T27" fmla="*/ 2147483647 h 1160"/>
              <a:gd name="T28" fmla="*/ 2147483647 w 2576"/>
              <a:gd name="T29" fmla="*/ 2147483647 h 1160"/>
              <a:gd name="T30" fmla="*/ 2147483647 w 2576"/>
              <a:gd name="T31" fmla="*/ 2147483647 h 1160"/>
              <a:gd name="T32" fmla="*/ 2147483647 w 2576"/>
              <a:gd name="T33" fmla="*/ 2147483647 h 1160"/>
              <a:gd name="T34" fmla="*/ 2147483647 w 2576"/>
              <a:gd name="T35" fmla="*/ 2147483647 h 1160"/>
              <a:gd name="T36" fmla="*/ 2147483647 w 2576"/>
              <a:gd name="T37" fmla="*/ 2147483647 h 1160"/>
              <a:gd name="T38" fmla="*/ 2147483647 w 2576"/>
              <a:gd name="T39" fmla="*/ 2147483647 h 1160"/>
              <a:gd name="T40" fmla="*/ 2147483647 w 2576"/>
              <a:gd name="T41" fmla="*/ 2147483647 h 1160"/>
              <a:gd name="T42" fmla="*/ 2147483647 w 2576"/>
              <a:gd name="T43" fmla="*/ 2147483647 h 1160"/>
              <a:gd name="T44" fmla="*/ 2147483647 w 2576"/>
              <a:gd name="T45" fmla="*/ 2147483647 h 1160"/>
              <a:gd name="T46" fmla="*/ 2147483647 w 2576"/>
              <a:gd name="T47" fmla="*/ 2147483647 h 1160"/>
              <a:gd name="T48" fmla="*/ 2147483647 w 2576"/>
              <a:gd name="T49" fmla="*/ 2147483647 h 1160"/>
              <a:gd name="T50" fmla="*/ 2147483647 w 2576"/>
              <a:gd name="T51" fmla="*/ 2147483647 h 1160"/>
              <a:gd name="T52" fmla="*/ 2147483647 w 2576"/>
              <a:gd name="T53" fmla="*/ 2147483647 h 1160"/>
              <a:gd name="T54" fmla="*/ 2147483647 w 2576"/>
              <a:gd name="T55" fmla="*/ 2147483647 h 1160"/>
              <a:gd name="T56" fmla="*/ 2147483647 w 2576"/>
              <a:gd name="T57" fmla="*/ 2147483647 h 1160"/>
              <a:gd name="T58" fmla="*/ 2147483647 w 2576"/>
              <a:gd name="T59" fmla="*/ 2147483647 h 1160"/>
              <a:gd name="T60" fmla="*/ 2147483647 w 2576"/>
              <a:gd name="T61" fmla="*/ 2147483647 h 1160"/>
              <a:gd name="T62" fmla="*/ 2147483647 w 2576"/>
              <a:gd name="T63" fmla="*/ 2147483647 h 1160"/>
              <a:gd name="T64" fmla="*/ 2147483647 w 2576"/>
              <a:gd name="T65" fmla="*/ 2147483647 h 1160"/>
              <a:gd name="T66" fmla="*/ 2147483647 w 2576"/>
              <a:gd name="T67" fmla="*/ 2147483647 h 1160"/>
              <a:gd name="T68" fmla="*/ 2147483647 w 2576"/>
              <a:gd name="T69" fmla="*/ 2147483647 h 1160"/>
              <a:gd name="T70" fmla="*/ 2147483647 w 2576"/>
              <a:gd name="T71" fmla="*/ 2147483647 h 1160"/>
              <a:gd name="T72" fmla="*/ 2147483647 w 2576"/>
              <a:gd name="T73" fmla="*/ 2147483647 h 1160"/>
              <a:gd name="T74" fmla="*/ 2147483647 w 2576"/>
              <a:gd name="T75" fmla="*/ 2147483647 h 1160"/>
              <a:gd name="T76" fmla="*/ 2147483647 w 2576"/>
              <a:gd name="T77" fmla="*/ 2147483647 h 1160"/>
              <a:gd name="T78" fmla="*/ 2147483647 w 2576"/>
              <a:gd name="T79" fmla="*/ 2147483647 h 1160"/>
              <a:gd name="T80" fmla="*/ 2147483647 w 2576"/>
              <a:gd name="T81" fmla="*/ 2147483647 h 1160"/>
              <a:gd name="T82" fmla="*/ 2147483647 w 2576"/>
              <a:gd name="T83" fmla="*/ 2147483647 h 1160"/>
              <a:gd name="T84" fmla="*/ 2147483647 w 2576"/>
              <a:gd name="T85" fmla="*/ 2147483647 h 1160"/>
              <a:gd name="T86" fmla="*/ 2147483647 w 2576"/>
              <a:gd name="T87" fmla="*/ 2147483647 h 1160"/>
              <a:gd name="T88" fmla="*/ 2147483647 w 2576"/>
              <a:gd name="T89" fmla="*/ 2147483647 h 1160"/>
              <a:gd name="T90" fmla="*/ 2147483647 w 2576"/>
              <a:gd name="T91" fmla="*/ 2147483647 h 1160"/>
              <a:gd name="T92" fmla="*/ 2147483647 w 2576"/>
              <a:gd name="T93" fmla="*/ 2147483647 h 1160"/>
              <a:gd name="T94" fmla="*/ 2147483647 w 2576"/>
              <a:gd name="T95" fmla="*/ 2147483647 h 1160"/>
              <a:gd name="T96" fmla="*/ 2147483647 w 2576"/>
              <a:gd name="T97" fmla="*/ 2147483647 h 1160"/>
              <a:gd name="T98" fmla="*/ 2147483647 w 2576"/>
              <a:gd name="T99" fmla="*/ 2147483647 h 1160"/>
              <a:gd name="T100" fmla="*/ 2147483647 w 2576"/>
              <a:gd name="T101" fmla="*/ 2147483647 h 1160"/>
              <a:gd name="T102" fmla="*/ 2147483647 w 2576"/>
              <a:gd name="T103" fmla="*/ 2147483647 h 1160"/>
              <a:gd name="T104" fmla="*/ 2147483647 w 2576"/>
              <a:gd name="T105" fmla="*/ 2147483647 h 1160"/>
              <a:gd name="T106" fmla="*/ 2147483647 w 2576"/>
              <a:gd name="T107" fmla="*/ 2147483647 h 1160"/>
              <a:gd name="T108" fmla="*/ 2147483647 w 2576"/>
              <a:gd name="T109" fmla="*/ 2147483647 h 1160"/>
              <a:gd name="T110" fmla="*/ 2147483647 w 2576"/>
              <a:gd name="T111" fmla="*/ 2147483647 h 11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76"/>
              <a:gd name="T169" fmla="*/ 0 h 1160"/>
              <a:gd name="T170" fmla="*/ 2576 w 2576"/>
              <a:gd name="T171" fmla="*/ 1160 h 11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76" h="1160" extrusionOk="0">
                <a:moveTo>
                  <a:pt x="114" y="194"/>
                </a:moveTo>
                <a:cubicBezTo>
                  <a:pt x="82" y="220"/>
                  <a:pt x="64" y="235"/>
                  <a:pt x="48" y="279"/>
                </a:cubicBezTo>
                <a:cubicBezTo>
                  <a:pt x="21" y="356"/>
                  <a:pt x="6" y="436"/>
                  <a:pt x="1" y="517"/>
                </a:cubicBezTo>
                <a:cubicBezTo>
                  <a:pt x="-4" y="608"/>
                  <a:pt x="3" y="701"/>
                  <a:pt x="34" y="787"/>
                </a:cubicBezTo>
                <a:cubicBezTo>
                  <a:pt x="54" y="842"/>
                  <a:pt x="88" y="895"/>
                  <a:pt x="151" y="903"/>
                </a:cubicBezTo>
                <a:cubicBezTo>
                  <a:pt x="195" y="909"/>
                  <a:pt x="231" y="877"/>
                  <a:pt x="266" y="857"/>
                </a:cubicBezTo>
              </a:path>
              <a:path w="2576" h="1160" extrusionOk="0">
                <a:moveTo>
                  <a:pt x="722" y="232"/>
                </a:moveTo>
                <a:cubicBezTo>
                  <a:pt x="727" y="154"/>
                  <a:pt x="720" y="93"/>
                  <a:pt x="640" y="55"/>
                </a:cubicBezTo>
                <a:cubicBezTo>
                  <a:pt x="596" y="34"/>
                  <a:pt x="536" y="35"/>
                  <a:pt x="498" y="68"/>
                </a:cubicBezTo>
                <a:cubicBezTo>
                  <a:pt x="443" y="116"/>
                  <a:pt x="442" y="199"/>
                  <a:pt x="445" y="265"/>
                </a:cubicBezTo>
                <a:cubicBezTo>
                  <a:pt x="450" y="384"/>
                  <a:pt x="478" y="502"/>
                  <a:pt x="503" y="617"/>
                </a:cubicBezTo>
                <a:cubicBezTo>
                  <a:pt x="528" y="733"/>
                  <a:pt x="553" y="848"/>
                  <a:pt x="568" y="966"/>
                </a:cubicBezTo>
                <a:cubicBezTo>
                  <a:pt x="572" y="997"/>
                  <a:pt x="593" y="1124"/>
                  <a:pt x="560" y="1151"/>
                </a:cubicBezTo>
                <a:cubicBezTo>
                  <a:pt x="549" y="1159"/>
                  <a:pt x="545" y="1162"/>
                  <a:pt x="539" y="1149"/>
                </a:cubicBezTo>
              </a:path>
              <a:path w="2576" h="1160" extrusionOk="0">
                <a:moveTo>
                  <a:pt x="482" y="557"/>
                </a:moveTo>
                <a:cubicBezTo>
                  <a:pt x="507" y="530"/>
                  <a:pt x="518" y="527"/>
                  <a:pt x="556" y="538"/>
                </a:cubicBezTo>
                <a:cubicBezTo>
                  <a:pt x="599" y="551"/>
                  <a:pt x="637" y="577"/>
                  <a:pt x="669" y="607"/>
                </a:cubicBezTo>
                <a:cubicBezTo>
                  <a:pt x="698" y="634"/>
                  <a:pt x="720" y="666"/>
                  <a:pt x="743" y="697"/>
                </a:cubicBezTo>
                <a:cubicBezTo>
                  <a:pt x="750" y="677"/>
                  <a:pt x="752" y="667"/>
                  <a:pt x="746" y="651"/>
                </a:cubicBezTo>
              </a:path>
              <a:path w="2576" h="1160" extrusionOk="0">
                <a:moveTo>
                  <a:pt x="680" y="372"/>
                </a:moveTo>
                <a:cubicBezTo>
                  <a:pt x="696" y="424"/>
                  <a:pt x="713" y="464"/>
                  <a:pt x="751" y="505"/>
                </a:cubicBezTo>
                <a:cubicBezTo>
                  <a:pt x="768" y="523"/>
                  <a:pt x="785" y="536"/>
                  <a:pt x="805" y="550"/>
                </a:cubicBezTo>
              </a:path>
              <a:path w="2576" h="1160" extrusionOk="0">
                <a:moveTo>
                  <a:pt x="932" y="643"/>
                </a:moveTo>
                <a:cubicBezTo>
                  <a:pt x="936" y="640"/>
                  <a:pt x="938" y="627"/>
                  <a:pt x="929" y="593"/>
                </a:cubicBezTo>
                <a:cubicBezTo>
                  <a:pt x="918" y="551"/>
                  <a:pt x="906" y="510"/>
                  <a:pt x="900" y="467"/>
                </a:cubicBezTo>
                <a:cubicBezTo>
                  <a:pt x="897" y="445"/>
                  <a:pt x="889" y="397"/>
                  <a:pt x="912" y="380"/>
                </a:cubicBezTo>
                <a:cubicBezTo>
                  <a:pt x="934" y="363"/>
                  <a:pt x="978" y="372"/>
                  <a:pt x="1002" y="376"/>
                </a:cubicBezTo>
                <a:cubicBezTo>
                  <a:pt x="1035" y="381"/>
                  <a:pt x="1073" y="387"/>
                  <a:pt x="1101" y="407"/>
                </a:cubicBezTo>
                <a:cubicBezTo>
                  <a:pt x="1121" y="421"/>
                  <a:pt x="1123" y="436"/>
                  <a:pt x="1114" y="456"/>
                </a:cubicBezTo>
                <a:cubicBezTo>
                  <a:pt x="1105" y="475"/>
                  <a:pt x="1092" y="492"/>
                  <a:pt x="1096" y="515"/>
                </a:cubicBezTo>
                <a:cubicBezTo>
                  <a:pt x="1101" y="546"/>
                  <a:pt x="1133" y="574"/>
                  <a:pt x="1152" y="597"/>
                </a:cubicBezTo>
                <a:cubicBezTo>
                  <a:pt x="1175" y="625"/>
                  <a:pt x="1205" y="659"/>
                  <a:pt x="1211" y="697"/>
                </a:cubicBezTo>
                <a:cubicBezTo>
                  <a:pt x="1216" y="730"/>
                  <a:pt x="1184" y="759"/>
                  <a:pt x="1152" y="756"/>
                </a:cubicBezTo>
                <a:cubicBezTo>
                  <a:pt x="1128" y="754"/>
                  <a:pt x="1102" y="739"/>
                  <a:pt x="1099" y="715"/>
                </a:cubicBezTo>
                <a:cubicBezTo>
                  <a:pt x="1100" y="690"/>
                  <a:pt x="1101" y="680"/>
                  <a:pt x="1109" y="664"/>
                </a:cubicBezTo>
              </a:path>
              <a:path w="2576" h="1160" extrusionOk="0">
                <a:moveTo>
                  <a:pt x="1443" y="95"/>
                </a:moveTo>
                <a:cubicBezTo>
                  <a:pt x="1470" y="110"/>
                  <a:pt x="1459" y="132"/>
                  <a:pt x="1456" y="166"/>
                </a:cubicBezTo>
                <a:cubicBezTo>
                  <a:pt x="1451" y="231"/>
                  <a:pt x="1449" y="296"/>
                  <a:pt x="1448" y="361"/>
                </a:cubicBezTo>
                <a:cubicBezTo>
                  <a:pt x="1446" y="455"/>
                  <a:pt x="1453" y="548"/>
                  <a:pt x="1457" y="642"/>
                </a:cubicBezTo>
                <a:cubicBezTo>
                  <a:pt x="1456" y="668"/>
                  <a:pt x="1455" y="674"/>
                  <a:pt x="1458" y="690"/>
                </a:cubicBezTo>
              </a:path>
              <a:path w="2576" h="1160" extrusionOk="0">
                <a:moveTo>
                  <a:pt x="1359" y="418"/>
                </a:moveTo>
                <a:cubicBezTo>
                  <a:pt x="1356" y="404"/>
                  <a:pt x="1355" y="401"/>
                  <a:pt x="1361" y="393"/>
                </a:cubicBezTo>
                <a:cubicBezTo>
                  <a:pt x="1397" y="390"/>
                  <a:pt x="1433" y="397"/>
                  <a:pt x="1469" y="395"/>
                </a:cubicBezTo>
                <a:cubicBezTo>
                  <a:pt x="1525" y="391"/>
                  <a:pt x="1583" y="384"/>
                  <a:pt x="1637" y="366"/>
                </a:cubicBezTo>
                <a:cubicBezTo>
                  <a:pt x="1650" y="361"/>
                  <a:pt x="1662" y="356"/>
                  <a:pt x="1675" y="351"/>
                </a:cubicBezTo>
              </a:path>
              <a:path w="2576" h="1160" extrusionOk="0">
                <a:moveTo>
                  <a:pt x="2060" y="147"/>
                </a:moveTo>
                <a:cubicBezTo>
                  <a:pt x="2079" y="164"/>
                  <a:pt x="2081" y="162"/>
                  <a:pt x="2067" y="201"/>
                </a:cubicBezTo>
                <a:cubicBezTo>
                  <a:pt x="2045" y="262"/>
                  <a:pt x="2016" y="321"/>
                  <a:pt x="1992" y="381"/>
                </a:cubicBezTo>
                <a:cubicBezTo>
                  <a:pt x="1962" y="455"/>
                  <a:pt x="1907" y="561"/>
                  <a:pt x="1940" y="643"/>
                </a:cubicBezTo>
                <a:cubicBezTo>
                  <a:pt x="1955" y="681"/>
                  <a:pt x="1994" y="701"/>
                  <a:pt x="2031" y="712"/>
                </a:cubicBezTo>
                <a:cubicBezTo>
                  <a:pt x="2076" y="726"/>
                  <a:pt x="2125" y="716"/>
                  <a:pt x="2169" y="703"/>
                </a:cubicBezTo>
                <a:cubicBezTo>
                  <a:pt x="2206" y="691"/>
                  <a:pt x="2220" y="686"/>
                  <a:pt x="2242" y="671"/>
                </a:cubicBezTo>
              </a:path>
              <a:path w="2576" h="1160" extrusionOk="0">
                <a:moveTo>
                  <a:pt x="2484" y="0"/>
                </a:moveTo>
                <a:cubicBezTo>
                  <a:pt x="2509" y="54"/>
                  <a:pt x="2526" y="110"/>
                  <a:pt x="2539" y="169"/>
                </a:cubicBezTo>
                <a:cubicBezTo>
                  <a:pt x="2571" y="313"/>
                  <a:pt x="2583" y="457"/>
                  <a:pt x="2564" y="603"/>
                </a:cubicBezTo>
                <a:cubicBezTo>
                  <a:pt x="2558" y="653"/>
                  <a:pt x="2543" y="702"/>
                  <a:pt x="2527" y="7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6" name="Ink 20"/>
          <p:cNvSpPr>
            <a:spLocks noRot="1" noChangeAspect="1" noEditPoints="1" noChangeArrowheads="1" noChangeShapeType="1" noTextEdit="1"/>
          </p:cNvSpPr>
          <p:nvPr/>
        </p:nvSpPr>
        <p:spPr bwMode="auto">
          <a:xfrm>
            <a:off x="6726238" y="5081588"/>
            <a:ext cx="722312" cy="285750"/>
          </a:xfrm>
          <a:custGeom>
            <a:avLst/>
            <a:gdLst>
              <a:gd name="T0" fmla="*/ 2147483647 w 2005"/>
              <a:gd name="T1" fmla="*/ 2147483647 h 795"/>
              <a:gd name="T2" fmla="*/ 2147483647 w 2005"/>
              <a:gd name="T3" fmla="*/ 2147483647 h 795"/>
              <a:gd name="T4" fmla="*/ 2147483647 w 2005"/>
              <a:gd name="T5" fmla="*/ 2147483647 h 795"/>
              <a:gd name="T6" fmla="*/ 2147483647 w 2005"/>
              <a:gd name="T7" fmla="*/ 2147483647 h 795"/>
              <a:gd name="T8" fmla="*/ 2147483647 w 2005"/>
              <a:gd name="T9" fmla="*/ 2147483647 h 795"/>
              <a:gd name="T10" fmla="*/ 2147483647 w 2005"/>
              <a:gd name="T11" fmla="*/ 2147483647 h 795"/>
              <a:gd name="T12" fmla="*/ 2147483647 w 2005"/>
              <a:gd name="T13" fmla="*/ 2147483647 h 795"/>
              <a:gd name="T14" fmla="*/ 2147483647 w 2005"/>
              <a:gd name="T15" fmla="*/ 2147483647 h 795"/>
              <a:gd name="T16" fmla="*/ 2147483647 w 2005"/>
              <a:gd name="T17" fmla="*/ 2147483647 h 795"/>
              <a:gd name="T18" fmla="*/ 2147483647 w 2005"/>
              <a:gd name="T19" fmla="*/ 2147483647 h 795"/>
              <a:gd name="T20" fmla="*/ 2147483647 w 2005"/>
              <a:gd name="T21" fmla="*/ 2147483647 h 795"/>
              <a:gd name="T22" fmla="*/ 2147483647 w 2005"/>
              <a:gd name="T23" fmla="*/ 2147483647 h 795"/>
              <a:gd name="T24" fmla="*/ 2147483647 w 2005"/>
              <a:gd name="T25" fmla="*/ 2147483647 h 795"/>
              <a:gd name="T26" fmla="*/ 2147483647 w 2005"/>
              <a:gd name="T27" fmla="*/ 2147483647 h 795"/>
              <a:gd name="T28" fmla="*/ 2147483647 w 2005"/>
              <a:gd name="T29" fmla="*/ 2147483647 h 795"/>
              <a:gd name="T30" fmla="*/ 2147483647 w 2005"/>
              <a:gd name="T31" fmla="*/ 2147483647 h 795"/>
              <a:gd name="T32" fmla="*/ 2147483647 w 2005"/>
              <a:gd name="T33" fmla="*/ 2147483647 h 795"/>
              <a:gd name="T34" fmla="*/ 2147483647 w 2005"/>
              <a:gd name="T35" fmla="*/ 2147483647 h 795"/>
              <a:gd name="T36" fmla="*/ 2147483647 w 2005"/>
              <a:gd name="T37" fmla="*/ 2147483647 h 795"/>
              <a:gd name="T38" fmla="*/ 2147483647 w 2005"/>
              <a:gd name="T39" fmla="*/ 2147483647 h 795"/>
              <a:gd name="T40" fmla="*/ 2147483647 w 2005"/>
              <a:gd name="T41" fmla="*/ 2147483647 h 795"/>
              <a:gd name="T42" fmla="*/ 2147483647 w 2005"/>
              <a:gd name="T43" fmla="*/ 2147483647 h 795"/>
              <a:gd name="T44" fmla="*/ 2147483647 w 2005"/>
              <a:gd name="T45" fmla="*/ 2147483647 h 795"/>
              <a:gd name="T46" fmla="*/ 2147483647 w 2005"/>
              <a:gd name="T47" fmla="*/ 2147483647 h 795"/>
              <a:gd name="T48" fmla="*/ 2147483647 w 2005"/>
              <a:gd name="T49" fmla="*/ 2147483647 h 795"/>
              <a:gd name="T50" fmla="*/ 2147483647 w 2005"/>
              <a:gd name="T51" fmla="*/ 2147483647 h 795"/>
              <a:gd name="T52" fmla="*/ 2147483647 w 2005"/>
              <a:gd name="T53" fmla="*/ 2147483647 h 795"/>
              <a:gd name="T54" fmla="*/ 2147483647 w 2005"/>
              <a:gd name="T55" fmla="*/ 2147483647 h 795"/>
              <a:gd name="T56" fmla="*/ 2147483647 w 2005"/>
              <a:gd name="T57" fmla="*/ 2147483647 h 795"/>
              <a:gd name="T58" fmla="*/ 2147483647 w 2005"/>
              <a:gd name="T59" fmla="*/ 2147483647 h 795"/>
              <a:gd name="T60" fmla="*/ 2147483647 w 2005"/>
              <a:gd name="T61" fmla="*/ 2147483647 h 795"/>
              <a:gd name="T62" fmla="*/ 2147483647 w 2005"/>
              <a:gd name="T63" fmla="*/ 2147483647 h 795"/>
              <a:gd name="T64" fmla="*/ 2147483647 w 2005"/>
              <a:gd name="T65" fmla="*/ 2147483647 h 795"/>
              <a:gd name="T66" fmla="*/ 2147483647 w 2005"/>
              <a:gd name="T67" fmla="*/ 2147483647 h 795"/>
              <a:gd name="T68" fmla="*/ 2147483647 w 2005"/>
              <a:gd name="T69" fmla="*/ 2147483647 h 795"/>
              <a:gd name="T70" fmla="*/ 2147483647 w 2005"/>
              <a:gd name="T71" fmla="*/ 2147483647 h 795"/>
              <a:gd name="T72" fmla="*/ 2147483647 w 2005"/>
              <a:gd name="T73" fmla="*/ 2147483647 h 795"/>
              <a:gd name="T74" fmla="*/ 2147483647 w 2005"/>
              <a:gd name="T75" fmla="*/ 2147483647 h 795"/>
              <a:gd name="T76" fmla="*/ 2147483647 w 2005"/>
              <a:gd name="T77" fmla="*/ 2147483647 h 795"/>
              <a:gd name="T78" fmla="*/ 2147483647 w 2005"/>
              <a:gd name="T79" fmla="*/ 2147483647 h 795"/>
              <a:gd name="T80" fmla="*/ 2147483647 w 2005"/>
              <a:gd name="T81" fmla="*/ 2147483647 h 795"/>
              <a:gd name="T82" fmla="*/ 2147483647 w 2005"/>
              <a:gd name="T83" fmla="*/ 2147483647 h 795"/>
              <a:gd name="T84" fmla="*/ 2147483647 w 2005"/>
              <a:gd name="T85" fmla="*/ 2147483647 h 795"/>
              <a:gd name="T86" fmla="*/ 2147483647 w 2005"/>
              <a:gd name="T87" fmla="*/ 2147483647 h 795"/>
              <a:gd name="T88" fmla="*/ 2147483647 w 2005"/>
              <a:gd name="T89" fmla="*/ 2147483647 h 795"/>
              <a:gd name="T90" fmla="*/ 2147483647 w 2005"/>
              <a:gd name="T91" fmla="*/ 2147483647 h 795"/>
              <a:gd name="T92" fmla="*/ 2147483647 w 2005"/>
              <a:gd name="T93" fmla="*/ 2147483647 h 795"/>
              <a:gd name="T94" fmla="*/ 2147483647 w 2005"/>
              <a:gd name="T95" fmla="*/ 2147483647 h 795"/>
              <a:gd name="T96" fmla="*/ 2147483647 w 2005"/>
              <a:gd name="T97" fmla="*/ 2147483647 h 795"/>
              <a:gd name="T98" fmla="*/ 2147483647 w 2005"/>
              <a:gd name="T99" fmla="*/ 2147483647 h 795"/>
              <a:gd name="T100" fmla="*/ 2147483647 w 2005"/>
              <a:gd name="T101" fmla="*/ 2147483647 h 795"/>
              <a:gd name="T102" fmla="*/ 2147483647 w 2005"/>
              <a:gd name="T103" fmla="*/ 2147483647 h 795"/>
              <a:gd name="T104" fmla="*/ 2147483647 w 2005"/>
              <a:gd name="T105" fmla="*/ 2147483647 h 795"/>
              <a:gd name="T106" fmla="*/ 2147483647 w 2005"/>
              <a:gd name="T107" fmla="*/ 2147483647 h 795"/>
              <a:gd name="T108" fmla="*/ 2147483647 w 2005"/>
              <a:gd name="T109" fmla="*/ 2147483647 h 795"/>
              <a:gd name="T110" fmla="*/ 2147483647 w 2005"/>
              <a:gd name="T111" fmla="*/ 2147483647 h 795"/>
              <a:gd name="T112" fmla="*/ 2147483647 w 2005"/>
              <a:gd name="T113" fmla="*/ 2147483647 h 795"/>
              <a:gd name="T114" fmla="*/ 2147483647 w 2005"/>
              <a:gd name="T115" fmla="*/ 2147483647 h 795"/>
              <a:gd name="T116" fmla="*/ 2147483647 w 2005"/>
              <a:gd name="T117" fmla="*/ 2147483647 h 7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5"/>
              <a:gd name="T178" fmla="*/ 0 h 795"/>
              <a:gd name="T179" fmla="*/ 2005 w 2005"/>
              <a:gd name="T180" fmla="*/ 795 h 7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5" h="795" extrusionOk="0">
                <a:moveTo>
                  <a:pt x="176" y="0"/>
                </a:moveTo>
                <a:cubicBezTo>
                  <a:pt x="127" y="41"/>
                  <a:pt x="94" y="91"/>
                  <a:pt x="70" y="150"/>
                </a:cubicBezTo>
                <a:cubicBezTo>
                  <a:pt x="31" y="246"/>
                  <a:pt x="10" y="351"/>
                  <a:pt x="2" y="454"/>
                </a:cubicBezTo>
                <a:cubicBezTo>
                  <a:pt x="-5" y="547"/>
                  <a:pt x="3" y="642"/>
                  <a:pt x="36" y="730"/>
                </a:cubicBezTo>
                <a:cubicBezTo>
                  <a:pt x="49" y="765"/>
                  <a:pt x="63" y="777"/>
                  <a:pt x="92" y="794"/>
                </a:cubicBezTo>
              </a:path>
              <a:path w="2005" h="795" extrusionOk="0">
                <a:moveTo>
                  <a:pt x="148" y="559"/>
                </a:moveTo>
                <a:cubicBezTo>
                  <a:pt x="170" y="549"/>
                  <a:pt x="173" y="548"/>
                  <a:pt x="191" y="531"/>
                </a:cubicBezTo>
                <a:cubicBezTo>
                  <a:pt x="204" y="519"/>
                  <a:pt x="209" y="508"/>
                  <a:pt x="210" y="490"/>
                </a:cubicBezTo>
                <a:cubicBezTo>
                  <a:pt x="209" y="485"/>
                  <a:pt x="208" y="480"/>
                  <a:pt x="207" y="475"/>
                </a:cubicBezTo>
                <a:cubicBezTo>
                  <a:pt x="206" y="500"/>
                  <a:pt x="212" y="515"/>
                  <a:pt x="228" y="535"/>
                </a:cubicBezTo>
                <a:cubicBezTo>
                  <a:pt x="250" y="564"/>
                  <a:pt x="280" y="589"/>
                  <a:pt x="309" y="610"/>
                </a:cubicBezTo>
                <a:cubicBezTo>
                  <a:pt x="348" y="638"/>
                  <a:pt x="384" y="661"/>
                  <a:pt x="424" y="662"/>
                </a:cubicBezTo>
                <a:cubicBezTo>
                  <a:pt x="419" y="636"/>
                  <a:pt x="413" y="611"/>
                  <a:pt x="405" y="586"/>
                </a:cubicBezTo>
                <a:cubicBezTo>
                  <a:pt x="390" y="539"/>
                  <a:pt x="375" y="493"/>
                  <a:pt x="362" y="446"/>
                </a:cubicBezTo>
                <a:cubicBezTo>
                  <a:pt x="351" y="408"/>
                  <a:pt x="333" y="357"/>
                  <a:pt x="349" y="318"/>
                </a:cubicBezTo>
                <a:cubicBezTo>
                  <a:pt x="358" y="296"/>
                  <a:pt x="386" y="285"/>
                  <a:pt x="405" y="276"/>
                </a:cubicBezTo>
                <a:cubicBezTo>
                  <a:pt x="440" y="259"/>
                  <a:pt x="477" y="246"/>
                  <a:pt x="514" y="234"/>
                </a:cubicBezTo>
                <a:cubicBezTo>
                  <a:pt x="549" y="223"/>
                  <a:pt x="583" y="217"/>
                  <a:pt x="619" y="212"/>
                </a:cubicBezTo>
              </a:path>
              <a:path w="2005" h="795" extrusionOk="0">
                <a:moveTo>
                  <a:pt x="697" y="468"/>
                </a:moveTo>
                <a:cubicBezTo>
                  <a:pt x="702" y="485"/>
                  <a:pt x="733" y="468"/>
                  <a:pt x="758" y="454"/>
                </a:cubicBezTo>
                <a:cubicBezTo>
                  <a:pt x="790" y="436"/>
                  <a:pt x="829" y="417"/>
                  <a:pt x="854" y="390"/>
                </a:cubicBezTo>
                <a:cubicBezTo>
                  <a:pt x="875" y="368"/>
                  <a:pt x="896" y="333"/>
                  <a:pt x="884" y="301"/>
                </a:cubicBezTo>
                <a:cubicBezTo>
                  <a:pt x="871" y="267"/>
                  <a:pt x="829" y="261"/>
                  <a:pt x="798" y="269"/>
                </a:cubicBezTo>
                <a:cubicBezTo>
                  <a:pt x="740" y="284"/>
                  <a:pt x="699" y="335"/>
                  <a:pt x="672" y="385"/>
                </a:cubicBezTo>
                <a:cubicBezTo>
                  <a:pt x="632" y="460"/>
                  <a:pt x="629" y="553"/>
                  <a:pt x="664" y="630"/>
                </a:cubicBezTo>
                <a:cubicBezTo>
                  <a:pt x="686" y="680"/>
                  <a:pt x="727" y="717"/>
                  <a:pt x="785" y="711"/>
                </a:cubicBezTo>
                <a:cubicBezTo>
                  <a:pt x="828" y="699"/>
                  <a:pt x="844" y="694"/>
                  <a:pt x="870" y="678"/>
                </a:cubicBezTo>
              </a:path>
              <a:path w="2005" h="795" extrusionOk="0">
                <a:moveTo>
                  <a:pt x="1024" y="612"/>
                </a:moveTo>
                <a:cubicBezTo>
                  <a:pt x="1017" y="623"/>
                  <a:pt x="1015" y="627"/>
                  <a:pt x="1012" y="635"/>
                </a:cubicBezTo>
                <a:cubicBezTo>
                  <a:pt x="1019" y="614"/>
                  <a:pt x="1026" y="593"/>
                  <a:pt x="1032" y="571"/>
                </a:cubicBezTo>
                <a:cubicBezTo>
                  <a:pt x="1045" y="527"/>
                  <a:pt x="1053" y="481"/>
                  <a:pt x="1064" y="436"/>
                </a:cubicBezTo>
                <a:cubicBezTo>
                  <a:pt x="1072" y="404"/>
                  <a:pt x="1077" y="372"/>
                  <a:pt x="1085" y="340"/>
                </a:cubicBezTo>
                <a:cubicBezTo>
                  <a:pt x="1088" y="367"/>
                  <a:pt x="1086" y="394"/>
                  <a:pt x="1090" y="421"/>
                </a:cubicBezTo>
                <a:cubicBezTo>
                  <a:pt x="1093" y="444"/>
                  <a:pt x="1098" y="475"/>
                  <a:pt x="1128" y="474"/>
                </a:cubicBezTo>
                <a:cubicBezTo>
                  <a:pt x="1163" y="473"/>
                  <a:pt x="1195" y="445"/>
                  <a:pt x="1222" y="426"/>
                </a:cubicBezTo>
                <a:cubicBezTo>
                  <a:pt x="1246" y="409"/>
                  <a:pt x="1267" y="387"/>
                  <a:pt x="1292" y="372"/>
                </a:cubicBezTo>
                <a:cubicBezTo>
                  <a:pt x="1306" y="406"/>
                  <a:pt x="1301" y="432"/>
                  <a:pt x="1299" y="469"/>
                </a:cubicBezTo>
                <a:cubicBezTo>
                  <a:pt x="1298" y="501"/>
                  <a:pt x="1289" y="555"/>
                  <a:pt x="1302" y="585"/>
                </a:cubicBezTo>
                <a:cubicBezTo>
                  <a:pt x="1316" y="618"/>
                  <a:pt x="1336" y="608"/>
                  <a:pt x="1359" y="595"/>
                </a:cubicBezTo>
              </a:path>
              <a:path w="2005" h="795" extrusionOk="0">
                <a:moveTo>
                  <a:pt x="1460" y="460"/>
                </a:moveTo>
                <a:cubicBezTo>
                  <a:pt x="1430" y="495"/>
                  <a:pt x="1414" y="533"/>
                  <a:pt x="1411" y="582"/>
                </a:cubicBezTo>
                <a:cubicBezTo>
                  <a:pt x="1408" y="622"/>
                  <a:pt x="1417" y="668"/>
                  <a:pt x="1453" y="692"/>
                </a:cubicBezTo>
                <a:cubicBezTo>
                  <a:pt x="1486" y="714"/>
                  <a:pt x="1523" y="702"/>
                  <a:pt x="1550" y="678"/>
                </a:cubicBezTo>
                <a:cubicBezTo>
                  <a:pt x="1585" y="648"/>
                  <a:pt x="1583" y="604"/>
                  <a:pt x="1580" y="562"/>
                </a:cubicBezTo>
                <a:cubicBezTo>
                  <a:pt x="1576" y="510"/>
                  <a:pt x="1563" y="460"/>
                  <a:pt x="1549" y="410"/>
                </a:cubicBezTo>
                <a:cubicBezTo>
                  <a:pt x="1543" y="387"/>
                  <a:pt x="1537" y="365"/>
                  <a:pt x="1532" y="342"/>
                </a:cubicBezTo>
                <a:cubicBezTo>
                  <a:pt x="1547" y="376"/>
                  <a:pt x="1559" y="413"/>
                  <a:pt x="1579" y="445"/>
                </a:cubicBezTo>
                <a:cubicBezTo>
                  <a:pt x="1606" y="487"/>
                  <a:pt x="1650" y="536"/>
                  <a:pt x="1704" y="536"/>
                </a:cubicBezTo>
                <a:cubicBezTo>
                  <a:pt x="1743" y="536"/>
                  <a:pt x="1765" y="507"/>
                  <a:pt x="1770" y="471"/>
                </a:cubicBezTo>
                <a:cubicBezTo>
                  <a:pt x="1776" y="423"/>
                  <a:pt x="1748" y="388"/>
                  <a:pt x="1736" y="345"/>
                </a:cubicBezTo>
                <a:cubicBezTo>
                  <a:pt x="1729" y="333"/>
                  <a:pt x="1727" y="329"/>
                  <a:pt x="1733" y="320"/>
                </a:cubicBezTo>
                <a:cubicBezTo>
                  <a:pt x="1763" y="317"/>
                  <a:pt x="1792" y="315"/>
                  <a:pt x="1822" y="310"/>
                </a:cubicBezTo>
                <a:cubicBezTo>
                  <a:pt x="1861" y="303"/>
                  <a:pt x="1902" y="291"/>
                  <a:pt x="1934" y="268"/>
                </a:cubicBezTo>
                <a:cubicBezTo>
                  <a:pt x="1948" y="255"/>
                  <a:pt x="1952" y="252"/>
                  <a:pt x="1958" y="241"/>
                </a:cubicBezTo>
                <a:cubicBezTo>
                  <a:pt x="1942" y="231"/>
                  <a:pt x="1940" y="226"/>
                  <a:pt x="1911" y="249"/>
                </a:cubicBezTo>
                <a:cubicBezTo>
                  <a:pt x="1867" y="284"/>
                  <a:pt x="1839" y="339"/>
                  <a:pt x="1823" y="391"/>
                </a:cubicBezTo>
                <a:cubicBezTo>
                  <a:pt x="1806" y="445"/>
                  <a:pt x="1801" y="509"/>
                  <a:pt x="1828" y="561"/>
                </a:cubicBezTo>
                <a:cubicBezTo>
                  <a:pt x="1851" y="605"/>
                  <a:pt x="1893" y="617"/>
                  <a:pt x="1937" y="599"/>
                </a:cubicBezTo>
                <a:cubicBezTo>
                  <a:pt x="1972" y="579"/>
                  <a:pt x="1985" y="571"/>
                  <a:pt x="2004" y="5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7" name="Ink 21"/>
          <p:cNvSpPr>
            <a:spLocks noRot="1" noChangeAspect="1" noEditPoints="1" noChangeArrowheads="1" noChangeShapeType="1" noTextEdit="1"/>
          </p:cNvSpPr>
          <p:nvPr/>
        </p:nvSpPr>
        <p:spPr bwMode="auto">
          <a:xfrm>
            <a:off x="7640638" y="5130800"/>
            <a:ext cx="115887" cy="169863"/>
          </a:xfrm>
          <a:custGeom>
            <a:avLst/>
            <a:gdLst>
              <a:gd name="T0" fmla="*/ 2147483647 w 320"/>
              <a:gd name="T1" fmla="*/ 2147483647 h 472"/>
              <a:gd name="T2" fmla="*/ 2147483647 w 320"/>
              <a:gd name="T3" fmla="*/ 2147483647 h 472"/>
              <a:gd name="T4" fmla="*/ 2147483647 w 320"/>
              <a:gd name="T5" fmla="*/ 2147483647 h 472"/>
              <a:gd name="T6" fmla="*/ 2147483647 w 320"/>
              <a:gd name="T7" fmla="*/ 2147483647 h 472"/>
              <a:gd name="T8" fmla="*/ 2147483647 w 320"/>
              <a:gd name="T9" fmla="*/ 2147483647 h 472"/>
              <a:gd name="T10" fmla="*/ 2147483647 w 320"/>
              <a:gd name="T11" fmla="*/ 2147483647 h 472"/>
              <a:gd name="T12" fmla="*/ 2147483647 w 320"/>
              <a:gd name="T13" fmla="*/ 2147483647 h 472"/>
              <a:gd name="T14" fmla="*/ 2147483647 w 320"/>
              <a:gd name="T15" fmla="*/ 2147483647 h 472"/>
              <a:gd name="T16" fmla="*/ 2147483647 w 320"/>
              <a:gd name="T17" fmla="*/ 2147483647 h 472"/>
              <a:gd name="T18" fmla="*/ 2147483647 w 320"/>
              <a:gd name="T19" fmla="*/ 2147483647 h 4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0"/>
              <a:gd name="T31" fmla="*/ 0 h 472"/>
              <a:gd name="T32" fmla="*/ 320 w 320"/>
              <a:gd name="T33" fmla="*/ 472 h 4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0" h="472" extrusionOk="0">
                <a:moveTo>
                  <a:pt x="9" y="184"/>
                </a:moveTo>
                <a:cubicBezTo>
                  <a:pt x="29" y="205"/>
                  <a:pt x="58" y="218"/>
                  <a:pt x="89" y="220"/>
                </a:cubicBezTo>
                <a:cubicBezTo>
                  <a:pt x="132" y="223"/>
                  <a:pt x="186" y="213"/>
                  <a:pt x="225" y="193"/>
                </a:cubicBezTo>
                <a:cubicBezTo>
                  <a:pt x="263" y="173"/>
                  <a:pt x="298" y="139"/>
                  <a:pt x="312" y="97"/>
                </a:cubicBezTo>
                <a:cubicBezTo>
                  <a:pt x="323" y="64"/>
                  <a:pt x="320" y="19"/>
                  <a:pt x="282" y="5"/>
                </a:cubicBezTo>
                <a:cubicBezTo>
                  <a:pt x="231" y="-14"/>
                  <a:pt x="166" y="23"/>
                  <a:pt x="127" y="53"/>
                </a:cubicBezTo>
                <a:cubicBezTo>
                  <a:pt x="41" y="119"/>
                  <a:pt x="-24" y="238"/>
                  <a:pt x="8" y="348"/>
                </a:cubicBezTo>
                <a:cubicBezTo>
                  <a:pt x="26" y="411"/>
                  <a:pt x="96" y="471"/>
                  <a:pt x="164" y="471"/>
                </a:cubicBezTo>
                <a:cubicBezTo>
                  <a:pt x="208" y="471"/>
                  <a:pt x="258" y="443"/>
                  <a:pt x="291" y="415"/>
                </a:cubicBezTo>
                <a:cubicBezTo>
                  <a:pt x="300" y="406"/>
                  <a:pt x="310" y="397"/>
                  <a:pt x="319" y="3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8" name="Ink 22"/>
          <p:cNvSpPr>
            <a:spLocks noRot="1" noChangeAspect="1" noEditPoints="1" noChangeArrowheads="1" noChangeShapeType="1" noTextEdit="1"/>
          </p:cNvSpPr>
          <p:nvPr/>
        </p:nvSpPr>
        <p:spPr bwMode="auto">
          <a:xfrm>
            <a:off x="7891463" y="5053013"/>
            <a:ext cx="417512" cy="277812"/>
          </a:xfrm>
          <a:custGeom>
            <a:avLst/>
            <a:gdLst>
              <a:gd name="T0" fmla="*/ 2147483647 w 1161"/>
              <a:gd name="T1" fmla="*/ 2147483647 h 772"/>
              <a:gd name="T2" fmla="*/ 2147483647 w 1161"/>
              <a:gd name="T3" fmla="*/ 2147483647 h 772"/>
              <a:gd name="T4" fmla="*/ 2147483647 w 1161"/>
              <a:gd name="T5" fmla="*/ 2147483647 h 772"/>
              <a:gd name="T6" fmla="*/ 0 w 1161"/>
              <a:gd name="T7" fmla="*/ 2147483647 h 772"/>
              <a:gd name="T8" fmla="*/ 2147483647 w 1161"/>
              <a:gd name="T9" fmla="*/ 2147483647 h 772"/>
              <a:gd name="T10" fmla="*/ 2147483647 w 1161"/>
              <a:gd name="T11" fmla="*/ 2147483647 h 772"/>
              <a:gd name="T12" fmla="*/ 2147483647 w 1161"/>
              <a:gd name="T13" fmla="*/ 2147483647 h 772"/>
              <a:gd name="T14" fmla="*/ 2147483647 w 1161"/>
              <a:gd name="T15" fmla="*/ 2147483647 h 772"/>
              <a:gd name="T16" fmla="*/ 2147483647 w 1161"/>
              <a:gd name="T17" fmla="*/ 2147483647 h 772"/>
              <a:gd name="T18" fmla="*/ 2147483647 w 1161"/>
              <a:gd name="T19" fmla="*/ 2147483647 h 772"/>
              <a:gd name="T20" fmla="*/ 2147483647 w 1161"/>
              <a:gd name="T21" fmla="*/ 2147483647 h 772"/>
              <a:gd name="T22" fmla="*/ 2147483647 w 1161"/>
              <a:gd name="T23" fmla="*/ 2147483647 h 772"/>
              <a:gd name="T24" fmla="*/ 2147483647 w 1161"/>
              <a:gd name="T25" fmla="*/ 2147483647 h 772"/>
              <a:gd name="T26" fmla="*/ 2147483647 w 1161"/>
              <a:gd name="T27" fmla="*/ 2147483647 h 772"/>
              <a:gd name="T28" fmla="*/ 2147483647 w 1161"/>
              <a:gd name="T29" fmla="*/ 2147483647 h 772"/>
              <a:gd name="T30" fmla="*/ 2147483647 w 1161"/>
              <a:gd name="T31" fmla="*/ 2147483647 h 772"/>
              <a:gd name="T32" fmla="*/ 2147483647 w 1161"/>
              <a:gd name="T33" fmla="*/ 2147483647 h 772"/>
              <a:gd name="T34" fmla="*/ 2147483647 w 1161"/>
              <a:gd name="T35" fmla="*/ 2147483647 h 772"/>
              <a:gd name="T36" fmla="*/ 2147483647 w 1161"/>
              <a:gd name="T37" fmla="*/ 2147483647 h 772"/>
              <a:gd name="T38" fmla="*/ 2147483647 w 1161"/>
              <a:gd name="T39" fmla="*/ 2147483647 h 772"/>
              <a:gd name="T40" fmla="*/ 2147483647 w 1161"/>
              <a:gd name="T41" fmla="*/ 2147483647 h 772"/>
              <a:gd name="T42" fmla="*/ 2147483647 w 1161"/>
              <a:gd name="T43" fmla="*/ 2147483647 h 772"/>
              <a:gd name="T44" fmla="*/ 2147483647 w 1161"/>
              <a:gd name="T45" fmla="*/ 2147483647 h 772"/>
              <a:gd name="T46" fmla="*/ 2147483647 w 1161"/>
              <a:gd name="T47" fmla="*/ 2147483647 h 772"/>
              <a:gd name="T48" fmla="*/ 2147483647 w 1161"/>
              <a:gd name="T49" fmla="*/ 2147483647 h 772"/>
              <a:gd name="T50" fmla="*/ 2147483647 w 1161"/>
              <a:gd name="T51" fmla="*/ 2147483647 h 772"/>
              <a:gd name="T52" fmla="*/ 2147483647 w 1161"/>
              <a:gd name="T53" fmla="*/ 2147483647 h 772"/>
              <a:gd name="T54" fmla="*/ 2147483647 w 1161"/>
              <a:gd name="T55" fmla="*/ 2147483647 h 772"/>
              <a:gd name="T56" fmla="*/ 2147483647 w 1161"/>
              <a:gd name="T57" fmla="*/ 2147483647 h 772"/>
              <a:gd name="T58" fmla="*/ 2147483647 w 1161"/>
              <a:gd name="T59" fmla="*/ 2147483647 h 772"/>
              <a:gd name="T60" fmla="*/ 2147483647 w 1161"/>
              <a:gd name="T61" fmla="*/ 2147483647 h 772"/>
              <a:gd name="T62" fmla="*/ 2147483647 w 1161"/>
              <a:gd name="T63" fmla="*/ 2147483647 h 772"/>
              <a:gd name="T64" fmla="*/ 2147483647 w 1161"/>
              <a:gd name="T65" fmla="*/ 2147483647 h 772"/>
              <a:gd name="T66" fmla="*/ 2147483647 w 1161"/>
              <a:gd name="T67" fmla="*/ 2147483647 h 772"/>
              <a:gd name="T68" fmla="*/ 2147483647 w 1161"/>
              <a:gd name="T69" fmla="*/ 2147483647 h 772"/>
              <a:gd name="T70" fmla="*/ 2147483647 w 1161"/>
              <a:gd name="T71" fmla="*/ 2147483647 h 772"/>
              <a:gd name="T72" fmla="*/ 2147483647 w 1161"/>
              <a:gd name="T73" fmla="*/ 2147483647 h 772"/>
              <a:gd name="T74" fmla="*/ 2147483647 w 1161"/>
              <a:gd name="T75" fmla="*/ 2147483647 h 772"/>
              <a:gd name="T76" fmla="*/ 2147483647 w 1161"/>
              <a:gd name="T77" fmla="*/ 2147483647 h 7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1"/>
              <a:gd name="T118" fmla="*/ 0 h 772"/>
              <a:gd name="T119" fmla="*/ 1161 w 1161"/>
              <a:gd name="T120" fmla="*/ 772 h 7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1" h="772" extrusionOk="0">
                <a:moveTo>
                  <a:pt x="206" y="0"/>
                </a:moveTo>
                <a:cubicBezTo>
                  <a:pt x="186" y="17"/>
                  <a:pt x="158" y="36"/>
                  <a:pt x="144" y="59"/>
                </a:cubicBezTo>
                <a:cubicBezTo>
                  <a:pt x="104" y="124"/>
                  <a:pt x="73" y="204"/>
                  <a:pt x="50" y="276"/>
                </a:cubicBezTo>
                <a:cubicBezTo>
                  <a:pt x="20" y="368"/>
                  <a:pt x="-2" y="467"/>
                  <a:pt x="0" y="564"/>
                </a:cubicBezTo>
                <a:cubicBezTo>
                  <a:pt x="2" y="632"/>
                  <a:pt x="20" y="691"/>
                  <a:pt x="62" y="743"/>
                </a:cubicBezTo>
                <a:cubicBezTo>
                  <a:pt x="92" y="780"/>
                  <a:pt x="120" y="771"/>
                  <a:pt x="159" y="758"/>
                </a:cubicBezTo>
              </a:path>
              <a:path w="1161" h="772" extrusionOk="0">
                <a:moveTo>
                  <a:pt x="271" y="615"/>
                </a:moveTo>
                <a:cubicBezTo>
                  <a:pt x="280" y="633"/>
                  <a:pt x="282" y="638"/>
                  <a:pt x="295" y="655"/>
                </a:cubicBezTo>
                <a:cubicBezTo>
                  <a:pt x="303" y="624"/>
                  <a:pt x="305" y="603"/>
                  <a:pt x="307" y="570"/>
                </a:cubicBezTo>
                <a:cubicBezTo>
                  <a:pt x="310" y="519"/>
                  <a:pt x="317" y="469"/>
                  <a:pt x="329" y="419"/>
                </a:cubicBezTo>
                <a:cubicBezTo>
                  <a:pt x="342" y="367"/>
                  <a:pt x="360" y="316"/>
                  <a:pt x="388" y="271"/>
                </a:cubicBezTo>
                <a:cubicBezTo>
                  <a:pt x="391" y="267"/>
                  <a:pt x="393" y="263"/>
                  <a:pt x="396" y="259"/>
                </a:cubicBezTo>
                <a:cubicBezTo>
                  <a:pt x="422" y="274"/>
                  <a:pt x="428" y="273"/>
                  <a:pt x="447" y="303"/>
                </a:cubicBezTo>
                <a:cubicBezTo>
                  <a:pt x="468" y="337"/>
                  <a:pt x="487" y="371"/>
                  <a:pt x="516" y="399"/>
                </a:cubicBezTo>
                <a:cubicBezTo>
                  <a:pt x="544" y="425"/>
                  <a:pt x="577" y="445"/>
                  <a:pt x="615" y="450"/>
                </a:cubicBezTo>
                <a:cubicBezTo>
                  <a:pt x="646" y="454"/>
                  <a:pt x="670" y="444"/>
                  <a:pt x="689" y="419"/>
                </a:cubicBezTo>
                <a:cubicBezTo>
                  <a:pt x="707" y="395"/>
                  <a:pt x="698" y="381"/>
                  <a:pt x="694" y="358"/>
                </a:cubicBezTo>
                <a:cubicBezTo>
                  <a:pt x="661" y="353"/>
                  <a:pt x="647" y="347"/>
                  <a:pt x="616" y="371"/>
                </a:cubicBezTo>
                <a:cubicBezTo>
                  <a:pt x="579" y="400"/>
                  <a:pt x="553" y="447"/>
                  <a:pt x="537" y="490"/>
                </a:cubicBezTo>
                <a:cubicBezTo>
                  <a:pt x="528" y="514"/>
                  <a:pt x="512" y="575"/>
                  <a:pt x="543" y="593"/>
                </a:cubicBezTo>
                <a:cubicBezTo>
                  <a:pt x="571" y="609"/>
                  <a:pt x="611" y="596"/>
                  <a:pt x="637" y="581"/>
                </a:cubicBezTo>
                <a:cubicBezTo>
                  <a:pt x="689" y="551"/>
                  <a:pt x="733" y="511"/>
                  <a:pt x="777" y="471"/>
                </a:cubicBezTo>
                <a:cubicBezTo>
                  <a:pt x="815" y="436"/>
                  <a:pt x="846" y="401"/>
                  <a:pt x="856" y="352"/>
                </a:cubicBezTo>
                <a:cubicBezTo>
                  <a:pt x="861" y="325"/>
                  <a:pt x="846" y="331"/>
                  <a:pt x="831" y="317"/>
                </a:cubicBezTo>
                <a:cubicBezTo>
                  <a:pt x="807" y="325"/>
                  <a:pt x="785" y="323"/>
                  <a:pt x="788" y="360"/>
                </a:cubicBezTo>
                <a:cubicBezTo>
                  <a:pt x="793" y="417"/>
                  <a:pt x="846" y="464"/>
                  <a:pt x="879" y="506"/>
                </a:cubicBezTo>
                <a:cubicBezTo>
                  <a:pt x="892" y="523"/>
                  <a:pt x="940" y="568"/>
                  <a:pt x="932" y="594"/>
                </a:cubicBezTo>
                <a:cubicBezTo>
                  <a:pt x="927" y="613"/>
                  <a:pt x="905" y="622"/>
                  <a:pt x="886" y="624"/>
                </a:cubicBezTo>
                <a:cubicBezTo>
                  <a:pt x="857" y="627"/>
                  <a:pt x="839" y="619"/>
                  <a:pt x="816" y="603"/>
                </a:cubicBezTo>
                <a:cubicBezTo>
                  <a:pt x="799" y="591"/>
                  <a:pt x="795" y="572"/>
                  <a:pt x="789" y="553"/>
                </a:cubicBezTo>
              </a:path>
              <a:path w="1161" h="772" extrusionOk="0">
                <a:moveTo>
                  <a:pt x="1004" y="56"/>
                </a:moveTo>
                <a:cubicBezTo>
                  <a:pt x="1030" y="58"/>
                  <a:pt x="1032" y="64"/>
                  <a:pt x="1034" y="89"/>
                </a:cubicBezTo>
                <a:cubicBezTo>
                  <a:pt x="1039" y="143"/>
                  <a:pt x="1033" y="198"/>
                  <a:pt x="1032" y="253"/>
                </a:cubicBezTo>
                <a:cubicBezTo>
                  <a:pt x="1030" y="332"/>
                  <a:pt x="1029" y="409"/>
                  <a:pt x="1033" y="488"/>
                </a:cubicBezTo>
                <a:cubicBezTo>
                  <a:pt x="1035" y="534"/>
                  <a:pt x="1041" y="580"/>
                  <a:pt x="1046" y="626"/>
                </a:cubicBezTo>
              </a:path>
              <a:path w="1161" h="772" extrusionOk="0">
                <a:moveTo>
                  <a:pt x="984" y="423"/>
                </a:moveTo>
                <a:cubicBezTo>
                  <a:pt x="978" y="397"/>
                  <a:pt x="970" y="381"/>
                  <a:pt x="1000" y="378"/>
                </a:cubicBezTo>
                <a:cubicBezTo>
                  <a:pt x="1023" y="376"/>
                  <a:pt x="1044" y="383"/>
                  <a:pt x="1067" y="380"/>
                </a:cubicBezTo>
                <a:cubicBezTo>
                  <a:pt x="1102" y="375"/>
                  <a:pt x="1129" y="361"/>
                  <a:pt x="1160" y="34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9" name="Ink 23"/>
          <p:cNvSpPr>
            <a:spLocks noRot="1" noChangeAspect="1" noEditPoints="1" noChangeArrowheads="1" noChangeShapeType="1" noTextEdit="1"/>
          </p:cNvSpPr>
          <p:nvPr/>
        </p:nvSpPr>
        <p:spPr bwMode="auto">
          <a:xfrm>
            <a:off x="8448675" y="4902200"/>
            <a:ext cx="404813" cy="411163"/>
          </a:xfrm>
          <a:custGeom>
            <a:avLst/>
            <a:gdLst>
              <a:gd name="T0" fmla="*/ 2147483647 w 1126"/>
              <a:gd name="T1" fmla="*/ 2147483647 h 1143"/>
              <a:gd name="T2" fmla="*/ 2147483647 w 1126"/>
              <a:gd name="T3" fmla="*/ 2147483647 h 1143"/>
              <a:gd name="T4" fmla="*/ 2147483647 w 1126"/>
              <a:gd name="T5" fmla="*/ 2147483647 h 1143"/>
              <a:gd name="T6" fmla="*/ 0 w 1126"/>
              <a:gd name="T7" fmla="*/ 2147483647 h 1143"/>
              <a:gd name="T8" fmla="*/ 2147483647 w 1126"/>
              <a:gd name="T9" fmla="*/ 2147483647 h 1143"/>
              <a:gd name="T10" fmla="*/ 2147483647 w 1126"/>
              <a:gd name="T11" fmla="*/ 2147483647 h 1143"/>
              <a:gd name="T12" fmla="*/ 2147483647 w 1126"/>
              <a:gd name="T13" fmla="*/ 2147483647 h 1143"/>
              <a:gd name="T14" fmla="*/ 2147483647 w 1126"/>
              <a:gd name="T15" fmla="*/ 2147483647 h 1143"/>
              <a:gd name="T16" fmla="*/ 2147483647 w 1126"/>
              <a:gd name="T17" fmla="*/ 2147483647 h 1143"/>
              <a:gd name="T18" fmla="*/ 2147483647 w 1126"/>
              <a:gd name="T19" fmla="*/ 2147483647 h 1143"/>
              <a:gd name="T20" fmla="*/ 2147483647 w 1126"/>
              <a:gd name="T21" fmla="*/ 2147483647 h 1143"/>
              <a:gd name="T22" fmla="*/ 2147483647 w 1126"/>
              <a:gd name="T23" fmla="*/ 2147483647 h 1143"/>
              <a:gd name="T24" fmla="*/ 2147483647 w 1126"/>
              <a:gd name="T25" fmla="*/ 2147483647 h 1143"/>
              <a:gd name="T26" fmla="*/ 2147483647 w 1126"/>
              <a:gd name="T27" fmla="*/ 2147483647 h 1143"/>
              <a:gd name="T28" fmla="*/ 2147483647 w 1126"/>
              <a:gd name="T29" fmla="*/ 2147483647 h 1143"/>
              <a:gd name="T30" fmla="*/ 2147483647 w 1126"/>
              <a:gd name="T31" fmla="*/ 2147483647 h 1143"/>
              <a:gd name="T32" fmla="*/ 2147483647 w 1126"/>
              <a:gd name="T33" fmla="*/ 2147483647 h 1143"/>
              <a:gd name="T34" fmla="*/ 2147483647 w 1126"/>
              <a:gd name="T35" fmla="*/ 2147483647 h 1143"/>
              <a:gd name="T36" fmla="*/ 2147483647 w 1126"/>
              <a:gd name="T37" fmla="*/ 2147483647 h 1143"/>
              <a:gd name="T38" fmla="*/ 2147483647 w 1126"/>
              <a:gd name="T39" fmla="*/ 2147483647 h 1143"/>
              <a:gd name="T40" fmla="*/ 2147483647 w 1126"/>
              <a:gd name="T41" fmla="*/ 2147483647 h 1143"/>
              <a:gd name="T42" fmla="*/ 2147483647 w 1126"/>
              <a:gd name="T43" fmla="*/ 2147483647 h 1143"/>
              <a:gd name="T44" fmla="*/ 2147483647 w 1126"/>
              <a:gd name="T45" fmla="*/ 2147483647 h 1143"/>
              <a:gd name="T46" fmla="*/ 2147483647 w 1126"/>
              <a:gd name="T47" fmla="*/ 2147483647 h 1143"/>
              <a:gd name="T48" fmla="*/ 2147483647 w 1126"/>
              <a:gd name="T49" fmla="*/ 2147483647 h 1143"/>
              <a:gd name="T50" fmla="*/ 2147483647 w 1126"/>
              <a:gd name="T51" fmla="*/ 2147483647 h 1143"/>
              <a:gd name="T52" fmla="*/ 2147483647 w 1126"/>
              <a:gd name="T53" fmla="*/ 2147483647 h 1143"/>
              <a:gd name="T54" fmla="*/ 2147483647 w 1126"/>
              <a:gd name="T55" fmla="*/ 2147483647 h 1143"/>
              <a:gd name="T56" fmla="*/ 2147483647 w 1126"/>
              <a:gd name="T57" fmla="*/ 2147483647 h 1143"/>
              <a:gd name="T58" fmla="*/ 2147483647 w 1126"/>
              <a:gd name="T59" fmla="*/ 2147483647 h 1143"/>
              <a:gd name="T60" fmla="*/ 2147483647 w 1126"/>
              <a:gd name="T61" fmla="*/ 2147483647 h 1143"/>
              <a:gd name="T62" fmla="*/ 2147483647 w 1126"/>
              <a:gd name="T63" fmla="*/ 2147483647 h 1143"/>
              <a:gd name="T64" fmla="*/ 2147483647 w 1126"/>
              <a:gd name="T65" fmla="*/ 2147483647 h 1143"/>
              <a:gd name="T66" fmla="*/ 2147483647 w 1126"/>
              <a:gd name="T67" fmla="*/ 2147483647 h 1143"/>
              <a:gd name="T68" fmla="*/ 2147483647 w 1126"/>
              <a:gd name="T69" fmla="*/ 2147483647 h 1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6"/>
              <a:gd name="T106" fmla="*/ 0 h 1143"/>
              <a:gd name="T107" fmla="*/ 1126 w 1126"/>
              <a:gd name="T108" fmla="*/ 1143 h 1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6" h="1143" extrusionOk="0">
                <a:moveTo>
                  <a:pt x="232" y="566"/>
                </a:moveTo>
                <a:cubicBezTo>
                  <a:pt x="207" y="575"/>
                  <a:pt x="180" y="578"/>
                  <a:pt x="157" y="595"/>
                </a:cubicBezTo>
                <a:cubicBezTo>
                  <a:pt x="118" y="623"/>
                  <a:pt x="86" y="662"/>
                  <a:pt x="60" y="702"/>
                </a:cubicBezTo>
                <a:cubicBezTo>
                  <a:pt x="31" y="747"/>
                  <a:pt x="2" y="805"/>
                  <a:pt x="0" y="860"/>
                </a:cubicBezTo>
                <a:cubicBezTo>
                  <a:pt x="-1" y="906"/>
                  <a:pt x="15" y="950"/>
                  <a:pt x="48" y="982"/>
                </a:cubicBezTo>
                <a:cubicBezTo>
                  <a:pt x="90" y="1022"/>
                  <a:pt x="171" y="1043"/>
                  <a:pt x="227" y="1026"/>
                </a:cubicBezTo>
                <a:cubicBezTo>
                  <a:pt x="264" y="1014"/>
                  <a:pt x="298" y="995"/>
                  <a:pt x="327" y="968"/>
                </a:cubicBezTo>
                <a:cubicBezTo>
                  <a:pt x="348" y="948"/>
                  <a:pt x="355" y="942"/>
                  <a:pt x="365" y="925"/>
                </a:cubicBezTo>
              </a:path>
              <a:path w="1126" h="1143" extrusionOk="0">
                <a:moveTo>
                  <a:pt x="491" y="428"/>
                </a:moveTo>
                <a:cubicBezTo>
                  <a:pt x="494" y="409"/>
                  <a:pt x="494" y="404"/>
                  <a:pt x="502" y="394"/>
                </a:cubicBezTo>
                <a:cubicBezTo>
                  <a:pt x="531" y="406"/>
                  <a:pt x="541" y="442"/>
                  <a:pt x="553" y="472"/>
                </a:cubicBezTo>
                <a:cubicBezTo>
                  <a:pt x="582" y="544"/>
                  <a:pt x="598" y="616"/>
                  <a:pt x="605" y="693"/>
                </a:cubicBezTo>
                <a:cubicBezTo>
                  <a:pt x="613" y="778"/>
                  <a:pt x="605" y="857"/>
                  <a:pt x="584" y="939"/>
                </a:cubicBezTo>
                <a:cubicBezTo>
                  <a:pt x="570" y="995"/>
                  <a:pt x="548" y="1051"/>
                  <a:pt x="523" y="1102"/>
                </a:cubicBezTo>
                <a:cubicBezTo>
                  <a:pt x="511" y="1125"/>
                  <a:pt x="506" y="1162"/>
                  <a:pt x="510" y="1114"/>
                </a:cubicBezTo>
              </a:path>
              <a:path w="1126" h="1143" extrusionOk="0">
                <a:moveTo>
                  <a:pt x="704" y="10"/>
                </a:moveTo>
                <a:cubicBezTo>
                  <a:pt x="700" y="35"/>
                  <a:pt x="656" y="-42"/>
                  <a:pt x="727" y="99"/>
                </a:cubicBezTo>
                <a:cubicBezTo>
                  <a:pt x="822" y="288"/>
                  <a:pt x="905" y="458"/>
                  <a:pt x="924" y="672"/>
                </a:cubicBezTo>
                <a:cubicBezTo>
                  <a:pt x="933" y="777"/>
                  <a:pt x="916" y="868"/>
                  <a:pt x="876" y="965"/>
                </a:cubicBezTo>
                <a:cubicBezTo>
                  <a:pt x="855" y="1015"/>
                  <a:pt x="825" y="1060"/>
                  <a:pt x="798" y="1107"/>
                </a:cubicBezTo>
              </a:path>
              <a:path w="1126" h="1143" extrusionOk="0">
                <a:moveTo>
                  <a:pt x="1120" y="887"/>
                </a:moveTo>
                <a:cubicBezTo>
                  <a:pt x="1106" y="885"/>
                  <a:pt x="1091" y="882"/>
                  <a:pt x="1077" y="880"/>
                </a:cubicBezTo>
                <a:cubicBezTo>
                  <a:pt x="1075" y="948"/>
                  <a:pt x="1078" y="1014"/>
                  <a:pt x="1103" y="1079"/>
                </a:cubicBezTo>
                <a:cubicBezTo>
                  <a:pt x="1110" y="1094"/>
                  <a:pt x="1118" y="1109"/>
                  <a:pt x="1125" y="1124"/>
                </a:cubicBezTo>
              </a:path>
              <a:path w="1126" h="1143" extrusionOk="0">
                <a:moveTo>
                  <a:pt x="211" y="554"/>
                </a:moveTo>
                <a:cubicBezTo>
                  <a:pt x="219" y="544"/>
                  <a:pt x="221" y="542"/>
                  <a:pt x="218" y="533"/>
                </a:cubicBezTo>
                <a:cubicBezTo>
                  <a:pt x="211" y="555"/>
                  <a:pt x="204" y="578"/>
                  <a:pt x="198" y="602"/>
                </a:cubicBezTo>
                <a:cubicBezTo>
                  <a:pt x="188" y="644"/>
                  <a:pt x="174" y="683"/>
                  <a:pt x="156" y="723"/>
                </a:cubicBezTo>
                <a:cubicBezTo>
                  <a:pt x="131" y="779"/>
                  <a:pt x="102" y="832"/>
                  <a:pt x="62" y="878"/>
                </a:cubicBezTo>
                <a:cubicBezTo>
                  <a:pt x="53" y="889"/>
                  <a:pt x="50" y="893"/>
                  <a:pt x="44" y="901"/>
                </a:cubicBezTo>
                <a:cubicBezTo>
                  <a:pt x="71" y="910"/>
                  <a:pt x="97" y="918"/>
                  <a:pt x="124" y="928"/>
                </a:cubicBezTo>
                <a:cubicBezTo>
                  <a:pt x="179" y="948"/>
                  <a:pt x="233" y="970"/>
                  <a:pt x="288" y="988"/>
                </a:cubicBezTo>
                <a:cubicBezTo>
                  <a:pt x="311" y="995"/>
                  <a:pt x="333" y="1002"/>
                  <a:pt x="356" y="1008"/>
                </a:cubicBezTo>
                <a:cubicBezTo>
                  <a:pt x="372" y="1012"/>
                  <a:pt x="385" y="1016"/>
                  <a:pt x="400" y="1022"/>
                </a:cubicBezTo>
                <a:cubicBezTo>
                  <a:pt x="423" y="1031"/>
                  <a:pt x="421" y="1027"/>
                  <a:pt x="438" y="99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0" name="Ink 24"/>
          <p:cNvSpPr>
            <a:spLocks noRot="1" noChangeAspect="1" noEditPoints="1" noChangeArrowheads="1" noChangeShapeType="1" noTextEdit="1"/>
          </p:cNvSpPr>
          <p:nvPr/>
        </p:nvSpPr>
        <p:spPr bwMode="auto">
          <a:xfrm>
            <a:off x="2270125" y="4935538"/>
            <a:ext cx="79375" cy="484187"/>
          </a:xfrm>
          <a:custGeom>
            <a:avLst/>
            <a:gdLst>
              <a:gd name="T0" fmla="*/ 2147483647 w 221"/>
              <a:gd name="T1" fmla="*/ 2147483647 h 1342"/>
              <a:gd name="T2" fmla="*/ 2147483647 w 221"/>
              <a:gd name="T3" fmla="*/ 2147483647 h 1342"/>
              <a:gd name="T4" fmla="*/ 2147483647 w 221"/>
              <a:gd name="T5" fmla="*/ 2147483647 h 1342"/>
              <a:gd name="T6" fmla="*/ 2147483647 w 221"/>
              <a:gd name="T7" fmla="*/ 2147483647 h 1342"/>
              <a:gd name="T8" fmla="*/ 2147483647 w 221"/>
              <a:gd name="T9" fmla="*/ 2147483647 h 1342"/>
              <a:gd name="T10" fmla="*/ 0 60000 65536"/>
              <a:gd name="T11" fmla="*/ 0 60000 65536"/>
              <a:gd name="T12" fmla="*/ 0 60000 65536"/>
              <a:gd name="T13" fmla="*/ 0 60000 65536"/>
              <a:gd name="T14" fmla="*/ 0 60000 65536"/>
              <a:gd name="T15" fmla="*/ 0 w 221"/>
              <a:gd name="T16" fmla="*/ 0 h 1342"/>
              <a:gd name="T17" fmla="*/ 221 w 221"/>
              <a:gd name="T18" fmla="*/ 1342 h 1342"/>
            </a:gdLst>
            <a:ahLst/>
            <a:cxnLst>
              <a:cxn ang="T10">
                <a:pos x="T0" y="T1"/>
              </a:cxn>
              <a:cxn ang="T11">
                <a:pos x="T2" y="T3"/>
              </a:cxn>
              <a:cxn ang="T12">
                <a:pos x="T4" y="T5"/>
              </a:cxn>
              <a:cxn ang="T13">
                <a:pos x="T6" y="T7"/>
              </a:cxn>
              <a:cxn ang="T14">
                <a:pos x="T8" y="T9"/>
              </a:cxn>
            </a:cxnLst>
            <a:rect l="T15" t="T16" r="T17" b="T18"/>
            <a:pathLst>
              <a:path w="221" h="1342" extrusionOk="0">
                <a:moveTo>
                  <a:pt x="220" y="23"/>
                </a:moveTo>
                <a:cubicBezTo>
                  <a:pt x="193" y="39"/>
                  <a:pt x="199" y="34"/>
                  <a:pt x="189" y="64"/>
                </a:cubicBezTo>
                <a:cubicBezTo>
                  <a:pt x="113" y="301"/>
                  <a:pt x="56" y="550"/>
                  <a:pt x="21" y="796"/>
                </a:cubicBezTo>
                <a:cubicBezTo>
                  <a:pt x="2" y="931"/>
                  <a:pt x="-16" y="1077"/>
                  <a:pt x="13" y="1212"/>
                </a:cubicBezTo>
                <a:cubicBezTo>
                  <a:pt x="33" y="1308"/>
                  <a:pt x="79" y="1324"/>
                  <a:pt x="165" y="134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1" name="Ink 25"/>
          <p:cNvSpPr>
            <a:spLocks noRot="1" noChangeAspect="1" noEditPoints="1" noChangeArrowheads="1" noChangeShapeType="1" noTextEdit="1"/>
          </p:cNvSpPr>
          <p:nvPr/>
        </p:nvSpPr>
        <p:spPr bwMode="auto">
          <a:xfrm>
            <a:off x="2778125" y="5059363"/>
            <a:ext cx="635000" cy="420687"/>
          </a:xfrm>
          <a:custGeom>
            <a:avLst/>
            <a:gdLst>
              <a:gd name="T0" fmla="*/ 2147483647 w 1763"/>
              <a:gd name="T1" fmla="*/ 2147483647 h 1169"/>
              <a:gd name="T2" fmla="*/ 2147483647 w 1763"/>
              <a:gd name="T3" fmla="*/ 2147483647 h 1169"/>
              <a:gd name="T4" fmla="*/ 2147483647 w 1763"/>
              <a:gd name="T5" fmla="*/ 2147483647 h 1169"/>
              <a:gd name="T6" fmla="*/ 2147483647 w 1763"/>
              <a:gd name="T7" fmla="*/ 2147483647 h 1169"/>
              <a:gd name="T8" fmla="*/ 2147483647 w 1763"/>
              <a:gd name="T9" fmla="*/ 2147483647 h 1169"/>
              <a:gd name="T10" fmla="*/ 2147483647 w 1763"/>
              <a:gd name="T11" fmla="*/ 2147483647 h 1169"/>
              <a:gd name="T12" fmla="*/ 2147483647 w 1763"/>
              <a:gd name="T13" fmla="*/ 2147483647 h 1169"/>
              <a:gd name="T14" fmla="*/ 2147483647 w 1763"/>
              <a:gd name="T15" fmla="*/ 2147483647 h 1169"/>
              <a:gd name="T16" fmla="*/ 2147483647 w 1763"/>
              <a:gd name="T17" fmla="*/ 2147483647 h 1169"/>
              <a:gd name="T18" fmla="*/ 2147483647 w 1763"/>
              <a:gd name="T19" fmla="*/ 2147483647 h 1169"/>
              <a:gd name="T20" fmla="*/ 2147483647 w 1763"/>
              <a:gd name="T21" fmla="*/ 2147483647 h 1169"/>
              <a:gd name="T22" fmla="*/ 2147483647 w 1763"/>
              <a:gd name="T23" fmla="*/ 2147483647 h 1169"/>
              <a:gd name="T24" fmla="*/ 2147483647 w 1763"/>
              <a:gd name="T25" fmla="*/ 2147483647 h 1169"/>
              <a:gd name="T26" fmla="*/ 2147483647 w 1763"/>
              <a:gd name="T27" fmla="*/ 2147483647 h 1169"/>
              <a:gd name="T28" fmla="*/ 2147483647 w 1763"/>
              <a:gd name="T29" fmla="*/ 2147483647 h 1169"/>
              <a:gd name="T30" fmla="*/ 2147483647 w 1763"/>
              <a:gd name="T31" fmla="*/ 2147483647 h 1169"/>
              <a:gd name="T32" fmla="*/ 2147483647 w 1763"/>
              <a:gd name="T33" fmla="*/ 2147483647 h 1169"/>
              <a:gd name="T34" fmla="*/ 2147483647 w 1763"/>
              <a:gd name="T35" fmla="*/ 2147483647 h 1169"/>
              <a:gd name="T36" fmla="*/ 2147483647 w 1763"/>
              <a:gd name="T37" fmla="*/ 2147483647 h 1169"/>
              <a:gd name="T38" fmla="*/ 2147483647 w 1763"/>
              <a:gd name="T39" fmla="*/ 2147483647 h 1169"/>
              <a:gd name="T40" fmla="*/ 2147483647 w 1763"/>
              <a:gd name="T41" fmla="*/ 2147483647 h 1169"/>
              <a:gd name="T42" fmla="*/ 2147483647 w 1763"/>
              <a:gd name="T43" fmla="*/ 2147483647 h 1169"/>
              <a:gd name="T44" fmla="*/ 2147483647 w 1763"/>
              <a:gd name="T45" fmla="*/ 2147483647 h 1169"/>
              <a:gd name="T46" fmla="*/ 2147483647 w 1763"/>
              <a:gd name="T47" fmla="*/ 2147483647 h 1169"/>
              <a:gd name="T48" fmla="*/ 2147483647 w 1763"/>
              <a:gd name="T49" fmla="*/ 2147483647 h 1169"/>
              <a:gd name="T50" fmla="*/ 2147483647 w 1763"/>
              <a:gd name="T51" fmla="*/ 2147483647 h 1169"/>
              <a:gd name="T52" fmla="*/ 2147483647 w 1763"/>
              <a:gd name="T53" fmla="*/ 2147483647 h 1169"/>
              <a:gd name="T54" fmla="*/ 2147483647 w 1763"/>
              <a:gd name="T55" fmla="*/ 2147483647 h 1169"/>
              <a:gd name="T56" fmla="*/ 2147483647 w 1763"/>
              <a:gd name="T57" fmla="*/ 2147483647 h 1169"/>
              <a:gd name="T58" fmla="*/ 2147483647 w 1763"/>
              <a:gd name="T59" fmla="*/ 2147483647 h 1169"/>
              <a:gd name="T60" fmla="*/ 2147483647 w 1763"/>
              <a:gd name="T61" fmla="*/ 2147483647 h 1169"/>
              <a:gd name="T62" fmla="*/ 2147483647 w 1763"/>
              <a:gd name="T63" fmla="*/ 2147483647 h 1169"/>
              <a:gd name="T64" fmla="*/ 2147483647 w 1763"/>
              <a:gd name="T65" fmla="*/ 2147483647 h 1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3"/>
              <a:gd name="T100" fmla="*/ 0 h 1169"/>
              <a:gd name="T101" fmla="*/ 1763 w 1763"/>
              <a:gd name="T102" fmla="*/ 1169 h 1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3" h="1169" extrusionOk="0">
                <a:moveTo>
                  <a:pt x="213" y="917"/>
                </a:moveTo>
                <a:cubicBezTo>
                  <a:pt x="202" y="932"/>
                  <a:pt x="149" y="984"/>
                  <a:pt x="157" y="1006"/>
                </a:cubicBezTo>
                <a:cubicBezTo>
                  <a:pt x="162" y="1019"/>
                  <a:pt x="164" y="1024"/>
                  <a:pt x="175" y="1027"/>
                </a:cubicBezTo>
                <a:cubicBezTo>
                  <a:pt x="230" y="1020"/>
                  <a:pt x="276" y="999"/>
                  <a:pt x="322" y="966"/>
                </a:cubicBezTo>
                <a:cubicBezTo>
                  <a:pt x="387" y="919"/>
                  <a:pt x="454" y="854"/>
                  <a:pt x="482" y="777"/>
                </a:cubicBezTo>
                <a:cubicBezTo>
                  <a:pt x="509" y="704"/>
                  <a:pt x="492" y="630"/>
                  <a:pt x="433" y="580"/>
                </a:cubicBezTo>
                <a:cubicBezTo>
                  <a:pt x="370" y="526"/>
                  <a:pt x="274" y="513"/>
                  <a:pt x="195" y="533"/>
                </a:cubicBezTo>
                <a:cubicBezTo>
                  <a:pt x="105" y="556"/>
                  <a:pt x="36" y="626"/>
                  <a:pt x="10" y="714"/>
                </a:cubicBezTo>
                <a:cubicBezTo>
                  <a:pt x="-33" y="857"/>
                  <a:pt x="47" y="1006"/>
                  <a:pt x="163" y="1087"/>
                </a:cubicBezTo>
                <a:cubicBezTo>
                  <a:pt x="247" y="1145"/>
                  <a:pt x="369" y="1172"/>
                  <a:pt x="469" y="1143"/>
                </a:cubicBezTo>
                <a:cubicBezTo>
                  <a:pt x="547" y="1121"/>
                  <a:pt x="592" y="1056"/>
                  <a:pt x="637" y="995"/>
                </a:cubicBezTo>
              </a:path>
              <a:path w="1763" h="1169" extrusionOk="0">
                <a:moveTo>
                  <a:pt x="802" y="21"/>
                </a:moveTo>
                <a:cubicBezTo>
                  <a:pt x="773" y="-5"/>
                  <a:pt x="774" y="17"/>
                  <a:pt x="766" y="70"/>
                </a:cubicBezTo>
                <a:cubicBezTo>
                  <a:pt x="751" y="169"/>
                  <a:pt x="749" y="272"/>
                  <a:pt x="747" y="372"/>
                </a:cubicBezTo>
                <a:cubicBezTo>
                  <a:pt x="744" y="528"/>
                  <a:pt x="736" y="699"/>
                  <a:pt x="763" y="854"/>
                </a:cubicBezTo>
                <a:cubicBezTo>
                  <a:pt x="772" y="904"/>
                  <a:pt x="774" y="914"/>
                  <a:pt x="806" y="915"/>
                </a:cubicBezTo>
              </a:path>
              <a:path w="1763" h="1169" extrusionOk="0">
                <a:moveTo>
                  <a:pt x="971" y="552"/>
                </a:moveTo>
                <a:cubicBezTo>
                  <a:pt x="974" y="525"/>
                  <a:pt x="976" y="520"/>
                  <a:pt x="973" y="504"/>
                </a:cubicBezTo>
                <a:cubicBezTo>
                  <a:pt x="954" y="520"/>
                  <a:pt x="934" y="523"/>
                  <a:pt x="922" y="563"/>
                </a:cubicBezTo>
                <a:cubicBezTo>
                  <a:pt x="891" y="666"/>
                  <a:pt x="950" y="773"/>
                  <a:pt x="1007" y="855"/>
                </a:cubicBezTo>
                <a:cubicBezTo>
                  <a:pt x="1038" y="899"/>
                  <a:pt x="1078" y="936"/>
                  <a:pt x="1100" y="986"/>
                </a:cubicBezTo>
                <a:cubicBezTo>
                  <a:pt x="1100" y="990"/>
                  <a:pt x="1099" y="995"/>
                  <a:pt x="1099" y="999"/>
                </a:cubicBezTo>
                <a:cubicBezTo>
                  <a:pt x="1059" y="1004"/>
                  <a:pt x="1030" y="1004"/>
                  <a:pt x="987" y="994"/>
                </a:cubicBezTo>
                <a:cubicBezTo>
                  <a:pt x="943" y="984"/>
                  <a:pt x="900" y="970"/>
                  <a:pt x="858" y="951"/>
                </a:cubicBezTo>
                <a:cubicBezTo>
                  <a:pt x="854" y="948"/>
                  <a:pt x="849" y="946"/>
                  <a:pt x="845" y="943"/>
                </a:cubicBezTo>
                <a:cubicBezTo>
                  <a:pt x="883" y="930"/>
                  <a:pt x="926" y="924"/>
                  <a:pt x="969" y="914"/>
                </a:cubicBezTo>
                <a:cubicBezTo>
                  <a:pt x="1098" y="884"/>
                  <a:pt x="1226" y="836"/>
                  <a:pt x="1341" y="771"/>
                </a:cubicBezTo>
                <a:cubicBezTo>
                  <a:pt x="1459" y="705"/>
                  <a:pt x="1584" y="611"/>
                  <a:pt x="1645" y="487"/>
                </a:cubicBezTo>
                <a:cubicBezTo>
                  <a:pt x="1671" y="433"/>
                  <a:pt x="1686" y="349"/>
                  <a:pt x="1631" y="306"/>
                </a:cubicBezTo>
                <a:cubicBezTo>
                  <a:pt x="1578" y="265"/>
                  <a:pt x="1505" y="321"/>
                  <a:pt x="1473" y="362"/>
                </a:cubicBezTo>
                <a:cubicBezTo>
                  <a:pt x="1395" y="462"/>
                  <a:pt x="1386" y="613"/>
                  <a:pt x="1407" y="732"/>
                </a:cubicBezTo>
                <a:cubicBezTo>
                  <a:pt x="1435" y="891"/>
                  <a:pt x="1533" y="1010"/>
                  <a:pt x="1659" y="1103"/>
                </a:cubicBezTo>
                <a:cubicBezTo>
                  <a:pt x="1692" y="1127"/>
                  <a:pt x="1727" y="1147"/>
                  <a:pt x="1762" y="116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2" name="Ink 26"/>
          <p:cNvSpPr>
            <a:spLocks noRot="1" noChangeAspect="1" noEditPoints="1" noChangeArrowheads="1" noChangeShapeType="1" noTextEdit="1"/>
          </p:cNvSpPr>
          <p:nvPr/>
        </p:nvSpPr>
        <p:spPr bwMode="auto">
          <a:xfrm>
            <a:off x="6180138" y="2085975"/>
            <a:ext cx="604837" cy="512763"/>
          </a:xfrm>
          <a:custGeom>
            <a:avLst/>
            <a:gdLst>
              <a:gd name="T0" fmla="*/ 2147483647 w 1682"/>
              <a:gd name="T1" fmla="*/ 2147483647 h 1424"/>
              <a:gd name="T2" fmla="*/ 2147483647 w 1682"/>
              <a:gd name="T3" fmla="*/ 2147483647 h 1424"/>
              <a:gd name="T4" fmla="*/ 2147483647 w 1682"/>
              <a:gd name="T5" fmla="*/ 2147483647 h 1424"/>
              <a:gd name="T6" fmla="*/ 2147483647 w 1682"/>
              <a:gd name="T7" fmla="*/ 2147483647 h 1424"/>
              <a:gd name="T8" fmla="*/ 2147483647 w 1682"/>
              <a:gd name="T9" fmla="*/ 2147483647 h 1424"/>
              <a:gd name="T10" fmla="*/ 2147483647 w 1682"/>
              <a:gd name="T11" fmla="*/ 2147483647 h 1424"/>
              <a:gd name="T12" fmla="*/ 2147483647 w 1682"/>
              <a:gd name="T13" fmla="*/ 2147483647 h 1424"/>
              <a:gd name="T14" fmla="*/ 2147483647 w 1682"/>
              <a:gd name="T15" fmla="*/ 2147483647 h 1424"/>
              <a:gd name="T16" fmla="*/ 2147483647 w 1682"/>
              <a:gd name="T17" fmla="*/ 2147483647 h 1424"/>
              <a:gd name="T18" fmla="*/ 2147483647 w 1682"/>
              <a:gd name="T19" fmla="*/ 2147483647 h 1424"/>
              <a:gd name="T20" fmla="*/ 2147483647 w 1682"/>
              <a:gd name="T21" fmla="*/ 2147483647 h 1424"/>
              <a:gd name="T22" fmla="*/ 2147483647 w 1682"/>
              <a:gd name="T23" fmla="*/ 2147483647 h 1424"/>
              <a:gd name="T24" fmla="*/ 2147483647 w 1682"/>
              <a:gd name="T25" fmla="*/ 2147483647 h 1424"/>
              <a:gd name="T26" fmla="*/ 2147483647 w 1682"/>
              <a:gd name="T27" fmla="*/ 2147483647 h 1424"/>
              <a:gd name="T28" fmla="*/ 2147483647 w 1682"/>
              <a:gd name="T29" fmla="*/ 2147483647 h 1424"/>
              <a:gd name="T30" fmla="*/ 2147483647 w 1682"/>
              <a:gd name="T31" fmla="*/ 2147483647 h 1424"/>
              <a:gd name="T32" fmla="*/ 2147483647 w 1682"/>
              <a:gd name="T33" fmla="*/ 2147483647 h 1424"/>
              <a:gd name="T34" fmla="*/ 2147483647 w 1682"/>
              <a:gd name="T35" fmla="*/ 2147483647 h 1424"/>
              <a:gd name="T36" fmla="*/ 2147483647 w 1682"/>
              <a:gd name="T37" fmla="*/ 2147483647 h 1424"/>
              <a:gd name="T38" fmla="*/ 2147483647 w 1682"/>
              <a:gd name="T39" fmla="*/ 2147483647 h 1424"/>
              <a:gd name="T40" fmla="*/ 2147483647 w 1682"/>
              <a:gd name="T41" fmla="*/ 2147483647 h 1424"/>
              <a:gd name="T42" fmla="*/ 2147483647 w 1682"/>
              <a:gd name="T43" fmla="*/ 2147483647 h 1424"/>
              <a:gd name="T44" fmla="*/ 2147483647 w 1682"/>
              <a:gd name="T45" fmla="*/ 2147483647 h 1424"/>
              <a:gd name="T46" fmla="*/ 2147483647 w 1682"/>
              <a:gd name="T47" fmla="*/ 2147483647 h 1424"/>
              <a:gd name="T48" fmla="*/ 2147483647 w 1682"/>
              <a:gd name="T49" fmla="*/ 2147483647 h 1424"/>
              <a:gd name="T50" fmla="*/ 2147483647 w 1682"/>
              <a:gd name="T51" fmla="*/ 2147483647 h 1424"/>
              <a:gd name="T52" fmla="*/ 2147483647 w 1682"/>
              <a:gd name="T53" fmla="*/ 2147483647 h 1424"/>
              <a:gd name="T54" fmla="*/ 2147483647 w 1682"/>
              <a:gd name="T55" fmla="*/ 2147483647 h 1424"/>
              <a:gd name="T56" fmla="*/ 2147483647 w 1682"/>
              <a:gd name="T57" fmla="*/ 2147483647 h 1424"/>
              <a:gd name="T58" fmla="*/ 2147483647 w 1682"/>
              <a:gd name="T59" fmla="*/ 2147483647 h 1424"/>
              <a:gd name="T60" fmla="*/ 2147483647 w 1682"/>
              <a:gd name="T61" fmla="*/ 2147483647 h 1424"/>
              <a:gd name="T62" fmla="*/ 2147483647 w 1682"/>
              <a:gd name="T63" fmla="*/ 2147483647 h 1424"/>
              <a:gd name="T64" fmla="*/ 2147483647 w 1682"/>
              <a:gd name="T65" fmla="*/ 2147483647 h 1424"/>
              <a:gd name="T66" fmla="*/ 2147483647 w 1682"/>
              <a:gd name="T67" fmla="*/ 2147483647 h 1424"/>
              <a:gd name="T68" fmla="*/ 2147483647 w 1682"/>
              <a:gd name="T69" fmla="*/ 2147483647 h 1424"/>
              <a:gd name="T70" fmla="*/ 2147483647 w 1682"/>
              <a:gd name="T71" fmla="*/ 2147483647 h 1424"/>
              <a:gd name="T72" fmla="*/ 2147483647 w 1682"/>
              <a:gd name="T73" fmla="*/ 2147483647 h 1424"/>
              <a:gd name="T74" fmla="*/ 2147483647 w 1682"/>
              <a:gd name="T75" fmla="*/ 2147483647 h 1424"/>
              <a:gd name="T76" fmla="*/ 2147483647 w 1682"/>
              <a:gd name="T77" fmla="*/ 2147483647 h 1424"/>
              <a:gd name="T78" fmla="*/ 2147483647 w 1682"/>
              <a:gd name="T79" fmla="*/ 2147483647 h 14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2"/>
              <a:gd name="T121" fmla="*/ 0 h 1424"/>
              <a:gd name="T122" fmla="*/ 1682 w 1682"/>
              <a:gd name="T123" fmla="*/ 1424 h 14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2" h="1424" extrusionOk="0">
                <a:moveTo>
                  <a:pt x="34" y="834"/>
                </a:moveTo>
                <a:cubicBezTo>
                  <a:pt x="26" y="815"/>
                  <a:pt x="18" y="798"/>
                  <a:pt x="9" y="779"/>
                </a:cubicBezTo>
                <a:cubicBezTo>
                  <a:pt x="5" y="831"/>
                  <a:pt x="7" y="882"/>
                  <a:pt x="14" y="938"/>
                </a:cubicBezTo>
                <a:cubicBezTo>
                  <a:pt x="25" y="1035"/>
                  <a:pt x="31" y="1345"/>
                  <a:pt x="125" y="1406"/>
                </a:cubicBezTo>
                <a:cubicBezTo>
                  <a:pt x="176" y="1439"/>
                  <a:pt x="205" y="1407"/>
                  <a:pt x="238" y="1362"/>
                </a:cubicBezTo>
                <a:cubicBezTo>
                  <a:pt x="285" y="1299"/>
                  <a:pt x="311" y="1220"/>
                  <a:pt x="340" y="1148"/>
                </a:cubicBezTo>
                <a:cubicBezTo>
                  <a:pt x="357" y="1106"/>
                  <a:pt x="373" y="1069"/>
                  <a:pt x="396" y="1032"/>
                </a:cubicBezTo>
                <a:cubicBezTo>
                  <a:pt x="428" y="1051"/>
                  <a:pt x="455" y="1089"/>
                  <a:pt x="492" y="1056"/>
                </a:cubicBezTo>
                <a:cubicBezTo>
                  <a:pt x="556" y="999"/>
                  <a:pt x="555" y="884"/>
                  <a:pt x="554" y="808"/>
                </a:cubicBezTo>
                <a:cubicBezTo>
                  <a:pt x="553" y="745"/>
                  <a:pt x="545" y="673"/>
                  <a:pt x="522" y="614"/>
                </a:cubicBezTo>
                <a:cubicBezTo>
                  <a:pt x="519" y="595"/>
                  <a:pt x="520" y="589"/>
                  <a:pt x="507" y="584"/>
                </a:cubicBezTo>
                <a:cubicBezTo>
                  <a:pt x="507" y="630"/>
                  <a:pt x="512" y="675"/>
                  <a:pt x="516" y="722"/>
                </a:cubicBezTo>
                <a:cubicBezTo>
                  <a:pt x="523" y="807"/>
                  <a:pt x="534" y="888"/>
                  <a:pt x="556" y="970"/>
                </a:cubicBezTo>
                <a:cubicBezTo>
                  <a:pt x="571" y="1026"/>
                  <a:pt x="599" y="1102"/>
                  <a:pt x="670" y="1076"/>
                </a:cubicBezTo>
                <a:cubicBezTo>
                  <a:pt x="720" y="1058"/>
                  <a:pt x="743" y="1000"/>
                  <a:pt x="750" y="952"/>
                </a:cubicBezTo>
                <a:cubicBezTo>
                  <a:pt x="763" y="857"/>
                  <a:pt x="712" y="765"/>
                  <a:pt x="650" y="698"/>
                </a:cubicBezTo>
                <a:cubicBezTo>
                  <a:pt x="630" y="676"/>
                  <a:pt x="613" y="667"/>
                  <a:pt x="590" y="651"/>
                </a:cubicBezTo>
                <a:cubicBezTo>
                  <a:pt x="607" y="676"/>
                  <a:pt x="621" y="703"/>
                  <a:pt x="650" y="729"/>
                </a:cubicBezTo>
                <a:cubicBezTo>
                  <a:pt x="698" y="773"/>
                  <a:pt x="751" y="808"/>
                  <a:pt x="808" y="841"/>
                </a:cubicBezTo>
                <a:cubicBezTo>
                  <a:pt x="853" y="867"/>
                  <a:pt x="891" y="878"/>
                  <a:pt x="939" y="889"/>
                </a:cubicBezTo>
                <a:cubicBezTo>
                  <a:pt x="926" y="856"/>
                  <a:pt x="910" y="824"/>
                  <a:pt x="891" y="790"/>
                </a:cubicBezTo>
                <a:cubicBezTo>
                  <a:pt x="862" y="738"/>
                  <a:pt x="830" y="683"/>
                  <a:pt x="817" y="624"/>
                </a:cubicBezTo>
                <a:cubicBezTo>
                  <a:pt x="803" y="561"/>
                  <a:pt x="821" y="521"/>
                  <a:pt x="879" y="495"/>
                </a:cubicBezTo>
                <a:cubicBezTo>
                  <a:pt x="926" y="474"/>
                  <a:pt x="989" y="475"/>
                  <a:pt x="1039" y="481"/>
                </a:cubicBezTo>
                <a:cubicBezTo>
                  <a:pt x="1085" y="486"/>
                  <a:pt x="1087" y="496"/>
                  <a:pt x="1104" y="531"/>
                </a:cubicBezTo>
                <a:cubicBezTo>
                  <a:pt x="1119" y="563"/>
                  <a:pt x="1117" y="579"/>
                  <a:pt x="1151" y="602"/>
                </a:cubicBezTo>
                <a:cubicBezTo>
                  <a:pt x="1183" y="624"/>
                  <a:pt x="1222" y="636"/>
                  <a:pt x="1256" y="656"/>
                </a:cubicBezTo>
                <a:cubicBezTo>
                  <a:pt x="1280" y="671"/>
                  <a:pt x="1305" y="684"/>
                  <a:pt x="1314" y="713"/>
                </a:cubicBezTo>
                <a:cubicBezTo>
                  <a:pt x="1324" y="746"/>
                  <a:pt x="1235" y="831"/>
                  <a:pt x="1204" y="813"/>
                </a:cubicBezTo>
                <a:cubicBezTo>
                  <a:pt x="1180" y="799"/>
                  <a:pt x="1190" y="786"/>
                  <a:pt x="1175" y="769"/>
                </a:cubicBezTo>
              </a:path>
              <a:path w="1682" h="1424" extrusionOk="0">
                <a:moveTo>
                  <a:pt x="1200" y="30"/>
                </a:moveTo>
                <a:cubicBezTo>
                  <a:pt x="1212" y="9"/>
                  <a:pt x="1213" y="2"/>
                  <a:pt x="1230" y="0"/>
                </a:cubicBezTo>
                <a:cubicBezTo>
                  <a:pt x="1275" y="33"/>
                  <a:pt x="1296" y="78"/>
                  <a:pt x="1317" y="130"/>
                </a:cubicBezTo>
                <a:cubicBezTo>
                  <a:pt x="1384" y="294"/>
                  <a:pt x="1434" y="465"/>
                  <a:pt x="1502" y="629"/>
                </a:cubicBezTo>
                <a:cubicBezTo>
                  <a:pt x="1518" y="668"/>
                  <a:pt x="1522" y="706"/>
                  <a:pt x="1537" y="674"/>
                </a:cubicBezTo>
              </a:path>
              <a:path w="1682" h="1424" extrusionOk="0">
                <a:moveTo>
                  <a:pt x="1373" y="503"/>
                </a:moveTo>
                <a:cubicBezTo>
                  <a:pt x="1355" y="488"/>
                  <a:pt x="1350" y="485"/>
                  <a:pt x="1341" y="473"/>
                </a:cubicBezTo>
                <a:cubicBezTo>
                  <a:pt x="1387" y="472"/>
                  <a:pt x="1433" y="479"/>
                  <a:pt x="1479" y="477"/>
                </a:cubicBezTo>
                <a:cubicBezTo>
                  <a:pt x="1540" y="474"/>
                  <a:pt x="1603" y="462"/>
                  <a:pt x="1651" y="422"/>
                </a:cubicBezTo>
                <a:cubicBezTo>
                  <a:pt x="1661" y="411"/>
                  <a:pt x="1671" y="401"/>
                  <a:pt x="1681" y="39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3" name="Ink 27"/>
          <p:cNvSpPr>
            <a:spLocks noRot="1" noChangeAspect="1" noEditPoints="1" noChangeArrowheads="1" noChangeShapeType="1" noTextEdit="1"/>
          </p:cNvSpPr>
          <p:nvPr/>
        </p:nvSpPr>
        <p:spPr bwMode="auto">
          <a:xfrm>
            <a:off x="6886575" y="2227263"/>
            <a:ext cx="68263" cy="30162"/>
          </a:xfrm>
          <a:custGeom>
            <a:avLst/>
            <a:gdLst>
              <a:gd name="T0" fmla="*/ 0 w 192"/>
              <a:gd name="T1" fmla="*/ 2147483647 h 83"/>
              <a:gd name="T2" fmla="*/ 2147483647 w 192"/>
              <a:gd name="T3" fmla="*/ 2147483647 h 83"/>
              <a:gd name="T4" fmla="*/ 2147483647 w 192"/>
              <a:gd name="T5" fmla="*/ 2147483647 h 83"/>
              <a:gd name="T6" fmla="*/ 0 60000 65536"/>
              <a:gd name="T7" fmla="*/ 0 60000 65536"/>
              <a:gd name="T8" fmla="*/ 0 60000 65536"/>
              <a:gd name="T9" fmla="*/ 0 w 192"/>
              <a:gd name="T10" fmla="*/ 0 h 83"/>
              <a:gd name="T11" fmla="*/ 192 w 192"/>
              <a:gd name="T12" fmla="*/ 83 h 83"/>
            </a:gdLst>
            <a:ahLst/>
            <a:cxnLst>
              <a:cxn ang="T6">
                <a:pos x="T0" y="T1"/>
              </a:cxn>
              <a:cxn ang="T7">
                <a:pos x="T2" y="T3"/>
              </a:cxn>
              <a:cxn ang="T8">
                <a:pos x="T4" y="T5"/>
              </a:cxn>
            </a:cxnLst>
            <a:rect l="T9" t="T10" r="T11" b="T12"/>
            <a:pathLst>
              <a:path w="192" h="83" extrusionOk="0">
                <a:moveTo>
                  <a:pt x="0" y="17"/>
                </a:moveTo>
                <a:cubicBezTo>
                  <a:pt x="25" y="49"/>
                  <a:pt x="55" y="97"/>
                  <a:pt x="106" y="80"/>
                </a:cubicBezTo>
                <a:cubicBezTo>
                  <a:pt x="145" y="67"/>
                  <a:pt x="167" y="29"/>
                  <a:pt x="191"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4" name="Ink 28"/>
          <p:cNvSpPr>
            <a:spLocks noRot="1" noChangeAspect="1" noEditPoints="1" noChangeArrowheads="1" noChangeShapeType="1" noTextEdit="1"/>
          </p:cNvSpPr>
          <p:nvPr/>
        </p:nvSpPr>
        <p:spPr bwMode="auto">
          <a:xfrm>
            <a:off x="7002463" y="2165350"/>
            <a:ext cx="377825" cy="185738"/>
          </a:xfrm>
          <a:custGeom>
            <a:avLst/>
            <a:gdLst>
              <a:gd name="T0" fmla="*/ 2147483647 w 1047"/>
              <a:gd name="T1" fmla="*/ 2147483647 h 513"/>
              <a:gd name="T2" fmla="*/ 2147483647 w 1047"/>
              <a:gd name="T3" fmla="*/ 2147483647 h 513"/>
              <a:gd name="T4" fmla="*/ 2147483647 w 1047"/>
              <a:gd name="T5" fmla="*/ 2147483647 h 513"/>
              <a:gd name="T6" fmla="*/ 2147483647 w 1047"/>
              <a:gd name="T7" fmla="*/ 2147483647 h 513"/>
              <a:gd name="T8" fmla="*/ 2147483647 w 1047"/>
              <a:gd name="T9" fmla="*/ 2147483647 h 513"/>
              <a:gd name="T10" fmla="*/ 2147483647 w 1047"/>
              <a:gd name="T11" fmla="*/ 2147483647 h 513"/>
              <a:gd name="T12" fmla="*/ 2147483647 w 1047"/>
              <a:gd name="T13" fmla="*/ 2147483647 h 513"/>
              <a:gd name="T14" fmla="*/ 2147483647 w 1047"/>
              <a:gd name="T15" fmla="*/ 2147483647 h 513"/>
              <a:gd name="T16" fmla="*/ 2147483647 w 1047"/>
              <a:gd name="T17" fmla="*/ 2147483647 h 513"/>
              <a:gd name="T18" fmla="*/ 2147483647 w 1047"/>
              <a:gd name="T19" fmla="*/ 2147483647 h 513"/>
              <a:gd name="T20" fmla="*/ 2147483647 w 1047"/>
              <a:gd name="T21" fmla="*/ 2147483647 h 513"/>
              <a:gd name="T22" fmla="*/ 2147483647 w 1047"/>
              <a:gd name="T23" fmla="*/ 2147483647 h 513"/>
              <a:gd name="T24" fmla="*/ 2147483647 w 1047"/>
              <a:gd name="T25" fmla="*/ 2147483647 h 513"/>
              <a:gd name="T26" fmla="*/ 2147483647 w 1047"/>
              <a:gd name="T27" fmla="*/ 2147483647 h 513"/>
              <a:gd name="T28" fmla="*/ 2147483647 w 1047"/>
              <a:gd name="T29" fmla="*/ 2147483647 h 513"/>
              <a:gd name="T30" fmla="*/ 2147483647 w 1047"/>
              <a:gd name="T31" fmla="*/ 2147483647 h 513"/>
              <a:gd name="T32" fmla="*/ 2147483647 w 1047"/>
              <a:gd name="T33" fmla="*/ 2147483647 h 513"/>
              <a:gd name="T34" fmla="*/ 2147483647 w 1047"/>
              <a:gd name="T35" fmla="*/ 2147483647 h 513"/>
              <a:gd name="T36" fmla="*/ 2147483647 w 1047"/>
              <a:gd name="T37" fmla="*/ 2147483647 h 513"/>
              <a:gd name="T38" fmla="*/ 2147483647 w 1047"/>
              <a:gd name="T39" fmla="*/ 2147483647 h 513"/>
              <a:gd name="T40" fmla="*/ 2147483647 w 1047"/>
              <a:gd name="T41" fmla="*/ 2147483647 h 513"/>
              <a:gd name="T42" fmla="*/ 2147483647 w 1047"/>
              <a:gd name="T43" fmla="*/ 2147483647 h 513"/>
              <a:gd name="T44" fmla="*/ 2147483647 w 1047"/>
              <a:gd name="T45" fmla="*/ 2147483647 h 513"/>
              <a:gd name="T46" fmla="*/ 2147483647 w 1047"/>
              <a:gd name="T47" fmla="*/ 2147483647 h 513"/>
              <a:gd name="T48" fmla="*/ 2147483647 w 1047"/>
              <a:gd name="T49" fmla="*/ 2147483647 h 513"/>
              <a:gd name="T50" fmla="*/ 2147483647 w 1047"/>
              <a:gd name="T51" fmla="*/ 2147483647 h 513"/>
              <a:gd name="T52" fmla="*/ 2147483647 w 1047"/>
              <a:gd name="T53" fmla="*/ 2147483647 h 513"/>
              <a:gd name="T54" fmla="*/ 2147483647 w 1047"/>
              <a:gd name="T55" fmla="*/ 2147483647 h 513"/>
              <a:gd name="T56" fmla="*/ 2147483647 w 1047"/>
              <a:gd name="T57" fmla="*/ 2147483647 h 513"/>
              <a:gd name="T58" fmla="*/ 2147483647 w 1047"/>
              <a:gd name="T59" fmla="*/ 2147483647 h 5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47"/>
              <a:gd name="T91" fmla="*/ 0 h 513"/>
              <a:gd name="T92" fmla="*/ 1047 w 1047"/>
              <a:gd name="T93" fmla="*/ 513 h 5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47" h="513" extrusionOk="0">
                <a:moveTo>
                  <a:pt x="259" y="13"/>
                </a:moveTo>
                <a:cubicBezTo>
                  <a:pt x="262" y="33"/>
                  <a:pt x="269" y="74"/>
                  <a:pt x="243" y="87"/>
                </a:cubicBezTo>
                <a:cubicBezTo>
                  <a:pt x="208" y="105"/>
                  <a:pt x="167" y="113"/>
                  <a:pt x="130" y="128"/>
                </a:cubicBezTo>
                <a:cubicBezTo>
                  <a:pt x="73" y="152"/>
                  <a:pt x="15" y="185"/>
                  <a:pt x="1" y="251"/>
                </a:cubicBezTo>
                <a:cubicBezTo>
                  <a:pt x="-8" y="297"/>
                  <a:pt x="13" y="335"/>
                  <a:pt x="53" y="357"/>
                </a:cubicBezTo>
                <a:cubicBezTo>
                  <a:pt x="99" y="382"/>
                  <a:pt x="157" y="378"/>
                  <a:pt x="206" y="363"/>
                </a:cubicBezTo>
                <a:cubicBezTo>
                  <a:pt x="275" y="342"/>
                  <a:pt x="328" y="297"/>
                  <a:pt x="379" y="248"/>
                </a:cubicBezTo>
                <a:cubicBezTo>
                  <a:pt x="410" y="218"/>
                  <a:pt x="438" y="181"/>
                  <a:pt x="480" y="167"/>
                </a:cubicBezTo>
                <a:cubicBezTo>
                  <a:pt x="517" y="155"/>
                  <a:pt x="543" y="183"/>
                  <a:pt x="562" y="211"/>
                </a:cubicBezTo>
                <a:cubicBezTo>
                  <a:pt x="597" y="264"/>
                  <a:pt x="631" y="342"/>
                  <a:pt x="621" y="406"/>
                </a:cubicBezTo>
                <a:cubicBezTo>
                  <a:pt x="619" y="410"/>
                  <a:pt x="616" y="414"/>
                  <a:pt x="614" y="418"/>
                </a:cubicBezTo>
                <a:cubicBezTo>
                  <a:pt x="582" y="418"/>
                  <a:pt x="574" y="418"/>
                  <a:pt x="546" y="395"/>
                </a:cubicBezTo>
                <a:cubicBezTo>
                  <a:pt x="513" y="368"/>
                  <a:pt x="489" y="337"/>
                  <a:pt x="474" y="297"/>
                </a:cubicBezTo>
                <a:cubicBezTo>
                  <a:pt x="466" y="269"/>
                  <a:pt x="464" y="260"/>
                  <a:pt x="464" y="240"/>
                </a:cubicBezTo>
              </a:path>
              <a:path w="1047" h="513" extrusionOk="0">
                <a:moveTo>
                  <a:pt x="667" y="88"/>
                </a:moveTo>
                <a:cubicBezTo>
                  <a:pt x="701" y="80"/>
                  <a:pt x="706" y="81"/>
                  <a:pt x="694" y="115"/>
                </a:cubicBezTo>
                <a:cubicBezTo>
                  <a:pt x="673" y="173"/>
                  <a:pt x="678" y="226"/>
                  <a:pt x="708" y="281"/>
                </a:cubicBezTo>
                <a:cubicBezTo>
                  <a:pt x="733" y="326"/>
                  <a:pt x="768" y="358"/>
                  <a:pt x="806" y="392"/>
                </a:cubicBezTo>
                <a:cubicBezTo>
                  <a:pt x="831" y="414"/>
                  <a:pt x="844" y="430"/>
                  <a:pt x="859" y="456"/>
                </a:cubicBezTo>
                <a:cubicBezTo>
                  <a:pt x="831" y="476"/>
                  <a:pt x="811" y="486"/>
                  <a:pt x="775" y="495"/>
                </a:cubicBezTo>
                <a:cubicBezTo>
                  <a:pt x="737" y="505"/>
                  <a:pt x="698" y="512"/>
                  <a:pt x="659" y="512"/>
                </a:cubicBezTo>
                <a:cubicBezTo>
                  <a:pt x="655" y="512"/>
                  <a:pt x="651" y="511"/>
                  <a:pt x="647" y="511"/>
                </a:cubicBezTo>
                <a:cubicBezTo>
                  <a:pt x="673" y="480"/>
                  <a:pt x="714" y="463"/>
                  <a:pt x="749" y="440"/>
                </a:cubicBezTo>
                <a:cubicBezTo>
                  <a:pt x="818" y="395"/>
                  <a:pt x="878" y="345"/>
                  <a:pt x="934" y="284"/>
                </a:cubicBezTo>
                <a:cubicBezTo>
                  <a:pt x="983" y="230"/>
                  <a:pt x="1027" y="170"/>
                  <a:pt x="1037" y="96"/>
                </a:cubicBezTo>
                <a:cubicBezTo>
                  <a:pt x="1044" y="47"/>
                  <a:pt x="1031" y="22"/>
                  <a:pt x="991" y="0"/>
                </a:cubicBezTo>
                <a:cubicBezTo>
                  <a:pt x="942" y="13"/>
                  <a:pt x="920" y="38"/>
                  <a:pt x="902" y="89"/>
                </a:cubicBezTo>
                <a:cubicBezTo>
                  <a:pt x="878" y="155"/>
                  <a:pt x="878" y="229"/>
                  <a:pt x="890" y="298"/>
                </a:cubicBezTo>
                <a:cubicBezTo>
                  <a:pt x="900" y="354"/>
                  <a:pt x="925" y="407"/>
                  <a:pt x="980" y="429"/>
                </a:cubicBezTo>
                <a:cubicBezTo>
                  <a:pt x="1013" y="436"/>
                  <a:pt x="1024" y="438"/>
                  <a:pt x="1046" y="43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5" name="Ink 29"/>
          <p:cNvSpPr>
            <a:spLocks noRot="1" noChangeAspect="1" noEditPoints="1" noChangeArrowheads="1" noChangeShapeType="1" noTextEdit="1"/>
          </p:cNvSpPr>
          <p:nvPr/>
        </p:nvSpPr>
        <p:spPr bwMode="auto">
          <a:xfrm>
            <a:off x="7534275" y="2041525"/>
            <a:ext cx="712788" cy="566738"/>
          </a:xfrm>
          <a:custGeom>
            <a:avLst/>
            <a:gdLst>
              <a:gd name="T0" fmla="*/ 2147483647 w 1978"/>
              <a:gd name="T1" fmla="*/ 2147483647 h 1575"/>
              <a:gd name="T2" fmla="*/ 2147483647 w 1978"/>
              <a:gd name="T3" fmla="*/ 2147483647 h 1575"/>
              <a:gd name="T4" fmla="*/ 2147483647 w 1978"/>
              <a:gd name="T5" fmla="*/ 2147483647 h 1575"/>
              <a:gd name="T6" fmla="*/ 0 w 1978"/>
              <a:gd name="T7" fmla="*/ 2147483647 h 1575"/>
              <a:gd name="T8" fmla="*/ 2147483647 w 1978"/>
              <a:gd name="T9" fmla="*/ 2147483647 h 1575"/>
              <a:gd name="T10" fmla="*/ 2147483647 w 1978"/>
              <a:gd name="T11" fmla="*/ 2147483647 h 1575"/>
              <a:gd name="T12" fmla="*/ 2147483647 w 1978"/>
              <a:gd name="T13" fmla="*/ 2147483647 h 1575"/>
              <a:gd name="T14" fmla="*/ 2147483647 w 1978"/>
              <a:gd name="T15" fmla="*/ 2147483647 h 1575"/>
              <a:gd name="T16" fmla="*/ 2147483647 w 1978"/>
              <a:gd name="T17" fmla="*/ 2147483647 h 1575"/>
              <a:gd name="T18" fmla="*/ 2147483647 w 1978"/>
              <a:gd name="T19" fmla="*/ 2147483647 h 1575"/>
              <a:gd name="T20" fmla="*/ 2147483647 w 1978"/>
              <a:gd name="T21" fmla="*/ 2147483647 h 1575"/>
              <a:gd name="T22" fmla="*/ 2147483647 w 1978"/>
              <a:gd name="T23" fmla="*/ 2147483647 h 1575"/>
              <a:gd name="T24" fmla="*/ 2147483647 w 1978"/>
              <a:gd name="T25" fmla="*/ 2147483647 h 1575"/>
              <a:gd name="T26" fmla="*/ 2147483647 w 1978"/>
              <a:gd name="T27" fmla="*/ 2147483647 h 1575"/>
              <a:gd name="T28" fmla="*/ 2147483647 w 1978"/>
              <a:gd name="T29" fmla="*/ 2147483647 h 1575"/>
              <a:gd name="T30" fmla="*/ 2147483647 w 1978"/>
              <a:gd name="T31" fmla="*/ 2147483647 h 1575"/>
              <a:gd name="T32" fmla="*/ 2147483647 w 1978"/>
              <a:gd name="T33" fmla="*/ 2147483647 h 1575"/>
              <a:gd name="T34" fmla="*/ 2147483647 w 1978"/>
              <a:gd name="T35" fmla="*/ 2147483647 h 1575"/>
              <a:gd name="T36" fmla="*/ 2147483647 w 1978"/>
              <a:gd name="T37" fmla="*/ 2147483647 h 1575"/>
              <a:gd name="T38" fmla="*/ 2147483647 w 1978"/>
              <a:gd name="T39" fmla="*/ 2147483647 h 1575"/>
              <a:gd name="T40" fmla="*/ 2147483647 w 1978"/>
              <a:gd name="T41" fmla="*/ 2147483647 h 1575"/>
              <a:gd name="T42" fmla="*/ 2147483647 w 1978"/>
              <a:gd name="T43" fmla="*/ 2147483647 h 1575"/>
              <a:gd name="T44" fmla="*/ 2147483647 w 1978"/>
              <a:gd name="T45" fmla="*/ 2147483647 h 1575"/>
              <a:gd name="T46" fmla="*/ 2147483647 w 1978"/>
              <a:gd name="T47" fmla="*/ 2147483647 h 1575"/>
              <a:gd name="T48" fmla="*/ 2147483647 w 1978"/>
              <a:gd name="T49" fmla="*/ 2147483647 h 1575"/>
              <a:gd name="T50" fmla="*/ 2147483647 w 1978"/>
              <a:gd name="T51" fmla="*/ 2147483647 h 1575"/>
              <a:gd name="T52" fmla="*/ 2147483647 w 1978"/>
              <a:gd name="T53" fmla="*/ 2147483647 h 1575"/>
              <a:gd name="T54" fmla="*/ 2147483647 w 1978"/>
              <a:gd name="T55" fmla="*/ 2147483647 h 1575"/>
              <a:gd name="T56" fmla="*/ 2147483647 w 1978"/>
              <a:gd name="T57" fmla="*/ 2147483647 h 1575"/>
              <a:gd name="T58" fmla="*/ 2147483647 w 1978"/>
              <a:gd name="T59" fmla="*/ 2147483647 h 1575"/>
              <a:gd name="T60" fmla="*/ 2147483647 w 1978"/>
              <a:gd name="T61" fmla="*/ 2147483647 h 1575"/>
              <a:gd name="T62" fmla="*/ 2147483647 w 1978"/>
              <a:gd name="T63" fmla="*/ 2147483647 h 1575"/>
              <a:gd name="T64" fmla="*/ 2147483647 w 1978"/>
              <a:gd name="T65" fmla="*/ 2147483647 h 1575"/>
              <a:gd name="T66" fmla="*/ 2147483647 w 1978"/>
              <a:gd name="T67" fmla="*/ 2147483647 h 1575"/>
              <a:gd name="T68" fmla="*/ 2147483647 w 1978"/>
              <a:gd name="T69" fmla="*/ 2147483647 h 1575"/>
              <a:gd name="T70" fmla="*/ 2147483647 w 1978"/>
              <a:gd name="T71" fmla="*/ 2147483647 h 1575"/>
              <a:gd name="T72" fmla="*/ 2147483647 w 1978"/>
              <a:gd name="T73" fmla="*/ 2147483647 h 15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78"/>
              <a:gd name="T112" fmla="*/ 0 h 1575"/>
              <a:gd name="T113" fmla="*/ 1978 w 1978"/>
              <a:gd name="T114" fmla="*/ 1575 h 15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78" h="1575" extrusionOk="0">
                <a:moveTo>
                  <a:pt x="223" y="433"/>
                </a:moveTo>
                <a:cubicBezTo>
                  <a:pt x="204" y="408"/>
                  <a:pt x="218" y="373"/>
                  <a:pt x="180" y="420"/>
                </a:cubicBezTo>
                <a:cubicBezTo>
                  <a:pt x="125" y="488"/>
                  <a:pt x="98" y="593"/>
                  <a:pt x="71" y="674"/>
                </a:cubicBezTo>
                <a:cubicBezTo>
                  <a:pt x="29" y="798"/>
                  <a:pt x="-4" y="928"/>
                  <a:pt x="0" y="1059"/>
                </a:cubicBezTo>
                <a:cubicBezTo>
                  <a:pt x="2" y="1152"/>
                  <a:pt x="28" y="1248"/>
                  <a:pt x="125" y="1281"/>
                </a:cubicBezTo>
                <a:cubicBezTo>
                  <a:pt x="223" y="1314"/>
                  <a:pt x="346" y="1274"/>
                  <a:pt x="429" y="1222"/>
                </a:cubicBezTo>
                <a:cubicBezTo>
                  <a:pt x="544" y="1149"/>
                  <a:pt x="625" y="1032"/>
                  <a:pt x="660" y="902"/>
                </a:cubicBezTo>
                <a:cubicBezTo>
                  <a:pt x="700" y="753"/>
                  <a:pt x="665" y="596"/>
                  <a:pt x="544" y="495"/>
                </a:cubicBezTo>
                <a:cubicBezTo>
                  <a:pt x="473" y="435"/>
                  <a:pt x="387" y="421"/>
                  <a:pt x="299" y="411"/>
                </a:cubicBezTo>
                <a:cubicBezTo>
                  <a:pt x="279" y="409"/>
                  <a:pt x="171" y="420"/>
                  <a:pt x="228" y="383"/>
                </a:cubicBezTo>
                <a:cubicBezTo>
                  <a:pt x="239" y="379"/>
                  <a:pt x="249" y="375"/>
                  <a:pt x="260" y="371"/>
                </a:cubicBezTo>
              </a:path>
              <a:path w="1978" h="1575" extrusionOk="0">
                <a:moveTo>
                  <a:pt x="733" y="269"/>
                </a:moveTo>
                <a:cubicBezTo>
                  <a:pt x="768" y="309"/>
                  <a:pt x="759" y="331"/>
                  <a:pt x="754" y="383"/>
                </a:cubicBezTo>
                <a:cubicBezTo>
                  <a:pt x="744" y="482"/>
                  <a:pt x="722" y="578"/>
                  <a:pt x="705" y="676"/>
                </a:cubicBezTo>
                <a:cubicBezTo>
                  <a:pt x="684" y="795"/>
                  <a:pt x="664" y="918"/>
                  <a:pt x="667" y="1039"/>
                </a:cubicBezTo>
                <a:cubicBezTo>
                  <a:pt x="669" y="1116"/>
                  <a:pt x="680" y="1208"/>
                  <a:pt x="737" y="1265"/>
                </a:cubicBezTo>
                <a:cubicBezTo>
                  <a:pt x="778" y="1306"/>
                  <a:pt x="836" y="1305"/>
                  <a:pt x="885" y="1281"/>
                </a:cubicBezTo>
                <a:cubicBezTo>
                  <a:pt x="919" y="1258"/>
                  <a:pt x="930" y="1250"/>
                  <a:pt x="951" y="1232"/>
                </a:cubicBezTo>
              </a:path>
              <a:path w="1978" h="1575" extrusionOk="0">
                <a:moveTo>
                  <a:pt x="1055" y="1131"/>
                </a:moveTo>
                <a:cubicBezTo>
                  <a:pt x="1073" y="1132"/>
                  <a:pt x="1079" y="1141"/>
                  <a:pt x="1093" y="1095"/>
                </a:cubicBezTo>
                <a:cubicBezTo>
                  <a:pt x="1115" y="1022"/>
                  <a:pt x="1126" y="942"/>
                  <a:pt x="1138" y="867"/>
                </a:cubicBezTo>
                <a:cubicBezTo>
                  <a:pt x="1151" y="782"/>
                  <a:pt x="1158" y="696"/>
                  <a:pt x="1170" y="610"/>
                </a:cubicBezTo>
                <a:cubicBezTo>
                  <a:pt x="1175" y="578"/>
                  <a:pt x="1175" y="571"/>
                  <a:pt x="1182" y="553"/>
                </a:cubicBezTo>
                <a:cubicBezTo>
                  <a:pt x="1216" y="592"/>
                  <a:pt x="1229" y="644"/>
                  <a:pt x="1254" y="691"/>
                </a:cubicBezTo>
                <a:cubicBezTo>
                  <a:pt x="1302" y="783"/>
                  <a:pt x="1359" y="872"/>
                  <a:pt x="1437" y="942"/>
                </a:cubicBezTo>
                <a:cubicBezTo>
                  <a:pt x="1457" y="960"/>
                  <a:pt x="1511" y="1012"/>
                  <a:pt x="1544" y="1009"/>
                </a:cubicBezTo>
                <a:cubicBezTo>
                  <a:pt x="1547" y="1006"/>
                  <a:pt x="1550" y="1004"/>
                  <a:pt x="1553" y="1001"/>
                </a:cubicBezTo>
                <a:cubicBezTo>
                  <a:pt x="1552" y="960"/>
                  <a:pt x="1547" y="924"/>
                  <a:pt x="1537" y="883"/>
                </a:cubicBezTo>
                <a:cubicBezTo>
                  <a:pt x="1521" y="817"/>
                  <a:pt x="1511" y="751"/>
                  <a:pt x="1500" y="685"/>
                </a:cubicBezTo>
                <a:cubicBezTo>
                  <a:pt x="1487" y="610"/>
                  <a:pt x="1491" y="550"/>
                  <a:pt x="1503" y="475"/>
                </a:cubicBezTo>
              </a:path>
              <a:path w="1978" h="1575" extrusionOk="0">
                <a:moveTo>
                  <a:pt x="1752" y="0"/>
                </a:moveTo>
                <a:cubicBezTo>
                  <a:pt x="1798" y="41"/>
                  <a:pt x="1818" y="68"/>
                  <a:pt x="1839" y="138"/>
                </a:cubicBezTo>
                <a:cubicBezTo>
                  <a:pt x="1884" y="290"/>
                  <a:pt x="1903" y="450"/>
                  <a:pt x="1926" y="606"/>
                </a:cubicBezTo>
                <a:cubicBezTo>
                  <a:pt x="1951" y="776"/>
                  <a:pt x="1966" y="945"/>
                  <a:pt x="1973" y="1116"/>
                </a:cubicBezTo>
                <a:cubicBezTo>
                  <a:pt x="1978" y="1225"/>
                  <a:pt x="1974" y="1333"/>
                  <a:pt x="1974" y="1442"/>
                </a:cubicBezTo>
                <a:cubicBezTo>
                  <a:pt x="1974" y="1478"/>
                  <a:pt x="1970" y="1508"/>
                  <a:pt x="1956" y="1542"/>
                </a:cubicBezTo>
                <a:cubicBezTo>
                  <a:pt x="1949" y="1553"/>
                  <a:pt x="1943" y="1563"/>
                  <a:pt x="1936" y="157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533400" y="1009650"/>
            <a:ext cx="8218488" cy="180975"/>
            <a:chOff x="295" y="1311"/>
            <a:chExt cx="5177" cy="114"/>
          </a:xfrm>
        </p:grpSpPr>
        <p:sp>
          <p:nvSpPr>
            <p:cNvPr id="3894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894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38915" name="Text Box 5"/>
          <p:cNvSpPr txBox="1">
            <a:spLocks noChangeArrowheads="1"/>
          </p:cNvSpPr>
          <p:nvPr/>
        </p:nvSpPr>
        <p:spPr bwMode="auto">
          <a:xfrm>
            <a:off x="838200" y="152400"/>
            <a:ext cx="7467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a:t>Going deeper!</a:t>
            </a:r>
            <a:endParaRPr lang="en-US" altLang="en-US" sz="2000" b="0">
              <a:latin typeface="Comic Sans MS" pitchFamily="66" charset="0"/>
            </a:endParaRPr>
          </a:p>
        </p:txBody>
      </p:sp>
      <p:sp>
        <p:nvSpPr>
          <p:cNvPr id="38916" name="Rectangle 6"/>
          <p:cNvSpPr>
            <a:spLocks noChangeArrowheads="1"/>
          </p:cNvSpPr>
          <p:nvPr/>
        </p:nvSpPr>
        <p:spPr bwMode="auto">
          <a:xfrm>
            <a:off x="1046163" y="2133600"/>
            <a:ext cx="756443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sz="2800">
                <a:latin typeface="Courier New" pitchFamily="49" charset="0"/>
              </a:rPr>
              <a:t>(define (memAny e L)</a:t>
            </a:r>
          </a:p>
          <a:p>
            <a:pPr algn="l">
              <a:lnSpc>
                <a:spcPct val="80000"/>
              </a:lnSpc>
            </a:pPr>
            <a:r>
              <a:rPr lang="en-US" altLang="en-US" sz="2800">
                <a:latin typeface="Courier New" pitchFamily="49" charset="0"/>
              </a:rPr>
              <a:t>  (cond</a:t>
            </a:r>
          </a:p>
          <a:p>
            <a:pPr algn="l">
              <a:lnSpc>
                <a:spcPct val="80000"/>
              </a:lnSpc>
            </a:pPr>
            <a:r>
              <a:rPr lang="en-US" altLang="en-US" sz="2800">
                <a:latin typeface="Courier New" pitchFamily="49" charset="0"/>
              </a:rPr>
              <a:t>     ( </a:t>
            </a:r>
            <a:r>
              <a:rPr lang="en-US" altLang="en-US" sz="1500">
                <a:latin typeface="Courier New" pitchFamily="49" charset="0"/>
              </a:rPr>
              <a:t>(equal? e L)</a:t>
            </a:r>
          </a:p>
          <a:p>
            <a:pPr algn="l">
              <a:lnSpc>
                <a:spcPct val="80000"/>
              </a:lnSpc>
            </a:pPr>
            <a:r>
              <a:rPr lang="en-US" altLang="en-US" sz="2800">
                <a:latin typeface="Courier New" pitchFamily="49" charset="0"/>
              </a:rPr>
              <a:t>     ( </a:t>
            </a:r>
            <a:r>
              <a:rPr lang="en-US" altLang="en-US" sz="1500">
                <a:latin typeface="Courier New" pitchFamily="49" charset="0"/>
              </a:rPr>
              <a:t>(not (list? L))</a:t>
            </a:r>
            <a:r>
              <a:rPr lang="en-US" altLang="en-US" sz="2800">
                <a:latin typeface="Courier New" pitchFamily="49" charset="0"/>
              </a:rPr>
              <a:t> </a:t>
            </a:r>
          </a:p>
          <a:p>
            <a:pPr algn="l">
              <a:lnSpc>
                <a:spcPct val="80000"/>
              </a:lnSpc>
            </a:pPr>
            <a:r>
              <a:rPr lang="en-US" altLang="en-US" sz="2800">
                <a:latin typeface="Courier New" pitchFamily="49" charset="0"/>
              </a:rPr>
              <a:t>     (</a:t>
            </a:r>
            <a:r>
              <a:rPr lang="en-US" altLang="en-US" sz="1500">
                <a:latin typeface="Courier New" pitchFamily="49" charset="0"/>
              </a:rPr>
              <a:t>  (null? L)</a:t>
            </a:r>
            <a:r>
              <a:rPr lang="en-US" altLang="en-US" sz="2800">
                <a:latin typeface="Courier New" pitchFamily="49" charset="0"/>
              </a:rPr>
              <a:t> </a:t>
            </a:r>
            <a:endParaRPr lang="en-US" altLang="en-US" sz="1500">
              <a:latin typeface="Courier New" pitchFamily="49" charset="0"/>
            </a:endParaRPr>
          </a:p>
          <a:p>
            <a:pPr algn="l">
              <a:lnSpc>
                <a:spcPct val="80000"/>
              </a:lnSpc>
            </a:pPr>
            <a:r>
              <a:rPr lang="en-US" altLang="en-US" sz="2800">
                <a:latin typeface="Courier New" pitchFamily="49" charset="0"/>
              </a:rPr>
              <a:t>     ( </a:t>
            </a:r>
            <a:r>
              <a:rPr lang="en-US" altLang="en-US" sz="1500">
                <a:latin typeface="Courier New" pitchFamily="49" charset="0"/>
              </a:rPr>
              <a:t>else</a:t>
            </a:r>
          </a:p>
        </p:txBody>
      </p:sp>
      <p:sp>
        <p:nvSpPr>
          <p:cNvPr id="38917" name="Text Box 7"/>
          <p:cNvSpPr txBox="1">
            <a:spLocks noChangeArrowheads="1"/>
          </p:cNvSpPr>
          <p:nvPr/>
        </p:nvSpPr>
        <p:spPr bwMode="auto">
          <a:xfrm>
            <a:off x="609600" y="1373188"/>
            <a:ext cx="2590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solidFill>
                  <a:srgbClr val="008000"/>
                </a:solidFill>
              </a:rPr>
              <a:t>Specification:</a:t>
            </a:r>
          </a:p>
        </p:txBody>
      </p:sp>
      <p:sp>
        <p:nvSpPr>
          <p:cNvPr id="38918" name="Text Box 8"/>
          <p:cNvSpPr txBox="1">
            <a:spLocks noChangeArrowheads="1"/>
          </p:cNvSpPr>
          <p:nvPr/>
        </p:nvSpPr>
        <p:spPr bwMode="auto">
          <a:xfrm>
            <a:off x="3292475" y="1525588"/>
            <a:ext cx="2101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a:latin typeface="Courier New" pitchFamily="49" charset="0"/>
              </a:rPr>
              <a:t>(memAny e L)</a:t>
            </a:r>
            <a:endParaRPr lang="en-US" altLang="en-US" sz="2000" b="0"/>
          </a:p>
        </p:txBody>
      </p:sp>
      <p:sp>
        <p:nvSpPr>
          <p:cNvPr id="38919" name="Text Box 9"/>
          <p:cNvSpPr txBox="1">
            <a:spLocks noChangeArrowheads="1"/>
          </p:cNvSpPr>
          <p:nvPr/>
        </p:nvSpPr>
        <p:spPr bwMode="auto">
          <a:xfrm>
            <a:off x="76200" y="20574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800" b="0">
                <a:solidFill>
                  <a:srgbClr val="008000"/>
                </a:solidFill>
              </a:rPr>
              <a:t>Code:</a:t>
            </a:r>
          </a:p>
        </p:txBody>
      </p:sp>
      <p:sp>
        <p:nvSpPr>
          <p:cNvPr id="38920" name="Rectangle 11"/>
          <p:cNvSpPr>
            <a:spLocks noChangeArrowheads="1"/>
          </p:cNvSpPr>
          <p:nvPr/>
        </p:nvSpPr>
        <p:spPr bwMode="auto">
          <a:xfrm>
            <a:off x="5449888" y="1398588"/>
            <a:ext cx="2554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600" b="0"/>
              <a:t>does e appear </a:t>
            </a:r>
            <a:r>
              <a:rPr lang="en-US" altLang="en-US" sz="1600" i="1"/>
              <a:t>at any nesting depth</a:t>
            </a:r>
            <a:r>
              <a:rPr lang="en-US" altLang="en-US" sz="1600" b="0"/>
              <a:t> in the list L?</a:t>
            </a:r>
          </a:p>
        </p:txBody>
      </p:sp>
      <p:sp>
        <p:nvSpPr>
          <p:cNvPr id="38921" name="Text Box 13"/>
          <p:cNvSpPr txBox="1">
            <a:spLocks noChangeArrowheads="1"/>
          </p:cNvSpPr>
          <p:nvPr/>
        </p:nvSpPr>
        <p:spPr bwMode="auto">
          <a:xfrm>
            <a:off x="2601913" y="6381750"/>
            <a:ext cx="63134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1500">
                <a:solidFill>
                  <a:srgbClr val="090BF3"/>
                </a:solidFill>
                <a:latin typeface="Courier New" pitchFamily="49" charset="0"/>
                <a:cs typeface="Courier New" pitchFamily="49" charset="0"/>
              </a:rPr>
              <a:t>(list? x) </a:t>
            </a:r>
            <a:r>
              <a:rPr lang="en-US" altLang="en-US" sz="1500" b="0">
                <a:solidFill>
                  <a:srgbClr val="090BF3"/>
                </a:solidFill>
                <a:latin typeface="Calibri" pitchFamily="34" charset="0"/>
              </a:rPr>
              <a:t>returns  </a:t>
            </a:r>
            <a:r>
              <a:rPr lang="en-US" altLang="en-US" sz="1500">
                <a:solidFill>
                  <a:srgbClr val="090BF3"/>
                </a:solidFill>
                <a:latin typeface="Courier New" pitchFamily="49" charset="0"/>
                <a:cs typeface="Courier New" pitchFamily="49" charset="0"/>
              </a:rPr>
              <a:t>#t</a:t>
            </a:r>
            <a:r>
              <a:rPr lang="en-US" altLang="en-US" sz="1500" b="0">
                <a:solidFill>
                  <a:srgbClr val="090BF3"/>
                </a:solidFill>
                <a:latin typeface="Calibri" pitchFamily="34" charset="0"/>
              </a:rPr>
              <a:t> or </a:t>
            </a:r>
            <a:r>
              <a:rPr lang="en-US" altLang="en-US" sz="1500">
                <a:solidFill>
                  <a:srgbClr val="090BF3"/>
                </a:solidFill>
                <a:latin typeface="Courier New" pitchFamily="49" charset="0"/>
                <a:cs typeface="Courier New" pitchFamily="49" charset="0"/>
              </a:rPr>
              <a:t>#f </a:t>
            </a:r>
            <a:r>
              <a:rPr lang="en-US" altLang="en-US" sz="1500" b="0">
                <a:solidFill>
                  <a:srgbClr val="090BF3"/>
                </a:solidFill>
                <a:latin typeface="Calibri" pitchFamily="34" charset="0"/>
              </a:rPr>
              <a:t>depending on whether </a:t>
            </a:r>
            <a:r>
              <a:rPr lang="en-US" altLang="en-US" sz="1500">
                <a:solidFill>
                  <a:srgbClr val="090BF3"/>
                </a:solidFill>
                <a:latin typeface="Courier New" pitchFamily="49" charset="0"/>
                <a:cs typeface="Courier New" pitchFamily="49" charset="0"/>
              </a:rPr>
              <a:t>x</a:t>
            </a:r>
            <a:r>
              <a:rPr lang="en-US" altLang="en-US" sz="1500" b="0">
                <a:solidFill>
                  <a:srgbClr val="090BF3"/>
                </a:solidFill>
                <a:latin typeface="Calibri" pitchFamily="34" charset="0"/>
              </a:rPr>
              <a:t> is a list...</a:t>
            </a:r>
            <a:endParaRPr lang="en-US" altLang="en-US" sz="1500">
              <a:solidFill>
                <a:srgbClr val="090BF3"/>
              </a:solidFill>
              <a:latin typeface="Courier New" pitchFamily="49" charset="0"/>
              <a:cs typeface="Courier New" pitchFamily="49" charset="0"/>
            </a:endParaRPr>
          </a:p>
        </p:txBody>
      </p:sp>
      <p:sp>
        <p:nvSpPr>
          <p:cNvPr id="38922" name="Ink 12"/>
          <p:cNvSpPr>
            <a:spLocks noRot="1" noChangeAspect="1" noEditPoints="1" noChangeArrowheads="1" noChangeShapeType="1" noTextEdit="1"/>
          </p:cNvSpPr>
          <p:nvPr/>
        </p:nvSpPr>
        <p:spPr bwMode="auto">
          <a:xfrm>
            <a:off x="5499100" y="3144838"/>
            <a:ext cx="1296988" cy="555625"/>
          </a:xfrm>
          <a:custGeom>
            <a:avLst/>
            <a:gdLst>
              <a:gd name="T0" fmla="*/ 2147483647 w 3603"/>
              <a:gd name="T1" fmla="*/ 2147483647 h 1540"/>
              <a:gd name="T2" fmla="*/ 0 w 3603"/>
              <a:gd name="T3" fmla="*/ 2147483647 h 1540"/>
              <a:gd name="T4" fmla="*/ 2147483647 w 3603"/>
              <a:gd name="T5" fmla="*/ 2147483647 h 1540"/>
              <a:gd name="T6" fmla="*/ 2147483647 w 3603"/>
              <a:gd name="T7" fmla="*/ 2147483647 h 1540"/>
              <a:gd name="T8" fmla="*/ 2147483647 w 3603"/>
              <a:gd name="T9" fmla="*/ 2147483647 h 1540"/>
              <a:gd name="T10" fmla="*/ 2147483647 w 3603"/>
              <a:gd name="T11" fmla="*/ 2147483647 h 1540"/>
              <a:gd name="T12" fmla="*/ 2147483647 w 3603"/>
              <a:gd name="T13" fmla="*/ 2147483647 h 1540"/>
              <a:gd name="T14" fmla="*/ 2147483647 w 3603"/>
              <a:gd name="T15" fmla="*/ 2147483647 h 1540"/>
              <a:gd name="T16" fmla="*/ 2147483647 w 3603"/>
              <a:gd name="T17" fmla="*/ 2147483647 h 1540"/>
              <a:gd name="T18" fmla="*/ 2147483647 w 3603"/>
              <a:gd name="T19" fmla="*/ 2147483647 h 1540"/>
              <a:gd name="T20" fmla="*/ 2147483647 w 3603"/>
              <a:gd name="T21" fmla="*/ 2147483647 h 1540"/>
              <a:gd name="T22" fmla="*/ 2147483647 w 3603"/>
              <a:gd name="T23" fmla="*/ 2147483647 h 1540"/>
              <a:gd name="T24" fmla="*/ 2147483647 w 3603"/>
              <a:gd name="T25" fmla="*/ 2147483647 h 1540"/>
              <a:gd name="T26" fmla="*/ 2147483647 w 3603"/>
              <a:gd name="T27" fmla="*/ 2147483647 h 1540"/>
              <a:gd name="T28" fmla="*/ 2147483647 w 3603"/>
              <a:gd name="T29" fmla="*/ 2147483647 h 15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03"/>
              <a:gd name="T46" fmla="*/ 0 h 1540"/>
              <a:gd name="T47" fmla="*/ 3603 w 3603"/>
              <a:gd name="T48" fmla="*/ 1540 h 15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03" h="1540" extrusionOk="0">
                <a:moveTo>
                  <a:pt x="80" y="919"/>
                </a:moveTo>
                <a:cubicBezTo>
                  <a:pt x="39" y="960"/>
                  <a:pt x="19" y="976"/>
                  <a:pt x="0" y="1027"/>
                </a:cubicBezTo>
                <a:cubicBezTo>
                  <a:pt x="50" y="1069"/>
                  <a:pt x="102" y="1064"/>
                  <a:pt x="170" y="1058"/>
                </a:cubicBezTo>
                <a:cubicBezTo>
                  <a:pt x="267" y="1049"/>
                  <a:pt x="365" y="1024"/>
                  <a:pt x="454" y="984"/>
                </a:cubicBezTo>
                <a:cubicBezTo>
                  <a:pt x="529" y="950"/>
                  <a:pt x="593" y="898"/>
                  <a:pt x="658" y="849"/>
                </a:cubicBezTo>
              </a:path>
              <a:path w="3603" h="1540" extrusionOk="0">
                <a:moveTo>
                  <a:pt x="1060" y="801"/>
                </a:moveTo>
                <a:cubicBezTo>
                  <a:pt x="1045" y="848"/>
                  <a:pt x="1145" y="839"/>
                  <a:pt x="1179" y="837"/>
                </a:cubicBezTo>
                <a:cubicBezTo>
                  <a:pt x="1324" y="829"/>
                  <a:pt x="1473" y="794"/>
                  <a:pt x="1611" y="752"/>
                </a:cubicBezTo>
                <a:cubicBezTo>
                  <a:pt x="1655" y="737"/>
                  <a:pt x="1700" y="722"/>
                  <a:pt x="1744" y="707"/>
                </a:cubicBezTo>
              </a:path>
              <a:path w="3603" h="1540" extrusionOk="0">
                <a:moveTo>
                  <a:pt x="3279" y="0"/>
                </a:moveTo>
                <a:cubicBezTo>
                  <a:pt x="3379" y="40"/>
                  <a:pt x="3443" y="104"/>
                  <a:pt x="3496" y="202"/>
                </a:cubicBezTo>
                <a:cubicBezTo>
                  <a:pt x="3585" y="368"/>
                  <a:pt x="3611" y="560"/>
                  <a:pt x="3598" y="746"/>
                </a:cubicBezTo>
                <a:cubicBezTo>
                  <a:pt x="3585" y="931"/>
                  <a:pt x="3525" y="1114"/>
                  <a:pt x="3447" y="1281"/>
                </a:cubicBezTo>
                <a:cubicBezTo>
                  <a:pt x="3410" y="1359"/>
                  <a:pt x="3361" y="1486"/>
                  <a:pt x="3282" y="1534"/>
                </a:cubicBezTo>
                <a:cubicBezTo>
                  <a:pt x="3274" y="1536"/>
                  <a:pt x="3265" y="1537"/>
                  <a:pt x="3257" y="153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3" name="Ink 13"/>
          <p:cNvSpPr>
            <a:spLocks noRot="1" noChangeAspect="1" noEditPoints="1" noChangeArrowheads="1" noChangeShapeType="1" noTextEdit="1"/>
          </p:cNvSpPr>
          <p:nvPr/>
        </p:nvSpPr>
        <p:spPr bwMode="auto">
          <a:xfrm>
            <a:off x="5438775" y="3155950"/>
            <a:ext cx="657225" cy="488950"/>
          </a:xfrm>
          <a:custGeom>
            <a:avLst/>
            <a:gdLst>
              <a:gd name="T0" fmla="*/ 2147483647 w 1824"/>
              <a:gd name="T1" fmla="*/ 2147483647 h 1359"/>
              <a:gd name="T2" fmla="*/ 2147483647 w 1824"/>
              <a:gd name="T3" fmla="*/ 2147483647 h 1359"/>
              <a:gd name="T4" fmla="*/ 2147483647 w 1824"/>
              <a:gd name="T5" fmla="*/ 2147483647 h 1359"/>
              <a:gd name="T6" fmla="*/ 2147483647 w 1824"/>
              <a:gd name="T7" fmla="*/ 2147483647 h 1359"/>
              <a:gd name="T8" fmla="*/ 2147483647 w 1824"/>
              <a:gd name="T9" fmla="*/ 2147483647 h 1359"/>
              <a:gd name="T10" fmla="*/ 2147483647 w 1824"/>
              <a:gd name="T11" fmla="*/ 2147483647 h 1359"/>
              <a:gd name="T12" fmla="*/ 2147483647 w 1824"/>
              <a:gd name="T13" fmla="*/ 2147483647 h 1359"/>
              <a:gd name="T14" fmla="*/ 2147483647 w 1824"/>
              <a:gd name="T15" fmla="*/ 2147483647 h 1359"/>
              <a:gd name="T16" fmla="*/ 2147483647 w 1824"/>
              <a:gd name="T17" fmla="*/ 2147483647 h 1359"/>
              <a:gd name="T18" fmla="*/ 2147483647 w 1824"/>
              <a:gd name="T19" fmla="*/ 2147483647 h 1359"/>
              <a:gd name="T20" fmla="*/ 2147483647 w 1824"/>
              <a:gd name="T21" fmla="*/ 2147483647 h 1359"/>
              <a:gd name="T22" fmla="*/ 2147483647 w 1824"/>
              <a:gd name="T23" fmla="*/ 2147483647 h 1359"/>
              <a:gd name="T24" fmla="*/ 0 w 1824"/>
              <a:gd name="T25" fmla="*/ 2147483647 h 1359"/>
              <a:gd name="T26" fmla="*/ 2147483647 w 1824"/>
              <a:gd name="T27" fmla="*/ 2147483647 h 1359"/>
              <a:gd name="T28" fmla="*/ 2147483647 w 1824"/>
              <a:gd name="T29" fmla="*/ 2147483647 h 1359"/>
              <a:gd name="T30" fmla="*/ 2147483647 w 1824"/>
              <a:gd name="T31" fmla="*/ 2147483647 h 1359"/>
              <a:gd name="T32" fmla="*/ 2147483647 w 1824"/>
              <a:gd name="T33" fmla="*/ 2147483647 h 1359"/>
              <a:gd name="T34" fmla="*/ 2147483647 w 1824"/>
              <a:gd name="T35" fmla="*/ 2147483647 h 1359"/>
              <a:gd name="T36" fmla="*/ 2147483647 w 1824"/>
              <a:gd name="T37" fmla="*/ 2147483647 h 1359"/>
              <a:gd name="T38" fmla="*/ 2147483647 w 1824"/>
              <a:gd name="T39" fmla="*/ 2147483647 h 1359"/>
              <a:gd name="T40" fmla="*/ 2147483647 w 1824"/>
              <a:gd name="T41" fmla="*/ 2147483647 h 1359"/>
              <a:gd name="T42" fmla="*/ 2147483647 w 1824"/>
              <a:gd name="T43" fmla="*/ 2147483647 h 1359"/>
              <a:gd name="T44" fmla="*/ 2147483647 w 1824"/>
              <a:gd name="T45" fmla="*/ 2147483647 h 1359"/>
              <a:gd name="T46" fmla="*/ 2147483647 w 1824"/>
              <a:gd name="T47" fmla="*/ 2147483647 h 1359"/>
              <a:gd name="T48" fmla="*/ 2147483647 w 1824"/>
              <a:gd name="T49" fmla="*/ 2147483647 h 13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24"/>
              <a:gd name="T76" fmla="*/ 0 h 1359"/>
              <a:gd name="T77" fmla="*/ 1824 w 1824"/>
              <a:gd name="T78" fmla="*/ 1359 h 13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24" h="1359" extrusionOk="0">
                <a:moveTo>
                  <a:pt x="327" y="444"/>
                </a:moveTo>
                <a:cubicBezTo>
                  <a:pt x="322" y="483"/>
                  <a:pt x="315" y="522"/>
                  <a:pt x="311" y="561"/>
                </a:cubicBezTo>
                <a:cubicBezTo>
                  <a:pt x="302" y="652"/>
                  <a:pt x="289" y="742"/>
                  <a:pt x="277" y="833"/>
                </a:cubicBezTo>
                <a:cubicBezTo>
                  <a:pt x="263" y="939"/>
                  <a:pt x="244" y="1043"/>
                  <a:pt x="224" y="1148"/>
                </a:cubicBezTo>
                <a:cubicBezTo>
                  <a:pt x="212" y="1212"/>
                  <a:pt x="193" y="1277"/>
                  <a:pt x="191" y="1342"/>
                </a:cubicBezTo>
                <a:cubicBezTo>
                  <a:pt x="190" y="1390"/>
                  <a:pt x="228" y="1318"/>
                  <a:pt x="230" y="1316"/>
                </a:cubicBezTo>
              </a:path>
              <a:path w="1824" h="1359" extrusionOk="0">
                <a:moveTo>
                  <a:pt x="610" y="463"/>
                </a:moveTo>
                <a:cubicBezTo>
                  <a:pt x="636" y="514"/>
                  <a:pt x="633" y="576"/>
                  <a:pt x="632" y="633"/>
                </a:cubicBezTo>
                <a:cubicBezTo>
                  <a:pt x="630" y="741"/>
                  <a:pt x="624" y="849"/>
                  <a:pt x="619" y="956"/>
                </a:cubicBezTo>
                <a:cubicBezTo>
                  <a:pt x="615" y="1035"/>
                  <a:pt x="621" y="1118"/>
                  <a:pt x="613" y="1196"/>
                </a:cubicBezTo>
                <a:cubicBezTo>
                  <a:pt x="610" y="1227"/>
                  <a:pt x="606" y="1232"/>
                  <a:pt x="584" y="1232"/>
                </a:cubicBezTo>
              </a:path>
              <a:path w="1824" h="1359" extrusionOk="0">
                <a:moveTo>
                  <a:pt x="25" y="765"/>
                </a:moveTo>
                <a:cubicBezTo>
                  <a:pt x="17" y="765"/>
                  <a:pt x="8" y="765"/>
                  <a:pt x="0" y="765"/>
                </a:cubicBezTo>
                <a:cubicBezTo>
                  <a:pt x="61" y="786"/>
                  <a:pt x="135" y="772"/>
                  <a:pt x="201" y="767"/>
                </a:cubicBezTo>
                <a:cubicBezTo>
                  <a:pt x="333" y="756"/>
                  <a:pt x="463" y="735"/>
                  <a:pt x="591" y="701"/>
                </a:cubicBezTo>
                <a:cubicBezTo>
                  <a:pt x="675" y="679"/>
                  <a:pt x="766" y="660"/>
                  <a:pt x="841" y="615"/>
                </a:cubicBezTo>
                <a:cubicBezTo>
                  <a:pt x="846" y="611"/>
                  <a:pt x="851" y="606"/>
                  <a:pt x="856" y="602"/>
                </a:cubicBezTo>
              </a:path>
              <a:path w="1824" h="1359" extrusionOk="0">
                <a:moveTo>
                  <a:pt x="1620" y="25"/>
                </a:moveTo>
                <a:cubicBezTo>
                  <a:pt x="1635" y="15"/>
                  <a:pt x="1640" y="8"/>
                  <a:pt x="1658" y="0"/>
                </a:cubicBezTo>
                <a:cubicBezTo>
                  <a:pt x="1656" y="20"/>
                  <a:pt x="1662" y="36"/>
                  <a:pt x="1655" y="59"/>
                </a:cubicBezTo>
                <a:cubicBezTo>
                  <a:pt x="1635" y="124"/>
                  <a:pt x="1613" y="191"/>
                  <a:pt x="1590" y="255"/>
                </a:cubicBezTo>
                <a:cubicBezTo>
                  <a:pt x="1548" y="371"/>
                  <a:pt x="1505" y="486"/>
                  <a:pt x="1472" y="606"/>
                </a:cubicBezTo>
                <a:cubicBezTo>
                  <a:pt x="1443" y="711"/>
                  <a:pt x="1417" y="828"/>
                  <a:pt x="1439" y="938"/>
                </a:cubicBezTo>
                <a:cubicBezTo>
                  <a:pt x="1466" y="1072"/>
                  <a:pt x="1589" y="1147"/>
                  <a:pt x="1719" y="1139"/>
                </a:cubicBezTo>
                <a:cubicBezTo>
                  <a:pt x="1778" y="1135"/>
                  <a:pt x="1800" y="1112"/>
                  <a:pt x="1823" y="106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4" name="Ink 14"/>
          <p:cNvSpPr>
            <a:spLocks noRot="1" noChangeAspect="1" noEditPoints="1" noChangeArrowheads="1" noChangeShapeType="1" noTextEdit="1"/>
          </p:cNvSpPr>
          <p:nvPr/>
        </p:nvSpPr>
        <p:spPr bwMode="auto">
          <a:xfrm>
            <a:off x="5495925" y="3956050"/>
            <a:ext cx="249238" cy="228600"/>
          </a:xfrm>
          <a:custGeom>
            <a:avLst/>
            <a:gdLst>
              <a:gd name="T0" fmla="*/ 2147483647 w 693"/>
              <a:gd name="T1" fmla="*/ 2147483647 h 638"/>
              <a:gd name="T2" fmla="*/ 2147483647 w 693"/>
              <a:gd name="T3" fmla="*/ 2147483647 h 638"/>
              <a:gd name="T4" fmla="*/ 2147483647 w 693"/>
              <a:gd name="T5" fmla="*/ 2147483647 h 638"/>
              <a:gd name="T6" fmla="*/ 2147483647 w 693"/>
              <a:gd name="T7" fmla="*/ 2147483647 h 638"/>
              <a:gd name="T8" fmla="*/ 2147483647 w 693"/>
              <a:gd name="T9" fmla="*/ 2147483647 h 638"/>
              <a:gd name="T10" fmla="*/ 2147483647 w 693"/>
              <a:gd name="T11" fmla="*/ 2147483647 h 638"/>
              <a:gd name="T12" fmla="*/ 2147483647 w 693"/>
              <a:gd name="T13" fmla="*/ 2147483647 h 638"/>
              <a:gd name="T14" fmla="*/ 2147483647 w 693"/>
              <a:gd name="T15" fmla="*/ 2147483647 h 638"/>
              <a:gd name="T16" fmla="*/ 2147483647 w 693"/>
              <a:gd name="T17" fmla="*/ 2147483647 h 638"/>
              <a:gd name="T18" fmla="*/ 2147483647 w 693"/>
              <a:gd name="T19" fmla="*/ 2147483647 h 638"/>
              <a:gd name="T20" fmla="*/ 2147483647 w 693"/>
              <a:gd name="T21" fmla="*/ 2147483647 h 638"/>
              <a:gd name="T22" fmla="*/ 2147483647 w 693"/>
              <a:gd name="T23" fmla="*/ 2147483647 h 638"/>
              <a:gd name="T24" fmla="*/ 2147483647 w 693"/>
              <a:gd name="T25" fmla="*/ 2147483647 h 638"/>
              <a:gd name="T26" fmla="*/ 0 w 693"/>
              <a:gd name="T27" fmla="*/ 2147483647 h 638"/>
              <a:gd name="T28" fmla="*/ 2147483647 w 693"/>
              <a:gd name="T29" fmla="*/ 2147483647 h 638"/>
              <a:gd name="T30" fmla="*/ 2147483647 w 693"/>
              <a:gd name="T31" fmla="*/ 2147483647 h 638"/>
              <a:gd name="T32" fmla="*/ 2147483647 w 693"/>
              <a:gd name="T33" fmla="*/ 2147483647 h 638"/>
              <a:gd name="T34" fmla="*/ 2147483647 w 693"/>
              <a:gd name="T35" fmla="*/ 2147483647 h 638"/>
              <a:gd name="T36" fmla="*/ 2147483647 w 693"/>
              <a:gd name="T37" fmla="*/ 2147483647 h 638"/>
              <a:gd name="T38" fmla="*/ 2147483647 w 693"/>
              <a:gd name="T39" fmla="*/ 2147483647 h 638"/>
              <a:gd name="T40" fmla="*/ 2147483647 w 693"/>
              <a:gd name="T41" fmla="*/ 2147483647 h 638"/>
              <a:gd name="T42" fmla="*/ 2147483647 w 693"/>
              <a:gd name="T43" fmla="*/ 2147483647 h 638"/>
              <a:gd name="T44" fmla="*/ 2147483647 w 693"/>
              <a:gd name="T45" fmla="*/ 2147483647 h 638"/>
              <a:gd name="T46" fmla="*/ 2147483647 w 693"/>
              <a:gd name="T47" fmla="*/ 2147483647 h 6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3"/>
              <a:gd name="T73" fmla="*/ 0 h 638"/>
              <a:gd name="T74" fmla="*/ 693 w 693"/>
              <a:gd name="T75" fmla="*/ 638 h 6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3" h="638" extrusionOk="0">
                <a:moveTo>
                  <a:pt x="288" y="0"/>
                </a:moveTo>
                <a:cubicBezTo>
                  <a:pt x="307" y="18"/>
                  <a:pt x="305" y="40"/>
                  <a:pt x="303" y="69"/>
                </a:cubicBezTo>
                <a:cubicBezTo>
                  <a:pt x="298" y="133"/>
                  <a:pt x="294" y="197"/>
                  <a:pt x="288" y="261"/>
                </a:cubicBezTo>
                <a:cubicBezTo>
                  <a:pt x="281" y="337"/>
                  <a:pt x="276" y="412"/>
                  <a:pt x="274" y="488"/>
                </a:cubicBezTo>
                <a:cubicBezTo>
                  <a:pt x="273" y="532"/>
                  <a:pt x="271" y="578"/>
                  <a:pt x="274" y="622"/>
                </a:cubicBezTo>
                <a:cubicBezTo>
                  <a:pt x="275" y="627"/>
                  <a:pt x="275" y="632"/>
                  <a:pt x="276" y="637"/>
                </a:cubicBezTo>
                <a:cubicBezTo>
                  <a:pt x="283" y="604"/>
                  <a:pt x="286" y="569"/>
                  <a:pt x="290" y="535"/>
                </a:cubicBezTo>
              </a:path>
              <a:path w="693" h="638" extrusionOk="0">
                <a:moveTo>
                  <a:pt x="404" y="21"/>
                </a:moveTo>
                <a:cubicBezTo>
                  <a:pt x="401" y="59"/>
                  <a:pt x="401" y="92"/>
                  <a:pt x="407" y="130"/>
                </a:cubicBezTo>
                <a:cubicBezTo>
                  <a:pt x="417" y="195"/>
                  <a:pt x="426" y="260"/>
                  <a:pt x="437" y="325"/>
                </a:cubicBezTo>
                <a:cubicBezTo>
                  <a:pt x="446" y="381"/>
                  <a:pt x="459" y="437"/>
                  <a:pt x="465" y="493"/>
                </a:cubicBezTo>
                <a:cubicBezTo>
                  <a:pt x="467" y="515"/>
                  <a:pt x="489" y="552"/>
                  <a:pt x="461" y="517"/>
                </a:cubicBezTo>
              </a:path>
              <a:path w="693" h="638" extrusionOk="0">
                <a:moveTo>
                  <a:pt x="34" y="319"/>
                </a:moveTo>
                <a:cubicBezTo>
                  <a:pt x="14" y="324"/>
                  <a:pt x="10" y="324"/>
                  <a:pt x="0" y="331"/>
                </a:cubicBezTo>
                <a:cubicBezTo>
                  <a:pt x="50" y="339"/>
                  <a:pt x="99" y="334"/>
                  <a:pt x="150" y="328"/>
                </a:cubicBezTo>
                <a:cubicBezTo>
                  <a:pt x="252" y="315"/>
                  <a:pt x="353" y="289"/>
                  <a:pt x="452" y="265"/>
                </a:cubicBezTo>
                <a:cubicBezTo>
                  <a:pt x="512" y="251"/>
                  <a:pt x="571" y="235"/>
                  <a:pt x="632" y="225"/>
                </a:cubicBezTo>
                <a:cubicBezTo>
                  <a:pt x="652" y="222"/>
                  <a:pt x="672" y="220"/>
                  <a:pt x="692" y="219"/>
                </a:cubicBezTo>
              </a:path>
              <a:path w="693" h="638" extrusionOk="0">
                <a:moveTo>
                  <a:pt x="211" y="397"/>
                </a:moveTo>
                <a:cubicBezTo>
                  <a:pt x="173" y="414"/>
                  <a:pt x="143" y="431"/>
                  <a:pt x="109" y="455"/>
                </a:cubicBezTo>
                <a:cubicBezTo>
                  <a:pt x="130" y="480"/>
                  <a:pt x="156" y="475"/>
                  <a:pt x="189" y="475"/>
                </a:cubicBezTo>
                <a:cubicBezTo>
                  <a:pt x="250" y="474"/>
                  <a:pt x="317" y="464"/>
                  <a:pt x="375" y="444"/>
                </a:cubicBezTo>
                <a:cubicBezTo>
                  <a:pt x="436" y="423"/>
                  <a:pt x="499" y="391"/>
                  <a:pt x="556" y="360"/>
                </a:cubicBezTo>
                <a:cubicBezTo>
                  <a:pt x="571" y="351"/>
                  <a:pt x="587" y="342"/>
                  <a:pt x="602" y="33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5" name="Ink 15"/>
          <p:cNvSpPr>
            <a:spLocks noRot="1" noChangeAspect="1" noEditPoints="1" noChangeArrowheads="1" noChangeShapeType="1" noTextEdit="1"/>
          </p:cNvSpPr>
          <p:nvPr/>
        </p:nvSpPr>
        <p:spPr bwMode="auto">
          <a:xfrm>
            <a:off x="5954713" y="3787775"/>
            <a:ext cx="195262" cy="469900"/>
          </a:xfrm>
          <a:custGeom>
            <a:avLst/>
            <a:gdLst>
              <a:gd name="T0" fmla="*/ 2147483647 w 540"/>
              <a:gd name="T1" fmla="*/ 2147483647 h 1305"/>
              <a:gd name="T2" fmla="*/ 2147483647 w 540"/>
              <a:gd name="T3" fmla="*/ 2147483647 h 1305"/>
              <a:gd name="T4" fmla="*/ 2147483647 w 540"/>
              <a:gd name="T5" fmla="*/ 2147483647 h 1305"/>
              <a:gd name="T6" fmla="*/ 2147483647 w 540"/>
              <a:gd name="T7" fmla="*/ 2147483647 h 1305"/>
              <a:gd name="T8" fmla="*/ 2147483647 w 540"/>
              <a:gd name="T9" fmla="*/ 2147483647 h 1305"/>
              <a:gd name="T10" fmla="*/ 2147483647 w 540"/>
              <a:gd name="T11" fmla="*/ 2147483647 h 1305"/>
              <a:gd name="T12" fmla="*/ 2147483647 w 540"/>
              <a:gd name="T13" fmla="*/ 2147483647 h 1305"/>
              <a:gd name="T14" fmla="*/ 2147483647 w 540"/>
              <a:gd name="T15" fmla="*/ 2147483647 h 1305"/>
              <a:gd name="T16" fmla="*/ 2147483647 w 540"/>
              <a:gd name="T17" fmla="*/ 2147483647 h 1305"/>
              <a:gd name="T18" fmla="*/ 2147483647 w 540"/>
              <a:gd name="T19" fmla="*/ 2147483647 h 1305"/>
              <a:gd name="T20" fmla="*/ 2147483647 w 540"/>
              <a:gd name="T21" fmla="*/ 2147483647 h 1305"/>
              <a:gd name="T22" fmla="*/ 0 w 540"/>
              <a:gd name="T23" fmla="*/ 2147483647 h 1305"/>
              <a:gd name="T24" fmla="*/ 2147483647 w 540"/>
              <a:gd name="T25" fmla="*/ 2147483647 h 1305"/>
              <a:gd name="T26" fmla="*/ 2147483647 w 540"/>
              <a:gd name="T27" fmla="*/ 2147483647 h 1305"/>
              <a:gd name="T28" fmla="*/ 2147483647 w 540"/>
              <a:gd name="T29" fmla="*/ 2147483647 h 1305"/>
              <a:gd name="T30" fmla="*/ 2147483647 w 540"/>
              <a:gd name="T31" fmla="*/ 2147483647 h 13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0"/>
              <a:gd name="T49" fmla="*/ 0 h 1305"/>
              <a:gd name="T50" fmla="*/ 540 w 540"/>
              <a:gd name="T51" fmla="*/ 1305 h 13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0" h="1305" extrusionOk="0">
                <a:moveTo>
                  <a:pt x="509" y="209"/>
                </a:moveTo>
                <a:cubicBezTo>
                  <a:pt x="516" y="176"/>
                  <a:pt x="523" y="164"/>
                  <a:pt x="517" y="130"/>
                </a:cubicBezTo>
                <a:cubicBezTo>
                  <a:pt x="511" y="94"/>
                  <a:pt x="498" y="72"/>
                  <a:pt x="471" y="47"/>
                </a:cubicBezTo>
                <a:cubicBezTo>
                  <a:pt x="444" y="21"/>
                  <a:pt x="404" y="6"/>
                  <a:pt x="367" y="1"/>
                </a:cubicBezTo>
                <a:cubicBezTo>
                  <a:pt x="327" y="-4"/>
                  <a:pt x="289" y="4"/>
                  <a:pt x="257" y="29"/>
                </a:cubicBezTo>
                <a:cubicBezTo>
                  <a:pt x="216" y="62"/>
                  <a:pt x="199" y="115"/>
                  <a:pt x="189" y="164"/>
                </a:cubicBezTo>
                <a:cubicBezTo>
                  <a:pt x="155" y="337"/>
                  <a:pt x="193" y="517"/>
                  <a:pt x="224" y="687"/>
                </a:cubicBezTo>
                <a:cubicBezTo>
                  <a:pt x="255" y="853"/>
                  <a:pt x="325" y="1042"/>
                  <a:pt x="285" y="1212"/>
                </a:cubicBezTo>
                <a:cubicBezTo>
                  <a:pt x="278" y="1243"/>
                  <a:pt x="264" y="1270"/>
                  <a:pt x="240" y="1292"/>
                </a:cubicBezTo>
                <a:cubicBezTo>
                  <a:pt x="216" y="1314"/>
                  <a:pt x="200" y="1296"/>
                  <a:pt x="183" y="1276"/>
                </a:cubicBezTo>
                <a:cubicBezTo>
                  <a:pt x="164" y="1253"/>
                  <a:pt x="158" y="1218"/>
                  <a:pt x="150" y="1190"/>
                </a:cubicBezTo>
              </a:path>
              <a:path w="540" h="1305" extrusionOk="0">
                <a:moveTo>
                  <a:pt x="0" y="711"/>
                </a:moveTo>
                <a:cubicBezTo>
                  <a:pt x="38" y="703"/>
                  <a:pt x="70" y="712"/>
                  <a:pt x="109" y="719"/>
                </a:cubicBezTo>
                <a:cubicBezTo>
                  <a:pt x="170" y="729"/>
                  <a:pt x="231" y="742"/>
                  <a:pt x="292" y="751"/>
                </a:cubicBezTo>
                <a:cubicBezTo>
                  <a:pt x="341" y="758"/>
                  <a:pt x="395" y="768"/>
                  <a:pt x="444" y="757"/>
                </a:cubicBezTo>
                <a:cubicBezTo>
                  <a:pt x="478" y="750"/>
                  <a:pt x="508" y="736"/>
                  <a:pt x="539" y="72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6" name="Ink 16"/>
          <p:cNvSpPr>
            <a:spLocks noRot="1" noChangeAspect="1" noEditPoints="1" noChangeArrowheads="1" noChangeShapeType="1" noTextEdit="1"/>
          </p:cNvSpPr>
          <p:nvPr/>
        </p:nvSpPr>
        <p:spPr bwMode="auto">
          <a:xfrm>
            <a:off x="6632575" y="3832225"/>
            <a:ext cx="77788" cy="417513"/>
          </a:xfrm>
          <a:custGeom>
            <a:avLst/>
            <a:gdLst>
              <a:gd name="T0" fmla="*/ 2147483647 w 214"/>
              <a:gd name="T1" fmla="*/ 2147483647 h 1163"/>
              <a:gd name="T2" fmla="*/ 2147483647 w 214"/>
              <a:gd name="T3" fmla="*/ 2147483647 h 1163"/>
              <a:gd name="T4" fmla="*/ 2147483647 w 214"/>
              <a:gd name="T5" fmla="*/ 2147483647 h 1163"/>
              <a:gd name="T6" fmla="*/ 2147483647 w 214"/>
              <a:gd name="T7" fmla="*/ 2147483647 h 1163"/>
              <a:gd name="T8" fmla="*/ 2147483647 w 214"/>
              <a:gd name="T9" fmla="*/ 2147483647 h 1163"/>
              <a:gd name="T10" fmla="*/ 2147483647 w 214"/>
              <a:gd name="T11" fmla="*/ 2147483647 h 1163"/>
              <a:gd name="T12" fmla="*/ 0 w 214"/>
              <a:gd name="T13" fmla="*/ 2147483647 h 1163"/>
              <a:gd name="T14" fmla="*/ 0 60000 65536"/>
              <a:gd name="T15" fmla="*/ 0 60000 65536"/>
              <a:gd name="T16" fmla="*/ 0 60000 65536"/>
              <a:gd name="T17" fmla="*/ 0 60000 65536"/>
              <a:gd name="T18" fmla="*/ 0 60000 65536"/>
              <a:gd name="T19" fmla="*/ 0 60000 65536"/>
              <a:gd name="T20" fmla="*/ 0 60000 65536"/>
              <a:gd name="T21" fmla="*/ 0 w 214"/>
              <a:gd name="T22" fmla="*/ 0 h 1163"/>
              <a:gd name="T23" fmla="*/ 214 w 214"/>
              <a:gd name="T24" fmla="*/ 1163 h 1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 h="1163" extrusionOk="0">
                <a:moveTo>
                  <a:pt x="67" y="0"/>
                </a:moveTo>
                <a:cubicBezTo>
                  <a:pt x="100" y="41"/>
                  <a:pt x="120" y="81"/>
                  <a:pt x="139" y="131"/>
                </a:cubicBezTo>
                <a:cubicBezTo>
                  <a:pt x="193" y="272"/>
                  <a:pt x="219" y="426"/>
                  <a:pt x="210" y="577"/>
                </a:cubicBezTo>
                <a:cubicBezTo>
                  <a:pt x="204" y="676"/>
                  <a:pt x="178" y="770"/>
                  <a:pt x="143" y="862"/>
                </a:cubicBezTo>
                <a:cubicBezTo>
                  <a:pt x="119" y="924"/>
                  <a:pt x="89" y="983"/>
                  <a:pt x="59" y="1042"/>
                </a:cubicBezTo>
                <a:cubicBezTo>
                  <a:pt x="46" y="1068"/>
                  <a:pt x="35" y="1095"/>
                  <a:pt x="21" y="1120"/>
                </a:cubicBezTo>
                <a:cubicBezTo>
                  <a:pt x="13" y="1134"/>
                  <a:pt x="6" y="1146"/>
                  <a:pt x="0" y="116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7" name="Ink 17"/>
          <p:cNvSpPr>
            <a:spLocks noRot="1" noChangeAspect="1" noEditPoints="1" noChangeArrowheads="1" noChangeShapeType="1" noTextEdit="1"/>
          </p:cNvSpPr>
          <p:nvPr/>
        </p:nvSpPr>
        <p:spPr bwMode="auto">
          <a:xfrm>
            <a:off x="5476875" y="4508500"/>
            <a:ext cx="238125" cy="180975"/>
          </a:xfrm>
          <a:custGeom>
            <a:avLst/>
            <a:gdLst>
              <a:gd name="T0" fmla="*/ 2147483647 w 664"/>
              <a:gd name="T1" fmla="*/ 2147483647 h 505"/>
              <a:gd name="T2" fmla="*/ 2147483647 w 664"/>
              <a:gd name="T3" fmla="*/ 2147483647 h 505"/>
              <a:gd name="T4" fmla="*/ 2147483647 w 664"/>
              <a:gd name="T5" fmla="*/ 2147483647 h 505"/>
              <a:gd name="T6" fmla="*/ 2147483647 w 664"/>
              <a:gd name="T7" fmla="*/ 2147483647 h 505"/>
              <a:gd name="T8" fmla="*/ 2147483647 w 664"/>
              <a:gd name="T9" fmla="*/ 2147483647 h 505"/>
              <a:gd name="T10" fmla="*/ 2147483647 w 664"/>
              <a:gd name="T11" fmla="*/ 2147483647 h 505"/>
              <a:gd name="T12" fmla="*/ 2147483647 w 664"/>
              <a:gd name="T13" fmla="*/ 2147483647 h 505"/>
              <a:gd name="T14" fmla="*/ 2147483647 w 664"/>
              <a:gd name="T15" fmla="*/ 2147483647 h 505"/>
              <a:gd name="T16" fmla="*/ 2147483647 w 664"/>
              <a:gd name="T17" fmla="*/ 2147483647 h 505"/>
              <a:gd name="T18" fmla="*/ 2147483647 w 664"/>
              <a:gd name="T19" fmla="*/ 2147483647 h 505"/>
              <a:gd name="T20" fmla="*/ 2147483647 w 664"/>
              <a:gd name="T21" fmla="*/ 2147483647 h 505"/>
              <a:gd name="T22" fmla="*/ 2147483647 w 664"/>
              <a:gd name="T23" fmla="*/ 2147483647 h 505"/>
              <a:gd name="T24" fmla="*/ 0 w 664"/>
              <a:gd name="T25" fmla="*/ 2147483647 h 505"/>
              <a:gd name="T26" fmla="*/ 2147483647 w 664"/>
              <a:gd name="T27" fmla="*/ 2147483647 h 505"/>
              <a:gd name="T28" fmla="*/ 2147483647 w 664"/>
              <a:gd name="T29" fmla="*/ 2147483647 h 505"/>
              <a:gd name="T30" fmla="*/ 2147483647 w 664"/>
              <a:gd name="T31" fmla="*/ 2147483647 h 505"/>
              <a:gd name="T32" fmla="*/ 2147483647 w 664"/>
              <a:gd name="T33" fmla="*/ 2147483647 h 505"/>
              <a:gd name="T34" fmla="*/ 2147483647 w 664"/>
              <a:gd name="T35" fmla="*/ 2147483647 h 505"/>
              <a:gd name="T36" fmla="*/ 2147483647 w 664"/>
              <a:gd name="T37" fmla="*/ 2147483647 h 505"/>
              <a:gd name="T38" fmla="*/ 2147483647 w 664"/>
              <a:gd name="T39" fmla="*/ 2147483647 h 505"/>
              <a:gd name="T40" fmla="*/ 2147483647 w 664"/>
              <a:gd name="T41" fmla="*/ 2147483647 h 5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4"/>
              <a:gd name="T64" fmla="*/ 0 h 505"/>
              <a:gd name="T65" fmla="*/ 664 w 664"/>
              <a:gd name="T66" fmla="*/ 505 h 5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4" h="505" extrusionOk="0">
                <a:moveTo>
                  <a:pt x="328" y="0"/>
                </a:moveTo>
                <a:cubicBezTo>
                  <a:pt x="318" y="22"/>
                  <a:pt x="317" y="48"/>
                  <a:pt x="317" y="73"/>
                </a:cubicBezTo>
                <a:cubicBezTo>
                  <a:pt x="317" y="128"/>
                  <a:pt x="322" y="182"/>
                  <a:pt x="323" y="237"/>
                </a:cubicBezTo>
                <a:cubicBezTo>
                  <a:pt x="324" y="298"/>
                  <a:pt x="324" y="360"/>
                  <a:pt x="324" y="421"/>
                </a:cubicBezTo>
                <a:cubicBezTo>
                  <a:pt x="324" y="449"/>
                  <a:pt x="308" y="526"/>
                  <a:pt x="326" y="504"/>
                </a:cubicBezTo>
                <a:cubicBezTo>
                  <a:pt x="334" y="481"/>
                  <a:pt x="336" y="473"/>
                  <a:pt x="340" y="457"/>
                </a:cubicBezTo>
              </a:path>
              <a:path w="664" h="505" extrusionOk="0">
                <a:moveTo>
                  <a:pt x="482" y="51"/>
                </a:moveTo>
                <a:cubicBezTo>
                  <a:pt x="516" y="51"/>
                  <a:pt x="499" y="98"/>
                  <a:pt x="499" y="124"/>
                </a:cubicBezTo>
                <a:cubicBezTo>
                  <a:pt x="499" y="198"/>
                  <a:pt x="498" y="272"/>
                  <a:pt x="498" y="346"/>
                </a:cubicBezTo>
                <a:cubicBezTo>
                  <a:pt x="498" y="394"/>
                  <a:pt x="498" y="443"/>
                  <a:pt x="504" y="491"/>
                </a:cubicBezTo>
                <a:cubicBezTo>
                  <a:pt x="507" y="518"/>
                  <a:pt x="473" y="455"/>
                  <a:pt x="468" y="448"/>
                </a:cubicBezTo>
              </a:path>
              <a:path w="664" h="505" extrusionOk="0">
                <a:moveTo>
                  <a:pt x="59" y="194"/>
                </a:moveTo>
                <a:cubicBezTo>
                  <a:pt x="16" y="209"/>
                  <a:pt x="15" y="203"/>
                  <a:pt x="0" y="243"/>
                </a:cubicBezTo>
                <a:cubicBezTo>
                  <a:pt x="34" y="288"/>
                  <a:pt x="87" y="296"/>
                  <a:pt x="144" y="303"/>
                </a:cubicBezTo>
                <a:cubicBezTo>
                  <a:pt x="234" y="314"/>
                  <a:pt x="319" y="301"/>
                  <a:pt x="407" y="290"/>
                </a:cubicBezTo>
                <a:cubicBezTo>
                  <a:pt x="457" y="284"/>
                  <a:pt x="507" y="275"/>
                  <a:pt x="557" y="276"/>
                </a:cubicBezTo>
              </a:path>
              <a:path w="664" h="505" extrusionOk="0">
                <a:moveTo>
                  <a:pt x="362" y="430"/>
                </a:moveTo>
                <a:cubicBezTo>
                  <a:pt x="351" y="444"/>
                  <a:pt x="347" y="446"/>
                  <a:pt x="346" y="457"/>
                </a:cubicBezTo>
                <a:cubicBezTo>
                  <a:pt x="374" y="473"/>
                  <a:pt x="393" y="475"/>
                  <a:pt x="427" y="466"/>
                </a:cubicBezTo>
                <a:cubicBezTo>
                  <a:pt x="478" y="453"/>
                  <a:pt x="514" y="428"/>
                  <a:pt x="559" y="401"/>
                </a:cubicBezTo>
                <a:cubicBezTo>
                  <a:pt x="609" y="370"/>
                  <a:pt x="627" y="359"/>
                  <a:pt x="663" y="34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8" name="Ink 18"/>
          <p:cNvSpPr>
            <a:spLocks noRot="1" noChangeAspect="1" noEditPoints="1" noChangeArrowheads="1" noChangeShapeType="1" noTextEdit="1"/>
          </p:cNvSpPr>
          <p:nvPr/>
        </p:nvSpPr>
        <p:spPr bwMode="auto">
          <a:xfrm>
            <a:off x="5908675" y="4475163"/>
            <a:ext cx="200025" cy="385762"/>
          </a:xfrm>
          <a:custGeom>
            <a:avLst/>
            <a:gdLst>
              <a:gd name="T0" fmla="*/ 2147483647 w 554"/>
              <a:gd name="T1" fmla="*/ 2147483647 h 1074"/>
              <a:gd name="T2" fmla="*/ 2147483647 w 554"/>
              <a:gd name="T3" fmla="*/ 2147483647 h 1074"/>
              <a:gd name="T4" fmla="*/ 2147483647 w 554"/>
              <a:gd name="T5" fmla="*/ 2147483647 h 1074"/>
              <a:gd name="T6" fmla="*/ 2147483647 w 554"/>
              <a:gd name="T7" fmla="*/ 2147483647 h 1074"/>
              <a:gd name="T8" fmla="*/ 2147483647 w 554"/>
              <a:gd name="T9" fmla="*/ 2147483647 h 1074"/>
              <a:gd name="T10" fmla="*/ 2147483647 w 554"/>
              <a:gd name="T11" fmla="*/ 2147483647 h 1074"/>
              <a:gd name="T12" fmla="*/ 2147483647 w 554"/>
              <a:gd name="T13" fmla="*/ 2147483647 h 1074"/>
              <a:gd name="T14" fmla="*/ 2147483647 w 554"/>
              <a:gd name="T15" fmla="*/ 2147483647 h 1074"/>
              <a:gd name="T16" fmla="*/ 2147483647 w 554"/>
              <a:gd name="T17" fmla="*/ 2147483647 h 1074"/>
              <a:gd name="T18" fmla="*/ 2147483647 w 554"/>
              <a:gd name="T19" fmla="*/ 2147483647 h 1074"/>
              <a:gd name="T20" fmla="*/ 0 w 554"/>
              <a:gd name="T21" fmla="*/ 2147483647 h 1074"/>
              <a:gd name="T22" fmla="*/ 2147483647 w 554"/>
              <a:gd name="T23" fmla="*/ 2147483647 h 1074"/>
              <a:gd name="T24" fmla="*/ 2147483647 w 554"/>
              <a:gd name="T25" fmla="*/ 2147483647 h 1074"/>
              <a:gd name="T26" fmla="*/ 2147483647 w 554"/>
              <a:gd name="T27" fmla="*/ 2147483647 h 10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4"/>
              <a:gd name="T43" fmla="*/ 0 h 1074"/>
              <a:gd name="T44" fmla="*/ 554 w 554"/>
              <a:gd name="T45" fmla="*/ 1074 h 10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4" h="1074" extrusionOk="0">
                <a:moveTo>
                  <a:pt x="390" y="136"/>
                </a:moveTo>
                <a:cubicBezTo>
                  <a:pt x="411" y="113"/>
                  <a:pt x="429" y="126"/>
                  <a:pt x="405" y="90"/>
                </a:cubicBezTo>
                <a:cubicBezTo>
                  <a:pt x="350" y="6"/>
                  <a:pt x="192" y="-30"/>
                  <a:pt x="112" y="30"/>
                </a:cubicBezTo>
                <a:cubicBezTo>
                  <a:pt x="32" y="90"/>
                  <a:pt x="16" y="203"/>
                  <a:pt x="15" y="295"/>
                </a:cubicBezTo>
                <a:cubicBezTo>
                  <a:pt x="14" y="406"/>
                  <a:pt x="35" y="518"/>
                  <a:pt x="57" y="626"/>
                </a:cubicBezTo>
                <a:cubicBezTo>
                  <a:pt x="76" y="722"/>
                  <a:pt x="101" y="816"/>
                  <a:pt x="116" y="913"/>
                </a:cubicBezTo>
                <a:cubicBezTo>
                  <a:pt x="124" y="962"/>
                  <a:pt x="133" y="1014"/>
                  <a:pt x="124" y="1064"/>
                </a:cubicBezTo>
                <a:cubicBezTo>
                  <a:pt x="121" y="1067"/>
                  <a:pt x="119" y="1070"/>
                  <a:pt x="116" y="1073"/>
                </a:cubicBezTo>
                <a:cubicBezTo>
                  <a:pt x="102" y="1031"/>
                  <a:pt x="94" y="989"/>
                  <a:pt x="84" y="945"/>
                </a:cubicBezTo>
                <a:cubicBezTo>
                  <a:pt x="67" y="873"/>
                  <a:pt x="45" y="803"/>
                  <a:pt x="23" y="733"/>
                </a:cubicBezTo>
                <a:cubicBezTo>
                  <a:pt x="15" y="709"/>
                  <a:pt x="8" y="685"/>
                  <a:pt x="0" y="661"/>
                </a:cubicBezTo>
                <a:cubicBezTo>
                  <a:pt x="44" y="680"/>
                  <a:pt x="87" y="698"/>
                  <a:pt x="133" y="712"/>
                </a:cubicBezTo>
                <a:cubicBezTo>
                  <a:pt x="205" y="734"/>
                  <a:pt x="286" y="749"/>
                  <a:pt x="362" y="744"/>
                </a:cubicBezTo>
                <a:cubicBezTo>
                  <a:pt x="436" y="740"/>
                  <a:pt x="492" y="707"/>
                  <a:pt x="553" y="66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9" name="Ink 19"/>
          <p:cNvSpPr>
            <a:spLocks noRot="1" noChangeAspect="1" noEditPoints="1" noChangeArrowheads="1" noChangeShapeType="1" noTextEdit="1"/>
          </p:cNvSpPr>
          <p:nvPr/>
        </p:nvSpPr>
        <p:spPr bwMode="auto">
          <a:xfrm>
            <a:off x="6672263" y="4421188"/>
            <a:ext cx="77787" cy="385762"/>
          </a:xfrm>
          <a:custGeom>
            <a:avLst/>
            <a:gdLst>
              <a:gd name="T0" fmla="*/ 0 w 212"/>
              <a:gd name="T1" fmla="*/ 2147483647 h 1072"/>
              <a:gd name="T2" fmla="*/ 2147483647 w 212"/>
              <a:gd name="T3" fmla="*/ 2147483647 h 1072"/>
              <a:gd name="T4" fmla="*/ 2147483647 w 212"/>
              <a:gd name="T5" fmla="*/ 2147483647 h 1072"/>
              <a:gd name="T6" fmla="*/ 2147483647 w 212"/>
              <a:gd name="T7" fmla="*/ 2147483647 h 1072"/>
              <a:gd name="T8" fmla="*/ 0 60000 65536"/>
              <a:gd name="T9" fmla="*/ 0 60000 65536"/>
              <a:gd name="T10" fmla="*/ 0 60000 65536"/>
              <a:gd name="T11" fmla="*/ 0 60000 65536"/>
              <a:gd name="T12" fmla="*/ 0 w 212"/>
              <a:gd name="T13" fmla="*/ 0 h 1072"/>
              <a:gd name="T14" fmla="*/ 212 w 212"/>
              <a:gd name="T15" fmla="*/ 1072 h 1072"/>
            </a:gdLst>
            <a:ahLst/>
            <a:cxnLst>
              <a:cxn ang="T8">
                <a:pos x="T0" y="T1"/>
              </a:cxn>
              <a:cxn ang="T9">
                <a:pos x="T2" y="T3"/>
              </a:cxn>
              <a:cxn ang="T10">
                <a:pos x="T4" y="T5"/>
              </a:cxn>
              <a:cxn ang="T11">
                <a:pos x="T6" y="T7"/>
              </a:cxn>
            </a:cxnLst>
            <a:rect l="T12" t="T13" r="T14" b="T15"/>
            <a:pathLst>
              <a:path w="212" h="1072" extrusionOk="0">
                <a:moveTo>
                  <a:pt x="0" y="0"/>
                </a:moveTo>
                <a:cubicBezTo>
                  <a:pt x="49" y="104"/>
                  <a:pt x="96" y="207"/>
                  <a:pt x="127" y="318"/>
                </a:cubicBezTo>
                <a:cubicBezTo>
                  <a:pt x="171" y="472"/>
                  <a:pt x="200" y="634"/>
                  <a:pt x="208" y="794"/>
                </a:cubicBezTo>
                <a:cubicBezTo>
                  <a:pt x="213" y="886"/>
                  <a:pt x="213" y="979"/>
                  <a:pt x="205" y="107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0" name="Ink 20"/>
          <p:cNvSpPr>
            <a:spLocks noRot="1" noChangeAspect="1" noEditPoints="1" noChangeArrowheads="1" noChangeShapeType="1" noTextEdit="1"/>
          </p:cNvSpPr>
          <p:nvPr/>
        </p:nvSpPr>
        <p:spPr bwMode="auto">
          <a:xfrm>
            <a:off x="3784600" y="4973638"/>
            <a:ext cx="998538" cy="411162"/>
          </a:xfrm>
          <a:custGeom>
            <a:avLst/>
            <a:gdLst>
              <a:gd name="T0" fmla="*/ 2147483647 w 2771"/>
              <a:gd name="T1" fmla="*/ 2147483647 h 1144"/>
              <a:gd name="T2" fmla="*/ 2147483647 w 2771"/>
              <a:gd name="T3" fmla="*/ 2147483647 h 1144"/>
              <a:gd name="T4" fmla="*/ 2147483647 w 2771"/>
              <a:gd name="T5" fmla="*/ 2147483647 h 1144"/>
              <a:gd name="T6" fmla="*/ 2147483647 w 2771"/>
              <a:gd name="T7" fmla="*/ 2147483647 h 1144"/>
              <a:gd name="T8" fmla="*/ 2147483647 w 2771"/>
              <a:gd name="T9" fmla="*/ 2147483647 h 1144"/>
              <a:gd name="T10" fmla="*/ 2147483647 w 2771"/>
              <a:gd name="T11" fmla="*/ 2147483647 h 1144"/>
              <a:gd name="T12" fmla="*/ 2147483647 w 2771"/>
              <a:gd name="T13" fmla="*/ 2147483647 h 1144"/>
              <a:gd name="T14" fmla="*/ 2147483647 w 2771"/>
              <a:gd name="T15" fmla="*/ 2147483647 h 1144"/>
              <a:gd name="T16" fmla="*/ 2147483647 w 2771"/>
              <a:gd name="T17" fmla="*/ 2147483647 h 1144"/>
              <a:gd name="T18" fmla="*/ 2147483647 w 2771"/>
              <a:gd name="T19" fmla="*/ 2147483647 h 1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71"/>
              <a:gd name="T31" fmla="*/ 0 h 1144"/>
              <a:gd name="T32" fmla="*/ 2771 w 2771"/>
              <a:gd name="T33" fmla="*/ 1144 h 1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71" h="1144" extrusionOk="0">
                <a:moveTo>
                  <a:pt x="2770" y="30"/>
                </a:moveTo>
                <a:cubicBezTo>
                  <a:pt x="2718" y="45"/>
                  <a:pt x="2664" y="71"/>
                  <a:pt x="2635" y="122"/>
                </a:cubicBezTo>
                <a:cubicBezTo>
                  <a:pt x="2584" y="211"/>
                  <a:pt x="2574" y="326"/>
                  <a:pt x="2574" y="426"/>
                </a:cubicBezTo>
                <a:cubicBezTo>
                  <a:pt x="2574" y="607"/>
                  <a:pt x="2619" y="794"/>
                  <a:pt x="2699" y="956"/>
                </a:cubicBezTo>
                <a:cubicBezTo>
                  <a:pt x="2717" y="987"/>
                  <a:pt x="2735" y="1019"/>
                  <a:pt x="2753" y="1050"/>
                </a:cubicBezTo>
              </a:path>
              <a:path w="2771" h="1144" extrusionOk="0">
                <a:moveTo>
                  <a:pt x="272" y="3"/>
                </a:moveTo>
                <a:cubicBezTo>
                  <a:pt x="224" y="22"/>
                  <a:pt x="202" y="36"/>
                  <a:pt x="170" y="92"/>
                </a:cubicBezTo>
                <a:cubicBezTo>
                  <a:pt x="104" y="210"/>
                  <a:pt x="64" y="347"/>
                  <a:pt x="34" y="478"/>
                </a:cubicBezTo>
                <a:cubicBezTo>
                  <a:pt x="0" y="629"/>
                  <a:pt x="-26" y="803"/>
                  <a:pt x="29" y="952"/>
                </a:cubicBezTo>
                <a:cubicBezTo>
                  <a:pt x="71" y="1067"/>
                  <a:pt x="141" y="1091"/>
                  <a:pt x="239" y="114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1" name="Ink 21"/>
          <p:cNvSpPr>
            <a:spLocks noRot="1" noChangeAspect="1" noEditPoints="1" noChangeArrowheads="1" noChangeShapeType="1" noTextEdit="1"/>
          </p:cNvSpPr>
          <p:nvPr/>
        </p:nvSpPr>
        <p:spPr bwMode="auto">
          <a:xfrm>
            <a:off x="3944938" y="5099050"/>
            <a:ext cx="347662" cy="209550"/>
          </a:xfrm>
          <a:custGeom>
            <a:avLst/>
            <a:gdLst>
              <a:gd name="T0" fmla="*/ 2147483647 w 965"/>
              <a:gd name="T1" fmla="*/ 2147483647 h 579"/>
              <a:gd name="T2" fmla="*/ 2147483647 w 965"/>
              <a:gd name="T3" fmla="*/ 2147483647 h 579"/>
              <a:gd name="T4" fmla="*/ 2147483647 w 965"/>
              <a:gd name="T5" fmla="*/ 2147483647 h 579"/>
              <a:gd name="T6" fmla="*/ 2147483647 w 965"/>
              <a:gd name="T7" fmla="*/ 2147483647 h 579"/>
              <a:gd name="T8" fmla="*/ 2147483647 w 965"/>
              <a:gd name="T9" fmla="*/ 2147483647 h 579"/>
              <a:gd name="T10" fmla="*/ 2147483647 w 965"/>
              <a:gd name="T11" fmla="*/ 2147483647 h 579"/>
              <a:gd name="T12" fmla="*/ 2147483647 w 965"/>
              <a:gd name="T13" fmla="*/ 2147483647 h 579"/>
              <a:gd name="T14" fmla="*/ 2147483647 w 965"/>
              <a:gd name="T15" fmla="*/ 2147483647 h 579"/>
              <a:gd name="T16" fmla="*/ 2147483647 w 965"/>
              <a:gd name="T17" fmla="*/ 2147483647 h 579"/>
              <a:gd name="T18" fmla="*/ 2147483647 w 965"/>
              <a:gd name="T19" fmla="*/ 2147483647 h 579"/>
              <a:gd name="T20" fmla="*/ 2147483647 w 965"/>
              <a:gd name="T21" fmla="*/ 2147483647 h 579"/>
              <a:gd name="T22" fmla="*/ 2147483647 w 965"/>
              <a:gd name="T23" fmla="*/ 2147483647 h 579"/>
              <a:gd name="T24" fmla="*/ 2147483647 w 965"/>
              <a:gd name="T25" fmla="*/ 2147483647 h 579"/>
              <a:gd name="T26" fmla="*/ 2147483647 w 965"/>
              <a:gd name="T27" fmla="*/ 2147483647 h 579"/>
              <a:gd name="T28" fmla="*/ 2147483647 w 965"/>
              <a:gd name="T29" fmla="*/ 2147483647 h 579"/>
              <a:gd name="T30" fmla="*/ 2147483647 w 965"/>
              <a:gd name="T31" fmla="*/ 2147483647 h 5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5"/>
              <a:gd name="T49" fmla="*/ 0 h 579"/>
              <a:gd name="T50" fmla="*/ 965 w 965"/>
              <a:gd name="T51" fmla="*/ 579 h 5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5" h="579" extrusionOk="0">
                <a:moveTo>
                  <a:pt x="441" y="47"/>
                </a:moveTo>
                <a:cubicBezTo>
                  <a:pt x="422" y="21"/>
                  <a:pt x="431" y="5"/>
                  <a:pt x="386" y="0"/>
                </a:cubicBezTo>
                <a:cubicBezTo>
                  <a:pt x="328" y="-7"/>
                  <a:pt x="261" y="50"/>
                  <a:pt x="221" y="84"/>
                </a:cubicBezTo>
                <a:cubicBezTo>
                  <a:pt x="142" y="151"/>
                  <a:pt x="78" y="237"/>
                  <a:pt x="36" y="332"/>
                </a:cubicBezTo>
                <a:cubicBezTo>
                  <a:pt x="6" y="399"/>
                  <a:pt x="-24" y="487"/>
                  <a:pt x="35" y="548"/>
                </a:cubicBezTo>
                <a:cubicBezTo>
                  <a:pt x="86" y="601"/>
                  <a:pt x="178" y="577"/>
                  <a:pt x="235" y="551"/>
                </a:cubicBezTo>
                <a:cubicBezTo>
                  <a:pt x="334" y="506"/>
                  <a:pt x="399" y="415"/>
                  <a:pt x="412" y="307"/>
                </a:cubicBezTo>
                <a:cubicBezTo>
                  <a:pt x="422" y="225"/>
                  <a:pt x="393" y="140"/>
                  <a:pt x="352" y="70"/>
                </a:cubicBezTo>
                <a:cubicBezTo>
                  <a:pt x="348" y="64"/>
                  <a:pt x="343" y="58"/>
                  <a:pt x="339" y="52"/>
                </a:cubicBezTo>
                <a:cubicBezTo>
                  <a:pt x="354" y="97"/>
                  <a:pt x="373" y="132"/>
                  <a:pt x="404" y="175"/>
                </a:cubicBezTo>
                <a:cubicBezTo>
                  <a:pt x="475" y="275"/>
                  <a:pt x="549" y="369"/>
                  <a:pt x="638" y="453"/>
                </a:cubicBezTo>
                <a:cubicBezTo>
                  <a:pt x="634" y="405"/>
                  <a:pt x="615" y="362"/>
                  <a:pt x="606" y="314"/>
                </a:cubicBezTo>
                <a:cubicBezTo>
                  <a:pt x="596" y="264"/>
                  <a:pt x="589" y="203"/>
                  <a:pt x="614" y="156"/>
                </a:cubicBezTo>
                <a:cubicBezTo>
                  <a:pt x="636" y="116"/>
                  <a:pt x="677" y="110"/>
                  <a:pt x="718" y="110"/>
                </a:cubicBezTo>
                <a:cubicBezTo>
                  <a:pt x="762" y="110"/>
                  <a:pt x="804" y="116"/>
                  <a:pt x="847" y="106"/>
                </a:cubicBezTo>
                <a:cubicBezTo>
                  <a:pt x="890" y="96"/>
                  <a:pt x="925" y="75"/>
                  <a:pt x="964" y="5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2" name="Ink 22"/>
          <p:cNvSpPr>
            <a:spLocks noRot="1" noChangeAspect="1" noEditPoints="1" noChangeArrowheads="1" noChangeShapeType="1" noTextEdit="1"/>
          </p:cNvSpPr>
          <p:nvPr/>
        </p:nvSpPr>
        <p:spPr bwMode="auto">
          <a:xfrm>
            <a:off x="4894263" y="5027613"/>
            <a:ext cx="928687" cy="514350"/>
          </a:xfrm>
          <a:custGeom>
            <a:avLst/>
            <a:gdLst>
              <a:gd name="T0" fmla="*/ 2147483647 w 2580"/>
              <a:gd name="T1" fmla="*/ 2147483647 h 1429"/>
              <a:gd name="T2" fmla="*/ 2147483647 w 2580"/>
              <a:gd name="T3" fmla="*/ 2147483647 h 1429"/>
              <a:gd name="T4" fmla="*/ 2147483647 w 2580"/>
              <a:gd name="T5" fmla="*/ 2147483647 h 1429"/>
              <a:gd name="T6" fmla="*/ 2147483647 w 2580"/>
              <a:gd name="T7" fmla="*/ 2147483647 h 1429"/>
              <a:gd name="T8" fmla="*/ 2147483647 w 2580"/>
              <a:gd name="T9" fmla="*/ 2147483647 h 1429"/>
              <a:gd name="T10" fmla="*/ 2147483647 w 2580"/>
              <a:gd name="T11" fmla="*/ 2147483647 h 1429"/>
              <a:gd name="T12" fmla="*/ 2147483647 w 2580"/>
              <a:gd name="T13" fmla="*/ 2147483647 h 1429"/>
              <a:gd name="T14" fmla="*/ 2147483647 w 2580"/>
              <a:gd name="T15" fmla="*/ 2147483647 h 1429"/>
              <a:gd name="T16" fmla="*/ 2147483647 w 2580"/>
              <a:gd name="T17" fmla="*/ 2147483647 h 1429"/>
              <a:gd name="T18" fmla="*/ 2147483647 w 2580"/>
              <a:gd name="T19" fmla="*/ 2147483647 h 1429"/>
              <a:gd name="T20" fmla="*/ 2147483647 w 2580"/>
              <a:gd name="T21" fmla="*/ 2147483647 h 1429"/>
              <a:gd name="T22" fmla="*/ 2147483647 w 2580"/>
              <a:gd name="T23" fmla="*/ 2147483647 h 1429"/>
              <a:gd name="T24" fmla="*/ 2147483647 w 2580"/>
              <a:gd name="T25" fmla="*/ 2147483647 h 1429"/>
              <a:gd name="T26" fmla="*/ 2147483647 w 2580"/>
              <a:gd name="T27" fmla="*/ 2147483647 h 1429"/>
              <a:gd name="T28" fmla="*/ 2147483647 w 2580"/>
              <a:gd name="T29" fmla="*/ 2147483647 h 1429"/>
              <a:gd name="T30" fmla="*/ 2147483647 w 2580"/>
              <a:gd name="T31" fmla="*/ 2147483647 h 1429"/>
              <a:gd name="T32" fmla="*/ 2147483647 w 2580"/>
              <a:gd name="T33" fmla="*/ 2147483647 h 1429"/>
              <a:gd name="T34" fmla="*/ 2147483647 w 2580"/>
              <a:gd name="T35" fmla="*/ 2147483647 h 1429"/>
              <a:gd name="T36" fmla="*/ 2147483647 w 2580"/>
              <a:gd name="T37" fmla="*/ 2147483647 h 1429"/>
              <a:gd name="T38" fmla="*/ 2147483647 w 2580"/>
              <a:gd name="T39" fmla="*/ 2147483647 h 1429"/>
              <a:gd name="T40" fmla="*/ 2147483647 w 2580"/>
              <a:gd name="T41" fmla="*/ 2147483647 h 1429"/>
              <a:gd name="T42" fmla="*/ 2147483647 w 2580"/>
              <a:gd name="T43" fmla="*/ 2147483647 h 1429"/>
              <a:gd name="T44" fmla="*/ 2147483647 w 2580"/>
              <a:gd name="T45" fmla="*/ 2147483647 h 1429"/>
              <a:gd name="T46" fmla="*/ 2147483647 w 2580"/>
              <a:gd name="T47" fmla="*/ 2147483647 h 1429"/>
              <a:gd name="T48" fmla="*/ 2147483647 w 2580"/>
              <a:gd name="T49" fmla="*/ 2147483647 h 1429"/>
              <a:gd name="T50" fmla="*/ 2147483647 w 2580"/>
              <a:gd name="T51" fmla="*/ 2147483647 h 1429"/>
              <a:gd name="T52" fmla="*/ 2147483647 w 2580"/>
              <a:gd name="T53" fmla="*/ 2147483647 h 1429"/>
              <a:gd name="T54" fmla="*/ 2147483647 w 2580"/>
              <a:gd name="T55" fmla="*/ 2147483647 h 1429"/>
              <a:gd name="T56" fmla="*/ 2147483647 w 2580"/>
              <a:gd name="T57" fmla="*/ 2147483647 h 1429"/>
              <a:gd name="T58" fmla="*/ 2147483647 w 2580"/>
              <a:gd name="T59" fmla="*/ 2147483647 h 1429"/>
              <a:gd name="T60" fmla="*/ 2147483647 w 2580"/>
              <a:gd name="T61" fmla="*/ 2147483647 h 1429"/>
              <a:gd name="T62" fmla="*/ 2147483647 w 2580"/>
              <a:gd name="T63" fmla="*/ 2147483647 h 1429"/>
              <a:gd name="T64" fmla="*/ 2147483647 w 2580"/>
              <a:gd name="T65" fmla="*/ 2147483647 h 1429"/>
              <a:gd name="T66" fmla="*/ 2147483647 w 2580"/>
              <a:gd name="T67" fmla="*/ 2147483647 h 14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80"/>
              <a:gd name="T103" fmla="*/ 0 h 1429"/>
              <a:gd name="T104" fmla="*/ 2580 w 2580"/>
              <a:gd name="T105" fmla="*/ 1429 h 14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80" h="1429" extrusionOk="0">
                <a:moveTo>
                  <a:pt x="0" y="859"/>
                </a:moveTo>
                <a:cubicBezTo>
                  <a:pt x="13" y="851"/>
                  <a:pt x="23" y="849"/>
                  <a:pt x="27" y="815"/>
                </a:cubicBezTo>
                <a:cubicBezTo>
                  <a:pt x="32" y="772"/>
                  <a:pt x="32" y="727"/>
                  <a:pt x="34" y="684"/>
                </a:cubicBezTo>
                <a:cubicBezTo>
                  <a:pt x="37" y="622"/>
                  <a:pt x="42" y="560"/>
                  <a:pt x="48" y="498"/>
                </a:cubicBezTo>
                <a:cubicBezTo>
                  <a:pt x="53" y="453"/>
                  <a:pt x="57" y="409"/>
                  <a:pt x="66" y="365"/>
                </a:cubicBezTo>
                <a:cubicBezTo>
                  <a:pt x="69" y="352"/>
                  <a:pt x="68" y="347"/>
                  <a:pt x="79" y="349"/>
                </a:cubicBezTo>
                <a:cubicBezTo>
                  <a:pt x="93" y="379"/>
                  <a:pt x="101" y="410"/>
                  <a:pt x="110" y="441"/>
                </a:cubicBezTo>
                <a:cubicBezTo>
                  <a:pt x="123" y="486"/>
                  <a:pt x="138" y="528"/>
                  <a:pt x="155" y="572"/>
                </a:cubicBezTo>
                <a:cubicBezTo>
                  <a:pt x="166" y="600"/>
                  <a:pt x="171" y="605"/>
                  <a:pt x="192" y="618"/>
                </a:cubicBezTo>
                <a:cubicBezTo>
                  <a:pt x="209" y="594"/>
                  <a:pt x="219" y="576"/>
                  <a:pt x="227" y="546"/>
                </a:cubicBezTo>
                <a:cubicBezTo>
                  <a:pt x="236" y="513"/>
                  <a:pt x="241" y="479"/>
                  <a:pt x="246" y="445"/>
                </a:cubicBezTo>
                <a:cubicBezTo>
                  <a:pt x="247" y="442"/>
                  <a:pt x="247" y="438"/>
                  <a:pt x="248" y="435"/>
                </a:cubicBezTo>
                <a:cubicBezTo>
                  <a:pt x="258" y="469"/>
                  <a:pt x="264" y="505"/>
                  <a:pt x="271" y="540"/>
                </a:cubicBezTo>
                <a:cubicBezTo>
                  <a:pt x="283" y="595"/>
                  <a:pt x="296" y="648"/>
                  <a:pt x="311" y="702"/>
                </a:cubicBezTo>
                <a:cubicBezTo>
                  <a:pt x="315" y="714"/>
                  <a:pt x="333" y="791"/>
                  <a:pt x="356" y="787"/>
                </a:cubicBezTo>
                <a:cubicBezTo>
                  <a:pt x="371" y="783"/>
                  <a:pt x="378" y="781"/>
                  <a:pt x="386" y="772"/>
                </a:cubicBezTo>
              </a:path>
              <a:path w="2580" h="1429" extrusionOk="0">
                <a:moveTo>
                  <a:pt x="586" y="602"/>
                </a:moveTo>
                <a:cubicBezTo>
                  <a:pt x="609" y="624"/>
                  <a:pt x="618" y="634"/>
                  <a:pt x="647" y="619"/>
                </a:cubicBezTo>
                <a:cubicBezTo>
                  <a:pt x="678" y="603"/>
                  <a:pt x="686" y="576"/>
                  <a:pt x="692" y="543"/>
                </a:cubicBezTo>
                <a:cubicBezTo>
                  <a:pt x="700" y="501"/>
                  <a:pt x="691" y="458"/>
                  <a:pt x="670" y="421"/>
                </a:cubicBezTo>
                <a:cubicBezTo>
                  <a:pt x="652" y="389"/>
                  <a:pt x="622" y="368"/>
                  <a:pt x="585" y="383"/>
                </a:cubicBezTo>
                <a:cubicBezTo>
                  <a:pt x="541" y="400"/>
                  <a:pt x="523" y="453"/>
                  <a:pt x="512" y="494"/>
                </a:cubicBezTo>
                <a:cubicBezTo>
                  <a:pt x="499" y="543"/>
                  <a:pt x="501" y="591"/>
                  <a:pt x="513" y="639"/>
                </a:cubicBezTo>
                <a:cubicBezTo>
                  <a:pt x="520" y="668"/>
                  <a:pt x="532" y="692"/>
                  <a:pt x="555" y="711"/>
                </a:cubicBezTo>
                <a:cubicBezTo>
                  <a:pt x="566" y="720"/>
                  <a:pt x="578" y="726"/>
                  <a:pt x="591" y="733"/>
                </a:cubicBezTo>
              </a:path>
              <a:path w="2580" h="1429" extrusionOk="0">
                <a:moveTo>
                  <a:pt x="652" y="768"/>
                </a:moveTo>
                <a:cubicBezTo>
                  <a:pt x="679" y="761"/>
                  <a:pt x="682" y="742"/>
                  <a:pt x="689" y="714"/>
                </a:cubicBezTo>
                <a:cubicBezTo>
                  <a:pt x="699" y="671"/>
                  <a:pt x="706" y="627"/>
                  <a:pt x="714" y="584"/>
                </a:cubicBezTo>
                <a:cubicBezTo>
                  <a:pt x="718" y="561"/>
                  <a:pt x="723" y="538"/>
                  <a:pt x="729" y="515"/>
                </a:cubicBezTo>
                <a:cubicBezTo>
                  <a:pt x="747" y="535"/>
                  <a:pt x="747" y="568"/>
                  <a:pt x="753" y="596"/>
                </a:cubicBezTo>
                <a:cubicBezTo>
                  <a:pt x="762" y="636"/>
                  <a:pt x="773" y="684"/>
                  <a:pt x="804" y="714"/>
                </a:cubicBezTo>
                <a:cubicBezTo>
                  <a:pt x="839" y="749"/>
                  <a:pt x="891" y="728"/>
                  <a:pt x="921" y="699"/>
                </a:cubicBezTo>
                <a:cubicBezTo>
                  <a:pt x="954" y="668"/>
                  <a:pt x="975" y="622"/>
                  <a:pt x="991" y="581"/>
                </a:cubicBezTo>
                <a:cubicBezTo>
                  <a:pt x="998" y="562"/>
                  <a:pt x="1003" y="543"/>
                  <a:pt x="1008" y="524"/>
                </a:cubicBezTo>
                <a:cubicBezTo>
                  <a:pt x="1001" y="561"/>
                  <a:pt x="998" y="597"/>
                  <a:pt x="997" y="635"/>
                </a:cubicBezTo>
                <a:cubicBezTo>
                  <a:pt x="996" y="678"/>
                  <a:pt x="994" y="721"/>
                  <a:pt x="1005" y="763"/>
                </a:cubicBezTo>
                <a:cubicBezTo>
                  <a:pt x="1011" y="787"/>
                  <a:pt x="1031" y="785"/>
                  <a:pt x="1049" y="775"/>
                </a:cubicBezTo>
                <a:cubicBezTo>
                  <a:pt x="1055" y="771"/>
                  <a:pt x="1061" y="767"/>
                  <a:pt x="1067" y="763"/>
                </a:cubicBezTo>
              </a:path>
              <a:path w="2580" h="1429" extrusionOk="0">
                <a:moveTo>
                  <a:pt x="1258" y="812"/>
                </a:moveTo>
                <a:cubicBezTo>
                  <a:pt x="1278" y="792"/>
                  <a:pt x="1273" y="778"/>
                  <a:pt x="1280" y="750"/>
                </a:cubicBezTo>
                <a:cubicBezTo>
                  <a:pt x="1303" y="665"/>
                  <a:pt x="1317" y="577"/>
                  <a:pt x="1338" y="491"/>
                </a:cubicBezTo>
                <a:cubicBezTo>
                  <a:pt x="1365" y="379"/>
                  <a:pt x="1393" y="267"/>
                  <a:pt x="1424" y="157"/>
                </a:cubicBezTo>
                <a:cubicBezTo>
                  <a:pt x="1440" y="99"/>
                  <a:pt x="1459" y="50"/>
                  <a:pt x="1487" y="0"/>
                </a:cubicBezTo>
                <a:cubicBezTo>
                  <a:pt x="1508" y="42"/>
                  <a:pt x="1519" y="83"/>
                  <a:pt x="1529" y="133"/>
                </a:cubicBezTo>
                <a:cubicBezTo>
                  <a:pt x="1550" y="237"/>
                  <a:pt x="1574" y="340"/>
                  <a:pt x="1604" y="442"/>
                </a:cubicBezTo>
                <a:cubicBezTo>
                  <a:pt x="1629" y="526"/>
                  <a:pt x="1659" y="610"/>
                  <a:pt x="1698" y="689"/>
                </a:cubicBezTo>
                <a:cubicBezTo>
                  <a:pt x="1712" y="718"/>
                  <a:pt x="1722" y="742"/>
                  <a:pt x="1721" y="757"/>
                </a:cubicBezTo>
                <a:cubicBezTo>
                  <a:pt x="1647" y="721"/>
                  <a:pt x="1578" y="668"/>
                  <a:pt x="1511" y="621"/>
                </a:cubicBezTo>
                <a:cubicBezTo>
                  <a:pt x="1497" y="611"/>
                  <a:pt x="1397" y="553"/>
                  <a:pt x="1401" y="530"/>
                </a:cubicBezTo>
                <a:cubicBezTo>
                  <a:pt x="1415" y="519"/>
                  <a:pt x="1422" y="517"/>
                  <a:pt x="1436" y="522"/>
                </a:cubicBezTo>
              </a:path>
              <a:path w="2580" h="1429" extrusionOk="0">
                <a:moveTo>
                  <a:pt x="1780" y="681"/>
                </a:moveTo>
                <a:cubicBezTo>
                  <a:pt x="1809" y="687"/>
                  <a:pt x="1816" y="673"/>
                  <a:pt x="1824" y="642"/>
                </a:cubicBezTo>
                <a:cubicBezTo>
                  <a:pt x="1834" y="603"/>
                  <a:pt x="1838" y="559"/>
                  <a:pt x="1844" y="519"/>
                </a:cubicBezTo>
                <a:cubicBezTo>
                  <a:pt x="1847" y="498"/>
                  <a:pt x="1846" y="493"/>
                  <a:pt x="1853" y="481"/>
                </a:cubicBezTo>
                <a:cubicBezTo>
                  <a:pt x="1883" y="508"/>
                  <a:pt x="1896" y="540"/>
                  <a:pt x="1916" y="576"/>
                </a:cubicBezTo>
                <a:cubicBezTo>
                  <a:pt x="1937" y="615"/>
                  <a:pt x="1963" y="659"/>
                  <a:pt x="1998" y="687"/>
                </a:cubicBezTo>
                <a:cubicBezTo>
                  <a:pt x="2020" y="705"/>
                  <a:pt x="2045" y="711"/>
                  <a:pt x="2066" y="688"/>
                </a:cubicBezTo>
                <a:cubicBezTo>
                  <a:pt x="2087" y="665"/>
                  <a:pt x="2091" y="619"/>
                  <a:pt x="2091" y="589"/>
                </a:cubicBezTo>
                <a:cubicBezTo>
                  <a:pt x="2091" y="558"/>
                  <a:pt x="2085" y="528"/>
                  <a:pt x="2085" y="498"/>
                </a:cubicBezTo>
              </a:path>
              <a:path w="2580" h="1429" extrusionOk="0">
                <a:moveTo>
                  <a:pt x="2221" y="544"/>
                </a:moveTo>
                <a:cubicBezTo>
                  <a:pt x="2232" y="561"/>
                  <a:pt x="2239" y="580"/>
                  <a:pt x="2249" y="597"/>
                </a:cubicBezTo>
                <a:cubicBezTo>
                  <a:pt x="2267" y="630"/>
                  <a:pt x="2312" y="707"/>
                  <a:pt x="2354" y="712"/>
                </a:cubicBezTo>
                <a:cubicBezTo>
                  <a:pt x="2375" y="714"/>
                  <a:pt x="2387" y="695"/>
                  <a:pt x="2399" y="682"/>
                </a:cubicBezTo>
              </a:path>
              <a:path w="2580" h="1429" extrusionOk="0">
                <a:moveTo>
                  <a:pt x="2560" y="433"/>
                </a:moveTo>
                <a:cubicBezTo>
                  <a:pt x="2575" y="443"/>
                  <a:pt x="2578" y="447"/>
                  <a:pt x="2561" y="506"/>
                </a:cubicBezTo>
                <a:cubicBezTo>
                  <a:pt x="2533" y="606"/>
                  <a:pt x="2501" y="706"/>
                  <a:pt x="2468" y="804"/>
                </a:cubicBezTo>
                <a:cubicBezTo>
                  <a:pt x="2419" y="951"/>
                  <a:pt x="2369" y="1097"/>
                  <a:pt x="2320" y="1244"/>
                </a:cubicBezTo>
                <a:cubicBezTo>
                  <a:pt x="2300" y="1305"/>
                  <a:pt x="2279" y="1365"/>
                  <a:pt x="2265" y="142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3" name="Ink 23"/>
          <p:cNvSpPr>
            <a:spLocks noRot="1" noChangeAspect="1" noEditPoints="1" noChangeArrowheads="1" noChangeShapeType="1" noTextEdit="1"/>
          </p:cNvSpPr>
          <p:nvPr/>
        </p:nvSpPr>
        <p:spPr bwMode="auto">
          <a:xfrm>
            <a:off x="6100763" y="4951413"/>
            <a:ext cx="620712" cy="571500"/>
          </a:xfrm>
          <a:custGeom>
            <a:avLst/>
            <a:gdLst>
              <a:gd name="T0" fmla="*/ 2147483647 w 1723"/>
              <a:gd name="T1" fmla="*/ 2147483647 h 1586"/>
              <a:gd name="T2" fmla="*/ 2147483647 w 1723"/>
              <a:gd name="T3" fmla="*/ 2147483647 h 1586"/>
              <a:gd name="T4" fmla="*/ 2147483647 w 1723"/>
              <a:gd name="T5" fmla="*/ 2147483647 h 1586"/>
              <a:gd name="T6" fmla="*/ 0 w 1723"/>
              <a:gd name="T7" fmla="*/ 2147483647 h 1586"/>
              <a:gd name="T8" fmla="*/ 2147483647 w 1723"/>
              <a:gd name="T9" fmla="*/ 2147483647 h 1586"/>
              <a:gd name="T10" fmla="*/ 2147483647 w 1723"/>
              <a:gd name="T11" fmla="*/ 2147483647 h 1586"/>
              <a:gd name="T12" fmla="*/ 2147483647 w 1723"/>
              <a:gd name="T13" fmla="*/ 2147483647 h 1586"/>
              <a:gd name="T14" fmla="*/ 2147483647 w 1723"/>
              <a:gd name="T15" fmla="*/ 2147483647 h 1586"/>
              <a:gd name="T16" fmla="*/ 2147483647 w 1723"/>
              <a:gd name="T17" fmla="*/ 2147483647 h 1586"/>
              <a:gd name="T18" fmla="*/ 2147483647 w 1723"/>
              <a:gd name="T19" fmla="*/ 2147483647 h 1586"/>
              <a:gd name="T20" fmla="*/ 2147483647 w 1723"/>
              <a:gd name="T21" fmla="*/ 2147483647 h 1586"/>
              <a:gd name="T22" fmla="*/ 2147483647 w 1723"/>
              <a:gd name="T23" fmla="*/ 2147483647 h 1586"/>
              <a:gd name="T24" fmla="*/ 2147483647 w 1723"/>
              <a:gd name="T25" fmla="*/ 2147483647 h 1586"/>
              <a:gd name="T26" fmla="*/ 2147483647 w 1723"/>
              <a:gd name="T27" fmla="*/ 2147483647 h 1586"/>
              <a:gd name="T28" fmla="*/ 2147483647 w 1723"/>
              <a:gd name="T29" fmla="*/ 2147483647 h 1586"/>
              <a:gd name="T30" fmla="*/ 2147483647 w 1723"/>
              <a:gd name="T31" fmla="*/ 2147483647 h 1586"/>
              <a:gd name="T32" fmla="*/ 2147483647 w 1723"/>
              <a:gd name="T33" fmla="*/ 2147483647 h 1586"/>
              <a:gd name="T34" fmla="*/ 2147483647 w 1723"/>
              <a:gd name="T35" fmla="*/ 2147483647 h 1586"/>
              <a:gd name="T36" fmla="*/ 2147483647 w 1723"/>
              <a:gd name="T37" fmla="*/ 2147483647 h 1586"/>
              <a:gd name="T38" fmla="*/ 2147483647 w 1723"/>
              <a:gd name="T39" fmla="*/ 2147483647 h 1586"/>
              <a:gd name="T40" fmla="*/ 2147483647 w 1723"/>
              <a:gd name="T41" fmla="*/ 2147483647 h 1586"/>
              <a:gd name="T42" fmla="*/ 2147483647 w 1723"/>
              <a:gd name="T43" fmla="*/ 2147483647 h 1586"/>
              <a:gd name="T44" fmla="*/ 2147483647 w 1723"/>
              <a:gd name="T45" fmla="*/ 2147483647 h 1586"/>
              <a:gd name="T46" fmla="*/ 2147483647 w 1723"/>
              <a:gd name="T47" fmla="*/ 2147483647 h 1586"/>
              <a:gd name="T48" fmla="*/ 2147483647 w 1723"/>
              <a:gd name="T49" fmla="*/ 2147483647 h 1586"/>
              <a:gd name="T50" fmla="*/ 2147483647 w 1723"/>
              <a:gd name="T51" fmla="*/ 2147483647 h 1586"/>
              <a:gd name="T52" fmla="*/ 2147483647 w 1723"/>
              <a:gd name="T53" fmla="*/ 2147483647 h 1586"/>
              <a:gd name="T54" fmla="*/ 2147483647 w 1723"/>
              <a:gd name="T55" fmla="*/ 2147483647 h 1586"/>
              <a:gd name="T56" fmla="*/ 2147483647 w 1723"/>
              <a:gd name="T57" fmla="*/ 2147483647 h 1586"/>
              <a:gd name="T58" fmla="*/ 2147483647 w 1723"/>
              <a:gd name="T59" fmla="*/ 2147483647 h 1586"/>
              <a:gd name="T60" fmla="*/ 2147483647 w 1723"/>
              <a:gd name="T61" fmla="*/ 2147483647 h 1586"/>
              <a:gd name="T62" fmla="*/ 2147483647 w 1723"/>
              <a:gd name="T63" fmla="*/ 2147483647 h 1586"/>
              <a:gd name="T64" fmla="*/ 2147483647 w 1723"/>
              <a:gd name="T65" fmla="*/ 2147483647 h 1586"/>
              <a:gd name="T66" fmla="*/ 2147483647 w 1723"/>
              <a:gd name="T67" fmla="*/ 2147483647 h 1586"/>
              <a:gd name="T68" fmla="*/ 2147483647 w 1723"/>
              <a:gd name="T69" fmla="*/ 2147483647 h 1586"/>
              <a:gd name="T70" fmla="*/ 2147483647 w 1723"/>
              <a:gd name="T71" fmla="*/ 2147483647 h 1586"/>
              <a:gd name="T72" fmla="*/ 2147483647 w 1723"/>
              <a:gd name="T73" fmla="*/ 2147483647 h 1586"/>
              <a:gd name="T74" fmla="*/ 2147483647 w 1723"/>
              <a:gd name="T75" fmla="*/ 2147483647 h 1586"/>
              <a:gd name="T76" fmla="*/ 2147483647 w 1723"/>
              <a:gd name="T77" fmla="*/ 2147483647 h 1586"/>
              <a:gd name="T78" fmla="*/ 2147483647 w 1723"/>
              <a:gd name="T79" fmla="*/ 2147483647 h 1586"/>
              <a:gd name="T80" fmla="*/ 2147483647 w 1723"/>
              <a:gd name="T81" fmla="*/ 2147483647 h 1586"/>
              <a:gd name="T82" fmla="*/ 2147483647 w 1723"/>
              <a:gd name="T83" fmla="*/ 2147483647 h 1586"/>
              <a:gd name="T84" fmla="*/ 2147483647 w 1723"/>
              <a:gd name="T85" fmla="*/ 2147483647 h 1586"/>
              <a:gd name="T86" fmla="*/ 2147483647 w 1723"/>
              <a:gd name="T87" fmla="*/ 2147483647 h 1586"/>
              <a:gd name="T88" fmla="*/ 2147483647 w 1723"/>
              <a:gd name="T89" fmla="*/ 2147483647 h 1586"/>
              <a:gd name="T90" fmla="*/ 2147483647 w 1723"/>
              <a:gd name="T91" fmla="*/ 2147483647 h 1586"/>
              <a:gd name="T92" fmla="*/ 2147483647 w 1723"/>
              <a:gd name="T93" fmla="*/ 2147483647 h 1586"/>
              <a:gd name="T94" fmla="*/ 2147483647 w 1723"/>
              <a:gd name="T95" fmla="*/ 2147483647 h 15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23"/>
              <a:gd name="T145" fmla="*/ 0 h 1586"/>
              <a:gd name="T146" fmla="*/ 1723 w 1723"/>
              <a:gd name="T147" fmla="*/ 1586 h 15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23" h="1586" extrusionOk="0">
                <a:moveTo>
                  <a:pt x="225" y="204"/>
                </a:moveTo>
                <a:cubicBezTo>
                  <a:pt x="192" y="214"/>
                  <a:pt x="181" y="218"/>
                  <a:pt x="157" y="247"/>
                </a:cubicBezTo>
                <a:cubicBezTo>
                  <a:pt x="104" y="310"/>
                  <a:pt x="77" y="391"/>
                  <a:pt x="53" y="468"/>
                </a:cubicBezTo>
                <a:cubicBezTo>
                  <a:pt x="21" y="574"/>
                  <a:pt x="2" y="681"/>
                  <a:pt x="0" y="791"/>
                </a:cubicBezTo>
                <a:cubicBezTo>
                  <a:pt x="-1" y="855"/>
                  <a:pt x="-5" y="935"/>
                  <a:pt x="27" y="994"/>
                </a:cubicBezTo>
                <a:cubicBezTo>
                  <a:pt x="51" y="1038"/>
                  <a:pt x="89" y="1010"/>
                  <a:pt x="120" y="994"/>
                </a:cubicBezTo>
              </a:path>
              <a:path w="1723" h="1586" extrusionOk="0">
                <a:moveTo>
                  <a:pt x="614" y="369"/>
                </a:moveTo>
                <a:cubicBezTo>
                  <a:pt x="640" y="285"/>
                  <a:pt x="674" y="195"/>
                  <a:pt x="658" y="104"/>
                </a:cubicBezTo>
                <a:cubicBezTo>
                  <a:pt x="646" y="34"/>
                  <a:pt x="618" y="28"/>
                  <a:pt x="570" y="0"/>
                </a:cubicBezTo>
                <a:cubicBezTo>
                  <a:pt x="511" y="43"/>
                  <a:pt x="490" y="92"/>
                  <a:pt x="474" y="165"/>
                </a:cubicBezTo>
                <a:cubicBezTo>
                  <a:pt x="416" y="427"/>
                  <a:pt x="447" y="710"/>
                  <a:pt x="458" y="976"/>
                </a:cubicBezTo>
                <a:cubicBezTo>
                  <a:pt x="464" y="1118"/>
                  <a:pt x="471" y="1263"/>
                  <a:pt x="464" y="1405"/>
                </a:cubicBezTo>
                <a:cubicBezTo>
                  <a:pt x="461" y="1473"/>
                  <a:pt x="448" y="1524"/>
                  <a:pt x="425" y="1585"/>
                </a:cubicBezTo>
              </a:path>
              <a:path w="1723" h="1586" extrusionOk="0">
                <a:moveTo>
                  <a:pt x="466" y="775"/>
                </a:moveTo>
                <a:cubicBezTo>
                  <a:pt x="515" y="755"/>
                  <a:pt x="540" y="750"/>
                  <a:pt x="585" y="786"/>
                </a:cubicBezTo>
                <a:cubicBezTo>
                  <a:pt x="625" y="818"/>
                  <a:pt x="647" y="862"/>
                  <a:pt x="667" y="907"/>
                </a:cubicBezTo>
                <a:cubicBezTo>
                  <a:pt x="671" y="917"/>
                  <a:pt x="692" y="976"/>
                  <a:pt x="713" y="968"/>
                </a:cubicBezTo>
                <a:cubicBezTo>
                  <a:pt x="717" y="964"/>
                  <a:pt x="721" y="960"/>
                  <a:pt x="725" y="956"/>
                </a:cubicBezTo>
              </a:path>
              <a:path w="1723" h="1586" extrusionOk="0">
                <a:moveTo>
                  <a:pt x="762" y="489"/>
                </a:moveTo>
                <a:cubicBezTo>
                  <a:pt x="749" y="526"/>
                  <a:pt x="748" y="550"/>
                  <a:pt x="756" y="589"/>
                </a:cubicBezTo>
                <a:cubicBezTo>
                  <a:pt x="765" y="633"/>
                  <a:pt x="778" y="675"/>
                  <a:pt x="791" y="717"/>
                </a:cubicBezTo>
                <a:cubicBezTo>
                  <a:pt x="801" y="750"/>
                  <a:pt x="812" y="782"/>
                  <a:pt x="824" y="814"/>
                </a:cubicBezTo>
                <a:cubicBezTo>
                  <a:pt x="826" y="818"/>
                  <a:pt x="827" y="823"/>
                  <a:pt x="829" y="827"/>
                </a:cubicBezTo>
                <a:cubicBezTo>
                  <a:pt x="828" y="806"/>
                  <a:pt x="824" y="787"/>
                  <a:pt x="821" y="766"/>
                </a:cubicBezTo>
                <a:cubicBezTo>
                  <a:pt x="818" y="744"/>
                  <a:pt x="815" y="725"/>
                  <a:pt x="816" y="703"/>
                </a:cubicBezTo>
                <a:cubicBezTo>
                  <a:pt x="839" y="701"/>
                  <a:pt x="863" y="702"/>
                  <a:pt x="887" y="701"/>
                </a:cubicBezTo>
              </a:path>
              <a:path w="1723" h="1586" extrusionOk="0">
                <a:moveTo>
                  <a:pt x="1244" y="632"/>
                </a:moveTo>
                <a:cubicBezTo>
                  <a:pt x="1248" y="630"/>
                  <a:pt x="1252" y="627"/>
                  <a:pt x="1256" y="625"/>
                </a:cubicBezTo>
                <a:cubicBezTo>
                  <a:pt x="1225" y="626"/>
                  <a:pt x="1191" y="634"/>
                  <a:pt x="1160" y="643"/>
                </a:cubicBezTo>
                <a:cubicBezTo>
                  <a:pt x="1123" y="654"/>
                  <a:pt x="1076" y="672"/>
                  <a:pt x="1071" y="717"/>
                </a:cubicBezTo>
                <a:cubicBezTo>
                  <a:pt x="1066" y="763"/>
                  <a:pt x="1119" y="797"/>
                  <a:pt x="1150" y="821"/>
                </a:cubicBezTo>
                <a:cubicBezTo>
                  <a:pt x="1179" y="843"/>
                  <a:pt x="1230" y="862"/>
                  <a:pt x="1251" y="893"/>
                </a:cubicBezTo>
                <a:cubicBezTo>
                  <a:pt x="1252" y="897"/>
                  <a:pt x="1252" y="901"/>
                  <a:pt x="1253" y="905"/>
                </a:cubicBezTo>
                <a:cubicBezTo>
                  <a:pt x="1219" y="918"/>
                  <a:pt x="1196" y="919"/>
                  <a:pt x="1159" y="918"/>
                </a:cubicBezTo>
                <a:cubicBezTo>
                  <a:pt x="1146" y="918"/>
                  <a:pt x="1142" y="918"/>
                  <a:pt x="1136" y="910"/>
                </a:cubicBezTo>
                <a:cubicBezTo>
                  <a:pt x="1143" y="889"/>
                  <a:pt x="1150" y="885"/>
                  <a:pt x="1167" y="869"/>
                </a:cubicBezTo>
              </a:path>
              <a:path w="1723" h="1586" extrusionOk="0">
                <a:moveTo>
                  <a:pt x="1554" y="187"/>
                </a:moveTo>
                <a:cubicBezTo>
                  <a:pt x="1568" y="184"/>
                  <a:pt x="1582" y="183"/>
                  <a:pt x="1596" y="181"/>
                </a:cubicBezTo>
                <a:cubicBezTo>
                  <a:pt x="1589" y="206"/>
                  <a:pt x="1579" y="229"/>
                  <a:pt x="1570" y="253"/>
                </a:cubicBezTo>
                <a:cubicBezTo>
                  <a:pt x="1553" y="300"/>
                  <a:pt x="1547" y="350"/>
                  <a:pt x="1544" y="399"/>
                </a:cubicBezTo>
                <a:cubicBezTo>
                  <a:pt x="1538" y="492"/>
                  <a:pt x="1542" y="588"/>
                  <a:pt x="1549" y="681"/>
                </a:cubicBezTo>
                <a:cubicBezTo>
                  <a:pt x="1554" y="744"/>
                  <a:pt x="1563" y="807"/>
                  <a:pt x="1568" y="870"/>
                </a:cubicBezTo>
                <a:cubicBezTo>
                  <a:pt x="1569" y="890"/>
                  <a:pt x="1570" y="910"/>
                  <a:pt x="1572" y="929"/>
                </a:cubicBezTo>
              </a:path>
              <a:path w="1723" h="1586" extrusionOk="0">
                <a:moveTo>
                  <a:pt x="1405" y="578"/>
                </a:moveTo>
                <a:cubicBezTo>
                  <a:pt x="1402" y="575"/>
                  <a:pt x="1398" y="571"/>
                  <a:pt x="1395" y="568"/>
                </a:cubicBezTo>
                <a:cubicBezTo>
                  <a:pt x="1426" y="573"/>
                  <a:pt x="1453" y="579"/>
                  <a:pt x="1487" y="580"/>
                </a:cubicBezTo>
                <a:cubicBezTo>
                  <a:pt x="1553" y="583"/>
                  <a:pt x="1613" y="572"/>
                  <a:pt x="1674" y="547"/>
                </a:cubicBezTo>
                <a:cubicBezTo>
                  <a:pt x="1690" y="539"/>
                  <a:pt x="1706" y="532"/>
                  <a:pt x="1722" y="52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4" name="Ink 24"/>
          <p:cNvSpPr>
            <a:spLocks noRot="1" noChangeAspect="1" noEditPoints="1" noChangeArrowheads="1" noChangeShapeType="1" noTextEdit="1"/>
          </p:cNvSpPr>
          <p:nvPr/>
        </p:nvSpPr>
        <p:spPr bwMode="auto">
          <a:xfrm>
            <a:off x="7053263" y="5076825"/>
            <a:ext cx="163512" cy="201613"/>
          </a:xfrm>
          <a:custGeom>
            <a:avLst/>
            <a:gdLst>
              <a:gd name="T0" fmla="*/ 2147483647 w 453"/>
              <a:gd name="T1" fmla="*/ 2147483647 h 559"/>
              <a:gd name="T2" fmla="*/ 2147483647 w 453"/>
              <a:gd name="T3" fmla="*/ 2147483647 h 559"/>
              <a:gd name="T4" fmla="*/ 2147483647 w 453"/>
              <a:gd name="T5" fmla="*/ 2147483647 h 559"/>
              <a:gd name="T6" fmla="*/ 2147483647 w 453"/>
              <a:gd name="T7" fmla="*/ 2147483647 h 559"/>
              <a:gd name="T8" fmla="*/ 2147483647 w 453"/>
              <a:gd name="T9" fmla="*/ 2147483647 h 559"/>
              <a:gd name="T10" fmla="*/ 2147483647 w 453"/>
              <a:gd name="T11" fmla="*/ 2147483647 h 559"/>
              <a:gd name="T12" fmla="*/ 2147483647 w 453"/>
              <a:gd name="T13" fmla="*/ 2147483647 h 559"/>
              <a:gd name="T14" fmla="*/ 2147483647 w 453"/>
              <a:gd name="T15" fmla="*/ 2147483647 h 559"/>
              <a:gd name="T16" fmla="*/ 0 60000 65536"/>
              <a:gd name="T17" fmla="*/ 0 60000 65536"/>
              <a:gd name="T18" fmla="*/ 0 60000 65536"/>
              <a:gd name="T19" fmla="*/ 0 60000 65536"/>
              <a:gd name="T20" fmla="*/ 0 60000 65536"/>
              <a:gd name="T21" fmla="*/ 0 60000 65536"/>
              <a:gd name="T22" fmla="*/ 0 60000 65536"/>
              <a:gd name="T23" fmla="*/ 0 60000 65536"/>
              <a:gd name="T24" fmla="*/ 0 w 453"/>
              <a:gd name="T25" fmla="*/ 0 h 559"/>
              <a:gd name="T26" fmla="*/ 453 w 453"/>
              <a:gd name="T27" fmla="*/ 559 h 5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3" h="559" extrusionOk="0">
                <a:moveTo>
                  <a:pt x="229" y="0"/>
                </a:moveTo>
                <a:cubicBezTo>
                  <a:pt x="232" y="31"/>
                  <a:pt x="228" y="43"/>
                  <a:pt x="209" y="79"/>
                </a:cubicBezTo>
                <a:cubicBezTo>
                  <a:pt x="176" y="142"/>
                  <a:pt x="137" y="204"/>
                  <a:pt x="99" y="264"/>
                </a:cubicBezTo>
                <a:cubicBezTo>
                  <a:pt x="64" y="319"/>
                  <a:pt x="15" y="380"/>
                  <a:pt x="1" y="446"/>
                </a:cubicBezTo>
                <a:cubicBezTo>
                  <a:pt x="-9" y="493"/>
                  <a:pt x="22" y="526"/>
                  <a:pt x="64" y="541"/>
                </a:cubicBezTo>
                <a:cubicBezTo>
                  <a:pt x="116" y="560"/>
                  <a:pt x="178" y="559"/>
                  <a:pt x="232" y="556"/>
                </a:cubicBezTo>
                <a:cubicBezTo>
                  <a:pt x="283" y="553"/>
                  <a:pt x="336" y="542"/>
                  <a:pt x="384" y="524"/>
                </a:cubicBezTo>
                <a:cubicBezTo>
                  <a:pt x="419" y="509"/>
                  <a:pt x="431" y="504"/>
                  <a:pt x="452" y="48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5" name="Ink 25"/>
          <p:cNvSpPr>
            <a:spLocks noRot="1" noChangeAspect="1" noEditPoints="1" noChangeArrowheads="1" noChangeShapeType="1" noTextEdit="1"/>
          </p:cNvSpPr>
          <p:nvPr/>
        </p:nvSpPr>
        <p:spPr bwMode="auto">
          <a:xfrm>
            <a:off x="7326313" y="4972050"/>
            <a:ext cx="50800" cy="393700"/>
          </a:xfrm>
          <a:custGeom>
            <a:avLst/>
            <a:gdLst>
              <a:gd name="T0" fmla="*/ 2147483647 w 143"/>
              <a:gd name="T1" fmla="*/ 2147483647 h 1091"/>
              <a:gd name="T2" fmla="*/ 2147483647 w 143"/>
              <a:gd name="T3" fmla="*/ 2147483647 h 1091"/>
              <a:gd name="T4" fmla="*/ 2147483647 w 143"/>
              <a:gd name="T5" fmla="*/ 2147483647 h 1091"/>
              <a:gd name="T6" fmla="*/ 2147483647 w 143"/>
              <a:gd name="T7" fmla="*/ 2147483647 h 1091"/>
              <a:gd name="T8" fmla="*/ 2147483647 w 143"/>
              <a:gd name="T9" fmla="*/ 2147483647 h 1091"/>
              <a:gd name="T10" fmla="*/ 0 60000 65536"/>
              <a:gd name="T11" fmla="*/ 0 60000 65536"/>
              <a:gd name="T12" fmla="*/ 0 60000 65536"/>
              <a:gd name="T13" fmla="*/ 0 60000 65536"/>
              <a:gd name="T14" fmla="*/ 0 60000 65536"/>
              <a:gd name="T15" fmla="*/ 0 w 143"/>
              <a:gd name="T16" fmla="*/ 0 h 1091"/>
              <a:gd name="T17" fmla="*/ 143 w 143"/>
              <a:gd name="T18" fmla="*/ 1091 h 1091"/>
            </a:gdLst>
            <a:ahLst/>
            <a:cxnLst>
              <a:cxn ang="T10">
                <a:pos x="T0" y="T1"/>
              </a:cxn>
              <a:cxn ang="T11">
                <a:pos x="T2" y="T3"/>
              </a:cxn>
              <a:cxn ang="T12">
                <a:pos x="T4" y="T5"/>
              </a:cxn>
              <a:cxn ang="T13">
                <a:pos x="T6" y="T7"/>
              </a:cxn>
              <a:cxn ang="T14">
                <a:pos x="T8" y="T9"/>
              </a:cxn>
            </a:cxnLst>
            <a:rect l="T15" t="T16" r="T17" b="T18"/>
            <a:pathLst>
              <a:path w="143" h="1091" extrusionOk="0">
                <a:moveTo>
                  <a:pt x="3" y="15"/>
                </a:moveTo>
                <a:cubicBezTo>
                  <a:pt x="11" y="60"/>
                  <a:pt x="15" y="74"/>
                  <a:pt x="26" y="118"/>
                </a:cubicBezTo>
                <a:cubicBezTo>
                  <a:pt x="82" y="338"/>
                  <a:pt x="134" y="562"/>
                  <a:pt x="142" y="790"/>
                </a:cubicBezTo>
                <a:cubicBezTo>
                  <a:pt x="145" y="874"/>
                  <a:pt x="156" y="980"/>
                  <a:pt x="108" y="1055"/>
                </a:cubicBezTo>
                <a:cubicBezTo>
                  <a:pt x="97" y="1067"/>
                  <a:pt x="86" y="1078"/>
                  <a:pt x="75" y="109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6" name="Ink 26"/>
          <p:cNvSpPr>
            <a:spLocks noRot="1" noChangeAspect="1" noEditPoints="1" noChangeArrowheads="1" noChangeShapeType="1" noTextEdit="1"/>
          </p:cNvSpPr>
          <p:nvPr/>
        </p:nvSpPr>
        <p:spPr bwMode="auto">
          <a:xfrm>
            <a:off x="4862513" y="5546725"/>
            <a:ext cx="73025" cy="371475"/>
          </a:xfrm>
          <a:custGeom>
            <a:avLst/>
            <a:gdLst>
              <a:gd name="T0" fmla="*/ 2147483647 w 206"/>
              <a:gd name="T1" fmla="*/ 2147483647 h 1031"/>
              <a:gd name="T2" fmla="*/ 2147483647 w 206"/>
              <a:gd name="T3" fmla="*/ 2147483647 h 1031"/>
              <a:gd name="T4" fmla="*/ 2147483647 w 206"/>
              <a:gd name="T5" fmla="*/ 2147483647 h 1031"/>
              <a:gd name="T6" fmla="*/ 2147483647 w 206"/>
              <a:gd name="T7" fmla="*/ 2147483647 h 1031"/>
              <a:gd name="T8" fmla="*/ 0 60000 65536"/>
              <a:gd name="T9" fmla="*/ 0 60000 65536"/>
              <a:gd name="T10" fmla="*/ 0 60000 65536"/>
              <a:gd name="T11" fmla="*/ 0 60000 65536"/>
              <a:gd name="T12" fmla="*/ 0 w 206"/>
              <a:gd name="T13" fmla="*/ 0 h 1031"/>
              <a:gd name="T14" fmla="*/ 206 w 206"/>
              <a:gd name="T15" fmla="*/ 1031 h 1031"/>
            </a:gdLst>
            <a:ahLst/>
            <a:cxnLst>
              <a:cxn ang="T8">
                <a:pos x="T0" y="T1"/>
              </a:cxn>
              <a:cxn ang="T9">
                <a:pos x="T2" y="T3"/>
              </a:cxn>
              <a:cxn ang="T10">
                <a:pos x="T4" y="T5"/>
              </a:cxn>
              <a:cxn ang="T11">
                <a:pos x="T6" y="T7"/>
              </a:cxn>
            </a:cxnLst>
            <a:rect l="T12" t="T13" r="T14" b="T15"/>
            <a:pathLst>
              <a:path w="206" h="1031" extrusionOk="0">
                <a:moveTo>
                  <a:pt x="198" y="0"/>
                </a:moveTo>
                <a:cubicBezTo>
                  <a:pt x="154" y="72"/>
                  <a:pt x="100" y="149"/>
                  <a:pt x="69" y="227"/>
                </a:cubicBezTo>
                <a:cubicBezTo>
                  <a:pt x="1" y="399"/>
                  <a:pt x="-22" y="608"/>
                  <a:pt x="23" y="787"/>
                </a:cubicBezTo>
                <a:cubicBezTo>
                  <a:pt x="53" y="906"/>
                  <a:pt x="107" y="965"/>
                  <a:pt x="205" y="103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7" name="Ink 27"/>
          <p:cNvSpPr>
            <a:spLocks noRot="1" noChangeAspect="1" noEditPoints="1" noChangeArrowheads="1" noChangeShapeType="1" noTextEdit="1"/>
          </p:cNvSpPr>
          <p:nvPr/>
        </p:nvSpPr>
        <p:spPr bwMode="auto">
          <a:xfrm>
            <a:off x="4926013" y="5132388"/>
            <a:ext cx="1831975" cy="995362"/>
          </a:xfrm>
          <a:custGeom>
            <a:avLst/>
            <a:gdLst>
              <a:gd name="T0" fmla="*/ 2147483647 w 5085"/>
              <a:gd name="T1" fmla="*/ 2147483647 h 2765"/>
              <a:gd name="T2" fmla="*/ 2147483647 w 5085"/>
              <a:gd name="T3" fmla="*/ 2147483647 h 2765"/>
              <a:gd name="T4" fmla="*/ 2147483647 w 5085"/>
              <a:gd name="T5" fmla="*/ 2147483647 h 2765"/>
              <a:gd name="T6" fmla="*/ 2147483647 w 5085"/>
              <a:gd name="T7" fmla="*/ 2147483647 h 2765"/>
              <a:gd name="T8" fmla="*/ 2147483647 w 5085"/>
              <a:gd name="T9" fmla="*/ 2147483647 h 2765"/>
              <a:gd name="T10" fmla="*/ 2147483647 w 5085"/>
              <a:gd name="T11" fmla="*/ 2147483647 h 2765"/>
              <a:gd name="T12" fmla="*/ 2147483647 w 5085"/>
              <a:gd name="T13" fmla="*/ 2147483647 h 2765"/>
              <a:gd name="T14" fmla="*/ 2147483647 w 5085"/>
              <a:gd name="T15" fmla="*/ 2147483647 h 2765"/>
              <a:gd name="T16" fmla="*/ 2147483647 w 5085"/>
              <a:gd name="T17" fmla="*/ 2147483647 h 2765"/>
              <a:gd name="T18" fmla="*/ 2147483647 w 5085"/>
              <a:gd name="T19" fmla="*/ 2147483647 h 2765"/>
              <a:gd name="T20" fmla="*/ 2147483647 w 5085"/>
              <a:gd name="T21" fmla="*/ 2147483647 h 2765"/>
              <a:gd name="T22" fmla="*/ 2147483647 w 5085"/>
              <a:gd name="T23" fmla="*/ 2147483647 h 2765"/>
              <a:gd name="T24" fmla="*/ 2147483647 w 5085"/>
              <a:gd name="T25" fmla="*/ 2147483647 h 2765"/>
              <a:gd name="T26" fmla="*/ 2147483647 w 5085"/>
              <a:gd name="T27" fmla="*/ 2147483647 h 2765"/>
              <a:gd name="T28" fmla="*/ 2147483647 w 5085"/>
              <a:gd name="T29" fmla="*/ 2147483647 h 2765"/>
              <a:gd name="T30" fmla="*/ 2147483647 w 5085"/>
              <a:gd name="T31" fmla="*/ 2147483647 h 2765"/>
              <a:gd name="T32" fmla="*/ 2147483647 w 5085"/>
              <a:gd name="T33" fmla="*/ 2147483647 h 2765"/>
              <a:gd name="T34" fmla="*/ 2147483647 w 5085"/>
              <a:gd name="T35" fmla="*/ 2147483647 h 2765"/>
              <a:gd name="T36" fmla="*/ 2147483647 w 5085"/>
              <a:gd name="T37" fmla="*/ 2147483647 h 2765"/>
              <a:gd name="T38" fmla="*/ 2147483647 w 5085"/>
              <a:gd name="T39" fmla="*/ 2147483647 h 2765"/>
              <a:gd name="T40" fmla="*/ 2147483647 w 5085"/>
              <a:gd name="T41" fmla="*/ 2147483647 h 2765"/>
              <a:gd name="T42" fmla="*/ 2147483647 w 5085"/>
              <a:gd name="T43" fmla="*/ 2147483647 h 2765"/>
              <a:gd name="T44" fmla="*/ 2147483647 w 5085"/>
              <a:gd name="T45" fmla="*/ 2147483647 h 2765"/>
              <a:gd name="T46" fmla="*/ 2147483647 w 5085"/>
              <a:gd name="T47" fmla="*/ 2147483647 h 2765"/>
              <a:gd name="T48" fmla="*/ 2147483647 w 5085"/>
              <a:gd name="T49" fmla="*/ 2147483647 h 2765"/>
              <a:gd name="T50" fmla="*/ 2147483647 w 5085"/>
              <a:gd name="T51" fmla="*/ 2147483647 h 2765"/>
              <a:gd name="T52" fmla="*/ 2147483647 w 5085"/>
              <a:gd name="T53" fmla="*/ 2147483647 h 2765"/>
              <a:gd name="T54" fmla="*/ 2147483647 w 5085"/>
              <a:gd name="T55" fmla="*/ 2147483647 h 2765"/>
              <a:gd name="T56" fmla="*/ 2147483647 w 5085"/>
              <a:gd name="T57" fmla="*/ 2147483647 h 2765"/>
              <a:gd name="T58" fmla="*/ 2147483647 w 5085"/>
              <a:gd name="T59" fmla="*/ 2147483647 h 2765"/>
              <a:gd name="T60" fmla="*/ 2147483647 w 5085"/>
              <a:gd name="T61" fmla="*/ 2147483647 h 2765"/>
              <a:gd name="T62" fmla="*/ 2147483647 w 5085"/>
              <a:gd name="T63" fmla="*/ 2147483647 h 2765"/>
              <a:gd name="T64" fmla="*/ 2147483647 w 5085"/>
              <a:gd name="T65" fmla="*/ 2147483647 h 2765"/>
              <a:gd name="T66" fmla="*/ 2147483647 w 5085"/>
              <a:gd name="T67" fmla="*/ 2147483647 h 2765"/>
              <a:gd name="T68" fmla="*/ 2147483647 w 5085"/>
              <a:gd name="T69" fmla="*/ 2147483647 h 2765"/>
              <a:gd name="T70" fmla="*/ 2147483647 w 5085"/>
              <a:gd name="T71" fmla="*/ 2147483647 h 2765"/>
              <a:gd name="T72" fmla="*/ 2147483647 w 5085"/>
              <a:gd name="T73" fmla="*/ 2147483647 h 2765"/>
              <a:gd name="T74" fmla="*/ 2147483647 w 5085"/>
              <a:gd name="T75" fmla="*/ 2147483647 h 2765"/>
              <a:gd name="T76" fmla="*/ 2147483647 w 5085"/>
              <a:gd name="T77" fmla="*/ 2147483647 h 2765"/>
              <a:gd name="T78" fmla="*/ 2147483647 w 5085"/>
              <a:gd name="T79" fmla="*/ 2147483647 h 2765"/>
              <a:gd name="T80" fmla="*/ 2147483647 w 5085"/>
              <a:gd name="T81" fmla="*/ 2147483647 h 2765"/>
              <a:gd name="T82" fmla="*/ 2147483647 w 5085"/>
              <a:gd name="T83" fmla="*/ 2147483647 h 2765"/>
              <a:gd name="T84" fmla="*/ 2147483647 w 5085"/>
              <a:gd name="T85" fmla="*/ 2147483647 h 2765"/>
              <a:gd name="T86" fmla="*/ 2147483647 w 5085"/>
              <a:gd name="T87" fmla="*/ 2147483647 h 2765"/>
              <a:gd name="T88" fmla="*/ 2147483647 w 5085"/>
              <a:gd name="T89" fmla="*/ 2147483647 h 2765"/>
              <a:gd name="T90" fmla="*/ 2147483647 w 5085"/>
              <a:gd name="T91" fmla="*/ 2147483647 h 2765"/>
              <a:gd name="T92" fmla="*/ 2147483647 w 5085"/>
              <a:gd name="T93" fmla="*/ 2147483647 h 2765"/>
              <a:gd name="T94" fmla="*/ 2147483647 w 5085"/>
              <a:gd name="T95" fmla="*/ 2147483647 h 2765"/>
              <a:gd name="T96" fmla="*/ 2147483647 w 5085"/>
              <a:gd name="T97" fmla="*/ 2147483647 h 2765"/>
              <a:gd name="T98" fmla="*/ 2147483647 w 5085"/>
              <a:gd name="T99" fmla="*/ 2147483647 h 2765"/>
              <a:gd name="T100" fmla="*/ 2147483647 w 5085"/>
              <a:gd name="T101" fmla="*/ 2147483647 h 2765"/>
              <a:gd name="T102" fmla="*/ 2147483647 w 5085"/>
              <a:gd name="T103" fmla="*/ 2147483647 h 2765"/>
              <a:gd name="T104" fmla="*/ 2147483647 w 5085"/>
              <a:gd name="T105" fmla="*/ 2147483647 h 2765"/>
              <a:gd name="T106" fmla="*/ 2147483647 w 5085"/>
              <a:gd name="T107" fmla="*/ 2147483647 h 2765"/>
              <a:gd name="T108" fmla="*/ 2147483647 w 5085"/>
              <a:gd name="T109" fmla="*/ 2147483647 h 2765"/>
              <a:gd name="T110" fmla="*/ 2147483647 w 5085"/>
              <a:gd name="T111" fmla="*/ 2147483647 h 2765"/>
              <a:gd name="T112" fmla="*/ 2147483647 w 5085"/>
              <a:gd name="T113" fmla="*/ 2147483647 h 2765"/>
              <a:gd name="T114" fmla="*/ 2147483647 w 5085"/>
              <a:gd name="T115" fmla="*/ 2147483647 h 2765"/>
              <a:gd name="T116" fmla="*/ 2147483647 w 5085"/>
              <a:gd name="T117" fmla="*/ 2147483647 h 2765"/>
              <a:gd name="T118" fmla="*/ 2147483647 w 5085"/>
              <a:gd name="T119" fmla="*/ 2147483647 h 2765"/>
              <a:gd name="T120" fmla="*/ 2147483647 w 5085"/>
              <a:gd name="T121" fmla="*/ 2147483647 h 2765"/>
              <a:gd name="T122" fmla="*/ 2147483647 w 5085"/>
              <a:gd name="T123" fmla="*/ 2147483647 h 2765"/>
              <a:gd name="T124" fmla="*/ 2147483647 w 5085"/>
              <a:gd name="T125" fmla="*/ 2147483647 h 27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85"/>
              <a:gd name="T190" fmla="*/ 0 h 2765"/>
              <a:gd name="T191" fmla="*/ 5085 w 5085"/>
              <a:gd name="T192" fmla="*/ 2765 h 27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85" h="2765" extrusionOk="0">
                <a:moveTo>
                  <a:pt x="2" y="1901"/>
                </a:moveTo>
                <a:cubicBezTo>
                  <a:pt x="8" y="1917"/>
                  <a:pt x="14" y="1930"/>
                  <a:pt x="22" y="1945"/>
                </a:cubicBezTo>
                <a:cubicBezTo>
                  <a:pt x="19" y="1921"/>
                  <a:pt x="17" y="1897"/>
                  <a:pt x="14" y="1873"/>
                </a:cubicBezTo>
                <a:cubicBezTo>
                  <a:pt x="8" y="1815"/>
                  <a:pt x="3" y="1758"/>
                  <a:pt x="1" y="1700"/>
                </a:cubicBezTo>
                <a:cubicBezTo>
                  <a:pt x="-1" y="1653"/>
                  <a:pt x="0" y="1607"/>
                  <a:pt x="0" y="1560"/>
                </a:cubicBezTo>
                <a:cubicBezTo>
                  <a:pt x="21" y="1596"/>
                  <a:pt x="29" y="1636"/>
                  <a:pt x="44" y="1676"/>
                </a:cubicBezTo>
                <a:cubicBezTo>
                  <a:pt x="61" y="1722"/>
                  <a:pt x="89" y="1798"/>
                  <a:pt x="145" y="1804"/>
                </a:cubicBezTo>
                <a:cubicBezTo>
                  <a:pt x="187" y="1809"/>
                  <a:pt x="222" y="1768"/>
                  <a:pt x="243" y="1738"/>
                </a:cubicBezTo>
                <a:cubicBezTo>
                  <a:pt x="267" y="1704"/>
                  <a:pt x="285" y="1664"/>
                  <a:pt x="300" y="1626"/>
                </a:cubicBezTo>
                <a:cubicBezTo>
                  <a:pt x="302" y="1621"/>
                  <a:pt x="303" y="1617"/>
                  <a:pt x="305" y="1612"/>
                </a:cubicBezTo>
                <a:cubicBezTo>
                  <a:pt x="306" y="1654"/>
                  <a:pt x="302" y="1697"/>
                  <a:pt x="306" y="1739"/>
                </a:cubicBezTo>
                <a:cubicBezTo>
                  <a:pt x="310" y="1781"/>
                  <a:pt x="308" y="1836"/>
                  <a:pt x="327" y="1874"/>
                </a:cubicBezTo>
                <a:cubicBezTo>
                  <a:pt x="332" y="1881"/>
                  <a:pt x="337" y="1888"/>
                  <a:pt x="342" y="1895"/>
                </a:cubicBezTo>
                <a:cubicBezTo>
                  <a:pt x="376" y="1891"/>
                  <a:pt x="395" y="1876"/>
                  <a:pt x="417" y="1846"/>
                </a:cubicBezTo>
                <a:cubicBezTo>
                  <a:pt x="445" y="1807"/>
                  <a:pt x="477" y="1775"/>
                  <a:pt x="508" y="1738"/>
                </a:cubicBezTo>
                <a:cubicBezTo>
                  <a:pt x="539" y="1701"/>
                  <a:pt x="573" y="1665"/>
                  <a:pt x="601" y="1626"/>
                </a:cubicBezTo>
                <a:cubicBezTo>
                  <a:pt x="622" y="1597"/>
                  <a:pt x="631" y="1577"/>
                  <a:pt x="641" y="1545"/>
                </a:cubicBezTo>
                <a:cubicBezTo>
                  <a:pt x="601" y="1552"/>
                  <a:pt x="584" y="1580"/>
                  <a:pt x="564" y="1617"/>
                </a:cubicBezTo>
                <a:cubicBezTo>
                  <a:pt x="529" y="1682"/>
                  <a:pt x="507" y="1767"/>
                  <a:pt x="513" y="1841"/>
                </a:cubicBezTo>
                <a:cubicBezTo>
                  <a:pt x="516" y="1881"/>
                  <a:pt x="531" y="1908"/>
                  <a:pt x="562" y="1930"/>
                </a:cubicBezTo>
              </a:path>
              <a:path w="5085" h="2765" extrusionOk="0">
                <a:moveTo>
                  <a:pt x="700" y="1880"/>
                </a:moveTo>
                <a:cubicBezTo>
                  <a:pt x="718" y="1842"/>
                  <a:pt x="729" y="1807"/>
                  <a:pt x="735" y="1765"/>
                </a:cubicBezTo>
                <a:cubicBezTo>
                  <a:pt x="739" y="1740"/>
                  <a:pt x="742" y="1714"/>
                  <a:pt x="744" y="1689"/>
                </a:cubicBezTo>
                <a:cubicBezTo>
                  <a:pt x="757" y="1717"/>
                  <a:pt x="764" y="1747"/>
                  <a:pt x="779" y="1774"/>
                </a:cubicBezTo>
                <a:cubicBezTo>
                  <a:pt x="799" y="1809"/>
                  <a:pt x="824" y="1836"/>
                  <a:pt x="867" y="1831"/>
                </a:cubicBezTo>
                <a:cubicBezTo>
                  <a:pt x="916" y="1825"/>
                  <a:pt x="957" y="1784"/>
                  <a:pt x="984" y="1745"/>
                </a:cubicBezTo>
                <a:cubicBezTo>
                  <a:pt x="1013" y="1703"/>
                  <a:pt x="1031" y="1653"/>
                  <a:pt x="1045" y="1605"/>
                </a:cubicBezTo>
                <a:cubicBezTo>
                  <a:pt x="1046" y="1600"/>
                  <a:pt x="1048" y="1595"/>
                  <a:pt x="1049" y="1590"/>
                </a:cubicBezTo>
                <a:cubicBezTo>
                  <a:pt x="1047" y="1684"/>
                  <a:pt x="1053" y="1775"/>
                  <a:pt x="1069" y="1868"/>
                </a:cubicBezTo>
                <a:cubicBezTo>
                  <a:pt x="1075" y="1901"/>
                  <a:pt x="1082" y="1975"/>
                  <a:pt x="1122" y="1989"/>
                </a:cubicBezTo>
                <a:cubicBezTo>
                  <a:pt x="1143" y="1987"/>
                  <a:pt x="1151" y="1985"/>
                  <a:pt x="1164" y="1977"/>
                </a:cubicBezTo>
              </a:path>
              <a:path w="5085" h="2765" extrusionOk="0">
                <a:moveTo>
                  <a:pt x="1325" y="1886"/>
                </a:moveTo>
                <a:cubicBezTo>
                  <a:pt x="1351" y="1850"/>
                  <a:pt x="1363" y="1819"/>
                  <a:pt x="1376" y="1768"/>
                </a:cubicBezTo>
                <a:cubicBezTo>
                  <a:pt x="1403" y="1664"/>
                  <a:pt x="1423" y="1560"/>
                  <a:pt x="1441" y="1454"/>
                </a:cubicBezTo>
                <a:cubicBezTo>
                  <a:pt x="1459" y="1352"/>
                  <a:pt x="1476" y="1251"/>
                  <a:pt x="1497" y="1150"/>
                </a:cubicBezTo>
                <a:cubicBezTo>
                  <a:pt x="1505" y="1113"/>
                  <a:pt x="1505" y="1105"/>
                  <a:pt x="1518" y="1086"/>
                </a:cubicBezTo>
                <a:cubicBezTo>
                  <a:pt x="1541" y="1121"/>
                  <a:pt x="1556" y="1165"/>
                  <a:pt x="1568" y="1216"/>
                </a:cubicBezTo>
                <a:cubicBezTo>
                  <a:pt x="1599" y="1356"/>
                  <a:pt x="1638" y="1493"/>
                  <a:pt x="1680" y="1630"/>
                </a:cubicBezTo>
                <a:cubicBezTo>
                  <a:pt x="1700" y="1697"/>
                  <a:pt x="1773" y="1822"/>
                  <a:pt x="1764" y="1894"/>
                </a:cubicBezTo>
                <a:cubicBezTo>
                  <a:pt x="1762" y="1909"/>
                  <a:pt x="1764" y="1915"/>
                  <a:pt x="1752" y="1915"/>
                </a:cubicBezTo>
                <a:cubicBezTo>
                  <a:pt x="1704" y="1881"/>
                  <a:pt x="1667" y="1840"/>
                  <a:pt x="1627" y="1797"/>
                </a:cubicBezTo>
                <a:cubicBezTo>
                  <a:pt x="1572" y="1738"/>
                  <a:pt x="1518" y="1678"/>
                  <a:pt x="1463" y="1619"/>
                </a:cubicBezTo>
                <a:cubicBezTo>
                  <a:pt x="1437" y="1592"/>
                  <a:pt x="1432" y="1570"/>
                  <a:pt x="1432" y="1570"/>
                </a:cubicBezTo>
              </a:path>
              <a:path w="5085" h="2765" extrusionOk="0">
                <a:moveTo>
                  <a:pt x="1746" y="1727"/>
                </a:moveTo>
                <a:cubicBezTo>
                  <a:pt x="1771" y="1737"/>
                  <a:pt x="1831" y="1773"/>
                  <a:pt x="1861" y="1757"/>
                </a:cubicBezTo>
                <a:cubicBezTo>
                  <a:pt x="1879" y="1748"/>
                  <a:pt x="1881" y="1712"/>
                  <a:pt x="1884" y="1696"/>
                </a:cubicBezTo>
                <a:cubicBezTo>
                  <a:pt x="1885" y="1692"/>
                  <a:pt x="1885" y="1688"/>
                  <a:pt x="1886" y="1684"/>
                </a:cubicBezTo>
                <a:cubicBezTo>
                  <a:pt x="1907" y="1708"/>
                  <a:pt x="1921" y="1735"/>
                  <a:pt x="1940" y="1761"/>
                </a:cubicBezTo>
                <a:cubicBezTo>
                  <a:pt x="1957" y="1783"/>
                  <a:pt x="1979" y="1813"/>
                  <a:pt x="2011" y="1801"/>
                </a:cubicBezTo>
                <a:cubicBezTo>
                  <a:pt x="2045" y="1788"/>
                  <a:pt x="2054" y="1742"/>
                  <a:pt x="2061" y="1711"/>
                </a:cubicBezTo>
                <a:cubicBezTo>
                  <a:pt x="2068" y="1679"/>
                  <a:pt x="2071" y="1646"/>
                  <a:pt x="2076" y="1614"/>
                </a:cubicBezTo>
                <a:cubicBezTo>
                  <a:pt x="2093" y="1649"/>
                  <a:pt x="2107" y="1685"/>
                  <a:pt x="2131" y="1716"/>
                </a:cubicBezTo>
                <a:cubicBezTo>
                  <a:pt x="2155" y="1746"/>
                  <a:pt x="2192" y="1777"/>
                  <a:pt x="2234" y="1772"/>
                </a:cubicBezTo>
                <a:cubicBezTo>
                  <a:pt x="2272" y="1767"/>
                  <a:pt x="2303" y="1734"/>
                  <a:pt x="2322" y="1704"/>
                </a:cubicBezTo>
                <a:cubicBezTo>
                  <a:pt x="2346" y="1667"/>
                  <a:pt x="2359" y="1623"/>
                  <a:pt x="2381" y="1585"/>
                </a:cubicBezTo>
                <a:cubicBezTo>
                  <a:pt x="2392" y="1566"/>
                  <a:pt x="2395" y="1573"/>
                  <a:pt x="2405" y="1565"/>
                </a:cubicBezTo>
                <a:cubicBezTo>
                  <a:pt x="2408" y="1591"/>
                  <a:pt x="2409" y="1616"/>
                  <a:pt x="2412" y="1642"/>
                </a:cubicBezTo>
                <a:cubicBezTo>
                  <a:pt x="2419" y="1704"/>
                  <a:pt x="2425" y="1768"/>
                  <a:pt x="2426" y="1831"/>
                </a:cubicBezTo>
                <a:cubicBezTo>
                  <a:pt x="2426" y="1863"/>
                  <a:pt x="2418" y="1904"/>
                  <a:pt x="2425" y="1935"/>
                </a:cubicBezTo>
                <a:cubicBezTo>
                  <a:pt x="2434" y="1973"/>
                  <a:pt x="2430" y="1922"/>
                  <a:pt x="2431" y="1911"/>
                </a:cubicBezTo>
              </a:path>
              <a:path w="5085" h="2765" extrusionOk="0">
                <a:moveTo>
                  <a:pt x="2560" y="1527"/>
                </a:moveTo>
                <a:cubicBezTo>
                  <a:pt x="2555" y="1558"/>
                  <a:pt x="2550" y="1590"/>
                  <a:pt x="2542" y="1623"/>
                </a:cubicBezTo>
                <a:cubicBezTo>
                  <a:pt x="2520" y="1717"/>
                  <a:pt x="2499" y="1812"/>
                  <a:pt x="2474" y="1906"/>
                </a:cubicBezTo>
                <a:cubicBezTo>
                  <a:pt x="2435" y="2049"/>
                  <a:pt x="2395" y="2193"/>
                  <a:pt x="2347" y="2333"/>
                </a:cubicBezTo>
                <a:cubicBezTo>
                  <a:pt x="2303" y="2462"/>
                  <a:pt x="2258" y="2626"/>
                  <a:pt x="2174" y="2737"/>
                </a:cubicBezTo>
                <a:cubicBezTo>
                  <a:pt x="2162" y="2754"/>
                  <a:pt x="2160" y="2759"/>
                  <a:pt x="2148" y="2764"/>
                </a:cubicBezTo>
                <a:cubicBezTo>
                  <a:pt x="2130" y="2720"/>
                  <a:pt x="2126" y="2686"/>
                  <a:pt x="2123" y="2635"/>
                </a:cubicBezTo>
                <a:cubicBezTo>
                  <a:pt x="2121" y="2582"/>
                  <a:pt x="2120" y="2564"/>
                  <a:pt x="2122" y="2529"/>
                </a:cubicBezTo>
              </a:path>
              <a:path w="5085" h="2765" extrusionOk="0">
                <a:moveTo>
                  <a:pt x="3312" y="992"/>
                </a:moveTo>
                <a:cubicBezTo>
                  <a:pt x="3318" y="1029"/>
                  <a:pt x="3310" y="1045"/>
                  <a:pt x="3300" y="1081"/>
                </a:cubicBezTo>
                <a:cubicBezTo>
                  <a:pt x="3273" y="1181"/>
                  <a:pt x="3256" y="1280"/>
                  <a:pt x="3247" y="1383"/>
                </a:cubicBezTo>
                <a:cubicBezTo>
                  <a:pt x="3238" y="1484"/>
                  <a:pt x="3227" y="1605"/>
                  <a:pt x="3251" y="1705"/>
                </a:cubicBezTo>
                <a:cubicBezTo>
                  <a:pt x="3264" y="1758"/>
                  <a:pt x="3284" y="1800"/>
                  <a:pt x="3334" y="1816"/>
                </a:cubicBezTo>
              </a:path>
              <a:path w="5085" h="2765" extrusionOk="0">
                <a:moveTo>
                  <a:pt x="3801" y="1703"/>
                </a:moveTo>
                <a:cubicBezTo>
                  <a:pt x="3810" y="1727"/>
                  <a:pt x="3820" y="1752"/>
                  <a:pt x="3829" y="1776"/>
                </a:cubicBezTo>
                <a:cubicBezTo>
                  <a:pt x="3816" y="1736"/>
                  <a:pt x="3804" y="1695"/>
                  <a:pt x="3789" y="1656"/>
                </a:cubicBezTo>
                <a:cubicBezTo>
                  <a:pt x="3765" y="1593"/>
                  <a:pt x="3742" y="1530"/>
                  <a:pt x="3720" y="1466"/>
                </a:cubicBezTo>
                <a:cubicBezTo>
                  <a:pt x="3709" y="1434"/>
                  <a:pt x="3701" y="1402"/>
                  <a:pt x="3693" y="1370"/>
                </a:cubicBezTo>
                <a:cubicBezTo>
                  <a:pt x="3728" y="1405"/>
                  <a:pt x="3762" y="1443"/>
                  <a:pt x="3800" y="1475"/>
                </a:cubicBezTo>
                <a:cubicBezTo>
                  <a:pt x="3886" y="1546"/>
                  <a:pt x="4043" y="1636"/>
                  <a:pt x="4152" y="1560"/>
                </a:cubicBezTo>
                <a:cubicBezTo>
                  <a:pt x="4231" y="1505"/>
                  <a:pt x="4179" y="1437"/>
                  <a:pt x="4136" y="1394"/>
                </a:cubicBezTo>
                <a:cubicBezTo>
                  <a:pt x="4088" y="1418"/>
                  <a:pt x="4069" y="1423"/>
                  <a:pt x="4042" y="1479"/>
                </a:cubicBezTo>
                <a:cubicBezTo>
                  <a:pt x="4015" y="1535"/>
                  <a:pt x="3985" y="1654"/>
                  <a:pt x="4044" y="1702"/>
                </a:cubicBezTo>
                <a:cubicBezTo>
                  <a:pt x="4082" y="1734"/>
                  <a:pt x="4136" y="1723"/>
                  <a:pt x="4179" y="1709"/>
                </a:cubicBezTo>
                <a:cubicBezTo>
                  <a:pt x="4236" y="1690"/>
                  <a:pt x="4291" y="1655"/>
                  <a:pt x="4335" y="1615"/>
                </a:cubicBezTo>
                <a:cubicBezTo>
                  <a:pt x="4363" y="1589"/>
                  <a:pt x="4382" y="1560"/>
                  <a:pt x="4403" y="1529"/>
                </a:cubicBezTo>
                <a:cubicBezTo>
                  <a:pt x="4424" y="1555"/>
                  <a:pt x="4444" y="1585"/>
                  <a:pt x="4466" y="1612"/>
                </a:cubicBezTo>
                <a:cubicBezTo>
                  <a:pt x="4497" y="1649"/>
                  <a:pt x="4539" y="1682"/>
                  <a:pt x="4567" y="1721"/>
                </a:cubicBezTo>
                <a:cubicBezTo>
                  <a:pt x="4582" y="1740"/>
                  <a:pt x="4587" y="1744"/>
                  <a:pt x="4590" y="1759"/>
                </a:cubicBezTo>
                <a:cubicBezTo>
                  <a:pt x="4559" y="1773"/>
                  <a:pt x="4542" y="1780"/>
                  <a:pt x="4502" y="1783"/>
                </a:cubicBezTo>
                <a:cubicBezTo>
                  <a:pt x="4433" y="1788"/>
                  <a:pt x="4378" y="1781"/>
                  <a:pt x="4320" y="1749"/>
                </a:cubicBezTo>
                <a:cubicBezTo>
                  <a:pt x="4340" y="1715"/>
                  <a:pt x="4361" y="1683"/>
                  <a:pt x="4393" y="1656"/>
                </a:cubicBezTo>
                <a:cubicBezTo>
                  <a:pt x="4458" y="1602"/>
                  <a:pt x="4533" y="1552"/>
                  <a:pt x="4591" y="1490"/>
                </a:cubicBezTo>
                <a:cubicBezTo>
                  <a:pt x="4650" y="1427"/>
                  <a:pt x="4715" y="1352"/>
                  <a:pt x="4752" y="1274"/>
                </a:cubicBezTo>
                <a:cubicBezTo>
                  <a:pt x="4772" y="1231"/>
                  <a:pt x="4784" y="1182"/>
                  <a:pt x="4796" y="1137"/>
                </a:cubicBezTo>
                <a:cubicBezTo>
                  <a:pt x="4787" y="1197"/>
                  <a:pt x="4782" y="1256"/>
                  <a:pt x="4783" y="1318"/>
                </a:cubicBezTo>
                <a:cubicBezTo>
                  <a:pt x="4786" y="1488"/>
                  <a:pt x="4806" y="1654"/>
                  <a:pt x="4867" y="1812"/>
                </a:cubicBezTo>
                <a:cubicBezTo>
                  <a:pt x="4847" y="1768"/>
                  <a:pt x="4825" y="1726"/>
                  <a:pt x="4797" y="1685"/>
                </a:cubicBezTo>
                <a:cubicBezTo>
                  <a:pt x="4749" y="1614"/>
                  <a:pt x="4698" y="1547"/>
                  <a:pt x="4642" y="1482"/>
                </a:cubicBezTo>
                <a:cubicBezTo>
                  <a:pt x="4615" y="1451"/>
                  <a:pt x="4609" y="1437"/>
                  <a:pt x="4593" y="1407"/>
                </a:cubicBezTo>
                <a:cubicBezTo>
                  <a:pt x="4635" y="1406"/>
                  <a:pt x="4680" y="1412"/>
                  <a:pt x="4722" y="1410"/>
                </a:cubicBezTo>
                <a:cubicBezTo>
                  <a:pt x="4815" y="1405"/>
                  <a:pt x="4911" y="1386"/>
                  <a:pt x="5000" y="1359"/>
                </a:cubicBezTo>
                <a:cubicBezTo>
                  <a:pt x="5028" y="1349"/>
                  <a:pt x="5056" y="1339"/>
                  <a:pt x="5084" y="1329"/>
                </a:cubicBezTo>
              </a:path>
              <a:path w="5085" h="2765" extrusionOk="0">
                <a:moveTo>
                  <a:pt x="2825" y="147"/>
                </a:moveTo>
                <a:cubicBezTo>
                  <a:pt x="2812" y="160"/>
                  <a:pt x="2788" y="178"/>
                  <a:pt x="2795" y="200"/>
                </a:cubicBezTo>
                <a:cubicBezTo>
                  <a:pt x="2797" y="203"/>
                  <a:pt x="2800" y="207"/>
                  <a:pt x="2802" y="210"/>
                </a:cubicBezTo>
                <a:cubicBezTo>
                  <a:pt x="2826" y="210"/>
                  <a:pt x="2834" y="200"/>
                  <a:pt x="2845" y="178"/>
                </a:cubicBezTo>
                <a:cubicBezTo>
                  <a:pt x="2858" y="152"/>
                  <a:pt x="2866" y="125"/>
                  <a:pt x="2871" y="96"/>
                </a:cubicBezTo>
                <a:cubicBezTo>
                  <a:pt x="2875" y="69"/>
                  <a:pt x="2882" y="32"/>
                  <a:pt x="2863" y="9"/>
                </a:cubicBezTo>
                <a:cubicBezTo>
                  <a:pt x="2848" y="-9"/>
                  <a:pt x="2824" y="4"/>
                  <a:pt x="2810" y="15"/>
                </a:cubicBezTo>
                <a:cubicBezTo>
                  <a:pt x="2764" y="52"/>
                  <a:pt x="2742" y="111"/>
                  <a:pt x="2725" y="165"/>
                </a:cubicBezTo>
                <a:cubicBezTo>
                  <a:pt x="2709" y="216"/>
                  <a:pt x="2701" y="273"/>
                  <a:pt x="2704" y="327"/>
                </a:cubicBezTo>
                <a:cubicBezTo>
                  <a:pt x="2706" y="358"/>
                  <a:pt x="2711" y="392"/>
                  <a:pt x="2734" y="414"/>
                </a:cubicBezTo>
                <a:cubicBezTo>
                  <a:pt x="2748" y="427"/>
                  <a:pt x="2764" y="423"/>
                  <a:pt x="2782" y="422"/>
                </a:cubicBezTo>
                <a:cubicBezTo>
                  <a:pt x="2797" y="422"/>
                  <a:pt x="2802" y="422"/>
                  <a:pt x="2812" y="421"/>
                </a:cubicBezTo>
              </a:path>
              <a:path w="5085" h="2765" extrusionOk="0">
                <a:moveTo>
                  <a:pt x="2803" y="1482"/>
                </a:moveTo>
                <a:cubicBezTo>
                  <a:pt x="2821" y="1486"/>
                  <a:pt x="2838" y="1489"/>
                  <a:pt x="2856" y="1490"/>
                </a:cubicBezTo>
                <a:cubicBezTo>
                  <a:pt x="2878" y="1491"/>
                  <a:pt x="2900" y="1487"/>
                  <a:pt x="2921" y="1480"/>
                </a:cubicBezTo>
                <a:cubicBezTo>
                  <a:pt x="2939" y="1474"/>
                  <a:pt x="2952" y="1464"/>
                  <a:pt x="2955" y="1444"/>
                </a:cubicBezTo>
                <a:cubicBezTo>
                  <a:pt x="2958" y="1421"/>
                  <a:pt x="2942" y="1402"/>
                  <a:pt x="2931" y="1384"/>
                </a:cubicBezTo>
                <a:cubicBezTo>
                  <a:pt x="2915" y="1358"/>
                  <a:pt x="2894" y="1332"/>
                  <a:pt x="2864" y="1325"/>
                </a:cubicBezTo>
                <a:cubicBezTo>
                  <a:pt x="2842" y="1358"/>
                  <a:pt x="2838" y="1386"/>
                  <a:pt x="2834" y="1426"/>
                </a:cubicBezTo>
                <a:cubicBezTo>
                  <a:pt x="2828" y="1485"/>
                  <a:pt x="2829" y="1545"/>
                  <a:pt x="2833" y="1604"/>
                </a:cubicBezTo>
                <a:cubicBezTo>
                  <a:pt x="2836" y="1648"/>
                  <a:pt x="2841" y="1695"/>
                  <a:pt x="2858" y="1736"/>
                </a:cubicBezTo>
                <a:cubicBezTo>
                  <a:pt x="2867" y="1757"/>
                  <a:pt x="2882" y="1783"/>
                  <a:pt x="2908" y="1763"/>
                </a:cubicBezTo>
                <a:cubicBezTo>
                  <a:pt x="2926" y="1749"/>
                  <a:pt x="2931" y="1716"/>
                  <a:pt x="2938" y="169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8" name="Ink 28"/>
          <p:cNvSpPr>
            <a:spLocks noRot="1" noChangeAspect="1" noEditPoints="1" noChangeArrowheads="1" noChangeShapeType="1" noTextEdit="1"/>
          </p:cNvSpPr>
          <p:nvPr/>
        </p:nvSpPr>
        <p:spPr bwMode="auto">
          <a:xfrm>
            <a:off x="7043738" y="5091113"/>
            <a:ext cx="561975" cy="801687"/>
          </a:xfrm>
          <a:custGeom>
            <a:avLst/>
            <a:gdLst>
              <a:gd name="T0" fmla="*/ 2147483647 w 1563"/>
              <a:gd name="T1" fmla="*/ 2147483647 h 2227"/>
              <a:gd name="T2" fmla="*/ 2147483647 w 1563"/>
              <a:gd name="T3" fmla="*/ 2147483647 h 2227"/>
              <a:gd name="T4" fmla="*/ 2147483647 w 1563"/>
              <a:gd name="T5" fmla="*/ 2147483647 h 2227"/>
              <a:gd name="T6" fmla="*/ 0 w 1563"/>
              <a:gd name="T7" fmla="*/ 2147483647 h 2227"/>
              <a:gd name="T8" fmla="*/ 2147483647 w 1563"/>
              <a:gd name="T9" fmla="*/ 2147483647 h 2227"/>
              <a:gd name="T10" fmla="*/ 2147483647 w 1563"/>
              <a:gd name="T11" fmla="*/ 2147483647 h 2227"/>
              <a:gd name="T12" fmla="*/ 2147483647 w 1563"/>
              <a:gd name="T13" fmla="*/ 2147483647 h 2227"/>
              <a:gd name="T14" fmla="*/ 2147483647 w 1563"/>
              <a:gd name="T15" fmla="*/ 2147483647 h 2227"/>
              <a:gd name="T16" fmla="*/ 2147483647 w 1563"/>
              <a:gd name="T17" fmla="*/ 2147483647 h 2227"/>
              <a:gd name="T18" fmla="*/ 2147483647 w 1563"/>
              <a:gd name="T19" fmla="*/ 2147483647 h 2227"/>
              <a:gd name="T20" fmla="*/ 2147483647 w 1563"/>
              <a:gd name="T21" fmla="*/ 2147483647 h 2227"/>
              <a:gd name="T22" fmla="*/ 2147483647 w 1563"/>
              <a:gd name="T23" fmla="*/ 2147483647 h 2227"/>
              <a:gd name="T24" fmla="*/ 2147483647 w 1563"/>
              <a:gd name="T25" fmla="*/ 2147483647 h 2227"/>
              <a:gd name="T26" fmla="*/ 2147483647 w 1563"/>
              <a:gd name="T27" fmla="*/ 2147483647 h 2227"/>
              <a:gd name="T28" fmla="*/ 2147483647 w 1563"/>
              <a:gd name="T29" fmla="*/ 2147483647 h 2227"/>
              <a:gd name="T30" fmla="*/ 2147483647 w 1563"/>
              <a:gd name="T31" fmla="*/ 2147483647 h 2227"/>
              <a:gd name="T32" fmla="*/ 2147483647 w 1563"/>
              <a:gd name="T33" fmla="*/ 2147483647 h 2227"/>
              <a:gd name="T34" fmla="*/ 2147483647 w 1563"/>
              <a:gd name="T35" fmla="*/ 2147483647 h 2227"/>
              <a:gd name="T36" fmla="*/ 2147483647 w 1563"/>
              <a:gd name="T37" fmla="*/ 2147483647 h 2227"/>
              <a:gd name="T38" fmla="*/ 2147483647 w 1563"/>
              <a:gd name="T39" fmla="*/ 2147483647 h 2227"/>
              <a:gd name="T40" fmla="*/ 2147483647 w 1563"/>
              <a:gd name="T41" fmla="*/ 2147483647 h 2227"/>
              <a:gd name="T42" fmla="*/ 2147483647 w 1563"/>
              <a:gd name="T43" fmla="*/ 2147483647 h 2227"/>
              <a:gd name="T44" fmla="*/ 2147483647 w 1563"/>
              <a:gd name="T45" fmla="*/ 2147483647 h 2227"/>
              <a:gd name="T46" fmla="*/ 2147483647 w 1563"/>
              <a:gd name="T47" fmla="*/ 2147483647 h 22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63"/>
              <a:gd name="T73" fmla="*/ 0 h 2227"/>
              <a:gd name="T74" fmla="*/ 1563 w 1563"/>
              <a:gd name="T75" fmla="*/ 2227 h 22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63" h="2227" extrusionOk="0">
                <a:moveTo>
                  <a:pt x="17" y="1316"/>
                </a:moveTo>
                <a:cubicBezTo>
                  <a:pt x="24" y="1303"/>
                  <a:pt x="30" y="1291"/>
                  <a:pt x="37" y="1278"/>
                </a:cubicBezTo>
                <a:cubicBezTo>
                  <a:pt x="47" y="1330"/>
                  <a:pt x="43" y="1377"/>
                  <a:pt x="39" y="1430"/>
                </a:cubicBezTo>
                <a:cubicBezTo>
                  <a:pt x="30" y="1553"/>
                  <a:pt x="-13" y="1697"/>
                  <a:pt x="0" y="1820"/>
                </a:cubicBezTo>
                <a:cubicBezTo>
                  <a:pt x="1" y="1824"/>
                  <a:pt x="3" y="1827"/>
                  <a:pt x="4" y="1831"/>
                </a:cubicBezTo>
                <a:cubicBezTo>
                  <a:pt x="27" y="1824"/>
                  <a:pt x="49" y="1811"/>
                  <a:pt x="73" y="1801"/>
                </a:cubicBezTo>
                <a:cubicBezTo>
                  <a:pt x="125" y="1780"/>
                  <a:pt x="180" y="1778"/>
                  <a:pt x="233" y="1799"/>
                </a:cubicBezTo>
                <a:cubicBezTo>
                  <a:pt x="272" y="1815"/>
                  <a:pt x="308" y="1845"/>
                  <a:pt x="349" y="1855"/>
                </a:cubicBezTo>
                <a:cubicBezTo>
                  <a:pt x="391" y="1866"/>
                  <a:pt x="415" y="1846"/>
                  <a:pt x="443" y="1821"/>
                </a:cubicBezTo>
                <a:cubicBezTo>
                  <a:pt x="484" y="1784"/>
                  <a:pt x="523" y="1745"/>
                  <a:pt x="563" y="1706"/>
                </a:cubicBezTo>
              </a:path>
              <a:path w="1563" h="2227" extrusionOk="0">
                <a:moveTo>
                  <a:pt x="909" y="1065"/>
                </a:moveTo>
                <a:cubicBezTo>
                  <a:pt x="937" y="1103"/>
                  <a:pt x="958" y="1143"/>
                  <a:pt x="974" y="1195"/>
                </a:cubicBezTo>
                <a:cubicBezTo>
                  <a:pt x="1017" y="1336"/>
                  <a:pt x="1043" y="1484"/>
                  <a:pt x="1060" y="1631"/>
                </a:cubicBezTo>
                <a:cubicBezTo>
                  <a:pt x="1070" y="1718"/>
                  <a:pt x="1063" y="1805"/>
                  <a:pt x="1071" y="1891"/>
                </a:cubicBezTo>
                <a:cubicBezTo>
                  <a:pt x="1076" y="1940"/>
                  <a:pt x="1082" y="1914"/>
                  <a:pt x="1058" y="1925"/>
                </a:cubicBezTo>
              </a:path>
              <a:path w="1563" h="2227" extrusionOk="0">
                <a:moveTo>
                  <a:pt x="1275" y="0"/>
                </a:moveTo>
                <a:cubicBezTo>
                  <a:pt x="1302" y="76"/>
                  <a:pt x="1319" y="146"/>
                  <a:pt x="1316" y="228"/>
                </a:cubicBezTo>
                <a:cubicBezTo>
                  <a:pt x="1313" y="308"/>
                  <a:pt x="1296" y="384"/>
                  <a:pt x="1279" y="461"/>
                </a:cubicBezTo>
                <a:cubicBezTo>
                  <a:pt x="1267" y="518"/>
                  <a:pt x="1255" y="566"/>
                  <a:pt x="1231" y="619"/>
                </a:cubicBezTo>
              </a:path>
              <a:path w="1563" h="2227" extrusionOk="0">
                <a:moveTo>
                  <a:pt x="1483" y="1229"/>
                </a:moveTo>
                <a:cubicBezTo>
                  <a:pt x="1517" y="1269"/>
                  <a:pt x="1536" y="1318"/>
                  <a:pt x="1546" y="1371"/>
                </a:cubicBezTo>
                <a:cubicBezTo>
                  <a:pt x="1566" y="1477"/>
                  <a:pt x="1563" y="1589"/>
                  <a:pt x="1560" y="1696"/>
                </a:cubicBezTo>
                <a:cubicBezTo>
                  <a:pt x="1557" y="1814"/>
                  <a:pt x="1543" y="1929"/>
                  <a:pt x="1528" y="2046"/>
                </a:cubicBezTo>
                <a:cubicBezTo>
                  <a:pt x="1520" y="2108"/>
                  <a:pt x="1511" y="2166"/>
                  <a:pt x="1495" y="222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9" name="Ink 29"/>
          <p:cNvSpPr>
            <a:spLocks noRot="1" noChangeAspect="1" noEditPoints="1" noChangeArrowheads="1" noChangeShapeType="1" noTextEdit="1"/>
          </p:cNvSpPr>
          <p:nvPr/>
        </p:nvSpPr>
        <p:spPr bwMode="auto">
          <a:xfrm>
            <a:off x="7821613" y="5738813"/>
            <a:ext cx="506412" cy="74612"/>
          </a:xfrm>
          <a:custGeom>
            <a:avLst/>
            <a:gdLst>
              <a:gd name="T0" fmla="*/ 0 w 1406"/>
              <a:gd name="T1" fmla="*/ 2147483647 h 209"/>
              <a:gd name="T2" fmla="*/ 2147483647 w 1406"/>
              <a:gd name="T3" fmla="*/ 2147483647 h 209"/>
              <a:gd name="T4" fmla="*/ 2147483647 w 1406"/>
              <a:gd name="T5" fmla="*/ 2147483647 h 209"/>
              <a:gd name="T6" fmla="*/ 2147483647 w 1406"/>
              <a:gd name="T7" fmla="*/ 2147483647 h 209"/>
              <a:gd name="T8" fmla="*/ 2147483647 w 1406"/>
              <a:gd name="T9" fmla="*/ 2147483647 h 209"/>
              <a:gd name="T10" fmla="*/ 2147483647 w 1406"/>
              <a:gd name="T11" fmla="*/ 2147483647 h 209"/>
              <a:gd name="T12" fmla="*/ 2147483647 w 1406"/>
              <a:gd name="T13" fmla="*/ 2147483647 h 209"/>
              <a:gd name="T14" fmla="*/ 2147483647 w 1406"/>
              <a:gd name="T15" fmla="*/ 2147483647 h 209"/>
              <a:gd name="T16" fmla="*/ 2147483647 w 1406"/>
              <a:gd name="T17" fmla="*/ 2147483647 h 209"/>
              <a:gd name="T18" fmla="*/ 2147483647 w 1406"/>
              <a:gd name="T19" fmla="*/ 2147483647 h 209"/>
              <a:gd name="T20" fmla="*/ 2147483647 w 1406"/>
              <a:gd name="T21" fmla="*/ 2147483647 h 209"/>
              <a:gd name="T22" fmla="*/ 2147483647 w 1406"/>
              <a:gd name="T23" fmla="*/ 2147483647 h 209"/>
              <a:gd name="T24" fmla="*/ 2147483647 w 1406"/>
              <a:gd name="T25" fmla="*/ 2147483647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6"/>
              <a:gd name="T40" fmla="*/ 0 h 209"/>
              <a:gd name="T41" fmla="*/ 1406 w 1406"/>
              <a:gd name="T42" fmla="*/ 209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6" h="209" extrusionOk="0">
                <a:moveTo>
                  <a:pt x="0" y="153"/>
                </a:moveTo>
                <a:cubicBezTo>
                  <a:pt x="8" y="171"/>
                  <a:pt x="16" y="190"/>
                  <a:pt x="25" y="208"/>
                </a:cubicBezTo>
                <a:cubicBezTo>
                  <a:pt x="27" y="180"/>
                  <a:pt x="23" y="166"/>
                  <a:pt x="43" y="143"/>
                </a:cubicBezTo>
                <a:cubicBezTo>
                  <a:pt x="84" y="95"/>
                  <a:pt x="136" y="83"/>
                  <a:pt x="194" y="69"/>
                </a:cubicBezTo>
              </a:path>
              <a:path w="1406" h="209" extrusionOk="0">
                <a:moveTo>
                  <a:pt x="314" y="53"/>
                </a:moveTo>
                <a:cubicBezTo>
                  <a:pt x="382" y="63"/>
                  <a:pt x="455" y="69"/>
                  <a:pt x="517" y="102"/>
                </a:cubicBezTo>
                <a:cubicBezTo>
                  <a:pt x="531" y="109"/>
                  <a:pt x="558" y="142"/>
                  <a:pt x="577" y="137"/>
                </a:cubicBezTo>
                <a:cubicBezTo>
                  <a:pt x="606" y="130"/>
                  <a:pt x="634" y="102"/>
                  <a:pt x="666" y="92"/>
                </a:cubicBezTo>
                <a:cubicBezTo>
                  <a:pt x="736" y="70"/>
                  <a:pt x="808" y="71"/>
                  <a:pt x="879" y="73"/>
                </a:cubicBezTo>
                <a:cubicBezTo>
                  <a:pt x="936" y="75"/>
                  <a:pt x="987" y="91"/>
                  <a:pt x="1043" y="98"/>
                </a:cubicBezTo>
                <a:cubicBezTo>
                  <a:pt x="1074" y="102"/>
                  <a:pt x="1103" y="93"/>
                  <a:pt x="1131" y="82"/>
                </a:cubicBezTo>
                <a:cubicBezTo>
                  <a:pt x="1185" y="61"/>
                  <a:pt x="1235" y="46"/>
                  <a:pt x="1291" y="32"/>
                </a:cubicBezTo>
                <a:cubicBezTo>
                  <a:pt x="1348" y="18"/>
                  <a:pt x="1368" y="13"/>
                  <a:pt x="1405"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0" name="Ink 30"/>
          <p:cNvSpPr>
            <a:spLocks noRot="1" noChangeAspect="1" noEditPoints="1" noChangeArrowheads="1" noChangeShapeType="1" noTextEdit="1"/>
          </p:cNvSpPr>
          <p:nvPr/>
        </p:nvSpPr>
        <p:spPr bwMode="auto">
          <a:xfrm>
            <a:off x="6418263" y="1955800"/>
            <a:ext cx="1581150" cy="623888"/>
          </a:xfrm>
          <a:custGeom>
            <a:avLst/>
            <a:gdLst>
              <a:gd name="T0" fmla="*/ 2147483647 w 4390"/>
              <a:gd name="T1" fmla="*/ 2147483647 h 1734"/>
              <a:gd name="T2" fmla="*/ 2147483647 w 4390"/>
              <a:gd name="T3" fmla="*/ 2147483647 h 1734"/>
              <a:gd name="T4" fmla="*/ 2147483647 w 4390"/>
              <a:gd name="T5" fmla="*/ 2147483647 h 1734"/>
              <a:gd name="T6" fmla="*/ 2147483647 w 4390"/>
              <a:gd name="T7" fmla="*/ 2147483647 h 1734"/>
              <a:gd name="T8" fmla="*/ 2147483647 w 4390"/>
              <a:gd name="T9" fmla="*/ 2147483647 h 1734"/>
              <a:gd name="T10" fmla="*/ 2147483647 w 4390"/>
              <a:gd name="T11" fmla="*/ 2147483647 h 1734"/>
              <a:gd name="T12" fmla="*/ 2147483647 w 4390"/>
              <a:gd name="T13" fmla="*/ 2147483647 h 1734"/>
              <a:gd name="T14" fmla="*/ 2147483647 w 4390"/>
              <a:gd name="T15" fmla="*/ 2147483647 h 1734"/>
              <a:gd name="T16" fmla="*/ 2147483647 w 4390"/>
              <a:gd name="T17" fmla="*/ 2147483647 h 1734"/>
              <a:gd name="T18" fmla="*/ 2147483647 w 4390"/>
              <a:gd name="T19" fmla="*/ 2147483647 h 1734"/>
              <a:gd name="T20" fmla="*/ 2147483647 w 4390"/>
              <a:gd name="T21" fmla="*/ 2147483647 h 1734"/>
              <a:gd name="T22" fmla="*/ 2147483647 w 4390"/>
              <a:gd name="T23" fmla="*/ 2147483647 h 1734"/>
              <a:gd name="T24" fmla="*/ 2147483647 w 4390"/>
              <a:gd name="T25" fmla="*/ 2147483647 h 1734"/>
              <a:gd name="T26" fmla="*/ 2147483647 w 4390"/>
              <a:gd name="T27" fmla="*/ 2147483647 h 1734"/>
              <a:gd name="T28" fmla="*/ 2147483647 w 4390"/>
              <a:gd name="T29" fmla="*/ 2147483647 h 1734"/>
              <a:gd name="T30" fmla="*/ 2147483647 w 4390"/>
              <a:gd name="T31" fmla="*/ 2147483647 h 1734"/>
              <a:gd name="T32" fmla="*/ 2147483647 w 4390"/>
              <a:gd name="T33" fmla="*/ 2147483647 h 1734"/>
              <a:gd name="T34" fmla="*/ 2147483647 w 4390"/>
              <a:gd name="T35" fmla="*/ 2147483647 h 1734"/>
              <a:gd name="T36" fmla="*/ 2147483647 w 4390"/>
              <a:gd name="T37" fmla="*/ 2147483647 h 1734"/>
              <a:gd name="T38" fmla="*/ 2147483647 w 4390"/>
              <a:gd name="T39" fmla="*/ 2147483647 h 1734"/>
              <a:gd name="T40" fmla="*/ 2147483647 w 4390"/>
              <a:gd name="T41" fmla="*/ 2147483647 h 1734"/>
              <a:gd name="T42" fmla="*/ 2147483647 w 4390"/>
              <a:gd name="T43" fmla="*/ 2147483647 h 1734"/>
              <a:gd name="T44" fmla="*/ 2147483647 w 4390"/>
              <a:gd name="T45" fmla="*/ 2147483647 h 1734"/>
              <a:gd name="T46" fmla="*/ 2147483647 w 4390"/>
              <a:gd name="T47" fmla="*/ 2147483647 h 1734"/>
              <a:gd name="T48" fmla="*/ 2147483647 w 4390"/>
              <a:gd name="T49" fmla="*/ 2147483647 h 1734"/>
              <a:gd name="T50" fmla="*/ 2147483647 w 4390"/>
              <a:gd name="T51" fmla="*/ 2147483647 h 1734"/>
              <a:gd name="T52" fmla="*/ 2147483647 w 4390"/>
              <a:gd name="T53" fmla="*/ 2147483647 h 1734"/>
              <a:gd name="T54" fmla="*/ 2147483647 w 4390"/>
              <a:gd name="T55" fmla="*/ 2147483647 h 1734"/>
              <a:gd name="T56" fmla="*/ 2147483647 w 4390"/>
              <a:gd name="T57" fmla="*/ 2147483647 h 1734"/>
              <a:gd name="T58" fmla="*/ 2147483647 w 4390"/>
              <a:gd name="T59" fmla="*/ 2147483647 h 1734"/>
              <a:gd name="T60" fmla="*/ 2147483647 w 4390"/>
              <a:gd name="T61" fmla="*/ 2147483647 h 1734"/>
              <a:gd name="T62" fmla="*/ 2147483647 w 4390"/>
              <a:gd name="T63" fmla="*/ 2147483647 h 1734"/>
              <a:gd name="T64" fmla="*/ 2147483647 w 4390"/>
              <a:gd name="T65" fmla="*/ 2147483647 h 1734"/>
              <a:gd name="T66" fmla="*/ 2147483647 w 4390"/>
              <a:gd name="T67" fmla="*/ 2147483647 h 1734"/>
              <a:gd name="T68" fmla="*/ 2147483647 w 4390"/>
              <a:gd name="T69" fmla="*/ 2147483647 h 1734"/>
              <a:gd name="T70" fmla="*/ 2147483647 w 4390"/>
              <a:gd name="T71" fmla="*/ 2147483647 h 1734"/>
              <a:gd name="T72" fmla="*/ 2147483647 w 4390"/>
              <a:gd name="T73" fmla="*/ 2147483647 h 1734"/>
              <a:gd name="T74" fmla="*/ 2147483647 w 4390"/>
              <a:gd name="T75" fmla="*/ 2147483647 h 1734"/>
              <a:gd name="T76" fmla="*/ 2147483647 w 4390"/>
              <a:gd name="T77" fmla="*/ 2147483647 h 1734"/>
              <a:gd name="T78" fmla="*/ 2147483647 w 4390"/>
              <a:gd name="T79" fmla="*/ 2147483647 h 1734"/>
              <a:gd name="T80" fmla="*/ 2147483647 w 4390"/>
              <a:gd name="T81" fmla="*/ 2147483647 h 1734"/>
              <a:gd name="T82" fmla="*/ 2147483647 w 4390"/>
              <a:gd name="T83" fmla="*/ 2147483647 h 1734"/>
              <a:gd name="T84" fmla="*/ 2147483647 w 4390"/>
              <a:gd name="T85" fmla="*/ 2147483647 h 1734"/>
              <a:gd name="T86" fmla="*/ 2147483647 w 4390"/>
              <a:gd name="T87" fmla="*/ 2147483647 h 1734"/>
              <a:gd name="T88" fmla="*/ 2147483647 w 4390"/>
              <a:gd name="T89" fmla="*/ 2147483647 h 1734"/>
              <a:gd name="T90" fmla="*/ 2147483647 w 4390"/>
              <a:gd name="T91" fmla="*/ 2147483647 h 1734"/>
              <a:gd name="T92" fmla="*/ 2147483647 w 4390"/>
              <a:gd name="T93" fmla="*/ 2147483647 h 1734"/>
              <a:gd name="T94" fmla="*/ 2147483647 w 4390"/>
              <a:gd name="T95" fmla="*/ 2147483647 h 1734"/>
              <a:gd name="T96" fmla="*/ 2147483647 w 4390"/>
              <a:gd name="T97" fmla="*/ 2147483647 h 1734"/>
              <a:gd name="T98" fmla="*/ 2147483647 w 4390"/>
              <a:gd name="T99" fmla="*/ 2147483647 h 17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90"/>
              <a:gd name="T151" fmla="*/ 0 h 1734"/>
              <a:gd name="T152" fmla="*/ 4390 w 4390"/>
              <a:gd name="T153" fmla="*/ 1734 h 17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90" h="1734" extrusionOk="0">
                <a:moveTo>
                  <a:pt x="628" y="932"/>
                </a:moveTo>
                <a:cubicBezTo>
                  <a:pt x="630" y="867"/>
                  <a:pt x="636" y="779"/>
                  <a:pt x="558" y="759"/>
                </a:cubicBezTo>
                <a:cubicBezTo>
                  <a:pt x="484" y="740"/>
                  <a:pt x="396" y="814"/>
                  <a:pt x="345" y="856"/>
                </a:cubicBezTo>
                <a:cubicBezTo>
                  <a:pt x="188" y="986"/>
                  <a:pt x="50" y="1180"/>
                  <a:pt x="8" y="1382"/>
                </a:cubicBezTo>
                <a:cubicBezTo>
                  <a:pt x="-12" y="1481"/>
                  <a:pt x="7" y="1584"/>
                  <a:pt x="106" y="1631"/>
                </a:cubicBezTo>
                <a:cubicBezTo>
                  <a:pt x="224" y="1686"/>
                  <a:pt x="375" y="1631"/>
                  <a:pt x="484" y="1584"/>
                </a:cubicBezTo>
                <a:cubicBezTo>
                  <a:pt x="643" y="1515"/>
                  <a:pt x="781" y="1399"/>
                  <a:pt x="876" y="1254"/>
                </a:cubicBezTo>
                <a:cubicBezTo>
                  <a:pt x="963" y="1120"/>
                  <a:pt x="1030" y="922"/>
                  <a:pt x="937" y="774"/>
                </a:cubicBezTo>
                <a:cubicBezTo>
                  <a:pt x="862" y="654"/>
                  <a:pt x="690" y="651"/>
                  <a:pt x="570" y="691"/>
                </a:cubicBezTo>
                <a:cubicBezTo>
                  <a:pt x="535" y="703"/>
                  <a:pt x="487" y="717"/>
                  <a:pt x="530" y="737"/>
                </a:cubicBezTo>
                <a:cubicBezTo>
                  <a:pt x="543" y="738"/>
                  <a:pt x="557" y="740"/>
                  <a:pt x="570" y="741"/>
                </a:cubicBezTo>
              </a:path>
              <a:path w="4390" h="1734" extrusionOk="0">
                <a:moveTo>
                  <a:pt x="1337" y="527"/>
                </a:moveTo>
                <a:cubicBezTo>
                  <a:pt x="1347" y="521"/>
                  <a:pt x="1356" y="516"/>
                  <a:pt x="1366" y="510"/>
                </a:cubicBezTo>
                <a:cubicBezTo>
                  <a:pt x="1339" y="537"/>
                  <a:pt x="1337" y="533"/>
                  <a:pt x="1313" y="562"/>
                </a:cubicBezTo>
                <a:cubicBezTo>
                  <a:pt x="1232" y="659"/>
                  <a:pt x="1173" y="769"/>
                  <a:pt x="1126" y="885"/>
                </a:cubicBezTo>
                <a:cubicBezTo>
                  <a:pt x="1068" y="1027"/>
                  <a:pt x="1034" y="1178"/>
                  <a:pt x="1032" y="1332"/>
                </a:cubicBezTo>
                <a:cubicBezTo>
                  <a:pt x="1030" y="1466"/>
                  <a:pt x="1067" y="1624"/>
                  <a:pt x="1181" y="1708"/>
                </a:cubicBezTo>
                <a:cubicBezTo>
                  <a:pt x="1235" y="1747"/>
                  <a:pt x="1277" y="1734"/>
                  <a:pt x="1327" y="1699"/>
                </a:cubicBezTo>
                <a:cubicBezTo>
                  <a:pt x="1342" y="1687"/>
                  <a:pt x="1358" y="1675"/>
                  <a:pt x="1373" y="1663"/>
                </a:cubicBezTo>
              </a:path>
              <a:path w="4390" h="1734" extrusionOk="0">
                <a:moveTo>
                  <a:pt x="3877" y="211"/>
                </a:moveTo>
                <a:cubicBezTo>
                  <a:pt x="3826" y="206"/>
                  <a:pt x="3815" y="202"/>
                  <a:pt x="3785" y="211"/>
                </a:cubicBezTo>
                <a:cubicBezTo>
                  <a:pt x="3810" y="268"/>
                  <a:pt x="3848" y="308"/>
                  <a:pt x="3901" y="361"/>
                </a:cubicBezTo>
                <a:cubicBezTo>
                  <a:pt x="4008" y="469"/>
                  <a:pt x="4111" y="583"/>
                  <a:pt x="4189" y="714"/>
                </a:cubicBezTo>
                <a:cubicBezTo>
                  <a:pt x="4260" y="833"/>
                  <a:pt x="4311" y="962"/>
                  <a:pt x="4302" y="1103"/>
                </a:cubicBezTo>
                <a:cubicBezTo>
                  <a:pt x="4295" y="1218"/>
                  <a:pt x="4238" y="1329"/>
                  <a:pt x="4132" y="1376"/>
                </a:cubicBezTo>
                <a:cubicBezTo>
                  <a:pt x="4051" y="1411"/>
                  <a:pt x="3986" y="1374"/>
                  <a:pt x="3913" y="1341"/>
                </a:cubicBezTo>
              </a:path>
              <a:path w="4390" h="1734" extrusionOk="0">
                <a:moveTo>
                  <a:pt x="1396" y="1173"/>
                </a:moveTo>
                <a:cubicBezTo>
                  <a:pt x="1385" y="1184"/>
                  <a:pt x="1340" y="1202"/>
                  <a:pt x="1411" y="1195"/>
                </a:cubicBezTo>
                <a:cubicBezTo>
                  <a:pt x="1459" y="1191"/>
                  <a:pt x="1521" y="1168"/>
                  <a:pt x="1566" y="1151"/>
                </a:cubicBezTo>
                <a:cubicBezTo>
                  <a:pt x="1641" y="1122"/>
                  <a:pt x="1714" y="1079"/>
                  <a:pt x="1771" y="1021"/>
                </a:cubicBezTo>
                <a:cubicBezTo>
                  <a:pt x="1818" y="974"/>
                  <a:pt x="1857" y="906"/>
                  <a:pt x="1831" y="838"/>
                </a:cubicBezTo>
                <a:cubicBezTo>
                  <a:pt x="1804" y="768"/>
                  <a:pt x="1717" y="745"/>
                  <a:pt x="1650" y="750"/>
                </a:cubicBezTo>
                <a:cubicBezTo>
                  <a:pt x="1512" y="760"/>
                  <a:pt x="1403" y="867"/>
                  <a:pt x="1347" y="987"/>
                </a:cubicBezTo>
                <a:cubicBezTo>
                  <a:pt x="1287" y="1116"/>
                  <a:pt x="1294" y="1269"/>
                  <a:pt x="1368" y="1390"/>
                </a:cubicBezTo>
                <a:cubicBezTo>
                  <a:pt x="1417" y="1471"/>
                  <a:pt x="1494" y="1531"/>
                  <a:pt x="1589" y="1543"/>
                </a:cubicBezTo>
                <a:cubicBezTo>
                  <a:pt x="1725" y="1561"/>
                  <a:pt x="1779" y="1466"/>
                  <a:pt x="1833" y="1362"/>
                </a:cubicBezTo>
              </a:path>
              <a:path w="4390" h="1734" extrusionOk="0">
                <a:moveTo>
                  <a:pt x="1825" y="821"/>
                </a:moveTo>
                <a:cubicBezTo>
                  <a:pt x="1859" y="929"/>
                  <a:pt x="1902" y="1032"/>
                  <a:pt x="1945" y="1136"/>
                </a:cubicBezTo>
                <a:cubicBezTo>
                  <a:pt x="1981" y="1223"/>
                  <a:pt x="2013" y="1313"/>
                  <a:pt x="2053" y="1399"/>
                </a:cubicBezTo>
                <a:cubicBezTo>
                  <a:pt x="2065" y="1427"/>
                  <a:pt x="2067" y="1434"/>
                  <a:pt x="2078" y="1449"/>
                </a:cubicBezTo>
                <a:cubicBezTo>
                  <a:pt x="2084" y="1405"/>
                  <a:pt x="2083" y="1355"/>
                  <a:pt x="2084" y="1307"/>
                </a:cubicBezTo>
                <a:cubicBezTo>
                  <a:pt x="2085" y="1216"/>
                  <a:pt x="2093" y="1125"/>
                  <a:pt x="2105" y="1034"/>
                </a:cubicBezTo>
                <a:cubicBezTo>
                  <a:pt x="2113" y="973"/>
                  <a:pt x="2123" y="943"/>
                  <a:pt x="2153" y="896"/>
                </a:cubicBezTo>
                <a:cubicBezTo>
                  <a:pt x="2179" y="920"/>
                  <a:pt x="2203" y="946"/>
                  <a:pt x="2228" y="974"/>
                </a:cubicBezTo>
                <a:cubicBezTo>
                  <a:pt x="2284" y="1036"/>
                  <a:pt x="2349" y="1079"/>
                  <a:pt x="2434" y="1048"/>
                </a:cubicBezTo>
                <a:cubicBezTo>
                  <a:pt x="2541" y="1008"/>
                  <a:pt x="2619" y="835"/>
                  <a:pt x="2544" y="735"/>
                </a:cubicBezTo>
                <a:cubicBezTo>
                  <a:pt x="2536" y="728"/>
                  <a:pt x="2528" y="722"/>
                  <a:pt x="2520" y="715"/>
                </a:cubicBezTo>
                <a:cubicBezTo>
                  <a:pt x="2454" y="743"/>
                  <a:pt x="2432" y="752"/>
                  <a:pt x="2394" y="829"/>
                </a:cubicBezTo>
                <a:cubicBezTo>
                  <a:pt x="2337" y="943"/>
                  <a:pt x="2286" y="1100"/>
                  <a:pt x="2308" y="1230"/>
                </a:cubicBezTo>
                <a:cubicBezTo>
                  <a:pt x="2319" y="1263"/>
                  <a:pt x="2321" y="1273"/>
                  <a:pt x="2338" y="1289"/>
                </a:cubicBezTo>
                <a:cubicBezTo>
                  <a:pt x="2391" y="1282"/>
                  <a:pt x="2415" y="1278"/>
                  <a:pt x="2463" y="1245"/>
                </a:cubicBezTo>
                <a:cubicBezTo>
                  <a:pt x="2498" y="1221"/>
                  <a:pt x="2617" y="1163"/>
                  <a:pt x="2637" y="1132"/>
                </a:cubicBezTo>
                <a:cubicBezTo>
                  <a:pt x="2653" y="1108"/>
                  <a:pt x="2641" y="1086"/>
                  <a:pt x="2638" y="1052"/>
                </a:cubicBezTo>
                <a:cubicBezTo>
                  <a:pt x="2627" y="936"/>
                  <a:pt x="2589" y="809"/>
                  <a:pt x="2639" y="696"/>
                </a:cubicBezTo>
                <a:cubicBezTo>
                  <a:pt x="2644" y="691"/>
                  <a:pt x="2650" y="685"/>
                  <a:pt x="2655" y="680"/>
                </a:cubicBezTo>
                <a:cubicBezTo>
                  <a:pt x="2685" y="706"/>
                  <a:pt x="2704" y="715"/>
                  <a:pt x="2724" y="762"/>
                </a:cubicBezTo>
                <a:cubicBezTo>
                  <a:pt x="2757" y="843"/>
                  <a:pt x="2752" y="944"/>
                  <a:pt x="2794" y="1020"/>
                </a:cubicBezTo>
                <a:cubicBezTo>
                  <a:pt x="2809" y="1040"/>
                  <a:pt x="2813" y="1046"/>
                  <a:pt x="2827" y="1054"/>
                </a:cubicBezTo>
                <a:cubicBezTo>
                  <a:pt x="2869" y="1042"/>
                  <a:pt x="2878" y="1046"/>
                  <a:pt x="2914" y="1013"/>
                </a:cubicBezTo>
                <a:cubicBezTo>
                  <a:pt x="2964" y="967"/>
                  <a:pt x="2984" y="885"/>
                  <a:pt x="3008" y="824"/>
                </a:cubicBezTo>
                <a:cubicBezTo>
                  <a:pt x="3037" y="869"/>
                  <a:pt x="3059" y="924"/>
                  <a:pt x="3080" y="983"/>
                </a:cubicBezTo>
                <a:cubicBezTo>
                  <a:pt x="3143" y="1159"/>
                  <a:pt x="3239" y="1355"/>
                  <a:pt x="3235" y="1546"/>
                </a:cubicBezTo>
                <a:cubicBezTo>
                  <a:pt x="3234" y="1604"/>
                  <a:pt x="3215" y="1676"/>
                  <a:pt x="3156" y="1701"/>
                </a:cubicBezTo>
                <a:cubicBezTo>
                  <a:pt x="3064" y="1740"/>
                  <a:pt x="2997" y="1641"/>
                  <a:pt x="2977" y="1565"/>
                </a:cubicBezTo>
                <a:cubicBezTo>
                  <a:pt x="2950" y="1463"/>
                  <a:pt x="2970" y="1354"/>
                  <a:pt x="2981" y="1252"/>
                </a:cubicBezTo>
              </a:path>
              <a:path w="4390" h="1734" extrusionOk="0">
                <a:moveTo>
                  <a:pt x="3121" y="289"/>
                </a:moveTo>
                <a:cubicBezTo>
                  <a:pt x="3128" y="234"/>
                  <a:pt x="3138" y="183"/>
                  <a:pt x="3148" y="130"/>
                </a:cubicBezTo>
                <a:cubicBezTo>
                  <a:pt x="3161" y="182"/>
                  <a:pt x="3177" y="246"/>
                  <a:pt x="3186" y="303"/>
                </a:cubicBezTo>
                <a:cubicBezTo>
                  <a:pt x="3223" y="530"/>
                  <a:pt x="3261" y="756"/>
                  <a:pt x="3312" y="980"/>
                </a:cubicBezTo>
                <a:cubicBezTo>
                  <a:pt x="3278" y="916"/>
                  <a:pt x="3243" y="852"/>
                  <a:pt x="3209" y="787"/>
                </a:cubicBezTo>
                <a:cubicBezTo>
                  <a:pt x="3136" y="646"/>
                  <a:pt x="3074" y="499"/>
                  <a:pt x="3074" y="338"/>
                </a:cubicBezTo>
                <a:cubicBezTo>
                  <a:pt x="3074" y="253"/>
                  <a:pt x="3125" y="6"/>
                  <a:pt x="3249" y="0"/>
                </a:cubicBezTo>
                <a:cubicBezTo>
                  <a:pt x="3326" y="-4"/>
                  <a:pt x="3328" y="122"/>
                  <a:pt x="3331" y="171"/>
                </a:cubicBezTo>
                <a:cubicBezTo>
                  <a:pt x="3341" y="350"/>
                  <a:pt x="3251" y="606"/>
                  <a:pt x="3307" y="774"/>
                </a:cubicBezTo>
                <a:cubicBezTo>
                  <a:pt x="3326" y="830"/>
                  <a:pt x="3345" y="843"/>
                  <a:pt x="3403" y="826"/>
                </a:cubicBezTo>
                <a:cubicBezTo>
                  <a:pt x="3449" y="813"/>
                  <a:pt x="3484" y="770"/>
                  <a:pt x="3525" y="747"/>
                </a:cubicBezTo>
                <a:cubicBezTo>
                  <a:pt x="3539" y="738"/>
                  <a:pt x="3541" y="734"/>
                  <a:pt x="3552" y="736"/>
                </a:cubicBezTo>
                <a:cubicBezTo>
                  <a:pt x="3556" y="782"/>
                  <a:pt x="3545" y="860"/>
                  <a:pt x="3590" y="891"/>
                </a:cubicBezTo>
                <a:cubicBezTo>
                  <a:pt x="3631" y="919"/>
                  <a:pt x="3697" y="862"/>
                  <a:pt x="3728" y="881"/>
                </a:cubicBezTo>
                <a:cubicBezTo>
                  <a:pt x="3746" y="892"/>
                  <a:pt x="3723" y="919"/>
                  <a:pt x="3754" y="926"/>
                </a:cubicBezTo>
                <a:cubicBezTo>
                  <a:pt x="3806" y="938"/>
                  <a:pt x="3871" y="909"/>
                  <a:pt x="3906" y="922"/>
                </a:cubicBezTo>
                <a:cubicBezTo>
                  <a:pt x="3916" y="926"/>
                  <a:pt x="3890" y="945"/>
                  <a:pt x="3932" y="941"/>
                </a:cubicBezTo>
                <a:cubicBezTo>
                  <a:pt x="3974" y="937"/>
                  <a:pt x="4018" y="909"/>
                  <a:pt x="4057" y="893"/>
                </a:cubicBezTo>
                <a:cubicBezTo>
                  <a:pt x="4087" y="881"/>
                  <a:pt x="4116" y="867"/>
                  <a:pt x="4145" y="854"/>
                </a:cubicBezTo>
                <a:cubicBezTo>
                  <a:pt x="4154" y="907"/>
                  <a:pt x="4161" y="961"/>
                  <a:pt x="4170" y="1015"/>
                </a:cubicBezTo>
                <a:cubicBezTo>
                  <a:pt x="4204" y="1216"/>
                  <a:pt x="4290" y="1429"/>
                  <a:pt x="4278" y="1634"/>
                </a:cubicBezTo>
                <a:cubicBezTo>
                  <a:pt x="4275" y="1695"/>
                  <a:pt x="4259" y="1685"/>
                  <a:pt x="4232" y="1723"/>
                </a:cubicBezTo>
                <a:cubicBezTo>
                  <a:pt x="4179" y="1687"/>
                  <a:pt x="4158" y="1686"/>
                  <a:pt x="4120" y="1617"/>
                </a:cubicBezTo>
                <a:cubicBezTo>
                  <a:pt x="4063" y="1513"/>
                  <a:pt x="4051" y="1391"/>
                  <a:pt x="4031" y="1276"/>
                </a:cubicBezTo>
              </a:path>
              <a:path w="4390" h="1734" extrusionOk="0">
                <a:moveTo>
                  <a:pt x="3977" y="382"/>
                </a:moveTo>
                <a:cubicBezTo>
                  <a:pt x="3976" y="377"/>
                  <a:pt x="3976" y="373"/>
                  <a:pt x="3975" y="368"/>
                </a:cubicBezTo>
                <a:cubicBezTo>
                  <a:pt x="3971" y="395"/>
                  <a:pt x="3970" y="420"/>
                  <a:pt x="3967" y="447"/>
                </a:cubicBezTo>
                <a:cubicBezTo>
                  <a:pt x="3964" y="476"/>
                  <a:pt x="3961" y="487"/>
                  <a:pt x="3940" y="506"/>
                </a:cubicBezTo>
                <a:cubicBezTo>
                  <a:pt x="3917" y="526"/>
                  <a:pt x="3889" y="542"/>
                  <a:pt x="3864" y="559"/>
                </a:cubicBezTo>
              </a:path>
              <a:path w="4390" h="1734" extrusionOk="0">
                <a:moveTo>
                  <a:pt x="2386" y="1599"/>
                </a:moveTo>
                <a:cubicBezTo>
                  <a:pt x="2339" y="1651"/>
                  <a:pt x="2327" y="1661"/>
                  <a:pt x="2309" y="1700"/>
                </a:cubicBezTo>
                <a:cubicBezTo>
                  <a:pt x="2389" y="1717"/>
                  <a:pt x="2456" y="1710"/>
                  <a:pt x="2558" y="1686"/>
                </a:cubicBezTo>
                <a:cubicBezTo>
                  <a:pt x="2779" y="1634"/>
                  <a:pt x="2996" y="1569"/>
                  <a:pt x="3216" y="1512"/>
                </a:cubicBezTo>
                <a:cubicBezTo>
                  <a:pt x="3503" y="1437"/>
                  <a:pt x="4052" y="1198"/>
                  <a:pt x="4354" y="1286"/>
                </a:cubicBezTo>
                <a:cubicBezTo>
                  <a:pt x="4431" y="1309"/>
                  <a:pt x="4355" y="1299"/>
                  <a:pt x="4367" y="134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685800"/>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JFLAP</a:t>
            </a:r>
            <a:endParaRPr lang="en-US" altLang="en-US" sz="3200" b="0"/>
          </a:p>
        </p:txBody>
      </p:sp>
      <p:sp>
        <p:nvSpPr>
          <p:cNvPr id="39939" name="Text Box 2"/>
          <p:cNvSpPr txBox="1">
            <a:spLocks noChangeArrowheads="1"/>
          </p:cNvSpPr>
          <p:nvPr/>
        </p:nvSpPr>
        <p:spPr bwMode="auto">
          <a:xfrm>
            <a:off x="381000" y="220186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Prolog</a:t>
            </a:r>
            <a:endParaRPr lang="en-US" altLang="en-US" sz="3200" b="0"/>
          </a:p>
        </p:txBody>
      </p:sp>
      <p:sp>
        <p:nvSpPr>
          <p:cNvPr id="39940" name="Text Box 2"/>
          <p:cNvSpPr txBox="1">
            <a:spLocks noChangeArrowheads="1"/>
          </p:cNvSpPr>
          <p:nvPr/>
        </p:nvSpPr>
        <p:spPr bwMode="auto">
          <a:xfrm>
            <a:off x="381000" y="37195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Java</a:t>
            </a:r>
            <a:endParaRPr lang="en-US" altLang="en-US" sz="3200" b="0"/>
          </a:p>
        </p:txBody>
      </p:sp>
      <p:sp>
        <p:nvSpPr>
          <p:cNvPr id="39941" name="Text Box 2"/>
          <p:cNvSpPr txBox="1">
            <a:spLocks noChangeArrowheads="1"/>
          </p:cNvSpPr>
          <p:nvPr/>
        </p:nvSpPr>
        <p:spPr bwMode="auto">
          <a:xfrm>
            <a:off x="304800" y="5235575"/>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Racket</a:t>
            </a:r>
            <a:endParaRPr lang="en-US" altLang="en-US" sz="3200" b="0"/>
          </a:p>
        </p:txBody>
      </p:sp>
      <p:sp>
        <p:nvSpPr>
          <p:cNvPr id="39942" name="Rectangle 30"/>
          <p:cNvSpPr>
            <a:spLocks noChangeArrowheads="1"/>
          </p:cNvSpPr>
          <p:nvPr/>
        </p:nvSpPr>
        <p:spPr bwMode="auto">
          <a:xfrm>
            <a:off x="585788" y="5951538"/>
            <a:ext cx="1373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900"/>
              <a:t>the language formerly known as Scheme</a:t>
            </a:r>
          </a:p>
        </p:txBody>
      </p:sp>
      <p:sp>
        <p:nvSpPr>
          <p:cNvPr id="39943" name="Text Box 2"/>
          <p:cNvSpPr txBox="1">
            <a:spLocks noChangeArrowheads="1"/>
          </p:cNvSpPr>
          <p:nvPr/>
        </p:nvSpPr>
        <p:spPr bwMode="auto">
          <a:xfrm>
            <a:off x="3048000" y="5410200"/>
            <a:ext cx="5410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b="0">
                <a:solidFill>
                  <a:srgbClr val="008000"/>
                </a:solidFill>
                <a:latin typeface="Calibri" pitchFamily="34" charset="0"/>
              </a:rPr>
              <a:t>In CS 60 you'll use </a:t>
            </a:r>
            <a:r>
              <a:rPr lang="en-US" altLang="en-US" sz="3200" b="0" i="1">
                <a:solidFill>
                  <a:srgbClr val="008000"/>
                </a:solidFill>
                <a:latin typeface="Calibri" pitchFamily="34" charset="0"/>
              </a:rPr>
              <a:t>at least </a:t>
            </a:r>
            <a:r>
              <a:rPr lang="en-US" altLang="en-US" sz="3200" b="0">
                <a:solidFill>
                  <a:srgbClr val="008000"/>
                </a:solidFill>
                <a:latin typeface="Calibri" pitchFamily="34" charset="0"/>
              </a:rPr>
              <a:t>four programming languages...</a:t>
            </a:r>
          </a:p>
        </p:txBody>
      </p:sp>
      <p:sp>
        <p:nvSpPr>
          <p:cNvPr id="39944" name="Rectangle 50"/>
          <p:cNvSpPr>
            <a:spLocks noChangeArrowheads="1"/>
          </p:cNvSpPr>
          <p:nvPr/>
        </p:nvSpPr>
        <p:spPr bwMode="auto">
          <a:xfrm>
            <a:off x="3657600" y="304800"/>
            <a:ext cx="3900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i="1"/>
              <a:t>Programming language space</a:t>
            </a:r>
            <a:endParaRPr lang="en-US" altLang="en-US" i="1"/>
          </a:p>
        </p:txBody>
      </p:sp>
      <p:sp>
        <p:nvSpPr>
          <p:cNvPr id="10" name="Cloud 9"/>
          <p:cNvSpPr/>
          <p:nvPr/>
        </p:nvSpPr>
        <p:spPr bwMode="auto">
          <a:xfrm>
            <a:off x="2971800" y="914400"/>
            <a:ext cx="5486400" cy="3581400"/>
          </a:xfrm>
          <a:prstGeom prst="cloud">
            <a:avLst/>
          </a:prstGeom>
          <a:noFill/>
          <a:ln w="9525" cap="flat" cmpd="sng" algn="ctr">
            <a:solidFill>
              <a:srgbClr val="C00000"/>
            </a:solidFill>
            <a:prstDash val="solid"/>
            <a:round/>
            <a:headEnd type="none" w="med" len="med"/>
            <a:tailEnd type="none" w="med" len="med"/>
          </a:ln>
          <a:effectLst/>
        </p:spPr>
        <p:txBody>
          <a:bodyPr>
            <a:spAutoFit/>
          </a:bodyPr>
          <a:lstStyle/>
          <a:p>
            <a:pPr>
              <a:defRPr/>
            </a:pPr>
            <a:endParaRPr lang="en-US">
              <a:ea typeface="ＭＳ Ｐゴシック" pitchFamily="-112" charset="-128"/>
            </a:endParaRPr>
          </a:p>
        </p:txBody>
      </p:sp>
      <p:sp>
        <p:nvSpPr>
          <p:cNvPr id="39946" name="Text Box 2"/>
          <p:cNvSpPr txBox="1">
            <a:spLocks noChangeArrowheads="1"/>
          </p:cNvSpPr>
          <p:nvPr/>
        </p:nvSpPr>
        <p:spPr bwMode="auto">
          <a:xfrm>
            <a:off x="3352800" y="2514600"/>
            <a:ext cx="1752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a:latin typeface="Cambria" pitchFamily="18" charset="0"/>
              </a:rPr>
              <a:t>Python</a:t>
            </a:r>
          </a:p>
        </p:txBody>
      </p:sp>
      <p:sp>
        <p:nvSpPr>
          <p:cNvPr id="39947" name="Oval 11"/>
          <p:cNvSpPr>
            <a:spLocks noChangeArrowheads="1"/>
          </p:cNvSpPr>
          <p:nvPr/>
        </p:nvSpPr>
        <p:spPr bwMode="auto">
          <a:xfrm>
            <a:off x="4114800" y="2514600"/>
            <a:ext cx="76200" cy="762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9948" name="Text Box 2"/>
          <p:cNvSpPr txBox="1">
            <a:spLocks noChangeArrowheads="1"/>
          </p:cNvSpPr>
          <p:nvPr/>
        </p:nvSpPr>
        <p:spPr bwMode="auto">
          <a:xfrm>
            <a:off x="5105400" y="2222500"/>
            <a:ext cx="1752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a:latin typeface="Cambria" pitchFamily="18" charset="0"/>
              </a:rPr>
              <a:t>Matlab</a:t>
            </a:r>
          </a:p>
        </p:txBody>
      </p:sp>
      <p:sp>
        <p:nvSpPr>
          <p:cNvPr id="39949" name="Oval 13"/>
          <p:cNvSpPr>
            <a:spLocks noChangeArrowheads="1"/>
          </p:cNvSpPr>
          <p:nvPr/>
        </p:nvSpPr>
        <p:spPr bwMode="auto">
          <a:xfrm>
            <a:off x="5457825" y="2541588"/>
            <a:ext cx="76200" cy="762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9950" name="Text Box 2"/>
          <p:cNvSpPr txBox="1">
            <a:spLocks noChangeArrowheads="1"/>
          </p:cNvSpPr>
          <p:nvPr/>
        </p:nvSpPr>
        <p:spPr bwMode="auto">
          <a:xfrm>
            <a:off x="3200400" y="3546475"/>
            <a:ext cx="1752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100">
                <a:latin typeface="Cambria" pitchFamily="18" charset="0"/>
              </a:rPr>
              <a:t>C</a:t>
            </a:r>
          </a:p>
        </p:txBody>
      </p:sp>
      <p:sp>
        <p:nvSpPr>
          <p:cNvPr id="39951" name="Oval 15"/>
          <p:cNvSpPr>
            <a:spLocks noChangeArrowheads="1"/>
          </p:cNvSpPr>
          <p:nvPr/>
        </p:nvSpPr>
        <p:spPr bwMode="auto">
          <a:xfrm>
            <a:off x="3886200" y="3622675"/>
            <a:ext cx="76200" cy="762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39952" name="Line 31"/>
          <p:cNvSpPr>
            <a:spLocks noChangeShapeType="1"/>
          </p:cNvSpPr>
          <p:nvPr/>
        </p:nvSpPr>
        <p:spPr bwMode="auto">
          <a:xfrm flipV="1">
            <a:off x="2757488" y="762000"/>
            <a:ext cx="0" cy="3705225"/>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9953" name="Rectangle 16"/>
          <p:cNvSpPr>
            <a:spLocks noChangeArrowheads="1"/>
          </p:cNvSpPr>
          <p:nvPr/>
        </p:nvSpPr>
        <p:spPr bwMode="auto">
          <a:xfrm>
            <a:off x="7742238" y="4705350"/>
            <a:ext cx="1173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i="1">
                <a:solidFill>
                  <a:srgbClr val="C00000"/>
                </a:solidFill>
                <a:latin typeface="Cambria" pitchFamily="18" charset="0"/>
              </a:rPr>
              <a:t>task-specific</a:t>
            </a:r>
            <a:endParaRPr lang="en-US" altLang="en-US" sz="1500">
              <a:latin typeface="Cambria" pitchFamily="18" charset="0"/>
            </a:endParaRPr>
          </a:p>
        </p:txBody>
      </p:sp>
      <p:sp>
        <p:nvSpPr>
          <p:cNvPr id="39954" name="Line 31"/>
          <p:cNvSpPr>
            <a:spLocks noChangeShapeType="1"/>
          </p:cNvSpPr>
          <p:nvPr/>
        </p:nvSpPr>
        <p:spPr bwMode="auto">
          <a:xfrm rot="5400000" flipV="1">
            <a:off x="5753100" y="1866900"/>
            <a:ext cx="0" cy="55626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9955" name="Rectangle 18"/>
          <p:cNvSpPr>
            <a:spLocks noChangeArrowheads="1"/>
          </p:cNvSpPr>
          <p:nvPr/>
        </p:nvSpPr>
        <p:spPr bwMode="auto">
          <a:xfrm rot="-5400000">
            <a:off x="1816894" y="2528094"/>
            <a:ext cx="14176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i="1"/>
              <a:t>abstraction axis</a:t>
            </a:r>
            <a:endParaRPr lang="en-US" altLang="en-US" sz="1500"/>
          </a:p>
        </p:txBody>
      </p:sp>
      <p:sp>
        <p:nvSpPr>
          <p:cNvPr id="39956" name="Rectangle 19"/>
          <p:cNvSpPr>
            <a:spLocks noChangeArrowheads="1"/>
          </p:cNvSpPr>
          <p:nvPr/>
        </p:nvSpPr>
        <p:spPr bwMode="auto">
          <a:xfrm>
            <a:off x="3008313" y="4705350"/>
            <a:ext cx="1574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i="1">
                <a:solidFill>
                  <a:srgbClr val="C00000"/>
                </a:solidFill>
                <a:latin typeface="Cambria" pitchFamily="18" charset="0"/>
              </a:rPr>
              <a:t>task-independent</a:t>
            </a:r>
            <a:endParaRPr lang="en-US" altLang="en-US" sz="1500">
              <a:latin typeface="Cambria" pitchFamily="18" charset="0"/>
            </a:endParaRPr>
          </a:p>
        </p:txBody>
      </p:sp>
      <p:sp>
        <p:nvSpPr>
          <p:cNvPr id="39957" name="Rectangle 20"/>
          <p:cNvSpPr>
            <a:spLocks noChangeArrowheads="1"/>
          </p:cNvSpPr>
          <p:nvPr/>
        </p:nvSpPr>
        <p:spPr bwMode="auto">
          <a:xfrm>
            <a:off x="5540375" y="4800600"/>
            <a:ext cx="1317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i="1"/>
              <a:t>specificity axis</a:t>
            </a:r>
            <a:endParaRPr lang="en-US" altLang="en-US" sz="1500"/>
          </a:p>
        </p:txBody>
      </p:sp>
      <p:sp>
        <p:nvSpPr>
          <p:cNvPr id="39958" name="Rectangle 21"/>
          <p:cNvSpPr>
            <a:spLocks noChangeArrowheads="1"/>
          </p:cNvSpPr>
          <p:nvPr/>
        </p:nvSpPr>
        <p:spPr bwMode="auto">
          <a:xfrm rot="-5400000">
            <a:off x="2195512" y="4143376"/>
            <a:ext cx="7413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i="1">
                <a:solidFill>
                  <a:srgbClr val="C00000"/>
                </a:solidFill>
                <a:latin typeface="Cambria" pitchFamily="18" charset="0"/>
              </a:rPr>
              <a:t>HWare</a:t>
            </a:r>
            <a:endParaRPr lang="en-US" altLang="en-US" sz="1500">
              <a:latin typeface="Cambria" pitchFamily="18" charset="0"/>
            </a:endParaRPr>
          </a:p>
        </p:txBody>
      </p:sp>
      <p:sp>
        <p:nvSpPr>
          <p:cNvPr id="39959" name="Rectangle 22"/>
          <p:cNvSpPr>
            <a:spLocks noChangeArrowheads="1"/>
          </p:cNvSpPr>
          <p:nvPr/>
        </p:nvSpPr>
        <p:spPr bwMode="auto">
          <a:xfrm rot="-5400000">
            <a:off x="1963737" y="892176"/>
            <a:ext cx="120491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i="1">
                <a:solidFill>
                  <a:srgbClr val="C00000"/>
                </a:solidFill>
                <a:latin typeface="Cambria" pitchFamily="18" charset="0"/>
              </a:rPr>
              <a:t>computation</a:t>
            </a:r>
            <a:endParaRPr lang="en-US" altLang="en-US" sz="1500">
              <a:latin typeface="Cambria" pitchFamily="18" charset="0"/>
            </a:endParaRPr>
          </a:p>
        </p:txBody>
      </p:sp>
      <p:sp>
        <p:nvSpPr>
          <p:cNvPr id="39960" name="Ink 31"/>
          <p:cNvSpPr>
            <a:spLocks noRot="1" noChangeAspect="1" noEditPoints="1" noChangeArrowheads="1" noChangeShapeType="1" noTextEdit="1"/>
          </p:cNvSpPr>
          <p:nvPr/>
        </p:nvSpPr>
        <p:spPr bwMode="auto">
          <a:xfrm>
            <a:off x="7756525" y="674688"/>
            <a:ext cx="471488" cy="714375"/>
          </a:xfrm>
          <a:custGeom>
            <a:avLst/>
            <a:gdLst>
              <a:gd name="T0" fmla="*/ 2147483647 w 1309"/>
              <a:gd name="T1" fmla="*/ 2147483647 h 1985"/>
              <a:gd name="T2" fmla="*/ 2147483647 w 1309"/>
              <a:gd name="T3" fmla="*/ 2147483647 h 1985"/>
              <a:gd name="T4" fmla="*/ 2147483647 w 1309"/>
              <a:gd name="T5" fmla="*/ 2147483647 h 1985"/>
              <a:gd name="T6" fmla="*/ 2147483647 w 1309"/>
              <a:gd name="T7" fmla="*/ 2147483647 h 1985"/>
              <a:gd name="T8" fmla="*/ 2147483647 w 1309"/>
              <a:gd name="T9" fmla="*/ 2147483647 h 1985"/>
              <a:gd name="T10" fmla="*/ 2147483647 w 1309"/>
              <a:gd name="T11" fmla="*/ 2147483647 h 1985"/>
              <a:gd name="T12" fmla="*/ 2147483647 w 1309"/>
              <a:gd name="T13" fmla="*/ 2147483647 h 1985"/>
              <a:gd name="T14" fmla="*/ 2147483647 w 1309"/>
              <a:gd name="T15" fmla="*/ 2147483647 h 1985"/>
              <a:gd name="T16" fmla="*/ 2147483647 w 1309"/>
              <a:gd name="T17" fmla="*/ 2147483647 h 1985"/>
              <a:gd name="T18" fmla="*/ 2147483647 w 1309"/>
              <a:gd name="T19" fmla="*/ 2147483647 h 1985"/>
              <a:gd name="T20" fmla="*/ 2147483647 w 1309"/>
              <a:gd name="T21" fmla="*/ 2147483647 h 1985"/>
              <a:gd name="T22" fmla="*/ 2147483647 w 1309"/>
              <a:gd name="T23" fmla="*/ 2147483647 h 1985"/>
              <a:gd name="T24" fmla="*/ 2147483647 w 1309"/>
              <a:gd name="T25" fmla="*/ 2147483647 h 1985"/>
              <a:gd name="T26" fmla="*/ 2147483647 w 1309"/>
              <a:gd name="T27" fmla="*/ 2147483647 h 1985"/>
              <a:gd name="T28" fmla="*/ 2147483647 w 1309"/>
              <a:gd name="T29" fmla="*/ 2147483647 h 1985"/>
              <a:gd name="T30" fmla="*/ 2147483647 w 1309"/>
              <a:gd name="T31" fmla="*/ 2147483647 h 1985"/>
              <a:gd name="T32" fmla="*/ 2147483647 w 1309"/>
              <a:gd name="T33" fmla="*/ 2147483647 h 1985"/>
              <a:gd name="T34" fmla="*/ 2147483647 w 1309"/>
              <a:gd name="T35" fmla="*/ 2147483647 h 1985"/>
              <a:gd name="T36" fmla="*/ 2147483647 w 1309"/>
              <a:gd name="T37" fmla="*/ 2147483647 h 1985"/>
              <a:gd name="T38" fmla="*/ 2147483647 w 1309"/>
              <a:gd name="T39" fmla="*/ 2147483647 h 1985"/>
              <a:gd name="T40" fmla="*/ 2147483647 w 1309"/>
              <a:gd name="T41" fmla="*/ 2147483647 h 1985"/>
              <a:gd name="T42" fmla="*/ 2147483647 w 1309"/>
              <a:gd name="T43" fmla="*/ 2147483647 h 1985"/>
              <a:gd name="T44" fmla="*/ 2147483647 w 1309"/>
              <a:gd name="T45" fmla="*/ 2147483647 h 1985"/>
              <a:gd name="T46" fmla="*/ 2147483647 w 1309"/>
              <a:gd name="T47" fmla="*/ 2147483647 h 1985"/>
              <a:gd name="T48" fmla="*/ 2147483647 w 1309"/>
              <a:gd name="T49" fmla="*/ 2147483647 h 1985"/>
              <a:gd name="T50" fmla="*/ 2147483647 w 1309"/>
              <a:gd name="T51" fmla="*/ 2147483647 h 1985"/>
              <a:gd name="T52" fmla="*/ 2147483647 w 1309"/>
              <a:gd name="T53" fmla="*/ 2147483647 h 1985"/>
              <a:gd name="T54" fmla="*/ 2147483647 w 1309"/>
              <a:gd name="T55" fmla="*/ 2147483647 h 1985"/>
              <a:gd name="T56" fmla="*/ 0 w 1309"/>
              <a:gd name="T57" fmla="*/ 2147483647 h 1985"/>
              <a:gd name="T58" fmla="*/ 2147483647 w 1309"/>
              <a:gd name="T59" fmla="*/ 2147483647 h 1985"/>
              <a:gd name="T60" fmla="*/ 2147483647 w 1309"/>
              <a:gd name="T61" fmla="*/ 2147483647 h 1985"/>
              <a:gd name="T62" fmla="*/ 2147483647 w 1309"/>
              <a:gd name="T63" fmla="*/ 2147483647 h 1985"/>
              <a:gd name="T64" fmla="*/ 2147483647 w 1309"/>
              <a:gd name="T65" fmla="*/ 2147483647 h 1985"/>
              <a:gd name="T66" fmla="*/ 2147483647 w 1309"/>
              <a:gd name="T67" fmla="*/ 2147483647 h 1985"/>
              <a:gd name="T68" fmla="*/ 2147483647 w 1309"/>
              <a:gd name="T69" fmla="*/ 2147483647 h 1985"/>
              <a:gd name="T70" fmla="*/ 2147483647 w 1309"/>
              <a:gd name="T71" fmla="*/ 2147483647 h 1985"/>
              <a:gd name="T72" fmla="*/ 2147483647 w 1309"/>
              <a:gd name="T73" fmla="*/ 2147483647 h 19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9"/>
              <a:gd name="T112" fmla="*/ 0 h 1985"/>
              <a:gd name="T113" fmla="*/ 1309 w 1309"/>
              <a:gd name="T114" fmla="*/ 1985 h 19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9" h="1985" extrusionOk="0">
                <a:moveTo>
                  <a:pt x="344" y="1687"/>
                </a:moveTo>
                <a:cubicBezTo>
                  <a:pt x="326" y="1662"/>
                  <a:pt x="310" y="1640"/>
                  <a:pt x="277" y="1639"/>
                </a:cubicBezTo>
                <a:cubicBezTo>
                  <a:pt x="242" y="1638"/>
                  <a:pt x="214" y="1669"/>
                  <a:pt x="196" y="1696"/>
                </a:cubicBezTo>
                <a:cubicBezTo>
                  <a:pt x="170" y="1736"/>
                  <a:pt x="158" y="1781"/>
                  <a:pt x="158" y="1828"/>
                </a:cubicBezTo>
                <a:cubicBezTo>
                  <a:pt x="158" y="1875"/>
                  <a:pt x="173" y="1899"/>
                  <a:pt x="205" y="1931"/>
                </a:cubicBezTo>
                <a:cubicBezTo>
                  <a:pt x="249" y="1944"/>
                  <a:pt x="279" y="1946"/>
                  <a:pt x="322" y="1925"/>
                </a:cubicBezTo>
                <a:cubicBezTo>
                  <a:pt x="365" y="1904"/>
                  <a:pt x="411" y="1866"/>
                  <a:pt x="433" y="1822"/>
                </a:cubicBezTo>
                <a:cubicBezTo>
                  <a:pt x="453" y="1781"/>
                  <a:pt x="458" y="1728"/>
                  <a:pt x="436" y="1687"/>
                </a:cubicBezTo>
                <a:cubicBezTo>
                  <a:pt x="417" y="1653"/>
                  <a:pt x="394" y="1644"/>
                  <a:pt x="361" y="1629"/>
                </a:cubicBezTo>
                <a:cubicBezTo>
                  <a:pt x="302" y="1633"/>
                  <a:pt x="268" y="1645"/>
                  <a:pt x="231" y="1695"/>
                </a:cubicBezTo>
                <a:cubicBezTo>
                  <a:pt x="183" y="1760"/>
                  <a:pt x="151" y="1865"/>
                  <a:pt x="193" y="1940"/>
                </a:cubicBezTo>
                <a:cubicBezTo>
                  <a:pt x="200" y="1949"/>
                  <a:pt x="207" y="1957"/>
                  <a:pt x="214" y="1966"/>
                </a:cubicBezTo>
                <a:cubicBezTo>
                  <a:pt x="259" y="1984"/>
                  <a:pt x="296" y="1991"/>
                  <a:pt x="343" y="1969"/>
                </a:cubicBezTo>
                <a:cubicBezTo>
                  <a:pt x="389" y="1948"/>
                  <a:pt x="436" y="1902"/>
                  <a:pt x="450" y="1851"/>
                </a:cubicBezTo>
                <a:cubicBezTo>
                  <a:pt x="465" y="1795"/>
                  <a:pt x="452" y="1733"/>
                  <a:pt x="416" y="1688"/>
                </a:cubicBezTo>
                <a:cubicBezTo>
                  <a:pt x="382" y="1646"/>
                  <a:pt x="323" y="1615"/>
                  <a:pt x="268" y="1625"/>
                </a:cubicBezTo>
                <a:cubicBezTo>
                  <a:pt x="209" y="1636"/>
                  <a:pt x="165" y="1686"/>
                  <a:pt x="141" y="1737"/>
                </a:cubicBezTo>
                <a:cubicBezTo>
                  <a:pt x="119" y="1786"/>
                  <a:pt x="110" y="1848"/>
                  <a:pt x="135" y="1898"/>
                </a:cubicBezTo>
                <a:cubicBezTo>
                  <a:pt x="156" y="1941"/>
                  <a:pt x="206" y="1963"/>
                  <a:pt x="252" y="1964"/>
                </a:cubicBezTo>
                <a:cubicBezTo>
                  <a:pt x="299" y="1965"/>
                  <a:pt x="354" y="1947"/>
                  <a:pt x="387" y="1913"/>
                </a:cubicBezTo>
                <a:cubicBezTo>
                  <a:pt x="414" y="1886"/>
                  <a:pt x="410" y="1863"/>
                  <a:pt x="409" y="1829"/>
                </a:cubicBezTo>
                <a:cubicBezTo>
                  <a:pt x="377" y="1774"/>
                  <a:pt x="338" y="1739"/>
                  <a:pt x="269" y="1740"/>
                </a:cubicBezTo>
                <a:cubicBezTo>
                  <a:pt x="219" y="1741"/>
                  <a:pt x="178" y="1767"/>
                  <a:pt x="154" y="1810"/>
                </a:cubicBezTo>
                <a:cubicBezTo>
                  <a:pt x="135" y="1844"/>
                  <a:pt x="132" y="1886"/>
                  <a:pt x="155" y="1919"/>
                </a:cubicBezTo>
                <a:cubicBezTo>
                  <a:pt x="177" y="1950"/>
                  <a:pt x="215" y="1959"/>
                  <a:pt x="251" y="1957"/>
                </a:cubicBezTo>
                <a:cubicBezTo>
                  <a:pt x="291" y="1955"/>
                  <a:pt x="312" y="1938"/>
                  <a:pt x="340" y="1912"/>
                </a:cubicBezTo>
                <a:cubicBezTo>
                  <a:pt x="349" y="1876"/>
                  <a:pt x="353" y="1851"/>
                  <a:pt x="332" y="1817"/>
                </a:cubicBezTo>
                <a:cubicBezTo>
                  <a:pt x="317" y="1792"/>
                  <a:pt x="284" y="1764"/>
                  <a:pt x="253" y="1767"/>
                </a:cubicBezTo>
                <a:cubicBezTo>
                  <a:pt x="235" y="1774"/>
                  <a:pt x="228" y="1777"/>
                  <a:pt x="219" y="1787"/>
                </a:cubicBezTo>
                <a:cubicBezTo>
                  <a:pt x="202" y="1825"/>
                  <a:pt x="204" y="1854"/>
                  <a:pt x="235" y="1885"/>
                </a:cubicBezTo>
                <a:cubicBezTo>
                  <a:pt x="262" y="1912"/>
                  <a:pt x="298" y="1916"/>
                  <a:pt x="334" y="1919"/>
                </a:cubicBezTo>
                <a:cubicBezTo>
                  <a:pt x="358" y="1921"/>
                  <a:pt x="389" y="1922"/>
                  <a:pt x="398" y="1896"/>
                </a:cubicBezTo>
                <a:cubicBezTo>
                  <a:pt x="406" y="1875"/>
                  <a:pt x="382" y="1855"/>
                  <a:pt x="367" y="1845"/>
                </a:cubicBezTo>
                <a:cubicBezTo>
                  <a:pt x="332" y="1821"/>
                  <a:pt x="303" y="1825"/>
                  <a:pt x="267" y="1842"/>
                </a:cubicBezTo>
                <a:cubicBezTo>
                  <a:pt x="254" y="1858"/>
                  <a:pt x="235" y="1877"/>
                  <a:pt x="256" y="1897"/>
                </a:cubicBezTo>
                <a:cubicBezTo>
                  <a:pt x="281" y="1920"/>
                  <a:pt x="321" y="1914"/>
                  <a:pt x="351" y="1909"/>
                </a:cubicBezTo>
                <a:cubicBezTo>
                  <a:pt x="386" y="1903"/>
                  <a:pt x="428" y="1888"/>
                  <a:pt x="451" y="1858"/>
                </a:cubicBezTo>
                <a:cubicBezTo>
                  <a:pt x="470" y="1833"/>
                  <a:pt x="460" y="1814"/>
                  <a:pt x="444" y="1793"/>
                </a:cubicBezTo>
                <a:cubicBezTo>
                  <a:pt x="409" y="1779"/>
                  <a:pt x="381" y="1778"/>
                  <a:pt x="346" y="1797"/>
                </a:cubicBezTo>
                <a:cubicBezTo>
                  <a:pt x="309" y="1817"/>
                  <a:pt x="269" y="1859"/>
                  <a:pt x="275" y="1905"/>
                </a:cubicBezTo>
                <a:cubicBezTo>
                  <a:pt x="279" y="1932"/>
                  <a:pt x="308" y="1944"/>
                  <a:pt x="332" y="1945"/>
                </a:cubicBezTo>
                <a:cubicBezTo>
                  <a:pt x="351" y="1943"/>
                  <a:pt x="356" y="1943"/>
                  <a:pt x="368" y="1938"/>
                </a:cubicBezTo>
                <a:cubicBezTo>
                  <a:pt x="389" y="1919"/>
                  <a:pt x="399" y="1906"/>
                  <a:pt x="389" y="1877"/>
                </a:cubicBezTo>
                <a:cubicBezTo>
                  <a:pt x="377" y="1843"/>
                  <a:pt x="340" y="1816"/>
                  <a:pt x="303" y="1817"/>
                </a:cubicBezTo>
                <a:cubicBezTo>
                  <a:pt x="282" y="1822"/>
                  <a:pt x="275" y="1824"/>
                  <a:pt x="262" y="1831"/>
                </a:cubicBezTo>
                <a:cubicBezTo>
                  <a:pt x="249" y="1851"/>
                  <a:pt x="231" y="1873"/>
                  <a:pt x="253" y="1895"/>
                </a:cubicBezTo>
                <a:cubicBezTo>
                  <a:pt x="282" y="1924"/>
                  <a:pt x="335" y="1910"/>
                  <a:pt x="369" y="1899"/>
                </a:cubicBezTo>
                <a:cubicBezTo>
                  <a:pt x="412" y="1885"/>
                  <a:pt x="488" y="1851"/>
                  <a:pt x="496" y="1798"/>
                </a:cubicBezTo>
                <a:cubicBezTo>
                  <a:pt x="501" y="1762"/>
                  <a:pt x="439" y="1765"/>
                  <a:pt x="420" y="1766"/>
                </a:cubicBezTo>
                <a:cubicBezTo>
                  <a:pt x="378" y="1768"/>
                  <a:pt x="342" y="1785"/>
                  <a:pt x="302" y="1796"/>
                </a:cubicBezTo>
              </a:path>
              <a:path w="1309" h="1985" extrusionOk="0">
                <a:moveTo>
                  <a:pt x="390" y="326"/>
                </a:moveTo>
                <a:cubicBezTo>
                  <a:pt x="375" y="331"/>
                  <a:pt x="374" y="328"/>
                  <a:pt x="393" y="390"/>
                </a:cubicBezTo>
                <a:cubicBezTo>
                  <a:pt x="421" y="484"/>
                  <a:pt x="460" y="575"/>
                  <a:pt x="495" y="667"/>
                </a:cubicBezTo>
                <a:cubicBezTo>
                  <a:pt x="532" y="763"/>
                  <a:pt x="580" y="866"/>
                  <a:pt x="588" y="970"/>
                </a:cubicBezTo>
                <a:cubicBezTo>
                  <a:pt x="594" y="1050"/>
                  <a:pt x="561" y="1116"/>
                  <a:pt x="500" y="1166"/>
                </a:cubicBezTo>
                <a:cubicBezTo>
                  <a:pt x="432" y="1222"/>
                  <a:pt x="318" y="1270"/>
                  <a:pt x="229" y="1273"/>
                </a:cubicBezTo>
                <a:cubicBezTo>
                  <a:pt x="151" y="1276"/>
                  <a:pt x="116" y="1226"/>
                  <a:pt x="76" y="1170"/>
                </a:cubicBezTo>
              </a:path>
              <a:path w="1309" h="1985" extrusionOk="0">
                <a:moveTo>
                  <a:pt x="0" y="440"/>
                </a:moveTo>
                <a:cubicBezTo>
                  <a:pt x="96" y="414"/>
                  <a:pt x="191" y="390"/>
                  <a:pt x="286" y="363"/>
                </a:cubicBezTo>
                <a:cubicBezTo>
                  <a:pt x="403" y="330"/>
                  <a:pt x="511" y="293"/>
                  <a:pt x="619" y="235"/>
                </a:cubicBezTo>
                <a:cubicBezTo>
                  <a:pt x="684" y="200"/>
                  <a:pt x="743" y="155"/>
                  <a:pt x="811" y="127"/>
                </a:cubicBezTo>
              </a:path>
              <a:path w="1309" h="1985" extrusionOk="0">
                <a:moveTo>
                  <a:pt x="885" y="837"/>
                </a:moveTo>
                <a:cubicBezTo>
                  <a:pt x="890" y="885"/>
                  <a:pt x="895" y="928"/>
                  <a:pt x="906" y="975"/>
                </a:cubicBezTo>
                <a:cubicBezTo>
                  <a:pt x="908" y="932"/>
                  <a:pt x="905" y="887"/>
                  <a:pt x="896" y="840"/>
                </a:cubicBezTo>
                <a:cubicBezTo>
                  <a:pt x="879" y="745"/>
                  <a:pt x="851" y="654"/>
                  <a:pt x="812" y="566"/>
                </a:cubicBezTo>
                <a:cubicBezTo>
                  <a:pt x="791" y="518"/>
                  <a:pt x="679" y="377"/>
                  <a:pt x="695" y="322"/>
                </a:cubicBezTo>
                <a:cubicBezTo>
                  <a:pt x="708" y="279"/>
                  <a:pt x="744" y="247"/>
                  <a:pt x="778" y="219"/>
                </a:cubicBezTo>
                <a:cubicBezTo>
                  <a:pt x="841" y="167"/>
                  <a:pt x="913" y="132"/>
                  <a:pt x="982" y="89"/>
                </a:cubicBezTo>
                <a:cubicBezTo>
                  <a:pt x="1054" y="43"/>
                  <a:pt x="1113" y="14"/>
                  <a:pt x="1198" y="0"/>
                </a:cubicBezTo>
              </a:path>
              <a:path w="1309" h="1985" extrusionOk="0">
                <a:moveTo>
                  <a:pt x="880" y="467"/>
                </a:moveTo>
                <a:cubicBezTo>
                  <a:pt x="865" y="495"/>
                  <a:pt x="852" y="521"/>
                  <a:pt x="841" y="551"/>
                </a:cubicBezTo>
                <a:cubicBezTo>
                  <a:pt x="868" y="544"/>
                  <a:pt x="904" y="525"/>
                  <a:pt x="939" y="503"/>
                </a:cubicBezTo>
                <a:cubicBezTo>
                  <a:pt x="1016" y="455"/>
                  <a:pt x="1094" y="410"/>
                  <a:pt x="1173" y="365"/>
                </a:cubicBezTo>
                <a:cubicBezTo>
                  <a:pt x="1242" y="326"/>
                  <a:pt x="1264" y="313"/>
                  <a:pt x="1308" y="28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1" name="Ink 32"/>
          <p:cNvSpPr>
            <a:spLocks noRot="1" noChangeAspect="1" noEditPoints="1" noChangeArrowheads="1" noChangeShapeType="1" noTextEdit="1"/>
          </p:cNvSpPr>
          <p:nvPr/>
        </p:nvSpPr>
        <p:spPr bwMode="auto">
          <a:xfrm>
            <a:off x="5372100" y="827088"/>
            <a:ext cx="565150" cy="493712"/>
          </a:xfrm>
          <a:custGeom>
            <a:avLst/>
            <a:gdLst>
              <a:gd name="T0" fmla="*/ 2147483647 w 1573"/>
              <a:gd name="T1" fmla="*/ 2147483647 h 1373"/>
              <a:gd name="T2" fmla="*/ 2147483647 w 1573"/>
              <a:gd name="T3" fmla="*/ 2147483647 h 1373"/>
              <a:gd name="T4" fmla="*/ 2147483647 w 1573"/>
              <a:gd name="T5" fmla="*/ 2147483647 h 1373"/>
              <a:gd name="T6" fmla="*/ 2147483647 w 1573"/>
              <a:gd name="T7" fmla="*/ 2147483647 h 1373"/>
              <a:gd name="T8" fmla="*/ 0 w 1573"/>
              <a:gd name="T9" fmla="*/ 2147483647 h 1373"/>
              <a:gd name="T10" fmla="*/ 2147483647 w 1573"/>
              <a:gd name="T11" fmla="*/ 2147483647 h 1373"/>
              <a:gd name="T12" fmla="*/ 2147483647 w 1573"/>
              <a:gd name="T13" fmla="*/ 2147483647 h 1373"/>
              <a:gd name="T14" fmla="*/ 2147483647 w 1573"/>
              <a:gd name="T15" fmla="*/ 2147483647 h 1373"/>
              <a:gd name="T16" fmla="*/ 2147483647 w 1573"/>
              <a:gd name="T17" fmla="*/ 2147483647 h 1373"/>
              <a:gd name="T18" fmla="*/ 2147483647 w 1573"/>
              <a:gd name="T19" fmla="*/ 2147483647 h 1373"/>
              <a:gd name="T20" fmla="*/ 2147483647 w 1573"/>
              <a:gd name="T21" fmla="*/ 2147483647 h 1373"/>
              <a:gd name="T22" fmla="*/ 2147483647 w 1573"/>
              <a:gd name="T23" fmla="*/ 2147483647 h 1373"/>
              <a:gd name="T24" fmla="*/ 2147483647 w 1573"/>
              <a:gd name="T25" fmla="*/ 2147483647 h 1373"/>
              <a:gd name="T26" fmla="*/ 2147483647 w 1573"/>
              <a:gd name="T27" fmla="*/ 2147483647 h 1373"/>
              <a:gd name="T28" fmla="*/ 2147483647 w 1573"/>
              <a:gd name="T29" fmla="*/ 2147483647 h 1373"/>
              <a:gd name="T30" fmla="*/ 2147483647 w 1573"/>
              <a:gd name="T31" fmla="*/ 2147483647 h 1373"/>
              <a:gd name="T32" fmla="*/ 2147483647 w 1573"/>
              <a:gd name="T33" fmla="*/ 2147483647 h 1373"/>
              <a:gd name="T34" fmla="*/ 2147483647 w 1573"/>
              <a:gd name="T35" fmla="*/ 2147483647 h 1373"/>
              <a:gd name="T36" fmla="*/ 2147483647 w 1573"/>
              <a:gd name="T37" fmla="*/ 2147483647 h 1373"/>
              <a:gd name="T38" fmla="*/ 2147483647 w 1573"/>
              <a:gd name="T39" fmla="*/ 2147483647 h 1373"/>
              <a:gd name="T40" fmla="*/ 2147483647 w 1573"/>
              <a:gd name="T41" fmla="*/ 2147483647 h 1373"/>
              <a:gd name="T42" fmla="*/ 2147483647 w 1573"/>
              <a:gd name="T43" fmla="*/ 2147483647 h 1373"/>
              <a:gd name="T44" fmla="*/ 2147483647 w 1573"/>
              <a:gd name="T45" fmla="*/ 2147483647 h 1373"/>
              <a:gd name="T46" fmla="*/ 2147483647 w 1573"/>
              <a:gd name="T47" fmla="*/ 2147483647 h 1373"/>
              <a:gd name="T48" fmla="*/ 2147483647 w 1573"/>
              <a:gd name="T49" fmla="*/ 2147483647 h 1373"/>
              <a:gd name="T50" fmla="*/ 2147483647 w 1573"/>
              <a:gd name="T51" fmla="*/ 2147483647 h 1373"/>
              <a:gd name="T52" fmla="*/ 2147483647 w 1573"/>
              <a:gd name="T53" fmla="*/ 2147483647 h 1373"/>
              <a:gd name="T54" fmla="*/ 2147483647 w 1573"/>
              <a:gd name="T55" fmla="*/ 2147483647 h 1373"/>
              <a:gd name="T56" fmla="*/ 2147483647 w 1573"/>
              <a:gd name="T57" fmla="*/ 2147483647 h 1373"/>
              <a:gd name="T58" fmla="*/ 2147483647 w 1573"/>
              <a:gd name="T59" fmla="*/ 2147483647 h 1373"/>
              <a:gd name="T60" fmla="*/ 2147483647 w 1573"/>
              <a:gd name="T61" fmla="*/ 2147483647 h 1373"/>
              <a:gd name="T62" fmla="*/ 2147483647 w 1573"/>
              <a:gd name="T63" fmla="*/ 0 h 1373"/>
              <a:gd name="T64" fmla="*/ 2147483647 w 1573"/>
              <a:gd name="T65" fmla="*/ 2147483647 h 1373"/>
              <a:gd name="T66" fmla="*/ 2147483647 w 1573"/>
              <a:gd name="T67" fmla="*/ 2147483647 h 1373"/>
              <a:gd name="T68" fmla="*/ 2147483647 w 1573"/>
              <a:gd name="T69" fmla="*/ 2147483647 h 1373"/>
              <a:gd name="T70" fmla="*/ 2147483647 w 1573"/>
              <a:gd name="T71" fmla="*/ 2147483647 h 1373"/>
              <a:gd name="T72" fmla="*/ 2147483647 w 1573"/>
              <a:gd name="T73" fmla="*/ 2147483647 h 1373"/>
              <a:gd name="T74" fmla="*/ 2147483647 w 1573"/>
              <a:gd name="T75" fmla="*/ 2147483647 h 1373"/>
              <a:gd name="T76" fmla="*/ 2147483647 w 1573"/>
              <a:gd name="T77" fmla="*/ 2147483647 h 1373"/>
              <a:gd name="T78" fmla="*/ 2147483647 w 1573"/>
              <a:gd name="T79" fmla="*/ 2147483647 h 1373"/>
              <a:gd name="T80" fmla="*/ 2147483647 w 1573"/>
              <a:gd name="T81" fmla="*/ 2147483647 h 1373"/>
              <a:gd name="T82" fmla="*/ 2147483647 w 1573"/>
              <a:gd name="T83" fmla="*/ 2147483647 h 1373"/>
              <a:gd name="T84" fmla="*/ 2147483647 w 1573"/>
              <a:gd name="T85" fmla="*/ 2147483647 h 1373"/>
              <a:gd name="T86" fmla="*/ 2147483647 w 1573"/>
              <a:gd name="T87" fmla="*/ 2147483647 h 1373"/>
              <a:gd name="T88" fmla="*/ 2147483647 w 1573"/>
              <a:gd name="T89" fmla="*/ 2147483647 h 1373"/>
              <a:gd name="T90" fmla="*/ 2147483647 w 1573"/>
              <a:gd name="T91" fmla="*/ 2147483647 h 1373"/>
              <a:gd name="T92" fmla="*/ 2147483647 w 1573"/>
              <a:gd name="T93" fmla="*/ 2147483647 h 1373"/>
              <a:gd name="T94" fmla="*/ 2147483647 w 1573"/>
              <a:gd name="T95" fmla="*/ 2147483647 h 13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73"/>
              <a:gd name="T145" fmla="*/ 0 h 1373"/>
              <a:gd name="T146" fmla="*/ 1573 w 1573"/>
              <a:gd name="T147" fmla="*/ 1373 h 13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73" h="1373" extrusionOk="0">
                <a:moveTo>
                  <a:pt x="189" y="750"/>
                </a:moveTo>
                <a:cubicBezTo>
                  <a:pt x="167" y="730"/>
                  <a:pt x="146" y="708"/>
                  <a:pt x="122" y="689"/>
                </a:cubicBezTo>
                <a:cubicBezTo>
                  <a:pt x="107" y="678"/>
                  <a:pt x="101" y="674"/>
                  <a:pt x="89" y="668"/>
                </a:cubicBezTo>
                <a:cubicBezTo>
                  <a:pt x="53" y="676"/>
                  <a:pt x="40" y="690"/>
                  <a:pt x="26" y="726"/>
                </a:cubicBezTo>
                <a:cubicBezTo>
                  <a:pt x="8" y="773"/>
                  <a:pt x="-3" y="828"/>
                  <a:pt x="0" y="879"/>
                </a:cubicBezTo>
                <a:cubicBezTo>
                  <a:pt x="3" y="917"/>
                  <a:pt x="13" y="931"/>
                  <a:pt x="36" y="958"/>
                </a:cubicBezTo>
                <a:cubicBezTo>
                  <a:pt x="81" y="964"/>
                  <a:pt x="117" y="957"/>
                  <a:pt x="155" y="928"/>
                </a:cubicBezTo>
                <a:cubicBezTo>
                  <a:pt x="205" y="890"/>
                  <a:pt x="241" y="833"/>
                  <a:pt x="259" y="773"/>
                </a:cubicBezTo>
                <a:cubicBezTo>
                  <a:pt x="273" y="726"/>
                  <a:pt x="283" y="663"/>
                  <a:pt x="257" y="618"/>
                </a:cubicBezTo>
                <a:cubicBezTo>
                  <a:pt x="251" y="612"/>
                  <a:pt x="246" y="606"/>
                  <a:pt x="240" y="600"/>
                </a:cubicBezTo>
                <a:cubicBezTo>
                  <a:pt x="187" y="602"/>
                  <a:pt x="165" y="631"/>
                  <a:pt x="136" y="677"/>
                </a:cubicBezTo>
                <a:cubicBezTo>
                  <a:pt x="102" y="730"/>
                  <a:pt x="53" y="822"/>
                  <a:pt x="81" y="887"/>
                </a:cubicBezTo>
                <a:cubicBezTo>
                  <a:pt x="86" y="893"/>
                  <a:pt x="92" y="899"/>
                  <a:pt x="97" y="905"/>
                </a:cubicBezTo>
                <a:cubicBezTo>
                  <a:pt x="147" y="913"/>
                  <a:pt x="181" y="902"/>
                  <a:pt x="221" y="867"/>
                </a:cubicBezTo>
                <a:cubicBezTo>
                  <a:pt x="267" y="827"/>
                  <a:pt x="295" y="769"/>
                  <a:pt x="300" y="709"/>
                </a:cubicBezTo>
                <a:cubicBezTo>
                  <a:pt x="304" y="669"/>
                  <a:pt x="294" y="656"/>
                  <a:pt x="270" y="629"/>
                </a:cubicBezTo>
                <a:cubicBezTo>
                  <a:pt x="217" y="636"/>
                  <a:pt x="190" y="659"/>
                  <a:pt x="159" y="705"/>
                </a:cubicBezTo>
                <a:cubicBezTo>
                  <a:pt x="137" y="737"/>
                  <a:pt x="102" y="799"/>
                  <a:pt x="120" y="840"/>
                </a:cubicBezTo>
                <a:cubicBezTo>
                  <a:pt x="124" y="843"/>
                  <a:pt x="129" y="847"/>
                  <a:pt x="133" y="850"/>
                </a:cubicBezTo>
                <a:cubicBezTo>
                  <a:pt x="182" y="839"/>
                  <a:pt x="213" y="815"/>
                  <a:pt x="246" y="776"/>
                </a:cubicBezTo>
                <a:cubicBezTo>
                  <a:pt x="275" y="742"/>
                  <a:pt x="291" y="706"/>
                  <a:pt x="293" y="663"/>
                </a:cubicBezTo>
                <a:cubicBezTo>
                  <a:pt x="258" y="654"/>
                  <a:pt x="235" y="684"/>
                  <a:pt x="212" y="712"/>
                </a:cubicBezTo>
                <a:cubicBezTo>
                  <a:pt x="182" y="748"/>
                  <a:pt x="146" y="803"/>
                  <a:pt x="140" y="850"/>
                </a:cubicBezTo>
                <a:cubicBezTo>
                  <a:pt x="142" y="867"/>
                  <a:pt x="141" y="873"/>
                  <a:pt x="156" y="871"/>
                </a:cubicBezTo>
              </a:path>
              <a:path w="1573" h="1373" extrusionOk="0">
                <a:moveTo>
                  <a:pt x="798" y="600"/>
                </a:moveTo>
                <a:cubicBezTo>
                  <a:pt x="792" y="672"/>
                  <a:pt x="782" y="743"/>
                  <a:pt x="776" y="815"/>
                </a:cubicBezTo>
                <a:cubicBezTo>
                  <a:pt x="761" y="985"/>
                  <a:pt x="732" y="1173"/>
                  <a:pt x="751" y="1344"/>
                </a:cubicBezTo>
                <a:cubicBezTo>
                  <a:pt x="754" y="1353"/>
                  <a:pt x="756" y="1363"/>
                  <a:pt x="759" y="1372"/>
                </a:cubicBezTo>
                <a:cubicBezTo>
                  <a:pt x="746" y="1309"/>
                  <a:pt x="732" y="1247"/>
                  <a:pt x="715" y="1185"/>
                </a:cubicBezTo>
                <a:cubicBezTo>
                  <a:pt x="677" y="1045"/>
                  <a:pt x="628" y="908"/>
                  <a:pt x="591" y="767"/>
                </a:cubicBezTo>
                <a:cubicBezTo>
                  <a:pt x="551" y="617"/>
                  <a:pt x="528" y="459"/>
                  <a:pt x="564" y="306"/>
                </a:cubicBezTo>
                <a:cubicBezTo>
                  <a:pt x="610" y="111"/>
                  <a:pt x="785" y="-10"/>
                  <a:pt x="983" y="0"/>
                </a:cubicBezTo>
                <a:cubicBezTo>
                  <a:pt x="1070" y="4"/>
                  <a:pt x="1172" y="44"/>
                  <a:pt x="1208" y="130"/>
                </a:cubicBezTo>
                <a:cubicBezTo>
                  <a:pt x="1242" y="209"/>
                  <a:pt x="1192" y="294"/>
                  <a:pt x="1145" y="354"/>
                </a:cubicBezTo>
                <a:cubicBezTo>
                  <a:pt x="1099" y="413"/>
                  <a:pt x="1034" y="455"/>
                  <a:pt x="974" y="498"/>
                </a:cubicBezTo>
                <a:cubicBezTo>
                  <a:pt x="942" y="521"/>
                  <a:pt x="941" y="531"/>
                  <a:pt x="923" y="558"/>
                </a:cubicBezTo>
              </a:path>
              <a:path w="1573" h="1373" extrusionOk="0">
                <a:moveTo>
                  <a:pt x="1081" y="976"/>
                </a:moveTo>
                <a:cubicBezTo>
                  <a:pt x="1084" y="999"/>
                  <a:pt x="1085" y="1004"/>
                  <a:pt x="1082" y="1018"/>
                </a:cubicBezTo>
                <a:cubicBezTo>
                  <a:pt x="1045" y="1005"/>
                  <a:pt x="1037" y="1001"/>
                  <a:pt x="1014" y="965"/>
                </a:cubicBezTo>
                <a:cubicBezTo>
                  <a:pt x="991" y="928"/>
                  <a:pt x="975" y="885"/>
                  <a:pt x="993" y="842"/>
                </a:cubicBezTo>
                <a:cubicBezTo>
                  <a:pt x="1016" y="788"/>
                  <a:pt x="1079" y="743"/>
                  <a:pt x="1129" y="717"/>
                </a:cubicBezTo>
                <a:cubicBezTo>
                  <a:pt x="1176" y="693"/>
                  <a:pt x="1248" y="664"/>
                  <a:pt x="1299" y="696"/>
                </a:cubicBezTo>
                <a:cubicBezTo>
                  <a:pt x="1352" y="730"/>
                  <a:pt x="1355" y="811"/>
                  <a:pt x="1360" y="865"/>
                </a:cubicBezTo>
                <a:cubicBezTo>
                  <a:pt x="1367" y="932"/>
                  <a:pt x="1366" y="1003"/>
                  <a:pt x="1388" y="1067"/>
                </a:cubicBezTo>
                <a:cubicBezTo>
                  <a:pt x="1402" y="1108"/>
                  <a:pt x="1435" y="1131"/>
                  <a:pt x="1478" y="1112"/>
                </a:cubicBezTo>
                <a:cubicBezTo>
                  <a:pt x="1527" y="1089"/>
                  <a:pt x="1556" y="1034"/>
                  <a:pt x="1567" y="984"/>
                </a:cubicBezTo>
                <a:cubicBezTo>
                  <a:pt x="1588" y="887"/>
                  <a:pt x="1552" y="805"/>
                  <a:pt x="1492" y="732"/>
                </a:cubicBezTo>
                <a:cubicBezTo>
                  <a:pt x="1460" y="694"/>
                  <a:pt x="1425" y="660"/>
                  <a:pt x="1389" y="62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2" name="Ink 33"/>
          <p:cNvSpPr>
            <a:spLocks noRot="1" noChangeAspect="1" noEditPoints="1" noChangeArrowheads="1" noChangeShapeType="1" noTextEdit="1"/>
          </p:cNvSpPr>
          <p:nvPr/>
        </p:nvSpPr>
        <p:spPr bwMode="auto">
          <a:xfrm>
            <a:off x="3270250" y="585788"/>
            <a:ext cx="998538" cy="741362"/>
          </a:xfrm>
          <a:custGeom>
            <a:avLst/>
            <a:gdLst>
              <a:gd name="T0" fmla="*/ 2147483647 w 2774"/>
              <a:gd name="T1" fmla="*/ 2147483647 h 2061"/>
              <a:gd name="T2" fmla="*/ 2147483647 w 2774"/>
              <a:gd name="T3" fmla="*/ 2147483647 h 2061"/>
              <a:gd name="T4" fmla="*/ 2147483647 w 2774"/>
              <a:gd name="T5" fmla="*/ 2147483647 h 2061"/>
              <a:gd name="T6" fmla="*/ 2147483647 w 2774"/>
              <a:gd name="T7" fmla="*/ 2147483647 h 2061"/>
              <a:gd name="T8" fmla="*/ 2147483647 w 2774"/>
              <a:gd name="T9" fmla="*/ 2147483647 h 2061"/>
              <a:gd name="T10" fmla="*/ 2147483647 w 2774"/>
              <a:gd name="T11" fmla="*/ 2147483647 h 2061"/>
              <a:gd name="T12" fmla="*/ 2147483647 w 2774"/>
              <a:gd name="T13" fmla="*/ 2147483647 h 2061"/>
              <a:gd name="T14" fmla="*/ 2147483647 w 2774"/>
              <a:gd name="T15" fmla="*/ 2147483647 h 2061"/>
              <a:gd name="T16" fmla="*/ 2147483647 w 2774"/>
              <a:gd name="T17" fmla="*/ 2147483647 h 2061"/>
              <a:gd name="T18" fmla="*/ 2147483647 w 2774"/>
              <a:gd name="T19" fmla="*/ 2147483647 h 2061"/>
              <a:gd name="T20" fmla="*/ 2147483647 w 2774"/>
              <a:gd name="T21" fmla="*/ 2147483647 h 2061"/>
              <a:gd name="T22" fmla="*/ 2147483647 w 2774"/>
              <a:gd name="T23" fmla="*/ 2147483647 h 2061"/>
              <a:gd name="T24" fmla="*/ 2147483647 w 2774"/>
              <a:gd name="T25" fmla="*/ 2147483647 h 2061"/>
              <a:gd name="T26" fmla="*/ 2147483647 w 2774"/>
              <a:gd name="T27" fmla="*/ 2147483647 h 2061"/>
              <a:gd name="T28" fmla="*/ 2147483647 w 2774"/>
              <a:gd name="T29" fmla="*/ 2147483647 h 2061"/>
              <a:gd name="T30" fmla="*/ 2147483647 w 2774"/>
              <a:gd name="T31" fmla="*/ 2147483647 h 2061"/>
              <a:gd name="T32" fmla="*/ 2147483647 w 2774"/>
              <a:gd name="T33" fmla="*/ 2147483647 h 2061"/>
              <a:gd name="T34" fmla="*/ 2147483647 w 2774"/>
              <a:gd name="T35" fmla="*/ 2147483647 h 2061"/>
              <a:gd name="T36" fmla="*/ 2147483647 w 2774"/>
              <a:gd name="T37" fmla="*/ 2147483647 h 2061"/>
              <a:gd name="T38" fmla="*/ 2147483647 w 2774"/>
              <a:gd name="T39" fmla="*/ 2147483647 h 2061"/>
              <a:gd name="T40" fmla="*/ 2147483647 w 2774"/>
              <a:gd name="T41" fmla="*/ 2147483647 h 2061"/>
              <a:gd name="T42" fmla="*/ 2147483647 w 2774"/>
              <a:gd name="T43" fmla="*/ 2147483647 h 2061"/>
              <a:gd name="T44" fmla="*/ 2147483647 w 2774"/>
              <a:gd name="T45" fmla="*/ 2147483647 h 2061"/>
              <a:gd name="T46" fmla="*/ 2147483647 w 2774"/>
              <a:gd name="T47" fmla="*/ 2147483647 h 2061"/>
              <a:gd name="T48" fmla="*/ 2147483647 w 2774"/>
              <a:gd name="T49" fmla="*/ 2147483647 h 2061"/>
              <a:gd name="T50" fmla="*/ 2147483647 w 2774"/>
              <a:gd name="T51" fmla="*/ 2147483647 h 2061"/>
              <a:gd name="T52" fmla="*/ 2147483647 w 2774"/>
              <a:gd name="T53" fmla="*/ 2147483647 h 2061"/>
              <a:gd name="T54" fmla="*/ 2147483647 w 2774"/>
              <a:gd name="T55" fmla="*/ 2147483647 h 2061"/>
              <a:gd name="T56" fmla="*/ 2147483647 w 2774"/>
              <a:gd name="T57" fmla="*/ 2147483647 h 2061"/>
              <a:gd name="T58" fmla="*/ 2147483647 w 2774"/>
              <a:gd name="T59" fmla="*/ 2147483647 h 2061"/>
              <a:gd name="T60" fmla="*/ 2147483647 w 2774"/>
              <a:gd name="T61" fmla="*/ 2147483647 h 2061"/>
              <a:gd name="T62" fmla="*/ 2147483647 w 2774"/>
              <a:gd name="T63" fmla="*/ 2147483647 h 2061"/>
              <a:gd name="T64" fmla="*/ 2147483647 w 2774"/>
              <a:gd name="T65" fmla="*/ 2147483647 h 2061"/>
              <a:gd name="T66" fmla="*/ 2147483647 w 2774"/>
              <a:gd name="T67" fmla="*/ 2147483647 h 20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74"/>
              <a:gd name="T103" fmla="*/ 0 h 2061"/>
              <a:gd name="T104" fmla="*/ 2774 w 2774"/>
              <a:gd name="T105" fmla="*/ 2061 h 20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74" h="2061" extrusionOk="0">
                <a:moveTo>
                  <a:pt x="1333" y="1624"/>
                </a:moveTo>
                <a:cubicBezTo>
                  <a:pt x="1324" y="1598"/>
                  <a:pt x="1315" y="1595"/>
                  <a:pt x="1292" y="1613"/>
                </a:cubicBezTo>
                <a:cubicBezTo>
                  <a:pt x="1243" y="1652"/>
                  <a:pt x="1220" y="1718"/>
                  <a:pt x="1201" y="1775"/>
                </a:cubicBezTo>
                <a:cubicBezTo>
                  <a:pt x="1177" y="1845"/>
                  <a:pt x="1162" y="1922"/>
                  <a:pt x="1179" y="1995"/>
                </a:cubicBezTo>
                <a:cubicBezTo>
                  <a:pt x="1191" y="2024"/>
                  <a:pt x="1194" y="2033"/>
                  <a:pt x="1214" y="2042"/>
                </a:cubicBezTo>
                <a:cubicBezTo>
                  <a:pt x="1269" y="2026"/>
                  <a:pt x="1302" y="1997"/>
                  <a:pt x="1334" y="1947"/>
                </a:cubicBezTo>
                <a:cubicBezTo>
                  <a:pt x="1374" y="1883"/>
                  <a:pt x="1400" y="1806"/>
                  <a:pt x="1404" y="1731"/>
                </a:cubicBezTo>
                <a:cubicBezTo>
                  <a:pt x="1402" y="1693"/>
                  <a:pt x="1403" y="1682"/>
                  <a:pt x="1391" y="1660"/>
                </a:cubicBezTo>
                <a:cubicBezTo>
                  <a:pt x="1328" y="1652"/>
                  <a:pt x="1296" y="1691"/>
                  <a:pt x="1258" y="1744"/>
                </a:cubicBezTo>
                <a:cubicBezTo>
                  <a:pt x="1209" y="1813"/>
                  <a:pt x="1133" y="1943"/>
                  <a:pt x="1157" y="2033"/>
                </a:cubicBezTo>
                <a:cubicBezTo>
                  <a:pt x="1174" y="2056"/>
                  <a:pt x="1179" y="2064"/>
                  <a:pt x="1202" y="2060"/>
                </a:cubicBezTo>
                <a:cubicBezTo>
                  <a:pt x="1272" y="2023"/>
                  <a:pt x="1318" y="1978"/>
                  <a:pt x="1355" y="1905"/>
                </a:cubicBezTo>
                <a:cubicBezTo>
                  <a:pt x="1392" y="1833"/>
                  <a:pt x="1404" y="1773"/>
                  <a:pt x="1389" y="1696"/>
                </a:cubicBezTo>
                <a:cubicBezTo>
                  <a:pt x="1330" y="1671"/>
                  <a:pt x="1295" y="1691"/>
                  <a:pt x="1251" y="1743"/>
                </a:cubicBezTo>
                <a:cubicBezTo>
                  <a:pt x="1214" y="1787"/>
                  <a:pt x="1167" y="1864"/>
                  <a:pt x="1188" y="1925"/>
                </a:cubicBezTo>
                <a:cubicBezTo>
                  <a:pt x="1205" y="1973"/>
                  <a:pt x="1257" y="1950"/>
                  <a:pt x="1288" y="1939"/>
                </a:cubicBezTo>
                <a:cubicBezTo>
                  <a:pt x="1297" y="1931"/>
                  <a:pt x="1351" y="1888"/>
                  <a:pt x="1302" y="1892"/>
                </a:cubicBezTo>
                <a:cubicBezTo>
                  <a:pt x="1257" y="1896"/>
                  <a:pt x="1217" y="1931"/>
                  <a:pt x="1185" y="1958"/>
                </a:cubicBezTo>
                <a:cubicBezTo>
                  <a:pt x="1178" y="1964"/>
                  <a:pt x="1170" y="1970"/>
                  <a:pt x="1163" y="1976"/>
                </a:cubicBezTo>
              </a:path>
              <a:path w="2774" h="2061" extrusionOk="0">
                <a:moveTo>
                  <a:pt x="299" y="604"/>
                </a:moveTo>
                <a:cubicBezTo>
                  <a:pt x="282" y="595"/>
                  <a:pt x="281" y="593"/>
                  <a:pt x="262" y="594"/>
                </a:cubicBezTo>
                <a:cubicBezTo>
                  <a:pt x="238" y="653"/>
                  <a:pt x="232" y="704"/>
                  <a:pt x="225" y="768"/>
                </a:cubicBezTo>
                <a:cubicBezTo>
                  <a:pt x="213" y="884"/>
                  <a:pt x="215" y="1001"/>
                  <a:pt x="205" y="1118"/>
                </a:cubicBezTo>
                <a:cubicBezTo>
                  <a:pt x="202" y="1143"/>
                  <a:pt x="200" y="1168"/>
                  <a:pt x="197" y="1193"/>
                </a:cubicBezTo>
              </a:path>
              <a:path w="2774" h="2061" extrusionOk="0">
                <a:moveTo>
                  <a:pt x="0" y="599"/>
                </a:moveTo>
                <a:cubicBezTo>
                  <a:pt x="91" y="470"/>
                  <a:pt x="179" y="361"/>
                  <a:pt x="312" y="272"/>
                </a:cubicBezTo>
                <a:cubicBezTo>
                  <a:pt x="365" y="236"/>
                  <a:pt x="495" y="153"/>
                  <a:pt x="554" y="226"/>
                </a:cubicBezTo>
                <a:cubicBezTo>
                  <a:pt x="603" y="287"/>
                  <a:pt x="543" y="431"/>
                  <a:pt x="527" y="492"/>
                </a:cubicBezTo>
                <a:cubicBezTo>
                  <a:pt x="493" y="624"/>
                  <a:pt x="438" y="767"/>
                  <a:pt x="461" y="905"/>
                </a:cubicBezTo>
                <a:cubicBezTo>
                  <a:pt x="475" y="989"/>
                  <a:pt x="534" y="1058"/>
                  <a:pt x="611" y="1092"/>
                </a:cubicBezTo>
                <a:cubicBezTo>
                  <a:pt x="617" y="1092"/>
                  <a:pt x="623" y="1093"/>
                  <a:pt x="629" y="1093"/>
                </a:cubicBezTo>
                <a:cubicBezTo>
                  <a:pt x="650" y="1061"/>
                  <a:pt x="662" y="1051"/>
                  <a:pt x="670" y="1004"/>
                </a:cubicBezTo>
                <a:cubicBezTo>
                  <a:pt x="683" y="928"/>
                  <a:pt x="690" y="851"/>
                  <a:pt x="702" y="775"/>
                </a:cubicBezTo>
                <a:cubicBezTo>
                  <a:pt x="710" y="725"/>
                  <a:pt x="723" y="679"/>
                  <a:pt x="739" y="633"/>
                </a:cubicBezTo>
                <a:cubicBezTo>
                  <a:pt x="765" y="674"/>
                  <a:pt x="788" y="717"/>
                  <a:pt x="811" y="761"/>
                </a:cubicBezTo>
                <a:cubicBezTo>
                  <a:pt x="865" y="866"/>
                  <a:pt x="927" y="969"/>
                  <a:pt x="974" y="1077"/>
                </a:cubicBezTo>
                <a:cubicBezTo>
                  <a:pt x="942" y="1080"/>
                  <a:pt x="940" y="1090"/>
                  <a:pt x="893" y="1073"/>
                </a:cubicBezTo>
                <a:cubicBezTo>
                  <a:pt x="835" y="1053"/>
                  <a:pt x="790" y="1022"/>
                  <a:pt x="743" y="984"/>
                </a:cubicBezTo>
              </a:path>
              <a:path w="2774" h="2061" extrusionOk="0">
                <a:moveTo>
                  <a:pt x="1202" y="638"/>
                </a:moveTo>
                <a:cubicBezTo>
                  <a:pt x="1195" y="692"/>
                  <a:pt x="1160" y="722"/>
                  <a:pt x="1127" y="767"/>
                </a:cubicBezTo>
                <a:cubicBezTo>
                  <a:pt x="1085" y="825"/>
                  <a:pt x="1042" y="897"/>
                  <a:pt x="1036" y="970"/>
                </a:cubicBezTo>
                <a:cubicBezTo>
                  <a:pt x="1031" y="1033"/>
                  <a:pt x="1081" y="1048"/>
                  <a:pt x="1134" y="1034"/>
                </a:cubicBezTo>
                <a:cubicBezTo>
                  <a:pt x="1204" y="1015"/>
                  <a:pt x="1244" y="962"/>
                  <a:pt x="1293" y="913"/>
                </a:cubicBezTo>
              </a:path>
              <a:path w="2774" h="2061" extrusionOk="0">
                <a:moveTo>
                  <a:pt x="1548" y="66"/>
                </a:moveTo>
                <a:cubicBezTo>
                  <a:pt x="1541" y="36"/>
                  <a:pt x="1541" y="29"/>
                  <a:pt x="1529" y="14"/>
                </a:cubicBezTo>
                <a:cubicBezTo>
                  <a:pt x="1509" y="69"/>
                  <a:pt x="1498" y="122"/>
                  <a:pt x="1490" y="184"/>
                </a:cubicBezTo>
                <a:cubicBezTo>
                  <a:pt x="1471" y="323"/>
                  <a:pt x="1450" y="462"/>
                  <a:pt x="1422" y="599"/>
                </a:cubicBezTo>
                <a:cubicBezTo>
                  <a:pt x="1396" y="724"/>
                  <a:pt x="1365" y="851"/>
                  <a:pt x="1322" y="971"/>
                </a:cubicBezTo>
                <a:cubicBezTo>
                  <a:pt x="1305" y="1011"/>
                  <a:pt x="1304" y="1019"/>
                  <a:pt x="1287" y="1039"/>
                </a:cubicBezTo>
              </a:path>
              <a:path w="2774" h="2061" extrusionOk="0">
                <a:moveTo>
                  <a:pt x="1612" y="596"/>
                </a:moveTo>
                <a:cubicBezTo>
                  <a:pt x="1592" y="622"/>
                  <a:pt x="1581" y="631"/>
                  <a:pt x="1558" y="654"/>
                </a:cubicBezTo>
                <a:cubicBezTo>
                  <a:pt x="1502" y="710"/>
                  <a:pt x="1468" y="763"/>
                  <a:pt x="1482" y="839"/>
                </a:cubicBezTo>
                <a:cubicBezTo>
                  <a:pt x="1543" y="880"/>
                  <a:pt x="1597" y="886"/>
                  <a:pt x="1672" y="870"/>
                </a:cubicBezTo>
                <a:cubicBezTo>
                  <a:pt x="1815" y="839"/>
                  <a:pt x="1978" y="737"/>
                  <a:pt x="2003" y="583"/>
                </a:cubicBezTo>
                <a:cubicBezTo>
                  <a:pt x="2014" y="517"/>
                  <a:pt x="1986" y="505"/>
                  <a:pt x="1949" y="468"/>
                </a:cubicBezTo>
                <a:cubicBezTo>
                  <a:pt x="1892" y="499"/>
                  <a:pt x="1871" y="503"/>
                  <a:pt x="1855" y="580"/>
                </a:cubicBezTo>
                <a:cubicBezTo>
                  <a:pt x="1835" y="675"/>
                  <a:pt x="1860" y="824"/>
                  <a:pt x="1961" y="868"/>
                </a:cubicBezTo>
                <a:cubicBezTo>
                  <a:pt x="2026" y="897"/>
                  <a:pt x="2107" y="849"/>
                  <a:pt x="2151" y="803"/>
                </a:cubicBezTo>
                <a:cubicBezTo>
                  <a:pt x="2230" y="721"/>
                  <a:pt x="2277" y="610"/>
                  <a:pt x="2308" y="503"/>
                </a:cubicBezTo>
                <a:cubicBezTo>
                  <a:pt x="2349" y="364"/>
                  <a:pt x="2374" y="206"/>
                  <a:pt x="2373" y="61"/>
                </a:cubicBezTo>
                <a:cubicBezTo>
                  <a:pt x="2369" y="25"/>
                  <a:pt x="2369" y="20"/>
                  <a:pt x="2366" y="0"/>
                </a:cubicBezTo>
                <a:cubicBezTo>
                  <a:pt x="2356" y="64"/>
                  <a:pt x="2349" y="130"/>
                  <a:pt x="2346" y="197"/>
                </a:cubicBezTo>
                <a:cubicBezTo>
                  <a:pt x="2339" y="338"/>
                  <a:pt x="2363" y="497"/>
                  <a:pt x="2339" y="636"/>
                </a:cubicBezTo>
                <a:cubicBezTo>
                  <a:pt x="2336" y="644"/>
                  <a:pt x="2332" y="652"/>
                  <a:pt x="2329" y="660"/>
                </a:cubicBezTo>
                <a:cubicBezTo>
                  <a:pt x="2281" y="650"/>
                  <a:pt x="2254" y="639"/>
                  <a:pt x="2209" y="604"/>
                </a:cubicBezTo>
                <a:cubicBezTo>
                  <a:pt x="2151" y="559"/>
                  <a:pt x="2110" y="515"/>
                  <a:pt x="2078" y="451"/>
                </a:cubicBezTo>
                <a:cubicBezTo>
                  <a:pt x="2137" y="397"/>
                  <a:pt x="2169" y="380"/>
                  <a:pt x="2260" y="359"/>
                </a:cubicBezTo>
                <a:cubicBezTo>
                  <a:pt x="2381" y="332"/>
                  <a:pt x="2504" y="316"/>
                  <a:pt x="2625" y="287"/>
                </a:cubicBezTo>
                <a:cubicBezTo>
                  <a:pt x="2678" y="274"/>
                  <a:pt x="2724" y="259"/>
                  <a:pt x="2773" y="23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3" name="Ink 34"/>
          <p:cNvSpPr>
            <a:spLocks noRot="1" noChangeAspect="1" noEditPoints="1" noChangeArrowheads="1" noChangeShapeType="1" noTextEdit="1"/>
          </p:cNvSpPr>
          <p:nvPr/>
        </p:nvSpPr>
        <p:spPr bwMode="auto">
          <a:xfrm>
            <a:off x="3890963" y="3165475"/>
            <a:ext cx="930275" cy="336550"/>
          </a:xfrm>
          <a:custGeom>
            <a:avLst/>
            <a:gdLst>
              <a:gd name="T0" fmla="*/ 2147483647 w 2582"/>
              <a:gd name="T1" fmla="*/ 2147483647 h 933"/>
              <a:gd name="T2" fmla="*/ 2147483647 w 2582"/>
              <a:gd name="T3" fmla="*/ 2147483647 h 933"/>
              <a:gd name="T4" fmla="*/ 2147483647 w 2582"/>
              <a:gd name="T5" fmla="*/ 2147483647 h 933"/>
              <a:gd name="T6" fmla="*/ 2147483647 w 2582"/>
              <a:gd name="T7" fmla="*/ 2147483647 h 933"/>
              <a:gd name="T8" fmla="*/ 2147483647 w 2582"/>
              <a:gd name="T9" fmla="*/ 2147483647 h 933"/>
              <a:gd name="T10" fmla="*/ 2147483647 w 2582"/>
              <a:gd name="T11" fmla="*/ 2147483647 h 933"/>
              <a:gd name="T12" fmla="*/ 2147483647 w 2582"/>
              <a:gd name="T13" fmla="*/ 2147483647 h 933"/>
              <a:gd name="T14" fmla="*/ 2147483647 w 2582"/>
              <a:gd name="T15" fmla="*/ 2147483647 h 933"/>
              <a:gd name="T16" fmla="*/ 2147483647 w 2582"/>
              <a:gd name="T17" fmla="*/ 2147483647 h 933"/>
              <a:gd name="T18" fmla="*/ 2147483647 w 2582"/>
              <a:gd name="T19" fmla="*/ 2147483647 h 933"/>
              <a:gd name="T20" fmla="*/ 2147483647 w 2582"/>
              <a:gd name="T21" fmla="*/ 2147483647 h 933"/>
              <a:gd name="T22" fmla="*/ 2147483647 w 2582"/>
              <a:gd name="T23" fmla="*/ 2147483647 h 933"/>
              <a:gd name="T24" fmla="*/ 2147483647 w 2582"/>
              <a:gd name="T25" fmla="*/ 2147483647 h 933"/>
              <a:gd name="T26" fmla="*/ 2147483647 w 2582"/>
              <a:gd name="T27" fmla="*/ 2147483647 h 933"/>
              <a:gd name="T28" fmla="*/ 2147483647 w 2582"/>
              <a:gd name="T29" fmla="*/ 2147483647 h 933"/>
              <a:gd name="T30" fmla="*/ 2147483647 w 2582"/>
              <a:gd name="T31" fmla="*/ 2147483647 h 933"/>
              <a:gd name="T32" fmla="*/ 2147483647 w 2582"/>
              <a:gd name="T33" fmla="*/ 2147483647 h 933"/>
              <a:gd name="T34" fmla="*/ 2147483647 w 2582"/>
              <a:gd name="T35" fmla="*/ 2147483647 h 933"/>
              <a:gd name="T36" fmla="*/ 2147483647 w 2582"/>
              <a:gd name="T37" fmla="*/ 2147483647 h 933"/>
              <a:gd name="T38" fmla="*/ 2147483647 w 2582"/>
              <a:gd name="T39" fmla="*/ 2147483647 h 933"/>
              <a:gd name="T40" fmla="*/ 2147483647 w 2582"/>
              <a:gd name="T41" fmla="*/ 2147483647 h 933"/>
              <a:gd name="T42" fmla="*/ 2147483647 w 2582"/>
              <a:gd name="T43" fmla="*/ 2147483647 h 933"/>
              <a:gd name="T44" fmla="*/ 2147483647 w 2582"/>
              <a:gd name="T45" fmla="*/ 2147483647 h 933"/>
              <a:gd name="T46" fmla="*/ 2147483647 w 2582"/>
              <a:gd name="T47" fmla="*/ 2147483647 h 933"/>
              <a:gd name="T48" fmla="*/ 2147483647 w 2582"/>
              <a:gd name="T49" fmla="*/ 2147483647 h 933"/>
              <a:gd name="T50" fmla="*/ 2147483647 w 2582"/>
              <a:gd name="T51" fmla="*/ 2147483647 h 933"/>
              <a:gd name="T52" fmla="*/ 2147483647 w 2582"/>
              <a:gd name="T53" fmla="*/ 2147483647 h 933"/>
              <a:gd name="T54" fmla="*/ 2147483647 w 2582"/>
              <a:gd name="T55" fmla="*/ 2147483647 h 933"/>
              <a:gd name="T56" fmla="*/ 2147483647 w 2582"/>
              <a:gd name="T57" fmla="*/ 2147483647 h 933"/>
              <a:gd name="T58" fmla="*/ 2147483647 w 2582"/>
              <a:gd name="T59" fmla="*/ 2147483647 h 933"/>
              <a:gd name="T60" fmla="*/ 2147483647 w 2582"/>
              <a:gd name="T61" fmla="*/ 2147483647 h 933"/>
              <a:gd name="T62" fmla="*/ 2147483647 w 2582"/>
              <a:gd name="T63" fmla="*/ 2147483647 h 933"/>
              <a:gd name="T64" fmla="*/ 2147483647 w 2582"/>
              <a:gd name="T65" fmla="*/ 2147483647 h 933"/>
              <a:gd name="T66" fmla="*/ 2147483647 w 2582"/>
              <a:gd name="T67" fmla="*/ 2147483647 h 933"/>
              <a:gd name="T68" fmla="*/ 2147483647 w 2582"/>
              <a:gd name="T69" fmla="*/ 2147483647 h 933"/>
              <a:gd name="T70" fmla="*/ 2147483647 w 2582"/>
              <a:gd name="T71" fmla="*/ 2147483647 h 933"/>
              <a:gd name="T72" fmla="*/ 2147483647 w 2582"/>
              <a:gd name="T73" fmla="*/ 2147483647 h 933"/>
              <a:gd name="T74" fmla="*/ 2147483647 w 2582"/>
              <a:gd name="T75" fmla="*/ 2147483647 h 933"/>
              <a:gd name="T76" fmla="*/ 2147483647 w 2582"/>
              <a:gd name="T77" fmla="*/ 2147483647 h 933"/>
              <a:gd name="T78" fmla="*/ 2147483647 w 2582"/>
              <a:gd name="T79" fmla="*/ 2147483647 h 933"/>
              <a:gd name="T80" fmla="*/ 2147483647 w 2582"/>
              <a:gd name="T81" fmla="*/ 2147483647 h 933"/>
              <a:gd name="T82" fmla="*/ 2147483647 w 2582"/>
              <a:gd name="T83" fmla="*/ 2147483647 h 933"/>
              <a:gd name="T84" fmla="*/ 2147483647 w 2582"/>
              <a:gd name="T85" fmla="*/ 2147483647 h 933"/>
              <a:gd name="T86" fmla="*/ 2147483647 w 2582"/>
              <a:gd name="T87" fmla="*/ 2147483647 h 933"/>
              <a:gd name="T88" fmla="*/ 2147483647 w 2582"/>
              <a:gd name="T89" fmla="*/ 2147483647 h 933"/>
              <a:gd name="T90" fmla="*/ 2147483647 w 2582"/>
              <a:gd name="T91" fmla="*/ 2147483647 h 933"/>
              <a:gd name="T92" fmla="*/ 2147483647 w 2582"/>
              <a:gd name="T93" fmla="*/ 2147483647 h 933"/>
              <a:gd name="T94" fmla="*/ 2147483647 w 2582"/>
              <a:gd name="T95" fmla="*/ 2147483647 h 933"/>
              <a:gd name="T96" fmla="*/ 2147483647 w 2582"/>
              <a:gd name="T97" fmla="*/ 2147483647 h 933"/>
              <a:gd name="T98" fmla="*/ 2147483647 w 2582"/>
              <a:gd name="T99" fmla="*/ 2147483647 h 933"/>
              <a:gd name="T100" fmla="*/ 2147483647 w 2582"/>
              <a:gd name="T101" fmla="*/ 2147483647 h 933"/>
              <a:gd name="T102" fmla="*/ 2147483647 w 2582"/>
              <a:gd name="T103" fmla="*/ 2147483647 h 933"/>
              <a:gd name="T104" fmla="*/ 2147483647 w 2582"/>
              <a:gd name="T105" fmla="*/ 2147483647 h 933"/>
              <a:gd name="T106" fmla="*/ 2147483647 w 2582"/>
              <a:gd name="T107" fmla="*/ 2147483647 h 933"/>
              <a:gd name="T108" fmla="*/ 2147483647 w 2582"/>
              <a:gd name="T109" fmla="*/ 2147483647 h 933"/>
              <a:gd name="T110" fmla="*/ 2147483647 w 2582"/>
              <a:gd name="T111" fmla="*/ 2147483647 h 933"/>
              <a:gd name="T112" fmla="*/ 2147483647 w 2582"/>
              <a:gd name="T113" fmla="*/ 2147483647 h 933"/>
              <a:gd name="T114" fmla="*/ 2147483647 w 2582"/>
              <a:gd name="T115" fmla="*/ 2147483647 h 9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82"/>
              <a:gd name="T175" fmla="*/ 0 h 933"/>
              <a:gd name="T176" fmla="*/ 2582 w 2582"/>
              <a:gd name="T177" fmla="*/ 933 h 9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82" h="933" extrusionOk="0">
                <a:moveTo>
                  <a:pt x="121" y="698"/>
                </a:moveTo>
                <a:cubicBezTo>
                  <a:pt x="119" y="675"/>
                  <a:pt x="111" y="659"/>
                  <a:pt x="103" y="637"/>
                </a:cubicBezTo>
                <a:cubicBezTo>
                  <a:pt x="96" y="619"/>
                  <a:pt x="94" y="617"/>
                  <a:pt x="78" y="608"/>
                </a:cubicBezTo>
                <a:cubicBezTo>
                  <a:pt x="68" y="626"/>
                  <a:pt x="64" y="642"/>
                  <a:pt x="71" y="663"/>
                </a:cubicBezTo>
                <a:cubicBezTo>
                  <a:pt x="81" y="690"/>
                  <a:pt x="108" y="708"/>
                  <a:pt x="137" y="707"/>
                </a:cubicBezTo>
                <a:cubicBezTo>
                  <a:pt x="179" y="705"/>
                  <a:pt x="221" y="681"/>
                  <a:pt x="248" y="651"/>
                </a:cubicBezTo>
                <a:cubicBezTo>
                  <a:pt x="274" y="623"/>
                  <a:pt x="287" y="583"/>
                  <a:pt x="261" y="550"/>
                </a:cubicBezTo>
                <a:cubicBezTo>
                  <a:pt x="232" y="514"/>
                  <a:pt x="174" y="517"/>
                  <a:pt x="135" y="528"/>
                </a:cubicBezTo>
                <a:cubicBezTo>
                  <a:pt x="81" y="543"/>
                  <a:pt x="32" y="582"/>
                  <a:pt x="9" y="634"/>
                </a:cubicBezTo>
                <a:cubicBezTo>
                  <a:pt x="-10" y="678"/>
                  <a:pt x="6" y="719"/>
                  <a:pt x="52" y="734"/>
                </a:cubicBezTo>
                <a:cubicBezTo>
                  <a:pt x="115" y="754"/>
                  <a:pt x="196" y="735"/>
                  <a:pt x="249" y="697"/>
                </a:cubicBezTo>
                <a:cubicBezTo>
                  <a:pt x="275" y="678"/>
                  <a:pt x="276" y="672"/>
                  <a:pt x="269" y="647"/>
                </a:cubicBezTo>
                <a:cubicBezTo>
                  <a:pt x="222" y="642"/>
                  <a:pt x="180" y="647"/>
                  <a:pt x="134" y="660"/>
                </a:cubicBezTo>
                <a:cubicBezTo>
                  <a:pt x="120" y="664"/>
                  <a:pt x="14" y="697"/>
                  <a:pt x="18" y="722"/>
                </a:cubicBezTo>
                <a:cubicBezTo>
                  <a:pt x="19" y="725"/>
                  <a:pt x="76" y="692"/>
                  <a:pt x="77" y="691"/>
                </a:cubicBezTo>
              </a:path>
              <a:path w="2582" h="933" extrusionOk="0">
                <a:moveTo>
                  <a:pt x="705" y="321"/>
                </a:moveTo>
                <a:cubicBezTo>
                  <a:pt x="727" y="315"/>
                  <a:pt x="738" y="313"/>
                  <a:pt x="759" y="311"/>
                </a:cubicBezTo>
                <a:cubicBezTo>
                  <a:pt x="770" y="357"/>
                  <a:pt x="773" y="392"/>
                  <a:pt x="769" y="444"/>
                </a:cubicBezTo>
                <a:cubicBezTo>
                  <a:pt x="758" y="576"/>
                  <a:pt x="764" y="782"/>
                  <a:pt x="685" y="896"/>
                </a:cubicBezTo>
                <a:cubicBezTo>
                  <a:pt x="670" y="917"/>
                  <a:pt x="667" y="924"/>
                  <a:pt x="652" y="932"/>
                </a:cubicBezTo>
                <a:cubicBezTo>
                  <a:pt x="611" y="906"/>
                  <a:pt x="601" y="894"/>
                  <a:pt x="579" y="843"/>
                </a:cubicBezTo>
                <a:cubicBezTo>
                  <a:pt x="535" y="745"/>
                  <a:pt x="506" y="641"/>
                  <a:pt x="471" y="539"/>
                </a:cubicBezTo>
                <a:cubicBezTo>
                  <a:pt x="433" y="429"/>
                  <a:pt x="371" y="312"/>
                  <a:pt x="353" y="197"/>
                </a:cubicBezTo>
                <a:cubicBezTo>
                  <a:pt x="353" y="187"/>
                  <a:pt x="352" y="177"/>
                  <a:pt x="352" y="167"/>
                </a:cubicBezTo>
                <a:cubicBezTo>
                  <a:pt x="418" y="156"/>
                  <a:pt x="476" y="157"/>
                  <a:pt x="545" y="159"/>
                </a:cubicBezTo>
                <a:cubicBezTo>
                  <a:pt x="673" y="162"/>
                  <a:pt x="799" y="152"/>
                  <a:pt x="924" y="122"/>
                </a:cubicBezTo>
                <a:cubicBezTo>
                  <a:pt x="1034" y="96"/>
                  <a:pt x="1132" y="55"/>
                  <a:pt x="1237" y="16"/>
                </a:cubicBezTo>
                <a:cubicBezTo>
                  <a:pt x="1292" y="-5"/>
                  <a:pt x="1288" y="8"/>
                  <a:pt x="1331" y="14"/>
                </a:cubicBezTo>
              </a:path>
              <a:path w="2582" h="933" extrusionOk="0">
                <a:moveTo>
                  <a:pt x="967" y="818"/>
                </a:moveTo>
                <a:cubicBezTo>
                  <a:pt x="955" y="850"/>
                  <a:pt x="953" y="857"/>
                  <a:pt x="941" y="873"/>
                </a:cubicBezTo>
                <a:cubicBezTo>
                  <a:pt x="944" y="814"/>
                  <a:pt x="965" y="755"/>
                  <a:pt x="981" y="697"/>
                </a:cubicBezTo>
                <a:cubicBezTo>
                  <a:pt x="1027" y="534"/>
                  <a:pt x="1067" y="294"/>
                  <a:pt x="1172" y="157"/>
                </a:cubicBezTo>
                <a:cubicBezTo>
                  <a:pt x="1177" y="154"/>
                  <a:pt x="1181" y="150"/>
                  <a:pt x="1186" y="147"/>
                </a:cubicBezTo>
                <a:cubicBezTo>
                  <a:pt x="1216" y="187"/>
                  <a:pt x="1239" y="232"/>
                  <a:pt x="1264" y="281"/>
                </a:cubicBezTo>
                <a:cubicBezTo>
                  <a:pt x="1321" y="393"/>
                  <a:pt x="1389" y="499"/>
                  <a:pt x="1468" y="596"/>
                </a:cubicBezTo>
                <a:cubicBezTo>
                  <a:pt x="1507" y="644"/>
                  <a:pt x="1532" y="674"/>
                  <a:pt x="1555" y="727"/>
                </a:cubicBezTo>
                <a:cubicBezTo>
                  <a:pt x="1502" y="754"/>
                  <a:pt x="1452" y="741"/>
                  <a:pt x="1393" y="733"/>
                </a:cubicBezTo>
                <a:cubicBezTo>
                  <a:pt x="1300" y="721"/>
                  <a:pt x="1211" y="700"/>
                  <a:pt x="1120" y="679"/>
                </a:cubicBezTo>
                <a:cubicBezTo>
                  <a:pt x="1090" y="672"/>
                  <a:pt x="1006" y="666"/>
                  <a:pt x="1004" y="620"/>
                </a:cubicBezTo>
                <a:cubicBezTo>
                  <a:pt x="1006" y="613"/>
                  <a:pt x="1009" y="606"/>
                  <a:pt x="1011" y="599"/>
                </a:cubicBezTo>
              </a:path>
              <a:path w="2582" h="933" extrusionOk="0">
                <a:moveTo>
                  <a:pt x="1401" y="312"/>
                </a:moveTo>
                <a:cubicBezTo>
                  <a:pt x="1454" y="328"/>
                  <a:pt x="1457" y="347"/>
                  <a:pt x="1474" y="399"/>
                </a:cubicBezTo>
                <a:cubicBezTo>
                  <a:pt x="1516" y="524"/>
                  <a:pt x="1542" y="675"/>
                  <a:pt x="1618" y="785"/>
                </a:cubicBezTo>
                <a:cubicBezTo>
                  <a:pt x="1643" y="821"/>
                  <a:pt x="1673" y="827"/>
                  <a:pt x="1704" y="795"/>
                </a:cubicBezTo>
                <a:cubicBezTo>
                  <a:pt x="1754" y="743"/>
                  <a:pt x="1776" y="658"/>
                  <a:pt x="1793" y="590"/>
                </a:cubicBezTo>
                <a:cubicBezTo>
                  <a:pt x="1833" y="428"/>
                  <a:pt x="1837" y="266"/>
                  <a:pt x="1818" y="101"/>
                </a:cubicBezTo>
                <a:cubicBezTo>
                  <a:pt x="1813" y="58"/>
                  <a:pt x="1823" y="7"/>
                  <a:pt x="1792" y="53"/>
                </a:cubicBezTo>
              </a:path>
              <a:path w="2582" h="933" extrusionOk="0">
                <a:moveTo>
                  <a:pt x="1861" y="685"/>
                </a:moveTo>
                <a:cubicBezTo>
                  <a:pt x="1889" y="728"/>
                  <a:pt x="1881" y="724"/>
                  <a:pt x="1905" y="669"/>
                </a:cubicBezTo>
                <a:cubicBezTo>
                  <a:pt x="1944" y="579"/>
                  <a:pt x="1957" y="477"/>
                  <a:pt x="1976" y="381"/>
                </a:cubicBezTo>
                <a:cubicBezTo>
                  <a:pt x="1995" y="284"/>
                  <a:pt x="2005" y="173"/>
                  <a:pt x="2042" y="80"/>
                </a:cubicBezTo>
                <a:cubicBezTo>
                  <a:pt x="2049" y="68"/>
                  <a:pt x="2056" y="57"/>
                  <a:pt x="2063" y="45"/>
                </a:cubicBezTo>
                <a:cubicBezTo>
                  <a:pt x="2128" y="27"/>
                  <a:pt x="2154" y="69"/>
                  <a:pt x="2201" y="119"/>
                </a:cubicBezTo>
                <a:cubicBezTo>
                  <a:pt x="2278" y="202"/>
                  <a:pt x="2350" y="288"/>
                  <a:pt x="2429" y="369"/>
                </a:cubicBezTo>
                <a:cubicBezTo>
                  <a:pt x="2481" y="423"/>
                  <a:pt x="2538" y="474"/>
                  <a:pt x="2581" y="535"/>
                </a:cubicBezTo>
                <a:cubicBezTo>
                  <a:pt x="2530" y="555"/>
                  <a:pt x="2484" y="559"/>
                  <a:pt x="2417" y="557"/>
                </a:cubicBezTo>
                <a:cubicBezTo>
                  <a:pt x="2302" y="554"/>
                  <a:pt x="2188" y="548"/>
                  <a:pt x="2074" y="533"/>
                </a:cubicBezTo>
                <a:cubicBezTo>
                  <a:pt x="1997" y="523"/>
                  <a:pt x="1971" y="518"/>
                  <a:pt x="2015" y="4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4" name="Ink 35"/>
          <p:cNvSpPr>
            <a:spLocks noRot="1" noChangeAspect="1" noEditPoints="1" noChangeArrowheads="1" noChangeShapeType="1" noTextEdit="1"/>
          </p:cNvSpPr>
          <p:nvPr/>
        </p:nvSpPr>
        <p:spPr bwMode="auto">
          <a:xfrm>
            <a:off x="7413625" y="3270250"/>
            <a:ext cx="1479550" cy="1073150"/>
          </a:xfrm>
          <a:custGeom>
            <a:avLst/>
            <a:gdLst>
              <a:gd name="T0" fmla="*/ 2147483647 w 4111"/>
              <a:gd name="T1" fmla="*/ 2147483647 h 2981"/>
              <a:gd name="T2" fmla="*/ 2147483647 w 4111"/>
              <a:gd name="T3" fmla="*/ 2147483647 h 2981"/>
              <a:gd name="T4" fmla="*/ 2147483647 w 4111"/>
              <a:gd name="T5" fmla="*/ 2147483647 h 2981"/>
              <a:gd name="T6" fmla="*/ 2147483647 w 4111"/>
              <a:gd name="T7" fmla="*/ 2147483647 h 2981"/>
              <a:gd name="T8" fmla="*/ 2147483647 w 4111"/>
              <a:gd name="T9" fmla="*/ 2147483647 h 2981"/>
              <a:gd name="T10" fmla="*/ 2147483647 w 4111"/>
              <a:gd name="T11" fmla="*/ 2147483647 h 2981"/>
              <a:gd name="T12" fmla="*/ 2147483647 w 4111"/>
              <a:gd name="T13" fmla="*/ 2147483647 h 2981"/>
              <a:gd name="T14" fmla="*/ 2147483647 w 4111"/>
              <a:gd name="T15" fmla="*/ 2147483647 h 2981"/>
              <a:gd name="T16" fmla="*/ 2147483647 w 4111"/>
              <a:gd name="T17" fmla="*/ 2147483647 h 2981"/>
              <a:gd name="T18" fmla="*/ 2147483647 w 4111"/>
              <a:gd name="T19" fmla="*/ 2147483647 h 2981"/>
              <a:gd name="T20" fmla="*/ 2147483647 w 4111"/>
              <a:gd name="T21" fmla="*/ 2147483647 h 2981"/>
              <a:gd name="T22" fmla="*/ 2147483647 w 4111"/>
              <a:gd name="T23" fmla="*/ 2147483647 h 2981"/>
              <a:gd name="T24" fmla="*/ 2147483647 w 4111"/>
              <a:gd name="T25" fmla="*/ 2147483647 h 2981"/>
              <a:gd name="T26" fmla="*/ 2147483647 w 4111"/>
              <a:gd name="T27" fmla="*/ 2147483647 h 2981"/>
              <a:gd name="T28" fmla="*/ 2147483647 w 4111"/>
              <a:gd name="T29" fmla="*/ 2147483647 h 2981"/>
              <a:gd name="T30" fmla="*/ 2147483647 w 4111"/>
              <a:gd name="T31" fmla="*/ 2147483647 h 2981"/>
              <a:gd name="T32" fmla="*/ 2147483647 w 4111"/>
              <a:gd name="T33" fmla="*/ 2147483647 h 2981"/>
              <a:gd name="T34" fmla="*/ 2147483647 w 4111"/>
              <a:gd name="T35" fmla="*/ 2147483647 h 2981"/>
              <a:gd name="T36" fmla="*/ 2147483647 w 4111"/>
              <a:gd name="T37" fmla="*/ 2147483647 h 2981"/>
              <a:gd name="T38" fmla="*/ 2147483647 w 4111"/>
              <a:gd name="T39" fmla="*/ 2147483647 h 2981"/>
              <a:gd name="T40" fmla="*/ 2147483647 w 4111"/>
              <a:gd name="T41" fmla="*/ 2147483647 h 2981"/>
              <a:gd name="T42" fmla="*/ 2147483647 w 4111"/>
              <a:gd name="T43" fmla="*/ 2147483647 h 2981"/>
              <a:gd name="T44" fmla="*/ 2147483647 w 4111"/>
              <a:gd name="T45" fmla="*/ 2147483647 h 2981"/>
              <a:gd name="T46" fmla="*/ 2147483647 w 4111"/>
              <a:gd name="T47" fmla="*/ 2147483647 h 2981"/>
              <a:gd name="T48" fmla="*/ 2147483647 w 4111"/>
              <a:gd name="T49" fmla="*/ 2147483647 h 2981"/>
              <a:gd name="T50" fmla="*/ 2147483647 w 4111"/>
              <a:gd name="T51" fmla="*/ 2147483647 h 2981"/>
              <a:gd name="T52" fmla="*/ 2147483647 w 4111"/>
              <a:gd name="T53" fmla="*/ 2147483647 h 2981"/>
              <a:gd name="T54" fmla="*/ 2147483647 w 4111"/>
              <a:gd name="T55" fmla="*/ 2147483647 h 2981"/>
              <a:gd name="T56" fmla="*/ 2147483647 w 4111"/>
              <a:gd name="T57" fmla="*/ 2147483647 h 2981"/>
              <a:gd name="T58" fmla="*/ 2147483647 w 4111"/>
              <a:gd name="T59" fmla="*/ 2147483647 h 2981"/>
              <a:gd name="T60" fmla="*/ 2147483647 w 4111"/>
              <a:gd name="T61" fmla="*/ 2147483647 h 2981"/>
              <a:gd name="T62" fmla="*/ 2147483647 w 4111"/>
              <a:gd name="T63" fmla="*/ 2147483647 h 2981"/>
              <a:gd name="T64" fmla="*/ 2147483647 w 4111"/>
              <a:gd name="T65" fmla="*/ 2147483647 h 2981"/>
              <a:gd name="T66" fmla="*/ 2147483647 w 4111"/>
              <a:gd name="T67" fmla="*/ 2147483647 h 2981"/>
              <a:gd name="T68" fmla="*/ 2147483647 w 4111"/>
              <a:gd name="T69" fmla="*/ 2147483647 h 2981"/>
              <a:gd name="T70" fmla="*/ 2147483647 w 4111"/>
              <a:gd name="T71" fmla="*/ 2147483647 h 2981"/>
              <a:gd name="T72" fmla="*/ 2147483647 w 4111"/>
              <a:gd name="T73" fmla="*/ 2147483647 h 2981"/>
              <a:gd name="T74" fmla="*/ 2147483647 w 4111"/>
              <a:gd name="T75" fmla="*/ 2147483647 h 2981"/>
              <a:gd name="T76" fmla="*/ 2147483647 w 4111"/>
              <a:gd name="T77" fmla="*/ 2147483647 h 2981"/>
              <a:gd name="T78" fmla="*/ 2147483647 w 4111"/>
              <a:gd name="T79" fmla="*/ 2147483647 h 2981"/>
              <a:gd name="T80" fmla="*/ 2147483647 w 4111"/>
              <a:gd name="T81" fmla="*/ 2147483647 h 2981"/>
              <a:gd name="T82" fmla="*/ 2147483647 w 4111"/>
              <a:gd name="T83" fmla="*/ 2147483647 h 2981"/>
              <a:gd name="T84" fmla="*/ 2147483647 w 4111"/>
              <a:gd name="T85" fmla="*/ 2147483647 h 2981"/>
              <a:gd name="T86" fmla="*/ 2147483647 w 4111"/>
              <a:gd name="T87" fmla="*/ 2147483647 h 2981"/>
              <a:gd name="T88" fmla="*/ 2147483647 w 4111"/>
              <a:gd name="T89" fmla="*/ 2147483647 h 2981"/>
              <a:gd name="T90" fmla="*/ 2147483647 w 4111"/>
              <a:gd name="T91" fmla="*/ 2147483647 h 2981"/>
              <a:gd name="T92" fmla="*/ 2147483647 w 4111"/>
              <a:gd name="T93" fmla="*/ 2147483647 h 2981"/>
              <a:gd name="T94" fmla="*/ 2147483647 w 4111"/>
              <a:gd name="T95" fmla="*/ 2147483647 h 2981"/>
              <a:gd name="T96" fmla="*/ 2147483647 w 4111"/>
              <a:gd name="T97" fmla="*/ 2147483647 h 29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11"/>
              <a:gd name="T148" fmla="*/ 0 h 2981"/>
              <a:gd name="T149" fmla="*/ 4111 w 4111"/>
              <a:gd name="T150" fmla="*/ 2981 h 29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11" h="2981" extrusionOk="0">
                <a:moveTo>
                  <a:pt x="7" y="1262"/>
                </a:moveTo>
                <a:cubicBezTo>
                  <a:pt x="8" y="1201"/>
                  <a:pt x="13" y="1170"/>
                  <a:pt x="46" y="1112"/>
                </a:cubicBezTo>
                <a:cubicBezTo>
                  <a:pt x="107" y="1006"/>
                  <a:pt x="210" y="921"/>
                  <a:pt x="315" y="861"/>
                </a:cubicBezTo>
                <a:cubicBezTo>
                  <a:pt x="474" y="771"/>
                  <a:pt x="667" y="731"/>
                  <a:pt x="849" y="729"/>
                </a:cubicBezTo>
                <a:cubicBezTo>
                  <a:pt x="1001" y="727"/>
                  <a:pt x="1225" y="752"/>
                  <a:pt x="1312" y="898"/>
                </a:cubicBezTo>
                <a:cubicBezTo>
                  <a:pt x="1368" y="992"/>
                  <a:pt x="1344" y="1112"/>
                  <a:pt x="1315" y="1210"/>
                </a:cubicBezTo>
                <a:cubicBezTo>
                  <a:pt x="1248" y="1438"/>
                  <a:pt x="1094" y="1647"/>
                  <a:pt x="1073" y="1888"/>
                </a:cubicBezTo>
                <a:cubicBezTo>
                  <a:pt x="1066" y="1963"/>
                  <a:pt x="1079" y="2042"/>
                  <a:pt x="1147" y="2085"/>
                </a:cubicBezTo>
                <a:cubicBezTo>
                  <a:pt x="1185" y="2109"/>
                  <a:pt x="1234" y="2121"/>
                  <a:pt x="1276" y="2137"/>
                </a:cubicBezTo>
              </a:path>
              <a:path w="4111" h="2981" extrusionOk="0">
                <a:moveTo>
                  <a:pt x="1488" y="2881"/>
                </a:moveTo>
                <a:cubicBezTo>
                  <a:pt x="1489" y="2863"/>
                  <a:pt x="1496" y="2846"/>
                  <a:pt x="1479" y="2830"/>
                </a:cubicBezTo>
                <a:cubicBezTo>
                  <a:pt x="1458" y="2810"/>
                  <a:pt x="1423" y="2830"/>
                  <a:pt x="1404" y="2841"/>
                </a:cubicBezTo>
                <a:cubicBezTo>
                  <a:pt x="1371" y="2861"/>
                  <a:pt x="1354" y="2887"/>
                  <a:pt x="1335" y="2920"/>
                </a:cubicBezTo>
                <a:cubicBezTo>
                  <a:pt x="1336" y="2940"/>
                  <a:pt x="1336" y="2946"/>
                  <a:pt x="1350" y="2953"/>
                </a:cubicBezTo>
                <a:cubicBezTo>
                  <a:pt x="1405" y="2958"/>
                  <a:pt x="1453" y="2942"/>
                  <a:pt x="1503" y="2916"/>
                </a:cubicBezTo>
                <a:cubicBezTo>
                  <a:pt x="1569" y="2881"/>
                  <a:pt x="1637" y="2831"/>
                  <a:pt x="1683" y="2771"/>
                </a:cubicBezTo>
                <a:cubicBezTo>
                  <a:pt x="1709" y="2738"/>
                  <a:pt x="1715" y="2714"/>
                  <a:pt x="1717" y="2676"/>
                </a:cubicBezTo>
                <a:cubicBezTo>
                  <a:pt x="1663" y="2651"/>
                  <a:pt x="1625" y="2671"/>
                  <a:pt x="1572" y="2699"/>
                </a:cubicBezTo>
                <a:cubicBezTo>
                  <a:pt x="1493" y="2740"/>
                  <a:pt x="1418" y="2797"/>
                  <a:pt x="1357" y="2861"/>
                </a:cubicBezTo>
                <a:cubicBezTo>
                  <a:pt x="1325" y="2895"/>
                  <a:pt x="1294" y="2930"/>
                  <a:pt x="1301" y="2976"/>
                </a:cubicBezTo>
                <a:cubicBezTo>
                  <a:pt x="1351" y="2978"/>
                  <a:pt x="1391" y="2962"/>
                  <a:pt x="1434" y="2934"/>
                </a:cubicBezTo>
                <a:cubicBezTo>
                  <a:pt x="1478" y="2905"/>
                  <a:pt x="1529" y="2862"/>
                  <a:pt x="1554" y="2814"/>
                </a:cubicBezTo>
                <a:cubicBezTo>
                  <a:pt x="1556" y="2806"/>
                  <a:pt x="1559" y="2799"/>
                  <a:pt x="1561" y="2791"/>
                </a:cubicBezTo>
                <a:cubicBezTo>
                  <a:pt x="1533" y="2771"/>
                  <a:pt x="1506" y="2789"/>
                  <a:pt x="1476" y="2806"/>
                </a:cubicBezTo>
                <a:cubicBezTo>
                  <a:pt x="1438" y="2828"/>
                  <a:pt x="1391" y="2855"/>
                  <a:pt x="1363" y="2889"/>
                </a:cubicBezTo>
                <a:cubicBezTo>
                  <a:pt x="1334" y="2923"/>
                  <a:pt x="1347" y="2935"/>
                  <a:pt x="1300" y="2919"/>
                </a:cubicBezTo>
              </a:path>
              <a:path w="4111" h="2981" extrusionOk="0">
                <a:moveTo>
                  <a:pt x="1918" y="1364"/>
                </a:moveTo>
                <a:cubicBezTo>
                  <a:pt x="1905" y="1350"/>
                  <a:pt x="1890" y="1323"/>
                  <a:pt x="1874" y="1313"/>
                </a:cubicBezTo>
                <a:cubicBezTo>
                  <a:pt x="1870" y="1312"/>
                  <a:pt x="1867" y="1311"/>
                  <a:pt x="1863" y="1310"/>
                </a:cubicBezTo>
                <a:cubicBezTo>
                  <a:pt x="1845" y="1323"/>
                  <a:pt x="1834" y="1335"/>
                  <a:pt x="1834" y="1359"/>
                </a:cubicBezTo>
                <a:cubicBezTo>
                  <a:pt x="1834" y="1381"/>
                  <a:pt x="1842" y="1404"/>
                  <a:pt x="1856" y="1421"/>
                </a:cubicBezTo>
                <a:cubicBezTo>
                  <a:pt x="1868" y="1436"/>
                  <a:pt x="1891" y="1450"/>
                  <a:pt x="1911" y="1450"/>
                </a:cubicBezTo>
                <a:cubicBezTo>
                  <a:pt x="1930" y="1450"/>
                  <a:pt x="1949" y="1438"/>
                  <a:pt x="1959" y="1422"/>
                </a:cubicBezTo>
                <a:cubicBezTo>
                  <a:pt x="1970" y="1405"/>
                  <a:pt x="1971" y="1379"/>
                  <a:pt x="1964" y="1360"/>
                </a:cubicBezTo>
                <a:cubicBezTo>
                  <a:pt x="1958" y="1343"/>
                  <a:pt x="1946" y="1326"/>
                  <a:pt x="1927" y="1325"/>
                </a:cubicBezTo>
                <a:cubicBezTo>
                  <a:pt x="1902" y="1324"/>
                  <a:pt x="1885" y="1347"/>
                  <a:pt x="1873" y="1366"/>
                </a:cubicBezTo>
                <a:cubicBezTo>
                  <a:pt x="1857" y="1391"/>
                  <a:pt x="1853" y="1409"/>
                  <a:pt x="1859" y="1437"/>
                </a:cubicBezTo>
                <a:cubicBezTo>
                  <a:pt x="1882" y="1453"/>
                  <a:pt x="1900" y="1454"/>
                  <a:pt x="1927" y="1441"/>
                </a:cubicBezTo>
                <a:cubicBezTo>
                  <a:pt x="1957" y="1427"/>
                  <a:pt x="1985" y="1402"/>
                  <a:pt x="1999" y="1372"/>
                </a:cubicBezTo>
                <a:cubicBezTo>
                  <a:pt x="2006" y="1357"/>
                  <a:pt x="2013" y="1325"/>
                  <a:pt x="1996" y="1312"/>
                </a:cubicBezTo>
                <a:cubicBezTo>
                  <a:pt x="1978" y="1298"/>
                  <a:pt x="1953" y="1307"/>
                  <a:pt x="1936" y="1316"/>
                </a:cubicBezTo>
                <a:cubicBezTo>
                  <a:pt x="1929" y="1320"/>
                  <a:pt x="1892" y="1354"/>
                  <a:pt x="1884" y="1345"/>
                </a:cubicBezTo>
                <a:cubicBezTo>
                  <a:pt x="1884" y="1340"/>
                  <a:pt x="1883" y="1334"/>
                  <a:pt x="1883" y="1329"/>
                </a:cubicBezTo>
              </a:path>
              <a:path w="4111" h="2981" extrusionOk="0">
                <a:moveTo>
                  <a:pt x="2033" y="657"/>
                </a:moveTo>
                <a:cubicBezTo>
                  <a:pt x="2033" y="676"/>
                  <a:pt x="2032" y="693"/>
                  <a:pt x="2035" y="713"/>
                </a:cubicBezTo>
                <a:cubicBezTo>
                  <a:pt x="2045" y="775"/>
                  <a:pt x="2065" y="832"/>
                  <a:pt x="2092" y="889"/>
                </a:cubicBezTo>
                <a:cubicBezTo>
                  <a:pt x="2135" y="980"/>
                  <a:pt x="2186" y="1065"/>
                  <a:pt x="2244" y="1147"/>
                </a:cubicBezTo>
                <a:cubicBezTo>
                  <a:pt x="2282" y="1200"/>
                  <a:pt x="2322" y="1252"/>
                  <a:pt x="2359" y="1306"/>
                </a:cubicBezTo>
                <a:cubicBezTo>
                  <a:pt x="2373" y="1326"/>
                  <a:pt x="2386" y="1347"/>
                  <a:pt x="2399" y="1367"/>
                </a:cubicBezTo>
                <a:cubicBezTo>
                  <a:pt x="2395" y="1337"/>
                  <a:pt x="2388" y="1307"/>
                  <a:pt x="2381" y="1277"/>
                </a:cubicBezTo>
              </a:path>
              <a:path w="4111" h="2981" extrusionOk="0">
                <a:moveTo>
                  <a:pt x="2376" y="394"/>
                </a:moveTo>
                <a:cubicBezTo>
                  <a:pt x="2382" y="414"/>
                  <a:pt x="2389" y="437"/>
                  <a:pt x="2394" y="461"/>
                </a:cubicBezTo>
                <a:cubicBezTo>
                  <a:pt x="2410" y="534"/>
                  <a:pt x="2437" y="603"/>
                  <a:pt x="2461" y="673"/>
                </a:cubicBezTo>
                <a:cubicBezTo>
                  <a:pt x="2485" y="742"/>
                  <a:pt x="2511" y="811"/>
                  <a:pt x="2538" y="879"/>
                </a:cubicBezTo>
                <a:cubicBezTo>
                  <a:pt x="2558" y="931"/>
                  <a:pt x="2576" y="983"/>
                  <a:pt x="2591" y="1036"/>
                </a:cubicBezTo>
                <a:cubicBezTo>
                  <a:pt x="2596" y="1054"/>
                  <a:pt x="2615" y="1102"/>
                  <a:pt x="2608" y="1120"/>
                </a:cubicBezTo>
                <a:cubicBezTo>
                  <a:pt x="2591" y="1127"/>
                  <a:pt x="2586" y="1129"/>
                  <a:pt x="2576" y="1118"/>
                </a:cubicBezTo>
              </a:path>
              <a:path w="4111" h="2981" extrusionOk="0">
                <a:moveTo>
                  <a:pt x="2228" y="927"/>
                </a:moveTo>
                <a:cubicBezTo>
                  <a:pt x="2245" y="908"/>
                  <a:pt x="2293" y="889"/>
                  <a:pt x="2319" y="877"/>
                </a:cubicBezTo>
                <a:cubicBezTo>
                  <a:pt x="2373" y="852"/>
                  <a:pt x="2435" y="830"/>
                  <a:pt x="2483" y="794"/>
                </a:cubicBezTo>
                <a:cubicBezTo>
                  <a:pt x="2507" y="776"/>
                  <a:pt x="2521" y="745"/>
                  <a:pt x="2530" y="717"/>
                </a:cubicBezTo>
              </a:path>
              <a:path w="4111" h="2981" extrusionOk="0">
                <a:moveTo>
                  <a:pt x="2754" y="1082"/>
                </a:moveTo>
                <a:cubicBezTo>
                  <a:pt x="2777" y="1062"/>
                  <a:pt x="2782" y="1050"/>
                  <a:pt x="2791" y="1021"/>
                </a:cubicBezTo>
                <a:cubicBezTo>
                  <a:pt x="2805" y="977"/>
                  <a:pt x="2795" y="931"/>
                  <a:pt x="2793" y="885"/>
                </a:cubicBezTo>
                <a:cubicBezTo>
                  <a:pt x="2791" y="838"/>
                  <a:pt x="2782" y="793"/>
                  <a:pt x="2771" y="747"/>
                </a:cubicBezTo>
                <a:cubicBezTo>
                  <a:pt x="2766" y="727"/>
                  <a:pt x="2764" y="723"/>
                  <a:pt x="2764" y="711"/>
                </a:cubicBezTo>
                <a:cubicBezTo>
                  <a:pt x="2783" y="751"/>
                  <a:pt x="2805" y="794"/>
                  <a:pt x="2832" y="830"/>
                </a:cubicBezTo>
                <a:cubicBezTo>
                  <a:pt x="2848" y="851"/>
                  <a:pt x="2859" y="867"/>
                  <a:pt x="2885" y="866"/>
                </a:cubicBezTo>
                <a:cubicBezTo>
                  <a:pt x="2897" y="836"/>
                  <a:pt x="2896" y="807"/>
                  <a:pt x="2895" y="775"/>
                </a:cubicBezTo>
                <a:cubicBezTo>
                  <a:pt x="2894" y="758"/>
                  <a:pt x="2893" y="742"/>
                  <a:pt x="2893" y="725"/>
                </a:cubicBezTo>
                <a:cubicBezTo>
                  <a:pt x="2916" y="751"/>
                  <a:pt x="2935" y="780"/>
                  <a:pt x="2958" y="806"/>
                </a:cubicBezTo>
                <a:cubicBezTo>
                  <a:pt x="2980" y="831"/>
                  <a:pt x="3006" y="866"/>
                  <a:pt x="3041" y="875"/>
                </a:cubicBezTo>
                <a:cubicBezTo>
                  <a:pt x="3054" y="874"/>
                  <a:pt x="3059" y="873"/>
                  <a:pt x="3064" y="864"/>
                </a:cubicBezTo>
              </a:path>
              <a:path w="4111" h="2981" extrusionOk="0">
                <a:moveTo>
                  <a:pt x="3197" y="920"/>
                </a:moveTo>
                <a:cubicBezTo>
                  <a:pt x="3217" y="883"/>
                  <a:pt x="3213" y="860"/>
                  <a:pt x="3208" y="818"/>
                </a:cubicBezTo>
                <a:cubicBezTo>
                  <a:pt x="3199" y="750"/>
                  <a:pt x="3177" y="681"/>
                  <a:pt x="3150" y="618"/>
                </a:cubicBezTo>
                <a:cubicBezTo>
                  <a:pt x="3135" y="583"/>
                  <a:pt x="3119" y="548"/>
                  <a:pt x="3103" y="514"/>
                </a:cubicBezTo>
                <a:cubicBezTo>
                  <a:pt x="3097" y="502"/>
                  <a:pt x="3095" y="498"/>
                  <a:pt x="3091" y="491"/>
                </a:cubicBezTo>
                <a:cubicBezTo>
                  <a:pt x="3117" y="524"/>
                  <a:pt x="3142" y="561"/>
                  <a:pt x="3173" y="590"/>
                </a:cubicBezTo>
                <a:cubicBezTo>
                  <a:pt x="3199" y="615"/>
                  <a:pt x="3230" y="644"/>
                  <a:pt x="3266" y="652"/>
                </a:cubicBezTo>
                <a:cubicBezTo>
                  <a:pt x="3296" y="659"/>
                  <a:pt x="3316" y="636"/>
                  <a:pt x="3327" y="611"/>
                </a:cubicBezTo>
                <a:cubicBezTo>
                  <a:pt x="3345" y="572"/>
                  <a:pt x="3349" y="524"/>
                  <a:pt x="3352" y="482"/>
                </a:cubicBezTo>
                <a:cubicBezTo>
                  <a:pt x="3354" y="457"/>
                  <a:pt x="3355" y="433"/>
                  <a:pt x="3355" y="408"/>
                </a:cubicBezTo>
                <a:cubicBezTo>
                  <a:pt x="3367" y="438"/>
                  <a:pt x="3374" y="470"/>
                  <a:pt x="3384" y="501"/>
                </a:cubicBezTo>
                <a:cubicBezTo>
                  <a:pt x="3394" y="532"/>
                  <a:pt x="3405" y="568"/>
                  <a:pt x="3428" y="593"/>
                </a:cubicBezTo>
                <a:cubicBezTo>
                  <a:pt x="3447" y="614"/>
                  <a:pt x="3456" y="608"/>
                  <a:pt x="3478" y="599"/>
                </a:cubicBezTo>
                <a:cubicBezTo>
                  <a:pt x="3482" y="596"/>
                  <a:pt x="3485" y="592"/>
                  <a:pt x="3489" y="589"/>
                </a:cubicBezTo>
              </a:path>
              <a:path w="4111" h="2981" extrusionOk="0">
                <a:moveTo>
                  <a:pt x="3593" y="645"/>
                </a:moveTo>
                <a:cubicBezTo>
                  <a:pt x="3612" y="623"/>
                  <a:pt x="3618" y="622"/>
                  <a:pt x="3615" y="585"/>
                </a:cubicBezTo>
                <a:cubicBezTo>
                  <a:pt x="3612" y="539"/>
                  <a:pt x="3606" y="493"/>
                  <a:pt x="3599" y="448"/>
                </a:cubicBezTo>
                <a:cubicBezTo>
                  <a:pt x="3594" y="413"/>
                  <a:pt x="3588" y="380"/>
                  <a:pt x="3585" y="345"/>
                </a:cubicBezTo>
                <a:cubicBezTo>
                  <a:pt x="3584" y="332"/>
                  <a:pt x="3586" y="345"/>
                  <a:pt x="3600" y="342"/>
                </a:cubicBezTo>
                <a:cubicBezTo>
                  <a:pt x="3599" y="328"/>
                  <a:pt x="3592" y="311"/>
                  <a:pt x="3600" y="297"/>
                </a:cubicBezTo>
                <a:cubicBezTo>
                  <a:pt x="3620" y="260"/>
                  <a:pt x="3692" y="315"/>
                  <a:pt x="3716" y="329"/>
                </a:cubicBezTo>
                <a:cubicBezTo>
                  <a:pt x="3768" y="363"/>
                  <a:pt x="3785" y="374"/>
                  <a:pt x="3811" y="406"/>
                </a:cubicBezTo>
                <a:cubicBezTo>
                  <a:pt x="3825" y="328"/>
                  <a:pt x="3842" y="249"/>
                  <a:pt x="3848" y="170"/>
                </a:cubicBezTo>
                <a:cubicBezTo>
                  <a:pt x="3852" y="113"/>
                  <a:pt x="3854" y="57"/>
                  <a:pt x="3861" y="0"/>
                </a:cubicBezTo>
                <a:cubicBezTo>
                  <a:pt x="3906" y="70"/>
                  <a:pt x="3952" y="137"/>
                  <a:pt x="4016" y="193"/>
                </a:cubicBezTo>
                <a:cubicBezTo>
                  <a:pt x="4063" y="229"/>
                  <a:pt x="4078" y="240"/>
                  <a:pt x="4110" y="26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5" name="Ink 36"/>
          <p:cNvSpPr>
            <a:spLocks noRot="1" noChangeAspect="1" noEditPoints="1" noChangeArrowheads="1" noChangeShapeType="1" noTextEdit="1"/>
          </p:cNvSpPr>
          <p:nvPr/>
        </p:nvSpPr>
        <p:spPr bwMode="auto">
          <a:xfrm>
            <a:off x="463550" y="4945063"/>
            <a:ext cx="1841500" cy="1709737"/>
          </a:xfrm>
          <a:custGeom>
            <a:avLst/>
            <a:gdLst>
              <a:gd name="T0" fmla="*/ 2147483647 w 5114"/>
              <a:gd name="T1" fmla="*/ 2147483647 h 4749"/>
              <a:gd name="T2" fmla="*/ 2147483647 w 5114"/>
              <a:gd name="T3" fmla="*/ 2147483647 h 4749"/>
              <a:gd name="T4" fmla="*/ 2147483647 w 5114"/>
              <a:gd name="T5" fmla="*/ 2147483647 h 4749"/>
              <a:gd name="T6" fmla="*/ 2147483647 w 5114"/>
              <a:gd name="T7" fmla="*/ 2147483647 h 4749"/>
              <a:gd name="T8" fmla="*/ 2147483647 w 5114"/>
              <a:gd name="T9" fmla="*/ 2147483647 h 4749"/>
              <a:gd name="T10" fmla="*/ 2147483647 w 5114"/>
              <a:gd name="T11" fmla="*/ 2147483647 h 4749"/>
              <a:gd name="T12" fmla="*/ 2147483647 w 5114"/>
              <a:gd name="T13" fmla="*/ 2147483647 h 4749"/>
              <a:gd name="T14" fmla="*/ 2147483647 w 5114"/>
              <a:gd name="T15" fmla="*/ 2147483647 h 4749"/>
              <a:gd name="T16" fmla="*/ 2147483647 w 5114"/>
              <a:gd name="T17" fmla="*/ 2147483647 h 4749"/>
              <a:gd name="T18" fmla="*/ 2147483647 w 5114"/>
              <a:gd name="T19" fmla="*/ 2147483647 h 4749"/>
              <a:gd name="T20" fmla="*/ 2147483647 w 5114"/>
              <a:gd name="T21" fmla="*/ 2147483647 h 4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14"/>
              <a:gd name="T34" fmla="*/ 0 h 4749"/>
              <a:gd name="T35" fmla="*/ 5114 w 5114"/>
              <a:gd name="T36" fmla="*/ 4749 h 47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14" h="4749" extrusionOk="0">
                <a:moveTo>
                  <a:pt x="4557" y="751"/>
                </a:moveTo>
                <a:cubicBezTo>
                  <a:pt x="4459" y="654"/>
                  <a:pt x="4379" y="558"/>
                  <a:pt x="4255" y="481"/>
                </a:cubicBezTo>
                <a:cubicBezTo>
                  <a:pt x="3481" y="-3"/>
                  <a:pt x="2418" y="-57"/>
                  <a:pt x="1551" y="152"/>
                </a:cubicBezTo>
                <a:cubicBezTo>
                  <a:pt x="940" y="300"/>
                  <a:pt x="342" y="586"/>
                  <a:pt x="125" y="1217"/>
                </a:cubicBezTo>
                <a:cubicBezTo>
                  <a:pt x="-58" y="1749"/>
                  <a:pt x="-32" y="2377"/>
                  <a:pt x="84" y="2920"/>
                </a:cubicBezTo>
                <a:cubicBezTo>
                  <a:pt x="199" y="3455"/>
                  <a:pt x="473" y="3929"/>
                  <a:pt x="908" y="4268"/>
                </a:cubicBezTo>
                <a:cubicBezTo>
                  <a:pt x="1488" y="4720"/>
                  <a:pt x="2207" y="4847"/>
                  <a:pt x="2910" y="4644"/>
                </a:cubicBezTo>
                <a:cubicBezTo>
                  <a:pt x="3935" y="4347"/>
                  <a:pt x="4740" y="3589"/>
                  <a:pt x="5006" y="2550"/>
                </a:cubicBezTo>
                <a:cubicBezTo>
                  <a:pt x="5171" y="1903"/>
                  <a:pt x="5206" y="1058"/>
                  <a:pt x="4822" y="476"/>
                </a:cubicBezTo>
                <a:cubicBezTo>
                  <a:pt x="4537" y="44"/>
                  <a:pt x="4056" y="-2"/>
                  <a:pt x="3584" y="3"/>
                </a:cubicBezTo>
                <a:cubicBezTo>
                  <a:pt x="3535" y="4"/>
                  <a:pt x="3487" y="4"/>
                  <a:pt x="3438" y="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6" name="Ink 37"/>
          <p:cNvSpPr>
            <a:spLocks noRot="1" noChangeAspect="1" noEditPoints="1" noChangeArrowheads="1" noChangeShapeType="1" noTextEdit="1"/>
          </p:cNvSpPr>
          <p:nvPr/>
        </p:nvSpPr>
        <p:spPr bwMode="auto">
          <a:xfrm>
            <a:off x="3190875" y="407988"/>
            <a:ext cx="5016500" cy="3246437"/>
          </a:xfrm>
          <a:custGeom>
            <a:avLst/>
            <a:gdLst>
              <a:gd name="T0" fmla="*/ 2147483647 w 13933"/>
              <a:gd name="T1" fmla="*/ 2147483647 h 9014"/>
              <a:gd name="T2" fmla="*/ 2147483647 w 13933"/>
              <a:gd name="T3" fmla="*/ 2147483647 h 9014"/>
              <a:gd name="T4" fmla="*/ 2147483647 w 13933"/>
              <a:gd name="T5" fmla="*/ 2147483647 h 9014"/>
              <a:gd name="T6" fmla="*/ 2147483647 w 13933"/>
              <a:gd name="T7" fmla="*/ 2147483647 h 9014"/>
              <a:gd name="T8" fmla="*/ 2147483647 w 13933"/>
              <a:gd name="T9" fmla="*/ 2147483647 h 9014"/>
              <a:gd name="T10" fmla="*/ 2147483647 w 13933"/>
              <a:gd name="T11" fmla="*/ 2147483647 h 9014"/>
              <a:gd name="T12" fmla="*/ 2147483647 w 13933"/>
              <a:gd name="T13" fmla="*/ 2147483647 h 9014"/>
              <a:gd name="T14" fmla="*/ 2147483647 w 13933"/>
              <a:gd name="T15" fmla="*/ 2147483647 h 9014"/>
              <a:gd name="T16" fmla="*/ 2147483647 w 13933"/>
              <a:gd name="T17" fmla="*/ 2147483647 h 9014"/>
              <a:gd name="T18" fmla="*/ 2147483647 w 13933"/>
              <a:gd name="T19" fmla="*/ 2147483647 h 9014"/>
              <a:gd name="T20" fmla="*/ 2147483647 w 13933"/>
              <a:gd name="T21" fmla="*/ 2147483647 h 9014"/>
              <a:gd name="T22" fmla="*/ 2147483647 w 13933"/>
              <a:gd name="T23" fmla="*/ 2147483647 h 9014"/>
              <a:gd name="T24" fmla="*/ 2147483647 w 13933"/>
              <a:gd name="T25" fmla="*/ 2147483647 h 9014"/>
              <a:gd name="T26" fmla="*/ 2147483647 w 13933"/>
              <a:gd name="T27" fmla="*/ 2147483647 h 9014"/>
              <a:gd name="T28" fmla="*/ 2147483647 w 13933"/>
              <a:gd name="T29" fmla="*/ 2147483647 h 9014"/>
              <a:gd name="T30" fmla="*/ 2147483647 w 13933"/>
              <a:gd name="T31" fmla="*/ 2147483647 h 9014"/>
              <a:gd name="T32" fmla="*/ 2147483647 w 13933"/>
              <a:gd name="T33" fmla="*/ 2147483647 h 9014"/>
              <a:gd name="T34" fmla="*/ 2147483647 w 13933"/>
              <a:gd name="T35" fmla="*/ 2147483647 h 9014"/>
              <a:gd name="T36" fmla="*/ 2147483647 w 13933"/>
              <a:gd name="T37" fmla="*/ 2147483647 h 9014"/>
              <a:gd name="T38" fmla="*/ 2147483647 w 13933"/>
              <a:gd name="T39" fmla="*/ 2147483647 h 9014"/>
              <a:gd name="T40" fmla="*/ 2147483647 w 13933"/>
              <a:gd name="T41" fmla="*/ 2147483647 h 9014"/>
              <a:gd name="T42" fmla="*/ 2147483647 w 13933"/>
              <a:gd name="T43" fmla="*/ 2147483647 h 90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33"/>
              <a:gd name="T67" fmla="*/ 0 h 9014"/>
              <a:gd name="T68" fmla="*/ 13933 w 13933"/>
              <a:gd name="T69" fmla="*/ 9014 h 90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33" h="9014" extrusionOk="0">
                <a:moveTo>
                  <a:pt x="13922" y="807"/>
                </a:moveTo>
                <a:cubicBezTo>
                  <a:pt x="13884" y="792"/>
                  <a:pt x="13864" y="797"/>
                  <a:pt x="13827" y="780"/>
                </a:cubicBezTo>
                <a:cubicBezTo>
                  <a:pt x="13291" y="536"/>
                  <a:pt x="12968" y="533"/>
                  <a:pt x="12387" y="661"/>
                </a:cubicBezTo>
                <a:cubicBezTo>
                  <a:pt x="11895" y="769"/>
                  <a:pt x="11709" y="701"/>
                  <a:pt x="11254" y="599"/>
                </a:cubicBezTo>
                <a:cubicBezTo>
                  <a:pt x="10922" y="525"/>
                  <a:pt x="10669" y="741"/>
                  <a:pt x="10373" y="686"/>
                </a:cubicBezTo>
                <a:cubicBezTo>
                  <a:pt x="9918" y="602"/>
                  <a:pt x="9869" y="278"/>
                  <a:pt x="9354" y="480"/>
                </a:cubicBezTo>
                <a:cubicBezTo>
                  <a:pt x="9081" y="587"/>
                  <a:pt x="8642" y="1133"/>
                  <a:pt x="8315" y="1008"/>
                </a:cubicBezTo>
                <a:cubicBezTo>
                  <a:pt x="8035" y="901"/>
                  <a:pt x="8031" y="577"/>
                  <a:pt x="7665" y="534"/>
                </a:cubicBezTo>
                <a:cubicBezTo>
                  <a:pt x="7269" y="488"/>
                  <a:pt x="7039" y="578"/>
                  <a:pt x="6652" y="462"/>
                </a:cubicBezTo>
                <a:cubicBezTo>
                  <a:pt x="6144" y="310"/>
                  <a:pt x="5595" y="231"/>
                  <a:pt x="5069" y="141"/>
                </a:cubicBezTo>
                <a:cubicBezTo>
                  <a:pt x="4144" y="-17"/>
                  <a:pt x="3144" y="43"/>
                  <a:pt x="2207" y="30"/>
                </a:cubicBezTo>
                <a:cubicBezTo>
                  <a:pt x="1828" y="25"/>
                  <a:pt x="347" y="-236"/>
                  <a:pt x="64" y="47"/>
                </a:cubicBezTo>
                <a:cubicBezTo>
                  <a:pt x="-166" y="277"/>
                  <a:pt x="46" y="1092"/>
                  <a:pt x="106" y="1348"/>
                </a:cubicBezTo>
                <a:cubicBezTo>
                  <a:pt x="312" y="2235"/>
                  <a:pt x="602" y="2951"/>
                  <a:pt x="556" y="3881"/>
                </a:cubicBezTo>
                <a:cubicBezTo>
                  <a:pt x="521" y="4603"/>
                  <a:pt x="568" y="5321"/>
                  <a:pt x="543" y="6041"/>
                </a:cubicBezTo>
                <a:cubicBezTo>
                  <a:pt x="526" y="6544"/>
                  <a:pt x="566" y="7044"/>
                  <a:pt x="550" y="7544"/>
                </a:cubicBezTo>
                <a:cubicBezTo>
                  <a:pt x="537" y="7957"/>
                  <a:pt x="428" y="8254"/>
                  <a:pt x="787" y="8528"/>
                </a:cubicBezTo>
                <a:cubicBezTo>
                  <a:pt x="911" y="8623"/>
                  <a:pt x="1252" y="8821"/>
                  <a:pt x="1397" y="8876"/>
                </a:cubicBezTo>
                <a:cubicBezTo>
                  <a:pt x="1624" y="8963"/>
                  <a:pt x="1871" y="8954"/>
                  <a:pt x="2116" y="8942"/>
                </a:cubicBezTo>
                <a:cubicBezTo>
                  <a:pt x="2445" y="8925"/>
                  <a:pt x="2722" y="8920"/>
                  <a:pt x="3055" y="8958"/>
                </a:cubicBezTo>
                <a:cubicBezTo>
                  <a:pt x="3256" y="8981"/>
                  <a:pt x="3464" y="8993"/>
                  <a:pt x="3642" y="8981"/>
                </a:cubicBezTo>
                <a:cubicBezTo>
                  <a:pt x="3646" y="8972"/>
                  <a:pt x="3649" y="8964"/>
                  <a:pt x="3653" y="895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7" name="Ink 38"/>
          <p:cNvSpPr>
            <a:spLocks noRot="1" noChangeAspect="1" noEditPoints="1" noChangeArrowheads="1" noChangeShapeType="1" noTextEdit="1"/>
          </p:cNvSpPr>
          <p:nvPr/>
        </p:nvSpPr>
        <p:spPr bwMode="auto">
          <a:xfrm>
            <a:off x="4364038" y="512763"/>
            <a:ext cx="4268787" cy="3810000"/>
          </a:xfrm>
          <a:custGeom>
            <a:avLst/>
            <a:gdLst>
              <a:gd name="T0" fmla="*/ 2147483647 w 11859"/>
              <a:gd name="T1" fmla="*/ 2147483647 h 10582"/>
              <a:gd name="T2" fmla="*/ 2147483647 w 11859"/>
              <a:gd name="T3" fmla="*/ 2147483647 h 10582"/>
              <a:gd name="T4" fmla="*/ 2147483647 w 11859"/>
              <a:gd name="T5" fmla="*/ 2147483647 h 10582"/>
              <a:gd name="T6" fmla="*/ 2147483647 w 11859"/>
              <a:gd name="T7" fmla="*/ 2147483647 h 10582"/>
              <a:gd name="T8" fmla="*/ 2147483647 w 11859"/>
              <a:gd name="T9" fmla="*/ 2147483647 h 10582"/>
              <a:gd name="T10" fmla="*/ 2147483647 w 11859"/>
              <a:gd name="T11" fmla="*/ 2147483647 h 10582"/>
              <a:gd name="T12" fmla="*/ 2147483647 w 11859"/>
              <a:gd name="T13" fmla="*/ 2147483647 h 10582"/>
              <a:gd name="T14" fmla="*/ 2147483647 w 11859"/>
              <a:gd name="T15" fmla="*/ 2147483647 h 10582"/>
              <a:gd name="T16" fmla="*/ 0 w 11859"/>
              <a:gd name="T17" fmla="*/ 2147483647 h 105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59"/>
              <a:gd name="T28" fmla="*/ 0 h 10582"/>
              <a:gd name="T29" fmla="*/ 11859 w 11859"/>
              <a:gd name="T30" fmla="*/ 10582 h 105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59" h="10582" extrusionOk="0">
                <a:moveTo>
                  <a:pt x="10324" y="99"/>
                </a:moveTo>
                <a:cubicBezTo>
                  <a:pt x="10388" y="86"/>
                  <a:pt x="10354" y="50"/>
                  <a:pt x="10418" y="39"/>
                </a:cubicBezTo>
                <a:cubicBezTo>
                  <a:pt x="10857" y="-33"/>
                  <a:pt x="11234" y="-33"/>
                  <a:pt x="11506" y="358"/>
                </a:cubicBezTo>
                <a:cubicBezTo>
                  <a:pt x="11915" y="945"/>
                  <a:pt x="11758" y="1959"/>
                  <a:pt x="11762" y="2630"/>
                </a:cubicBezTo>
                <a:cubicBezTo>
                  <a:pt x="11769" y="3932"/>
                  <a:pt x="11746" y="5246"/>
                  <a:pt x="11795" y="6546"/>
                </a:cubicBezTo>
                <a:cubicBezTo>
                  <a:pt x="11837" y="7663"/>
                  <a:pt x="12096" y="9091"/>
                  <a:pt x="11633" y="10144"/>
                </a:cubicBezTo>
                <a:cubicBezTo>
                  <a:pt x="11515" y="10412"/>
                  <a:pt x="11447" y="10493"/>
                  <a:pt x="11164" y="10564"/>
                </a:cubicBezTo>
                <a:cubicBezTo>
                  <a:pt x="10299" y="10781"/>
                  <a:pt x="9039" y="10427"/>
                  <a:pt x="8173" y="10336"/>
                </a:cubicBezTo>
                <a:cubicBezTo>
                  <a:pt x="5425" y="10048"/>
                  <a:pt x="2761" y="9329"/>
                  <a:pt x="0" y="906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715000" y="781050"/>
            <a:ext cx="3276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600">
                <a:cs typeface="Times New Roman" pitchFamily="18" charset="0"/>
              </a:rPr>
              <a:t>Programming Languages</a:t>
            </a:r>
          </a:p>
        </p:txBody>
      </p:sp>
      <p:sp>
        <p:nvSpPr>
          <p:cNvPr id="41987" name="Text Box 6"/>
          <p:cNvSpPr txBox="1">
            <a:spLocks noChangeArrowheads="1"/>
          </p:cNvSpPr>
          <p:nvPr/>
        </p:nvSpPr>
        <p:spPr bwMode="auto">
          <a:xfrm>
            <a:off x="152400" y="152400"/>
            <a:ext cx="8331200" cy="631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a:solidFill>
                  <a:srgbClr val="090BF3"/>
                </a:solidFill>
                <a:latin typeface="Arial" pitchFamily="34" charset="0"/>
                <a:cs typeface="Arial" pitchFamily="34" charset="0"/>
              </a:rPr>
              <a:t>A+</a:t>
            </a:r>
            <a:r>
              <a:rPr lang="en-US" altLang="en-US" sz="1200">
                <a:solidFill>
                  <a:srgbClr val="000000"/>
                </a:solidFill>
                <a:latin typeface="Arial" pitchFamily="34" charset="0"/>
                <a:cs typeface="Arial" pitchFamily="34" charset="0"/>
              </a:rPr>
              <a:t> - Dialect of APL used at Morgan-Stanley.</a:t>
            </a:r>
          </a:p>
          <a:p>
            <a:pPr algn="l"/>
            <a:r>
              <a:rPr lang="en-US" altLang="en-US" sz="1200">
                <a:solidFill>
                  <a:srgbClr val="090BF3"/>
                </a:solidFill>
                <a:latin typeface="Arial" pitchFamily="34" charset="0"/>
                <a:cs typeface="Arial" pitchFamily="34" charset="0"/>
              </a:rPr>
              <a:t>A0 or A-0</a:t>
            </a:r>
            <a:r>
              <a:rPr lang="en-US" altLang="en-US" sz="1200">
                <a:solidFill>
                  <a:srgbClr val="000000"/>
                </a:solidFill>
                <a:latin typeface="Arial" pitchFamily="34" charset="0"/>
                <a:cs typeface="Arial" pitchFamily="34" charset="0"/>
              </a:rPr>
              <a:t> - Grace Hopper's team at Remington Rand, 1952, for the UNIVAC I</a:t>
            </a:r>
          </a:p>
          <a:p>
            <a:pPr algn="l"/>
            <a:r>
              <a:rPr lang="en-US" altLang="en-US" sz="1200">
                <a:solidFill>
                  <a:srgbClr val="090BF3"/>
                </a:solidFill>
                <a:latin typeface="Arial" pitchFamily="34" charset="0"/>
                <a:cs typeface="Arial" pitchFamily="34" charset="0"/>
              </a:rPr>
              <a:t>AACC</a:t>
            </a:r>
            <a:r>
              <a:rPr lang="en-US" altLang="en-US" sz="1200">
                <a:solidFill>
                  <a:srgbClr val="000000"/>
                </a:solidFill>
                <a:latin typeface="Arial" pitchFamily="34" charset="0"/>
                <a:cs typeface="Arial" pitchFamily="34" charset="0"/>
              </a:rPr>
              <a:t> - Language for building finite state automata. </a:t>
            </a:r>
          </a:p>
          <a:p>
            <a:pPr algn="l"/>
            <a:r>
              <a:rPr lang="en-US" altLang="en-US" sz="1200">
                <a:solidFill>
                  <a:srgbClr val="090BF3"/>
                </a:solidFill>
                <a:latin typeface="Arial" pitchFamily="34" charset="0"/>
                <a:cs typeface="Arial" pitchFamily="34" charset="0"/>
              </a:rPr>
              <a:t>AADL</a:t>
            </a:r>
            <a:r>
              <a:rPr lang="en-US" altLang="en-US" sz="1200">
                <a:solidFill>
                  <a:srgbClr val="000000"/>
                </a:solidFill>
                <a:latin typeface="Arial" pitchFamily="34" charset="0"/>
                <a:cs typeface="Arial" pitchFamily="34" charset="0"/>
              </a:rPr>
              <a:t> - Axiomatic Architecture Description Language.  </a:t>
            </a:r>
          </a:p>
          <a:p>
            <a:pPr algn="l"/>
            <a:r>
              <a:rPr lang="en-US" altLang="en-US" sz="1200">
                <a:solidFill>
                  <a:srgbClr val="090BF3"/>
                </a:solidFill>
                <a:latin typeface="Arial" pitchFamily="34" charset="0"/>
                <a:cs typeface="Arial" pitchFamily="34" charset="0"/>
              </a:rPr>
              <a:t>ABC ALGOL</a:t>
            </a:r>
            <a:r>
              <a:rPr lang="en-US" altLang="en-US" sz="1200">
                <a:solidFill>
                  <a:srgbClr val="000000"/>
                </a:solidFill>
                <a:latin typeface="Arial" pitchFamily="34" charset="0"/>
                <a:cs typeface="Arial" pitchFamily="34" charset="0"/>
              </a:rPr>
              <a:t> - An extension of ALGOL 60 with arbitrary data structures</a:t>
            </a:r>
          </a:p>
          <a:p>
            <a:pPr algn="l"/>
            <a:r>
              <a:rPr lang="en-US" altLang="en-US" sz="1200">
                <a:solidFill>
                  <a:srgbClr val="090BF3"/>
                </a:solidFill>
                <a:latin typeface="Arial" pitchFamily="34" charset="0"/>
                <a:cs typeface="Arial" pitchFamily="34" charset="0"/>
              </a:rPr>
              <a:t>ACOS </a:t>
            </a:r>
            <a:r>
              <a:rPr lang="en-US" altLang="en-US" sz="1200">
                <a:solidFill>
                  <a:srgbClr val="000000"/>
                </a:solidFill>
                <a:latin typeface="Arial" pitchFamily="34" charset="0"/>
                <a:cs typeface="Arial" pitchFamily="34" charset="0"/>
              </a:rPr>
              <a:t>– Bulletin-board language for PRODOS 8 on Apple ][.  </a:t>
            </a:r>
          </a:p>
          <a:p>
            <a:pPr algn="l"/>
            <a:r>
              <a:rPr lang="en-US" altLang="en-US" sz="1200">
                <a:solidFill>
                  <a:srgbClr val="090BF3"/>
                </a:solidFill>
                <a:latin typeface="Arial" pitchFamily="34" charset="0"/>
                <a:cs typeface="Arial" pitchFamily="34" charset="0"/>
              </a:rPr>
              <a:t>ACP</a:t>
            </a:r>
            <a:r>
              <a:rPr lang="en-US" altLang="en-US" sz="1200">
                <a:solidFill>
                  <a:srgbClr val="000000"/>
                </a:solidFill>
                <a:latin typeface="Arial" pitchFamily="34" charset="0"/>
                <a:cs typeface="Arial" pitchFamily="34" charset="0"/>
              </a:rPr>
              <a:t> - Algebra of Communicating Processes. </a:t>
            </a:r>
          </a:p>
          <a:p>
            <a:pPr algn="l"/>
            <a:r>
              <a:rPr lang="en-US" altLang="en-US" sz="1200">
                <a:solidFill>
                  <a:srgbClr val="090BF3"/>
                </a:solidFill>
                <a:latin typeface="Arial" pitchFamily="34" charset="0"/>
                <a:cs typeface="Arial" pitchFamily="34" charset="0"/>
              </a:rPr>
              <a:t>ACT++</a:t>
            </a:r>
            <a:r>
              <a:rPr lang="en-US" altLang="en-US" sz="1200">
                <a:solidFill>
                  <a:srgbClr val="000000"/>
                </a:solidFill>
                <a:latin typeface="Arial" pitchFamily="34" charset="0"/>
                <a:cs typeface="Arial" pitchFamily="34" charset="0"/>
              </a:rPr>
              <a:t> - Concurrent extension of C++ based on actors.</a:t>
            </a:r>
          </a:p>
          <a:p>
            <a:pPr algn="l"/>
            <a:r>
              <a:rPr lang="en-US" altLang="en-US" sz="1200">
                <a:solidFill>
                  <a:srgbClr val="090BF3"/>
                </a:solidFill>
                <a:latin typeface="Arial" pitchFamily="34" charset="0"/>
                <a:cs typeface="Arial" pitchFamily="34" charset="0"/>
              </a:rPr>
              <a:t>Act1</a:t>
            </a:r>
            <a:r>
              <a:rPr lang="en-US" altLang="en-US" sz="1200">
                <a:solidFill>
                  <a:srgbClr val="000000"/>
                </a:solidFill>
                <a:latin typeface="Arial" pitchFamily="34" charset="0"/>
                <a:cs typeface="Arial" pitchFamily="34" charset="0"/>
              </a:rPr>
              <a:t> - An actor language, descendant of Plasma.  </a:t>
            </a:r>
          </a:p>
          <a:p>
            <a:pPr algn="l"/>
            <a:r>
              <a:rPr lang="en-US" altLang="en-US" sz="1200">
                <a:solidFill>
                  <a:srgbClr val="090BF3"/>
                </a:solidFill>
                <a:latin typeface="Arial" pitchFamily="34" charset="0"/>
                <a:cs typeface="Arial" pitchFamily="34" charset="0"/>
              </a:rPr>
              <a:t>Act2</a:t>
            </a:r>
            <a:r>
              <a:rPr lang="en-US" altLang="en-US" sz="1200">
                <a:solidFill>
                  <a:srgbClr val="000000"/>
                </a:solidFill>
                <a:latin typeface="Arial" pitchFamily="34" charset="0"/>
                <a:cs typeface="Arial" pitchFamily="34" charset="0"/>
              </a:rPr>
              <a:t> - An actor language.  "Issues in the Design of Act2", by D. Theriault</a:t>
            </a:r>
          </a:p>
          <a:p>
            <a:pPr algn="l"/>
            <a:r>
              <a:rPr lang="en-US" altLang="en-US" sz="1200">
                <a:solidFill>
                  <a:srgbClr val="090BF3"/>
                </a:solidFill>
                <a:latin typeface="Arial" pitchFamily="34" charset="0"/>
                <a:cs typeface="Arial" pitchFamily="34" charset="0"/>
              </a:rPr>
              <a:t>Act3</a:t>
            </a:r>
            <a:r>
              <a:rPr lang="en-US" altLang="en-US" sz="1200">
                <a:solidFill>
                  <a:srgbClr val="000000"/>
                </a:solidFill>
                <a:latin typeface="Arial" pitchFamily="34" charset="0"/>
                <a:cs typeface="Arial" pitchFamily="34" charset="0"/>
              </a:rPr>
              <a:t> - High-level actor language, descendant of Act2.  </a:t>
            </a:r>
          </a:p>
          <a:p>
            <a:pPr algn="l"/>
            <a:r>
              <a:rPr lang="en-US" altLang="en-US" sz="1200">
                <a:solidFill>
                  <a:srgbClr val="090BF3"/>
                </a:solidFill>
                <a:latin typeface="Arial" pitchFamily="34" charset="0"/>
                <a:cs typeface="Arial" pitchFamily="34" charset="0"/>
              </a:rPr>
              <a:t>Ada</a:t>
            </a:r>
            <a:r>
              <a:rPr lang="en-US" altLang="en-US" sz="1200">
                <a:solidFill>
                  <a:srgbClr val="000000"/>
                </a:solidFill>
                <a:latin typeface="Arial" pitchFamily="34" charset="0"/>
                <a:cs typeface="Arial" pitchFamily="34" charset="0"/>
              </a:rPr>
              <a:t> - named for Ada Lovelace (1811-52), arguably the world's first programmer</a:t>
            </a:r>
          </a:p>
          <a:p>
            <a:pPr algn="l"/>
            <a:r>
              <a:rPr lang="en-US" altLang="en-US" sz="1200">
                <a:solidFill>
                  <a:srgbClr val="000000"/>
                </a:solidFill>
                <a:latin typeface="Arial" pitchFamily="34" charset="0"/>
                <a:cs typeface="Arial" pitchFamily="34" charset="0"/>
              </a:rPr>
              <a:t> </a:t>
            </a:r>
            <a:r>
              <a:rPr lang="en-US" altLang="en-US" sz="1200">
                <a:solidFill>
                  <a:srgbClr val="C00000"/>
                </a:solidFill>
                <a:latin typeface="Comic Sans MS" pitchFamily="66" charset="0"/>
                <a:cs typeface="Arial" pitchFamily="34" charset="0"/>
              </a:rPr>
              <a:t>... skipping 2,279 languages ...</a:t>
            </a:r>
          </a:p>
          <a:p>
            <a:pPr algn="l"/>
            <a:r>
              <a:rPr lang="en-US" altLang="en-US" sz="1200">
                <a:solidFill>
                  <a:srgbClr val="090BF3"/>
                </a:solidFill>
                <a:latin typeface="Arial" pitchFamily="34" charset="0"/>
                <a:cs typeface="Arial" pitchFamily="34" charset="0"/>
              </a:rPr>
              <a:t>yacc</a:t>
            </a:r>
            <a:r>
              <a:rPr lang="en-US" altLang="en-US" sz="1200">
                <a:solidFill>
                  <a:srgbClr val="000000"/>
                </a:solidFill>
                <a:latin typeface="Arial" pitchFamily="34" charset="0"/>
                <a:cs typeface="Arial" pitchFamily="34" charset="0"/>
              </a:rPr>
              <a:t> - Yet Another Compiler Compiler.  Language used to build parsers.</a:t>
            </a:r>
          </a:p>
          <a:p>
            <a:pPr algn="l"/>
            <a:r>
              <a:rPr lang="en-US" altLang="en-US" sz="1200">
                <a:solidFill>
                  <a:srgbClr val="090BF3"/>
                </a:solidFill>
                <a:latin typeface="Arial" pitchFamily="34" charset="0"/>
                <a:cs typeface="Arial" pitchFamily="34" charset="0"/>
              </a:rPr>
              <a:t>YALLL</a:t>
            </a:r>
            <a:r>
              <a:rPr lang="en-US" altLang="en-US" sz="1200">
                <a:solidFill>
                  <a:srgbClr val="000000"/>
                </a:solidFill>
                <a:latin typeface="Arial" pitchFamily="34" charset="0"/>
                <a:cs typeface="Arial" pitchFamily="34" charset="0"/>
              </a:rPr>
              <a:t> - Yet Another Low Level Language.  Patterson et al, UC Berkeley,</a:t>
            </a:r>
          </a:p>
          <a:p>
            <a:pPr algn="l"/>
            <a:r>
              <a:rPr lang="en-US" altLang="en-US" sz="1200">
                <a:solidFill>
                  <a:srgbClr val="090BF3"/>
                </a:solidFill>
                <a:latin typeface="Arial" pitchFamily="34" charset="0"/>
                <a:cs typeface="Arial" pitchFamily="34" charset="0"/>
              </a:rPr>
              <a:t>Yay </a:t>
            </a:r>
            <a:r>
              <a:rPr lang="en-US" altLang="en-US" sz="1200">
                <a:solidFill>
                  <a:srgbClr val="000000"/>
                </a:solidFill>
                <a:latin typeface="Arial" pitchFamily="34" charset="0"/>
                <a:cs typeface="Arial" pitchFamily="34" charset="0"/>
              </a:rPr>
              <a:t>- Yet Another Yacc - An extension of Yacc with LALR(2) parsing. </a:t>
            </a:r>
          </a:p>
          <a:p>
            <a:pPr algn="l"/>
            <a:r>
              <a:rPr lang="en-US" altLang="en-US" sz="1200">
                <a:solidFill>
                  <a:srgbClr val="090BF3"/>
                </a:solidFill>
                <a:latin typeface="Arial" pitchFamily="34" charset="0"/>
                <a:cs typeface="Arial" pitchFamily="34" charset="0"/>
              </a:rPr>
              <a:t>Yerk</a:t>
            </a:r>
            <a:r>
              <a:rPr lang="en-US" altLang="en-US" sz="1200">
                <a:solidFill>
                  <a:srgbClr val="000000"/>
                </a:solidFill>
                <a:latin typeface="Arial" pitchFamily="34" charset="0"/>
                <a:cs typeface="Arial" pitchFamily="34" charset="0"/>
              </a:rPr>
              <a:t> -  named for Yerkes Observatory, where it was used/developed</a:t>
            </a:r>
          </a:p>
          <a:p>
            <a:pPr algn="l"/>
            <a:r>
              <a:rPr lang="en-US" altLang="en-US" sz="1200">
                <a:solidFill>
                  <a:srgbClr val="090BF3"/>
                </a:solidFill>
                <a:latin typeface="Arial" pitchFamily="34" charset="0"/>
                <a:cs typeface="Arial" pitchFamily="34" charset="0"/>
              </a:rPr>
              <a:t>ZAP</a:t>
            </a:r>
            <a:r>
              <a:rPr lang="en-US" altLang="en-US" sz="1200">
                <a:solidFill>
                  <a:srgbClr val="000000"/>
                </a:solidFill>
                <a:latin typeface="Arial" pitchFamily="34" charset="0"/>
                <a:cs typeface="Arial" pitchFamily="34" charset="0"/>
              </a:rPr>
              <a:t> - Language for expressing transformational developments.  </a:t>
            </a:r>
          </a:p>
          <a:p>
            <a:pPr algn="l"/>
            <a:r>
              <a:rPr lang="en-US" altLang="en-US" sz="1200">
                <a:solidFill>
                  <a:srgbClr val="090BF3"/>
                </a:solidFill>
                <a:latin typeface="Arial" pitchFamily="34" charset="0"/>
                <a:cs typeface="Arial" pitchFamily="34" charset="0"/>
              </a:rPr>
              <a:t>Zed </a:t>
            </a:r>
            <a:r>
              <a:rPr lang="en-US" altLang="en-US" sz="1200">
                <a:solidFill>
                  <a:srgbClr val="000000"/>
                </a:solidFill>
                <a:latin typeface="Arial" pitchFamily="34" charset="0"/>
                <a:cs typeface="Arial" pitchFamily="34" charset="0"/>
              </a:rPr>
              <a:t>- 1978.  Software Portability Group, U Waterloo.  Eh, with types added. </a:t>
            </a:r>
          </a:p>
          <a:p>
            <a:pPr algn="l"/>
            <a:r>
              <a:rPr lang="en-US" altLang="en-US" sz="1200">
                <a:solidFill>
                  <a:srgbClr val="090BF3"/>
                </a:solidFill>
                <a:latin typeface="Arial" pitchFamily="34" charset="0"/>
                <a:cs typeface="Arial" pitchFamily="34" charset="0"/>
              </a:rPr>
              <a:t>ZENO</a:t>
            </a:r>
            <a:r>
              <a:rPr lang="en-US" altLang="en-US" sz="1200">
                <a:solidFill>
                  <a:srgbClr val="000000"/>
                </a:solidFill>
                <a:latin typeface="Arial" pitchFamily="34" charset="0"/>
                <a:cs typeface="Arial" pitchFamily="34" charset="0"/>
              </a:rPr>
              <a:t> - U Rochester 1978.  Euclid with asynchronous message-passing. </a:t>
            </a:r>
          </a:p>
          <a:p>
            <a:pPr algn="l"/>
            <a:r>
              <a:rPr lang="en-US" altLang="en-US" sz="1200">
                <a:solidFill>
                  <a:srgbClr val="090BF3"/>
                </a:solidFill>
                <a:latin typeface="Arial" pitchFamily="34" charset="0"/>
                <a:cs typeface="Arial" pitchFamily="34" charset="0"/>
              </a:rPr>
              <a:t>ZIL</a:t>
            </a:r>
            <a:r>
              <a:rPr lang="en-US" altLang="en-US" sz="1200">
                <a:solidFill>
                  <a:srgbClr val="000000"/>
                </a:solidFill>
                <a:latin typeface="Arial" pitchFamily="34" charset="0"/>
                <a:cs typeface="Arial" pitchFamily="34" charset="0"/>
              </a:rPr>
              <a:t> - Zork Implementation Language.  Language used by Infocom's Interactive</a:t>
            </a:r>
            <a:endParaRPr lang="en-US" altLang="en-US" sz="1200">
              <a:solidFill>
                <a:srgbClr val="090BF3"/>
              </a:solidFill>
              <a:latin typeface="Arial" pitchFamily="34" charset="0"/>
              <a:cs typeface="Arial" pitchFamily="34" charset="0"/>
            </a:endParaRPr>
          </a:p>
          <a:p>
            <a:pPr algn="l"/>
            <a:r>
              <a:rPr lang="en-US" altLang="en-US" sz="1200">
                <a:solidFill>
                  <a:srgbClr val="090BF3"/>
                </a:solidFill>
                <a:latin typeface="Arial" pitchFamily="34" charset="0"/>
                <a:cs typeface="Arial" pitchFamily="34" charset="0"/>
              </a:rPr>
              <a:t>zsh</a:t>
            </a:r>
            <a:r>
              <a:rPr lang="en-US" altLang="en-US" sz="1200">
                <a:solidFill>
                  <a:srgbClr val="000000"/>
                </a:solidFill>
                <a:latin typeface="Arial" pitchFamily="34" charset="0"/>
                <a:cs typeface="Arial" pitchFamily="34" charset="0"/>
              </a:rPr>
              <a:t> - Sh with list processing and database enhancements.</a:t>
            </a:r>
          </a:p>
          <a:p>
            <a:pPr algn="l"/>
            <a:r>
              <a:rPr lang="en-US" altLang="en-US" sz="1200">
                <a:solidFill>
                  <a:srgbClr val="090BF3"/>
                </a:solidFill>
                <a:latin typeface="Arial" pitchFamily="34" charset="0"/>
                <a:cs typeface="Arial" pitchFamily="34" charset="0"/>
              </a:rPr>
              <a:t>Zuse</a:t>
            </a:r>
            <a:r>
              <a:rPr lang="en-US" altLang="en-US" sz="1200">
                <a:solidFill>
                  <a:srgbClr val="000000"/>
                </a:solidFill>
                <a:latin typeface="Arial" pitchFamily="34" charset="0"/>
                <a:cs typeface="Arial" pitchFamily="34" charset="0"/>
              </a:rPr>
              <a:t> - named for Konrad Zuse, the designer of the first binary digital computer</a:t>
            </a:r>
          </a:p>
        </p:txBody>
      </p:sp>
      <p:sp>
        <p:nvSpPr>
          <p:cNvPr id="41988" name="TextBox 8"/>
          <p:cNvSpPr txBox="1">
            <a:spLocks noChangeArrowheads="1"/>
          </p:cNvSpPr>
          <p:nvPr/>
        </p:nvSpPr>
        <p:spPr bwMode="auto">
          <a:xfrm>
            <a:off x="660400" y="6513513"/>
            <a:ext cx="833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1400">
                <a:solidFill>
                  <a:srgbClr val="008000"/>
                </a:solidFill>
                <a:cs typeface="Times New Roman" pitchFamily="18" charset="0"/>
              </a:rPr>
              <a:t>CS 60</a:t>
            </a:r>
            <a:r>
              <a:rPr lang="ja-JP" altLang="en-US" sz="1400">
                <a:solidFill>
                  <a:srgbClr val="008000"/>
                </a:solidFill>
                <a:cs typeface="Times New Roman" pitchFamily="18" charset="0"/>
              </a:rPr>
              <a:t>’</a:t>
            </a:r>
            <a:r>
              <a:rPr lang="en-US" altLang="ja-JP" sz="1400">
                <a:solidFill>
                  <a:srgbClr val="008000"/>
                </a:solidFill>
                <a:cs typeface="Times New Roman" pitchFamily="18" charset="0"/>
              </a:rPr>
              <a:t>s goal: to </a:t>
            </a:r>
            <a:r>
              <a:rPr lang="en-US" altLang="ja-JP" sz="1400" i="1">
                <a:solidFill>
                  <a:srgbClr val="008000"/>
                </a:solidFill>
                <a:cs typeface="Times New Roman" pitchFamily="18" charset="0"/>
              </a:rPr>
              <a:t>think </a:t>
            </a:r>
            <a:r>
              <a:rPr lang="en-US" altLang="ja-JP" sz="1400">
                <a:solidFill>
                  <a:srgbClr val="008000"/>
                </a:solidFill>
                <a:cs typeface="Times New Roman" pitchFamily="18" charset="0"/>
              </a:rPr>
              <a:t>computationally ~ i.e., pick up </a:t>
            </a:r>
            <a:r>
              <a:rPr lang="en-US" altLang="ja-JP" sz="1400" i="1">
                <a:solidFill>
                  <a:srgbClr val="008000"/>
                </a:solidFill>
                <a:cs typeface="Times New Roman" pitchFamily="18" charset="0"/>
              </a:rPr>
              <a:t>any</a:t>
            </a:r>
            <a:r>
              <a:rPr lang="en-US" altLang="ja-JP" sz="1400">
                <a:solidFill>
                  <a:srgbClr val="008000"/>
                </a:solidFill>
                <a:cs typeface="Times New Roman" pitchFamily="18" charset="0"/>
              </a:rPr>
              <a:t> of these languages easily…</a:t>
            </a:r>
            <a:endParaRPr lang="en-US" altLang="en-US" sz="1400">
              <a:solidFill>
                <a:srgbClr val="00800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5356225" y="188913"/>
            <a:ext cx="3440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4400" b="0" i="1"/>
              <a:t>Quiz</a:t>
            </a:r>
          </a:p>
        </p:txBody>
      </p:sp>
      <p:sp>
        <p:nvSpPr>
          <p:cNvPr id="43011" name="Text Box 7"/>
          <p:cNvSpPr txBox="1">
            <a:spLocks noChangeArrowheads="1"/>
          </p:cNvSpPr>
          <p:nvPr/>
        </p:nvSpPr>
        <p:spPr bwMode="auto">
          <a:xfrm>
            <a:off x="381000" y="1597025"/>
            <a:ext cx="4343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a:solidFill>
                  <a:schemeClr val="bg2"/>
                </a:solidFill>
                <a:latin typeface="Courier New" pitchFamily="49" charset="0"/>
              </a:rPr>
              <a:t>( define  </a:t>
            </a:r>
            <a:r>
              <a:rPr lang="en-US" altLang="en-US">
                <a:latin typeface="Courier New" pitchFamily="49" charset="0"/>
              </a:rPr>
              <a:t>L '(h a r) </a:t>
            </a:r>
            <a:r>
              <a:rPr lang="en-US" altLang="en-US">
                <a:solidFill>
                  <a:schemeClr val="bg2"/>
                </a:solidFill>
                <a:latin typeface="Courier New" pitchFamily="49" charset="0"/>
              </a:rPr>
              <a:t>)</a:t>
            </a:r>
            <a:endParaRPr lang="en-US" altLang="en-US">
              <a:latin typeface="Courier New" pitchFamily="49" charset="0"/>
            </a:endParaRPr>
          </a:p>
        </p:txBody>
      </p:sp>
      <p:sp>
        <p:nvSpPr>
          <p:cNvPr id="43012" name="Rectangle 11"/>
          <p:cNvSpPr>
            <a:spLocks noChangeArrowheads="1"/>
          </p:cNvSpPr>
          <p:nvPr/>
        </p:nvSpPr>
        <p:spPr bwMode="auto">
          <a:xfrm>
            <a:off x="1143000" y="358933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FF0000"/>
                </a:solidFill>
                <a:latin typeface="Courier New" pitchFamily="49" charset="0"/>
              </a:rPr>
              <a:t>cons</a:t>
            </a:r>
            <a:r>
              <a:rPr lang="en-US" altLang="en-US">
                <a:latin typeface="Courier New" pitchFamily="49" charset="0"/>
              </a:rPr>
              <a:t> L M)</a:t>
            </a:r>
          </a:p>
        </p:txBody>
      </p:sp>
      <p:sp>
        <p:nvSpPr>
          <p:cNvPr id="43013" name="Rectangle 12"/>
          <p:cNvSpPr>
            <a:spLocks noChangeArrowheads="1"/>
          </p:cNvSpPr>
          <p:nvPr/>
        </p:nvSpPr>
        <p:spPr bwMode="auto">
          <a:xfrm>
            <a:off x="1143000" y="28956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08000"/>
                </a:solidFill>
                <a:latin typeface="Courier New" pitchFamily="49" charset="0"/>
              </a:rPr>
              <a:t>list</a:t>
            </a:r>
            <a:r>
              <a:rPr lang="en-US" altLang="en-US">
                <a:latin typeface="Courier New" pitchFamily="49" charset="0"/>
              </a:rPr>
              <a:t> L L)</a:t>
            </a:r>
          </a:p>
        </p:txBody>
      </p:sp>
      <p:sp>
        <p:nvSpPr>
          <p:cNvPr id="43014" name="Rectangle 13"/>
          <p:cNvSpPr>
            <a:spLocks noChangeArrowheads="1"/>
          </p:cNvSpPr>
          <p:nvPr/>
        </p:nvSpPr>
        <p:spPr bwMode="auto">
          <a:xfrm>
            <a:off x="1143000" y="4283075"/>
            <a:ext cx="424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t>
            </a:r>
            <a:r>
              <a:rPr lang="en-US" altLang="en-US">
                <a:solidFill>
                  <a:srgbClr val="090BF3"/>
                </a:solidFill>
                <a:latin typeface="Courier New" pitchFamily="49" charset="0"/>
              </a:rPr>
              <a:t>append</a:t>
            </a:r>
            <a:r>
              <a:rPr lang="en-US" altLang="en-US">
                <a:latin typeface="Courier New" pitchFamily="49" charset="0"/>
              </a:rPr>
              <a:t> L (</a:t>
            </a:r>
            <a:r>
              <a:rPr lang="en-US" altLang="en-US">
                <a:solidFill>
                  <a:srgbClr val="A70BE0"/>
                </a:solidFill>
                <a:latin typeface="Courier New" pitchFamily="49" charset="0"/>
              </a:rPr>
              <a:t>reverse</a:t>
            </a:r>
            <a:r>
              <a:rPr lang="en-US" altLang="en-US">
                <a:latin typeface="Courier New" pitchFamily="49" charset="0"/>
              </a:rPr>
              <a:t> L))</a:t>
            </a:r>
          </a:p>
        </p:txBody>
      </p:sp>
      <p:sp>
        <p:nvSpPr>
          <p:cNvPr id="43015" name="Text Box 14"/>
          <p:cNvSpPr txBox="1">
            <a:spLocks noChangeArrowheads="1"/>
          </p:cNvSpPr>
          <p:nvPr/>
        </p:nvSpPr>
        <p:spPr bwMode="auto">
          <a:xfrm>
            <a:off x="381000" y="2130425"/>
            <a:ext cx="4038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a:solidFill>
                  <a:schemeClr val="bg2"/>
                </a:solidFill>
                <a:latin typeface="Courier New" pitchFamily="49" charset="0"/>
              </a:rPr>
              <a:t>( define  </a:t>
            </a:r>
            <a:r>
              <a:rPr lang="en-US" altLang="en-US">
                <a:latin typeface="Courier New" pitchFamily="49" charset="0"/>
              </a:rPr>
              <a:t>M '(e v) </a:t>
            </a:r>
            <a:r>
              <a:rPr lang="en-US" altLang="en-US">
                <a:solidFill>
                  <a:schemeClr val="bg2"/>
                </a:solidFill>
                <a:latin typeface="Courier New" pitchFamily="49" charset="0"/>
              </a:rPr>
              <a:t>)</a:t>
            </a:r>
            <a:endParaRPr lang="en-US" altLang="en-US">
              <a:latin typeface="Courier New" pitchFamily="49" charset="0"/>
            </a:endParaRPr>
          </a:p>
        </p:txBody>
      </p:sp>
      <p:sp>
        <p:nvSpPr>
          <p:cNvPr id="43016" name="Rectangle 16"/>
          <p:cNvSpPr>
            <a:spLocks noChangeArrowheads="1"/>
          </p:cNvSpPr>
          <p:nvPr/>
        </p:nvSpPr>
        <p:spPr bwMode="auto">
          <a:xfrm>
            <a:off x="6094413" y="6172200"/>
            <a:ext cx="2744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'(h a r v e y)</a:t>
            </a:r>
          </a:p>
        </p:txBody>
      </p:sp>
      <p:sp>
        <p:nvSpPr>
          <p:cNvPr id="43017" name="Text Box 19"/>
          <p:cNvSpPr txBox="1">
            <a:spLocks noChangeArrowheads="1"/>
          </p:cNvSpPr>
          <p:nvPr/>
        </p:nvSpPr>
        <p:spPr bwMode="auto">
          <a:xfrm>
            <a:off x="4800600" y="2722563"/>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00" b="0" i="1"/>
              <a:t>evaluates to</a:t>
            </a:r>
          </a:p>
        </p:txBody>
      </p:sp>
      <p:sp>
        <p:nvSpPr>
          <p:cNvPr id="43018" name="Rectangle 45"/>
          <p:cNvSpPr>
            <a:spLocks noChangeArrowheads="1"/>
          </p:cNvSpPr>
          <p:nvPr/>
        </p:nvSpPr>
        <p:spPr bwMode="auto">
          <a:xfrm>
            <a:off x="4294188" y="158750"/>
            <a:ext cx="92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latin typeface="Courier New" pitchFamily="49" charset="0"/>
              </a:rPr>
              <a:t>list</a:t>
            </a:r>
            <a:r>
              <a:rPr lang="en-US" altLang="en-US">
                <a:latin typeface="Courier New" pitchFamily="49" charset="0"/>
              </a:rPr>
              <a:t> </a:t>
            </a:r>
            <a:endParaRPr lang="en-US" altLang="en-US"/>
          </a:p>
        </p:txBody>
      </p:sp>
      <p:sp>
        <p:nvSpPr>
          <p:cNvPr id="43019" name="Rectangle 46"/>
          <p:cNvSpPr>
            <a:spLocks noChangeArrowheads="1"/>
          </p:cNvSpPr>
          <p:nvPr/>
        </p:nvSpPr>
        <p:spPr bwMode="auto">
          <a:xfrm>
            <a:off x="5384800" y="158750"/>
            <a:ext cx="92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FF0000"/>
                </a:solidFill>
                <a:latin typeface="Courier New" pitchFamily="49" charset="0"/>
              </a:rPr>
              <a:t>cons</a:t>
            </a:r>
            <a:r>
              <a:rPr lang="en-US" altLang="en-US">
                <a:latin typeface="Courier New" pitchFamily="49" charset="0"/>
              </a:rPr>
              <a:t> </a:t>
            </a:r>
            <a:endParaRPr lang="en-US" altLang="en-US"/>
          </a:p>
        </p:txBody>
      </p:sp>
      <p:sp>
        <p:nvSpPr>
          <p:cNvPr id="43020" name="Rectangle 47"/>
          <p:cNvSpPr>
            <a:spLocks noChangeArrowheads="1"/>
          </p:cNvSpPr>
          <p:nvPr/>
        </p:nvSpPr>
        <p:spPr bwMode="auto">
          <a:xfrm>
            <a:off x="3921125" y="609600"/>
            <a:ext cx="1292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append</a:t>
            </a:r>
            <a:r>
              <a:rPr lang="en-US" altLang="en-US">
                <a:latin typeface="Courier New" pitchFamily="49" charset="0"/>
              </a:rPr>
              <a:t> </a:t>
            </a:r>
            <a:endParaRPr lang="en-US" altLang="en-US"/>
          </a:p>
        </p:txBody>
      </p:sp>
      <p:sp>
        <p:nvSpPr>
          <p:cNvPr id="43021" name="Rectangle 48"/>
          <p:cNvSpPr>
            <a:spLocks noChangeArrowheads="1"/>
          </p:cNvSpPr>
          <p:nvPr/>
        </p:nvSpPr>
        <p:spPr bwMode="auto">
          <a:xfrm>
            <a:off x="5380038" y="609600"/>
            <a:ext cx="1477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A70BE0"/>
                </a:solidFill>
                <a:latin typeface="Courier New" pitchFamily="49" charset="0"/>
              </a:rPr>
              <a:t>reverse</a:t>
            </a:r>
            <a:r>
              <a:rPr lang="en-US" altLang="en-US">
                <a:latin typeface="Courier New" pitchFamily="49" charset="0"/>
              </a:rPr>
              <a:t> </a:t>
            </a:r>
            <a:endParaRPr lang="en-US" altLang="en-US"/>
          </a:p>
        </p:txBody>
      </p:sp>
      <p:sp>
        <p:nvSpPr>
          <p:cNvPr id="43022" name="Right Arrow 49"/>
          <p:cNvSpPr>
            <a:spLocks noChangeArrowheads="1"/>
          </p:cNvSpPr>
          <p:nvPr/>
        </p:nvSpPr>
        <p:spPr bwMode="auto">
          <a:xfrm>
            <a:off x="5448300" y="3060700"/>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3023" name="Right Arrow 50"/>
          <p:cNvSpPr>
            <a:spLocks noChangeArrowheads="1"/>
          </p:cNvSpPr>
          <p:nvPr/>
        </p:nvSpPr>
        <p:spPr bwMode="auto">
          <a:xfrm>
            <a:off x="5448300" y="3733800"/>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3024" name="Right Arrow 51"/>
          <p:cNvSpPr>
            <a:spLocks noChangeArrowheads="1"/>
          </p:cNvSpPr>
          <p:nvPr/>
        </p:nvSpPr>
        <p:spPr bwMode="auto">
          <a:xfrm>
            <a:off x="5448300" y="4419600"/>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3025" name="Right Arrow 53"/>
          <p:cNvSpPr>
            <a:spLocks noChangeArrowheads="1"/>
          </p:cNvSpPr>
          <p:nvPr/>
        </p:nvSpPr>
        <p:spPr bwMode="auto">
          <a:xfrm>
            <a:off x="5448300" y="6338888"/>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3026" name="Rectangle 16"/>
          <p:cNvSpPr>
            <a:spLocks noChangeArrowheads="1"/>
          </p:cNvSpPr>
          <p:nvPr/>
        </p:nvSpPr>
        <p:spPr bwMode="auto">
          <a:xfrm>
            <a:off x="6094413" y="5410200"/>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'(r a v e)</a:t>
            </a:r>
          </a:p>
        </p:txBody>
      </p:sp>
      <p:sp>
        <p:nvSpPr>
          <p:cNvPr id="43027" name="Text Box 19"/>
          <p:cNvSpPr txBox="1">
            <a:spLocks noChangeArrowheads="1"/>
          </p:cNvSpPr>
          <p:nvPr/>
        </p:nvSpPr>
        <p:spPr bwMode="auto">
          <a:xfrm>
            <a:off x="5087938" y="6546850"/>
            <a:ext cx="1055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00" b="0" i="1"/>
              <a:t>use </a:t>
            </a:r>
            <a:r>
              <a:rPr lang="en-US" altLang="en-US" sz="1000" i="1">
                <a:latin typeface="Courier New" pitchFamily="49" charset="0"/>
                <a:cs typeface="Courier New" pitchFamily="49" charset="0"/>
              </a:rPr>
              <a:t>'y</a:t>
            </a:r>
          </a:p>
        </p:txBody>
      </p:sp>
      <p:sp>
        <p:nvSpPr>
          <p:cNvPr id="43028" name="TextBox 56"/>
          <p:cNvSpPr txBox="1">
            <a:spLocks noChangeArrowheads="1"/>
          </p:cNvSpPr>
          <p:nvPr/>
        </p:nvSpPr>
        <p:spPr bwMode="auto">
          <a:xfrm>
            <a:off x="158750" y="428625"/>
            <a:ext cx="3506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500" b="0">
                <a:latin typeface="Calibri" pitchFamily="34" charset="0"/>
              </a:rPr>
              <a:t>Name(s):  __________________________</a:t>
            </a:r>
          </a:p>
        </p:txBody>
      </p:sp>
      <p:sp>
        <p:nvSpPr>
          <p:cNvPr id="43029" name="Right Arrow 57"/>
          <p:cNvSpPr>
            <a:spLocks noChangeArrowheads="1"/>
          </p:cNvSpPr>
          <p:nvPr/>
        </p:nvSpPr>
        <p:spPr bwMode="auto">
          <a:xfrm>
            <a:off x="5456238" y="5535613"/>
            <a:ext cx="381000" cy="228600"/>
          </a:xfrm>
          <a:prstGeom prst="rightArrow">
            <a:avLst>
              <a:gd name="adj1" fmla="val 34241"/>
              <a:gd name="adj2" fmla="val 50000"/>
            </a:avLst>
          </a:prstGeom>
          <a:solidFill>
            <a:srgbClr val="F39222"/>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3030" name="TextBox 58"/>
          <p:cNvSpPr txBox="1">
            <a:spLocks noChangeArrowheads="1"/>
          </p:cNvSpPr>
          <p:nvPr/>
        </p:nvSpPr>
        <p:spPr bwMode="auto">
          <a:xfrm>
            <a:off x="6327775" y="1706563"/>
            <a:ext cx="2054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500" b="0">
                <a:latin typeface="Calibri" pitchFamily="34" charset="0"/>
              </a:rPr>
              <a:t>Use L and M to evaluate - or create - these lists: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533400" y="1114425"/>
            <a:ext cx="8218488" cy="180975"/>
            <a:chOff x="295" y="1311"/>
            <a:chExt cx="5177" cy="114"/>
          </a:xfrm>
        </p:grpSpPr>
        <p:sp>
          <p:nvSpPr>
            <p:cNvPr id="4409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9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44035" name="Text Box 5"/>
          <p:cNvSpPr txBox="1">
            <a:spLocks noChangeArrowheads="1"/>
          </p:cNvSpPr>
          <p:nvPr/>
        </p:nvSpPr>
        <p:spPr bwMode="auto">
          <a:xfrm>
            <a:off x="1752600" y="2286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Welcome to CS 60 !</a:t>
            </a:r>
          </a:p>
        </p:txBody>
      </p:sp>
      <p:pic>
        <p:nvPicPr>
          <p:cNvPr id="4403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 y="1524000"/>
            <a:ext cx="35623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7"/>
          <p:cNvSpPr txBox="1">
            <a:spLocks noChangeArrowheads="1"/>
          </p:cNvSpPr>
          <p:nvPr/>
        </p:nvSpPr>
        <p:spPr bwMode="auto">
          <a:xfrm>
            <a:off x="3810000" y="2667000"/>
            <a:ext cx="4724400" cy="781050"/>
          </a:xfrm>
          <a:prstGeom prst="rect">
            <a:avLst/>
          </a:prstGeom>
          <a:noFill/>
          <a:ln w="190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a:solidFill>
                  <a:srgbClr val="006600"/>
                </a:solidFill>
              </a:rPr>
              <a:t>Principles of CS</a:t>
            </a:r>
          </a:p>
        </p:txBody>
      </p:sp>
      <p:sp>
        <p:nvSpPr>
          <p:cNvPr id="44038" name="Text Box 8"/>
          <p:cNvSpPr txBox="1">
            <a:spLocks noChangeArrowheads="1"/>
          </p:cNvSpPr>
          <p:nvPr/>
        </p:nvSpPr>
        <p:spPr bwMode="auto">
          <a:xfrm>
            <a:off x="501650" y="4953000"/>
            <a:ext cx="1828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latin typeface="Comic Sans MS" pitchFamily="66" charset="0"/>
              </a:rPr>
              <a:t>an advocate of concrete computing</a:t>
            </a:r>
          </a:p>
        </p:txBody>
      </p:sp>
      <p:sp>
        <p:nvSpPr>
          <p:cNvPr id="44039" name="Text Box 11"/>
          <p:cNvSpPr txBox="1">
            <a:spLocks noChangeArrowheads="1"/>
          </p:cNvSpPr>
          <p:nvPr/>
        </p:nvSpPr>
        <p:spPr bwMode="auto">
          <a:xfrm>
            <a:off x="3040063" y="4325938"/>
            <a:ext cx="472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i="1"/>
              <a:t>Of all the classes I took, this was one of them.</a:t>
            </a:r>
          </a:p>
        </p:txBody>
      </p:sp>
      <p:sp>
        <p:nvSpPr>
          <p:cNvPr id="44040" name="Text Box 12"/>
          <p:cNvSpPr txBox="1">
            <a:spLocks noChangeArrowheads="1"/>
          </p:cNvSpPr>
          <p:nvPr/>
        </p:nvSpPr>
        <p:spPr bwMode="auto">
          <a:xfrm>
            <a:off x="3038475" y="4814888"/>
            <a:ext cx="534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i="1"/>
              <a:t>When CS 60 was over, I knew it was a good thing.</a:t>
            </a:r>
          </a:p>
        </p:txBody>
      </p:sp>
      <p:sp>
        <p:nvSpPr>
          <p:cNvPr id="44041" name="Text Box 13"/>
          <p:cNvSpPr txBox="1">
            <a:spLocks noChangeArrowheads="1"/>
          </p:cNvSpPr>
          <p:nvPr/>
        </p:nvSpPr>
        <p:spPr bwMode="auto">
          <a:xfrm>
            <a:off x="3433763" y="5273675"/>
            <a:ext cx="5343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1400" b="0">
                <a:latin typeface="Calibri" pitchFamily="34" charset="0"/>
              </a:rPr>
              <a:t>- Megacritic's course reviews</a:t>
            </a:r>
          </a:p>
        </p:txBody>
      </p:sp>
      <p:sp>
        <p:nvSpPr>
          <p:cNvPr id="44042" name="Text Box 14"/>
          <p:cNvSpPr txBox="1">
            <a:spLocks noChangeArrowheads="1"/>
          </p:cNvSpPr>
          <p:nvPr/>
        </p:nvSpPr>
        <p:spPr bwMode="auto">
          <a:xfrm>
            <a:off x="3048000" y="3824288"/>
            <a:ext cx="472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i="1"/>
              <a:t>Principles of CS gets two thumbs.</a:t>
            </a:r>
          </a:p>
        </p:txBody>
      </p:sp>
      <p:sp>
        <p:nvSpPr>
          <p:cNvPr id="44043" name="Rectangle 12"/>
          <p:cNvSpPr>
            <a:spLocks noChangeArrowheads="1"/>
          </p:cNvSpPr>
          <p:nvPr/>
        </p:nvSpPr>
        <p:spPr bwMode="auto">
          <a:xfrm>
            <a:off x="1828800" y="6202363"/>
            <a:ext cx="2767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i="1"/>
              <a:t>Some of your hosts…</a:t>
            </a:r>
            <a:endParaRPr lang="en-US" altLang="en-US"/>
          </a:p>
        </p:txBody>
      </p:sp>
      <p:grpSp>
        <p:nvGrpSpPr>
          <p:cNvPr id="44044" name="Group 10"/>
          <p:cNvGrpSpPr>
            <a:grpSpLocks/>
          </p:cNvGrpSpPr>
          <p:nvPr/>
        </p:nvGrpSpPr>
        <p:grpSpPr bwMode="auto">
          <a:xfrm>
            <a:off x="7327900" y="6205538"/>
            <a:ext cx="457200" cy="457200"/>
            <a:chOff x="1824" y="4512"/>
            <a:chExt cx="528" cy="241"/>
          </a:xfrm>
        </p:grpSpPr>
        <p:sp>
          <p:nvSpPr>
            <p:cNvPr id="44085" name="Freeform 11"/>
            <p:cNvSpPr>
              <a:spLocks/>
            </p:cNvSpPr>
            <p:nvPr/>
          </p:nvSpPr>
          <p:spPr bwMode="auto">
            <a:xfrm>
              <a:off x="1824" y="4675"/>
              <a:ext cx="524" cy="78"/>
            </a:xfrm>
            <a:custGeom>
              <a:avLst/>
              <a:gdLst>
                <a:gd name="T0" fmla="*/ 1 w 1048"/>
                <a:gd name="T1" fmla="*/ 0 h 250"/>
                <a:gd name="T2" fmla="*/ 1 w 1048"/>
                <a:gd name="T3" fmla="*/ 0 h 250"/>
                <a:gd name="T4" fmla="*/ 1 w 1048"/>
                <a:gd name="T5" fmla="*/ 0 h 250"/>
                <a:gd name="T6" fmla="*/ 1 w 1048"/>
                <a:gd name="T7" fmla="*/ 0 h 250"/>
                <a:gd name="T8" fmla="*/ 1 w 1048"/>
                <a:gd name="T9" fmla="*/ 0 h 250"/>
                <a:gd name="T10" fmla="*/ 1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1 w 1048"/>
                <a:gd name="T23" fmla="*/ 0 h 250"/>
                <a:gd name="T24" fmla="*/ 1 w 1048"/>
                <a:gd name="T25" fmla="*/ 0 h 250"/>
                <a:gd name="T26" fmla="*/ 1 w 1048"/>
                <a:gd name="T27" fmla="*/ 0 h 250"/>
                <a:gd name="T28" fmla="*/ 1 w 1048"/>
                <a:gd name="T29" fmla="*/ 0 h 250"/>
                <a:gd name="T30" fmla="*/ 1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44086" name="Oval 12"/>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87" name="Oval 13"/>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88" name="Oval 14"/>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89" name="Oval 15"/>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90" name="Oval 16"/>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91" name="Oval 17"/>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92" name="Oval 18"/>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93" name="Freeform 19"/>
            <p:cNvSpPr>
              <a:spLocks/>
            </p:cNvSpPr>
            <p:nvPr/>
          </p:nvSpPr>
          <p:spPr bwMode="auto">
            <a:xfrm>
              <a:off x="2123" y="4691"/>
              <a:ext cx="147" cy="59"/>
            </a:xfrm>
            <a:custGeom>
              <a:avLst/>
              <a:gdLst>
                <a:gd name="T0" fmla="*/ 1 w 293"/>
                <a:gd name="T1" fmla="*/ 0 h 188"/>
                <a:gd name="T2" fmla="*/ 1 w 293"/>
                <a:gd name="T3" fmla="*/ 0 h 188"/>
                <a:gd name="T4" fmla="*/ 1 w 293"/>
                <a:gd name="T5" fmla="*/ 0 h 188"/>
                <a:gd name="T6" fmla="*/ 1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44094" name="Freeform 20"/>
            <p:cNvSpPr>
              <a:spLocks/>
            </p:cNvSpPr>
            <p:nvPr/>
          </p:nvSpPr>
          <p:spPr bwMode="auto">
            <a:xfrm flipH="1">
              <a:off x="1944" y="4693"/>
              <a:ext cx="146" cy="59"/>
            </a:xfrm>
            <a:custGeom>
              <a:avLst/>
              <a:gdLst>
                <a:gd name="T0" fmla="*/ 0 w 293"/>
                <a:gd name="T1" fmla="*/ 0 h 188"/>
                <a:gd name="T2" fmla="*/ 0 w 293"/>
                <a:gd name="T3" fmla="*/ 0 h 188"/>
                <a:gd name="T4" fmla="*/ 0 w 293"/>
                <a:gd name="T5" fmla="*/ 0 h 188"/>
                <a:gd name="T6" fmla="*/ 0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44095" name="AutoShape 21"/>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96" name="AutoShape 22"/>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grpSp>
        <p:nvGrpSpPr>
          <p:cNvPr id="44045" name="Group 23"/>
          <p:cNvGrpSpPr>
            <a:grpSpLocks/>
          </p:cNvGrpSpPr>
          <p:nvPr/>
        </p:nvGrpSpPr>
        <p:grpSpPr bwMode="auto">
          <a:xfrm>
            <a:off x="5616575" y="6180138"/>
            <a:ext cx="450850" cy="508000"/>
            <a:chOff x="2928" y="1051"/>
            <a:chExt cx="840" cy="957"/>
          </a:xfrm>
        </p:grpSpPr>
        <p:sp>
          <p:nvSpPr>
            <p:cNvPr id="44072" name="Freeform 24"/>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0 h 250"/>
                <a:gd name="T10" fmla="*/ 2 w 1048"/>
                <a:gd name="T11" fmla="*/ 219 h 250"/>
                <a:gd name="T12" fmla="*/ 2 w 1048"/>
                <a:gd name="T13" fmla="*/ 199 h 250"/>
                <a:gd name="T14" fmla="*/ 0 w 1048"/>
                <a:gd name="T15" fmla="*/ 178 h 250"/>
                <a:gd name="T16" fmla="*/ 2 w 1048"/>
                <a:gd name="T17" fmla="*/ 144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4073" name="Oval 2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74" name="Oval 2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75" name="Oval 2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76" name="Oval 2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77" name="Oval 2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78" name="Oval 3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79" name="Oval 3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80" name="AutoShape 3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81" name="Freeform 3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4082" name="Freeform 3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4083" name="Freeform 3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4084" name="Freeform 3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44046"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4925" y="6048375"/>
            <a:ext cx="6238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7" name="Group 7182"/>
          <p:cNvGrpSpPr>
            <a:grpSpLocks/>
          </p:cNvGrpSpPr>
          <p:nvPr/>
        </p:nvGrpSpPr>
        <p:grpSpPr bwMode="auto">
          <a:xfrm>
            <a:off x="4724400" y="6069013"/>
            <a:ext cx="573088" cy="619125"/>
            <a:chOff x="1676815" y="5536974"/>
            <a:chExt cx="1066385" cy="1244825"/>
          </a:xfrm>
        </p:grpSpPr>
        <p:sp>
          <p:nvSpPr>
            <p:cNvPr id="44049" name="Freeform 11"/>
            <p:cNvSpPr>
              <a:spLocks/>
            </p:cNvSpPr>
            <p:nvPr>
              <p:custDataLst>
                <p:tags r:id="rId1"/>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44" name="Oval 12"/>
            <p:cNvSpPr>
              <a:spLocks noChangeArrowheads="1"/>
            </p:cNvSpPr>
            <p:nvPr>
              <p:custDataLst>
                <p:tags r:id="rId2"/>
              </p:custDataLst>
            </p:nvPr>
          </p:nvSpPr>
          <p:spPr bwMode="auto">
            <a:xfrm>
              <a:off x="1803837" y="5725293"/>
              <a:ext cx="838928" cy="842651"/>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defRPr/>
              </a:pPr>
              <a:endParaRPr lang="en-US">
                <a:latin typeface="Arial" pitchFamily="34" charset="0"/>
                <a:ea typeface="+mn-ea"/>
              </a:endParaRPr>
            </a:p>
          </p:txBody>
        </p:sp>
        <p:cxnSp>
          <p:nvCxnSpPr>
            <p:cNvPr id="45" name="Straight Connector 44"/>
            <p:cNvCxnSpPr>
              <a:stCxn id="44067" idx="1"/>
              <a:endCxn id="44067" idx="1"/>
            </p:cNvCxnSpPr>
            <p:nvPr/>
          </p:nvCxnSpPr>
          <p:spPr>
            <a:xfrm>
              <a:off x="2134682" y="5888078"/>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4052" name="Group 7181"/>
            <p:cNvGrpSpPr>
              <a:grpSpLocks/>
            </p:cNvGrpSpPr>
            <p:nvPr/>
          </p:nvGrpSpPr>
          <p:grpSpPr bwMode="auto">
            <a:xfrm>
              <a:off x="1913789" y="5536974"/>
              <a:ext cx="619193" cy="613001"/>
              <a:chOff x="1903731" y="5621014"/>
              <a:chExt cx="619193" cy="613001"/>
            </a:xfrm>
          </p:grpSpPr>
          <p:sp>
            <p:nvSpPr>
              <p:cNvPr id="44067" name="Oval 14"/>
              <p:cNvSpPr>
                <a:spLocks noChangeArrowheads="1"/>
              </p:cNvSpPr>
              <p:nvPr>
                <p:custDataLst>
                  <p:tags r:id="rId8"/>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68" name="Oval 17"/>
              <p:cNvSpPr>
                <a:spLocks noChangeArrowheads="1"/>
              </p:cNvSpPr>
              <p:nvPr>
                <p:custDataLst>
                  <p:tags r:id="rId9"/>
                </p:custDataLst>
              </p:nvPr>
            </p:nvSpPr>
            <p:spPr bwMode="auto">
              <a:xfrm flipV="1">
                <a:off x="2187532" y="6058469"/>
                <a:ext cx="82939" cy="7375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cxnSp>
            <p:nvCxnSpPr>
              <p:cNvPr id="44069" name="Straight Connector 62"/>
              <p:cNvCxnSpPr>
                <a:cxnSpLocks noChangeShapeType="1"/>
                <a:stCxn id="44067" idx="1"/>
              </p:cNvCxnSpPr>
              <p:nvPr/>
            </p:nvCxnSpPr>
            <p:spPr bwMode="auto">
              <a:xfrm flipH="1" flipV="1">
                <a:off x="1903074" y="5726344"/>
                <a:ext cx="224502" cy="245774"/>
              </a:xfrm>
              <a:prstGeom prst="line">
                <a:avLst/>
              </a:prstGeom>
              <a:noFill/>
              <a:ln w="254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070" name="Straight Connector 63"/>
              <p:cNvCxnSpPr>
                <a:cxnSpLocks noChangeShapeType="1"/>
                <a:stCxn id="44067" idx="0"/>
              </p:cNvCxnSpPr>
              <p:nvPr/>
            </p:nvCxnSpPr>
            <p:spPr bwMode="auto">
              <a:xfrm flipV="1">
                <a:off x="2230966" y="5621014"/>
                <a:ext cx="11816" cy="303225"/>
              </a:xfrm>
              <a:prstGeom prst="line">
                <a:avLst/>
              </a:prstGeom>
              <a:noFill/>
              <a:ln w="254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071" name="Straight Connector 64"/>
              <p:cNvCxnSpPr>
                <a:cxnSpLocks noChangeShapeType="1"/>
                <a:stCxn id="44067" idx="7"/>
              </p:cNvCxnSpPr>
              <p:nvPr/>
            </p:nvCxnSpPr>
            <p:spPr bwMode="auto">
              <a:xfrm flipV="1">
                <a:off x="2334354" y="5694426"/>
                <a:ext cx="189054" cy="277692"/>
              </a:xfrm>
              <a:prstGeom prst="line">
                <a:avLst/>
              </a:prstGeom>
              <a:noFill/>
              <a:ln w="254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7" name="Freeform 46"/>
            <p:cNvSpPr/>
            <p:nvPr/>
          </p:nvSpPr>
          <p:spPr>
            <a:xfrm>
              <a:off x="1986983" y="6510490"/>
              <a:ext cx="466728" cy="201088"/>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nvGrpSpPr>
            <p:cNvPr id="44054" name="Group 92"/>
            <p:cNvGrpSpPr>
              <a:grpSpLocks/>
            </p:cNvGrpSpPr>
            <p:nvPr/>
          </p:nvGrpSpPr>
          <p:grpSpPr bwMode="auto">
            <a:xfrm>
              <a:off x="2391562" y="5932559"/>
              <a:ext cx="214042" cy="176922"/>
              <a:chOff x="1903872" y="5616208"/>
              <a:chExt cx="618845" cy="617807"/>
            </a:xfrm>
          </p:grpSpPr>
          <p:sp>
            <p:nvSpPr>
              <p:cNvPr id="44062" name="Oval 14"/>
              <p:cNvSpPr>
                <a:spLocks noChangeArrowheads="1"/>
              </p:cNvSpPr>
              <p:nvPr>
                <p:custDataLst>
                  <p:tags r:id="rId6"/>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63" name="Oval 17"/>
              <p:cNvSpPr>
                <a:spLocks noChangeArrowheads="1"/>
              </p:cNvSpPr>
              <p:nvPr>
                <p:custDataLst>
                  <p:tags r:id="rId7"/>
                </p:custDataLst>
              </p:nvPr>
            </p:nvSpPr>
            <p:spPr bwMode="auto">
              <a:xfrm flipV="1">
                <a:off x="2187532" y="6058469"/>
                <a:ext cx="82939" cy="7375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cxnSp>
            <p:nvCxnSpPr>
              <p:cNvPr id="44064" name="Straight Connector 57"/>
              <p:cNvCxnSpPr>
                <a:cxnSpLocks noChangeShapeType="1"/>
                <a:stCxn id="44062" idx="1"/>
              </p:cNvCxnSpPr>
              <p:nvPr/>
            </p:nvCxnSpPr>
            <p:spPr bwMode="auto">
              <a:xfrm flipH="1" flipV="1">
                <a:off x="1904200" y="5717233"/>
                <a:ext cx="222056" cy="256358"/>
              </a:xfrm>
              <a:prstGeom prst="line">
                <a:avLst/>
              </a:prstGeom>
              <a:noFill/>
              <a:ln w="254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065" name="Straight Connector 58"/>
              <p:cNvCxnSpPr>
                <a:cxnSpLocks noChangeShapeType="1"/>
                <a:stCxn id="44062" idx="0"/>
              </p:cNvCxnSpPr>
              <p:nvPr/>
            </p:nvCxnSpPr>
            <p:spPr bwMode="auto">
              <a:xfrm flipV="1">
                <a:off x="2237286" y="5616924"/>
                <a:ext cx="0" cy="300935"/>
              </a:xfrm>
              <a:prstGeom prst="line">
                <a:avLst/>
              </a:prstGeom>
              <a:noFill/>
              <a:ln w="254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066" name="Straight Connector 59"/>
              <p:cNvCxnSpPr>
                <a:cxnSpLocks noChangeShapeType="1"/>
                <a:stCxn id="44062" idx="7"/>
              </p:cNvCxnSpPr>
              <p:nvPr/>
            </p:nvCxnSpPr>
            <p:spPr bwMode="auto">
              <a:xfrm flipV="1">
                <a:off x="2331230" y="5683799"/>
                <a:ext cx="187893" cy="289792"/>
              </a:xfrm>
              <a:prstGeom prst="line">
                <a:avLst/>
              </a:prstGeom>
              <a:noFill/>
              <a:ln w="254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4055" name="Group 104"/>
            <p:cNvGrpSpPr>
              <a:grpSpLocks/>
            </p:cNvGrpSpPr>
            <p:nvPr/>
          </p:nvGrpSpPr>
          <p:grpSpPr bwMode="auto">
            <a:xfrm>
              <a:off x="1871747" y="5921674"/>
              <a:ext cx="214042" cy="174972"/>
              <a:chOff x="1905759" y="5623018"/>
              <a:chExt cx="618844" cy="610997"/>
            </a:xfrm>
          </p:grpSpPr>
          <p:sp>
            <p:nvSpPr>
              <p:cNvPr id="44057" name="Oval 14"/>
              <p:cNvSpPr>
                <a:spLocks noChangeArrowheads="1"/>
              </p:cNvSpPr>
              <p:nvPr>
                <p:custDataLst>
                  <p:tags r:id="rId4"/>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4058" name="Oval 17"/>
              <p:cNvSpPr>
                <a:spLocks noChangeArrowheads="1"/>
              </p:cNvSpPr>
              <p:nvPr>
                <p:custDataLst>
                  <p:tags r:id="rId5"/>
                </p:custDataLst>
              </p:nvPr>
            </p:nvSpPr>
            <p:spPr bwMode="auto">
              <a:xfrm flipV="1">
                <a:off x="2187532" y="6058469"/>
                <a:ext cx="82939" cy="7375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cxnSp>
            <p:nvCxnSpPr>
              <p:cNvPr id="44059" name="Straight Connector 52"/>
              <p:cNvCxnSpPr>
                <a:cxnSpLocks noChangeShapeType="1"/>
                <a:stCxn id="44057" idx="1"/>
              </p:cNvCxnSpPr>
              <p:nvPr/>
            </p:nvCxnSpPr>
            <p:spPr bwMode="auto">
              <a:xfrm flipH="1" flipV="1">
                <a:off x="1905845" y="5728621"/>
                <a:ext cx="222055" cy="234060"/>
              </a:xfrm>
              <a:prstGeom prst="line">
                <a:avLst/>
              </a:prstGeom>
              <a:noFill/>
              <a:ln w="254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060" name="Straight Connector 53"/>
              <p:cNvCxnSpPr>
                <a:cxnSpLocks noChangeShapeType="1"/>
                <a:stCxn id="44057" idx="0"/>
              </p:cNvCxnSpPr>
              <p:nvPr/>
            </p:nvCxnSpPr>
            <p:spPr bwMode="auto">
              <a:xfrm flipV="1">
                <a:off x="2221849" y="5628305"/>
                <a:ext cx="25619" cy="300942"/>
              </a:xfrm>
              <a:prstGeom prst="line">
                <a:avLst/>
              </a:prstGeom>
              <a:noFill/>
              <a:ln w="254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061" name="Straight Connector 54"/>
              <p:cNvCxnSpPr>
                <a:cxnSpLocks noChangeShapeType="1"/>
                <a:stCxn id="44057" idx="7"/>
              </p:cNvCxnSpPr>
              <p:nvPr/>
            </p:nvCxnSpPr>
            <p:spPr bwMode="auto">
              <a:xfrm flipV="1">
                <a:off x="2332874" y="5695180"/>
                <a:ext cx="187893" cy="267501"/>
              </a:xfrm>
              <a:prstGeom prst="line">
                <a:avLst/>
              </a:prstGeom>
              <a:noFill/>
              <a:ln w="25400">
                <a:solidFill>
                  <a:srgbClr val="0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4056" name="AutoShape 19"/>
            <p:cNvSpPr>
              <a:spLocks noChangeArrowheads="1"/>
            </p:cNvSpPr>
            <p:nvPr>
              <p:custDataLst>
                <p:tags r:id="rId3"/>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pic>
        <p:nvPicPr>
          <p:cNvPr id="44048" name="Picture 67" descr="http://www.cs.hmc.edu/~cs5grad/cs6/Images/CS5Green.png"/>
          <p:cNvPicPr>
            <a:picLocks noChangeAspect="1" noChangeArrowheads="1"/>
          </p:cNvPicPr>
          <p:nvPr/>
        </p:nvPicPr>
        <p:blipFill>
          <a:blip r:embed="rId14">
            <a:extLst>
              <a:ext uri="{28A0092B-C50C-407E-A947-70E740481C1C}">
                <a14:useLocalDpi xmlns:a14="http://schemas.microsoft.com/office/drawing/2010/main" val="0"/>
              </a:ext>
            </a:extLst>
          </a:blip>
          <a:srcRect l="10847" t="7961" r="7797" b="20398"/>
          <a:stretch>
            <a:fillRect/>
          </a:stretch>
        </p:blipFill>
        <p:spPr bwMode="auto">
          <a:xfrm>
            <a:off x="8034338" y="6172200"/>
            <a:ext cx="88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67209" y="230088"/>
            <a:ext cx="86062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dirty="0" smtClean="0">
                <a:latin typeface="Cambria" panose="02040503050406030204" pitchFamily="18" charset="0"/>
              </a:rPr>
              <a:t>Reference card…</a:t>
            </a:r>
            <a:endParaRPr lang="en-US" altLang="en-US" sz="4400" b="0" dirty="0">
              <a:latin typeface="Cambria" panose="020405030504060302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57" t="14372" r="27870"/>
          <a:stretch/>
        </p:blipFill>
        <p:spPr bwMode="auto">
          <a:xfrm>
            <a:off x="381000" y="1066800"/>
            <a:ext cx="4362628" cy="5443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8644" t="14863" r="30536" b="2833"/>
          <a:stretch/>
        </p:blipFill>
        <p:spPr bwMode="auto">
          <a:xfrm>
            <a:off x="4570356" y="1143000"/>
            <a:ext cx="4192644" cy="555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2761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ounded Rectangle 12"/>
          <p:cNvSpPr>
            <a:spLocks noChangeArrowheads="1"/>
          </p:cNvSpPr>
          <p:nvPr/>
        </p:nvSpPr>
        <p:spPr bwMode="auto">
          <a:xfrm>
            <a:off x="206375" y="2008188"/>
            <a:ext cx="8632825" cy="3478212"/>
          </a:xfrm>
          <a:prstGeom prst="roundRect">
            <a:avLst>
              <a:gd name="adj" fmla="val 16667"/>
            </a:avLst>
          </a:prstGeom>
          <a:solidFill>
            <a:srgbClr val="EEC6BB"/>
          </a:solidFill>
          <a:ln w="19050">
            <a:solidFill>
              <a:srgbClr val="800000"/>
            </a:solidFill>
            <a:round/>
            <a:headEnd/>
            <a:tailEnd/>
          </a:ln>
        </p:spPr>
        <p:txBody>
          <a:bodyPr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5059" name="Text Box 5"/>
          <p:cNvSpPr txBox="1">
            <a:spLocks noChangeArrowheads="1"/>
          </p:cNvSpPr>
          <p:nvPr/>
        </p:nvSpPr>
        <p:spPr bwMode="auto">
          <a:xfrm>
            <a:off x="815975" y="258763"/>
            <a:ext cx="7467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600" b="0"/>
              <a:t>Recursion:  </a:t>
            </a:r>
            <a:r>
              <a:rPr lang="en-US" altLang="en-US" sz="3600" b="0" i="1">
                <a:solidFill>
                  <a:srgbClr val="800000"/>
                </a:solidFill>
              </a:rPr>
              <a:t>craziness?  </a:t>
            </a:r>
            <a:r>
              <a:rPr lang="en-US" altLang="en-US" sz="3600" b="0" i="1">
                <a:solidFill>
                  <a:srgbClr val="008000"/>
                </a:solidFill>
              </a:rPr>
              <a:t>insight?</a:t>
            </a:r>
            <a:endParaRPr lang="en-US" altLang="en-US" sz="3600" b="0">
              <a:solidFill>
                <a:srgbClr val="008000"/>
              </a:solidFill>
              <a:latin typeface="Comic Sans MS" pitchFamily="66" charset="0"/>
            </a:endParaRPr>
          </a:p>
        </p:txBody>
      </p:sp>
      <p:sp>
        <p:nvSpPr>
          <p:cNvPr id="45060" name="Rectangle 11"/>
          <p:cNvSpPr>
            <a:spLocks noChangeArrowheads="1"/>
          </p:cNvSpPr>
          <p:nvPr/>
        </p:nvSpPr>
        <p:spPr bwMode="auto">
          <a:xfrm>
            <a:off x="7773988" y="395288"/>
            <a:ext cx="985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i="1">
                <a:solidFill>
                  <a:srgbClr val="090BF3"/>
                </a:solidFill>
              </a:rPr>
              <a:t>both?</a:t>
            </a:r>
            <a:endParaRPr lang="en-US" altLang="en-US" i="1">
              <a:solidFill>
                <a:srgbClr val="090BF3"/>
              </a:solidFill>
            </a:endParaRPr>
          </a:p>
        </p:txBody>
      </p:sp>
      <p:sp>
        <p:nvSpPr>
          <p:cNvPr id="45061" name="TextBox 6"/>
          <p:cNvSpPr txBox="1">
            <a:spLocks noChangeArrowheads="1"/>
          </p:cNvSpPr>
          <p:nvPr/>
        </p:nvSpPr>
        <p:spPr bwMode="auto">
          <a:xfrm>
            <a:off x="282575" y="2344738"/>
            <a:ext cx="309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solidFill>
                  <a:srgbClr val="800000"/>
                </a:solidFill>
                <a:latin typeface="Calibri" pitchFamily="34" charset="0"/>
              </a:rPr>
              <a:t>Banach-Tarski Paradox</a:t>
            </a:r>
          </a:p>
        </p:txBody>
      </p:sp>
      <p:sp>
        <p:nvSpPr>
          <p:cNvPr id="45062" name="Rectangle 8"/>
          <p:cNvSpPr>
            <a:spLocks noChangeArrowheads="1"/>
          </p:cNvSpPr>
          <p:nvPr/>
        </p:nvSpPr>
        <p:spPr bwMode="auto">
          <a:xfrm>
            <a:off x="1801813" y="6246813"/>
            <a:ext cx="719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a:solidFill>
                  <a:srgbClr val="800000"/>
                </a:solidFill>
                <a:latin typeface="Calibri" pitchFamily="34" charset="0"/>
              </a:rPr>
              <a:t>Warning: </a:t>
            </a:r>
            <a:r>
              <a:rPr lang="en-US" altLang="en-US" b="0">
                <a:latin typeface="Calibri" pitchFamily="34" charset="0"/>
              </a:rPr>
              <a:t>This </a:t>
            </a:r>
            <a:r>
              <a:rPr lang="en-US" altLang="en-US" b="0" i="1">
                <a:latin typeface="Calibri" pitchFamily="34" charset="0"/>
              </a:rPr>
              <a:t>also</a:t>
            </a:r>
            <a:r>
              <a:rPr lang="en-US" altLang="en-US" b="0">
                <a:latin typeface="Calibri" pitchFamily="34" charset="0"/>
              </a:rPr>
              <a:t> tends to apply to CS 60 homework!</a:t>
            </a:r>
          </a:p>
        </p:txBody>
      </p:sp>
      <p:sp>
        <p:nvSpPr>
          <p:cNvPr id="45063" name="Rectangle 9"/>
          <p:cNvSpPr>
            <a:spLocks noChangeArrowheads="1"/>
          </p:cNvSpPr>
          <p:nvPr/>
        </p:nvSpPr>
        <p:spPr bwMode="auto">
          <a:xfrm>
            <a:off x="630238" y="3236913"/>
            <a:ext cx="78438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200" b="0">
                <a:latin typeface="Cambria" pitchFamily="18" charset="0"/>
              </a:rPr>
              <a:t>A solid sphere can be cut into 5 rigid parts... </a:t>
            </a:r>
            <a:r>
              <a:rPr lang="en-US" altLang="en-US" sz="3200" b="0" i="1">
                <a:latin typeface="Cambria" pitchFamily="18" charset="0"/>
              </a:rPr>
              <a:t>and then rearranged into two spheres identical to the original!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9"/>
          <p:cNvSpPr txBox="1">
            <a:spLocks noChangeArrowheads="1"/>
          </p:cNvSpPr>
          <p:nvPr/>
        </p:nvSpPr>
        <p:spPr bwMode="auto">
          <a:xfrm>
            <a:off x="385763" y="2287588"/>
            <a:ext cx="8518525"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60000"/>
              </a:lnSpc>
            </a:pPr>
            <a:r>
              <a:rPr lang="en-US" altLang="en-US">
                <a:solidFill>
                  <a:srgbClr val="090BF3"/>
                </a:solidFill>
                <a:latin typeface="Courier New" pitchFamily="49" charset="0"/>
              </a:rPr>
              <a:t>(define (pow b N)  </a:t>
            </a:r>
            <a:r>
              <a:rPr lang="en-US" altLang="en-US" sz="1800">
                <a:solidFill>
                  <a:srgbClr val="F39222"/>
                </a:solidFill>
                <a:latin typeface="Courier New" pitchFamily="49" charset="0"/>
              </a:rPr>
              <a:t>;; return b**N</a:t>
            </a:r>
            <a:r>
              <a:rPr lang="en-US" altLang="en-US">
                <a:solidFill>
                  <a:srgbClr val="F39222"/>
                </a:solidFill>
                <a:latin typeface="Courier New" pitchFamily="49" charset="0"/>
              </a:rPr>
              <a:t> </a:t>
            </a:r>
          </a:p>
          <a:p>
            <a:pPr algn="l">
              <a:lnSpc>
                <a:spcPct val="60000"/>
              </a:lnSpc>
            </a:pPr>
            <a:r>
              <a:rPr lang="en-US" altLang="en-US">
                <a:solidFill>
                  <a:srgbClr val="F39222"/>
                </a:solidFill>
                <a:latin typeface="Courier New" pitchFamily="49" charset="0"/>
              </a:rPr>
              <a:t>   </a:t>
            </a:r>
            <a:r>
              <a:rPr lang="en-US" altLang="en-US">
                <a:solidFill>
                  <a:srgbClr val="090BF3"/>
                </a:solidFill>
                <a:latin typeface="Courier New" pitchFamily="49" charset="0"/>
              </a:rPr>
              <a:t>(cond</a:t>
            </a:r>
          </a:p>
          <a:p>
            <a:pPr algn="l">
              <a:lnSpc>
                <a:spcPct val="60000"/>
              </a:lnSpc>
            </a:pPr>
            <a:r>
              <a:rPr lang="en-US" altLang="en-US">
                <a:solidFill>
                  <a:srgbClr val="090BF3"/>
                </a:solidFill>
                <a:latin typeface="Courier New" pitchFamily="49" charset="0"/>
              </a:rPr>
              <a:t>     [ (= N 0)      1             		]</a:t>
            </a:r>
          </a:p>
          <a:p>
            <a:pPr algn="l">
              <a:lnSpc>
                <a:spcPct val="60000"/>
              </a:lnSpc>
            </a:pPr>
            <a:r>
              <a:rPr lang="en-US" altLang="en-US">
                <a:solidFill>
                  <a:srgbClr val="090BF3"/>
                </a:solidFill>
                <a:latin typeface="Courier New" pitchFamily="49" charset="0"/>
              </a:rPr>
              <a:t>     [ (odd? N)    (* b (pow b N-1))   	]</a:t>
            </a:r>
          </a:p>
          <a:p>
            <a:pPr algn="l">
              <a:lnSpc>
                <a:spcPct val="60000"/>
              </a:lnSpc>
            </a:pPr>
            <a:r>
              <a:rPr lang="en-US" altLang="en-US">
                <a:solidFill>
                  <a:srgbClr val="090BF3"/>
                </a:solidFill>
                <a:latin typeface="Courier New" pitchFamily="49" charset="0"/>
              </a:rPr>
              <a:t>     [  else  </a:t>
            </a:r>
          </a:p>
          <a:p>
            <a:pPr algn="l">
              <a:lnSpc>
                <a:spcPct val="60000"/>
              </a:lnSpc>
            </a:pPr>
            <a:r>
              <a:rPr lang="en-US" altLang="en-US">
                <a:solidFill>
                  <a:srgbClr val="090BF3"/>
                </a:solidFill>
                <a:latin typeface="Courier New" pitchFamily="49" charset="0"/>
              </a:rPr>
              <a:t>         (let* </a:t>
            </a:r>
            <a:r>
              <a:rPr lang="en-US" altLang="en-US">
                <a:solidFill>
                  <a:srgbClr val="008000"/>
                </a:solidFill>
                <a:latin typeface="Courier New" pitchFamily="49" charset="0"/>
              </a:rPr>
              <a:t>([ halfpow (pow b (/ N 2)) ])</a:t>
            </a:r>
            <a:endParaRPr lang="en-US" altLang="en-US">
              <a:solidFill>
                <a:srgbClr val="090BF3"/>
              </a:solidFill>
              <a:latin typeface="Courier New" pitchFamily="49" charset="0"/>
            </a:endParaRPr>
          </a:p>
          <a:p>
            <a:pPr algn="l">
              <a:lnSpc>
                <a:spcPct val="60000"/>
              </a:lnSpc>
            </a:pPr>
            <a:r>
              <a:rPr lang="en-US" altLang="en-US">
                <a:solidFill>
                  <a:srgbClr val="090BF3"/>
                </a:solidFill>
                <a:latin typeface="Courier New" pitchFamily="49" charset="0"/>
              </a:rPr>
              <a:t>            (* halfpow halfpow)) ] </a:t>
            </a:r>
            <a:r>
              <a:rPr lang="en-US" altLang="en-US" sz="1800">
                <a:solidFill>
                  <a:srgbClr val="F39222"/>
                </a:solidFill>
                <a:latin typeface="Courier New" pitchFamily="49" charset="0"/>
              </a:rPr>
              <a:t>;; end else</a:t>
            </a:r>
          </a:p>
          <a:p>
            <a:pPr algn="l">
              <a:lnSpc>
                <a:spcPct val="60000"/>
              </a:lnSpc>
            </a:pPr>
            <a:r>
              <a:rPr lang="en-US" altLang="en-US">
                <a:solidFill>
                  <a:srgbClr val="090BF3"/>
                </a:solidFill>
                <a:latin typeface="Courier New" pitchFamily="49" charset="0"/>
              </a:rPr>
              <a:t>     ))</a:t>
            </a:r>
          </a:p>
        </p:txBody>
      </p:sp>
      <p:grpSp>
        <p:nvGrpSpPr>
          <p:cNvPr id="46083" name="Group 2"/>
          <p:cNvGrpSpPr>
            <a:grpSpLocks/>
          </p:cNvGrpSpPr>
          <p:nvPr/>
        </p:nvGrpSpPr>
        <p:grpSpPr bwMode="auto">
          <a:xfrm>
            <a:off x="533400" y="1009650"/>
            <a:ext cx="8218488" cy="180975"/>
            <a:chOff x="295" y="1311"/>
            <a:chExt cx="5177" cy="114"/>
          </a:xfrm>
        </p:grpSpPr>
        <p:sp>
          <p:nvSpPr>
            <p:cNvPr id="4609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609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46084" name="Text Box 8"/>
          <p:cNvSpPr txBox="1">
            <a:spLocks noChangeArrowheads="1"/>
          </p:cNvSpPr>
          <p:nvPr/>
        </p:nvSpPr>
        <p:spPr bwMode="auto">
          <a:xfrm>
            <a:off x="827088" y="1398588"/>
            <a:ext cx="2709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t>O( log(N) )</a:t>
            </a:r>
            <a:r>
              <a:rPr lang="en-US" altLang="en-US" b="0"/>
              <a:t>  power-:</a:t>
            </a:r>
          </a:p>
        </p:txBody>
      </p:sp>
      <p:sp>
        <p:nvSpPr>
          <p:cNvPr id="46085" name="Text Box 12"/>
          <p:cNvSpPr txBox="1">
            <a:spLocks noChangeArrowheads="1"/>
          </p:cNvSpPr>
          <p:nvPr/>
        </p:nvSpPr>
        <p:spPr bwMode="auto">
          <a:xfrm>
            <a:off x="9144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i="1">
                <a:latin typeface="Courier New" pitchFamily="49" charset="0"/>
                <a:cs typeface="Courier New" pitchFamily="49" charset="0"/>
              </a:rPr>
              <a:t>let* </a:t>
            </a:r>
            <a:r>
              <a:rPr lang="en-US" altLang="en-US" sz="4000" b="0">
                <a:cs typeface="Courier New" pitchFamily="49" charset="0"/>
              </a:rPr>
              <a:t>there be local variables!</a:t>
            </a:r>
          </a:p>
        </p:txBody>
      </p:sp>
      <p:sp>
        <p:nvSpPr>
          <p:cNvPr id="46086" name="Text Box 13"/>
          <p:cNvSpPr txBox="1">
            <a:spLocks noChangeArrowheads="1"/>
          </p:cNvSpPr>
          <p:nvPr/>
        </p:nvSpPr>
        <p:spPr bwMode="auto">
          <a:xfrm>
            <a:off x="6457950" y="6127750"/>
            <a:ext cx="244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08000"/>
                </a:solidFill>
              </a:rPr>
              <a:t>local definition(s)</a:t>
            </a:r>
          </a:p>
        </p:txBody>
      </p:sp>
      <p:sp>
        <p:nvSpPr>
          <p:cNvPr id="46087" name="Text Box 14"/>
          <p:cNvSpPr txBox="1">
            <a:spLocks noChangeArrowheads="1"/>
          </p:cNvSpPr>
          <p:nvPr/>
        </p:nvSpPr>
        <p:spPr bwMode="auto">
          <a:xfrm>
            <a:off x="3171825" y="5691188"/>
            <a:ext cx="153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t>end of let*</a:t>
            </a:r>
          </a:p>
        </p:txBody>
      </p:sp>
      <p:sp>
        <p:nvSpPr>
          <p:cNvPr id="46088" name="Line 15"/>
          <p:cNvSpPr>
            <a:spLocks noChangeShapeType="1"/>
          </p:cNvSpPr>
          <p:nvPr/>
        </p:nvSpPr>
        <p:spPr bwMode="auto">
          <a:xfrm flipV="1">
            <a:off x="4624388" y="5019675"/>
            <a:ext cx="1493837" cy="7286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6089" name="Line 16"/>
          <p:cNvSpPr>
            <a:spLocks noChangeShapeType="1"/>
          </p:cNvSpPr>
          <p:nvPr/>
        </p:nvSpPr>
        <p:spPr bwMode="auto">
          <a:xfrm flipH="1" flipV="1">
            <a:off x="8551863" y="4597400"/>
            <a:ext cx="204787" cy="1587500"/>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6090" name="Ink 17"/>
          <p:cNvSpPr>
            <a:spLocks noRot="1" noChangeAspect="1" noEditPoints="1" noChangeArrowheads="1" noChangeShapeType="1" noTextEdit="1"/>
          </p:cNvSpPr>
          <p:nvPr/>
        </p:nvSpPr>
        <p:spPr bwMode="auto">
          <a:xfrm>
            <a:off x="7061200" y="1458913"/>
            <a:ext cx="1390650" cy="800100"/>
          </a:xfrm>
          <a:custGeom>
            <a:avLst/>
            <a:gdLst>
              <a:gd name="T0" fmla="*/ 2147483647 w 3863"/>
              <a:gd name="T1" fmla="*/ 2147483647 h 2221"/>
              <a:gd name="T2" fmla="*/ 2147483647 w 3863"/>
              <a:gd name="T3" fmla="*/ 2147483647 h 2221"/>
              <a:gd name="T4" fmla="*/ 2147483647 w 3863"/>
              <a:gd name="T5" fmla="*/ 2147483647 h 2221"/>
              <a:gd name="T6" fmla="*/ 2147483647 w 3863"/>
              <a:gd name="T7" fmla="*/ 2147483647 h 2221"/>
              <a:gd name="T8" fmla="*/ 2147483647 w 3863"/>
              <a:gd name="T9" fmla="*/ 2147483647 h 2221"/>
              <a:gd name="T10" fmla="*/ 2147483647 w 3863"/>
              <a:gd name="T11" fmla="*/ 2147483647 h 2221"/>
              <a:gd name="T12" fmla="*/ 2147483647 w 3863"/>
              <a:gd name="T13" fmla="*/ 2147483647 h 2221"/>
              <a:gd name="T14" fmla="*/ 2147483647 w 3863"/>
              <a:gd name="T15" fmla="*/ 2147483647 h 2221"/>
              <a:gd name="T16" fmla="*/ 2147483647 w 3863"/>
              <a:gd name="T17" fmla="*/ 2147483647 h 2221"/>
              <a:gd name="T18" fmla="*/ 2147483647 w 3863"/>
              <a:gd name="T19" fmla="*/ 2147483647 h 2221"/>
              <a:gd name="T20" fmla="*/ 2147483647 w 3863"/>
              <a:gd name="T21" fmla="*/ 2147483647 h 2221"/>
              <a:gd name="T22" fmla="*/ 2147483647 w 3863"/>
              <a:gd name="T23" fmla="*/ 2147483647 h 2221"/>
              <a:gd name="T24" fmla="*/ 2147483647 w 3863"/>
              <a:gd name="T25" fmla="*/ 2147483647 h 2221"/>
              <a:gd name="T26" fmla="*/ 2147483647 w 3863"/>
              <a:gd name="T27" fmla="*/ 2147483647 h 2221"/>
              <a:gd name="T28" fmla="*/ 2147483647 w 3863"/>
              <a:gd name="T29" fmla="*/ 2147483647 h 2221"/>
              <a:gd name="T30" fmla="*/ 2147483647 w 3863"/>
              <a:gd name="T31" fmla="*/ 2147483647 h 2221"/>
              <a:gd name="T32" fmla="*/ 2147483647 w 3863"/>
              <a:gd name="T33" fmla="*/ 2147483647 h 2221"/>
              <a:gd name="T34" fmla="*/ 2147483647 w 3863"/>
              <a:gd name="T35" fmla="*/ 2147483647 h 2221"/>
              <a:gd name="T36" fmla="*/ 2147483647 w 3863"/>
              <a:gd name="T37" fmla="*/ 2147483647 h 2221"/>
              <a:gd name="T38" fmla="*/ 2147483647 w 3863"/>
              <a:gd name="T39" fmla="*/ 2147483647 h 2221"/>
              <a:gd name="T40" fmla="*/ 2147483647 w 3863"/>
              <a:gd name="T41" fmla="*/ 2147483647 h 2221"/>
              <a:gd name="T42" fmla="*/ 2147483647 w 3863"/>
              <a:gd name="T43" fmla="*/ 2147483647 h 2221"/>
              <a:gd name="T44" fmla="*/ 2147483647 w 3863"/>
              <a:gd name="T45" fmla="*/ 2147483647 h 2221"/>
              <a:gd name="T46" fmla="*/ 2147483647 w 3863"/>
              <a:gd name="T47" fmla="*/ 2147483647 h 2221"/>
              <a:gd name="T48" fmla="*/ 2147483647 w 3863"/>
              <a:gd name="T49" fmla="*/ 2147483647 h 2221"/>
              <a:gd name="T50" fmla="*/ 2147483647 w 3863"/>
              <a:gd name="T51" fmla="*/ 2147483647 h 2221"/>
              <a:gd name="T52" fmla="*/ 2147483647 w 3863"/>
              <a:gd name="T53" fmla="*/ 2147483647 h 2221"/>
              <a:gd name="T54" fmla="*/ 2147483647 w 3863"/>
              <a:gd name="T55" fmla="*/ 0 h 2221"/>
              <a:gd name="T56" fmla="*/ 2147483647 w 3863"/>
              <a:gd name="T57" fmla="*/ 2147483647 h 2221"/>
              <a:gd name="T58" fmla="*/ 2147483647 w 3863"/>
              <a:gd name="T59" fmla="*/ 2147483647 h 2221"/>
              <a:gd name="T60" fmla="*/ 2147483647 w 3863"/>
              <a:gd name="T61" fmla="*/ 2147483647 h 2221"/>
              <a:gd name="T62" fmla="*/ 2147483647 w 3863"/>
              <a:gd name="T63" fmla="*/ 2147483647 h 2221"/>
              <a:gd name="T64" fmla="*/ 2147483647 w 3863"/>
              <a:gd name="T65" fmla="*/ 2147483647 h 2221"/>
              <a:gd name="T66" fmla="*/ 2147483647 w 3863"/>
              <a:gd name="T67" fmla="*/ 2147483647 h 2221"/>
              <a:gd name="T68" fmla="*/ 2147483647 w 3863"/>
              <a:gd name="T69" fmla="*/ 2147483647 h 22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63"/>
              <a:gd name="T106" fmla="*/ 0 h 2221"/>
              <a:gd name="T107" fmla="*/ 3863 w 3863"/>
              <a:gd name="T108" fmla="*/ 2221 h 22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63" h="2221" extrusionOk="0">
                <a:moveTo>
                  <a:pt x="653" y="401"/>
                </a:moveTo>
                <a:cubicBezTo>
                  <a:pt x="594" y="317"/>
                  <a:pt x="550" y="270"/>
                  <a:pt x="441" y="322"/>
                </a:cubicBezTo>
                <a:cubicBezTo>
                  <a:pt x="361" y="360"/>
                  <a:pt x="296" y="441"/>
                  <a:pt x="249" y="513"/>
                </a:cubicBezTo>
                <a:cubicBezTo>
                  <a:pt x="167" y="638"/>
                  <a:pt x="102" y="782"/>
                  <a:pt x="57" y="925"/>
                </a:cubicBezTo>
                <a:cubicBezTo>
                  <a:pt x="-9" y="1136"/>
                  <a:pt x="-34" y="1378"/>
                  <a:pt x="72" y="1580"/>
                </a:cubicBezTo>
                <a:cubicBezTo>
                  <a:pt x="127" y="1685"/>
                  <a:pt x="226" y="1770"/>
                  <a:pt x="337" y="1812"/>
                </a:cubicBezTo>
                <a:cubicBezTo>
                  <a:pt x="450" y="1854"/>
                  <a:pt x="567" y="1828"/>
                  <a:pt x="665" y="1762"/>
                </a:cubicBezTo>
                <a:cubicBezTo>
                  <a:pt x="837" y="1645"/>
                  <a:pt x="928" y="1417"/>
                  <a:pt x="964" y="1221"/>
                </a:cubicBezTo>
                <a:cubicBezTo>
                  <a:pt x="1000" y="1028"/>
                  <a:pt x="990" y="820"/>
                  <a:pt x="933" y="632"/>
                </a:cubicBezTo>
                <a:cubicBezTo>
                  <a:pt x="894" y="505"/>
                  <a:pt x="829" y="368"/>
                  <a:pt x="690" y="331"/>
                </a:cubicBezTo>
                <a:cubicBezTo>
                  <a:pt x="576" y="301"/>
                  <a:pt x="477" y="358"/>
                  <a:pt x="390" y="424"/>
                </a:cubicBezTo>
                <a:cubicBezTo>
                  <a:pt x="330" y="475"/>
                  <a:pt x="311" y="490"/>
                  <a:pt x="283" y="534"/>
                </a:cubicBezTo>
              </a:path>
              <a:path w="3863" h="2221" extrusionOk="0">
                <a:moveTo>
                  <a:pt x="1293" y="281"/>
                </a:moveTo>
                <a:cubicBezTo>
                  <a:pt x="1282" y="264"/>
                  <a:pt x="1273" y="251"/>
                  <a:pt x="1261" y="236"/>
                </a:cubicBezTo>
                <a:cubicBezTo>
                  <a:pt x="1236" y="266"/>
                  <a:pt x="1229" y="284"/>
                  <a:pt x="1219" y="332"/>
                </a:cubicBezTo>
                <a:cubicBezTo>
                  <a:pt x="1195" y="443"/>
                  <a:pt x="1180" y="556"/>
                  <a:pt x="1166" y="669"/>
                </a:cubicBezTo>
                <a:cubicBezTo>
                  <a:pt x="1148" y="817"/>
                  <a:pt x="1138" y="964"/>
                  <a:pt x="1134" y="1113"/>
                </a:cubicBezTo>
                <a:cubicBezTo>
                  <a:pt x="1131" y="1232"/>
                  <a:pt x="1136" y="1348"/>
                  <a:pt x="1156" y="1465"/>
                </a:cubicBezTo>
                <a:cubicBezTo>
                  <a:pt x="1171" y="1550"/>
                  <a:pt x="1193" y="1652"/>
                  <a:pt x="1248" y="1722"/>
                </a:cubicBezTo>
                <a:cubicBezTo>
                  <a:pt x="1258" y="1734"/>
                  <a:pt x="1276" y="1765"/>
                  <a:pt x="1293" y="1743"/>
                </a:cubicBezTo>
                <a:cubicBezTo>
                  <a:pt x="1300" y="1724"/>
                  <a:pt x="1303" y="1716"/>
                  <a:pt x="1304" y="1701"/>
                </a:cubicBezTo>
              </a:path>
              <a:path w="3863" h="2221" extrusionOk="0">
                <a:moveTo>
                  <a:pt x="1627" y="470"/>
                </a:moveTo>
                <a:cubicBezTo>
                  <a:pt x="1615" y="493"/>
                  <a:pt x="1614" y="476"/>
                  <a:pt x="1611" y="502"/>
                </a:cubicBezTo>
                <a:cubicBezTo>
                  <a:pt x="1604" y="568"/>
                  <a:pt x="1606" y="642"/>
                  <a:pt x="1611" y="708"/>
                </a:cubicBezTo>
                <a:cubicBezTo>
                  <a:pt x="1618" y="805"/>
                  <a:pt x="1629" y="902"/>
                  <a:pt x="1641" y="998"/>
                </a:cubicBezTo>
                <a:cubicBezTo>
                  <a:pt x="1652" y="1083"/>
                  <a:pt x="1649" y="1186"/>
                  <a:pt x="1672" y="1268"/>
                </a:cubicBezTo>
                <a:cubicBezTo>
                  <a:pt x="1676" y="1283"/>
                  <a:pt x="1687" y="1285"/>
                  <a:pt x="1691" y="1300"/>
                </a:cubicBezTo>
                <a:cubicBezTo>
                  <a:pt x="1712" y="1271"/>
                  <a:pt x="1735" y="1241"/>
                  <a:pt x="1755" y="1210"/>
                </a:cubicBezTo>
                <a:cubicBezTo>
                  <a:pt x="1770" y="1187"/>
                  <a:pt x="1785" y="1168"/>
                  <a:pt x="1801" y="1147"/>
                </a:cubicBezTo>
                <a:cubicBezTo>
                  <a:pt x="1797" y="1185"/>
                  <a:pt x="1786" y="1225"/>
                  <a:pt x="1788" y="1264"/>
                </a:cubicBezTo>
                <a:cubicBezTo>
                  <a:pt x="1794" y="1370"/>
                  <a:pt x="1825" y="1409"/>
                  <a:pt x="1926" y="1420"/>
                </a:cubicBezTo>
                <a:cubicBezTo>
                  <a:pt x="1983" y="1426"/>
                  <a:pt x="2054" y="1379"/>
                  <a:pt x="2084" y="1334"/>
                </a:cubicBezTo>
                <a:cubicBezTo>
                  <a:pt x="2131" y="1264"/>
                  <a:pt x="2113" y="1206"/>
                  <a:pt x="2069" y="1140"/>
                </a:cubicBezTo>
                <a:cubicBezTo>
                  <a:pt x="2046" y="1105"/>
                  <a:pt x="1996" y="1061"/>
                  <a:pt x="1975" y="1036"/>
                </a:cubicBezTo>
                <a:cubicBezTo>
                  <a:pt x="2123" y="1052"/>
                  <a:pt x="2161" y="1083"/>
                  <a:pt x="2199" y="1231"/>
                </a:cubicBezTo>
                <a:cubicBezTo>
                  <a:pt x="2213" y="1285"/>
                  <a:pt x="2213" y="1338"/>
                  <a:pt x="2283" y="1338"/>
                </a:cubicBezTo>
                <a:cubicBezTo>
                  <a:pt x="2337" y="1338"/>
                  <a:pt x="2393" y="1307"/>
                  <a:pt x="2433" y="1273"/>
                </a:cubicBezTo>
                <a:cubicBezTo>
                  <a:pt x="2498" y="1217"/>
                  <a:pt x="2494" y="1160"/>
                  <a:pt x="2497" y="1083"/>
                </a:cubicBezTo>
                <a:cubicBezTo>
                  <a:pt x="2515" y="1139"/>
                  <a:pt x="2529" y="1160"/>
                  <a:pt x="2558" y="1211"/>
                </a:cubicBezTo>
                <a:cubicBezTo>
                  <a:pt x="2646" y="1366"/>
                  <a:pt x="2737" y="1523"/>
                  <a:pt x="2817" y="1683"/>
                </a:cubicBezTo>
                <a:cubicBezTo>
                  <a:pt x="2880" y="1809"/>
                  <a:pt x="2983" y="2006"/>
                  <a:pt x="2913" y="2149"/>
                </a:cubicBezTo>
                <a:cubicBezTo>
                  <a:pt x="2878" y="2220"/>
                  <a:pt x="2797" y="2223"/>
                  <a:pt x="2730" y="2210"/>
                </a:cubicBezTo>
                <a:cubicBezTo>
                  <a:pt x="2622" y="2188"/>
                  <a:pt x="2515" y="2103"/>
                  <a:pt x="2461" y="2009"/>
                </a:cubicBezTo>
                <a:cubicBezTo>
                  <a:pt x="2435" y="1947"/>
                  <a:pt x="2426" y="1925"/>
                  <a:pt x="2419" y="1879"/>
                </a:cubicBezTo>
              </a:path>
              <a:path w="3863" h="2221" extrusionOk="0">
                <a:moveTo>
                  <a:pt x="2813" y="1160"/>
                </a:moveTo>
                <a:cubicBezTo>
                  <a:pt x="2812" y="1125"/>
                  <a:pt x="2809" y="1122"/>
                  <a:pt x="2808" y="1087"/>
                </a:cubicBezTo>
                <a:cubicBezTo>
                  <a:pt x="2805" y="1009"/>
                  <a:pt x="2801" y="929"/>
                  <a:pt x="2800" y="851"/>
                </a:cubicBezTo>
                <a:cubicBezTo>
                  <a:pt x="2799" y="781"/>
                  <a:pt x="2797" y="709"/>
                  <a:pt x="2805" y="639"/>
                </a:cubicBezTo>
                <a:cubicBezTo>
                  <a:pt x="2809" y="616"/>
                  <a:pt x="2808" y="609"/>
                  <a:pt x="2823" y="603"/>
                </a:cubicBezTo>
                <a:cubicBezTo>
                  <a:pt x="2861" y="630"/>
                  <a:pt x="2888" y="656"/>
                  <a:pt x="2920" y="695"/>
                </a:cubicBezTo>
                <a:cubicBezTo>
                  <a:pt x="2996" y="790"/>
                  <a:pt x="3068" y="915"/>
                  <a:pt x="3173" y="981"/>
                </a:cubicBezTo>
                <a:cubicBezTo>
                  <a:pt x="3204" y="1001"/>
                  <a:pt x="3250" y="1009"/>
                  <a:pt x="3275" y="975"/>
                </a:cubicBezTo>
                <a:cubicBezTo>
                  <a:pt x="3306" y="934"/>
                  <a:pt x="3297" y="859"/>
                  <a:pt x="3294" y="812"/>
                </a:cubicBezTo>
                <a:cubicBezTo>
                  <a:pt x="3288" y="732"/>
                  <a:pt x="3265" y="653"/>
                  <a:pt x="3248" y="575"/>
                </a:cubicBezTo>
                <a:cubicBezTo>
                  <a:pt x="3241" y="541"/>
                  <a:pt x="3238" y="521"/>
                  <a:pt x="3240" y="486"/>
                </a:cubicBezTo>
              </a:path>
              <a:path w="3863" h="2221" extrusionOk="0">
                <a:moveTo>
                  <a:pt x="3476" y="0"/>
                </a:moveTo>
                <a:cubicBezTo>
                  <a:pt x="3507" y="33"/>
                  <a:pt x="3532" y="65"/>
                  <a:pt x="3558" y="102"/>
                </a:cubicBezTo>
                <a:cubicBezTo>
                  <a:pt x="3630" y="206"/>
                  <a:pt x="3685" y="318"/>
                  <a:pt x="3733" y="435"/>
                </a:cubicBezTo>
                <a:cubicBezTo>
                  <a:pt x="3794" y="585"/>
                  <a:pt x="3831" y="739"/>
                  <a:pt x="3851" y="899"/>
                </a:cubicBezTo>
                <a:cubicBezTo>
                  <a:pt x="3866" y="1021"/>
                  <a:pt x="3864" y="1145"/>
                  <a:pt x="3837" y="1266"/>
                </a:cubicBezTo>
                <a:cubicBezTo>
                  <a:pt x="3825" y="1319"/>
                  <a:pt x="3806" y="1393"/>
                  <a:pt x="3777" y="1440"/>
                </a:cubicBezTo>
                <a:cubicBezTo>
                  <a:pt x="3763" y="1452"/>
                  <a:pt x="3758" y="1454"/>
                  <a:pt x="3755" y="1466"/>
                </a:cubicBezTo>
                <a:cubicBezTo>
                  <a:pt x="3726" y="1458"/>
                  <a:pt x="3701" y="1446"/>
                  <a:pt x="3671" y="1440"/>
                </a:cubicBezTo>
                <a:cubicBezTo>
                  <a:pt x="3620" y="1438"/>
                  <a:pt x="3599" y="1437"/>
                  <a:pt x="3563" y="1435"/>
                </a:cubicBezTo>
              </a:path>
              <a:path w="3863" h="2221" extrusionOk="0">
                <a:moveTo>
                  <a:pt x="1748" y="1971"/>
                </a:moveTo>
                <a:cubicBezTo>
                  <a:pt x="1715" y="1982"/>
                  <a:pt x="1675" y="2000"/>
                  <a:pt x="1646" y="2013"/>
                </a:cubicBezTo>
                <a:cubicBezTo>
                  <a:pt x="1735" y="2014"/>
                  <a:pt x="1825" y="2012"/>
                  <a:pt x="1914" y="2010"/>
                </a:cubicBezTo>
                <a:cubicBezTo>
                  <a:pt x="2381" y="1997"/>
                  <a:pt x="2847" y="1954"/>
                  <a:pt x="3315" y="1947"/>
                </a:cubicBezTo>
                <a:cubicBezTo>
                  <a:pt x="3376" y="1946"/>
                  <a:pt x="3511" y="1927"/>
                  <a:pt x="3554" y="1989"/>
                </a:cubicBezTo>
                <a:cubicBezTo>
                  <a:pt x="3547" y="1997"/>
                  <a:pt x="3540" y="2005"/>
                  <a:pt x="3533" y="201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1143000"/>
          </a:xfrm>
        </p:spPr>
        <p:txBody>
          <a:bodyPr/>
          <a:lstStyle/>
          <a:p>
            <a:r>
              <a:rPr lang="en-US" altLang="en-US" sz="4800" smtClean="0">
                <a:latin typeface="Times New Roman" pitchFamily="18" charset="0"/>
              </a:rPr>
              <a:t>Putting </a:t>
            </a:r>
            <a:r>
              <a:rPr lang="en-US" altLang="en-US" sz="4800" b="1" smtClean="0">
                <a:latin typeface="Times New Roman" pitchFamily="18" charset="0"/>
              </a:rPr>
              <a:t>assoc </a:t>
            </a:r>
            <a:r>
              <a:rPr lang="en-US" altLang="en-US" sz="4800" smtClean="0">
                <a:latin typeface="Times New Roman" pitchFamily="18" charset="0"/>
              </a:rPr>
              <a:t>in it…</a:t>
            </a:r>
            <a:endParaRPr lang="en-US" altLang="en-US" smtClean="0">
              <a:latin typeface="Times New Roman" pitchFamily="18" charset="0"/>
            </a:endParaRPr>
          </a:p>
        </p:txBody>
      </p:sp>
      <p:grpSp>
        <p:nvGrpSpPr>
          <p:cNvPr id="47107" name="Group 5"/>
          <p:cNvGrpSpPr>
            <a:grpSpLocks/>
          </p:cNvGrpSpPr>
          <p:nvPr/>
        </p:nvGrpSpPr>
        <p:grpSpPr bwMode="auto">
          <a:xfrm>
            <a:off x="392113" y="1214438"/>
            <a:ext cx="8218487" cy="180975"/>
            <a:chOff x="295" y="1311"/>
            <a:chExt cx="5177" cy="114"/>
          </a:xfrm>
        </p:grpSpPr>
        <p:sp>
          <p:nvSpPr>
            <p:cNvPr id="47117" name="Rectangle 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7118" name="Rectangle 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47108" name="Rectangle 10"/>
          <p:cNvSpPr>
            <a:spLocks noChangeArrowheads="1"/>
          </p:cNvSpPr>
          <p:nvPr/>
        </p:nvSpPr>
        <p:spPr bwMode="auto">
          <a:xfrm>
            <a:off x="423863" y="1576388"/>
            <a:ext cx="5210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solidFill>
                  <a:srgbClr val="090BF3"/>
                </a:solidFill>
                <a:latin typeface="Times" pitchFamily="-106" charset="0"/>
              </a:rPr>
              <a:t>An a-list (association list) is a way of associating a data "key" with a value</a:t>
            </a:r>
          </a:p>
        </p:txBody>
      </p:sp>
      <p:sp>
        <p:nvSpPr>
          <p:cNvPr id="47109" name="Text Box 11"/>
          <p:cNvSpPr txBox="1">
            <a:spLocks noChangeArrowheads="1"/>
          </p:cNvSpPr>
          <p:nvPr/>
        </p:nvSpPr>
        <p:spPr bwMode="auto">
          <a:xfrm>
            <a:off x="5754688" y="1776413"/>
            <a:ext cx="2727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a:t>similar to Python's dictionaries…</a:t>
            </a:r>
          </a:p>
        </p:txBody>
      </p:sp>
      <p:sp>
        <p:nvSpPr>
          <p:cNvPr id="47110" name="Rectangle 12"/>
          <p:cNvSpPr>
            <a:spLocks noChangeArrowheads="1"/>
          </p:cNvSpPr>
          <p:nvPr/>
        </p:nvSpPr>
        <p:spPr bwMode="auto">
          <a:xfrm>
            <a:off x="711200" y="297815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(define </a:t>
            </a:r>
            <a:r>
              <a:rPr lang="en-US" altLang="en-US" sz="1800">
                <a:solidFill>
                  <a:srgbClr val="A70BE0"/>
                </a:solidFill>
                <a:latin typeface="Courier New" pitchFamily="49" charset="0"/>
              </a:rPr>
              <a:t>rome</a:t>
            </a:r>
            <a:r>
              <a:rPr lang="en-US" altLang="en-US" sz="1800">
                <a:latin typeface="Courier New" pitchFamily="49" charset="0"/>
              </a:rPr>
              <a:t> '( (#\I 1)  (#\V 5) (#\X 10) (#\L 50)   		   (#\C 100) (#\D 500) (#\M 1000) ))</a:t>
            </a:r>
          </a:p>
        </p:txBody>
      </p:sp>
      <p:sp>
        <p:nvSpPr>
          <p:cNvPr id="47111" name="Rectangle 13"/>
          <p:cNvSpPr>
            <a:spLocks noChangeArrowheads="1"/>
          </p:cNvSpPr>
          <p:nvPr/>
        </p:nvSpPr>
        <p:spPr bwMode="auto">
          <a:xfrm>
            <a:off x="1066800" y="4400550"/>
            <a:ext cx="317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a:latin typeface="Courier New" pitchFamily="49" charset="0"/>
              </a:rPr>
              <a:t>(assoc #\D </a:t>
            </a:r>
            <a:r>
              <a:rPr lang="en-US" altLang="en-US">
                <a:solidFill>
                  <a:srgbClr val="A70BE0"/>
                </a:solidFill>
                <a:latin typeface="Courier New" pitchFamily="49" charset="0"/>
              </a:rPr>
              <a:t>rome</a:t>
            </a:r>
            <a:r>
              <a:rPr lang="en-US" altLang="en-US">
                <a:latin typeface="Courier New" pitchFamily="49" charset="0"/>
              </a:rPr>
              <a:t>)</a:t>
            </a:r>
          </a:p>
        </p:txBody>
      </p:sp>
      <p:sp>
        <p:nvSpPr>
          <p:cNvPr id="47112" name="Rectangle 14"/>
          <p:cNvSpPr>
            <a:spLocks noChangeArrowheads="1"/>
          </p:cNvSpPr>
          <p:nvPr/>
        </p:nvSpPr>
        <p:spPr bwMode="auto">
          <a:xfrm>
            <a:off x="1066800" y="5495925"/>
            <a:ext cx="317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a:latin typeface="Courier New" pitchFamily="49" charset="0"/>
              </a:rPr>
              <a:t>(assoc #\Z </a:t>
            </a:r>
            <a:r>
              <a:rPr lang="en-US" altLang="en-US">
                <a:solidFill>
                  <a:srgbClr val="A70BE0"/>
                </a:solidFill>
                <a:latin typeface="Courier New" pitchFamily="49" charset="0"/>
              </a:rPr>
              <a:t>rome</a:t>
            </a:r>
            <a:r>
              <a:rPr lang="en-US" altLang="en-US">
                <a:latin typeface="Courier New" pitchFamily="49" charset="0"/>
              </a:rPr>
              <a:t>)</a:t>
            </a:r>
          </a:p>
        </p:txBody>
      </p:sp>
      <p:sp>
        <p:nvSpPr>
          <p:cNvPr id="47113" name="Line 15"/>
          <p:cNvSpPr>
            <a:spLocks noChangeShapeType="1"/>
          </p:cNvSpPr>
          <p:nvPr/>
        </p:nvSpPr>
        <p:spPr bwMode="auto">
          <a:xfrm>
            <a:off x="4584700" y="4648200"/>
            <a:ext cx="914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7114" name="Line 16"/>
          <p:cNvSpPr>
            <a:spLocks noChangeShapeType="1"/>
          </p:cNvSpPr>
          <p:nvPr/>
        </p:nvSpPr>
        <p:spPr bwMode="auto">
          <a:xfrm>
            <a:off x="4633913" y="5727700"/>
            <a:ext cx="914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7115" name="Rectangle 17"/>
          <p:cNvSpPr>
            <a:spLocks noChangeArrowheads="1"/>
          </p:cNvSpPr>
          <p:nvPr/>
        </p:nvSpPr>
        <p:spPr bwMode="auto">
          <a:xfrm>
            <a:off x="6565900" y="548640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#f</a:t>
            </a:r>
          </a:p>
        </p:txBody>
      </p:sp>
      <p:sp>
        <p:nvSpPr>
          <p:cNvPr id="47116" name="Rectangle 18"/>
          <p:cNvSpPr>
            <a:spLocks noChangeArrowheads="1"/>
          </p:cNvSpPr>
          <p:nvPr/>
        </p:nvSpPr>
        <p:spPr bwMode="auto">
          <a:xfrm>
            <a:off x="5983288" y="4429125"/>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'(#\D 500)</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custDataLst>
              <p:tags r:id="rId1"/>
            </p:custDataLst>
          </p:nvPr>
        </p:nvSpPr>
        <p:spPr bwMode="auto">
          <a:xfrm>
            <a:off x="609600" y="1600200"/>
            <a:ext cx="39179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400">
                <a:latin typeface="Courier New" pitchFamily="49" charset="0"/>
              </a:rPr>
              <a:t>;; square all the numbers in a list</a:t>
            </a:r>
          </a:p>
          <a:p>
            <a:pPr algn="l" eaLnBrk="1" hangingPunct="1">
              <a:spcBef>
                <a:spcPct val="0"/>
              </a:spcBef>
            </a:pPr>
            <a:endParaRPr lang="en-US" altLang="en-US" sz="1400">
              <a:latin typeface="Courier New" pitchFamily="49" charset="0"/>
            </a:endParaRPr>
          </a:p>
          <a:p>
            <a:pPr algn="l" eaLnBrk="1" hangingPunct="1">
              <a:spcBef>
                <a:spcPct val="0"/>
              </a:spcBef>
            </a:pPr>
            <a:r>
              <a:rPr lang="en-US" altLang="en-US" sz="1400">
                <a:latin typeface="Courier New" pitchFamily="49" charset="0"/>
              </a:rPr>
              <a:t>(define (</a:t>
            </a:r>
            <a:r>
              <a:rPr lang="en-US" altLang="en-US" sz="1400">
                <a:solidFill>
                  <a:srgbClr val="FF0000"/>
                </a:solidFill>
                <a:latin typeface="Courier New" pitchFamily="49" charset="0"/>
              </a:rPr>
              <a:t>squares-of-list</a:t>
            </a:r>
            <a:r>
              <a:rPr lang="en-US" altLang="en-US" sz="1400">
                <a:latin typeface="Courier New" pitchFamily="49" charset="0"/>
              </a:rPr>
              <a:t> L)</a:t>
            </a:r>
          </a:p>
          <a:p>
            <a:pPr algn="l" eaLnBrk="1" hangingPunct="1">
              <a:spcBef>
                <a:spcPct val="0"/>
              </a:spcBef>
            </a:pPr>
            <a:r>
              <a:rPr lang="en-US" altLang="en-US" sz="1400">
                <a:latin typeface="Courier New" pitchFamily="49" charset="0"/>
              </a:rPr>
              <a:t>  (if (equal? L '())</a:t>
            </a:r>
          </a:p>
          <a:p>
            <a:pPr algn="l" eaLnBrk="1" hangingPunct="1">
              <a:spcBef>
                <a:spcPct val="0"/>
              </a:spcBef>
            </a:pPr>
            <a:r>
              <a:rPr lang="en-US" altLang="en-US" sz="1400">
                <a:latin typeface="Courier New" pitchFamily="49" charset="0"/>
              </a:rPr>
              <a:t>      '()</a:t>
            </a:r>
          </a:p>
          <a:p>
            <a:pPr algn="l" eaLnBrk="1" hangingPunct="1">
              <a:spcBef>
                <a:spcPct val="0"/>
              </a:spcBef>
            </a:pPr>
            <a:r>
              <a:rPr lang="en-US" altLang="en-US" sz="1400">
                <a:latin typeface="Courier New" pitchFamily="49" charset="0"/>
              </a:rPr>
              <a:t>      (cons (</a:t>
            </a:r>
            <a:r>
              <a:rPr lang="en-US" altLang="en-US" sz="1400">
                <a:solidFill>
                  <a:srgbClr val="FF0000"/>
                </a:solidFill>
                <a:latin typeface="Courier New" pitchFamily="49" charset="0"/>
              </a:rPr>
              <a:t>square</a:t>
            </a:r>
            <a:r>
              <a:rPr lang="en-US" altLang="en-US" sz="1400">
                <a:latin typeface="Courier New" pitchFamily="49" charset="0"/>
              </a:rPr>
              <a:t> (first L))</a:t>
            </a:r>
          </a:p>
          <a:p>
            <a:pPr algn="l" eaLnBrk="1" hangingPunct="1">
              <a:spcBef>
                <a:spcPct val="0"/>
              </a:spcBef>
            </a:pPr>
            <a:r>
              <a:rPr lang="en-US" altLang="en-US" sz="1400">
                <a:latin typeface="Courier New" pitchFamily="49" charset="0"/>
              </a:rPr>
              <a:t>            (rest L))))</a:t>
            </a:r>
          </a:p>
        </p:txBody>
      </p:sp>
      <p:sp>
        <p:nvSpPr>
          <p:cNvPr id="48131" name="Text Box 4"/>
          <p:cNvSpPr txBox="1">
            <a:spLocks noChangeArrowheads="1"/>
          </p:cNvSpPr>
          <p:nvPr>
            <p:custDataLst>
              <p:tags r:id="rId2"/>
            </p:custDataLst>
          </p:nvPr>
        </p:nvSpPr>
        <p:spPr bwMode="auto">
          <a:xfrm>
            <a:off x="4800600" y="1371600"/>
            <a:ext cx="306546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400">
                <a:latin typeface="Courier New" pitchFamily="49" charset="0"/>
              </a:rPr>
              <a:t>;; find the factorial of </a:t>
            </a:r>
          </a:p>
          <a:p>
            <a:pPr algn="l" eaLnBrk="1" hangingPunct="1">
              <a:spcBef>
                <a:spcPct val="0"/>
              </a:spcBef>
            </a:pPr>
            <a:r>
              <a:rPr lang="en-US" altLang="en-US" sz="1400">
                <a:latin typeface="Courier New" pitchFamily="49" charset="0"/>
              </a:rPr>
              <a:t>;; the numbers in a list</a:t>
            </a:r>
          </a:p>
          <a:p>
            <a:pPr algn="l" eaLnBrk="1" hangingPunct="1">
              <a:spcBef>
                <a:spcPct val="0"/>
              </a:spcBef>
            </a:pPr>
            <a:endParaRPr lang="en-US" altLang="en-US" sz="1400">
              <a:latin typeface="Courier New" pitchFamily="49" charset="0"/>
            </a:endParaRPr>
          </a:p>
          <a:p>
            <a:pPr algn="l" eaLnBrk="1" hangingPunct="1">
              <a:spcBef>
                <a:spcPct val="0"/>
              </a:spcBef>
            </a:pPr>
            <a:r>
              <a:rPr lang="en-US" altLang="en-US" sz="1400">
                <a:latin typeface="Courier New" pitchFamily="49" charset="0"/>
              </a:rPr>
              <a:t>(define (</a:t>
            </a:r>
            <a:r>
              <a:rPr lang="en-US" altLang="en-US" sz="1400">
                <a:solidFill>
                  <a:srgbClr val="FF0000"/>
                </a:solidFill>
                <a:latin typeface="Courier New" pitchFamily="49" charset="0"/>
              </a:rPr>
              <a:t>fac-of-list</a:t>
            </a:r>
            <a:r>
              <a:rPr lang="en-US" altLang="en-US" sz="1400">
                <a:latin typeface="Courier New" pitchFamily="49" charset="0"/>
              </a:rPr>
              <a:t> L)</a:t>
            </a:r>
          </a:p>
          <a:p>
            <a:pPr algn="l" eaLnBrk="1" hangingPunct="1">
              <a:spcBef>
                <a:spcPct val="0"/>
              </a:spcBef>
            </a:pPr>
            <a:r>
              <a:rPr lang="en-US" altLang="en-US" sz="1400">
                <a:latin typeface="Courier New" pitchFamily="49" charset="0"/>
              </a:rPr>
              <a:t>  (if (equal? L '())</a:t>
            </a:r>
          </a:p>
          <a:p>
            <a:pPr algn="l" eaLnBrk="1" hangingPunct="1">
              <a:spcBef>
                <a:spcPct val="0"/>
              </a:spcBef>
            </a:pPr>
            <a:r>
              <a:rPr lang="en-US" altLang="en-US" sz="1400">
                <a:latin typeface="Courier New" pitchFamily="49" charset="0"/>
              </a:rPr>
              <a:t>      '()</a:t>
            </a:r>
          </a:p>
          <a:p>
            <a:pPr algn="l" eaLnBrk="1" hangingPunct="1">
              <a:spcBef>
                <a:spcPct val="0"/>
              </a:spcBef>
            </a:pPr>
            <a:r>
              <a:rPr lang="en-US" altLang="en-US" sz="1400">
                <a:latin typeface="Courier New" pitchFamily="49" charset="0"/>
              </a:rPr>
              <a:t>      (cons (</a:t>
            </a:r>
            <a:r>
              <a:rPr lang="en-US" altLang="en-US" sz="1400">
                <a:solidFill>
                  <a:srgbClr val="FF0000"/>
                </a:solidFill>
                <a:latin typeface="Courier New" pitchFamily="49" charset="0"/>
              </a:rPr>
              <a:t>fac</a:t>
            </a:r>
            <a:r>
              <a:rPr lang="en-US" altLang="en-US" sz="1400">
                <a:latin typeface="Courier New" pitchFamily="49" charset="0"/>
              </a:rPr>
              <a:t> (first L))</a:t>
            </a:r>
          </a:p>
          <a:p>
            <a:pPr algn="l" eaLnBrk="1" hangingPunct="1">
              <a:spcBef>
                <a:spcPct val="0"/>
              </a:spcBef>
            </a:pPr>
            <a:r>
              <a:rPr lang="en-US" altLang="en-US" sz="1400">
                <a:latin typeface="Courier New" pitchFamily="49" charset="0"/>
              </a:rPr>
              <a:t>            (rest L))))</a:t>
            </a:r>
          </a:p>
        </p:txBody>
      </p:sp>
      <p:grpSp>
        <p:nvGrpSpPr>
          <p:cNvPr id="48132" name="Group 5"/>
          <p:cNvGrpSpPr>
            <a:grpSpLocks/>
          </p:cNvGrpSpPr>
          <p:nvPr>
            <p:custDataLst>
              <p:tags r:id="rId3"/>
            </p:custDataLst>
          </p:nvPr>
        </p:nvGrpSpPr>
        <p:grpSpPr bwMode="auto">
          <a:xfrm>
            <a:off x="468313" y="1038225"/>
            <a:ext cx="8218487" cy="180975"/>
            <a:chOff x="295" y="1311"/>
            <a:chExt cx="5177" cy="114"/>
          </a:xfrm>
        </p:grpSpPr>
        <p:sp>
          <p:nvSpPr>
            <p:cNvPr id="48139" name="Rectangle 6"/>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8140" name="Rectangle 7"/>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48133" name="Text Box 8"/>
          <p:cNvSpPr txBox="1">
            <a:spLocks noChangeArrowheads="1"/>
          </p:cNvSpPr>
          <p:nvPr>
            <p:custDataLst>
              <p:tags r:id="rId4"/>
            </p:custDataLst>
          </p:nvPr>
        </p:nvSpPr>
        <p:spPr bwMode="auto">
          <a:xfrm>
            <a:off x="609600" y="3886200"/>
            <a:ext cx="443706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 apply function f to all the </a:t>
            </a:r>
          </a:p>
          <a:p>
            <a:pPr algn="l" eaLnBrk="1" hangingPunct="1">
              <a:spcBef>
                <a:spcPct val="0"/>
              </a:spcBef>
            </a:pPr>
            <a:r>
              <a:rPr lang="en-US" altLang="en-US" sz="1800">
                <a:latin typeface="Courier New" pitchFamily="49" charset="0"/>
              </a:rPr>
              <a:t>;; elements in a list</a:t>
            </a:r>
          </a:p>
          <a:p>
            <a:pPr algn="l" eaLnBrk="1" hangingPunct="1">
              <a:spcBef>
                <a:spcPct val="0"/>
              </a:spcBef>
            </a:pPr>
            <a:endParaRPr lang="en-US" altLang="en-US" sz="1800">
              <a:latin typeface="Courier New" pitchFamily="49" charset="0"/>
            </a:endParaRPr>
          </a:p>
          <a:p>
            <a:pPr algn="l" eaLnBrk="1" hangingPunct="1">
              <a:spcBef>
                <a:spcPct val="0"/>
              </a:spcBef>
            </a:pPr>
            <a:r>
              <a:rPr lang="en-US" altLang="en-US" sz="1800">
                <a:latin typeface="Courier New" pitchFamily="49" charset="0"/>
              </a:rPr>
              <a:t>(define (</a:t>
            </a:r>
            <a:r>
              <a:rPr lang="en-US" altLang="en-US" sz="1800">
                <a:solidFill>
                  <a:srgbClr val="FF0000"/>
                </a:solidFill>
                <a:latin typeface="Courier New" pitchFamily="49" charset="0"/>
              </a:rPr>
              <a:t>map</a:t>
            </a:r>
            <a:r>
              <a:rPr lang="en-US" altLang="en-US" sz="1800">
                <a:latin typeface="Courier New" pitchFamily="49" charset="0"/>
              </a:rPr>
              <a:t> </a:t>
            </a:r>
            <a:r>
              <a:rPr lang="en-US" altLang="en-US" sz="1800">
                <a:solidFill>
                  <a:srgbClr val="FF0000"/>
                </a:solidFill>
                <a:latin typeface="Courier New" pitchFamily="49" charset="0"/>
              </a:rPr>
              <a:t>f</a:t>
            </a:r>
            <a:r>
              <a:rPr lang="en-US" altLang="en-US" sz="1800">
                <a:latin typeface="Courier New" pitchFamily="49" charset="0"/>
              </a:rPr>
              <a:t> L)</a:t>
            </a:r>
          </a:p>
          <a:p>
            <a:pPr algn="l" eaLnBrk="1" hangingPunct="1">
              <a:spcBef>
                <a:spcPct val="0"/>
              </a:spcBef>
            </a:pPr>
            <a:r>
              <a:rPr lang="en-US" altLang="en-US" sz="1800">
                <a:latin typeface="Courier New" pitchFamily="49" charset="0"/>
              </a:rPr>
              <a:t>  (if (equal? L '())</a:t>
            </a:r>
          </a:p>
          <a:p>
            <a:pPr algn="l" eaLnBrk="1" hangingPunct="1">
              <a:spcBef>
                <a:spcPct val="0"/>
              </a:spcBef>
            </a:pPr>
            <a:r>
              <a:rPr lang="en-US" altLang="en-US" sz="1800">
                <a:latin typeface="Courier New" pitchFamily="49" charset="0"/>
              </a:rPr>
              <a:t>      '()</a:t>
            </a:r>
          </a:p>
          <a:p>
            <a:pPr algn="l" eaLnBrk="1" hangingPunct="1">
              <a:spcBef>
                <a:spcPct val="0"/>
              </a:spcBef>
            </a:pPr>
            <a:r>
              <a:rPr lang="en-US" altLang="en-US" sz="1800">
                <a:latin typeface="Courier New" pitchFamily="49" charset="0"/>
              </a:rPr>
              <a:t>      (cons (</a:t>
            </a:r>
            <a:r>
              <a:rPr lang="en-US" altLang="en-US" sz="1800">
                <a:solidFill>
                  <a:srgbClr val="FF0000"/>
                </a:solidFill>
                <a:latin typeface="Courier New" pitchFamily="49" charset="0"/>
              </a:rPr>
              <a:t>f</a:t>
            </a:r>
            <a:r>
              <a:rPr lang="en-US" altLang="en-US" sz="1800">
                <a:latin typeface="Courier New" pitchFamily="49" charset="0"/>
              </a:rPr>
              <a:t> (first L))</a:t>
            </a:r>
          </a:p>
          <a:p>
            <a:pPr algn="l" eaLnBrk="1" hangingPunct="1">
              <a:spcBef>
                <a:spcPct val="0"/>
              </a:spcBef>
            </a:pPr>
            <a:r>
              <a:rPr lang="en-US" altLang="en-US" sz="1800">
                <a:latin typeface="Courier New" pitchFamily="49" charset="0"/>
              </a:rPr>
              <a:t>            (rest L))))</a:t>
            </a:r>
          </a:p>
        </p:txBody>
      </p:sp>
      <p:sp>
        <p:nvSpPr>
          <p:cNvPr id="48134" name="Line 9"/>
          <p:cNvSpPr>
            <a:spLocks noChangeShapeType="1"/>
          </p:cNvSpPr>
          <p:nvPr>
            <p:custDataLst>
              <p:tags r:id="rId5"/>
            </p:custDataLst>
          </p:nvPr>
        </p:nvSpPr>
        <p:spPr bwMode="auto">
          <a:xfrm>
            <a:off x="304800" y="3581400"/>
            <a:ext cx="868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5" name="Text Box 10" hidden="1"/>
          <p:cNvSpPr txBox="1">
            <a:spLocks noChangeArrowheads="1"/>
          </p:cNvSpPr>
          <p:nvPr>
            <p:custDataLst>
              <p:tags r:id="rId6"/>
            </p:custDataLst>
          </p:nvPr>
        </p:nvSpPr>
        <p:spPr bwMode="auto">
          <a:xfrm>
            <a:off x="6308725" y="4989513"/>
            <a:ext cx="2533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latin typeface="Arial" pitchFamily="34" charset="0"/>
              </a:rPr>
              <a:t>rewrite above functions</a:t>
            </a:r>
          </a:p>
          <a:p>
            <a:pPr algn="l" eaLnBrk="1" hangingPunct="1">
              <a:spcBef>
                <a:spcPct val="0"/>
              </a:spcBef>
            </a:pPr>
            <a:r>
              <a:rPr lang="en-US" altLang="en-US" sz="1800" b="0">
                <a:latin typeface="Arial" pitchFamily="34" charset="0"/>
              </a:rPr>
              <a:t>using map</a:t>
            </a:r>
          </a:p>
        </p:txBody>
      </p:sp>
      <p:sp>
        <p:nvSpPr>
          <p:cNvPr id="48136" name="Text Box 11"/>
          <p:cNvSpPr txBox="1">
            <a:spLocks noChangeArrowheads="1"/>
          </p:cNvSpPr>
          <p:nvPr>
            <p:custDataLst>
              <p:tags r:id="rId7"/>
            </p:custDataLst>
          </p:nvPr>
        </p:nvSpPr>
        <p:spPr bwMode="auto">
          <a:xfrm>
            <a:off x="5257800" y="5715000"/>
            <a:ext cx="3322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solidFill>
                  <a:srgbClr val="090BF3"/>
                </a:solidFill>
                <a:latin typeface="Arial" pitchFamily="34" charset="0"/>
              </a:rPr>
              <a:t>Note: map is built-in to scheme</a:t>
            </a:r>
          </a:p>
        </p:txBody>
      </p:sp>
      <p:sp>
        <p:nvSpPr>
          <p:cNvPr id="48137" name="Rectangle 12"/>
          <p:cNvSpPr>
            <a:spLocks noChangeArrowheads="1"/>
          </p:cNvSpPr>
          <p:nvPr/>
        </p:nvSpPr>
        <p:spPr bwMode="auto">
          <a:xfrm>
            <a:off x="685800" y="152400"/>
            <a:ext cx="7772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sz="4800" b="0">
                <a:solidFill>
                  <a:schemeClr val="tx2"/>
                </a:solidFill>
              </a:rPr>
              <a:t>Recursion "wrappers"</a:t>
            </a:r>
            <a:endParaRPr lang="en-US" altLang="en-US" sz="4400" b="0">
              <a:solidFill>
                <a:schemeClr val="tx2"/>
              </a:solidFill>
            </a:endParaRPr>
          </a:p>
        </p:txBody>
      </p:sp>
      <p:sp>
        <p:nvSpPr>
          <p:cNvPr id="48138" name="Text Box 14"/>
          <p:cNvSpPr txBox="1">
            <a:spLocks noChangeArrowheads="1"/>
          </p:cNvSpPr>
          <p:nvPr/>
        </p:nvSpPr>
        <p:spPr bwMode="auto">
          <a:xfrm>
            <a:off x="6126163" y="4730750"/>
            <a:ext cx="1474787" cy="781050"/>
          </a:xfrm>
          <a:prstGeom prst="rect">
            <a:avLst/>
          </a:prstGeom>
          <a:noFill/>
          <a:ln w="19050">
            <a:solidFill>
              <a:srgbClr val="090BF3"/>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a:solidFill>
                  <a:srgbClr val="090BF3"/>
                </a:solidFill>
              </a:rPr>
              <a:t>MAP</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4"/>
          <p:cNvGrpSpPr>
            <a:grpSpLocks/>
          </p:cNvGrpSpPr>
          <p:nvPr>
            <p:custDataLst>
              <p:tags r:id="rId1"/>
            </p:custDataLst>
          </p:nvPr>
        </p:nvGrpSpPr>
        <p:grpSpPr bwMode="auto">
          <a:xfrm>
            <a:off x="468313" y="1038225"/>
            <a:ext cx="8218487" cy="180975"/>
            <a:chOff x="295" y="1311"/>
            <a:chExt cx="5177" cy="114"/>
          </a:xfrm>
        </p:grpSpPr>
        <p:sp>
          <p:nvSpPr>
            <p:cNvPr id="49162" name="Rectangle 5"/>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49163" name="Rectangle 6"/>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49155" name="Text Box 9" hidden="1"/>
          <p:cNvSpPr txBox="1">
            <a:spLocks noChangeArrowheads="1"/>
          </p:cNvSpPr>
          <p:nvPr>
            <p:custDataLst>
              <p:tags r:id="rId2"/>
            </p:custDataLst>
          </p:nvPr>
        </p:nvSpPr>
        <p:spPr bwMode="auto">
          <a:xfrm>
            <a:off x="6308725" y="4989513"/>
            <a:ext cx="2533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latin typeface="Arial" pitchFamily="34" charset="0"/>
              </a:rPr>
              <a:t>rewrite above functions</a:t>
            </a:r>
          </a:p>
          <a:p>
            <a:pPr algn="l" eaLnBrk="1" hangingPunct="1">
              <a:spcBef>
                <a:spcPct val="0"/>
              </a:spcBef>
            </a:pPr>
            <a:r>
              <a:rPr lang="en-US" altLang="en-US" sz="1800" b="0">
                <a:latin typeface="Arial" pitchFamily="34" charset="0"/>
              </a:rPr>
              <a:t>using map</a:t>
            </a:r>
          </a:p>
        </p:txBody>
      </p:sp>
      <p:sp>
        <p:nvSpPr>
          <p:cNvPr id="49156" name="Text Box 10"/>
          <p:cNvSpPr txBox="1">
            <a:spLocks noChangeArrowheads="1"/>
          </p:cNvSpPr>
          <p:nvPr>
            <p:custDataLst>
              <p:tags r:id="rId3"/>
            </p:custDataLst>
          </p:nvPr>
        </p:nvSpPr>
        <p:spPr bwMode="auto">
          <a:xfrm>
            <a:off x="5618163" y="5749925"/>
            <a:ext cx="2687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solidFill>
                  <a:srgbClr val="090BF3"/>
                </a:solidFill>
                <a:latin typeface="Arial" pitchFamily="34" charset="0"/>
              </a:rPr>
              <a:t>Note: foldr is also built-in</a:t>
            </a:r>
          </a:p>
        </p:txBody>
      </p:sp>
      <p:sp>
        <p:nvSpPr>
          <p:cNvPr id="49157" name="Rectangle 11"/>
          <p:cNvSpPr>
            <a:spLocks noChangeArrowheads="1"/>
          </p:cNvSpPr>
          <p:nvPr/>
        </p:nvSpPr>
        <p:spPr bwMode="auto">
          <a:xfrm>
            <a:off x="685800" y="152400"/>
            <a:ext cx="7772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sz="4800">
                <a:solidFill>
                  <a:schemeClr val="tx2"/>
                </a:solidFill>
                <a:latin typeface="Courier New" pitchFamily="49" charset="0"/>
              </a:rPr>
              <a:t>foldr</a:t>
            </a:r>
            <a:endParaRPr lang="en-US" altLang="en-US" sz="4400" b="0">
              <a:solidFill>
                <a:schemeClr val="tx2"/>
              </a:solidFill>
            </a:endParaRPr>
          </a:p>
        </p:txBody>
      </p:sp>
      <p:sp>
        <p:nvSpPr>
          <p:cNvPr id="49158" name="Text Box 12"/>
          <p:cNvSpPr txBox="1">
            <a:spLocks noChangeArrowheads="1"/>
          </p:cNvSpPr>
          <p:nvPr/>
        </p:nvSpPr>
        <p:spPr bwMode="auto">
          <a:xfrm>
            <a:off x="6172200" y="4730750"/>
            <a:ext cx="1382713" cy="781050"/>
          </a:xfrm>
          <a:prstGeom prst="rect">
            <a:avLst/>
          </a:prstGeom>
          <a:noFill/>
          <a:ln w="19050">
            <a:solidFill>
              <a:srgbClr val="090BF3"/>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a:solidFill>
                  <a:srgbClr val="090BF3"/>
                </a:solidFill>
              </a:rPr>
              <a:t>foldr</a:t>
            </a:r>
          </a:p>
        </p:txBody>
      </p:sp>
      <p:sp>
        <p:nvSpPr>
          <p:cNvPr id="49159" name="Text Box 13"/>
          <p:cNvSpPr txBox="1">
            <a:spLocks noChangeArrowheads="1"/>
          </p:cNvSpPr>
          <p:nvPr/>
        </p:nvSpPr>
        <p:spPr bwMode="auto">
          <a:xfrm>
            <a:off x="331788" y="1431925"/>
            <a:ext cx="3986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t>best illustrated by example…</a:t>
            </a:r>
          </a:p>
        </p:txBody>
      </p:sp>
      <p:sp>
        <p:nvSpPr>
          <p:cNvPr id="49160" name="Text Box 14"/>
          <p:cNvSpPr txBox="1">
            <a:spLocks noChangeArrowheads="1"/>
          </p:cNvSpPr>
          <p:nvPr/>
        </p:nvSpPr>
        <p:spPr bwMode="auto">
          <a:xfrm>
            <a:off x="368300" y="3013075"/>
            <a:ext cx="402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(define (foldr f e L)</a:t>
            </a:r>
          </a:p>
        </p:txBody>
      </p:sp>
      <p:sp>
        <p:nvSpPr>
          <p:cNvPr id="49161" name="Line 15"/>
          <p:cNvSpPr>
            <a:spLocks noChangeShapeType="1"/>
          </p:cNvSpPr>
          <p:nvPr/>
        </p:nvSpPr>
        <p:spPr bwMode="auto">
          <a:xfrm>
            <a:off x="1271588" y="2813050"/>
            <a:ext cx="6172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custDataLst>
              <p:tags r:id="rId1"/>
            </p:custDataLst>
          </p:nvPr>
        </p:nvGrpSpPr>
        <p:grpSpPr bwMode="auto">
          <a:xfrm>
            <a:off x="468313" y="1038225"/>
            <a:ext cx="8218487" cy="180975"/>
            <a:chOff x="295" y="1311"/>
            <a:chExt cx="5177" cy="114"/>
          </a:xfrm>
        </p:grpSpPr>
        <p:sp>
          <p:nvSpPr>
            <p:cNvPr id="50185" name="Rectangle 3"/>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0186" name="Rectangle 4"/>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50179" name="Text Box 5" hidden="1"/>
          <p:cNvSpPr txBox="1">
            <a:spLocks noChangeArrowheads="1"/>
          </p:cNvSpPr>
          <p:nvPr>
            <p:custDataLst>
              <p:tags r:id="rId2"/>
            </p:custDataLst>
          </p:nvPr>
        </p:nvSpPr>
        <p:spPr bwMode="auto">
          <a:xfrm>
            <a:off x="6308725" y="4989513"/>
            <a:ext cx="2533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latin typeface="Arial" pitchFamily="34" charset="0"/>
              </a:rPr>
              <a:t>rewrite above functions</a:t>
            </a:r>
          </a:p>
          <a:p>
            <a:pPr algn="l" eaLnBrk="1" hangingPunct="1">
              <a:spcBef>
                <a:spcPct val="0"/>
              </a:spcBef>
            </a:pPr>
            <a:r>
              <a:rPr lang="en-US" altLang="en-US" sz="1800" b="0">
                <a:latin typeface="Arial" pitchFamily="34" charset="0"/>
              </a:rPr>
              <a:t>using map</a:t>
            </a:r>
          </a:p>
        </p:txBody>
      </p:sp>
      <p:sp>
        <p:nvSpPr>
          <p:cNvPr id="50180" name="Text Box 6"/>
          <p:cNvSpPr txBox="1">
            <a:spLocks noChangeArrowheads="1"/>
          </p:cNvSpPr>
          <p:nvPr>
            <p:custDataLst>
              <p:tags r:id="rId3"/>
            </p:custDataLst>
          </p:nvPr>
        </p:nvSpPr>
        <p:spPr bwMode="auto">
          <a:xfrm>
            <a:off x="6905625" y="6196013"/>
            <a:ext cx="2116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solidFill>
                  <a:srgbClr val="090BF3"/>
                </a:solidFill>
                <a:latin typeface="Arial" pitchFamily="34" charset="0"/>
              </a:rPr>
              <a:t>Use map and foldr!</a:t>
            </a:r>
          </a:p>
        </p:txBody>
      </p:sp>
      <p:sp>
        <p:nvSpPr>
          <p:cNvPr id="50181" name="Rectangle 7"/>
          <p:cNvSpPr>
            <a:spLocks noChangeArrowheads="1"/>
          </p:cNvSpPr>
          <p:nvPr/>
        </p:nvSpPr>
        <p:spPr bwMode="auto">
          <a:xfrm>
            <a:off x="685800" y="152400"/>
            <a:ext cx="7772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sz="4800">
                <a:solidFill>
                  <a:schemeClr val="tx2"/>
                </a:solidFill>
                <a:latin typeface="Courier New" pitchFamily="49" charset="0"/>
              </a:rPr>
              <a:t>mag</a:t>
            </a:r>
            <a:endParaRPr lang="en-US" altLang="en-US" sz="4400" b="0">
              <a:solidFill>
                <a:schemeClr val="tx2"/>
              </a:solidFill>
            </a:endParaRPr>
          </a:p>
        </p:txBody>
      </p:sp>
      <p:sp>
        <p:nvSpPr>
          <p:cNvPr id="50182" name="Text Box 9"/>
          <p:cNvSpPr txBox="1">
            <a:spLocks noChangeArrowheads="1"/>
          </p:cNvSpPr>
          <p:nvPr/>
        </p:nvSpPr>
        <p:spPr bwMode="auto">
          <a:xfrm>
            <a:off x="379413" y="1431925"/>
            <a:ext cx="147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t>Problem: </a:t>
            </a:r>
          </a:p>
        </p:txBody>
      </p:sp>
      <p:sp>
        <p:nvSpPr>
          <p:cNvPr id="50183" name="Text Box 10"/>
          <p:cNvSpPr txBox="1">
            <a:spLocks noChangeArrowheads="1"/>
          </p:cNvSpPr>
          <p:nvPr/>
        </p:nvSpPr>
        <p:spPr bwMode="auto">
          <a:xfrm>
            <a:off x="749300" y="2241550"/>
            <a:ext cx="292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(define (mag L)</a:t>
            </a:r>
          </a:p>
        </p:txBody>
      </p:sp>
      <p:sp>
        <p:nvSpPr>
          <p:cNvPr id="50184" name="Text Box 12"/>
          <p:cNvSpPr txBox="1">
            <a:spLocks noChangeArrowheads="1"/>
          </p:cNvSpPr>
          <p:nvPr/>
        </p:nvSpPr>
        <p:spPr bwMode="auto">
          <a:xfrm>
            <a:off x="1882775" y="1422400"/>
            <a:ext cx="673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solidFill>
                  <a:srgbClr val="008000"/>
                </a:solidFill>
              </a:rPr>
              <a:t>a function that computes the vector magnitude of 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custDataLst>
              <p:tags r:id="rId1"/>
            </p:custDataLst>
          </p:nvPr>
        </p:nvGrpSpPr>
        <p:grpSpPr bwMode="auto">
          <a:xfrm>
            <a:off x="468313" y="1038225"/>
            <a:ext cx="8218487" cy="180975"/>
            <a:chOff x="295" y="1311"/>
            <a:chExt cx="5177" cy="114"/>
          </a:xfrm>
        </p:grpSpPr>
        <p:sp>
          <p:nvSpPr>
            <p:cNvPr id="51209"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1210"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51203" name="Text Box 5" hidden="1"/>
          <p:cNvSpPr txBox="1">
            <a:spLocks noChangeArrowheads="1"/>
          </p:cNvSpPr>
          <p:nvPr>
            <p:custDataLst>
              <p:tags r:id="rId2"/>
            </p:custDataLst>
          </p:nvPr>
        </p:nvSpPr>
        <p:spPr bwMode="auto">
          <a:xfrm>
            <a:off x="6308725" y="4989513"/>
            <a:ext cx="2533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latin typeface="Arial" pitchFamily="34" charset="0"/>
              </a:rPr>
              <a:t>rewrite above functions</a:t>
            </a:r>
          </a:p>
          <a:p>
            <a:pPr algn="l" eaLnBrk="1" hangingPunct="1">
              <a:spcBef>
                <a:spcPct val="0"/>
              </a:spcBef>
            </a:pPr>
            <a:r>
              <a:rPr lang="en-US" altLang="en-US" sz="1800" b="0">
                <a:latin typeface="Arial" pitchFamily="34" charset="0"/>
              </a:rPr>
              <a:t>using map</a:t>
            </a:r>
          </a:p>
        </p:txBody>
      </p:sp>
      <p:sp>
        <p:nvSpPr>
          <p:cNvPr id="51204" name="Rectangle 7"/>
          <p:cNvSpPr>
            <a:spLocks noChangeArrowheads="1"/>
          </p:cNvSpPr>
          <p:nvPr/>
        </p:nvSpPr>
        <p:spPr bwMode="auto">
          <a:xfrm>
            <a:off x="685800" y="152400"/>
            <a:ext cx="7772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sz="4800">
                <a:solidFill>
                  <a:schemeClr val="tx2"/>
                </a:solidFill>
                <a:latin typeface="Courier New" pitchFamily="49" charset="0"/>
              </a:rPr>
              <a:t>romanize</a:t>
            </a:r>
            <a:endParaRPr lang="en-US" altLang="en-US" sz="4400" b="0">
              <a:solidFill>
                <a:schemeClr val="tx2"/>
              </a:solidFill>
            </a:endParaRPr>
          </a:p>
        </p:txBody>
      </p:sp>
      <p:sp>
        <p:nvSpPr>
          <p:cNvPr id="51205" name="Text Box 9"/>
          <p:cNvSpPr txBox="1">
            <a:spLocks noChangeArrowheads="1"/>
          </p:cNvSpPr>
          <p:nvPr/>
        </p:nvSpPr>
        <p:spPr bwMode="auto">
          <a:xfrm>
            <a:off x="379413" y="1431925"/>
            <a:ext cx="147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t>Problem: </a:t>
            </a:r>
          </a:p>
        </p:txBody>
      </p:sp>
      <p:sp>
        <p:nvSpPr>
          <p:cNvPr id="51206" name="Text Box 10"/>
          <p:cNvSpPr txBox="1">
            <a:spLocks noChangeArrowheads="1"/>
          </p:cNvSpPr>
          <p:nvPr/>
        </p:nvSpPr>
        <p:spPr bwMode="auto">
          <a:xfrm>
            <a:off x="701675" y="2470150"/>
            <a:ext cx="4573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(define (romanize f e L)</a:t>
            </a:r>
          </a:p>
        </p:txBody>
      </p:sp>
      <p:sp>
        <p:nvSpPr>
          <p:cNvPr id="51207" name="Text Box 12"/>
          <p:cNvSpPr txBox="1">
            <a:spLocks noChangeArrowheads="1"/>
          </p:cNvSpPr>
          <p:nvPr/>
        </p:nvSpPr>
        <p:spPr bwMode="auto">
          <a:xfrm>
            <a:off x="2149475" y="1422400"/>
            <a:ext cx="6176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solidFill>
                  <a:srgbClr val="008000"/>
                </a:solidFill>
              </a:rPr>
              <a:t>Determining the roman-numeral value of a string</a:t>
            </a:r>
          </a:p>
        </p:txBody>
      </p:sp>
      <p:sp>
        <p:nvSpPr>
          <p:cNvPr id="51208" name="Text Box 13"/>
          <p:cNvSpPr txBox="1">
            <a:spLocks noChangeArrowheads="1"/>
          </p:cNvSpPr>
          <p:nvPr/>
        </p:nvSpPr>
        <p:spPr bwMode="auto">
          <a:xfrm>
            <a:off x="3313113" y="1860550"/>
            <a:ext cx="3732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b="0">
                <a:solidFill>
                  <a:srgbClr val="008000"/>
                </a:solidFill>
              </a:rPr>
              <a:t>start with just summing the characters!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1"/>
          <p:cNvSpPr txBox="1">
            <a:spLocks noChangeArrowheads="1"/>
          </p:cNvSpPr>
          <p:nvPr/>
        </p:nvSpPr>
        <p:spPr bwMode="auto">
          <a:xfrm>
            <a:off x="1709738" y="1338263"/>
            <a:ext cx="57737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a:solidFill>
                  <a:srgbClr val="008000"/>
                </a:solidFill>
                <a:latin typeface="Comic Sans MS" pitchFamily="66" charset="0"/>
              </a:rPr>
              <a:t>Have a great weekend!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custDataLst>
              <p:tags r:id="rId1"/>
            </p:custDataLst>
          </p:nvPr>
        </p:nvSpPr>
        <p:spPr/>
        <p:txBody>
          <a:bodyPr/>
          <a:lstStyle/>
          <a:p>
            <a:r>
              <a:rPr lang="en-US" altLang="en-US" sz="4000" smtClean="0"/>
              <a:t>Sum of squares</a:t>
            </a:r>
          </a:p>
        </p:txBody>
      </p:sp>
      <p:sp>
        <p:nvSpPr>
          <p:cNvPr id="53251" name="Rectangle 3"/>
          <p:cNvSpPr>
            <a:spLocks noGrp="1" noChangeArrowheads="1"/>
          </p:cNvSpPr>
          <p:nvPr>
            <p:ph type="body" idx="1"/>
            <p:custDataLst>
              <p:tags r:id="rId2"/>
            </p:custDataLst>
          </p:nvPr>
        </p:nvSpPr>
        <p:spPr/>
        <p:txBody>
          <a:bodyPr/>
          <a:lstStyle/>
          <a:p>
            <a:r>
              <a:rPr lang="en-US" altLang="en-US" smtClean="0"/>
              <a:t>What if we want to use map in a function that finds the sum of the squares in a list?</a:t>
            </a:r>
            <a:endParaRPr lang="en-US" altLang="en-US" b="1" smtClean="0">
              <a:latin typeface="Courier New" pitchFamily="49" charset="0"/>
            </a:endParaRPr>
          </a:p>
        </p:txBody>
      </p:sp>
      <p:grpSp>
        <p:nvGrpSpPr>
          <p:cNvPr id="53252" name="Group 4"/>
          <p:cNvGrpSpPr>
            <a:grpSpLocks/>
          </p:cNvGrpSpPr>
          <p:nvPr>
            <p:custDataLst>
              <p:tags r:id="rId3"/>
            </p:custDataLst>
          </p:nvPr>
        </p:nvGrpSpPr>
        <p:grpSpPr bwMode="auto">
          <a:xfrm>
            <a:off x="468313" y="1038225"/>
            <a:ext cx="8218487" cy="180975"/>
            <a:chOff x="295" y="1311"/>
            <a:chExt cx="5177" cy="114"/>
          </a:xfrm>
        </p:grpSpPr>
        <p:sp>
          <p:nvSpPr>
            <p:cNvPr id="53254" name="Rectangle 5"/>
            <p:cNvSpPr>
              <a:spLocks noChangeArrowheads="1"/>
            </p:cNvSpPr>
            <p:nvPr>
              <p:custDataLst>
                <p:tags r:id="rId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3255" name="Rectangle 6"/>
            <p:cNvSpPr>
              <a:spLocks noChangeArrowheads="1"/>
            </p:cNvSpPr>
            <p:nvPr>
              <p:custDataLst>
                <p:tags r:id="rId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53253" name="Text Box 7"/>
          <p:cNvSpPr txBox="1">
            <a:spLocks noChangeArrowheads="1"/>
          </p:cNvSpPr>
          <p:nvPr>
            <p:custDataLst>
              <p:tags r:id="rId4"/>
            </p:custDataLst>
          </p:nvPr>
        </p:nvSpPr>
        <p:spPr bwMode="auto">
          <a:xfrm>
            <a:off x="822325" y="2414588"/>
            <a:ext cx="438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(sum-of-squares '(1 2 3)) </a:t>
            </a:r>
            <a:r>
              <a:rPr lang="en-US" altLang="en-US" sz="1800">
                <a:latin typeface="Courier New" pitchFamily="49" charset="0"/>
                <a:sym typeface="Wingdings" pitchFamily="2" charset="2"/>
              </a:rPr>
              <a:t> 14</a:t>
            </a:r>
            <a:endParaRPr lang="en-US" altLang="en-US" sz="1800">
              <a:latin typeface="Courier New" pitchFamily="49"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custDataLst>
              <p:tags r:id="rId1"/>
            </p:custDataLst>
          </p:nvPr>
        </p:nvSpPr>
        <p:spPr/>
        <p:txBody>
          <a:bodyPr/>
          <a:lstStyle/>
          <a:p>
            <a:r>
              <a:rPr lang="en-US" altLang="en-US" sz="4000" smtClean="0"/>
              <a:t>Avoiding (Hiding) recursion, Again!</a:t>
            </a:r>
          </a:p>
        </p:txBody>
      </p:sp>
      <p:grpSp>
        <p:nvGrpSpPr>
          <p:cNvPr id="54275" name="Group 3"/>
          <p:cNvGrpSpPr>
            <a:grpSpLocks/>
          </p:cNvGrpSpPr>
          <p:nvPr>
            <p:custDataLst>
              <p:tags r:id="rId2"/>
            </p:custDataLst>
          </p:nvPr>
        </p:nvGrpSpPr>
        <p:grpSpPr bwMode="auto">
          <a:xfrm>
            <a:off x="468313" y="1038225"/>
            <a:ext cx="8218487" cy="180975"/>
            <a:chOff x="295" y="1311"/>
            <a:chExt cx="5177" cy="114"/>
          </a:xfrm>
        </p:grpSpPr>
        <p:sp>
          <p:nvSpPr>
            <p:cNvPr id="54280" name="Rectangle 4"/>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4281" name="Rectangle 5"/>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54276" name="Text Box 6"/>
          <p:cNvSpPr txBox="1">
            <a:spLocks noChangeArrowheads="1"/>
          </p:cNvSpPr>
          <p:nvPr>
            <p:custDataLst>
              <p:tags r:id="rId3"/>
            </p:custDataLst>
          </p:nvPr>
        </p:nvSpPr>
        <p:spPr bwMode="auto">
          <a:xfrm>
            <a:off x="838200" y="2819400"/>
            <a:ext cx="30654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(foldr + 0 '(1 2 3)) </a:t>
            </a:r>
          </a:p>
          <a:p>
            <a:pPr algn="l" eaLnBrk="1" hangingPunct="1">
              <a:spcBef>
                <a:spcPct val="0"/>
              </a:spcBef>
            </a:pPr>
            <a:r>
              <a:rPr lang="en-US" altLang="en-US" sz="1800">
                <a:latin typeface="Courier New" pitchFamily="49" charset="0"/>
                <a:sym typeface="Wingdings" pitchFamily="2" charset="2"/>
              </a:rPr>
              <a:t> 6</a:t>
            </a:r>
          </a:p>
          <a:p>
            <a:pPr algn="l" eaLnBrk="1" hangingPunct="1">
              <a:spcBef>
                <a:spcPct val="0"/>
              </a:spcBef>
            </a:pPr>
            <a:endParaRPr lang="en-US" altLang="en-US" sz="1800">
              <a:latin typeface="Courier New" pitchFamily="49" charset="0"/>
            </a:endParaRPr>
          </a:p>
        </p:txBody>
      </p:sp>
      <p:sp>
        <p:nvSpPr>
          <p:cNvPr id="54277" name="Text Box 7"/>
          <p:cNvSpPr txBox="1">
            <a:spLocks noChangeArrowheads="1"/>
          </p:cNvSpPr>
          <p:nvPr>
            <p:custDataLst>
              <p:tags r:id="rId4"/>
            </p:custDataLst>
          </p:nvPr>
        </p:nvSpPr>
        <p:spPr bwMode="auto">
          <a:xfrm>
            <a:off x="914400" y="4800600"/>
            <a:ext cx="78660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(define (foldr op initial lst)</a:t>
            </a:r>
          </a:p>
          <a:p>
            <a:pPr algn="l" eaLnBrk="1" hangingPunct="1">
              <a:spcBef>
                <a:spcPct val="0"/>
              </a:spcBef>
            </a:pPr>
            <a:r>
              <a:rPr lang="en-US" altLang="en-US" sz="1800">
                <a:latin typeface="Courier New" pitchFamily="49" charset="0"/>
              </a:rPr>
              <a:t>  (if (equal? lst '())</a:t>
            </a:r>
          </a:p>
          <a:p>
            <a:pPr algn="l" eaLnBrk="1" hangingPunct="1">
              <a:spcBef>
                <a:spcPct val="0"/>
              </a:spcBef>
            </a:pPr>
            <a:r>
              <a:rPr lang="en-US" altLang="en-US" sz="1800">
                <a:latin typeface="Courier New" pitchFamily="49" charset="0"/>
              </a:rPr>
              <a:t>      initial</a:t>
            </a:r>
          </a:p>
          <a:p>
            <a:pPr algn="l" eaLnBrk="1" hangingPunct="1">
              <a:spcBef>
                <a:spcPct val="0"/>
              </a:spcBef>
            </a:pPr>
            <a:r>
              <a:rPr lang="en-US" altLang="en-US" sz="1800">
                <a:latin typeface="Courier New" pitchFamily="49" charset="0"/>
              </a:rPr>
              <a:t>      (op (first list) (foldr op initial (rest list)))))</a:t>
            </a:r>
          </a:p>
        </p:txBody>
      </p:sp>
      <p:sp>
        <p:nvSpPr>
          <p:cNvPr id="54278" name="Text Box 8"/>
          <p:cNvSpPr txBox="1">
            <a:spLocks noChangeArrowheads="1"/>
          </p:cNvSpPr>
          <p:nvPr>
            <p:custDataLst>
              <p:tags r:id="rId5"/>
            </p:custDataLst>
          </p:nvPr>
        </p:nvSpPr>
        <p:spPr bwMode="auto">
          <a:xfrm>
            <a:off x="517525" y="4456113"/>
            <a:ext cx="120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latin typeface="Arial" pitchFamily="34" charset="0"/>
              </a:rPr>
              <a:t>Definition:</a:t>
            </a:r>
          </a:p>
        </p:txBody>
      </p:sp>
      <p:sp>
        <p:nvSpPr>
          <p:cNvPr id="54279" name="Text Box 9"/>
          <p:cNvSpPr txBox="1">
            <a:spLocks noChangeArrowheads="1"/>
          </p:cNvSpPr>
          <p:nvPr>
            <p:custDataLst>
              <p:tags r:id="rId6"/>
            </p:custDataLst>
          </p:nvPr>
        </p:nvSpPr>
        <p:spPr bwMode="auto">
          <a:xfrm>
            <a:off x="669925" y="1570038"/>
            <a:ext cx="3978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3200">
                <a:latin typeface="Courier New" pitchFamily="49" charset="0"/>
              </a:rPr>
              <a:t>foldr</a:t>
            </a:r>
            <a:r>
              <a:rPr lang="en-US" altLang="en-US" sz="3200" b="0">
                <a:latin typeface="Arial" pitchFamily="34" charset="0"/>
              </a:rPr>
              <a:t> to the rescue!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bwMode="auto">
          <a:xfrm>
            <a:off x="555976" y="4797281"/>
            <a:ext cx="1013179" cy="359379"/>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
        <p:nvSpPr>
          <p:cNvPr id="63" name="Rounded Rectangle 62"/>
          <p:cNvSpPr/>
          <p:nvPr/>
        </p:nvSpPr>
        <p:spPr bwMode="auto">
          <a:xfrm>
            <a:off x="567268" y="5900900"/>
            <a:ext cx="423332" cy="360483"/>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
        <p:nvSpPr>
          <p:cNvPr id="53" name="Rounded Rectangle 52"/>
          <p:cNvSpPr/>
          <p:nvPr/>
        </p:nvSpPr>
        <p:spPr bwMode="auto">
          <a:xfrm>
            <a:off x="567267" y="2590800"/>
            <a:ext cx="682979" cy="354836"/>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
        <p:nvSpPr>
          <p:cNvPr id="6" name="Rounded Rectangle 5"/>
          <p:cNvSpPr/>
          <p:nvPr/>
        </p:nvSpPr>
        <p:spPr bwMode="auto">
          <a:xfrm>
            <a:off x="555977" y="1877711"/>
            <a:ext cx="1013179" cy="359379"/>
          </a:xfrm>
          <a:prstGeom prst="roundRect">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
        <p:nvSpPr>
          <p:cNvPr id="8194" name="Text Box 5"/>
          <p:cNvSpPr txBox="1">
            <a:spLocks noChangeArrowheads="1"/>
          </p:cNvSpPr>
          <p:nvPr/>
        </p:nvSpPr>
        <p:spPr bwMode="auto">
          <a:xfrm>
            <a:off x="267210" y="230088"/>
            <a:ext cx="36556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dirty="0" smtClean="0">
                <a:latin typeface="Cambria" panose="02040503050406030204" pitchFamily="18" charset="0"/>
              </a:rPr>
              <a:t>Equality?</a:t>
            </a:r>
            <a:endParaRPr lang="en-US" altLang="en-US" sz="4400" b="0" dirty="0">
              <a:latin typeface="Cambria" panose="02040503050406030204" pitchFamily="18" charset="0"/>
            </a:endParaRPr>
          </a:p>
        </p:txBody>
      </p:sp>
      <p:sp>
        <p:nvSpPr>
          <p:cNvPr id="8198" name="Text Box 9"/>
          <p:cNvSpPr txBox="1">
            <a:spLocks noChangeArrowheads="1"/>
          </p:cNvSpPr>
          <p:nvPr/>
        </p:nvSpPr>
        <p:spPr bwMode="auto">
          <a:xfrm>
            <a:off x="4495800" y="199310"/>
            <a:ext cx="3722953" cy="830997"/>
          </a:xfrm>
          <a:prstGeom prst="rect">
            <a:avLst/>
          </a:prstGeom>
          <a:solidFill>
            <a:schemeClr val="bg1">
              <a:lumMod val="95000"/>
            </a:schemeClr>
          </a:solidFill>
          <a:ln>
            <a:no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dirty="0" smtClean="0">
                <a:solidFill>
                  <a:srgbClr val="090BF3"/>
                </a:solidFill>
                <a:latin typeface="Cambria" panose="02040503050406030204" pitchFamily="18" charset="0"/>
              </a:rPr>
              <a:t>Questions</a:t>
            </a:r>
            <a:r>
              <a:rPr lang="en-US" altLang="en-US" b="0" dirty="0" smtClean="0">
                <a:latin typeface="Cambria" panose="02040503050406030204" pitchFamily="18" charset="0"/>
              </a:rPr>
              <a:t> to </a:t>
            </a:r>
            <a:r>
              <a:rPr lang="en-US" altLang="en-US" b="0" dirty="0">
                <a:latin typeface="Cambria" panose="02040503050406030204" pitchFamily="18" charset="0"/>
              </a:rPr>
              <a:t>ask </a:t>
            </a:r>
            <a:r>
              <a:rPr lang="en-US" altLang="en-US" b="0" dirty="0" smtClean="0">
                <a:latin typeface="Cambria" panose="02040503050406030204" pitchFamily="18" charset="0"/>
              </a:rPr>
              <a:t>with any </a:t>
            </a:r>
            <a:r>
              <a:rPr lang="en-US" altLang="en-US" b="0" dirty="0">
                <a:latin typeface="Cambria" panose="02040503050406030204" pitchFamily="18" charset="0"/>
              </a:rPr>
              <a:t>new language…</a:t>
            </a:r>
          </a:p>
        </p:txBody>
      </p:sp>
      <p:sp>
        <p:nvSpPr>
          <p:cNvPr id="16412" name="Text Box 55"/>
          <p:cNvSpPr txBox="1">
            <a:spLocks noChangeArrowheads="1"/>
          </p:cNvSpPr>
          <p:nvPr/>
        </p:nvSpPr>
        <p:spPr bwMode="auto">
          <a:xfrm>
            <a:off x="533400" y="1828800"/>
            <a:ext cx="3810000" cy="457200"/>
          </a:xfrm>
          <a:prstGeom prst="rect">
            <a:avLst/>
          </a:prstGeom>
          <a:noFill/>
          <a:ln w="9525">
            <a:noFill/>
            <a:miter lim="800000"/>
            <a:headEnd/>
            <a:tailEnd/>
          </a:ln>
        </p:spPr>
        <p:txBody>
          <a:bodyPr>
            <a:spAutoFit/>
          </a:bodyPr>
          <a:lstStyle/>
          <a:p>
            <a:pPr algn="l">
              <a:defRPr/>
            </a:pPr>
            <a:r>
              <a:rPr lang="en-US" b="0" dirty="0">
                <a:latin typeface="Calibri" panose="020F0502020204030204" pitchFamily="34" charset="0"/>
                <a:ea typeface="+mn-ea"/>
              </a:rPr>
              <a:t>(define answer 42)</a:t>
            </a:r>
          </a:p>
        </p:txBody>
      </p:sp>
      <p:sp>
        <p:nvSpPr>
          <p:cNvPr id="8220" name="Text Box 56"/>
          <p:cNvSpPr txBox="1">
            <a:spLocks noChangeArrowheads="1"/>
          </p:cNvSpPr>
          <p:nvPr/>
        </p:nvSpPr>
        <p:spPr bwMode="auto">
          <a:xfrm>
            <a:off x="4876800" y="1371600"/>
            <a:ext cx="2971800" cy="366713"/>
          </a:xfrm>
          <a:prstGeom prst="rect">
            <a:avLst/>
          </a:prstGeom>
          <a:solidFill>
            <a:srgbClr val="CCECFF"/>
          </a:solidFill>
          <a:ln>
            <a:noFill/>
          </a:ln>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b="0" dirty="0">
                <a:latin typeface="Cambria" panose="02040503050406030204" pitchFamily="18" charset="0"/>
              </a:rPr>
              <a:t>How </a:t>
            </a:r>
            <a:r>
              <a:rPr lang="en-US" altLang="en-US" sz="1800" b="0" dirty="0" smtClean="0">
                <a:latin typeface="Cambria" panose="02040503050406030204" pitchFamily="18" charset="0"/>
              </a:rPr>
              <a:t>to </a:t>
            </a:r>
            <a:r>
              <a:rPr lang="en-US" altLang="en-US" sz="1800" dirty="0">
                <a:solidFill>
                  <a:srgbClr val="090BF3"/>
                </a:solidFill>
                <a:latin typeface="Cambria" panose="02040503050406030204" pitchFamily="18" charset="0"/>
              </a:rPr>
              <a:t>label</a:t>
            </a:r>
            <a:r>
              <a:rPr lang="en-US" altLang="en-US" sz="1800" b="0" dirty="0">
                <a:latin typeface="Cambria" panose="02040503050406030204" pitchFamily="18" charset="0"/>
              </a:rPr>
              <a:t> data?</a:t>
            </a:r>
          </a:p>
        </p:txBody>
      </p:sp>
      <p:sp>
        <p:nvSpPr>
          <p:cNvPr id="8222" name="Text Box 10"/>
          <p:cNvSpPr txBox="1">
            <a:spLocks noChangeArrowheads="1"/>
          </p:cNvSpPr>
          <p:nvPr/>
        </p:nvSpPr>
        <p:spPr bwMode="auto">
          <a:xfrm>
            <a:off x="5105400" y="4814882"/>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dirty="0">
                <a:latin typeface="Cambria" panose="02040503050406030204" pitchFamily="18" charset="0"/>
              </a:rPr>
              <a:t>e</a:t>
            </a:r>
            <a:r>
              <a:rPr lang="en-US" altLang="en-US" sz="1800" b="0" dirty="0" smtClean="0">
                <a:latin typeface="Cambria" panose="02040503050406030204" pitchFamily="18" charset="0"/>
              </a:rPr>
              <a:t>quality of </a:t>
            </a:r>
            <a:r>
              <a:rPr lang="en-US" altLang="en-US" sz="1800" dirty="0" smtClean="0">
                <a:solidFill>
                  <a:srgbClr val="090BF3"/>
                </a:solidFill>
                <a:latin typeface="Cambria" panose="02040503050406030204" pitchFamily="18" charset="0"/>
              </a:rPr>
              <a:t>structures</a:t>
            </a:r>
            <a:r>
              <a:rPr lang="en-US" altLang="en-US" sz="1800" b="0" dirty="0" smtClean="0">
                <a:latin typeface="Cambria" panose="02040503050406030204" pitchFamily="18" charset="0"/>
              </a:rPr>
              <a:t>…</a:t>
            </a:r>
            <a:endParaRPr lang="en-US" altLang="en-US" sz="1800" b="0" dirty="0">
              <a:latin typeface="Cambria" panose="02040503050406030204" pitchFamily="18" charset="0"/>
            </a:endParaRPr>
          </a:p>
        </p:txBody>
      </p:sp>
      <p:sp>
        <p:nvSpPr>
          <p:cNvPr id="42" name="Text Box 56"/>
          <p:cNvSpPr txBox="1">
            <a:spLocks noChangeArrowheads="1"/>
          </p:cNvSpPr>
          <p:nvPr/>
        </p:nvSpPr>
        <p:spPr bwMode="auto">
          <a:xfrm rot="21031845">
            <a:off x="7375042" y="2383753"/>
            <a:ext cx="1360789" cy="369332"/>
          </a:xfrm>
          <a:prstGeom prst="rect">
            <a:avLst/>
          </a:prstGeom>
          <a:solidFill>
            <a:schemeClr val="bg1"/>
          </a:solidFill>
          <a:ln w="28575">
            <a:solidFill>
              <a:srgbClr val="CCECFF"/>
            </a:solid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dirty="0" smtClean="0">
                <a:latin typeface="Cambria" panose="02040503050406030204" pitchFamily="18" charset="0"/>
              </a:rPr>
              <a:t>Python:  =</a:t>
            </a:r>
            <a:endParaRPr lang="en-US" altLang="en-US" sz="1800" dirty="0">
              <a:latin typeface="Cambria" panose="02040503050406030204" pitchFamily="18" charset="0"/>
            </a:endParaRPr>
          </a:p>
        </p:txBody>
      </p:sp>
      <p:sp>
        <p:nvSpPr>
          <p:cNvPr id="43" name="Text Box 55"/>
          <p:cNvSpPr txBox="1">
            <a:spLocks noChangeArrowheads="1"/>
          </p:cNvSpPr>
          <p:nvPr/>
        </p:nvSpPr>
        <p:spPr bwMode="auto">
          <a:xfrm>
            <a:off x="533399" y="4837966"/>
            <a:ext cx="3429001" cy="323165"/>
          </a:xfrm>
          <a:prstGeom prst="rect">
            <a:avLst/>
          </a:prstGeom>
          <a:noFill/>
          <a:ln w="9525">
            <a:noFill/>
            <a:miter lim="800000"/>
            <a:headEnd/>
            <a:tailEnd/>
          </a:ln>
        </p:spPr>
        <p:txBody>
          <a:bodyPr wrap="square">
            <a:spAutoFit/>
          </a:bodyPr>
          <a:lstStyle/>
          <a:p>
            <a:pPr algn="l">
              <a:lnSpc>
                <a:spcPts val="1800"/>
              </a:lnSpc>
              <a:defRPr/>
            </a:pPr>
            <a:r>
              <a:rPr lang="en-US" b="0" dirty="0" smtClean="0">
                <a:latin typeface="Calibri" panose="020F0502020204030204" pitchFamily="34" charset="0"/>
                <a:ea typeface="+mn-ea"/>
              </a:rPr>
              <a:t>(equal?   '(42)    (list  42))</a:t>
            </a:r>
            <a:endParaRPr lang="en-US" b="0" dirty="0">
              <a:latin typeface="Calibri" panose="020F0502020204030204" pitchFamily="34" charset="0"/>
              <a:ea typeface="+mn-ea"/>
            </a:endParaRPr>
          </a:p>
        </p:txBody>
      </p:sp>
      <p:sp>
        <p:nvSpPr>
          <p:cNvPr id="49" name="Text Box 55"/>
          <p:cNvSpPr txBox="1">
            <a:spLocks noChangeArrowheads="1"/>
          </p:cNvSpPr>
          <p:nvPr/>
        </p:nvSpPr>
        <p:spPr bwMode="auto">
          <a:xfrm>
            <a:off x="533400" y="2657601"/>
            <a:ext cx="3810000" cy="1038746"/>
          </a:xfrm>
          <a:prstGeom prst="rect">
            <a:avLst/>
          </a:prstGeom>
          <a:noFill/>
          <a:ln w="9525">
            <a:noFill/>
            <a:miter lim="800000"/>
            <a:headEnd/>
            <a:tailEnd/>
          </a:ln>
        </p:spPr>
        <p:txBody>
          <a:bodyPr>
            <a:spAutoFit/>
          </a:bodyPr>
          <a:lstStyle/>
          <a:p>
            <a:pPr algn="l">
              <a:lnSpc>
                <a:spcPts val="1500"/>
              </a:lnSpc>
              <a:defRPr/>
            </a:pPr>
            <a:r>
              <a:rPr lang="en-US" b="0" dirty="0" smtClean="0">
                <a:latin typeface="Calibri" panose="020F0502020204030204" pitchFamily="34" charset="0"/>
                <a:ea typeface="+mn-ea"/>
              </a:rPr>
              <a:t>(let</a:t>
            </a:r>
            <a:r>
              <a:rPr lang="en-US" dirty="0" smtClean="0">
                <a:latin typeface="Courier New" panose="02070309020205020404" pitchFamily="49" charset="0"/>
                <a:ea typeface="+mn-ea"/>
                <a:cs typeface="Courier New" panose="02070309020205020404" pitchFamily="49" charset="0"/>
              </a:rPr>
              <a:t>*</a:t>
            </a:r>
            <a:r>
              <a:rPr lang="en-US" b="0" dirty="0" smtClean="0">
                <a:latin typeface="Calibri" panose="020F0502020204030204" pitchFamily="34" charset="0"/>
                <a:ea typeface="+mn-ea"/>
              </a:rPr>
              <a:t>  ((answer   42)</a:t>
            </a:r>
          </a:p>
          <a:p>
            <a:pPr algn="l">
              <a:lnSpc>
                <a:spcPts val="1500"/>
              </a:lnSpc>
              <a:defRPr/>
            </a:pPr>
            <a:r>
              <a:rPr lang="en-US" b="0" dirty="0">
                <a:latin typeface="Calibri" panose="020F0502020204030204" pitchFamily="34" charset="0"/>
                <a:ea typeface="+mn-ea"/>
              </a:rPr>
              <a:t> </a:t>
            </a:r>
            <a:r>
              <a:rPr lang="en-US" b="0" dirty="0" smtClean="0">
                <a:latin typeface="Calibri" panose="020F0502020204030204" pitchFamily="34" charset="0"/>
                <a:ea typeface="+mn-ea"/>
              </a:rPr>
              <a:t>           (class       60))</a:t>
            </a:r>
          </a:p>
          <a:p>
            <a:pPr algn="l">
              <a:lnSpc>
                <a:spcPts val="1500"/>
              </a:lnSpc>
              <a:defRPr/>
            </a:pPr>
            <a:r>
              <a:rPr lang="en-US" b="0" dirty="0">
                <a:latin typeface="Calibri" panose="020F0502020204030204" pitchFamily="34" charset="0"/>
                <a:ea typeface="+mn-ea"/>
              </a:rPr>
              <a:t> </a:t>
            </a:r>
            <a:r>
              <a:rPr lang="en-US" b="0" dirty="0" smtClean="0">
                <a:latin typeface="Calibri" panose="020F0502020204030204" pitchFamily="34" charset="0"/>
                <a:ea typeface="+mn-ea"/>
              </a:rPr>
              <a:t>   (+ answer class))</a:t>
            </a:r>
          </a:p>
        </p:txBody>
      </p:sp>
      <p:sp>
        <p:nvSpPr>
          <p:cNvPr id="7" name="TextBox 6"/>
          <p:cNvSpPr txBox="1"/>
          <p:nvPr/>
        </p:nvSpPr>
        <p:spPr>
          <a:xfrm>
            <a:off x="3922889" y="3290593"/>
            <a:ext cx="569387" cy="400110"/>
          </a:xfrm>
          <a:prstGeom prst="rect">
            <a:avLst/>
          </a:prstGeom>
          <a:noFill/>
        </p:spPr>
        <p:txBody>
          <a:bodyPr wrap="none" rtlCol="0">
            <a:spAutoFit/>
          </a:bodyPr>
          <a:lstStyle/>
          <a:p>
            <a:r>
              <a:rPr lang="en-US" sz="2000" dirty="0" smtClean="0">
                <a:solidFill>
                  <a:srgbClr val="090BF3"/>
                </a:solidFill>
              </a:rPr>
              <a:t>102</a:t>
            </a:r>
            <a:endParaRPr lang="en-US" sz="2000" dirty="0">
              <a:solidFill>
                <a:srgbClr val="090BF3"/>
              </a:solidFill>
            </a:endParaRPr>
          </a:p>
        </p:txBody>
      </p:sp>
      <p:cxnSp>
        <p:nvCxnSpPr>
          <p:cNvPr id="9" name="Straight Arrow Connector 8"/>
          <p:cNvCxnSpPr/>
          <p:nvPr/>
        </p:nvCxnSpPr>
        <p:spPr bwMode="auto">
          <a:xfrm>
            <a:off x="3392311" y="3513226"/>
            <a:ext cx="493889" cy="0"/>
          </a:xfrm>
          <a:prstGeom prst="straightConnector1">
            <a:avLst/>
          </a:prstGeom>
          <a:solidFill>
            <a:schemeClr val="accent1"/>
          </a:solidFill>
          <a:ln w="19050" cap="flat" cmpd="sng" algn="ctr">
            <a:solidFill>
              <a:srgbClr val="090BF3"/>
            </a:solidFill>
            <a:prstDash val="solid"/>
            <a:round/>
            <a:headEnd type="none" w="med" len="med"/>
            <a:tailEnd type="arrow"/>
          </a:ln>
          <a:effectLst/>
        </p:spPr>
      </p:cxnSp>
      <p:sp>
        <p:nvSpPr>
          <p:cNvPr id="57" name="TextBox 56"/>
          <p:cNvSpPr txBox="1"/>
          <p:nvPr/>
        </p:nvSpPr>
        <p:spPr>
          <a:xfrm>
            <a:off x="1654916" y="5176772"/>
            <a:ext cx="397866" cy="400110"/>
          </a:xfrm>
          <a:prstGeom prst="rect">
            <a:avLst/>
          </a:prstGeom>
          <a:noFill/>
        </p:spPr>
        <p:txBody>
          <a:bodyPr wrap="none" rtlCol="0">
            <a:spAutoFit/>
          </a:bodyPr>
          <a:lstStyle/>
          <a:p>
            <a:r>
              <a:rPr lang="en-US" sz="2000" dirty="0" smtClean="0">
                <a:solidFill>
                  <a:srgbClr val="090BF3"/>
                </a:solidFill>
              </a:rPr>
              <a:t>#t</a:t>
            </a:r>
            <a:endParaRPr lang="en-US" sz="2000" dirty="0">
              <a:solidFill>
                <a:srgbClr val="090BF3"/>
              </a:solidFill>
            </a:endParaRPr>
          </a:p>
        </p:txBody>
      </p:sp>
      <p:cxnSp>
        <p:nvCxnSpPr>
          <p:cNvPr id="58" name="Straight Arrow Connector 57"/>
          <p:cNvCxnSpPr/>
          <p:nvPr/>
        </p:nvCxnSpPr>
        <p:spPr bwMode="auto">
          <a:xfrm>
            <a:off x="1075267" y="5388116"/>
            <a:ext cx="493889" cy="0"/>
          </a:xfrm>
          <a:prstGeom prst="straightConnector1">
            <a:avLst/>
          </a:prstGeom>
          <a:solidFill>
            <a:schemeClr val="accent1"/>
          </a:solidFill>
          <a:ln w="19050" cap="flat" cmpd="sng" algn="ctr">
            <a:solidFill>
              <a:srgbClr val="090BF3"/>
            </a:solidFill>
            <a:prstDash val="solid"/>
            <a:round/>
            <a:headEnd type="none" w="med" len="med"/>
            <a:tailEnd type="arrow"/>
          </a:ln>
          <a:effectLst/>
        </p:spPr>
      </p:cxnSp>
      <p:sp>
        <p:nvSpPr>
          <p:cNvPr id="59" name="Text Box 10"/>
          <p:cNvSpPr txBox="1">
            <a:spLocks noChangeArrowheads="1"/>
          </p:cNvSpPr>
          <p:nvPr/>
        </p:nvSpPr>
        <p:spPr bwMode="auto">
          <a:xfrm>
            <a:off x="5105400" y="5919053"/>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dirty="0">
                <a:latin typeface="Cambria" panose="02040503050406030204" pitchFamily="18" charset="0"/>
              </a:rPr>
              <a:t>e</a:t>
            </a:r>
            <a:r>
              <a:rPr lang="en-US" altLang="en-US" sz="1800" b="0" dirty="0" smtClean="0">
                <a:latin typeface="Cambria" panose="02040503050406030204" pitchFamily="18" charset="0"/>
              </a:rPr>
              <a:t>quality of </a:t>
            </a:r>
            <a:r>
              <a:rPr lang="en-US" altLang="en-US" sz="1800" dirty="0" smtClean="0">
                <a:solidFill>
                  <a:srgbClr val="090BF3"/>
                </a:solidFill>
                <a:latin typeface="Cambria" panose="02040503050406030204" pitchFamily="18" charset="0"/>
              </a:rPr>
              <a:t>numbers</a:t>
            </a:r>
            <a:r>
              <a:rPr lang="en-US" altLang="en-US" sz="1800" b="0" dirty="0" smtClean="0">
                <a:latin typeface="Cambria" panose="02040503050406030204" pitchFamily="18" charset="0"/>
              </a:rPr>
              <a:t>…</a:t>
            </a:r>
            <a:endParaRPr lang="en-US" altLang="en-US" sz="1800" b="0" dirty="0">
              <a:latin typeface="Cambria" panose="02040503050406030204" pitchFamily="18" charset="0"/>
            </a:endParaRPr>
          </a:p>
        </p:txBody>
      </p:sp>
      <p:sp>
        <p:nvSpPr>
          <p:cNvPr id="60" name="Text Box 55"/>
          <p:cNvSpPr txBox="1">
            <a:spLocks noChangeArrowheads="1"/>
          </p:cNvSpPr>
          <p:nvPr/>
        </p:nvSpPr>
        <p:spPr bwMode="auto">
          <a:xfrm>
            <a:off x="533400" y="5942137"/>
            <a:ext cx="3429001" cy="323165"/>
          </a:xfrm>
          <a:prstGeom prst="rect">
            <a:avLst/>
          </a:prstGeom>
          <a:noFill/>
          <a:ln w="9525">
            <a:noFill/>
            <a:miter lim="800000"/>
            <a:headEnd/>
            <a:tailEnd/>
          </a:ln>
        </p:spPr>
        <p:txBody>
          <a:bodyPr wrap="square">
            <a:spAutoFit/>
          </a:bodyPr>
          <a:lstStyle/>
          <a:p>
            <a:pPr algn="l">
              <a:lnSpc>
                <a:spcPts val="1800"/>
              </a:lnSpc>
              <a:defRPr/>
            </a:pPr>
            <a:r>
              <a:rPr lang="en-US" b="0" dirty="0" smtClean="0">
                <a:latin typeface="Calibri" panose="020F0502020204030204" pitchFamily="34" charset="0"/>
                <a:ea typeface="+mn-ea"/>
              </a:rPr>
              <a:t>(=   42    42.0)</a:t>
            </a:r>
            <a:endParaRPr lang="en-US" b="0" dirty="0">
              <a:latin typeface="Calibri" panose="020F0502020204030204" pitchFamily="34" charset="0"/>
              <a:ea typeface="+mn-ea"/>
            </a:endParaRPr>
          </a:p>
        </p:txBody>
      </p:sp>
      <p:sp>
        <p:nvSpPr>
          <p:cNvPr id="61" name="TextBox 60"/>
          <p:cNvSpPr txBox="1"/>
          <p:nvPr/>
        </p:nvSpPr>
        <p:spPr>
          <a:xfrm>
            <a:off x="1654917" y="6229290"/>
            <a:ext cx="397866" cy="400110"/>
          </a:xfrm>
          <a:prstGeom prst="rect">
            <a:avLst/>
          </a:prstGeom>
          <a:noFill/>
        </p:spPr>
        <p:txBody>
          <a:bodyPr wrap="none" rtlCol="0">
            <a:spAutoFit/>
          </a:bodyPr>
          <a:lstStyle/>
          <a:p>
            <a:r>
              <a:rPr lang="en-US" sz="2000" dirty="0" smtClean="0">
                <a:solidFill>
                  <a:srgbClr val="090BF3"/>
                </a:solidFill>
              </a:rPr>
              <a:t>#t</a:t>
            </a:r>
            <a:endParaRPr lang="en-US" sz="2000" dirty="0">
              <a:solidFill>
                <a:srgbClr val="090BF3"/>
              </a:solidFill>
            </a:endParaRPr>
          </a:p>
        </p:txBody>
      </p:sp>
      <p:cxnSp>
        <p:nvCxnSpPr>
          <p:cNvPr id="62" name="Straight Arrow Connector 61"/>
          <p:cNvCxnSpPr/>
          <p:nvPr/>
        </p:nvCxnSpPr>
        <p:spPr bwMode="auto">
          <a:xfrm>
            <a:off x="1075268" y="6440634"/>
            <a:ext cx="493889" cy="0"/>
          </a:xfrm>
          <a:prstGeom prst="straightConnector1">
            <a:avLst/>
          </a:prstGeom>
          <a:solidFill>
            <a:schemeClr val="accent1"/>
          </a:solidFill>
          <a:ln w="19050" cap="flat" cmpd="sng" algn="ctr">
            <a:solidFill>
              <a:srgbClr val="090BF3"/>
            </a:solidFill>
            <a:prstDash val="solid"/>
            <a:round/>
            <a:headEnd type="none" w="med" len="med"/>
            <a:tailEnd type="arrow"/>
          </a:ln>
          <a:effectLst/>
        </p:spPr>
      </p:cxnSp>
      <p:sp>
        <p:nvSpPr>
          <p:cNvPr id="11" name="Rectangle 10"/>
          <p:cNvSpPr/>
          <p:nvPr/>
        </p:nvSpPr>
        <p:spPr>
          <a:xfrm>
            <a:off x="5105400" y="1905000"/>
            <a:ext cx="1481496" cy="369332"/>
          </a:xfrm>
          <a:prstGeom prst="rect">
            <a:avLst/>
          </a:prstGeom>
        </p:spPr>
        <p:txBody>
          <a:bodyPr wrap="none">
            <a:spAutoFit/>
          </a:bodyPr>
          <a:lstStyle/>
          <a:p>
            <a:pPr algn="l"/>
            <a:r>
              <a:rPr lang="en-US" altLang="en-US" sz="1800" b="0" i="1" dirty="0" smtClean="0">
                <a:solidFill>
                  <a:srgbClr val="000000"/>
                </a:solidFill>
                <a:latin typeface="Cambria" panose="02040503050406030204" pitchFamily="18" charset="0"/>
              </a:rPr>
              <a:t>global</a:t>
            </a:r>
            <a:r>
              <a:rPr lang="en-US" altLang="en-US" sz="1800" b="0" dirty="0" smtClean="0">
                <a:solidFill>
                  <a:srgbClr val="000000"/>
                </a:solidFill>
                <a:latin typeface="Cambria" panose="02040503050406030204" pitchFamily="18" charset="0"/>
              </a:rPr>
              <a:t> names</a:t>
            </a:r>
            <a:endParaRPr lang="en-US" dirty="0"/>
          </a:p>
        </p:txBody>
      </p:sp>
      <p:sp>
        <p:nvSpPr>
          <p:cNvPr id="68" name="Rectangle 67"/>
          <p:cNvSpPr/>
          <p:nvPr/>
        </p:nvSpPr>
        <p:spPr>
          <a:xfrm>
            <a:off x="5105400" y="2953527"/>
            <a:ext cx="1337739" cy="369332"/>
          </a:xfrm>
          <a:prstGeom prst="rect">
            <a:avLst/>
          </a:prstGeom>
        </p:spPr>
        <p:txBody>
          <a:bodyPr wrap="none">
            <a:spAutoFit/>
          </a:bodyPr>
          <a:lstStyle/>
          <a:p>
            <a:pPr algn="l"/>
            <a:r>
              <a:rPr lang="en-US" altLang="en-US" sz="1800" b="0" i="1" dirty="0" smtClean="0">
                <a:solidFill>
                  <a:srgbClr val="000000"/>
                </a:solidFill>
                <a:latin typeface="Cambria" panose="02040503050406030204" pitchFamily="18" charset="0"/>
              </a:rPr>
              <a:t>local </a:t>
            </a:r>
            <a:r>
              <a:rPr lang="en-US" altLang="en-US" sz="1800" b="0" dirty="0" smtClean="0">
                <a:solidFill>
                  <a:srgbClr val="000000"/>
                </a:solidFill>
                <a:latin typeface="Cambria" panose="02040503050406030204" pitchFamily="18" charset="0"/>
              </a:rPr>
              <a:t>names</a:t>
            </a:r>
            <a:endParaRPr lang="en-US" dirty="0"/>
          </a:p>
        </p:txBody>
      </p:sp>
      <p:cxnSp>
        <p:nvCxnSpPr>
          <p:cNvPr id="13" name="Straight Connector 12"/>
          <p:cNvCxnSpPr/>
          <p:nvPr/>
        </p:nvCxnSpPr>
        <p:spPr bwMode="auto">
          <a:xfrm>
            <a:off x="1219200" y="4024068"/>
            <a:ext cx="7280038"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p:spPr>
      </p:cxnSp>
      <p:sp>
        <p:nvSpPr>
          <p:cNvPr id="14" name="Rectangle 13"/>
          <p:cNvSpPr/>
          <p:nvPr/>
        </p:nvSpPr>
        <p:spPr>
          <a:xfrm>
            <a:off x="7642914" y="3733206"/>
            <a:ext cx="856324" cy="276999"/>
          </a:xfrm>
          <a:prstGeom prst="rect">
            <a:avLst/>
          </a:prstGeom>
        </p:spPr>
        <p:txBody>
          <a:bodyPr wrap="none">
            <a:spAutoFit/>
          </a:bodyPr>
          <a:lstStyle/>
          <a:p>
            <a:r>
              <a:rPr lang="en-US" altLang="en-US" sz="1200" b="0" dirty="0" smtClean="0">
                <a:solidFill>
                  <a:schemeClr val="bg1">
                    <a:lumMod val="50000"/>
                  </a:schemeClr>
                </a:solidFill>
                <a:latin typeface="Cambria" panose="02040503050406030204" pitchFamily="18" charset="0"/>
              </a:rPr>
              <a:t>set-equals</a:t>
            </a:r>
            <a:endParaRPr lang="en-US" sz="1200" dirty="0">
              <a:solidFill>
                <a:schemeClr val="bg1">
                  <a:lumMod val="50000"/>
                </a:schemeClr>
              </a:solidFill>
            </a:endParaRPr>
          </a:p>
        </p:txBody>
      </p:sp>
      <p:sp>
        <p:nvSpPr>
          <p:cNvPr id="72" name="Rectangle 71"/>
          <p:cNvSpPr/>
          <p:nvPr/>
        </p:nvSpPr>
        <p:spPr>
          <a:xfrm>
            <a:off x="7602300" y="3990201"/>
            <a:ext cx="906275" cy="276999"/>
          </a:xfrm>
          <a:prstGeom prst="rect">
            <a:avLst/>
          </a:prstGeom>
        </p:spPr>
        <p:txBody>
          <a:bodyPr wrap="none">
            <a:spAutoFit/>
          </a:bodyPr>
          <a:lstStyle/>
          <a:p>
            <a:r>
              <a:rPr lang="en-US" altLang="en-US" sz="1200" b="0" dirty="0" smtClean="0">
                <a:solidFill>
                  <a:schemeClr val="bg1">
                    <a:lumMod val="50000"/>
                  </a:schemeClr>
                </a:solidFill>
                <a:latin typeface="Cambria" panose="02040503050406030204" pitchFamily="18" charset="0"/>
              </a:rPr>
              <a:t>test-equals</a:t>
            </a:r>
            <a:endParaRPr lang="en-US" sz="1200" dirty="0">
              <a:solidFill>
                <a:schemeClr val="bg1">
                  <a:lumMod val="50000"/>
                </a:schemeClr>
              </a:solidFill>
            </a:endParaRPr>
          </a:p>
        </p:txBody>
      </p:sp>
      <p:sp>
        <p:nvSpPr>
          <p:cNvPr id="74" name="Text Box 56"/>
          <p:cNvSpPr txBox="1">
            <a:spLocks noChangeArrowheads="1"/>
          </p:cNvSpPr>
          <p:nvPr/>
        </p:nvSpPr>
        <p:spPr bwMode="auto">
          <a:xfrm>
            <a:off x="4876800" y="4343400"/>
            <a:ext cx="2971800" cy="369332"/>
          </a:xfrm>
          <a:prstGeom prst="rect">
            <a:avLst/>
          </a:prstGeom>
          <a:solidFill>
            <a:srgbClr val="CCECFF"/>
          </a:solidFill>
          <a:ln>
            <a:noFill/>
          </a:ln>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b="0" dirty="0">
                <a:latin typeface="Cambria" panose="02040503050406030204" pitchFamily="18" charset="0"/>
              </a:rPr>
              <a:t>How </a:t>
            </a:r>
            <a:r>
              <a:rPr lang="en-US" altLang="en-US" sz="1800" b="0" dirty="0" smtClean="0">
                <a:latin typeface="Cambria" panose="02040503050406030204" pitchFamily="18" charset="0"/>
              </a:rPr>
              <a:t>to </a:t>
            </a:r>
            <a:r>
              <a:rPr lang="en-US" altLang="en-US" sz="1800" dirty="0" smtClean="0">
                <a:solidFill>
                  <a:srgbClr val="090BF3"/>
                </a:solidFill>
                <a:latin typeface="Cambria" panose="02040503050406030204" pitchFamily="18" charset="0"/>
              </a:rPr>
              <a:t>test </a:t>
            </a:r>
            <a:r>
              <a:rPr lang="en-US" altLang="en-US" sz="1800" b="0" dirty="0" smtClean="0">
                <a:latin typeface="Cambria" panose="02040503050406030204" pitchFamily="18" charset="0"/>
              </a:rPr>
              <a:t>for equality?</a:t>
            </a:r>
            <a:endParaRPr lang="en-US" altLang="en-US" sz="1800" b="0" dirty="0">
              <a:latin typeface="Cambria" panose="02040503050406030204" pitchFamily="18" charset="0"/>
            </a:endParaRPr>
          </a:p>
        </p:txBody>
      </p:sp>
      <p:sp>
        <p:nvSpPr>
          <p:cNvPr id="73" name="Text Box 56"/>
          <p:cNvSpPr txBox="1">
            <a:spLocks noChangeArrowheads="1"/>
          </p:cNvSpPr>
          <p:nvPr/>
        </p:nvSpPr>
        <p:spPr bwMode="auto">
          <a:xfrm rot="20991218">
            <a:off x="7531837" y="5302335"/>
            <a:ext cx="1373833" cy="369332"/>
          </a:xfrm>
          <a:prstGeom prst="rect">
            <a:avLst/>
          </a:prstGeom>
          <a:solidFill>
            <a:schemeClr val="bg1"/>
          </a:solidFill>
          <a:ln w="28575">
            <a:solidFill>
              <a:srgbClr val="CCECFF"/>
            </a:solidFill>
          </a:ln>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dirty="0" smtClean="0">
                <a:latin typeface="Cambria" panose="02040503050406030204" pitchFamily="18" charset="0"/>
              </a:rPr>
              <a:t>Python  ==</a:t>
            </a:r>
            <a:endParaRPr lang="en-US" altLang="en-US" sz="1800" dirty="0">
              <a:latin typeface="Cambria" panose="02040503050406030204" pitchFamily="18"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14440" y="4600440"/>
              <a:ext cx="1209960" cy="714960"/>
            </p14:xfrm>
          </p:contentPart>
        </mc:Choice>
        <mc:Fallback>
          <p:pic>
            <p:nvPicPr>
              <p:cNvPr id="2" name="Ink 1"/>
              <p:cNvPicPr/>
              <p:nvPr/>
            </p:nvPicPr>
            <p:blipFill>
              <a:blip r:embed="rId4"/>
              <a:stretch>
                <a:fillRect/>
              </a:stretch>
            </p:blipFill>
            <p:spPr>
              <a:xfrm>
                <a:off x="505080" y="4591080"/>
                <a:ext cx="1228680" cy="733680"/>
              </a:xfrm>
              <a:prstGeom prst="rect">
                <a:avLst/>
              </a:prstGeom>
            </p:spPr>
          </p:pic>
        </mc:Fallback>
      </mc:AlternateContent>
    </p:spTree>
    <p:extLst>
      <p:ext uri="{BB962C8B-B14F-4D97-AF65-F5344CB8AC3E}">
        <p14:creationId xmlns:p14="http://schemas.microsoft.com/office/powerpoint/2010/main" val="37121735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
            </p:custDataLst>
          </p:nvPr>
        </p:nvSpPr>
        <p:spPr/>
        <p:txBody>
          <a:bodyPr/>
          <a:lstStyle/>
          <a:p>
            <a:r>
              <a:rPr lang="en-US" altLang="en-US" sz="4000" smtClean="0"/>
              <a:t>Sum of </a:t>
            </a:r>
            <a:r>
              <a:rPr lang="en-US" altLang="en-US" sz="4000" smtClean="0">
                <a:solidFill>
                  <a:srgbClr val="FF0000"/>
                </a:solidFill>
              </a:rPr>
              <a:t>even</a:t>
            </a:r>
            <a:r>
              <a:rPr lang="en-US" altLang="en-US" sz="4000" smtClean="0"/>
              <a:t> squares</a:t>
            </a:r>
          </a:p>
        </p:txBody>
      </p:sp>
      <p:sp>
        <p:nvSpPr>
          <p:cNvPr id="55299" name="Rectangle 3"/>
          <p:cNvSpPr>
            <a:spLocks noGrp="1" noChangeArrowheads="1"/>
          </p:cNvSpPr>
          <p:nvPr>
            <p:ph type="body" idx="1"/>
            <p:custDataLst>
              <p:tags r:id="rId2"/>
            </p:custDataLst>
          </p:nvPr>
        </p:nvSpPr>
        <p:spPr/>
        <p:txBody>
          <a:bodyPr/>
          <a:lstStyle/>
          <a:p>
            <a:r>
              <a:rPr lang="en-US" altLang="en-US" smtClean="0"/>
              <a:t>What if we wanted to sum only the even squares?</a:t>
            </a:r>
          </a:p>
        </p:txBody>
      </p:sp>
      <p:grpSp>
        <p:nvGrpSpPr>
          <p:cNvPr id="55300" name="Group 4"/>
          <p:cNvGrpSpPr>
            <a:grpSpLocks/>
          </p:cNvGrpSpPr>
          <p:nvPr>
            <p:custDataLst>
              <p:tags r:id="rId3"/>
            </p:custDataLst>
          </p:nvPr>
        </p:nvGrpSpPr>
        <p:grpSpPr bwMode="auto">
          <a:xfrm>
            <a:off x="468313" y="1038225"/>
            <a:ext cx="8218487" cy="180975"/>
            <a:chOff x="295" y="1311"/>
            <a:chExt cx="5177" cy="114"/>
          </a:xfrm>
        </p:grpSpPr>
        <p:sp>
          <p:nvSpPr>
            <p:cNvPr id="55301" name="Rectangle 5"/>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5302" name="Rectangle 6"/>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custDataLst>
              <p:tags r:id="rId1"/>
            </p:custDataLst>
          </p:nvPr>
        </p:nvSpPr>
        <p:spPr/>
        <p:txBody>
          <a:bodyPr/>
          <a:lstStyle/>
          <a:p>
            <a:r>
              <a:rPr lang="en-US" altLang="en-US" sz="4000" smtClean="0">
                <a:latin typeface="Courier New" pitchFamily="49" charset="0"/>
              </a:rPr>
              <a:t>keep</a:t>
            </a:r>
            <a:r>
              <a:rPr lang="en-US" altLang="en-US" sz="4000" smtClean="0"/>
              <a:t> and </a:t>
            </a:r>
            <a:r>
              <a:rPr lang="en-US" altLang="en-US" sz="4000" smtClean="0">
                <a:latin typeface="Courier New" pitchFamily="49" charset="0"/>
              </a:rPr>
              <a:t>drop</a:t>
            </a:r>
          </a:p>
        </p:txBody>
      </p:sp>
      <p:grpSp>
        <p:nvGrpSpPr>
          <p:cNvPr id="56323" name="Group 3"/>
          <p:cNvGrpSpPr>
            <a:grpSpLocks/>
          </p:cNvGrpSpPr>
          <p:nvPr>
            <p:custDataLst>
              <p:tags r:id="rId2"/>
            </p:custDataLst>
          </p:nvPr>
        </p:nvGrpSpPr>
        <p:grpSpPr bwMode="auto">
          <a:xfrm>
            <a:off x="468313" y="1038225"/>
            <a:ext cx="8218487" cy="180975"/>
            <a:chOff x="295" y="1311"/>
            <a:chExt cx="5177" cy="114"/>
          </a:xfrm>
        </p:grpSpPr>
        <p:sp>
          <p:nvSpPr>
            <p:cNvPr id="56329" name="Rectangle 4"/>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6330" name="Rectangle 5"/>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56324" name="Text Box 6"/>
          <p:cNvSpPr txBox="1">
            <a:spLocks noChangeArrowheads="1"/>
          </p:cNvSpPr>
          <p:nvPr>
            <p:custDataLst>
              <p:tags r:id="rId3"/>
            </p:custDataLst>
          </p:nvPr>
        </p:nvSpPr>
        <p:spPr bwMode="auto">
          <a:xfrm>
            <a:off x="533400" y="3810000"/>
            <a:ext cx="34766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(define (keep pred? lst)</a:t>
            </a:r>
          </a:p>
          <a:p>
            <a:pPr algn="l" eaLnBrk="1" hangingPunct="1">
              <a:spcBef>
                <a:spcPct val="0"/>
              </a:spcBef>
            </a:pPr>
            <a:r>
              <a:rPr lang="en-US" altLang="en-US" sz="1800">
                <a:latin typeface="Courier New" pitchFamily="49" charset="0"/>
              </a:rPr>
              <a:t>  (if (equal? lst '())</a:t>
            </a:r>
          </a:p>
          <a:p>
            <a:pPr algn="l" eaLnBrk="1" hangingPunct="1">
              <a:spcBef>
                <a:spcPct val="0"/>
              </a:spcBef>
            </a:pPr>
            <a:r>
              <a:rPr lang="en-US" altLang="en-US" sz="1800">
                <a:latin typeface="Courier New" pitchFamily="49" charset="0"/>
              </a:rPr>
              <a:t>      '()</a:t>
            </a:r>
          </a:p>
          <a:p>
            <a:pPr algn="l" eaLnBrk="1" hangingPunct="1">
              <a:spcBef>
                <a:spcPct val="0"/>
              </a:spcBef>
            </a:pPr>
            <a:r>
              <a:rPr lang="en-US" altLang="en-US" sz="1800">
                <a:latin typeface="Courier New" pitchFamily="49" charset="0"/>
              </a:rPr>
              <a:t>      (if</a:t>
            </a:r>
          </a:p>
          <a:p>
            <a:pPr algn="l" eaLnBrk="1" hangingPunct="1">
              <a:spcBef>
                <a:spcPct val="0"/>
              </a:spcBef>
            </a:pPr>
            <a:r>
              <a:rPr lang="en-US" altLang="en-US" sz="1800">
                <a:latin typeface="Courier New" pitchFamily="49" charset="0"/>
              </a:rPr>
              <a:t>                 </a:t>
            </a:r>
          </a:p>
        </p:txBody>
      </p:sp>
      <p:sp>
        <p:nvSpPr>
          <p:cNvPr id="56325" name="Text Box 7"/>
          <p:cNvSpPr txBox="1">
            <a:spLocks noChangeArrowheads="1"/>
          </p:cNvSpPr>
          <p:nvPr>
            <p:custDataLst>
              <p:tags r:id="rId4"/>
            </p:custDataLst>
          </p:nvPr>
        </p:nvSpPr>
        <p:spPr bwMode="auto">
          <a:xfrm>
            <a:off x="685800" y="1600200"/>
            <a:ext cx="36131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(keep even? '(1 2 3 4 5))</a:t>
            </a:r>
          </a:p>
          <a:p>
            <a:pPr algn="l" eaLnBrk="1" hangingPunct="1">
              <a:spcBef>
                <a:spcPct val="0"/>
              </a:spcBef>
            </a:pPr>
            <a:r>
              <a:rPr lang="en-US" altLang="en-US" sz="1800">
                <a:latin typeface="Courier New" pitchFamily="49" charset="0"/>
                <a:sym typeface="Wingdings" pitchFamily="2" charset="2"/>
              </a:rPr>
              <a:t> '(2 4)</a:t>
            </a:r>
          </a:p>
          <a:p>
            <a:pPr algn="l" eaLnBrk="1" hangingPunct="1">
              <a:spcBef>
                <a:spcPct val="0"/>
              </a:spcBef>
            </a:pPr>
            <a:endParaRPr lang="en-US" altLang="en-US" sz="1800">
              <a:latin typeface="Courier New" pitchFamily="49" charset="0"/>
              <a:sym typeface="Wingdings" pitchFamily="2" charset="2"/>
            </a:endParaRPr>
          </a:p>
          <a:p>
            <a:pPr algn="l" eaLnBrk="1" hangingPunct="1">
              <a:spcBef>
                <a:spcPct val="0"/>
              </a:spcBef>
            </a:pPr>
            <a:r>
              <a:rPr lang="en-US" altLang="en-US" sz="1800">
                <a:latin typeface="Courier New" pitchFamily="49" charset="0"/>
              </a:rPr>
              <a:t>(drop even? '(1 2 3 4 5))</a:t>
            </a:r>
          </a:p>
          <a:p>
            <a:pPr algn="l" eaLnBrk="1" hangingPunct="1">
              <a:spcBef>
                <a:spcPct val="0"/>
              </a:spcBef>
            </a:pPr>
            <a:r>
              <a:rPr lang="en-US" altLang="en-US" sz="1800">
                <a:latin typeface="Courier New" pitchFamily="49" charset="0"/>
                <a:sym typeface="Wingdings" pitchFamily="2" charset="2"/>
              </a:rPr>
              <a:t> '(1 3 5)</a:t>
            </a:r>
            <a:endParaRPr lang="en-US" altLang="en-US" sz="1800">
              <a:latin typeface="Courier New" pitchFamily="49" charset="0"/>
            </a:endParaRPr>
          </a:p>
          <a:p>
            <a:pPr algn="l" eaLnBrk="1" hangingPunct="1">
              <a:spcBef>
                <a:spcPct val="0"/>
              </a:spcBef>
            </a:pPr>
            <a:r>
              <a:rPr lang="en-US" altLang="en-US" sz="1800">
                <a:latin typeface="Courier New" pitchFamily="49" charset="0"/>
              </a:rPr>
              <a:t>                 </a:t>
            </a:r>
          </a:p>
        </p:txBody>
      </p:sp>
      <p:sp>
        <p:nvSpPr>
          <p:cNvPr id="56326" name="Text Box 8"/>
          <p:cNvSpPr txBox="1">
            <a:spLocks noChangeArrowheads="1"/>
          </p:cNvSpPr>
          <p:nvPr>
            <p:custDataLst>
              <p:tags r:id="rId5"/>
            </p:custDataLst>
          </p:nvPr>
        </p:nvSpPr>
        <p:spPr bwMode="auto">
          <a:xfrm>
            <a:off x="4800600" y="3810000"/>
            <a:ext cx="34766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(define (drop pred? lst)</a:t>
            </a:r>
          </a:p>
          <a:p>
            <a:pPr algn="l" eaLnBrk="1" hangingPunct="1">
              <a:spcBef>
                <a:spcPct val="0"/>
              </a:spcBef>
            </a:pPr>
            <a:r>
              <a:rPr lang="en-US" altLang="en-US" sz="1800">
                <a:latin typeface="Courier New" pitchFamily="49" charset="0"/>
              </a:rPr>
              <a:t>  (if (equal? lst '())</a:t>
            </a:r>
          </a:p>
          <a:p>
            <a:pPr algn="l" eaLnBrk="1" hangingPunct="1">
              <a:spcBef>
                <a:spcPct val="0"/>
              </a:spcBef>
            </a:pPr>
            <a:r>
              <a:rPr lang="en-US" altLang="en-US" sz="1800">
                <a:latin typeface="Courier New" pitchFamily="49" charset="0"/>
              </a:rPr>
              <a:t>      '()</a:t>
            </a:r>
          </a:p>
          <a:p>
            <a:pPr algn="l" eaLnBrk="1" hangingPunct="1">
              <a:spcBef>
                <a:spcPct val="0"/>
              </a:spcBef>
            </a:pPr>
            <a:r>
              <a:rPr lang="en-US" altLang="en-US" sz="1800">
                <a:latin typeface="Courier New" pitchFamily="49" charset="0"/>
              </a:rPr>
              <a:t>      (if</a:t>
            </a:r>
          </a:p>
          <a:p>
            <a:pPr algn="l" eaLnBrk="1" hangingPunct="1">
              <a:spcBef>
                <a:spcPct val="0"/>
              </a:spcBef>
            </a:pPr>
            <a:r>
              <a:rPr lang="en-US" altLang="en-US" sz="1800">
                <a:latin typeface="Courier New" pitchFamily="49" charset="0"/>
              </a:rPr>
              <a:t>                 </a:t>
            </a:r>
          </a:p>
        </p:txBody>
      </p:sp>
      <p:sp>
        <p:nvSpPr>
          <p:cNvPr id="56327" name="Text Box 9"/>
          <p:cNvSpPr txBox="1">
            <a:spLocks noChangeArrowheads="1"/>
          </p:cNvSpPr>
          <p:nvPr>
            <p:custDataLst>
              <p:tags r:id="rId6"/>
            </p:custDataLst>
          </p:nvPr>
        </p:nvSpPr>
        <p:spPr bwMode="auto">
          <a:xfrm>
            <a:off x="517525" y="3389313"/>
            <a:ext cx="2332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latin typeface="Arial" pitchFamily="34" charset="0"/>
              </a:rPr>
              <a:t>Finish the definitions:</a:t>
            </a:r>
          </a:p>
        </p:txBody>
      </p:sp>
      <p:sp>
        <p:nvSpPr>
          <p:cNvPr id="56328" name="Text Box 10" hidden="1"/>
          <p:cNvSpPr txBox="1">
            <a:spLocks noChangeArrowheads="1"/>
          </p:cNvSpPr>
          <p:nvPr>
            <p:custDataLst>
              <p:tags r:id="rId7"/>
            </p:custDataLst>
          </p:nvPr>
        </p:nvSpPr>
        <p:spPr bwMode="auto">
          <a:xfrm>
            <a:off x="517525" y="6208713"/>
            <a:ext cx="513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latin typeface="Arial" pitchFamily="34" charset="0"/>
              </a:rPr>
              <a:t>Then show the definition of sum-of-even-squares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custDataLst>
              <p:tags r:id="rId1"/>
            </p:custDataLst>
          </p:nvPr>
        </p:nvSpPr>
        <p:spPr/>
        <p:txBody>
          <a:bodyPr/>
          <a:lstStyle/>
          <a:p>
            <a:r>
              <a:rPr lang="en-US" altLang="en-US" sz="4000" smtClean="0"/>
              <a:t>Association lists (a-lists)</a:t>
            </a:r>
          </a:p>
        </p:txBody>
      </p:sp>
      <p:sp>
        <p:nvSpPr>
          <p:cNvPr id="57347" name="Rectangle 3"/>
          <p:cNvSpPr>
            <a:spLocks noGrp="1" noChangeArrowheads="1"/>
          </p:cNvSpPr>
          <p:nvPr>
            <p:ph type="body" idx="1"/>
            <p:custDataLst>
              <p:tags r:id="rId2"/>
            </p:custDataLst>
          </p:nvPr>
        </p:nvSpPr>
        <p:spPr/>
        <p:txBody>
          <a:bodyPr/>
          <a:lstStyle/>
          <a:p>
            <a:r>
              <a:rPr lang="en-US" altLang="en-US" smtClean="0"/>
              <a:t>An a-list is a way of associating a data key with a value:</a:t>
            </a:r>
          </a:p>
          <a:p>
            <a:pPr lvl="1"/>
            <a:r>
              <a:rPr lang="en-US" altLang="en-US" smtClean="0"/>
              <a:t>e.g., names and hometowns</a:t>
            </a:r>
          </a:p>
          <a:p>
            <a:pPr lvl="1"/>
            <a:endParaRPr lang="en-US" altLang="en-US" smtClean="0"/>
          </a:p>
          <a:p>
            <a:pPr lvl="1"/>
            <a:endParaRPr lang="en-US" altLang="en-US" smtClean="0"/>
          </a:p>
        </p:txBody>
      </p:sp>
      <p:grpSp>
        <p:nvGrpSpPr>
          <p:cNvPr id="57348" name="Group 4"/>
          <p:cNvGrpSpPr>
            <a:grpSpLocks/>
          </p:cNvGrpSpPr>
          <p:nvPr>
            <p:custDataLst>
              <p:tags r:id="rId3"/>
            </p:custDataLst>
          </p:nvPr>
        </p:nvGrpSpPr>
        <p:grpSpPr bwMode="auto">
          <a:xfrm>
            <a:off x="468313" y="1038225"/>
            <a:ext cx="8218487" cy="180975"/>
            <a:chOff x="295" y="1311"/>
            <a:chExt cx="5177" cy="114"/>
          </a:xfrm>
        </p:grpSpPr>
        <p:sp>
          <p:nvSpPr>
            <p:cNvPr id="57351" name="Rectangle 5"/>
            <p:cNvSpPr>
              <a:spLocks noChangeArrowheads="1"/>
            </p:cNvSpPr>
            <p:nvPr>
              <p:custDataLst>
                <p:tags r:id="rId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7352" name="Rectangle 6"/>
            <p:cNvSpPr>
              <a:spLocks noChangeArrowheads="1"/>
            </p:cNvSpPr>
            <p:nvPr>
              <p:custDataLst>
                <p:tags r:id="rId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57349" name="Text Box 7" hidden="1"/>
          <p:cNvSpPr txBox="1">
            <a:spLocks noChangeArrowheads="1"/>
          </p:cNvSpPr>
          <p:nvPr>
            <p:custDataLst>
              <p:tags r:id="rId4"/>
            </p:custDataLst>
          </p:nvPr>
        </p:nvSpPr>
        <p:spPr bwMode="auto">
          <a:xfrm>
            <a:off x="441325" y="6208713"/>
            <a:ext cx="249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latin typeface="Arial" pitchFamily="34" charset="0"/>
              </a:rPr>
              <a:t>Go back to Dr Scheme</a:t>
            </a:r>
          </a:p>
        </p:txBody>
      </p:sp>
      <p:sp>
        <p:nvSpPr>
          <p:cNvPr id="57350" name="Rectangle 8"/>
          <p:cNvSpPr>
            <a:spLocks noChangeArrowheads="1"/>
          </p:cNvSpPr>
          <p:nvPr/>
        </p:nvSpPr>
        <p:spPr bwMode="auto">
          <a:xfrm>
            <a:off x="685800" y="31242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(define </a:t>
            </a:r>
            <a:r>
              <a:rPr lang="en-US" altLang="en-US" sz="1800">
                <a:solidFill>
                  <a:srgbClr val="A70BE0"/>
                </a:solidFill>
                <a:latin typeface="Courier New" pitchFamily="49" charset="0"/>
              </a:rPr>
              <a:t>rome</a:t>
            </a:r>
            <a:r>
              <a:rPr lang="en-US" altLang="en-US" sz="1800">
                <a:latin typeface="Courier New" pitchFamily="49" charset="0"/>
              </a:rPr>
              <a:t> '( (#\I 1)  (#\V 5) (#\X 10) (#\L 50)   		   (#\C 100) (#\D 500) (#\M 1000)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879475" y="1500188"/>
            <a:ext cx="811847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b="0">
                <a:latin typeface="Times" pitchFamily="-106" charset="0"/>
              </a:rPr>
              <a:t>Suppose  </a:t>
            </a:r>
            <a:r>
              <a:rPr lang="en-US" altLang="en-US" sz="2000">
                <a:solidFill>
                  <a:srgbClr val="0000FF"/>
                </a:solidFill>
                <a:latin typeface="Courier New" pitchFamily="49" charset="0"/>
              </a:rPr>
              <a:t>log2(x)</a:t>
            </a:r>
            <a:r>
              <a:rPr lang="en-US" altLang="en-US" sz="2000" b="0">
                <a:latin typeface="Helvetica" charset="0"/>
              </a:rPr>
              <a:t>    </a:t>
            </a:r>
            <a:r>
              <a:rPr lang="en-US" altLang="en-US" b="0">
                <a:latin typeface="Times" pitchFamily="-106" charset="0"/>
              </a:rPr>
              <a:t>is the log-base-2 function,  then	              </a:t>
            </a:r>
            <a:r>
              <a:rPr lang="en-US" altLang="en-US" sz="2000">
                <a:latin typeface="Courier New" pitchFamily="49" charset="0"/>
              </a:rPr>
              <a:t>map( log2, [8,1024,1,2]);</a:t>
            </a:r>
            <a:r>
              <a:rPr lang="en-US" altLang="en-US" b="0">
                <a:latin typeface="Times" pitchFamily="-106" charset="0"/>
              </a:rPr>
              <a:t>   </a:t>
            </a:r>
            <a:r>
              <a:rPr lang="en-US" altLang="en-US" sz="1600" b="0">
                <a:latin typeface="Times" pitchFamily="-106" charset="0"/>
              </a:rPr>
              <a:t>returns</a:t>
            </a:r>
            <a:r>
              <a:rPr lang="en-US" altLang="en-US" b="0">
                <a:latin typeface="Times" pitchFamily="-106" charset="0"/>
              </a:rPr>
              <a:t>    </a:t>
            </a:r>
            <a:r>
              <a:rPr lang="en-US" altLang="en-US" sz="2000">
                <a:latin typeface="Courier New" pitchFamily="49" charset="0"/>
              </a:rPr>
              <a:t>[3,10,0,1]</a:t>
            </a:r>
            <a:endParaRPr lang="en-US" altLang="en-US" b="0">
              <a:latin typeface="Times" pitchFamily="-106" charset="0"/>
            </a:endParaRPr>
          </a:p>
          <a:p>
            <a:pPr algn="l"/>
            <a:endParaRPr lang="en-US" altLang="en-US" b="0">
              <a:latin typeface="Times" pitchFamily="-106" charset="0"/>
            </a:endParaRPr>
          </a:p>
          <a:p>
            <a:pPr algn="l">
              <a:lnSpc>
                <a:spcPct val="110000"/>
              </a:lnSpc>
            </a:pPr>
            <a:r>
              <a:rPr lang="en-US" altLang="en-US" b="0">
                <a:latin typeface="Times" pitchFamily="-106" charset="0"/>
              </a:rPr>
              <a:t>Suppose  </a:t>
            </a:r>
            <a:r>
              <a:rPr lang="en-US" altLang="en-US" sz="2000">
                <a:solidFill>
                  <a:srgbClr val="0000FF"/>
                </a:solidFill>
                <a:latin typeface="Courier New" pitchFamily="49" charset="0"/>
              </a:rPr>
              <a:t>f(x) = x%4;  </a:t>
            </a:r>
            <a:r>
              <a:rPr lang="en-US" altLang="en-US" b="0">
                <a:latin typeface="Times" pitchFamily="-106" charset="0"/>
              </a:rPr>
              <a:t>(</a:t>
            </a:r>
            <a:r>
              <a:rPr lang="ja-JP" altLang="en-US" b="0">
                <a:latin typeface="Times" pitchFamily="-106" charset="0"/>
              </a:rPr>
              <a:t>“</a:t>
            </a:r>
            <a:r>
              <a:rPr lang="en-US" altLang="ja-JP" b="0">
                <a:latin typeface="Times" pitchFamily="-106" charset="0"/>
              </a:rPr>
              <a:t>x mod 4</a:t>
            </a:r>
            <a:r>
              <a:rPr lang="ja-JP" altLang="en-US" b="0">
                <a:latin typeface="Times" pitchFamily="-106" charset="0"/>
              </a:rPr>
              <a:t>”</a:t>
            </a:r>
            <a:r>
              <a:rPr lang="en-US" altLang="ja-JP" b="0">
                <a:latin typeface="Times" pitchFamily="-106" charset="0"/>
              </a:rPr>
              <a:t>)   then		              </a:t>
            </a:r>
            <a:r>
              <a:rPr lang="en-US" altLang="ja-JP" sz="2000">
                <a:latin typeface="Courier New" pitchFamily="49" charset="0"/>
              </a:rPr>
              <a:t>map( f, [7,8,9,10,11,12]);</a:t>
            </a:r>
            <a:r>
              <a:rPr lang="en-US" altLang="ja-JP" b="0">
                <a:latin typeface="Times" pitchFamily="-106" charset="0"/>
              </a:rPr>
              <a:t>   </a:t>
            </a:r>
            <a:r>
              <a:rPr lang="en-US" altLang="ja-JP" sz="1600" b="0">
                <a:latin typeface="Times" pitchFamily="-106" charset="0"/>
              </a:rPr>
              <a:t>returns</a:t>
            </a:r>
            <a:r>
              <a:rPr lang="en-US" altLang="ja-JP" b="0">
                <a:latin typeface="Times" pitchFamily="-106" charset="0"/>
              </a:rPr>
              <a:t>    </a:t>
            </a:r>
            <a:r>
              <a:rPr lang="en-US" altLang="ja-JP" sz="2000">
                <a:latin typeface="Courier New" pitchFamily="49" charset="0"/>
              </a:rPr>
              <a:t>[3,0,1,2,3,0]</a:t>
            </a:r>
          </a:p>
          <a:p>
            <a:pPr algn="l"/>
            <a:endParaRPr lang="en-US" altLang="en-US" b="0">
              <a:latin typeface="Times" pitchFamily="-106" charset="0"/>
            </a:endParaRPr>
          </a:p>
          <a:p>
            <a:pPr algn="l"/>
            <a:r>
              <a:rPr lang="en-US" altLang="en-US" sz="2000">
                <a:latin typeface="Courier New" pitchFamily="49" charset="0"/>
              </a:rPr>
              <a:t>map( sort, [[8,6,7],[5,3,0]]);</a:t>
            </a:r>
            <a:r>
              <a:rPr lang="en-US" altLang="en-US" b="0">
                <a:latin typeface="Times" pitchFamily="-106" charset="0"/>
              </a:rPr>
              <a:t>  </a:t>
            </a:r>
            <a:r>
              <a:rPr lang="en-US" altLang="en-US" sz="1600" b="0">
                <a:latin typeface="Times" pitchFamily="-106" charset="0"/>
              </a:rPr>
              <a:t>returns</a:t>
            </a:r>
            <a:r>
              <a:rPr lang="en-US" altLang="en-US" sz="2000">
                <a:latin typeface="Courier New" pitchFamily="49" charset="0"/>
              </a:rPr>
              <a:t>[[6,7,8],[0,3,5]]</a:t>
            </a:r>
            <a:endParaRPr lang="en-US" altLang="en-US" sz="3200">
              <a:latin typeface="Courier New" pitchFamily="49" charset="0"/>
            </a:endParaRPr>
          </a:p>
        </p:txBody>
      </p:sp>
      <p:sp>
        <p:nvSpPr>
          <p:cNvPr id="58371" name="Rectangle 3"/>
          <p:cNvSpPr>
            <a:spLocks noGrp="1" noChangeArrowheads="1"/>
          </p:cNvSpPr>
          <p:nvPr>
            <p:ph type="title"/>
          </p:nvPr>
        </p:nvSpPr>
        <p:spPr>
          <a:xfrm>
            <a:off x="685800" y="228600"/>
            <a:ext cx="7772400" cy="838200"/>
          </a:xfrm>
        </p:spPr>
        <p:txBody>
          <a:bodyPr/>
          <a:lstStyle/>
          <a:p>
            <a:r>
              <a:rPr lang="en-US" altLang="en-US" sz="4800" smtClean="0"/>
              <a:t>Map</a:t>
            </a:r>
            <a:endParaRPr lang="en-US" altLang="en-US" smtClean="0"/>
          </a:p>
        </p:txBody>
      </p:sp>
      <p:sp>
        <p:nvSpPr>
          <p:cNvPr id="58372" name="Rectangle 4"/>
          <p:cNvSpPr>
            <a:spLocks noChangeArrowheads="1"/>
          </p:cNvSpPr>
          <p:nvPr/>
        </p:nvSpPr>
        <p:spPr bwMode="auto">
          <a:xfrm>
            <a:off x="381000" y="5572125"/>
            <a:ext cx="1828800" cy="6096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8373" name="Text Box 5"/>
          <p:cNvSpPr txBox="1">
            <a:spLocks noChangeArrowheads="1"/>
          </p:cNvSpPr>
          <p:nvPr/>
        </p:nvSpPr>
        <p:spPr bwMode="auto">
          <a:xfrm>
            <a:off x="466725" y="5562600"/>
            <a:ext cx="175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latin typeface="Times" pitchFamily="-106" charset="0"/>
              </a:rPr>
              <a:t>map(f,L)</a:t>
            </a:r>
          </a:p>
        </p:txBody>
      </p:sp>
      <p:sp>
        <p:nvSpPr>
          <p:cNvPr id="58374" name="Oval 6"/>
          <p:cNvSpPr>
            <a:spLocks noChangeArrowheads="1"/>
          </p:cNvSpPr>
          <p:nvPr/>
        </p:nvSpPr>
        <p:spPr bwMode="auto">
          <a:xfrm>
            <a:off x="244475" y="1828800"/>
            <a:ext cx="533400" cy="533400"/>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8375" name="Text Box 7"/>
          <p:cNvSpPr txBox="1">
            <a:spLocks noChangeArrowheads="1"/>
          </p:cNvSpPr>
          <p:nvPr/>
        </p:nvSpPr>
        <p:spPr bwMode="auto">
          <a:xfrm>
            <a:off x="358775" y="1868488"/>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latin typeface="Times" pitchFamily="-106" charset="0"/>
              </a:rPr>
              <a:t>1</a:t>
            </a:r>
          </a:p>
        </p:txBody>
      </p:sp>
      <p:sp>
        <p:nvSpPr>
          <p:cNvPr id="58376" name="Oval 8"/>
          <p:cNvSpPr>
            <a:spLocks noChangeArrowheads="1"/>
          </p:cNvSpPr>
          <p:nvPr/>
        </p:nvSpPr>
        <p:spPr bwMode="auto">
          <a:xfrm>
            <a:off x="244475" y="3355975"/>
            <a:ext cx="533400" cy="533400"/>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8377" name="Text Box 9"/>
          <p:cNvSpPr txBox="1">
            <a:spLocks noChangeArrowheads="1"/>
          </p:cNvSpPr>
          <p:nvPr/>
        </p:nvSpPr>
        <p:spPr bwMode="auto">
          <a:xfrm>
            <a:off x="358775" y="339566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latin typeface="Times" pitchFamily="-106" charset="0"/>
              </a:rPr>
              <a:t>2</a:t>
            </a:r>
          </a:p>
        </p:txBody>
      </p:sp>
      <p:sp>
        <p:nvSpPr>
          <p:cNvPr id="58378" name="Oval 10"/>
          <p:cNvSpPr>
            <a:spLocks noChangeArrowheads="1"/>
          </p:cNvSpPr>
          <p:nvPr/>
        </p:nvSpPr>
        <p:spPr bwMode="auto">
          <a:xfrm>
            <a:off x="260350" y="4495800"/>
            <a:ext cx="533400" cy="533400"/>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8379" name="Text Box 11"/>
          <p:cNvSpPr txBox="1">
            <a:spLocks noChangeArrowheads="1"/>
          </p:cNvSpPr>
          <p:nvPr/>
        </p:nvSpPr>
        <p:spPr bwMode="auto">
          <a:xfrm>
            <a:off x="374650" y="4535488"/>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latin typeface="Times" pitchFamily="-106" charset="0"/>
              </a:rPr>
              <a:t>3</a:t>
            </a:r>
          </a:p>
        </p:txBody>
      </p:sp>
      <p:grpSp>
        <p:nvGrpSpPr>
          <p:cNvPr id="58380" name="Group 12"/>
          <p:cNvGrpSpPr>
            <a:grpSpLocks/>
          </p:cNvGrpSpPr>
          <p:nvPr/>
        </p:nvGrpSpPr>
        <p:grpSpPr bwMode="auto">
          <a:xfrm>
            <a:off x="6705600" y="228600"/>
            <a:ext cx="2057400" cy="854075"/>
            <a:chOff x="4320" y="1344"/>
            <a:chExt cx="1296" cy="538"/>
          </a:xfrm>
        </p:grpSpPr>
        <p:sp>
          <p:nvSpPr>
            <p:cNvPr id="58384" name="Text Box 13"/>
            <p:cNvSpPr txBox="1">
              <a:spLocks noChangeArrowheads="1"/>
            </p:cNvSpPr>
            <p:nvPr/>
          </p:nvSpPr>
          <p:spPr bwMode="auto">
            <a:xfrm>
              <a:off x="4320" y="1728"/>
              <a:ext cx="1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00">
                  <a:latin typeface="Arial" pitchFamily="34" charset="0"/>
                </a:rPr>
                <a:t>http://www.asciimation.co.nz</a:t>
              </a:r>
            </a:p>
          </p:txBody>
        </p:sp>
        <p:sp>
          <p:nvSpPr>
            <p:cNvPr id="58385" name="Text Box 14"/>
            <p:cNvSpPr txBox="1">
              <a:spLocks noChangeArrowheads="1"/>
            </p:cNvSpPr>
            <p:nvPr/>
          </p:nvSpPr>
          <p:spPr bwMode="auto">
            <a:xfrm>
              <a:off x="4512" y="1344"/>
              <a:ext cx="96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800">
                  <a:solidFill>
                    <a:srgbClr val="000000"/>
                  </a:solidFill>
                  <a:latin typeface="Courier" charset="0"/>
                </a:rPr>
                <a:t>     A /  \  o</a:t>
              </a:r>
            </a:p>
            <a:p>
              <a:pPr algn="l">
                <a:spcBef>
                  <a:spcPct val="0"/>
                </a:spcBef>
              </a:pPr>
              <a:r>
                <a:rPr lang="en-US" altLang="en-US" sz="800">
                  <a:solidFill>
                    <a:srgbClr val="000000"/>
                  </a:solidFill>
                  <a:latin typeface="Courier" charset="0"/>
                </a:rPr>
                <a:t>    /&lt;/    \/|&gt;</a:t>
              </a:r>
            </a:p>
            <a:p>
              <a:pPr algn="l">
                <a:spcBef>
                  <a:spcPct val="0"/>
                </a:spcBef>
              </a:pPr>
              <a:r>
                <a:rPr lang="en-US" altLang="en-US" sz="800">
                  <a:solidFill>
                    <a:srgbClr val="000000"/>
                  </a:solidFill>
                  <a:latin typeface="Courier" charset="0"/>
                </a:rPr>
                <a:t>   / \       /\</a:t>
              </a:r>
            </a:p>
            <a:p>
              <a:pPr algn="l">
                <a:spcBef>
                  <a:spcPct val="0"/>
                </a:spcBef>
              </a:pPr>
              <a:r>
                <a:rPr lang="en-US" altLang="en-US" sz="800">
                  <a:solidFill>
                    <a:srgbClr val="000000"/>
                  </a:solidFill>
                  <a:latin typeface="Courier" charset="0"/>
                </a:rPr>
                <a:t>__/___\______\ \____</a:t>
              </a:r>
              <a:endParaRPr lang="en-US" altLang="en-US" sz="800">
                <a:latin typeface="Courier" charset="0"/>
              </a:endParaRPr>
            </a:p>
          </p:txBody>
        </p:sp>
      </p:grpSp>
      <p:grpSp>
        <p:nvGrpSpPr>
          <p:cNvPr id="58381" name="Group 15"/>
          <p:cNvGrpSpPr>
            <a:grpSpLocks/>
          </p:cNvGrpSpPr>
          <p:nvPr/>
        </p:nvGrpSpPr>
        <p:grpSpPr bwMode="auto">
          <a:xfrm>
            <a:off x="392113" y="1219200"/>
            <a:ext cx="8218487" cy="180975"/>
            <a:chOff x="295" y="1311"/>
            <a:chExt cx="5177" cy="114"/>
          </a:xfrm>
        </p:grpSpPr>
        <p:sp>
          <p:nvSpPr>
            <p:cNvPr id="58382" name="Rectangle 1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8383" name="Rectangle 1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066800" y="1524000"/>
            <a:ext cx="7650163"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a:latin typeface="Courier New" pitchFamily="49" charset="0"/>
              </a:rPr>
              <a:t>(foldr + 0 '(1 2 3 4])           10</a:t>
            </a:r>
            <a:endParaRPr lang="en-US" altLang="en-US" sz="2000" b="0">
              <a:latin typeface="Helvetica" charset="0"/>
            </a:endParaRPr>
          </a:p>
          <a:p>
            <a:pPr algn="l"/>
            <a:endParaRPr lang="en-US" altLang="en-US" b="0">
              <a:latin typeface="Times" pitchFamily="-106" charset="0"/>
            </a:endParaRPr>
          </a:p>
          <a:p>
            <a:pPr algn="l"/>
            <a:endParaRPr lang="en-US" altLang="en-US" sz="1800" b="0">
              <a:latin typeface="Georgia" pitchFamily="18" charset="0"/>
            </a:endParaRPr>
          </a:p>
          <a:p>
            <a:pPr algn="l"/>
            <a:endParaRPr lang="en-US" altLang="en-US" sz="1800" b="0">
              <a:latin typeface="Georgia" pitchFamily="18" charset="0"/>
            </a:endParaRPr>
          </a:p>
          <a:p>
            <a:pPr algn="l">
              <a:lnSpc>
                <a:spcPct val="110000"/>
              </a:lnSpc>
            </a:pPr>
            <a:r>
              <a:rPr lang="en-US" altLang="en-US" b="0">
                <a:latin typeface="Times" pitchFamily="-106" charset="0"/>
              </a:rPr>
              <a:t>Suppose    </a:t>
            </a:r>
            <a:r>
              <a:rPr lang="en-US" altLang="en-US" sz="2000">
                <a:solidFill>
                  <a:srgbClr val="0000FF"/>
                </a:solidFill>
                <a:latin typeface="Courier New" pitchFamily="49" charset="0"/>
              </a:rPr>
              <a:t>max(x,y) =  x &gt; y ? x : y;</a:t>
            </a:r>
            <a:r>
              <a:rPr lang="en-US" altLang="en-US" sz="1800" b="0">
                <a:latin typeface="Georgia" pitchFamily="18" charset="0"/>
              </a:rPr>
              <a:t>        </a:t>
            </a:r>
            <a:r>
              <a:rPr lang="en-US" altLang="en-US" b="0">
                <a:latin typeface="Times" pitchFamily="-106" charset="0"/>
              </a:rPr>
              <a:t>then</a:t>
            </a:r>
          </a:p>
          <a:p>
            <a:pPr algn="l">
              <a:lnSpc>
                <a:spcPct val="110000"/>
              </a:lnSpc>
            </a:pPr>
            <a:r>
              <a:rPr lang="en-US" altLang="en-US" sz="2000">
                <a:latin typeface="Courier New" pitchFamily="49" charset="0"/>
              </a:rPr>
              <a:t>(foldr max -Infinity, [5, -5, 14, 10]); </a:t>
            </a:r>
            <a:r>
              <a:rPr lang="en-US" altLang="en-US" b="0">
                <a:latin typeface="Times" pitchFamily="-106" charset="0"/>
              </a:rPr>
              <a:t> </a:t>
            </a:r>
            <a:r>
              <a:rPr lang="en-US" altLang="en-US" sz="1600" b="0">
                <a:latin typeface="Times" pitchFamily="-106" charset="0"/>
              </a:rPr>
              <a:t>returns</a:t>
            </a:r>
            <a:r>
              <a:rPr lang="en-US" altLang="en-US" b="0">
                <a:latin typeface="Times" pitchFamily="-106" charset="0"/>
              </a:rPr>
              <a:t>  </a:t>
            </a:r>
            <a:r>
              <a:rPr lang="en-US" altLang="en-US" sz="2000">
                <a:latin typeface="Courier New" pitchFamily="49" charset="0"/>
              </a:rPr>
              <a:t>14</a:t>
            </a:r>
            <a:endParaRPr lang="en-US" altLang="en-US" b="0">
              <a:latin typeface="Times" pitchFamily="-106" charset="0"/>
            </a:endParaRPr>
          </a:p>
        </p:txBody>
      </p:sp>
      <p:sp>
        <p:nvSpPr>
          <p:cNvPr id="59395" name="Rectangle 3"/>
          <p:cNvSpPr>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sz="4800" b="0">
                <a:solidFill>
                  <a:schemeClr val="tx2"/>
                </a:solidFill>
                <a:latin typeface="Times" pitchFamily="-106" charset="0"/>
              </a:rPr>
              <a:t>Foldr</a:t>
            </a:r>
            <a:endParaRPr lang="en-US" altLang="en-US" sz="4400" b="0">
              <a:solidFill>
                <a:schemeClr val="tx2"/>
              </a:solidFill>
              <a:latin typeface="Times" pitchFamily="-106" charset="0"/>
            </a:endParaRPr>
          </a:p>
        </p:txBody>
      </p:sp>
      <p:sp>
        <p:nvSpPr>
          <p:cNvPr id="59396" name="Rectangle 4"/>
          <p:cNvSpPr>
            <a:spLocks noChangeArrowheads="1"/>
          </p:cNvSpPr>
          <p:nvPr/>
        </p:nvSpPr>
        <p:spPr bwMode="auto">
          <a:xfrm>
            <a:off x="304800" y="5562600"/>
            <a:ext cx="2590800" cy="6096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9397" name="Text Box 5"/>
          <p:cNvSpPr txBox="1">
            <a:spLocks noChangeArrowheads="1"/>
          </p:cNvSpPr>
          <p:nvPr/>
        </p:nvSpPr>
        <p:spPr bwMode="auto">
          <a:xfrm>
            <a:off x="409575" y="558165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latin typeface="Times" pitchFamily="-106" charset="0"/>
              </a:rPr>
              <a:t>reduce(f,e,L)</a:t>
            </a:r>
          </a:p>
        </p:txBody>
      </p:sp>
      <p:sp>
        <p:nvSpPr>
          <p:cNvPr id="59398" name="Oval 6"/>
          <p:cNvSpPr>
            <a:spLocks noChangeArrowheads="1"/>
          </p:cNvSpPr>
          <p:nvPr/>
        </p:nvSpPr>
        <p:spPr bwMode="auto">
          <a:xfrm>
            <a:off x="457200" y="1524000"/>
            <a:ext cx="533400" cy="533400"/>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9399" name="Text Box 7"/>
          <p:cNvSpPr txBox="1">
            <a:spLocks noChangeArrowheads="1"/>
          </p:cNvSpPr>
          <p:nvPr/>
        </p:nvSpPr>
        <p:spPr bwMode="auto">
          <a:xfrm>
            <a:off x="571500" y="1563688"/>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latin typeface="Times" pitchFamily="-106" charset="0"/>
              </a:rPr>
              <a:t>1</a:t>
            </a:r>
          </a:p>
        </p:txBody>
      </p:sp>
      <p:sp>
        <p:nvSpPr>
          <p:cNvPr id="59400" name="Oval 8"/>
          <p:cNvSpPr>
            <a:spLocks noChangeArrowheads="1"/>
          </p:cNvSpPr>
          <p:nvPr/>
        </p:nvSpPr>
        <p:spPr bwMode="auto">
          <a:xfrm>
            <a:off x="457200" y="3657600"/>
            <a:ext cx="533400" cy="533400"/>
          </a:xfrm>
          <a:prstGeom prst="ellipse">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9401" name="Text Box 9"/>
          <p:cNvSpPr txBox="1">
            <a:spLocks noChangeArrowheads="1"/>
          </p:cNvSpPr>
          <p:nvPr/>
        </p:nvSpPr>
        <p:spPr bwMode="auto">
          <a:xfrm>
            <a:off x="571500" y="3697288"/>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latin typeface="Times" pitchFamily="-106" charset="0"/>
              </a:rPr>
              <a:t>2</a:t>
            </a:r>
          </a:p>
        </p:txBody>
      </p:sp>
      <p:grpSp>
        <p:nvGrpSpPr>
          <p:cNvPr id="59402" name="Group 10"/>
          <p:cNvGrpSpPr>
            <a:grpSpLocks/>
          </p:cNvGrpSpPr>
          <p:nvPr/>
        </p:nvGrpSpPr>
        <p:grpSpPr bwMode="auto">
          <a:xfrm>
            <a:off x="392113" y="1143000"/>
            <a:ext cx="8218487" cy="180975"/>
            <a:chOff x="295" y="1311"/>
            <a:chExt cx="5177" cy="114"/>
          </a:xfrm>
        </p:grpSpPr>
        <p:sp>
          <p:nvSpPr>
            <p:cNvPr id="59403" name="Rectangle 11"/>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59404" name="Rectangle 12"/>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304800"/>
            <a:ext cx="8077200" cy="533400"/>
          </a:xfrm>
        </p:spPr>
        <p:txBody>
          <a:bodyPr/>
          <a:lstStyle/>
          <a:p>
            <a:r>
              <a:rPr lang="en-US" altLang="en-US" sz="4800" smtClean="0"/>
              <a:t>Example</a:t>
            </a:r>
            <a:endParaRPr lang="en-US" altLang="en-US" smtClean="0"/>
          </a:p>
        </p:txBody>
      </p:sp>
      <p:sp>
        <p:nvSpPr>
          <p:cNvPr id="60419" name="Text Box 3"/>
          <p:cNvSpPr txBox="1">
            <a:spLocks noChangeArrowheads="1"/>
          </p:cNvSpPr>
          <p:nvPr/>
        </p:nvSpPr>
        <p:spPr bwMode="auto">
          <a:xfrm>
            <a:off x="457200" y="16002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latin typeface="Times" pitchFamily="-106" charset="0"/>
              </a:rPr>
              <a:t> Specification:</a:t>
            </a:r>
          </a:p>
        </p:txBody>
      </p:sp>
      <p:sp>
        <p:nvSpPr>
          <p:cNvPr id="60420" name="Text Box 4"/>
          <p:cNvSpPr txBox="1">
            <a:spLocks noChangeArrowheads="1"/>
          </p:cNvSpPr>
          <p:nvPr/>
        </p:nvSpPr>
        <p:spPr bwMode="auto">
          <a:xfrm>
            <a:off x="3352800" y="1692275"/>
            <a:ext cx="487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b="0">
                <a:latin typeface="Helvetica" charset="0"/>
              </a:rPr>
              <a:t>prod(L)</a:t>
            </a:r>
            <a:r>
              <a:rPr lang="en-US" altLang="en-US" b="0">
                <a:latin typeface="Times" pitchFamily="-106" charset="0"/>
              </a:rPr>
              <a:t> returns the product of the elements of a list </a:t>
            </a:r>
            <a:r>
              <a:rPr lang="en-US" altLang="en-US" sz="2000" b="0">
                <a:latin typeface="Helvetica" charset="0"/>
              </a:rPr>
              <a:t>L</a:t>
            </a:r>
            <a:endParaRPr lang="en-US" altLang="en-US" sz="1600" b="0">
              <a:latin typeface="Times" pitchFamily="-106" charset="0"/>
            </a:endParaRPr>
          </a:p>
        </p:txBody>
      </p:sp>
      <p:sp>
        <p:nvSpPr>
          <p:cNvPr id="60421" name="Text Box 5"/>
          <p:cNvSpPr txBox="1">
            <a:spLocks noChangeArrowheads="1"/>
          </p:cNvSpPr>
          <p:nvPr/>
        </p:nvSpPr>
        <p:spPr bwMode="auto">
          <a:xfrm>
            <a:off x="457200" y="2544763"/>
            <a:ext cx="2057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latin typeface="Times" pitchFamily="-106" charset="0"/>
              </a:rPr>
              <a:t> Examples:</a:t>
            </a:r>
          </a:p>
        </p:txBody>
      </p:sp>
      <p:sp>
        <p:nvSpPr>
          <p:cNvPr id="60422" name="Text Box 6"/>
          <p:cNvSpPr txBox="1">
            <a:spLocks noChangeArrowheads="1"/>
          </p:cNvSpPr>
          <p:nvPr/>
        </p:nvSpPr>
        <p:spPr bwMode="auto">
          <a:xfrm>
            <a:off x="2743200" y="25908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b="0">
                <a:latin typeface="Helvetica" charset="0"/>
              </a:rPr>
              <a:t>prod([4, 5, 6]) ;               	prod(range(1,10));       	    120                                 3628800     </a:t>
            </a:r>
          </a:p>
        </p:txBody>
      </p:sp>
      <p:sp>
        <p:nvSpPr>
          <p:cNvPr id="60423" name="Text Box 7"/>
          <p:cNvSpPr txBox="1">
            <a:spLocks noChangeArrowheads="1"/>
          </p:cNvSpPr>
          <p:nvPr/>
        </p:nvSpPr>
        <p:spPr bwMode="auto">
          <a:xfrm>
            <a:off x="457200" y="3916363"/>
            <a:ext cx="1371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latin typeface="Times" pitchFamily="-106" charset="0"/>
              </a:rPr>
              <a:t> Code:</a:t>
            </a:r>
          </a:p>
        </p:txBody>
      </p:sp>
      <p:grpSp>
        <p:nvGrpSpPr>
          <p:cNvPr id="60424" name="Group 8"/>
          <p:cNvGrpSpPr>
            <a:grpSpLocks/>
          </p:cNvGrpSpPr>
          <p:nvPr/>
        </p:nvGrpSpPr>
        <p:grpSpPr bwMode="auto">
          <a:xfrm>
            <a:off x="392113" y="1282700"/>
            <a:ext cx="8218487" cy="180975"/>
            <a:chOff x="295" y="1311"/>
            <a:chExt cx="5177" cy="114"/>
          </a:xfrm>
        </p:grpSpPr>
        <p:sp>
          <p:nvSpPr>
            <p:cNvPr id="60426"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0427"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60425" name="Text Box 11"/>
          <p:cNvSpPr txBox="1">
            <a:spLocks noChangeArrowheads="1"/>
          </p:cNvSpPr>
          <p:nvPr/>
        </p:nvSpPr>
        <p:spPr bwMode="auto">
          <a:xfrm>
            <a:off x="7459663" y="6503988"/>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1200">
                <a:solidFill>
                  <a:srgbClr val="0333FF"/>
                </a:solidFill>
                <a:latin typeface="Courier New" pitchFamily="49" charset="0"/>
              </a:rPr>
              <a:t>fac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273050"/>
            <a:ext cx="8077200" cy="762000"/>
          </a:xfrm>
        </p:spPr>
        <p:txBody>
          <a:bodyPr/>
          <a:lstStyle/>
          <a:p>
            <a:r>
              <a:rPr lang="en-US" altLang="en-US" sz="3800" smtClean="0"/>
              <a:t>closestToTheAnswer?</a:t>
            </a:r>
            <a:endParaRPr lang="en-US" altLang="en-US" smtClean="0"/>
          </a:p>
        </p:txBody>
      </p:sp>
      <p:sp>
        <p:nvSpPr>
          <p:cNvPr id="61443" name="Text Box 3"/>
          <p:cNvSpPr txBox="1">
            <a:spLocks noChangeArrowheads="1"/>
          </p:cNvSpPr>
          <p:nvPr/>
        </p:nvSpPr>
        <p:spPr bwMode="auto">
          <a:xfrm>
            <a:off x="228600" y="15240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latin typeface="Times" pitchFamily="-106" charset="0"/>
              </a:rPr>
              <a:t> Specification:</a:t>
            </a:r>
          </a:p>
        </p:txBody>
      </p:sp>
      <p:sp>
        <p:nvSpPr>
          <p:cNvPr id="61444" name="Text Box 4"/>
          <p:cNvSpPr txBox="1">
            <a:spLocks noChangeArrowheads="1"/>
          </p:cNvSpPr>
          <p:nvPr/>
        </p:nvSpPr>
        <p:spPr bwMode="auto">
          <a:xfrm>
            <a:off x="3352800" y="1387475"/>
            <a:ext cx="487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b="0">
                <a:latin typeface="Helvetica" charset="0"/>
              </a:rPr>
              <a:t>closestTo42(L)</a:t>
            </a:r>
            <a:r>
              <a:rPr lang="en-US" altLang="en-US" b="0">
                <a:latin typeface="Times" pitchFamily="-106" charset="0"/>
              </a:rPr>
              <a:t> returns the element of 	</a:t>
            </a:r>
            <a:r>
              <a:rPr lang="en-US" altLang="en-US" sz="2000" b="0">
                <a:latin typeface="Helvetica" charset="0"/>
              </a:rPr>
              <a:t>L</a:t>
            </a:r>
            <a:r>
              <a:rPr lang="en-US" altLang="en-US" b="0">
                <a:latin typeface="Times" pitchFamily="-106" charset="0"/>
              </a:rPr>
              <a:t> which is closest to 42</a:t>
            </a:r>
            <a:endParaRPr lang="en-US" altLang="en-US" sz="1600" b="0">
              <a:latin typeface="Times" pitchFamily="-106" charset="0"/>
            </a:endParaRPr>
          </a:p>
        </p:txBody>
      </p:sp>
      <p:sp>
        <p:nvSpPr>
          <p:cNvPr id="61445" name="Text Box 5"/>
          <p:cNvSpPr txBox="1">
            <a:spLocks noChangeArrowheads="1"/>
          </p:cNvSpPr>
          <p:nvPr/>
        </p:nvSpPr>
        <p:spPr bwMode="auto">
          <a:xfrm>
            <a:off x="228600" y="2468563"/>
            <a:ext cx="2057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latin typeface="Times" pitchFamily="-106" charset="0"/>
              </a:rPr>
              <a:t> Examples:</a:t>
            </a:r>
          </a:p>
        </p:txBody>
      </p:sp>
      <p:sp>
        <p:nvSpPr>
          <p:cNvPr id="61446" name="Text Box 6"/>
          <p:cNvSpPr txBox="1">
            <a:spLocks noChangeArrowheads="1"/>
          </p:cNvSpPr>
          <p:nvPr/>
        </p:nvSpPr>
        <p:spPr bwMode="auto">
          <a:xfrm>
            <a:off x="2286000" y="2514600"/>
            <a:ext cx="6705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2000" b="0">
                <a:latin typeface="Helvetica" charset="0"/>
              </a:rPr>
              <a:t>closestTo42([4, 16, -17]);     closestTo42(range(1.7,50.7));           16                                         41.7</a:t>
            </a:r>
          </a:p>
        </p:txBody>
      </p:sp>
      <p:sp>
        <p:nvSpPr>
          <p:cNvPr id="61447" name="Text Box 7"/>
          <p:cNvSpPr txBox="1">
            <a:spLocks noChangeArrowheads="1"/>
          </p:cNvSpPr>
          <p:nvPr/>
        </p:nvSpPr>
        <p:spPr bwMode="auto">
          <a:xfrm>
            <a:off x="228600" y="33528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3200" b="0">
                <a:latin typeface="Times" pitchFamily="-106" charset="0"/>
              </a:rPr>
              <a:t> Code:</a:t>
            </a:r>
          </a:p>
        </p:txBody>
      </p:sp>
      <p:grpSp>
        <p:nvGrpSpPr>
          <p:cNvPr id="61448" name="Group 8"/>
          <p:cNvGrpSpPr>
            <a:grpSpLocks/>
          </p:cNvGrpSpPr>
          <p:nvPr/>
        </p:nvGrpSpPr>
        <p:grpSpPr bwMode="auto">
          <a:xfrm>
            <a:off x="392113" y="1127125"/>
            <a:ext cx="8218487" cy="180975"/>
            <a:chOff x="295" y="1311"/>
            <a:chExt cx="5177" cy="114"/>
          </a:xfrm>
        </p:grpSpPr>
        <p:sp>
          <p:nvSpPr>
            <p:cNvPr id="61450"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1451"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61449" name="Text Box 11"/>
          <p:cNvSpPr txBox="1">
            <a:spLocks noChangeArrowheads="1"/>
          </p:cNvSpPr>
          <p:nvPr/>
        </p:nvSpPr>
        <p:spPr bwMode="auto">
          <a:xfrm>
            <a:off x="7086600" y="6503988"/>
            <a:ext cx="1973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1200" b="0" i="1" u="sng">
                <a:solidFill>
                  <a:srgbClr val="0333FF"/>
                </a:solidFill>
                <a:latin typeface="Comic Sans MS" pitchFamily="66" charset="0"/>
              </a:rPr>
              <a:t>too many</a:t>
            </a:r>
            <a:r>
              <a:rPr lang="en-US" altLang="en-US" sz="1200" b="0" i="1">
                <a:solidFill>
                  <a:srgbClr val="0333FF"/>
                </a:solidFill>
                <a:latin typeface="Comic Sans MS" pitchFamily="66" charset="0"/>
              </a:rPr>
              <a:t> </a:t>
            </a:r>
            <a:r>
              <a:rPr lang="en-US" altLang="en-US" sz="1200" b="0">
                <a:solidFill>
                  <a:srgbClr val="0333FF"/>
                </a:solidFill>
                <a:latin typeface="Comic Sans MS" pitchFamily="66" charset="0"/>
              </a:rPr>
              <a:t>solutions ?!?</a:t>
            </a:r>
            <a:endParaRPr lang="en-US" altLang="en-US" sz="1200" b="0" i="1">
              <a:solidFill>
                <a:srgbClr val="0333FF"/>
              </a:solidFill>
              <a:latin typeface="Comic Sans MS" pitchFamily="66"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228600"/>
            <a:ext cx="8077200" cy="1143000"/>
          </a:xfrm>
        </p:spPr>
        <p:txBody>
          <a:bodyPr/>
          <a:lstStyle/>
          <a:p>
            <a:r>
              <a:rPr lang="en-US" altLang="en-US" smtClean="0"/>
              <a:t>Functions are first-class objects</a:t>
            </a:r>
          </a:p>
        </p:txBody>
      </p:sp>
      <p:sp>
        <p:nvSpPr>
          <p:cNvPr id="62467" name="Text Box 3"/>
          <p:cNvSpPr txBox="1">
            <a:spLocks noChangeArrowheads="1"/>
          </p:cNvSpPr>
          <p:nvPr/>
        </p:nvSpPr>
        <p:spPr bwMode="auto">
          <a:xfrm>
            <a:off x="685800" y="1905000"/>
            <a:ext cx="78486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buFontTx/>
              <a:buChar char="•"/>
            </a:pPr>
            <a:r>
              <a:rPr lang="en-US" altLang="en-US" sz="3200" b="0">
                <a:latin typeface="Times" pitchFamily="-106" charset="0"/>
              </a:rPr>
              <a:t> can be arguments of functions</a:t>
            </a:r>
          </a:p>
          <a:p>
            <a:pPr algn="l">
              <a:buFontTx/>
              <a:buChar char="•"/>
            </a:pPr>
            <a:endParaRPr lang="en-US" altLang="en-US" sz="3200" b="0">
              <a:latin typeface="Times" pitchFamily="-106" charset="0"/>
            </a:endParaRPr>
          </a:p>
          <a:p>
            <a:pPr algn="l">
              <a:buFontTx/>
              <a:buChar char="•"/>
            </a:pPr>
            <a:r>
              <a:rPr lang="en-US" altLang="en-US" sz="3200" b="0">
                <a:latin typeface="Times" pitchFamily="-106" charset="0"/>
              </a:rPr>
              <a:t> can be the return value from a function</a:t>
            </a:r>
          </a:p>
          <a:p>
            <a:pPr algn="l">
              <a:buFontTx/>
              <a:buChar char="•"/>
            </a:pPr>
            <a:endParaRPr lang="en-US" altLang="en-US" sz="3200" b="0">
              <a:latin typeface="Times" pitchFamily="-106" charset="0"/>
            </a:endParaRPr>
          </a:p>
          <a:p>
            <a:pPr algn="l">
              <a:buFontTx/>
              <a:buChar char="•"/>
            </a:pPr>
            <a:r>
              <a:rPr lang="en-US" altLang="en-US" sz="3200" b="0">
                <a:latin typeface="Times" pitchFamily="-106" charset="0"/>
              </a:rPr>
              <a:t> variables (names) can be bound to functions</a:t>
            </a:r>
          </a:p>
          <a:p>
            <a:pPr algn="l"/>
            <a:r>
              <a:rPr lang="en-US" altLang="en-US" sz="3200" b="0">
                <a:latin typeface="Times" pitchFamily="-106" charset="0"/>
              </a:rPr>
              <a:t> 	… but need not be !</a:t>
            </a:r>
          </a:p>
        </p:txBody>
      </p:sp>
      <p:sp>
        <p:nvSpPr>
          <p:cNvPr id="62468" name="Text Box 4"/>
          <p:cNvSpPr txBox="1">
            <a:spLocks noChangeArrowheads="1"/>
          </p:cNvSpPr>
          <p:nvPr/>
        </p:nvSpPr>
        <p:spPr bwMode="auto">
          <a:xfrm>
            <a:off x="7010400" y="1828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latin typeface="Sand" charset="0"/>
              </a:rPr>
              <a:t>Anything that data can do, we can do better!</a:t>
            </a:r>
          </a:p>
        </p:txBody>
      </p:sp>
      <p:sp>
        <p:nvSpPr>
          <p:cNvPr id="62469" name="Text Box 5"/>
          <p:cNvSpPr txBox="1">
            <a:spLocks noChangeArrowheads="1"/>
          </p:cNvSpPr>
          <p:nvPr/>
        </p:nvSpPr>
        <p:spPr bwMode="auto">
          <a:xfrm>
            <a:off x="7772400" y="24384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400" b="0">
                <a:latin typeface="Times" pitchFamily="-106" charset="0"/>
              </a:rPr>
              <a:t>- functions</a:t>
            </a:r>
          </a:p>
        </p:txBody>
      </p:sp>
      <p:sp>
        <p:nvSpPr>
          <p:cNvPr id="62470" name="Rectangle 6"/>
          <p:cNvSpPr>
            <a:spLocks noChangeArrowheads="1"/>
          </p:cNvSpPr>
          <p:nvPr/>
        </p:nvSpPr>
        <p:spPr bwMode="auto">
          <a:xfrm>
            <a:off x="6858000" y="1752600"/>
            <a:ext cx="1905000" cy="990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2471" name="Text Box 7"/>
          <p:cNvSpPr txBox="1">
            <a:spLocks noChangeArrowheads="1"/>
          </p:cNvSpPr>
          <p:nvPr/>
        </p:nvSpPr>
        <p:spPr bwMode="auto">
          <a:xfrm>
            <a:off x="7848600" y="64008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b="0">
                <a:solidFill>
                  <a:srgbClr val="0333FF"/>
                </a:solidFill>
                <a:latin typeface="Sand" charset="0"/>
              </a:rPr>
              <a:t>But why ?</a:t>
            </a:r>
          </a:p>
        </p:txBody>
      </p:sp>
      <p:grpSp>
        <p:nvGrpSpPr>
          <p:cNvPr id="62472" name="Group 8"/>
          <p:cNvGrpSpPr>
            <a:grpSpLocks/>
          </p:cNvGrpSpPr>
          <p:nvPr/>
        </p:nvGrpSpPr>
        <p:grpSpPr bwMode="auto">
          <a:xfrm>
            <a:off x="392113" y="1127125"/>
            <a:ext cx="8218487" cy="180975"/>
            <a:chOff x="295" y="1311"/>
            <a:chExt cx="5177" cy="114"/>
          </a:xfrm>
        </p:grpSpPr>
        <p:sp>
          <p:nvSpPr>
            <p:cNvPr id="62473"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2474"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768350" y="21844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See you on Thursday!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533400" y="1009650"/>
            <a:ext cx="8218488" cy="180975"/>
            <a:chOff x="295" y="1311"/>
            <a:chExt cx="5177" cy="114"/>
          </a:xfrm>
        </p:grpSpPr>
        <p:sp>
          <p:nvSpPr>
            <p:cNvPr id="6453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453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64515"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latin typeface="Times" pitchFamily="-106" charset="0"/>
              </a:rPr>
              <a:t>Scheme !</a:t>
            </a:r>
          </a:p>
        </p:txBody>
      </p:sp>
      <p:sp>
        <p:nvSpPr>
          <p:cNvPr id="64516" name="Text Box 6"/>
          <p:cNvSpPr txBox="1">
            <a:spLocks noChangeArrowheads="1"/>
          </p:cNvSpPr>
          <p:nvPr/>
        </p:nvSpPr>
        <p:spPr bwMode="auto">
          <a:xfrm>
            <a:off x="914400" y="1466850"/>
            <a:ext cx="7467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buFontTx/>
              <a:buChar char="•"/>
            </a:pPr>
            <a:r>
              <a:rPr lang="en-US" altLang="en-US" sz="3000" b="0"/>
              <a:t> History:  John McCarthy and LISP (1960)</a:t>
            </a:r>
          </a:p>
        </p:txBody>
      </p:sp>
      <p:pic>
        <p:nvPicPr>
          <p:cNvPr id="64517" name="Picture 7" descr="bart-nagel-john-mccarth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0"/>
            <a:ext cx="27590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8"/>
          <p:cNvSpPr txBox="1">
            <a:spLocks noChangeArrowheads="1"/>
          </p:cNvSpPr>
          <p:nvPr/>
        </p:nvSpPr>
        <p:spPr bwMode="auto">
          <a:xfrm>
            <a:off x="5838825" y="5935663"/>
            <a:ext cx="26622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latin typeface="Times" pitchFamily="-106" charset="0"/>
              </a:rPr>
              <a:t>Part of most AI researchers' geneology…</a:t>
            </a:r>
          </a:p>
        </p:txBody>
      </p:sp>
      <p:grpSp>
        <p:nvGrpSpPr>
          <p:cNvPr id="64519" name="Group 9"/>
          <p:cNvGrpSpPr>
            <a:grpSpLocks/>
          </p:cNvGrpSpPr>
          <p:nvPr/>
        </p:nvGrpSpPr>
        <p:grpSpPr bwMode="auto">
          <a:xfrm>
            <a:off x="381000" y="6019800"/>
            <a:ext cx="450850" cy="509588"/>
            <a:chOff x="2928" y="1051"/>
            <a:chExt cx="840" cy="957"/>
          </a:xfrm>
        </p:grpSpPr>
        <p:sp>
          <p:nvSpPr>
            <p:cNvPr id="64523" name="Freeform 10"/>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4524"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4525"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4526"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4527"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4528"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4529"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4530"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4531"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4532"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4533"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4534"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4535"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4520" name="Text Box 23"/>
          <p:cNvSpPr txBox="1">
            <a:spLocks noChangeArrowheads="1"/>
          </p:cNvSpPr>
          <p:nvPr/>
        </p:nvSpPr>
        <p:spPr bwMode="auto">
          <a:xfrm>
            <a:off x="2244725" y="2333625"/>
            <a:ext cx="3290888"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lnSpc>
                <a:spcPct val="50000"/>
              </a:lnSpc>
            </a:pPr>
            <a:r>
              <a:rPr lang="en-US" altLang="en-US" sz="1800" b="0">
                <a:latin typeface="Times" pitchFamily="-106" charset="0"/>
              </a:rPr>
              <a:t>Stanford University</a:t>
            </a:r>
          </a:p>
          <a:p>
            <a:pPr algn="r">
              <a:lnSpc>
                <a:spcPct val="50000"/>
              </a:lnSpc>
            </a:pPr>
            <a:r>
              <a:rPr lang="en-US" altLang="en-US" sz="1800" b="0">
                <a:latin typeface="Times" pitchFamily="-106" charset="0"/>
              </a:rPr>
              <a:t>coined </a:t>
            </a:r>
            <a:r>
              <a:rPr lang="en-US" altLang="en-US" sz="1800" b="0" i="1">
                <a:latin typeface="Times" pitchFamily="-106" charset="0"/>
              </a:rPr>
              <a:t>Artificial Intelligence</a:t>
            </a:r>
            <a:endParaRPr lang="en-US" altLang="en-US" sz="1800" b="0">
              <a:latin typeface="Times" pitchFamily="-106" charset="0"/>
            </a:endParaRPr>
          </a:p>
          <a:p>
            <a:pPr algn="r">
              <a:lnSpc>
                <a:spcPct val="50000"/>
              </a:lnSpc>
            </a:pPr>
            <a:r>
              <a:rPr lang="en-US" altLang="en-US" sz="1800" b="0">
                <a:latin typeface="Times" pitchFamily="-106" charset="0"/>
              </a:rPr>
              <a:t>'56 Dartmouth Conf.</a:t>
            </a:r>
          </a:p>
        </p:txBody>
      </p:sp>
      <p:sp>
        <p:nvSpPr>
          <p:cNvPr id="64521" name="Text Box 24"/>
          <p:cNvSpPr txBox="1">
            <a:spLocks noChangeArrowheads="1"/>
          </p:cNvSpPr>
          <p:nvPr/>
        </p:nvSpPr>
        <p:spPr bwMode="auto">
          <a:xfrm>
            <a:off x="617538" y="3814763"/>
            <a:ext cx="434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t>Scheme grew as a very "clean" version of LISP, a </a:t>
            </a:r>
            <a:r>
              <a:rPr lang="en-US" altLang="en-US" i="1"/>
              <a:t>functional</a:t>
            </a:r>
            <a:r>
              <a:rPr lang="en-US" altLang="en-US" b="0"/>
              <a:t> programming language…</a:t>
            </a:r>
          </a:p>
        </p:txBody>
      </p:sp>
      <p:sp>
        <p:nvSpPr>
          <p:cNvPr id="64522" name="Text Box 25"/>
          <p:cNvSpPr txBox="1">
            <a:spLocks noChangeArrowheads="1"/>
          </p:cNvSpPr>
          <p:nvPr/>
        </p:nvSpPr>
        <p:spPr bwMode="auto">
          <a:xfrm>
            <a:off x="863600" y="5800725"/>
            <a:ext cx="1905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900" b="0">
                <a:solidFill>
                  <a:srgbClr val="008000"/>
                </a:solidFill>
                <a:latin typeface="Comic Sans MS" pitchFamily="66" charset="0"/>
              </a:rPr>
              <a:t>I wonder what a non-functional language looks like?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838200" y="228600"/>
            <a:ext cx="746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dirty="0" smtClean="0">
                <a:latin typeface="Cambria" panose="02040503050406030204" pitchFamily="18" charset="0"/>
              </a:rPr>
              <a:t>Interpreting   </a:t>
            </a:r>
            <a:r>
              <a:rPr lang="en-US" altLang="en-US" sz="4400" b="0" dirty="0">
                <a:latin typeface="Cambria" panose="02040503050406030204" pitchFamily="18" charset="0"/>
              </a:rPr>
              <a:t>lists...</a:t>
            </a:r>
          </a:p>
        </p:txBody>
      </p:sp>
      <p:sp>
        <p:nvSpPr>
          <p:cNvPr id="9219" name="Text Box 8"/>
          <p:cNvSpPr txBox="1">
            <a:spLocks noChangeArrowheads="1"/>
          </p:cNvSpPr>
          <p:nvPr/>
        </p:nvSpPr>
        <p:spPr bwMode="auto">
          <a:xfrm>
            <a:off x="4343400" y="3794125"/>
            <a:ext cx="434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dirty="0">
                <a:latin typeface="Cambria" panose="02040503050406030204" pitchFamily="18" charset="0"/>
              </a:rPr>
              <a:t>This is </a:t>
            </a:r>
            <a:r>
              <a:rPr lang="en-US" altLang="en-US" sz="1800" b="0" dirty="0" smtClean="0">
                <a:latin typeface="Cambria" panose="02040503050406030204" pitchFamily="18" charset="0"/>
              </a:rPr>
              <a:t>simply a list </a:t>
            </a:r>
            <a:r>
              <a:rPr lang="en-US" altLang="en-US" sz="1800" b="0" dirty="0">
                <a:latin typeface="Cambria" panose="02040503050406030204" pitchFamily="18" charset="0"/>
              </a:rPr>
              <a:t>consisting of two elements… ~ a QUOTED expression</a:t>
            </a:r>
          </a:p>
        </p:txBody>
      </p:sp>
      <p:sp>
        <p:nvSpPr>
          <p:cNvPr id="9220" name="Text Box 38"/>
          <p:cNvSpPr txBox="1">
            <a:spLocks noChangeArrowheads="1"/>
          </p:cNvSpPr>
          <p:nvPr/>
        </p:nvSpPr>
        <p:spPr bwMode="auto">
          <a:xfrm>
            <a:off x="762000" y="3733800"/>
            <a:ext cx="304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dirty="0">
                <a:latin typeface="Courier New" pitchFamily="49" charset="0"/>
              </a:rPr>
              <a:t>'(f </a:t>
            </a:r>
            <a:r>
              <a:rPr lang="en-US" altLang="en-US" sz="4400" dirty="0" smtClean="0">
                <a:latin typeface="Courier New" pitchFamily="49" charset="0"/>
              </a:rPr>
              <a:t>60)</a:t>
            </a:r>
            <a:endParaRPr lang="en-US" altLang="en-US" sz="4400" b="0" dirty="0">
              <a:latin typeface="Times" pitchFamily="-106" charset="0"/>
            </a:endParaRPr>
          </a:p>
        </p:txBody>
      </p:sp>
      <p:grpSp>
        <p:nvGrpSpPr>
          <p:cNvPr id="9221" name="Group 18"/>
          <p:cNvGrpSpPr>
            <a:grpSpLocks/>
          </p:cNvGrpSpPr>
          <p:nvPr/>
        </p:nvGrpSpPr>
        <p:grpSpPr bwMode="auto">
          <a:xfrm>
            <a:off x="2895600" y="6181312"/>
            <a:ext cx="502356" cy="505192"/>
            <a:chOff x="2928" y="1051"/>
            <a:chExt cx="840" cy="957"/>
          </a:xfrm>
        </p:grpSpPr>
        <p:sp>
          <p:nvSpPr>
            <p:cNvPr id="9229" name="Freeform 19"/>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230" name="Oval 2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231" name="Oval 2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232" name="Oval 2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233" name="Oval 2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234" name="Oval 2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235" name="Oval 2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236" name="Oval 2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237" name="AutoShape 2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9238" name="Freeform 2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239" name="Freeform 2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240" name="Freeform 3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241" name="Freeform 3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222" name="Rectangle 23"/>
          <p:cNvSpPr>
            <a:spLocks noChangeArrowheads="1"/>
          </p:cNvSpPr>
          <p:nvPr/>
        </p:nvSpPr>
        <p:spPr bwMode="auto">
          <a:xfrm>
            <a:off x="132908" y="5791200"/>
            <a:ext cx="3720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400" b="0" dirty="0" smtClean="0">
                <a:latin typeface="Cambria" panose="02040503050406030204" pitchFamily="18" charset="0"/>
              </a:rPr>
              <a:t>Don't </a:t>
            </a:r>
            <a:r>
              <a:rPr lang="en-US" altLang="en-US" sz="1400" b="0" i="1" dirty="0" smtClean="0">
                <a:latin typeface="Cambria" panose="02040503050406030204" pitchFamily="18" charset="0"/>
              </a:rPr>
              <a:t>quote</a:t>
            </a:r>
            <a:r>
              <a:rPr lang="en-US" altLang="en-US" sz="1400" b="0" dirty="0" smtClean="0">
                <a:latin typeface="Cambria" panose="02040503050406030204" pitchFamily="18" charset="0"/>
              </a:rPr>
              <a:t> me on this, but </a:t>
            </a:r>
            <a:r>
              <a:rPr lang="en-US" altLang="en-US" sz="1400" b="0" dirty="0">
                <a:latin typeface="Cambria" panose="02040503050406030204" pitchFamily="18" charset="0"/>
              </a:rPr>
              <a:t>I thought Racket was exceptionally un-</a:t>
            </a:r>
            <a:r>
              <a:rPr lang="en-US" altLang="en-US" sz="1400" b="0" dirty="0">
                <a:solidFill>
                  <a:srgbClr val="090BF3"/>
                </a:solidFill>
                <a:latin typeface="Cambria" panose="02040503050406030204" pitchFamily="18" charset="0"/>
              </a:rPr>
              <a:t>exception</a:t>
            </a:r>
            <a:r>
              <a:rPr lang="en-US" altLang="en-US" sz="1400" b="0" dirty="0">
                <a:latin typeface="Cambria" panose="02040503050406030204" pitchFamily="18" charset="0"/>
              </a:rPr>
              <a:t>-al ?</a:t>
            </a:r>
          </a:p>
        </p:txBody>
      </p:sp>
      <p:sp>
        <p:nvSpPr>
          <p:cNvPr id="9223" name="Text Box 38"/>
          <p:cNvSpPr txBox="1">
            <a:spLocks noChangeArrowheads="1"/>
          </p:cNvSpPr>
          <p:nvPr/>
        </p:nvSpPr>
        <p:spPr bwMode="auto">
          <a:xfrm>
            <a:off x="5009834" y="6303963"/>
            <a:ext cx="2297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dirty="0">
                <a:latin typeface="Courier New" pitchFamily="49" charset="0"/>
              </a:rPr>
              <a:t>(</a:t>
            </a:r>
            <a:r>
              <a:rPr lang="en-US" altLang="en-US" sz="1800" dirty="0" err="1">
                <a:latin typeface="Courier New" pitchFamily="49" charset="0"/>
              </a:rPr>
              <a:t>eval</a:t>
            </a:r>
            <a:r>
              <a:rPr lang="en-US" altLang="en-US" sz="1800" dirty="0">
                <a:latin typeface="Courier New" pitchFamily="49" charset="0"/>
              </a:rPr>
              <a:t> '(f </a:t>
            </a:r>
            <a:r>
              <a:rPr lang="en-US" altLang="en-US" sz="1800" dirty="0" smtClean="0">
                <a:latin typeface="Courier New" pitchFamily="49" charset="0"/>
              </a:rPr>
              <a:t>60))</a:t>
            </a:r>
            <a:endParaRPr lang="en-US" altLang="en-US" sz="1800" b="0" dirty="0">
              <a:latin typeface="Times" pitchFamily="-106" charset="0"/>
            </a:endParaRPr>
          </a:p>
        </p:txBody>
      </p:sp>
      <p:sp>
        <p:nvSpPr>
          <p:cNvPr id="9224" name="Rectangle 25"/>
          <p:cNvSpPr>
            <a:spLocks noChangeArrowheads="1"/>
          </p:cNvSpPr>
          <p:nvPr/>
        </p:nvSpPr>
        <p:spPr bwMode="auto">
          <a:xfrm>
            <a:off x="7216453" y="6324600"/>
            <a:ext cx="160973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a:latin typeface="Cambria" panose="02040503050406030204" pitchFamily="18" charset="0"/>
              </a:rPr>
              <a:t>functions == data</a:t>
            </a:r>
            <a:endParaRPr lang="en-US" altLang="en-US" sz="1500">
              <a:latin typeface="Cambria" panose="02040503050406030204" pitchFamily="18" charset="0"/>
            </a:endParaRPr>
          </a:p>
        </p:txBody>
      </p:sp>
      <p:sp>
        <p:nvSpPr>
          <p:cNvPr id="9225" name="Text Box 10"/>
          <p:cNvSpPr txBox="1">
            <a:spLocks noChangeArrowheads="1"/>
          </p:cNvSpPr>
          <p:nvPr/>
        </p:nvSpPr>
        <p:spPr bwMode="auto">
          <a:xfrm>
            <a:off x="4343400" y="1810435"/>
            <a:ext cx="43516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dirty="0">
                <a:latin typeface="Cambria" panose="02040503050406030204" pitchFamily="18" charset="0"/>
              </a:rPr>
              <a:t>This </a:t>
            </a:r>
            <a:r>
              <a:rPr lang="en-US" altLang="en-US" sz="1800" b="0" dirty="0" smtClean="0">
                <a:latin typeface="Cambria" panose="02040503050406030204" pitchFamily="18" charset="0"/>
              </a:rPr>
              <a:t>will be </a:t>
            </a:r>
            <a:r>
              <a:rPr lang="en-US" altLang="en-US" sz="1800" b="0" dirty="0">
                <a:latin typeface="Cambria" panose="02040503050406030204" pitchFamily="18" charset="0"/>
              </a:rPr>
              <a:t>the value </a:t>
            </a:r>
            <a:r>
              <a:rPr lang="en-US" altLang="en-US" sz="1800" b="0" dirty="0" smtClean="0">
                <a:latin typeface="Cambria" panose="02040503050406030204" pitchFamily="18" charset="0"/>
              </a:rPr>
              <a:t>returned when </a:t>
            </a:r>
            <a:r>
              <a:rPr lang="en-US" altLang="en-US" sz="1800" b="0" dirty="0">
                <a:latin typeface="Cambria" panose="02040503050406030204" pitchFamily="18" charset="0"/>
              </a:rPr>
              <a:t>the function f is run on the single input, </a:t>
            </a:r>
            <a:r>
              <a:rPr lang="en-US" altLang="en-US" sz="1800" b="0" dirty="0" smtClean="0">
                <a:latin typeface="Cambria" panose="02040503050406030204" pitchFamily="18" charset="0"/>
              </a:rPr>
              <a:t>60</a:t>
            </a:r>
            <a:r>
              <a:rPr lang="en-US" altLang="en-US" sz="1800" b="0" dirty="0">
                <a:latin typeface="Cambria" panose="02040503050406030204" pitchFamily="18" charset="0"/>
              </a:rPr>
              <a:t>.</a:t>
            </a:r>
          </a:p>
        </p:txBody>
      </p:sp>
      <p:sp>
        <p:nvSpPr>
          <p:cNvPr id="9226" name="Text Box 38"/>
          <p:cNvSpPr txBox="1">
            <a:spLocks noChangeArrowheads="1"/>
          </p:cNvSpPr>
          <p:nvPr/>
        </p:nvSpPr>
        <p:spPr bwMode="auto">
          <a:xfrm>
            <a:off x="914400" y="1752600"/>
            <a:ext cx="304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dirty="0">
                <a:latin typeface="Courier New" pitchFamily="49" charset="0"/>
              </a:rPr>
              <a:t>(f </a:t>
            </a:r>
            <a:r>
              <a:rPr lang="en-US" altLang="en-US" sz="4400" dirty="0" smtClean="0">
                <a:latin typeface="Courier New" pitchFamily="49" charset="0"/>
              </a:rPr>
              <a:t>60)</a:t>
            </a:r>
            <a:endParaRPr lang="en-US" altLang="en-US" sz="4400" b="0" dirty="0">
              <a:latin typeface="Times" pitchFamily="-106" charset="0"/>
            </a:endParaRPr>
          </a:p>
        </p:txBody>
      </p:sp>
      <p:sp>
        <p:nvSpPr>
          <p:cNvPr id="9227" name="Rectangle 28"/>
          <p:cNvSpPr>
            <a:spLocks noChangeArrowheads="1"/>
          </p:cNvSpPr>
          <p:nvPr/>
        </p:nvSpPr>
        <p:spPr bwMode="auto">
          <a:xfrm>
            <a:off x="5009834" y="5867400"/>
            <a:ext cx="21146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dirty="0">
                <a:latin typeface="Courier New" pitchFamily="49" charset="0"/>
              </a:rPr>
              <a:t>(quote (f </a:t>
            </a:r>
            <a:r>
              <a:rPr lang="en-US" altLang="en-US" sz="1800" dirty="0" smtClean="0">
                <a:latin typeface="Courier New" pitchFamily="49" charset="0"/>
              </a:rPr>
              <a:t>60))</a:t>
            </a:r>
            <a:endParaRPr lang="en-US" altLang="en-US" sz="1800" dirty="0"/>
          </a:p>
        </p:txBody>
      </p:sp>
      <p:sp>
        <p:nvSpPr>
          <p:cNvPr id="9228" name="Rectangle 29"/>
          <p:cNvSpPr>
            <a:spLocks noChangeArrowheads="1"/>
          </p:cNvSpPr>
          <p:nvPr/>
        </p:nvSpPr>
        <p:spPr bwMode="auto">
          <a:xfrm>
            <a:off x="7232016" y="5883275"/>
            <a:ext cx="1759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500" b="0">
                <a:latin typeface="Cambria" panose="02040503050406030204" pitchFamily="18" charset="0"/>
              </a:rPr>
              <a:t>even </a:t>
            </a:r>
            <a:r>
              <a:rPr lang="en-US" altLang="en-US" sz="1600">
                <a:latin typeface="Cambria" panose="02040503050406030204" pitchFamily="18" charset="0"/>
              </a:rPr>
              <a:t>'</a:t>
            </a:r>
            <a:r>
              <a:rPr lang="en-US" altLang="en-US" sz="1500" b="0">
                <a:latin typeface="Cambria" panose="02040503050406030204" pitchFamily="18" charset="0"/>
              </a:rPr>
              <a:t> is a function!</a:t>
            </a:r>
            <a:endParaRPr lang="en-US" altLang="en-US" sz="1500">
              <a:latin typeface="Cambria" panose="02040503050406030204" pitchFamily="18" charset="0"/>
            </a:endParaRPr>
          </a:p>
        </p:txBody>
      </p:sp>
      <p:sp>
        <p:nvSpPr>
          <p:cNvPr id="2" name="Rectangle 1"/>
          <p:cNvSpPr/>
          <p:nvPr/>
        </p:nvSpPr>
        <p:spPr>
          <a:xfrm>
            <a:off x="4108640" y="6095888"/>
            <a:ext cx="766557" cy="307777"/>
          </a:xfrm>
          <a:prstGeom prst="rect">
            <a:avLst/>
          </a:prstGeom>
          <a:solidFill>
            <a:schemeClr val="bg1">
              <a:lumMod val="95000"/>
            </a:schemeClr>
          </a:solidFill>
        </p:spPr>
        <p:txBody>
          <a:bodyPr wrap="none">
            <a:spAutoFit/>
          </a:bodyPr>
          <a:lstStyle/>
          <a:p>
            <a:r>
              <a:rPr lang="en-US" altLang="en-US" sz="1400" b="0" dirty="0" smtClean="0">
                <a:latin typeface="Cambria" panose="02040503050406030204" pitchFamily="18" charset="0"/>
              </a:rPr>
              <a:t>Indeed:</a:t>
            </a:r>
            <a:endParaRPr lang="en-US" sz="1400" dirty="0"/>
          </a:p>
        </p:txBody>
      </p:sp>
      <p:sp>
        <p:nvSpPr>
          <p:cNvPr id="3" name="Right Arrow 2"/>
          <p:cNvSpPr/>
          <p:nvPr/>
        </p:nvSpPr>
        <p:spPr bwMode="auto">
          <a:xfrm rot="5400000">
            <a:off x="962183" y="3232308"/>
            <a:ext cx="666434" cy="457200"/>
          </a:xfrm>
          <a:prstGeom prst="rightArrow">
            <a:avLst/>
          </a:prstGeom>
          <a:solidFill>
            <a:srgbClr val="FFCCCC"/>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nvGrpSpPr>
        <p:grpSpPr bwMode="auto">
          <a:xfrm>
            <a:off x="533400" y="1009650"/>
            <a:ext cx="8218488" cy="180975"/>
            <a:chOff x="295" y="1311"/>
            <a:chExt cx="5177" cy="114"/>
          </a:xfrm>
        </p:grpSpPr>
        <p:sp>
          <p:nvSpPr>
            <p:cNvPr id="6555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556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65539"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latin typeface="Times" pitchFamily="-106" charset="0"/>
              </a:rPr>
              <a:t>Scheme data ~ Lists</a:t>
            </a:r>
          </a:p>
        </p:txBody>
      </p:sp>
      <p:grpSp>
        <p:nvGrpSpPr>
          <p:cNvPr id="65540" name="Group 9"/>
          <p:cNvGrpSpPr>
            <a:grpSpLocks/>
          </p:cNvGrpSpPr>
          <p:nvPr/>
        </p:nvGrpSpPr>
        <p:grpSpPr bwMode="auto">
          <a:xfrm>
            <a:off x="3479800" y="6010275"/>
            <a:ext cx="450850" cy="509588"/>
            <a:chOff x="2928" y="1051"/>
            <a:chExt cx="840" cy="957"/>
          </a:xfrm>
        </p:grpSpPr>
        <p:sp>
          <p:nvSpPr>
            <p:cNvPr id="65546" name="Freeform 10"/>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5547"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5548"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5549"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5550"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5551"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5552"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5553"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5554"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5555"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5556"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5557"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5558"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5541" name="Text Box 23"/>
          <p:cNvSpPr txBox="1">
            <a:spLocks noChangeArrowheads="1"/>
          </p:cNvSpPr>
          <p:nvPr/>
        </p:nvSpPr>
        <p:spPr bwMode="auto">
          <a:xfrm>
            <a:off x="304800" y="5334000"/>
            <a:ext cx="22510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nSpc>
                <a:spcPct val="110000"/>
              </a:lnSpc>
            </a:pPr>
            <a:r>
              <a:rPr lang="en-US" altLang="en-US" sz="1800" b="0">
                <a:latin typeface="Times" pitchFamily="-106" charset="0"/>
              </a:rPr>
              <a:t>S-expression syntax</a:t>
            </a:r>
          </a:p>
        </p:txBody>
      </p:sp>
      <p:sp>
        <p:nvSpPr>
          <p:cNvPr id="65542" name="Text Box 25"/>
          <p:cNvSpPr txBox="1">
            <a:spLocks noChangeArrowheads="1"/>
          </p:cNvSpPr>
          <p:nvPr/>
        </p:nvSpPr>
        <p:spPr bwMode="auto">
          <a:xfrm>
            <a:off x="3962400" y="57912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900" b="0">
                <a:solidFill>
                  <a:srgbClr val="008000"/>
                </a:solidFill>
                <a:latin typeface="Comic Sans MS" pitchFamily="66" charset="0"/>
              </a:rPr>
              <a:t>List!</a:t>
            </a:r>
          </a:p>
        </p:txBody>
      </p:sp>
      <p:sp>
        <p:nvSpPr>
          <p:cNvPr id="65543" name="Text Box 26"/>
          <p:cNvSpPr txBox="1">
            <a:spLocks noChangeArrowheads="1"/>
          </p:cNvSpPr>
          <p:nvPr/>
        </p:nvSpPr>
        <p:spPr bwMode="auto">
          <a:xfrm>
            <a:off x="407988" y="1446213"/>
            <a:ext cx="1801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latin typeface="Times" pitchFamily="-106" charset="0"/>
              </a:rPr>
              <a:t>Lists</a:t>
            </a:r>
          </a:p>
        </p:txBody>
      </p:sp>
      <p:sp>
        <p:nvSpPr>
          <p:cNvPr id="65544" name="Text Box 27"/>
          <p:cNvSpPr txBox="1">
            <a:spLocks noChangeArrowheads="1"/>
          </p:cNvSpPr>
          <p:nvPr/>
        </p:nvSpPr>
        <p:spPr bwMode="auto">
          <a:xfrm>
            <a:off x="2971800" y="1371600"/>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latin typeface="Times" pitchFamily="-106" charset="0"/>
              </a:rPr>
              <a:t>List Access</a:t>
            </a:r>
          </a:p>
        </p:txBody>
      </p:sp>
      <p:sp>
        <p:nvSpPr>
          <p:cNvPr id="65545" name="Text Box 28"/>
          <p:cNvSpPr txBox="1">
            <a:spLocks noChangeArrowheads="1"/>
          </p:cNvSpPr>
          <p:nvPr/>
        </p:nvSpPr>
        <p:spPr bwMode="auto">
          <a:xfrm>
            <a:off x="6248400" y="1447800"/>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latin typeface="Times" pitchFamily="-106" charset="0"/>
              </a:rPr>
              <a:t>List Access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533400" y="1009650"/>
            <a:ext cx="8218488" cy="180975"/>
            <a:chOff x="295" y="1311"/>
            <a:chExt cx="5177" cy="114"/>
          </a:xfrm>
        </p:grpSpPr>
        <p:sp>
          <p:nvSpPr>
            <p:cNvPr id="6658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658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66563" name="Text Box 5"/>
          <p:cNvSpPr txBox="1">
            <a:spLocks noChangeArrowheads="1"/>
          </p:cNvSpPr>
          <p:nvPr/>
        </p:nvSpPr>
        <p:spPr bwMode="auto">
          <a:xfrm>
            <a:off x="1066800" y="228600"/>
            <a:ext cx="716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latin typeface="Times" pitchFamily="-106" charset="0"/>
              </a:rPr>
              <a:t>Scheme functions ~ also lists!</a:t>
            </a:r>
          </a:p>
        </p:txBody>
      </p:sp>
      <p:pic>
        <p:nvPicPr>
          <p:cNvPr id="66564" name="Picture 6" descr="bart-nagel-john-mccarth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0"/>
            <a:ext cx="27590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7"/>
          <p:cNvSpPr txBox="1">
            <a:spLocks noChangeArrowheads="1"/>
          </p:cNvSpPr>
          <p:nvPr/>
        </p:nvSpPr>
        <p:spPr bwMode="auto">
          <a:xfrm>
            <a:off x="5838825" y="5935663"/>
            <a:ext cx="26622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latin typeface="Times" pitchFamily="-106" charset="0"/>
              </a:rPr>
              <a:t>Part of most AI researchers' geneology…</a:t>
            </a:r>
          </a:p>
        </p:txBody>
      </p:sp>
      <p:grpSp>
        <p:nvGrpSpPr>
          <p:cNvPr id="66566" name="Group 8"/>
          <p:cNvGrpSpPr>
            <a:grpSpLocks/>
          </p:cNvGrpSpPr>
          <p:nvPr/>
        </p:nvGrpSpPr>
        <p:grpSpPr bwMode="auto">
          <a:xfrm>
            <a:off x="381000" y="6019800"/>
            <a:ext cx="450850" cy="509588"/>
            <a:chOff x="2928" y="1051"/>
            <a:chExt cx="840" cy="957"/>
          </a:xfrm>
        </p:grpSpPr>
        <p:sp>
          <p:nvSpPr>
            <p:cNvPr id="66573" name="Freeform 9"/>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6574" name="Oval 1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6575" name="Oval 1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6576" name="Oval 1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6577" name="Oval 1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6578" name="Oval 1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6579" name="Oval 1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6580" name="Oval 1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6581" name="AutoShape 1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6582" name="Freeform 1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6583" name="Freeform 1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6584" name="Freeform 2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6585" name="Freeform 2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6567" name="Text Box 22"/>
          <p:cNvSpPr txBox="1">
            <a:spLocks noChangeArrowheads="1"/>
          </p:cNvSpPr>
          <p:nvPr/>
        </p:nvSpPr>
        <p:spPr bwMode="auto">
          <a:xfrm>
            <a:off x="2244725" y="2333625"/>
            <a:ext cx="3290888"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lnSpc>
                <a:spcPct val="50000"/>
              </a:lnSpc>
            </a:pPr>
            <a:r>
              <a:rPr lang="en-US" altLang="en-US" sz="1800" b="0">
                <a:latin typeface="Times" pitchFamily="-106" charset="0"/>
              </a:rPr>
              <a:t>Stanford University</a:t>
            </a:r>
          </a:p>
          <a:p>
            <a:pPr algn="r">
              <a:lnSpc>
                <a:spcPct val="50000"/>
              </a:lnSpc>
            </a:pPr>
            <a:r>
              <a:rPr lang="en-US" altLang="en-US" sz="1800" b="0">
                <a:latin typeface="Times" pitchFamily="-106" charset="0"/>
              </a:rPr>
              <a:t>coined </a:t>
            </a:r>
            <a:r>
              <a:rPr lang="en-US" altLang="en-US" sz="1800" b="0" i="1">
                <a:latin typeface="Times" pitchFamily="-106" charset="0"/>
              </a:rPr>
              <a:t>Artificial Intelligence</a:t>
            </a:r>
            <a:endParaRPr lang="en-US" altLang="en-US" sz="1800" b="0">
              <a:latin typeface="Times" pitchFamily="-106" charset="0"/>
            </a:endParaRPr>
          </a:p>
          <a:p>
            <a:pPr algn="r">
              <a:lnSpc>
                <a:spcPct val="50000"/>
              </a:lnSpc>
            </a:pPr>
            <a:r>
              <a:rPr lang="en-US" altLang="en-US" sz="1800" b="0">
                <a:latin typeface="Times" pitchFamily="-106" charset="0"/>
              </a:rPr>
              <a:t>'56 Dartmouth Conf.</a:t>
            </a:r>
          </a:p>
        </p:txBody>
      </p:sp>
      <p:sp>
        <p:nvSpPr>
          <p:cNvPr id="66568" name="Text Box 23"/>
          <p:cNvSpPr txBox="1">
            <a:spLocks noChangeArrowheads="1"/>
          </p:cNvSpPr>
          <p:nvPr/>
        </p:nvSpPr>
        <p:spPr bwMode="auto">
          <a:xfrm>
            <a:off x="617538" y="3814763"/>
            <a:ext cx="434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t>Scheme grew as a very "clean" version of LISP, a </a:t>
            </a:r>
            <a:r>
              <a:rPr lang="en-US" altLang="en-US" i="1"/>
              <a:t>functional</a:t>
            </a:r>
            <a:r>
              <a:rPr lang="en-US" altLang="en-US" b="0"/>
              <a:t> programming language…</a:t>
            </a:r>
          </a:p>
        </p:txBody>
      </p:sp>
      <p:sp>
        <p:nvSpPr>
          <p:cNvPr id="66569" name="Text Box 24"/>
          <p:cNvSpPr txBox="1">
            <a:spLocks noChangeArrowheads="1"/>
          </p:cNvSpPr>
          <p:nvPr/>
        </p:nvSpPr>
        <p:spPr bwMode="auto">
          <a:xfrm>
            <a:off x="863600" y="5800725"/>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900" b="0">
                <a:solidFill>
                  <a:srgbClr val="008000"/>
                </a:solidFill>
                <a:latin typeface="Comic Sans MS" pitchFamily="66" charset="0"/>
              </a:rPr>
              <a:t>List!</a:t>
            </a:r>
          </a:p>
        </p:txBody>
      </p:sp>
      <p:sp>
        <p:nvSpPr>
          <p:cNvPr id="66570" name="Text Box 25"/>
          <p:cNvSpPr txBox="1">
            <a:spLocks noChangeArrowheads="1"/>
          </p:cNvSpPr>
          <p:nvPr/>
        </p:nvSpPr>
        <p:spPr bwMode="auto">
          <a:xfrm>
            <a:off x="407988" y="1446213"/>
            <a:ext cx="1801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latin typeface="Times" pitchFamily="-106" charset="0"/>
              </a:rPr>
              <a:t>Lists</a:t>
            </a:r>
          </a:p>
        </p:txBody>
      </p:sp>
      <p:sp>
        <p:nvSpPr>
          <p:cNvPr id="66571" name="Text Box 26"/>
          <p:cNvSpPr txBox="1">
            <a:spLocks noChangeArrowheads="1"/>
          </p:cNvSpPr>
          <p:nvPr/>
        </p:nvSpPr>
        <p:spPr bwMode="auto">
          <a:xfrm>
            <a:off x="2971800" y="1371600"/>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latin typeface="Times" pitchFamily="-106" charset="0"/>
              </a:rPr>
              <a:t>List Access</a:t>
            </a:r>
          </a:p>
        </p:txBody>
      </p:sp>
      <p:sp>
        <p:nvSpPr>
          <p:cNvPr id="66572" name="Text Box 27"/>
          <p:cNvSpPr txBox="1">
            <a:spLocks noChangeArrowheads="1"/>
          </p:cNvSpPr>
          <p:nvPr/>
        </p:nvSpPr>
        <p:spPr bwMode="auto">
          <a:xfrm>
            <a:off x="6248400" y="1447800"/>
            <a:ext cx="180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latin typeface="Times" pitchFamily="-106" charset="0"/>
              </a:rPr>
              <a:t>List Access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2"/>
          <p:cNvGrpSpPr>
            <a:grpSpLocks/>
          </p:cNvGrpSpPr>
          <p:nvPr/>
        </p:nvGrpSpPr>
        <p:grpSpPr bwMode="auto">
          <a:xfrm>
            <a:off x="533400" y="1009650"/>
            <a:ext cx="8218488" cy="180975"/>
            <a:chOff x="295" y="1311"/>
            <a:chExt cx="5177" cy="114"/>
          </a:xfrm>
        </p:grpSpPr>
        <p:sp>
          <p:nvSpPr>
            <p:cNvPr id="6760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760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67587"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latin typeface="Times" pitchFamily="-106" charset="0"/>
              </a:rPr>
              <a:t>Scheme !</a:t>
            </a:r>
          </a:p>
        </p:txBody>
      </p:sp>
      <p:pic>
        <p:nvPicPr>
          <p:cNvPr id="67588" name="Picture 7" descr="bart-nagel-john-mccarth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86000"/>
            <a:ext cx="27590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8"/>
          <p:cNvSpPr txBox="1">
            <a:spLocks noChangeArrowheads="1"/>
          </p:cNvSpPr>
          <p:nvPr/>
        </p:nvSpPr>
        <p:spPr bwMode="auto">
          <a:xfrm>
            <a:off x="5838825" y="5935663"/>
            <a:ext cx="26622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400" b="0">
                <a:latin typeface="Times" pitchFamily="-106" charset="0"/>
              </a:rPr>
              <a:t>Part of most AI researchers' geneology…</a:t>
            </a:r>
          </a:p>
        </p:txBody>
      </p:sp>
      <p:grpSp>
        <p:nvGrpSpPr>
          <p:cNvPr id="67590" name="Group 9"/>
          <p:cNvGrpSpPr>
            <a:grpSpLocks/>
          </p:cNvGrpSpPr>
          <p:nvPr/>
        </p:nvGrpSpPr>
        <p:grpSpPr bwMode="auto">
          <a:xfrm>
            <a:off x="381000" y="6019800"/>
            <a:ext cx="450850" cy="509588"/>
            <a:chOff x="2928" y="1051"/>
            <a:chExt cx="840" cy="957"/>
          </a:xfrm>
        </p:grpSpPr>
        <p:sp>
          <p:nvSpPr>
            <p:cNvPr id="67594" name="Freeform 10"/>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7595"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7596"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7597"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7598"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7599"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7600"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7601"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7602"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7603"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7604"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7605"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7606"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7591" name="Text Box 23"/>
          <p:cNvSpPr txBox="1">
            <a:spLocks noChangeArrowheads="1"/>
          </p:cNvSpPr>
          <p:nvPr/>
        </p:nvSpPr>
        <p:spPr bwMode="auto">
          <a:xfrm>
            <a:off x="2244725" y="2333625"/>
            <a:ext cx="3290888"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lnSpc>
                <a:spcPct val="50000"/>
              </a:lnSpc>
            </a:pPr>
            <a:r>
              <a:rPr lang="en-US" altLang="en-US" sz="1800" b="0">
                <a:latin typeface="Times" pitchFamily="-106" charset="0"/>
              </a:rPr>
              <a:t>Stanford University</a:t>
            </a:r>
          </a:p>
          <a:p>
            <a:pPr algn="r">
              <a:lnSpc>
                <a:spcPct val="50000"/>
              </a:lnSpc>
            </a:pPr>
            <a:r>
              <a:rPr lang="en-US" altLang="en-US" sz="1800" b="0">
                <a:latin typeface="Times" pitchFamily="-106" charset="0"/>
              </a:rPr>
              <a:t>coined </a:t>
            </a:r>
            <a:r>
              <a:rPr lang="en-US" altLang="en-US" sz="1800" b="0" i="1">
                <a:latin typeface="Times" pitchFamily="-106" charset="0"/>
              </a:rPr>
              <a:t>Artificial Intelligence</a:t>
            </a:r>
            <a:endParaRPr lang="en-US" altLang="en-US" sz="1800" b="0">
              <a:latin typeface="Times" pitchFamily="-106" charset="0"/>
            </a:endParaRPr>
          </a:p>
          <a:p>
            <a:pPr algn="r">
              <a:lnSpc>
                <a:spcPct val="50000"/>
              </a:lnSpc>
            </a:pPr>
            <a:r>
              <a:rPr lang="en-US" altLang="en-US" sz="1800" b="0">
                <a:latin typeface="Times" pitchFamily="-106" charset="0"/>
              </a:rPr>
              <a:t>'56 Dartmouth Conf.</a:t>
            </a:r>
          </a:p>
        </p:txBody>
      </p:sp>
      <p:sp>
        <p:nvSpPr>
          <p:cNvPr id="67592" name="Text Box 24"/>
          <p:cNvSpPr txBox="1">
            <a:spLocks noChangeArrowheads="1"/>
          </p:cNvSpPr>
          <p:nvPr/>
        </p:nvSpPr>
        <p:spPr bwMode="auto">
          <a:xfrm>
            <a:off x="617538" y="3814763"/>
            <a:ext cx="434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t>Scheme grew as a very "clean" version of LISP, a </a:t>
            </a:r>
            <a:r>
              <a:rPr lang="en-US" altLang="en-US" i="1"/>
              <a:t>functional</a:t>
            </a:r>
            <a:r>
              <a:rPr lang="en-US" altLang="en-US" b="0"/>
              <a:t> programming language…</a:t>
            </a:r>
          </a:p>
        </p:txBody>
      </p:sp>
      <p:sp>
        <p:nvSpPr>
          <p:cNvPr id="67593" name="Text Box 25"/>
          <p:cNvSpPr txBox="1">
            <a:spLocks noChangeArrowheads="1"/>
          </p:cNvSpPr>
          <p:nvPr/>
        </p:nvSpPr>
        <p:spPr bwMode="auto">
          <a:xfrm>
            <a:off x="863600" y="5800725"/>
            <a:ext cx="1905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900" b="0">
                <a:solidFill>
                  <a:srgbClr val="008000"/>
                </a:solidFill>
                <a:latin typeface="Comic Sans MS" pitchFamily="66" charset="0"/>
              </a:rPr>
              <a:t>I wonder what a non-functional language looks like?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p:cNvGrpSpPr>
          <p:nvPr/>
        </p:nvGrpSpPr>
        <p:grpSpPr bwMode="auto">
          <a:xfrm>
            <a:off x="533400" y="1009650"/>
            <a:ext cx="8218488" cy="180975"/>
            <a:chOff x="295" y="1311"/>
            <a:chExt cx="5177" cy="114"/>
          </a:xfrm>
        </p:grpSpPr>
        <p:sp>
          <p:nvSpPr>
            <p:cNvPr id="6861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862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68611"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latin typeface="Times" pitchFamily="-106" charset="0"/>
              </a:rPr>
              <a:t>Scheme !</a:t>
            </a:r>
          </a:p>
        </p:txBody>
      </p:sp>
      <p:sp>
        <p:nvSpPr>
          <p:cNvPr id="68612" name="Text Box 6"/>
          <p:cNvSpPr txBox="1">
            <a:spLocks noChangeArrowheads="1"/>
          </p:cNvSpPr>
          <p:nvPr/>
        </p:nvSpPr>
        <p:spPr bwMode="auto">
          <a:xfrm>
            <a:off x="914400" y="1466850"/>
            <a:ext cx="7467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buFontTx/>
              <a:buChar char="•"/>
            </a:pPr>
            <a:r>
              <a:rPr lang="en-US" altLang="en-US" sz="3000" b="0">
                <a:latin typeface="Times" pitchFamily="-106" charset="0"/>
              </a:rPr>
              <a:t> History:  John McCarthy and LISP (1960)</a:t>
            </a:r>
          </a:p>
          <a:p>
            <a:pPr algn="l">
              <a:buFontTx/>
              <a:buChar char="•"/>
            </a:pPr>
            <a:r>
              <a:rPr lang="en-US" altLang="en-US" sz="3000" b="0">
                <a:latin typeface="Times" pitchFamily="-106" charset="0"/>
              </a:rPr>
              <a:t>Next time…</a:t>
            </a:r>
            <a:endParaRPr lang="en-US" altLang="en-US" sz="1800" b="0">
              <a:latin typeface="Times" pitchFamily="-106" charset="0"/>
            </a:endParaRPr>
          </a:p>
        </p:txBody>
      </p:sp>
      <p:sp>
        <p:nvSpPr>
          <p:cNvPr id="68613" name="Text Box 7"/>
          <p:cNvSpPr txBox="1">
            <a:spLocks noChangeArrowheads="1"/>
          </p:cNvSpPr>
          <p:nvPr/>
        </p:nvSpPr>
        <p:spPr bwMode="auto">
          <a:xfrm>
            <a:off x="1905000" y="4467225"/>
            <a:ext cx="548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b="0">
                <a:latin typeface="Times" pitchFamily="-106" charset="0"/>
              </a:rPr>
              <a:t>No internet or other copying of files except those provided by the course material.</a:t>
            </a:r>
          </a:p>
        </p:txBody>
      </p:sp>
      <p:sp>
        <p:nvSpPr>
          <p:cNvPr id="68614" name="Text Box 8"/>
          <p:cNvSpPr txBox="1">
            <a:spLocks noChangeArrowheads="1"/>
          </p:cNvSpPr>
          <p:nvPr/>
        </p:nvSpPr>
        <p:spPr bwMode="auto">
          <a:xfrm>
            <a:off x="1905000" y="5426075"/>
            <a:ext cx="586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b="0">
                <a:latin typeface="Times" pitchFamily="-106" charset="0"/>
              </a:rPr>
              <a:t>No transcribing of programs from paper, whiteboards, blackboards, or other media. </a:t>
            </a:r>
          </a:p>
        </p:txBody>
      </p:sp>
      <p:sp>
        <p:nvSpPr>
          <p:cNvPr id="68615" name="Line 9"/>
          <p:cNvSpPr>
            <a:spLocks noChangeShapeType="1"/>
          </p:cNvSpPr>
          <p:nvPr/>
        </p:nvSpPr>
        <p:spPr bwMode="auto">
          <a:xfrm>
            <a:off x="1625600" y="4730750"/>
            <a:ext cx="2286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6" name="Line 10"/>
          <p:cNvSpPr>
            <a:spLocks noChangeShapeType="1"/>
          </p:cNvSpPr>
          <p:nvPr/>
        </p:nvSpPr>
        <p:spPr bwMode="auto">
          <a:xfrm>
            <a:off x="1625600" y="5622925"/>
            <a:ext cx="2286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7" name="Line 11"/>
          <p:cNvSpPr>
            <a:spLocks noChangeShapeType="1"/>
          </p:cNvSpPr>
          <p:nvPr/>
        </p:nvSpPr>
        <p:spPr bwMode="auto">
          <a:xfrm flipH="1">
            <a:off x="7413625" y="3084513"/>
            <a:ext cx="206375" cy="3429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8618" name="Picture 12" descr="bart-nagel-john-mccarth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438400"/>
            <a:ext cx="25828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878138" y="1485900"/>
            <a:ext cx="3433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3600" b="0">
                <a:latin typeface="Arial" pitchFamily="34" charset="0"/>
              </a:rPr>
              <a:t>Programming</a:t>
            </a:r>
          </a:p>
        </p:txBody>
      </p:sp>
      <p:sp>
        <p:nvSpPr>
          <p:cNvPr id="69635" name="Rectangle 3"/>
          <p:cNvSpPr>
            <a:spLocks noChangeArrowheads="1"/>
          </p:cNvSpPr>
          <p:nvPr/>
        </p:nvSpPr>
        <p:spPr bwMode="auto">
          <a:xfrm>
            <a:off x="1198563" y="3125788"/>
            <a:ext cx="1962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sz="2800" b="0">
                <a:latin typeface="Arial" pitchFamily="34" charset="0"/>
              </a:rPr>
              <a:t>Declarative</a:t>
            </a:r>
          </a:p>
        </p:txBody>
      </p:sp>
      <p:sp>
        <p:nvSpPr>
          <p:cNvPr id="69636" name="Rectangle 4"/>
          <p:cNvSpPr>
            <a:spLocks noChangeArrowheads="1"/>
          </p:cNvSpPr>
          <p:nvPr/>
        </p:nvSpPr>
        <p:spPr bwMode="auto">
          <a:xfrm>
            <a:off x="5640388" y="3079750"/>
            <a:ext cx="1844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sz="2800" b="0">
                <a:latin typeface="Arial" pitchFamily="34" charset="0"/>
              </a:rPr>
              <a:t>Imperative</a:t>
            </a:r>
          </a:p>
        </p:txBody>
      </p:sp>
      <p:sp>
        <p:nvSpPr>
          <p:cNvPr id="69637" name="Rectangle 5"/>
          <p:cNvSpPr>
            <a:spLocks noChangeArrowheads="1"/>
          </p:cNvSpPr>
          <p:nvPr/>
        </p:nvSpPr>
        <p:spPr bwMode="auto">
          <a:xfrm>
            <a:off x="2197100" y="5143500"/>
            <a:ext cx="21891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b="0">
                <a:latin typeface="Arial" pitchFamily="34" charset="0"/>
              </a:rPr>
              <a:t>Functional </a:t>
            </a:r>
            <a:r>
              <a:rPr lang="en-US" altLang="en-US" sz="1800" b="0">
                <a:latin typeface="Arial" pitchFamily="34" charset="0"/>
              </a:rPr>
              <a:t>Programming</a:t>
            </a:r>
          </a:p>
        </p:txBody>
      </p:sp>
      <p:sp>
        <p:nvSpPr>
          <p:cNvPr id="69638" name="Rectangle 6"/>
          <p:cNvSpPr>
            <a:spLocks noChangeArrowheads="1"/>
          </p:cNvSpPr>
          <p:nvPr/>
        </p:nvSpPr>
        <p:spPr bwMode="auto">
          <a:xfrm>
            <a:off x="152400" y="5143500"/>
            <a:ext cx="21891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b="0">
                <a:latin typeface="Arial" pitchFamily="34" charset="0"/>
              </a:rPr>
              <a:t>Logic </a:t>
            </a:r>
            <a:r>
              <a:rPr lang="en-US" altLang="en-US" sz="1800" b="0">
                <a:latin typeface="Arial" pitchFamily="34" charset="0"/>
              </a:rPr>
              <a:t>Programming</a:t>
            </a:r>
            <a:endParaRPr lang="en-US" altLang="en-US" b="0">
              <a:latin typeface="Arial" pitchFamily="34" charset="0"/>
            </a:endParaRPr>
          </a:p>
        </p:txBody>
      </p:sp>
      <p:sp>
        <p:nvSpPr>
          <p:cNvPr id="69639" name="Rectangle 7"/>
          <p:cNvSpPr>
            <a:spLocks noChangeArrowheads="1"/>
          </p:cNvSpPr>
          <p:nvPr/>
        </p:nvSpPr>
        <p:spPr bwMode="auto">
          <a:xfrm>
            <a:off x="4462463" y="5143500"/>
            <a:ext cx="233521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b="0">
                <a:latin typeface="Arial" pitchFamily="34" charset="0"/>
              </a:rPr>
              <a:t>Object-Oriented</a:t>
            </a:r>
          </a:p>
          <a:p>
            <a:pPr>
              <a:spcBef>
                <a:spcPct val="0"/>
              </a:spcBef>
            </a:pPr>
            <a:r>
              <a:rPr lang="en-US" altLang="en-US" sz="1800" b="0">
                <a:latin typeface="Arial" pitchFamily="34" charset="0"/>
              </a:rPr>
              <a:t>Programming</a:t>
            </a:r>
          </a:p>
        </p:txBody>
      </p:sp>
      <p:sp>
        <p:nvSpPr>
          <p:cNvPr id="69640" name="Rectangle 8"/>
          <p:cNvSpPr>
            <a:spLocks noChangeArrowheads="1"/>
          </p:cNvSpPr>
          <p:nvPr/>
        </p:nvSpPr>
        <p:spPr bwMode="auto">
          <a:xfrm>
            <a:off x="6770688" y="5143500"/>
            <a:ext cx="20891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b="0">
                <a:latin typeface="Arial" pitchFamily="34" charset="0"/>
              </a:rPr>
              <a:t>Low-level </a:t>
            </a:r>
            <a:r>
              <a:rPr lang="en-US" altLang="en-US" sz="1800" b="0">
                <a:latin typeface="Arial" pitchFamily="34" charset="0"/>
              </a:rPr>
              <a:t>Programming</a:t>
            </a:r>
          </a:p>
        </p:txBody>
      </p:sp>
      <p:sp>
        <p:nvSpPr>
          <p:cNvPr id="69641" name="Line 9"/>
          <p:cNvSpPr>
            <a:spLocks noChangeShapeType="1"/>
          </p:cNvSpPr>
          <p:nvPr/>
        </p:nvSpPr>
        <p:spPr bwMode="auto">
          <a:xfrm flipH="1">
            <a:off x="2701925" y="2278063"/>
            <a:ext cx="1128713" cy="706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10"/>
          <p:cNvSpPr>
            <a:spLocks noChangeShapeType="1"/>
          </p:cNvSpPr>
          <p:nvPr/>
        </p:nvSpPr>
        <p:spPr bwMode="auto">
          <a:xfrm>
            <a:off x="5111750" y="2268538"/>
            <a:ext cx="1128713" cy="706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3" name="Line 11"/>
          <p:cNvSpPr>
            <a:spLocks noChangeShapeType="1"/>
          </p:cNvSpPr>
          <p:nvPr/>
        </p:nvSpPr>
        <p:spPr bwMode="auto">
          <a:xfrm flipH="1">
            <a:off x="1190625" y="3876675"/>
            <a:ext cx="534988" cy="1277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12"/>
          <p:cNvSpPr>
            <a:spLocks noChangeShapeType="1"/>
          </p:cNvSpPr>
          <p:nvPr/>
        </p:nvSpPr>
        <p:spPr bwMode="auto">
          <a:xfrm>
            <a:off x="2420938" y="3841750"/>
            <a:ext cx="877887" cy="1312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5" name="Line 13"/>
          <p:cNvSpPr>
            <a:spLocks noChangeShapeType="1"/>
          </p:cNvSpPr>
          <p:nvPr/>
        </p:nvSpPr>
        <p:spPr bwMode="auto">
          <a:xfrm flipH="1">
            <a:off x="5686425" y="3797300"/>
            <a:ext cx="534988" cy="1277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14"/>
          <p:cNvSpPr>
            <a:spLocks noChangeShapeType="1"/>
          </p:cNvSpPr>
          <p:nvPr/>
        </p:nvSpPr>
        <p:spPr bwMode="auto">
          <a:xfrm>
            <a:off x="6916738" y="3762375"/>
            <a:ext cx="877887" cy="1312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9647" name="Group 15"/>
          <p:cNvGrpSpPr>
            <a:grpSpLocks/>
          </p:cNvGrpSpPr>
          <p:nvPr/>
        </p:nvGrpSpPr>
        <p:grpSpPr bwMode="auto">
          <a:xfrm>
            <a:off x="468313" y="1143000"/>
            <a:ext cx="8218487" cy="180975"/>
            <a:chOff x="295" y="1311"/>
            <a:chExt cx="5177" cy="114"/>
          </a:xfrm>
        </p:grpSpPr>
        <p:sp>
          <p:nvSpPr>
            <p:cNvPr id="69675" name="Rectangle 1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9676" name="Rectangle 1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69648" name="Text Box 18"/>
          <p:cNvSpPr txBox="1">
            <a:spLocks noChangeArrowheads="1"/>
          </p:cNvSpPr>
          <p:nvPr/>
        </p:nvSpPr>
        <p:spPr bwMode="auto">
          <a:xfrm>
            <a:off x="1042988" y="238125"/>
            <a:ext cx="71024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200" b="0"/>
              <a:t>Choosing a path</a:t>
            </a:r>
          </a:p>
        </p:txBody>
      </p:sp>
      <p:sp>
        <p:nvSpPr>
          <p:cNvPr id="69649" name="Text Box 19"/>
          <p:cNvSpPr txBox="1">
            <a:spLocks noChangeArrowheads="1"/>
          </p:cNvSpPr>
          <p:nvPr/>
        </p:nvSpPr>
        <p:spPr bwMode="auto">
          <a:xfrm>
            <a:off x="2393950" y="5792788"/>
            <a:ext cx="170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800">
                <a:solidFill>
                  <a:srgbClr val="090BF3"/>
                </a:solidFill>
              </a:rPr>
              <a:t>Scheme</a:t>
            </a:r>
            <a:endParaRPr lang="en-US" altLang="en-US" sz="2800">
              <a:solidFill>
                <a:srgbClr val="0000FF"/>
              </a:solidFill>
            </a:endParaRPr>
          </a:p>
        </p:txBody>
      </p:sp>
      <p:sp>
        <p:nvSpPr>
          <p:cNvPr id="69650" name="Text Box 20"/>
          <p:cNvSpPr txBox="1">
            <a:spLocks noChangeArrowheads="1"/>
          </p:cNvSpPr>
          <p:nvPr/>
        </p:nvSpPr>
        <p:spPr bwMode="auto">
          <a:xfrm>
            <a:off x="4938713" y="5792788"/>
            <a:ext cx="1341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800">
                <a:solidFill>
                  <a:schemeClr val="bg2"/>
                </a:solidFill>
              </a:rPr>
              <a:t>Java</a:t>
            </a:r>
          </a:p>
        </p:txBody>
      </p:sp>
      <p:sp>
        <p:nvSpPr>
          <p:cNvPr id="69651" name="Text Box 21"/>
          <p:cNvSpPr txBox="1">
            <a:spLocks noChangeArrowheads="1"/>
          </p:cNvSpPr>
          <p:nvPr/>
        </p:nvSpPr>
        <p:spPr bwMode="auto">
          <a:xfrm>
            <a:off x="414338" y="260985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800" i="1">
                <a:solidFill>
                  <a:srgbClr val="009200"/>
                </a:solidFill>
              </a:rPr>
              <a:t>What</a:t>
            </a:r>
            <a:endParaRPr lang="en-US" altLang="en-US" sz="2800">
              <a:solidFill>
                <a:srgbClr val="009200"/>
              </a:solidFill>
            </a:endParaRPr>
          </a:p>
        </p:txBody>
      </p:sp>
      <p:sp>
        <p:nvSpPr>
          <p:cNvPr id="69652" name="Text Box 22"/>
          <p:cNvSpPr txBox="1">
            <a:spLocks noChangeArrowheads="1"/>
          </p:cNvSpPr>
          <p:nvPr/>
        </p:nvSpPr>
        <p:spPr bwMode="auto">
          <a:xfrm>
            <a:off x="7123113" y="2571750"/>
            <a:ext cx="109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800" i="1">
                <a:solidFill>
                  <a:srgbClr val="009200"/>
                </a:solidFill>
              </a:rPr>
              <a:t>How</a:t>
            </a:r>
            <a:endParaRPr lang="en-US" altLang="en-US" sz="2800">
              <a:solidFill>
                <a:srgbClr val="009200"/>
              </a:solidFill>
            </a:endParaRPr>
          </a:p>
        </p:txBody>
      </p:sp>
      <p:sp>
        <p:nvSpPr>
          <p:cNvPr id="69653" name="Text Box 23"/>
          <p:cNvSpPr txBox="1">
            <a:spLocks noChangeArrowheads="1"/>
          </p:cNvSpPr>
          <p:nvPr/>
        </p:nvSpPr>
        <p:spPr bwMode="auto">
          <a:xfrm>
            <a:off x="7162800" y="5791200"/>
            <a:ext cx="1341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800">
                <a:solidFill>
                  <a:schemeClr val="bg2"/>
                </a:solidFill>
              </a:rPr>
              <a:t>JFLAP</a:t>
            </a:r>
          </a:p>
        </p:txBody>
      </p:sp>
      <p:sp>
        <p:nvSpPr>
          <p:cNvPr id="69654" name="Text Box 24"/>
          <p:cNvSpPr txBox="1">
            <a:spLocks noChangeArrowheads="1"/>
          </p:cNvSpPr>
          <p:nvPr/>
        </p:nvSpPr>
        <p:spPr bwMode="auto">
          <a:xfrm>
            <a:off x="533400" y="5791200"/>
            <a:ext cx="1341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2800">
                <a:solidFill>
                  <a:schemeClr val="bg2"/>
                </a:solidFill>
              </a:rPr>
              <a:t>Prolog</a:t>
            </a:r>
          </a:p>
        </p:txBody>
      </p:sp>
      <p:grpSp>
        <p:nvGrpSpPr>
          <p:cNvPr id="69655" name="Group 25"/>
          <p:cNvGrpSpPr>
            <a:grpSpLocks/>
          </p:cNvGrpSpPr>
          <p:nvPr/>
        </p:nvGrpSpPr>
        <p:grpSpPr bwMode="auto">
          <a:xfrm>
            <a:off x="8518525" y="3732213"/>
            <a:ext cx="331788" cy="388937"/>
            <a:chOff x="2928" y="1051"/>
            <a:chExt cx="840" cy="957"/>
          </a:xfrm>
        </p:grpSpPr>
        <p:sp>
          <p:nvSpPr>
            <p:cNvPr id="69662" name="Freeform 26"/>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9663" name="Oval 2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9664" name="Oval 2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9665" name="Oval 2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9666" name="Oval 3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9667" name="Oval 3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9668" name="Oval 3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9669" name="Oval 3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9670" name="AutoShape 3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69671" name="Freeform 3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9672" name="Freeform 3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9673" name="Freeform 3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9674" name="Freeform 3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9656" name="Text Box 39"/>
          <p:cNvSpPr txBox="1">
            <a:spLocks noChangeArrowheads="1"/>
          </p:cNvSpPr>
          <p:nvPr/>
        </p:nvSpPr>
        <p:spPr bwMode="auto">
          <a:xfrm>
            <a:off x="7539038" y="3443288"/>
            <a:ext cx="1268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00">
                <a:solidFill>
                  <a:srgbClr val="008000"/>
                </a:solidFill>
                <a:latin typeface="Arial" pitchFamily="34" charset="0"/>
              </a:rPr>
              <a:t>What mood am I in today?</a:t>
            </a:r>
          </a:p>
        </p:txBody>
      </p:sp>
      <p:sp>
        <p:nvSpPr>
          <p:cNvPr id="69657" name="Line 40"/>
          <p:cNvSpPr>
            <a:spLocks noChangeShapeType="1"/>
          </p:cNvSpPr>
          <p:nvPr>
            <p:custDataLst>
              <p:tags r:id="rId1"/>
            </p:custDataLst>
          </p:nvPr>
        </p:nvSpPr>
        <p:spPr bwMode="auto">
          <a:xfrm>
            <a:off x="457200" y="6465888"/>
            <a:ext cx="82296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58" name="Text Box 41"/>
          <p:cNvSpPr txBox="1">
            <a:spLocks noChangeArrowheads="1"/>
          </p:cNvSpPr>
          <p:nvPr>
            <p:custDataLst>
              <p:tags r:id="rId2"/>
            </p:custDataLst>
          </p:nvPr>
        </p:nvSpPr>
        <p:spPr bwMode="auto">
          <a:xfrm>
            <a:off x="6430963" y="64611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1000" b="0">
                <a:latin typeface="Arial" pitchFamily="34" charset="0"/>
              </a:rPr>
              <a:t>closer to the machine</a:t>
            </a:r>
          </a:p>
        </p:txBody>
      </p:sp>
      <p:sp>
        <p:nvSpPr>
          <p:cNvPr id="69659" name="Text Box 42"/>
          <p:cNvSpPr txBox="1">
            <a:spLocks noChangeArrowheads="1"/>
          </p:cNvSpPr>
          <p:nvPr>
            <p:custDataLst>
              <p:tags r:id="rId3"/>
            </p:custDataLst>
          </p:nvPr>
        </p:nvSpPr>
        <p:spPr bwMode="auto">
          <a:xfrm>
            <a:off x="609600" y="6461125"/>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000" b="0">
                <a:latin typeface="Arial" pitchFamily="34" charset="0"/>
              </a:rPr>
              <a:t>more abstraction away from the machine</a:t>
            </a:r>
          </a:p>
        </p:txBody>
      </p:sp>
      <p:sp>
        <p:nvSpPr>
          <p:cNvPr id="69660" name="Text Box 43"/>
          <p:cNvSpPr txBox="1">
            <a:spLocks noChangeArrowheads="1"/>
          </p:cNvSpPr>
          <p:nvPr>
            <p:custDataLst>
              <p:tags r:id="rId4"/>
            </p:custDataLst>
          </p:nvPr>
        </p:nvSpPr>
        <p:spPr bwMode="auto">
          <a:xfrm>
            <a:off x="2190750" y="6205538"/>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000" b="0">
                <a:solidFill>
                  <a:srgbClr val="0703F3"/>
                </a:solidFill>
                <a:latin typeface="Arial" pitchFamily="34" charset="0"/>
              </a:rPr>
              <a:t>algorithms via functions</a:t>
            </a:r>
          </a:p>
        </p:txBody>
      </p:sp>
      <p:pic>
        <p:nvPicPr>
          <p:cNvPr id="69661" name="Picture 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457200"/>
            <a:ext cx="1754188"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2"/>
          <p:cNvGrpSpPr>
            <a:grpSpLocks/>
          </p:cNvGrpSpPr>
          <p:nvPr/>
        </p:nvGrpSpPr>
        <p:grpSpPr bwMode="auto">
          <a:xfrm>
            <a:off x="468313" y="1038225"/>
            <a:ext cx="8218487" cy="180975"/>
            <a:chOff x="295" y="1311"/>
            <a:chExt cx="5177" cy="114"/>
          </a:xfrm>
        </p:grpSpPr>
        <p:sp>
          <p:nvSpPr>
            <p:cNvPr id="7067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067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70659" name="Text Box 5"/>
          <p:cNvSpPr txBox="1">
            <a:spLocks noChangeArrowheads="1"/>
          </p:cNvSpPr>
          <p:nvPr/>
        </p:nvSpPr>
        <p:spPr bwMode="auto">
          <a:xfrm>
            <a:off x="1524000" y="222250"/>
            <a:ext cx="6286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a:t>Programming paradigms</a:t>
            </a:r>
          </a:p>
        </p:txBody>
      </p:sp>
      <p:sp>
        <p:nvSpPr>
          <p:cNvPr id="70660" name="Text Box 6"/>
          <p:cNvSpPr txBox="1">
            <a:spLocks noChangeArrowheads="1"/>
          </p:cNvSpPr>
          <p:nvPr/>
        </p:nvSpPr>
        <p:spPr bwMode="auto">
          <a:xfrm>
            <a:off x="1187450" y="1636713"/>
            <a:ext cx="3294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sz="2800" b="0"/>
              <a:t>Imperative programming</a:t>
            </a:r>
          </a:p>
        </p:txBody>
      </p:sp>
      <p:sp>
        <p:nvSpPr>
          <p:cNvPr id="70661" name="Rectangle 7"/>
          <p:cNvSpPr>
            <a:spLocks noChangeArrowheads="1"/>
          </p:cNvSpPr>
          <p:nvPr/>
        </p:nvSpPr>
        <p:spPr bwMode="auto">
          <a:xfrm>
            <a:off x="1655763" y="5346700"/>
            <a:ext cx="233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800">
                <a:latin typeface="Times" pitchFamily="-106" charset="0"/>
              </a:rPr>
              <a:t>Assignment statement</a:t>
            </a:r>
          </a:p>
        </p:txBody>
      </p:sp>
      <p:sp>
        <p:nvSpPr>
          <p:cNvPr id="70662" name="Rectangle 8"/>
          <p:cNvSpPr>
            <a:spLocks noChangeArrowheads="1"/>
          </p:cNvSpPr>
          <p:nvPr/>
        </p:nvSpPr>
        <p:spPr bwMode="auto">
          <a:xfrm>
            <a:off x="1187450" y="3302000"/>
            <a:ext cx="3389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buFontTx/>
              <a:buChar char="•"/>
            </a:pPr>
            <a:r>
              <a:rPr lang="en-US" altLang="en-US" b="0"/>
              <a:t> moving &amp; changing data</a:t>
            </a:r>
          </a:p>
        </p:txBody>
      </p:sp>
      <p:sp>
        <p:nvSpPr>
          <p:cNvPr id="70663" name="Rectangle 9"/>
          <p:cNvSpPr>
            <a:spLocks noChangeArrowheads="1"/>
          </p:cNvSpPr>
          <p:nvPr/>
        </p:nvSpPr>
        <p:spPr bwMode="auto">
          <a:xfrm>
            <a:off x="1187450" y="3817938"/>
            <a:ext cx="3328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buFontTx/>
              <a:buChar char="•"/>
            </a:pPr>
            <a:r>
              <a:rPr lang="en-US" altLang="en-US" b="0"/>
              <a:t> sequences of commands</a:t>
            </a:r>
          </a:p>
        </p:txBody>
      </p:sp>
      <p:sp>
        <p:nvSpPr>
          <p:cNvPr id="70664" name="Rectangle 10"/>
          <p:cNvSpPr>
            <a:spLocks noChangeArrowheads="1"/>
          </p:cNvSpPr>
          <p:nvPr/>
        </p:nvSpPr>
        <p:spPr bwMode="auto">
          <a:xfrm>
            <a:off x="1741488" y="5786438"/>
            <a:ext cx="21955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a:solidFill>
                  <a:srgbClr val="0000FF"/>
                </a:solidFill>
                <a:latin typeface="Courier New" pitchFamily="49" charset="0"/>
              </a:rPr>
              <a:t>int x = 0;</a:t>
            </a:r>
          </a:p>
          <a:p>
            <a:pPr>
              <a:spcBef>
                <a:spcPct val="0"/>
              </a:spcBef>
            </a:pPr>
            <a:r>
              <a:rPr lang="en-US" altLang="en-US">
                <a:solidFill>
                  <a:srgbClr val="0000FF"/>
                </a:solidFill>
                <a:latin typeface="Courier New" pitchFamily="49" charset="0"/>
              </a:rPr>
              <a:t>x = x + 42;</a:t>
            </a:r>
          </a:p>
        </p:txBody>
      </p:sp>
      <p:sp>
        <p:nvSpPr>
          <p:cNvPr id="70665" name="Text Box 11"/>
          <p:cNvSpPr txBox="1">
            <a:spLocks noChangeArrowheads="1"/>
          </p:cNvSpPr>
          <p:nvPr/>
        </p:nvSpPr>
        <p:spPr bwMode="auto">
          <a:xfrm rot="-5397707">
            <a:off x="-92075" y="1782763"/>
            <a:ext cx="1347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a:solidFill>
                  <a:srgbClr val="009900"/>
                </a:solidFill>
                <a:latin typeface="Arial" pitchFamily="34" charset="0"/>
              </a:rPr>
              <a:t>NAME</a:t>
            </a:r>
          </a:p>
        </p:txBody>
      </p:sp>
      <p:sp>
        <p:nvSpPr>
          <p:cNvPr id="70666" name="Text Box 12"/>
          <p:cNvSpPr txBox="1">
            <a:spLocks noChangeArrowheads="1"/>
          </p:cNvSpPr>
          <p:nvPr/>
        </p:nvSpPr>
        <p:spPr bwMode="auto">
          <a:xfrm rot="-5397707">
            <a:off x="-91281" y="3488532"/>
            <a:ext cx="127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a:solidFill>
                  <a:srgbClr val="009900"/>
                </a:solidFill>
                <a:latin typeface="Arial" pitchFamily="34" charset="0"/>
              </a:rPr>
              <a:t>IDEA</a:t>
            </a:r>
          </a:p>
        </p:txBody>
      </p:sp>
      <p:sp>
        <p:nvSpPr>
          <p:cNvPr id="70667" name="Text Box 13"/>
          <p:cNvSpPr txBox="1">
            <a:spLocks noChangeArrowheads="1"/>
          </p:cNvSpPr>
          <p:nvPr/>
        </p:nvSpPr>
        <p:spPr bwMode="auto">
          <a:xfrm rot="-5397707">
            <a:off x="-91281" y="5490369"/>
            <a:ext cx="127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a:solidFill>
                  <a:srgbClr val="009900"/>
                </a:solidFill>
                <a:latin typeface="Arial" pitchFamily="34" charset="0"/>
              </a:rPr>
              <a:t>CODE</a:t>
            </a:r>
          </a:p>
        </p:txBody>
      </p:sp>
      <p:sp>
        <p:nvSpPr>
          <p:cNvPr id="70668" name="Text Box 14"/>
          <p:cNvSpPr txBox="1">
            <a:spLocks noChangeArrowheads="1"/>
          </p:cNvSpPr>
          <p:nvPr/>
        </p:nvSpPr>
        <p:spPr bwMode="auto">
          <a:xfrm>
            <a:off x="5349875" y="1636713"/>
            <a:ext cx="27463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spcBef>
                <a:spcPct val="0"/>
              </a:spcBef>
            </a:pPr>
            <a:r>
              <a:rPr lang="en-US" altLang="en-US" sz="2800" b="0"/>
              <a:t>Declarative programming</a:t>
            </a:r>
          </a:p>
        </p:txBody>
      </p:sp>
      <p:sp>
        <p:nvSpPr>
          <p:cNvPr id="70669" name="Rectangle 15"/>
          <p:cNvSpPr>
            <a:spLocks noChangeArrowheads="1"/>
          </p:cNvSpPr>
          <p:nvPr/>
        </p:nvSpPr>
        <p:spPr bwMode="auto">
          <a:xfrm>
            <a:off x="5205413" y="3302000"/>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buFontTx/>
              <a:buChar char="•"/>
            </a:pPr>
            <a:r>
              <a:rPr lang="en-US" altLang="en-US" b="0"/>
              <a:t> defining functions</a:t>
            </a:r>
          </a:p>
        </p:txBody>
      </p:sp>
      <p:sp>
        <p:nvSpPr>
          <p:cNvPr id="70670" name="Rectangle 16"/>
          <p:cNvSpPr>
            <a:spLocks noChangeArrowheads="1"/>
          </p:cNvSpPr>
          <p:nvPr/>
        </p:nvSpPr>
        <p:spPr bwMode="auto">
          <a:xfrm>
            <a:off x="5029200" y="5786438"/>
            <a:ext cx="3294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a:solidFill>
                  <a:srgbClr val="0000FF"/>
                </a:solidFill>
                <a:latin typeface="Courier New" pitchFamily="49" charset="0"/>
              </a:rPr>
              <a:t>(define (add42 x)</a:t>
            </a:r>
          </a:p>
          <a:p>
            <a:pPr algn="l">
              <a:spcBef>
                <a:spcPct val="0"/>
              </a:spcBef>
            </a:pPr>
            <a:r>
              <a:rPr lang="en-US" altLang="en-US">
                <a:solidFill>
                  <a:srgbClr val="0000FF"/>
                </a:solidFill>
                <a:latin typeface="Courier New" pitchFamily="49" charset="0"/>
              </a:rPr>
              <a:t>    (+ x 42))</a:t>
            </a:r>
          </a:p>
        </p:txBody>
      </p:sp>
      <p:sp>
        <p:nvSpPr>
          <p:cNvPr id="70671" name="Rectangle 17"/>
          <p:cNvSpPr>
            <a:spLocks noChangeArrowheads="1"/>
          </p:cNvSpPr>
          <p:nvPr/>
        </p:nvSpPr>
        <p:spPr bwMode="auto">
          <a:xfrm>
            <a:off x="5207000" y="3817938"/>
            <a:ext cx="291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buFontTx/>
              <a:buChar char="•"/>
            </a:pPr>
            <a:r>
              <a:rPr lang="en-US" altLang="en-US" b="0"/>
              <a:t> composing functions</a:t>
            </a:r>
          </a:p>
        </p:txBody>
      </p:sp>
      <p:sp>
        <p:nvSpPr>
          <p:cNvPr id="70672" name="Rectangle 18"/>
          <p:cNvSpPr>
            <a:spLocks noChangeArrowheads="1"/>
          </p:cNvSpPr>
          <p:nvPr/>
        </p:nvSpPr>
        <p:spPr bwMode="auto">
          <a:xfrm>
            <a:off x="5616575" y="5346700"/>
            <a:ext cx="2044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800">
                <a:latin typeface="Times" pitchFamily="-106" charset="0"/>
              </a:rPr>
              <a:t>Function definition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533400" y="1009650"/>
            <a:ext cx="8218488" cy="180975"/>
            <a:chOff x="295" y="1311"/>
            <a:chExt cx="5177" cy="114"/>
          </a:xfrm>
        </p:grpSpPr>
        <p:sp>
          <p:nvSpPr>
            <p:cNvPr id="7168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168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71683" name="Text Box 5"/>
          <p:cNvSpPr txBox="1">
            <a:spLocks noChangeArrowheads="1"/>
          </p:cNvSpPr>
          <p:nvPr/>
        </p:nvSpPr>
        <p:spPr bwMode="auto">
          <a:xfrm>
            <a:off x="9144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Scheme's strategy: </a:t>
            </a:r>
            <a:r>
              <a:rPr lang="en-US" altLang="en-US" sz="4000" b="0" i="1"/>
              <a:t>Recursion</a:t>
            </a:r>
            <a:endParaRPr lang="en-US" altLang="en-US" sz="4000" b="0"/>
          </a:p>
        </p:txBody>
      </p:sp>
      <p:sp>
        <p:nvSpPr>
          <p:cNvPr id="71684" name="Text Box 6"/>
          <p:cNvSpPr txBox="1">
            <a:spLocks noChangeArrowheads="1"/>
          </p:cNvSpPr>
          <p:nvPr/>
        </p:nvSpPr>
        <p:spPr bwMode="auto">
          <a:xfrm>
            <a:off x="241300" y="1406525"/>
            <a:ext cx="232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b="0"/>
              <a:t>Factorial!</a:t>
            </a:r>
          </a:p>
        </p:txBody>
      </p:sp>
      <p:sp>
        <p:nvSpPr>
          <p:cNvPr id="71685" name="Text Box 7"/>
          <p:cNvSpPr txBox="1">
            <a:spLocks noChangeArrowheads="1"/>
          </p:cNvSpPr>
          <p:nvPr/>
        </p:nvSpPr>
        <p:spPr bwMode="auto">
          <a:xfrm>
            <a:off x="241300" y="3851275"/>
            <a:ext cx="232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b="0"/>
              <a:t>Power</a:t>
            </a:r>
          </a:p>
        </p:txBody>
      </p:sp>
      <p:sp>
        <p:nvSpPr>
          <p:cNvPr id="71686" name="Text Box 8"/>
          <p:cNvSpPr txBox="1">
            <a:spLocks noChangeArrowheads="1"/>
          </p:cNvSpPr>
          <p:nvPr/>
        </p:nvSpPr>
        <p:spPr bwMode="auto">
          <a:xfrm>
            <a:off x="1949450" y="1543050"/>
            <a:ext cx="68135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800">
                <a:solidFill>
                  <a:srgbClr val="090BF3"/>
                </a:solidFill>
                <a:latin typeface="Courier New" pitchFamily="49" charset="0"/>
              </a:rPr>
              <a:t>(define (fac N)  </a:t>
            </a:r>
            <a:r>
              <a:rPr lang="en-US" altLang="en-US" sz="1800">
                <a:solidFill>
                  <a:srgbClr val="F39222"/>
                </a:solidFill>
                <a:latin typeface="Courier New" pitchFamily="49" charset="0"/>
              </a:rPr>
              <a:t>;; return the factorial of N</a:t>
            </a:r>
            <a:endParaRPr lang="en-US" altLang="en-US" sz="1800">
              <a:solidFill>
                <a:srgbClr val="090BF3"/>
              </a:solidFill>
              <a:latin typeface="Courier New" pitchFamily="49" charset="0"/>
            </a:endParaRPr>
          </a:p>
          <a:p>
            <a:pPr algn="l">
              <a:lnSpc>
                <a:spcPct val="50000"/>
              </a:lnSpc>
            </a:pPr>
            <a:r>
              <a:rPr lang="en-US" altLang="en-US" sz="1800">
                <a:solidFill>
                  <a:srgbClr val="090BF3"/>
                </a:solidFill>
                <a:latin typeface="Courier New" pitchFamily="49" charset="0"/>
              </a:rPr>
              <a:t>  (cond</a:t>
            </a:r>
          </a:p>
        </p:txBody>
      </p:sp>
      <p:sp>
        <p:nvSpPr>
          <p:cNvPr id="71687" name="Text Box 9"/>
          <p:cNvSpPr txBox="1">
            <a:spLocks noChangeArrowheads="1"/>
          </p:cNvSpPr>
          <p:nvPr/>
        </p:nvSpPr>
        <p:spPr bwMode="auto">
          <a:xfrm>
            <a:off x="1881188" y="3989388"/>
            <a:ext cx="713898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800">
                <a:solidFill>
                  <a:srgbClr val="090BF3"/>
                </a:solidFill>
                <a:latin typeface="Courier New" pitchFamily="49" charset="0"/>
              </a:rPr>
              <a:t>(define (pow b N)  </a:t>
            </a:r>
            <a:r>
              <a:rPr lang="en-US" altLang="en-US" sz="1400">
                <a:solidFill>
                  <a:srgbClr val="F39222"/>
                </a:solidFill>
                <a:latin typeface="Courier New" pitchFamily="49" charset="0"/>
              </a:rPr>
              <a:t>;; return b**N -- as fast as possible!</a:t>
            </a:r>
            <a:endParaRPr lang="en-US" altLang="en-US" sz="1400">
              <a:solidFill>
                <a:srgbClr val="090BF3"/>
              </a:solidFill>
              <a:latin typeface="Courier New" pitchFamily="49" charset="0"/>
            </a:endParaRPr>
          </a:p>
          <a:p>
            <a:pPr algn="l">
              <a:lnSpc>
                <a:spcPct val="50000"/>
              </a:lnSpc>
            </a:pPr>
            <a:r>
              <a:rPr lang="en-US" altLang="en-US" sz="1800">
                <a:solidFill>
                  <a:srgbClr val="090BF3"/>
                </a:solidFill>
                <a:latin typeface="Courier New" pitchFamily="49" charset="0"/>
              </a:rPr>
              <a:t>  (cond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2"/>
          <p:cNvGrpSpPr>
            <a:grpSpLocks/>
          </p:cNvGrpSpPr>
          <p:nvPr/>
        </p:nvGrpSpPr>
        <p:grpSpPr bwMode="auto">
          <a:xfrm>
            <a:off x="533400" y="1009650"/>
            <a:ext cx="8218488" cy="180975"/>
            <a:chOff x="295" y="1311"/>
            <a:chExt cx="5177" cy="114"/>
          </a:xfrm>
        </p:grpSpPr>
        <p:sp>
          <p:nvSpPr>
            <p:cNvPr id="7271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271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72707" name="Text Box 5"/>
          <p:cNvSpPr txBox="1">
            <a:spLocks noChangeArrowheads="1"/>
          </p:cNvSpPr>
          <p:nvPr/>
        </p:nvSpPr>
        <p:spPr bwMode="auto">
          <a:xfrm>
            <a:off x="9144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Scheme's strategy: </a:t>
            </a:r>
            <a:r>
              <a:rPr lang="en-US" altLang="en-US" sz="4000" b="0" i="1"/>
              <a:t>Recursion</a:t>
            </a:r>
            <a:endParaRPr lang="en-US" altLang="en-US" sz="4000" b="0"/>
          </a:p>
        </p:txBody>
      </p:sp>
      <p:sp>
        <p:nvSpPr>
          <p:cNvPr id="72708" name="Text Box 8"/>
          <p:cNvSpPr txBox="1">
            <a:spLocks noChangeArrowheads="1"/>
          </p:cNvSpPr>
          <p:nvPr/>
        </p:nvSpPr>
        <p:spPr bwMode="auto">
          <a:xfrm>
            <a:off x="334963" y="1376363"/>
            <a:ext cx="232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b="0"/>
              <a:t>Unfactorial</a:t>
            </a:r>
          </a:p>
        </p:txBody>
      </p:sp>
      <p:pic>
        <p:nvPicPr>
          <p:cNvPr id="72709" name="Picture 9"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25" y="1685925"/>
            <a:ext cx="2968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 Box 13"/>
          <p:cNvSpPr txBox="1">
            <a:spLocks noChangeArrowheads="1"/>
          </p:cNvSpPr>
          <p:nvPr/>
        </p:nvSpPr>
        <p:spPr bwMode="auto">
          <a:xfrm>
            <a:off x="719138" y="1943100"/>
            <a:ext cx="575468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50000"/>
              </a:lnSpc>
            </a:pPr>
            <a:r>
              <a:rPr lang="en-US" altLang="en-US" sz="1800">
                <a:solidFill>
                  <a:srgbClr val="090BF3"/>
                </a:solidFill>
                <a:latin typeface="Courier New" pitchFamily="49" charset="0"/>
              </a:rPr>
              <a:t>(define (unfac F)</a:t>
            </a:r>
            <a:endParaRPr lang="en-US" altLang="en-US" sz="1400">
              <a:solidFill>
                <a:srgbClr val="090BF3"/>
              </a:solidFill>
              <a:latin typeface="Courier New" pitchFamily="49" charset="0"/>
            </a:endParaRPr>
          </a:p>
          <a:p>
            <a:pPr algn="l">
              <a:lnSpc>
                <a:spcPct val="50000"/>
              </a:lnSpc>
            </a:pPr>
            <a:r>
              <a:rPr lang="en-US" altLang="en-US" sz="1800">
                <a:solidFill>
                  <a:srgbClr val="090BF3"/>
                </a:solidFill>
                <a:latin typeface="Courier New" pitchFamily="49" charset="0"/>
              </a:rPr>
              <a:t>  </a:t>
            </a:r>
          </a:p>
        </p:txBody>
      </p:sp>
      <p:sp>
        <p:nvSpPr>
          <p:cNvPr id="72711" name="Rectangle 14"/>
          <p:cNvSpPr>
            <a:spLocks noChangeArrowheads="1"/>
          </p:cNvSpPr>
          <p:nvPr/>
        </p:nvSpPr>
        <p:spPr bwMode="auto">
          <a:xfrm>
            <a:off x="3425825" y="1762125"/>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400">
                <a:solidFill>
                  <a:srgbClr val="F39222"/>
                </a:solidFill>
                <a:latin typeface="Courier New" pitchFamily="49" charset="0"/>
              </a:rPr>
              <a:t>;; return the largest N</a:t>
            </a:r>
          </a:p>
        </p:txBody>
      </p:sp>
      <p:sp>
        <p:nvSpPr>
          <p:cNvPr id="72712" name="Rectangle 15"/>
          <p:cNvSpPr>
            <a:spLocks noChangeArrowheads="1"/>
          </p:cNvSpPr>
          <p:nvPr/>
        </p:nvSpPr>
        <p:spPr bwMode="auto">
          <a:xfrm>
            <a:off x="3425825" y="1954213"/>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400">
                <a:solidFill>
                  <a:srgbClr val="F39222"/>
                </a:solidFill>
                <a:latin typeface="Courier New" pitchFamily="49" charset="0"/>
              </a:rPr>
              <a:t>;; such that N! &lt;= F</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533400" y="1009650"/>
            <a:ext cx="8099425" cy="180975"/>
            <a:chOff x="295" y="1311"/>
            <a:chExt cx="5177" cy="114"/>
          </a:xfrm>
        </p:grpSpPr>
        <p:sp>
          <p:nvSpPr>
            <p:cNvPr id="7374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374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73731" name="Text Box 5"/>
          <p:cNvSpPr txBox="1">
            <a:spLocks noChangeArrowheads="1"/>
          </p:cNvSpPr>
          <p:nvPr/>
        </p:nvSpPr>
        <p:spPr bwMode="auto">
          <a:xfrm>
            <a:off x="896938" y="193675"/>
            <a:ext cx="7339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a:t>Lists</a:t>
            </a:r>
          </a:p>
        </p:txBody>
      </p:sp>
      <p:sp>
        <p:nvSpPr>
          <p:cNvPr id="73732" name="Text Box 12"/>
          <p:cNvSpPr txBox="1">
            <a:spLocks noChangeArrowheads="1"/>
          </p:cNvSpPr>
          <p:nvPr/>
        </p:nvSpPr>
        <p:spPr bwMode="auto">
          <a:xfrm>
            <a:off x="1371600" y="3533775"/>
            <a:ext cx="6400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sz="3200">
                <a:latin typeface="Courier New" pitchFamily="49" charset="0"/>
              </a:rPr>
              <a:t>( define M '((e y) v r) )</a:t>
            </a:r>
          </a:p>
        </p:txBody>
      </p:sp>
      <p:sp>
        <p:nvSpPr>
          <p:cNvPr id="73733" name="Text Box 13"/>
          <p:cNvSpPr txBox="1">
            <a:spLocks noChangeArrowheads="1"/>
          </p:cNvSpPr>
          <p:nvPr/>
        </p:nvSpPr>
        <p:spPr bwMode="auto">
          <a:xfrm>
            <a:off x="762000" y="1447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3734" name="Text Box 14"/>
          <p:cNvSpPr txBox="1">
            <a:spLocks noChangeArrowheads="1"/>
          </p:cNvSpPr>
          <p:nvPr/>
        </p:nvSpPr>
        <p:spPr bwMode="auto">
          <a:xfrm>
            <a:off x="368300" y="135413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solidFill>
                  <a:srgbClr val="090BF3"/>
                </a:solidFill>
              </a:rPr>
              <a:t>Universal?</a:t>
            </a:r>
          </a:p>
        </p:txBody>
      </p:sp>
      <p:sp>
        <p:nvSpPr>
          <p:cNvPr id="73735" name="Text Box 15"/>
          <p:cNvSpPr txBox="1">
            <a:spLocks noChangeArrowheads="1"/>
          </p:cNvSpPr>
          <p:nvPr/>
        </p:nvSpPr>
        <p:spPr bwMode="auto">
          <a:xfrm>
            <a:off x="533400" y="4343400"/>
            <a:ext cx="2293938"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b="0" i="1">
                <a:solidFill>
                  <a:srgbClr val="008000"/>
                </a:solidFill>
              </a:rPr>
              <a:t>Iterative </a:t>
            </a:r>
            <a:r>
              <a:rPr lang="en-US" altLang="en-US" sz="1800" b="0">
                <a:solidFill>
                  <a:srgbClr val="008000"/>
                </a:solidFill>
              </a:rPr>
              <a:t>structure</a:t>
            </a:r>
            <a:endParaRPr lang="en-US" altLang="en-US" sz="1800" b="0" i="1">
              <a:solidFill>
                <a:srgbClr val="008000"/>
              </a:solidFill>
            </a:endParaRPr>
          </a:p>
        </p:txBody>
      </p:sp>
      <p:sp>
        <p:nvSpPr>
          <p:cNvPr id="73736" name="Rectangle 16"/>
          <p:cNvSpPr>
            <a:spLocks noChangeArrowheads="1"/>
          </p:cNvSpPr>
          <p:nvPr/>
        </p:nvSpPr>
        <p:spPr bwMode="auto">
          <a:xfrm>
            <a:off x="685800" y="5270500"/>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(first M)</a:t>
            </a:r>
          </a:p>
        </p:txBody>
      </p:sp>
      <p:sp>
        <p:nvSpPr>
          <p:cNvPr id="73737" name="Rectangle 17"/>
          <p:cNvSpPr>
            <a:spLocks noChangeArrowheads="1"/>
          </p:cNvSpPr>
          <p:nvPr/>
        </p:nvSpPr>
        <p:spPr bwMode="auto">
          <a:xfrm>
            <a:off x="685800" y="5745163"/>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(second M)</a:t>
            </a:r>
          </a:p>
        </p:txBody>
      </p:sp>
      <p:sp>
        <p:nvSpPr>
          <p:cNvPr id="73738" name="Rectangle 18"/>
          <p:cNvSpPr>
            <a:spLocks noChangeArrowheads="1"/>
          </p:cNvSpPr>
          <p:nvPr/>
        </p:nvSpPr>
        <p:spPr bwMode="auto">
          <a:xfrm>
            <a:off x="1449388" y="613251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solidFill>
                  <a:srgbClr val="FF0000"/>
                </a:solidFill>
              </a:rPr>
              <a:t>…</a:t>
            </a:r>
            <a:endParaRPr lang="en-US" altLang="en-US">
              <a:latin typeface="Courier New" pitchFamily="49" charset="0"/>
            </a:endParaRPr>
          </a:p>
        </p:txBody>
      </p:sp>
      <p:sp>
        <p:nvSpPr>
          <p:cNvPr id="73739" name="Rectangle 19"/>
          <p:cNvSpPr>
            <a:spLocks noChangeArrowheads="1"/>
          </p:cNvSpPr>
          <p:nvPr/>
        </p:nvSpPr>
        <p:spPr bwMode="auto">
          <a:xfrm>
            <a:off x="685800" y="473710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(length M)</a:t>
            </a:r>
          </a:p>
        </p:txBody>
      </p:sp>
      <p:sp>
        <p:nvSpPr>
          <p:cNvPr id="73740" name="Rectangle 20"/>
          <p:cNvSpPr>
            <a:spLocks noChangeArrowheads="1"/>
          </p:cNvSpPr>
          <p:nvPr/>
        </p:nvSpPr>
        <p:spPr bwMode="auto">
          <a:xfrm>
            <a:off x="5410200" y="4813300"/>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(null? M)</a:t>
            </a:r>
          </a:p>
        </p:txBody>
      </p:sp>
      <p:sp>
        <p:nvSpPr>
          <p:cNvPr id="73741" name="Rectangle 21"/>
          <p:cNvSpPr>
            <a:spLocks noChangeArrowheads="1"/>
          </p:cNvSpPr>
          <p:nvPr/>
        </p:nvSpPr>
        <p:spPr bwMode="auto">
          <a:xfrm>
            <a:off x="5410200" y="5270500"/>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(first M)</a:t>
            </a:r>
          </a:p>
        </p:txBody>
      </p:sp>
      <p:sp>
        <p:nvSpPr>
          <p:cNvPr id="73742" name="Rectangle 22"/>
          <p:cNvSpPr>
            <a:spLocks noChangeArrowheads="1"/>
          </p:cNvSpPr>
          <p:nvPr/>
        </p:nvSpPr>
        <p:spPr bwMode="auto">
          <a:xfrm>
            <a:off x="5410200" y="5727700"/>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(rest M)</a:t>
            </a:r>
          </a:p>
        </p:txBody>
      </p:sp>
      <p:sp>
        <p:nvSpPr>
          <p:cNvPr id="73743" name="Text Box 23"/>
          <p:cNvSpPr txBox="1">
            <a:spLocks noChangeArrowheads="1"/>
          </p:cNvSpPr>
          <p:nvPr/>
        </p:nvSpPr>
        <p:spPr bwMode="auto">
          <a:xfrm>
            <a:off x="5257800" y="4343400"/>
            <a:ext cx="2293938" cy="3762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1800" b="0" i="1">
                <a:solidFill>
                  <a:srgbClr val="008000"/>
                </a:solidFill>
              </a:rPr>
              <a:t>Recursive </a:t>
            </a:r>
            <a:r>
              <a:rPr lang="en-US" altLang="en-US" sz="1800" b="0">
                <a:solidFill>
                  <a:srgbClr val="008000"/>
                </a:solidFill>
              </a:rPr>
              <a:t>structure</a:t>
            </a:r>
            <a:endParaRPr lang="en-US" altLang="en-US" sz="1800" b="0" i="1">
              <a:solidFill>
                <a:srgbClr val="008000"/>
              </a:solidFill>
            </a:endParaRPr>
          </a:p>
        </p:txBody>
      </p:sp>
      <p:sp>
        <p:nvSpPr>
          <p:cNvPr id="73744" name="Text Box 24"/>
          <p:cNvSpPr txBox="1">
            <a:spLocks noChangeArrowheads="1"/>
          </p:cNvSpPr>
          <p:nvPr/>
        </p:nvSpPr>
        <p:spPr bwMode="auto">
          <a:xfrm>
            <a:off x="1371600" y="2971800"/>
            <a:ext cx="6400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80000"/>
              </a:lnSpc>
            </a:pPr>
            <a:r>
              <a:rPr lang="en-US" altLang="en-US" sz="3200">
                <a:latin typeface="Courier New" pitchFamily="49" charset="0"/>
              </a:rPr>
              <a:t>( define L '(h a) )</a:t>
            </a:r>
          </a:p>
        </p:txBody>
      </p:sp>
      <p:sp>
        <p:nvSpPr>
          <p:cNvPr id="73745" name="Rectangle 25"/>
          <p:cNvSpPr>
            <a:spLocks noChangeArrowheads="1"/>
          </p:cNvSpPr>
          <p:nvPr/>
        </p:nvSpPr>
        <p:spPr bwMode="auto">
          <a:xfrm>
            <a:off x="5903913" y="6264275"/>
            <a:ext cx="730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200">
                <a:solidFill>
                  <a:srgbClr val="FF0000"/>
                </a:solidFill>
              </a:rPr>
              <a:t>that's it!</a:t>
            </a:r>
            <a:endParaRPr lang="en-US" altLang="en-US" sz="1200">
              <a:latin typeface="Courier New" pitchFamily="49" charset="0"/>
            </a:endParaRPr>
          </a:p>
        </p:txBody>
      </p:sp>
      <p:sp>
        <p:nvSpPr>
          <p:cNvPr id="73746" name="Text Box 26"/>
          <p:cNvSpPr txBox="1">
            <a:spLocks noChangeArrowheads="1"/>
          </p:cNvSpPr>
          <p:nvPr/>
        </p:nvSpPr>
        <p:spPr bwMode="auto">
          <a:xfrm>
            <a:off x="457200" y="2286000"/>
            <a:ext cx="837406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nSpc>
                <a:spcPct val="80000"/>
              </a:lnSpc>
            </a:pPr>
            <a:r>
              <a:rPr lang="en-US" altLang="en-US" sz="3600">
                <a:solidFill>
                  <a:schemeClr val="bg2"/>
                </a:solidFill>
                <a:latin typeface="Courier New" pitchFamily="49" charset="0"/>
              </a:rPr>
              <a:t>( define M</a:t>
            </a:r>
            <a:r>
              <a:rPr lang="en-US" altLang="en-US" sz="3600">
                <a:latin typeface="Courier New" pitchFamily="49" charset="0"/>
              </a:rPr>
              <a:t> '((e y) v r) </a:t>
            </a:r>
            <a:r>
              <a:rPr lang="en-US" altLang="en-US" sz="3600">
                <a:solidFill>
                  <a:schemeClr val="bg2"/>
                </a:solidFill>
                <a:latin typeface="Courier New" pitchFamily="49" charset="0"/>
              </a:rPr>
              <a:t>)</a:t>
            </a:r>
            <a:endParaRPr lang="en-US" altLang="en-US" sz="3600">
              <a:latin typeface="Courier New" pitchFamily="49"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6"/>
          <p:cNvSpPr txBox="1">
            <a:spLocks noChangeArrowheads="1"/>
          </p:cNvSpPr>
          <p:nvPr/>
        </p:nvSpPr>
        <p:spPr bwMode="auto">
          <a:xfrm>
            <a:off x="990600" y="6096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(append L L L)</a:t>
            </a:r>
          </a:p>
        </p:txBody>
      </p:sp>
      <p:grpSp>
        <p:nvGrpSpPr>
          <p:cNvPr id="74755" name="Group 9"/>
          <p:cNvGrpSpPr>
            <a:grpSpLocks/>
          </p:cNvGrpSpPr>
          <p:nvPr/>
        </p:nvGrpSpPr>
        <p:grpSpPr bwMode="auto">
          <a:xfrm>
            <a:off x="533400" y="1009650"/>
            <a:ext cx="8099425" cy="180975"/>
            <a:chOff x="295" y="1311"/>
            <a:chExt cx="5177" cy="114"/>
          </a:xfrm>
        </p:grpSpPr>
        <p:sp>
          <p:nvSpPr>
            <p:cNvPr id="74761" name="Rectangle 1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4762" name="Rectangle 1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74756" name="Text Box 12"/>
          <p:cNvSpPr txBox="1">
            <a:spLocks noChangeArrowheads="1"/>
          </p:cNvSpPr>
          <p:nvPr/>
        </p:nvSpPr>
        <p:spPr bwMode="auto">
          <a:xfrm>
            <a:off x="896938" y="193675"/>
            <a:ext cx="7339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a:t>Building lists</a:t>
            </a:r>
          </a:p>
        </p:txBody>
      </p:sp>
      <p:sp>
        <p:nvSpPr>
          <p:cNvPr id="74757" name="Text Box 14"/>
          <p:cNvSpPr txBox="1">
            <a:spLocks noChangeArrowheads="1"/>
          </p:cNvSpPr>
          <p:nvPr/>
        </p:nvSpPr>
        <p:spPr bwMode="auto">
          <a:xfrm>
            <a:off x="1295400" y="1600200"/>
            <a:ext cx="62484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nSpc>
                <a:spcPct val="80000"/>
              </a:lnSpc>
            </a:pPr>
            <a:r>
              <a:rPr lang="en-US" altLang="en-US" sz="3600">
                <a:solidFill>
                  <a:schemeClr val="bg2"/>
                </a:solidFill>
                <a:latin typeface="Courier New" pitchFamily="49" charset="0"/>
              </a:rPr>
              <a:t>( define L</a:t>
            </a:r>
            <a:r>
              <a:rPr lang="en-US" altLang="en-US" sz="3600">
                <a:latin typeface="Courier New" pitchFamily="49" charset="0"/>
              </a:rPr>
              <a:t> '(H a) </a:t>
            </a:r>
            <a:r>
              <a:rPr lang="en-US" altLang="en-US" sz="3600">
                <a:solidFill>
                  <a:schemeClr val="bg2"/>
                </a:solidFill>
                <a:latin typeface="Courier New" pitchFamily="49" charset="0"/>
              </a:rPr>
              <a:t>)</a:t>
            </a:r>
            <a:endParaRPr lang="en-US" altLang="en-US" sz="3600">
              <a:latin typeface="Courier New" pitchFamily="49" charset="0"/>
            </a:endParaRPr>
          </a:p>
        </p:txBody>
      </p:sp>
      <p:sp>
        <p:nvSpPr>
          <p:cNvPr id="74758" name="Rectangle 15"/>
          <p:cNvSpPr>
            <a:spLocks noChangeArrowheads="1"/>
          </p:cNvSpPr>
          <p:nvPr/>
        </p:nvSpPr>
        <p:spPr bwMode="auto">
          <a:xfrm>
            <a:off x="838200" y="312420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a:latin typeface="Courier New" pitchFamily="49" charset="0"/>
              </a:rPr>
              <a:t>(list 1  )</a:t>
            </a:r>
          </a:p>
        </p:txBody>
      </p:sp>
      <p:sp>
        <p:nvSpPr>
          <p:cNvPr id="74759" name="Rectangle 16"/>
          <p:cNvSpPr>
            <a:spLocks noChangeArrowheads="1"/>
          </p:cNvSpPr>
          <p:nvPr/>
        </p:nvSpPr>
        <p:spPr bwMode="auto">
          <a:xfrm>
            <a:off x="838200" y="4572000"/>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(cons 'a L)</a:t>
            </a:r>
          </a:p>
        </p:txBody>
      </p:sp>
      <p:sp>
        <p:nvSpPr>
          <p:cNvPr id="74760" name="Rectangle 17"/>
          <p:cNvSpPr>
            <a:spLocks noChangeArrowheads="1"/>
          </p:cNvSpPr>
          <p:nvPr/>
        </p:nvSpPr>
        <p:spPr bwMode="auto">
          <a:xfrm>
            <a:off x="1003300" y="5105400"/>
            <a:ext cx="311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(cons 'a '(H 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27767" y="1389063"/>
            <a:ext cx="65208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ja-JP" sz="3200" b="0" i="1" dirty="0">
                <a:latin typeface="Cambria" pitchFamily="18" charset="0"/>
              </a:rPr>
              <a:t>B</a:t>
            </a:r>
            <a:r>
              <a:rPr lang="en-US" altLang="ja-JP" sz="3200" b="0" i="1" dirty="0" smtClean="0">
                <a:latin typeface="Cambria" pitchFamily="18" charset="0"/>
              </a:rPr>
              <a:t>etter</a:t>
            </a:r>
            <a:r>
              <a:rPr lang="en-US" altLang="ja-JP" sz="3200" b="0" dirty="0" smtClean="0">
                <a:latin typeface="Cambria" pitchFamily="18" charset="0"/>
              </a:rPr>
              <a:t> </a:t>
            </a:r>
            <a:r>
              <a:rPr lang="en-US" altLang="ja-JP" sz="3200" b="0" dirty="0">
                <a:latin typeface="Cambria" pitchFamily="18" charset="0"/>
              </a:rPr>
              <a:t>to have 100 functions operate on </a:t>
            </a:r>
            <a:r>
              <a:rPr lang="en-US" altLang="ja-JP" sz="3200" u="sng" dirty="0">
                <a:latin typeface="Cambria" pitchFamily="18" charset="0"/>
              </a:rPr>
              <a:t>one</a:t>
            </a:r>
            <a:r>
              <a:rPr lang="en-US" altLang="ja-JP" sz="3200" b="0" dirty="0">
                <a:latin typeface="Cambria" pitchFamily="18" charset="0"/>
              </a:rPr>
              <a:t> data </a:t>
            </a:r>
            <a:r>
              <a:rPr lang="en-US" altLang="ja-JP" sz="3200" b="0" dirty="0" smtClean="0">
                <a:latin typeface="Cambria" pitchFamily="18" charset="0"/>
              </a:rPr>
              <a:t>structure than </a:t>
            </a:r>
            <a:r>
              <a:rPr lang="en-US" altLang="ja-JP" sz="3200" b="0" dirty="0">
                <a:latin typeface="Cambria" pitchFamily="18" charset="0"/>
              </a:rPr>
              <a:t>10 functions on 10 data structures</a:t>
            </a:r>
            <a:r>
              <a:rPr lang="en-US" altLang="ja-JP" sz="3200" b="0" dirty="0" smtClean="0">
                <a:latin typeface="Cambria" pitchFamily="18" charset="0"/>
              </a:rPr>
              <a:t>.</a:t>
            </a:r>
            <a:endParaRPr lang="en-US" altLang="en-US" sz="3200" b="0" dirty="0">
              <a:latin typeface="Cambria" pitchFamily="18" charset="0"/>
            </a:endParaRPr>
          </a:p>
        </p:txBody>
      </p:sp>
      <p:sp>
        <p:nvSpPr>
          <p:cNvPr id="10243" name="Rectangle 3"/>
          <p:cNvSpPr>
            <a:spLocks noChangeArrowheads="1"/>
          </p:cNvSpPr>
          <p:nvPr/>
        </p:nvSpPr>
        <p:spPr bwMode="auto">
          <a:xfrm>
            <a:off x="1371600" y="4572000"/>
            <a:ext cx="11430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44" name="Rectangle 4"/>
          <p:cNvSpPr>
            <a:spLocks noChangeArrowheads="1"/>
          </p:cNvSpPr>
          <p:nvPr/>
        </p:nvSpPr>
        <p:spPr bwMode="auto">
          <a:xfrm>
            <a:off x="1371600" y="4724400"/>
            <a:ext cx="11430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45" name="Rectangle 5"/>
          <p:cNvSpPr>
            <a:spLocks noChangeArrowheads="1"/>
          </p:cNvSpPr>
          <p:nvPr/>
        </p:nvSpPr>
        <p:spPr bwMode="auto">
          <a:xfrm>
            <a:off x="1371600" y="4876800"/>
            <a:ext cx="11430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46" name="Rectangle 6"/>
          <p:cNvSpPr>
            <a:spLocks noChangeArrowheads="1"/>
          </p:cNvSpPr>
          <p:nvPr/>
        </p:nvSpPr>
        <p:spPr bwMode="auto">
          <a:xfrm>
            <a:off x="1371600" y="5029200"/>
            <a:ext cx="11430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47" name="Rectangle 7"/>
          <p:cNvSpPr>
            <a:spLocks noChangeArrowheads="1"/>
          </p:cNvSpPr>
          <p:nvPr/>
        </p:nvSpPr>
        <p:spPr bwMode="auto">
          <a:xfrm>
            <a:off x="1371600" y="5181600"/>
            <a:ext cx="11430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48" name="Rectangle 8"/>
          <p:cNvSpPr>
            <a:spLocks noChangeArrowheads="1"/>
          </p:cNvSpPr>
          <p:nvPr/>
        </p:nvSpPr>
        <p:spPr bwMode="auto">
          <a:xfrm>
            <a:off x="1371600" y="5334000"/>
            <a:ext cx="11430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49" name="Rectangle 9"/>
          <p:cNvSpPr>
            <a:spLocks noChangeArrowheads="1"/>
          </p:cNvSpPr>
          <p:nvPr/>
        </p:nvSpPr>
        <p:spPr bwMode="auto">
          <a:xfrm>
            <a:off x="1371600" y="5486400"/>
            <a:ext cx="11430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50" name="Rectangle 10"/>
          <p:cNvSpPr>
            <a:spLocks noChangeArrowheads="1"/>
          </p:cNvSpPr>
          <p:nvPr/>
        </p:nvSpPr>
        <p:spPr bwMode="auto">
          <a:xfrm>
            <a:off x="1371600" y="5638800"/>
            <a:ext cx="11430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51" name="Rectangle 11"/>
          <p:cNvSpPr>
            <a:spLocks noChangeArrowheads="1"/>
          </p:cNvSpPr>
          <p:nvPr/>
        </p:nvSpPr>
        <p:spPr bwMode="auto">
          <a:xfrm>
            <a:off x="1371600" y="5791200"/>
            <a:ext cx="11430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52" name="Rectangle 12"/>
          <p:cNvSpPr>
            <a:spLocks noChangeArrowheads="1"/>
          </p:cNvSpPr>
          <p:nvPr/>
        </p:nvSpPr>
        <p:spPr bwMode="auto">
          <a:xfrm>
            <a:off x="1371600" y="5943600"/>
            <a:ext cx="11430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53" name="Rectangle 13"/>
          <p:cNvSpPr>
            <a:spLocks noChangeArrowheads="1"/>
          </p:cNvSpPr>
          <p:nvPr/>
        </p:nvSpPr>
        <p:spPr bwMode="auto">
          <a:xfrm>
            <a:off x="3200400" y="4267200"/>
            <a:ext cx="381000" cy="381000"/>
          </a:xfrm>
          <a:prstGeom prst="rect">
            <a:avLst/>
          </a:prstGeom>
          <a:solidFill>
            <a:srgbClr val="009200"/>
          </a:solidFill>
          <a:ln w="2857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54" name="Rectangle 14"/>
          <p:cNvSpPr>
            <a:spLocks noChangeArrowheads="1"/>
          </p:cNvSpPr>
          <p:nvPr/>
        </p:nvSpPr>
        <p:spPr bwMode="auto">
          <a:xfrm>
            <a:off x="3581400" y="4419600"/>
            <a:ext cx="381000" cy="381000"/>
          </a:xfrm>
          <a:prstGeom prst="rect">
            <a:avLst/>
          </a:prstGeom>
          <a:solidFill>
            <a:srgbClr val="009200"/>
          </a:solidFill>
          <a:ln w="2857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55" name="Rectangle 15"/>
          <p:cNvSpPr>
            <a:spLocks noChangeArrowheads="1"/>
          </p:cNvSpPr>
          <p:nvPr/>
        </p:nvSpPr>
        <p:spPr bwMode="auto">
          <a:xfrm>
            <a:off x="3200400" y="4648200"/>
            <a:ext cx="381000" cy="381000"/>
          </a:xfrm>
          <a:prstGeom prst="rect">
            <a:avLst/>
          </a:prstGeom>
          <a:solidFill>
            <a:srgbClr val="009200"/>
          </a:solidFill>
          <a:ln w="2857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56" name="Rectangle 16"/>
          <p:cNvSpPr>
            <a:spLocks noChangeArrowheads="1"/>
          </p:cNvSpPr>
          <p:nvPr/>
        </p:nvSpPr>
        <p:spPr bwMode="auto">
          <a:xfrm>
            <a:off x="3581400" y="4800600"/>
            <a:ext cx="381000" cy="381000"/>
          </a:xfrm>
          <a:prstGeom prst="rect">
            <a:avLst/>
          </a:prstGeom>
          <a:solidFill>
            <a:srgbClr val="009200"/>
          </a:solidFill>
          <a:ln w="2857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57" name="Rectangle 17"/>
          <p:cNvSpPr>
            <a:spLocks noChangeArrowheads="1"/>
          </p:cNvSpPr>
          <p:nvPr/>
        </p:nvSpPr>
        <p:spPr bwMode="auto">
          <a:xfrm>
            <a:off x="3200400" y="5029200"/>
            <a:ext cx="381000" cy="381000"/>
          </a:xfrm>
          <a:prstGeom prst="rect">
            <a:avLst/>
          </a:prstGeom>
          <a:solidFill>
            <a:srgbClr val="009200"/>
          </a:solidFill>
          <a:ln w="2857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58" name="Rectangle 18"/>
          <p:cNvSpPr>
            <a:spLocks noChangeArrowheads="1"/>
          </p:cNvSpPr>
          <p:nvPr/>
        </p:nvSpPr>
        <p:spPr bwMode="auto">
          <a:xfrm>
            <a:off x="3581400" y="5181600"/>
            <a:ext cx="381000" cy="381000"/>
          </a:xfrm>
          <a:prstGeom prst="rect">
            <a:avLst/>
          </a:prstGeom>
          <a:solidFill>
            <a:srgbClr val="009200"/>
          </a:solidFill>
          <a:ln w="2857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59" name="Rectangle 19"/>
          <p:cNvSpPr>
            <a:spLocks noChangeArrowheads="1"/>
          </p:cNvSpPr>
          <p:nvPr/>
        </p:nvSpPr>
        <p:spPr bwMode="auto">
          <a:xfrm>
            <a:off x="3200400" y="5410200"/>
            <a:ext cx="381000" cy="381000"/>
          </a:xfrm>
          <a:prstGeom prst="rect">
            <a:avLst/>
          </a:prstGeom>
          <a:solidFill>
            <a:srgbClr val="009200"/>
          </a:solidFill>
          <a:ln w="2857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60" name="Rectangle 20"/>
          <p:cNvSpPr>
            <a:spLocks noChangeArrowheads="1"/>
          </p:cNvSpPr>
          <p:nvPr/>
        </p:nvSpPr>
        <p:spPr bwMode="auto">
          <a:xfrm>
            <a:off x="3581400" y="5562600"/>
            <a:ext cx="381000" cy="381000"/>
          </a:xfrm>
          <a:prstGeom prst="rect">
            <a:avLst/>
          </a:prstGeom>
          <a:solidFill>
            <a:srgbClr val="009200"/>
          </a:solidFill>
          <a:ln w="2857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61" name="Rectangle 21"/>
          <p:cNvSpPr>
            <a:spLocks noChangeArrowheads="1"/>
          </p:cNvSpPr>
          <p:nvPr/>
        </p:nvSpPr>
        <p:spPr bwMode="auto">
          <a:xfrm>
            <a:off x="3200400" y="5791200"/>
            <a:ext cx="381000" cy="381000"/>
          </a:xfrm>
          <a:prstGeom prst="rect">
            <a:avLst/>
          </a:prstGeom>
          <a:solidFill>
            <a:srgbClr val="009200"/>
          </a:solidFill>
          <a:ln w="2857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62" name="Rectangle 22"/>
          <p:cNvSpPr>
            <a:spLocks noChangeArrowheads="1"/>
          </p:cNvSpPr>
          <p:nvPr/>
        </p:nvSpPr>
        <p:spPr bwMode="auto">
          <a:xfrm>
            <a:off x="3581400" y="5943600"/>
            <a:ext cx="381000" cy="381000"/>
          </a:xfrm>
          <a:prstGeom prst="rect">
            <a:avLst/>
          </a:prstGeom>
          <a:solidFill>
            <a:srgbClr val="009200"/>
          </a:solidFill>
          <a:ln w="2857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263" name="Line 23"/>
          <p:cNvSpPr>
            <a:spLocks noChangeShapeType="1"/>
          </p:cNvSpPr>
          <p:nvPr/>
        </p:nvSpPr>
        <p:spPr bwMode="auto">
          <a:xfrm flipV="1">
            <a:off x="1905000" y="4419600"/>
            <a:ext cx="1447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4" name="Line 24"/>
          <p:cNvSpPr>
            <a:spLocks noChangeShapeType="1"/>
          </p:cNvSpPr>
          <p:nvPr/>
        </p:nvSpPr>
        <p:spPr bwMode="auto">
          <a:xfrm>
            <a:off x="1905000" y="46482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25"/>
          <p:cNvSpPr>
            <a:spLocks noChangeShapeType="1"/>
          </p:cNvSpPr>
          <p:nvPr/>
        </p:nvSpPr>
        <p:spPr bwMode="auto">
          <a:xfrm>
            <a:off x="1905000" y="4648200"/>
            <a:ext cx="1828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6" name="Line 26"/>
          <p:cNvSpPr>
            <a:spLocks noChangeShapeType="1"/>
          </p:cNvSpPr>
          <p:nvPr/>
        </p:nvSpPr>
        <p:spPr bwMode="auto">
          <a:xfrm>
            <a:off x="1905000" y="4648200"/>
            <a:ext cx="1447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7" name="Line 27"/>
          <p:cNvSpPr>
            <a:spLocks noChangeShapeType="1"/>
          </p:cNvSpPr>
          <p:nvPr/>
        </p:nvSpPr>
        <p:spPr bwMode="auto">
          <a:xfrm>
            <a:off x="1905000" y="46482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8" name="Line 28"/>
          <p:cNvSpPr>
            <a:spLocks noChangeShapeType="1"/>
          </p:cNvSpPr>
          <p:nvPr/>
        </p:nvSpPr>
        <p:spPr bwMode="auto">
          <a:xfrm>
            <a:off x="1905000" y="4648200"/>
            <a:ext cx="1905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9" name="Line 29"/>
          <p:cNvSpPr>
            <a:spLocks noChangeShapeType="1"/>
          </p:cNvSpPr>
          <p:nvPr/>
        </p:nvSpPr>
        <p:spPr bwMode="auto">
          <a:xfrm>
            <a:off x="1905000" y="4648200"/>
            <a:ext cx="1905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0" name="Line 30"/>
          <p:cNvSpPr>
            <a:spLocks noChangeShapeType="1"/>
          </p:cNvSpPr>
          <p:nvPr/>
        </p:nvSpPr>
        <p:spPr bwMode="auto">
          <a:xfrm>
            <a:off x="1905000" y="4648200"/>
            <a:ext cx="14478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1" name="Line 31"/>
          <p:cNvSpPr>
            <a:spLocks noChangeShapeType="1"/>
          </p:cNvSpPr>
          <p:nvPr/>
        </p:nvSpPr>
        <p:spPr bwMode="auto">
          <a:xfrm>
            <a:off x="1905000" y="4648200"/>
            <a:ext cx="14478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2" name="Line 32"/>
          <p:cNvSpPr>
            <a:spLocks noChangeShapeType="1"/>
          </p:cNvSpPr>
          <p:nvPr/>
        </p:nvSpPr>
        <p:spPr bwMode="auto">
          <a:xfrm>
            <a:off x="1905000" y="4648200"/>
            <a:ext cx="19050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3" name="Line 33"/>
          <p:cNvSpPr>
            <a:spLocks noChangeShapeType="1"/>
          </p:cNvSpPr>
          <p:nvPr/>
        </p:nvSpPr>
        <p:spPr bwMode="auto">
          <a:xfrm flipV="1">
            <a:off x="1905000" y="4419600"/>
            <a:ext cx="1447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4" name="Line 34"/>
          <p:cNvSpPr>
            <a:spLocks noChangeShapeType="1"/>
          </p:cNvSpPr>
          <p:nvPr/>
        </p:nvSpPr>
        <p:spPr bwMode="auto">
          <a:xfrm flipV="1">
            <a:off x="1905000" y="4572000"/>
            <a:ext cx="1828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5" name="Line 35"/>
          <p:cNvSpPr>
            <a:spLocks noChangeShapeType="1"/>
          </p:cNvSpPr>
          <p:nvPr/>
        </p:nvSpPr>
        <p:spPr bwMode="auto">
          <a:xfrm flipV="1">
            <a:off x="1905000" y="48006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6" name="Line 36"/>
          <p:cNvSpPr>
            <a:spLocks noChangeShapeType="1"/>
          </p:cNvSpPr>
          <p:nvPr/>
        </p:nvSpPr>
        <p:spPr bwMode="auto">
          <a:xfrm>
            <a:off x="1905000" y="4800600"/>
            <a:ext cx="1905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7" name="Line 37"/>
          <p:cNvSpPr>
            <a:spLocks noChangeShapeType="1"/>
          </p:cNvSpPr>
          <p:nvPr/>
        </p:nvSpPr>
        <p:spPr bwMode="auto">
          <a:xfrm>
            <a:off x="1905000" y="4800600"/>
            <a:ext cx="1524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8" name="Line 38"/>
          <p:cNvSpPr>
            <a:spLocks noChangeShapeType="1"/>
          </p:cNvSpPr>
          <p:nvPr/>
        </p:nvSpPr>
        <p:spPr bwMode="auto">
          <a:xfrm>
            <a:off x="1905000" y="4800600"/>
            <a:ext cx="1905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9" name="Line 39"/>
          <p:cNvSpPr>
            <a:spLocks noChangeShapeType="1"/>
          </p:cNvSpPr>
          <p:nvPr/>
        </p:nvSpPr>
        <p:spPr bwMode="auto">
          <a:xfrm>
            <a:off x="1905000" y="4800600"/>
            <a:ext cx="19050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0" name="Line 40"/>
          <p:cNvSpPr>
            <a:spLocks noChangeShapeType="1"/>
          </p:cNvSpPr>
          <p:nvPr/>
        </p:nvSpPr>
        <p:spPr bwMode="auto">
          <a:xfrm>
            <a:off x="1905000" y="4800600"/>
            <a:ext cx="15240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1" name="Line 41"/>
          <p:cNvSpPr>
            <a:spLocks noChangeShapeType="1"/>
          </p:cNvSpPr>
          <p:nvPr/>
        </p:nvSpPr>
        <p:spPr bwMode="auto">
          <a:xfrm>
            <a:off x="1905000" y="4800600"/>
            <a:ext cx="1905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2" name="Line 42"/>
          <p:cNvSpPr>
            <a:spLocks noChangeShapeType="1"/>
          </p:cNvSpPr>
          <p:nvPr/>
        </p:nvSpPr>
        <p:spPr bwMode="auto">
          <a:xfrm>
            <a:off x="1905000" y="4800600"/>
            <a:ext cx="15240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3" name="Line 43"/>
          <p:cNvSpPr>
            <a:spLocks noChangeShapeType="1"/>
          </p:cNvSpPr>
          <p:nvPr/>
        </p:nvSpPr>
        <p:spPr bwMode="auto">
          <a:xfrm flipV="1">
            <a:off x="1905000" y="4419600"/>
            <a:ext cx="1524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4" name="Line 44"/>
          <p:cNvSpPr>
            <a:spLocks noChangeShapeType="1"/>
          </p:cNvSpPr>
          <p:nvPr/>
        </p:nvSpPr>
        <p:spPr bwMode="auto">
          <a:xfrm flipV="1">
            <a:off x="1905000" y="4572000"/>
            <a:ext cx="1905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5" name="Line 45"/>
          <p:cNvSpPr>
            <a:spLocks noChangeShapeType="1"/>
          </p:cNvSpPr>
          <p:nvPr/>
        </p:nvSpPr>
        <p:spPr bwMode="auto">
          <a:xfrm flipV="1">
            <a:off x="1905000" y="4800600"/>
            <a:ext cx="1524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6" name="Line 46"/>
          <p:cNvSpPr>
            <a:spLocks noChangeShapeType="1"/>
          </p:cNvSpPr>
          <p:nvPr/>
        </p:nvSpPr>
        <p:spPr bwMode="auto">
          <a:xfrm>
            <a:off x="1905000" y="4953000"/>
            <a:ext cx="18288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7" name="Line 47"/>
          <p:cNvSpPr>
            <a:spLocks noChangeShapeType="1"/>
          </p:cNvSpPr>
          <p:nvPr/>
        </p:nvSpPr>
        <p:spPr bwMode="auto">
          <a:xfrm>
            <a:off x="1905000" y="4953000"/>
            <a:ext cx="1524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8" name="Line 48"/>
          <p:cNvSpPr>
            <a:spLocks noChangeShapeType="1"/>
          </p:cNvSpPr>
          <p:nvPr/>
        </p:nvSpPr>
        <p:spPr bwMode="auto">
          <a:xfrm>
            <a:off x="1905000" y="4953000"/>
            <a:ext cx="1905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9" name="Line 49"/>
          <p:cNvSpPr>
            <a:spLocks noChangeShapeType="1"/>
          </p:cNvSpPr>
          <p:nvPr/>
        </p:nvSpPr>
        <p:spPr bwMode="auto">
          <a:xfrm>
            <a:off x="1905000" y="4953000"/>
            <a:ext cx="1524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0" name="Line 50"/>
          <p:cNvSpPr>
            <a:spLocks noChangeShapeType="1"/>
          </p:cNvSpPr>
          <p:nvPr/>
        </p:nvSpPr>
        <p:spPr bwMode="auto">
          <a:xfrm>
            <a:off x="1905000" y="4953000"/>
            <a:ext cx="19050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1" name="Line 51"/>
          <p:cNvSpPr>
            <a:spLocks noChangeShapeType="1"/>
          </p:cNvSpPr>
          <p:nvPr/>
        </p:nvSpPr>
        <p:spPr bwMode="auto">
          <a:xfrm>
            <a:off x="1905000" y="4953000"/>
            <a:ext cx="15240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2" name="Line 52"/>
          <p:cNvSpPr>
            <a:spLocks noChangeShapeType="1"/>
          </p:cNvSpPr>
          <p:nvPr/>
        </p:nvSpPr>
        <p:spPr bwMode="auto">
          <a:xfrm>
            <a:off x="1905000" y="4953000"/>
            <a:ext cx="19050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3" name="Line 53"/>
          <p:cNvSpPr>
            <a:spLocks noChangeShapeType="1"/>
          </p:cNvSpPr>
          <p:nvPr/>
        </p:nvSpPr>
        <p:spPr bwMode="auto">
          <a:xfrm flipV="1">
            <a:off x="1905000" y="4419600"/>
            <a:ext cx="1524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4" name="Line 54"/>
          <p:cNvSpPr>
            <a:spLocks noChangeShapeType="1"/>
          </p:cNvSpPr>
          <p:nvPr/>
        </p:nvSpPr>
        <p:spPr bwMode="auto">
          <a:xfrm flipV="1">
            <a:off x="1905000" y="4572000"/>
            <a:ext cx="1905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5" name="Line 55"/>
          <p:cNvSpPr>
            <a:spLocks noChangeShapeType="1"/>
          </p:cNvSpPr>
          <p:nvPr/>
        </p:nvSpPr>
        <p:spPr bwMode="auto">
          <a:xfrm flipV="1">
            <a:off x="1905000" y="4800600"/>
            <a:ext cx="1524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6" name="Line 56"/>
          <p:cNvSpPr>
            <a:spLocks noChangeShapeType="1"/>
          </p:cNvSpPr>
          <p:nvPr/>
        </p:nvSpPr>
        <p:spPr bwMode="auto">
          <a:xfrm flipV="1">
            <a:off x="1905000" y="5029200"/>
            <a:ext cx="18288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7" name="Line 57"/>
          <p:cNvSpPr>
            <a:spLocks noChangeShapeType="1"/>
          </p:cNvSpPr>
          <p:nvPr/>
        </p:nvSpPr>
        <p:spPr bwMode="auto">
          <a:xfrm>
            <a:off x="1905000" y="5105400"/>
            <a:ext cx="1447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8" name="Line 58"/>
          <p:cNvSpPr>
            <a:spLocks noChangeShapeType="1"/>
          </p:cNvSpPr>
          <p:nvPr/>
        </p:nvSpPr>
        <p:spPr bwMode="auto">
          <a:xfrm>
            <a:off x="1905000" y="5105400"/>
            <a:ext cx="1905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9" name="Line 59"/>
          <p:cNvSpPr>
            <a:spLocks noChangeShapeType="1"/>
          </p:cNvSpPr>
          <p:nvPr/>
        </p:nvSpPr>
        <p:spPr bwMode="auto">
          <a:xfrm>
            <a:off x="1905000" y="5105400"/>
            <a:ext cx="1524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0" name="Line 60"/>
          <p:cNvSpPr>
            <a:spLocks noChangeShapeType="1"/>
          </p:cNvSpPr>
          <p:nvPr/>
        </p:nvSpPr>
        <p:spPr bwMode="auto">
          <a:xfrm>
            <a:off x="1905000" y="5105400"/>
            <a:ext cx="1905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1" name="Line 61"/>
          <p:cNvSpPr>
            <a:spLocks noChangeShapeType="1"/>
          </p:cNvSpPr>
          <p:nvPr/>
        </p:nvSpPr>
        <p:spPr bwMode="auto">
          <a:xfrm>
            <a:off x="1905000" y="5105400"/>
            <a:ext cx="15240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2" name="Line 62"/>
          <p:cNvSpPr>
            <a:spLocks noChangeShapeType="1"/>
          </p:cNvSpPr>
          <p:nvPr/>
        </p:nvSpPr>
        <p:spPr bwMode="auto">
          <a:xfrm>
            <a:off x="1905000" y="5105400"/>
            <a:ext cx="19050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3" name="Line 63"/>
          <p:cNvSpPr>
            <a:spLocks noChangeShapeType="1"/>
          </p:cNvSpPr>
          <p:nvPr/>
        </p:nvSpPr>
        <p:spPr bwMode="auto">
          <a:xfrm flipV="1">
            <a:off x="1905000" y="4419600"/>
            <a:ext cx="15240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4" name="Line 64"/>
          <p:cNvSpPr>
            <a:spLocks noChangeShapeType="1"/>
          </p:cNvSpPr>
          <p:nvPr/>
        </p:nvSpPr>
        <p:spPr bwMode="auto">
          <a:xfrm flipV="1">
            <a:off x="1905000" y="4572000"/>
            <a:ext cx="1905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5" name="Line 65"/>
          <p:cNvSpPr>
            <a:spLocks noChangeShapeType="1"/>
          </p:cNvSpPr>
          <p:nvPr/>
        </p:nvSpPr>
        <p:spPr bwMode="auto">
          <a:xfrm flipV="1">
            <a:off x="1905000" y="4876800"/>
            <a:ext cx="1524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6" name="Line 66"/>
          <p:cNvSpPr>
            <a:spLocks noChangeShapeType="1"/>
          </p:cNvSpPr>
          <p:nvPr/>
        </p:nvSpPr>
        <p:spPr bwMode="auto">
          <a:xfrm flipV="1">
            <a:off x="1905000" y="4953000"/>
            <a:ext cx="1905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7" name="Line 67"/>
          <p:cNvSpPr>
            <a:spLocks noChangeShapeType="1"/>
          </p:cNvSpPr>
          <p:nvPr/>
        </p:nvSpPr>
        <p:spPr bwMode="auto">
          <a:xfrm flipV="1">
            <a:off x="1905000" y="5257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8" name="Line 68"/>
          <p:cNvSpPr>
            <a:spLocks noChangeShapeType="1"/>
          </p:cNvSpPr>
          <p:nvPr/>
        </p:nvSpPr>
        <p:spPr bwMode="auto">
          <a:xfrm>
            <a:off x="1905000" y="5257800"/>
            <a:ext cx="1905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9" name="Line 69"/>
          <p:cNvSpPr>
            <a:spLocks noChangeShapeType="1"/>
          </p:cNvSpPr>
          <p:nvPr/>
        </p:nvSpPr>
        <p:spPr bwMode="auto">
          <a:xfrm>
            <a:off x="1905000" y="5257800"/>
            <a:ext cx="1447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0" name="Line 70"/>
          <p:cNvSpPr>
            <a:spLocks noChangeShapeType="1"/>
          </p:cNvSpPr>
          <p:nvPr/>
        </p:nvSpPr>
        <p:spPr bwMode="auto">
          <a:xfrm>
            <a:off x="1905000" y="5257800"/>
            <a:ext cx="1905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1" name="Line 71"/>
          <p:cNvSpPr>
            <a:spLocks noChangeShapeType="1"/>
          </p:cNvSpPr>
          <p:nvPr/>
        </p:nvSpPr>
        <p:spPr bwMode="auto">
          <a:xfrm>
            <a:off x="1905000" y="5257800"/>
            <a:ext cx="1524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2" name="Line 72"/>
          <p:cNvSpPr>
            <a:spLocks noChangeShapeType="1"/>
          </p:cNvSpPr>
          <p:nvPr/>
        </p:nvSpPr>
        <p:spPr bwMode="auto">
          <a:xfrm>
            <a:off x="1905000" y="5257800"/>
            <a:ext cx="19050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3" name="Line 73"/>
          <p:cNvSpPr>
            <a:spLocks noChangeShapeType="1"/>
          </p:cNvSpPr>
          <p:nvPr/>
        </p:nvSpPr>
        <p:spPr bwMode="auto">
          <a:xfrm flipV="1">
            <a:off x="1905000" y="4419600"/>
            <a:ext cx="15240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4" name="Line 74"/>
          <p:cNvSpPr>
            <a:spLocks noChangeShapeType="1"/>
          </p:cNvSpPr>
          <p:nvPr/>
        </p:nvSpPr>
        <p:spPr bwMode="auto">
          <a:xfrm flipV="1">
            <a:off x="1905000" y="4572000"/>
            <a:ext cx="19050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5" name="Line 75"/>
          <p:cNvSpPr>
            <a:spLocks noChangeShapeType="1"/>
          </p:cNvSpPr>
          <p:nvPr/>
        </p:nvSpPr>
        <p:spPr bwMode="auto">
          <a:xfrm flipV="1">
            <a:off x="1905000" y="48006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6" name="Line 76"/>
          <p:cNvSpPr>
            <a:spLocks noChangeShapeType="1"/>
          </p:cNvSpPr>
          <p:nvPr/>
        </p:nvSpPr>
        <p:spPr bwMode="auto">
          <a:xfrm flipV="1">
            <a:off x="1905000" y="4953000"/>
            <a:ext cx="1828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7" name="Line 77"/>
          <p:cNvSpPr>
            <a:spLocks noChangeShapeType="1"/>
          </p:cNvSpPr>
          <p:nvPr/>
        </p:nvSpPr>
        <p:spPr bwMode="auto">
          <a:xfrm flipV="1">
            <a:off x="1905000" y="5257800"/>
            <a:ext cx="1524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8" name="Line 78"/>
          <p:cNvSpPr>
            <a:spLocks noChangeShapeType="1"/>
          </p:cNvSpPr>
          <p:nvPr/>
        </p:nvSpPr>
        <p:spPr bwMode="auto">
          <a:xfrm flipV="1">
            <a:off x="1905000" y="54102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9" name="Line 79"/>
          <p:cNvSpPr>
            <a:spLocks noChangeShapeType="1"/>
          </p:cNvSpPr>
          <p:nvPr/>
        </p:nvSpPr>
        <p:spPr bwMode="auto">
          <a:xfrm>
            <a:off x="1905000" y="5410200"/>
            <a:ext cx="1524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0" name="Line 80"/>
          <p:cNvSpPr>
            <a:spLocks noChangeShapeType="1"/>
          </p:cNvSpPr>
          <p:nvPr/>
        </p:nvSpPr>
        <p:spPr bwMode="auto">
          <a:xfrm>
            <a:off x="1905000" y="5410200"/>
            <a:ext cx="1905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1" name="Line 81"/>
          <p:cNvSpPr>
            <a:spLocks noChangeShapeType="1"/>
          </p:cNvSpPr>
          <p:nvPr/>
        </p:nvSpPr>
        <p:spPr bwMode="auto">
          <a:xfrm>
            <a:off x="1905000" y="54102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2" name="Line 82"/>
          <p:cNvSpPr>
            <a:spLocks noChangeShapeType="1"/>
          </p:cNvSpPr>
          <p:nvPr/>
        </p:nvSpPr>
        <p:spPr bwMode="auto">
          <a:xfrm>
            <a:off x="1905000" y="5410200"/>
            <a:ext cx="1905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3" name="Line 83"/>
          <p:cNvSpPr>
            <a:spLocks noChangeShapeType="1"/>
          </p:cNvSpPr>
          <p:nvPr/>
        </p:nvSpPr>
        <p:spPr bwMode="auto">
          <a:xfrm flipV="1">
            <a:off x="1905000" y="4419600"/>
            <a:ext cx="1524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4" name="Line 84"/>
          <p:cNvSpPr>
            <a:spLocks noChangeShapeType="1"/>
          </p:cNvSpPr>
          <p:nvPr/>
        </p:nvSpPr>
        <p:spPr bwMode="auto">
          <a:xfrm flipV="1">
            <a:off x="1905000" y="4572000"/>
            <a:ext cx="19050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5" name="Line 85"/>
          <p:cNvSpPr>
            <a:spLocks noChangeShapeType="1"/>
          </p:cNvSpPr>
          <p:nvPr/>
        </p:nvSpPr>
        <p:spPr bwMode="auto">
          <a:xfrm flipV="1">
            <a:off x="1905000" y="4876800"/>
            <a:ext cx="1524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6" name="Line 86"/>
          <p:cNvSpPr>
            <a:spLocks noChangeShapeType="1"/>
          </p:cNvSpPr>
          <p:nvPr/>
        </p:nvSpPr>
        <p:spPr bwMode="auto">
          <a:xfrm flipV="1">
            <a:off x="1905000" y="5029200"/>
            <a:ext cx="1828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7" name="Line 87"/>
          <p:cNvSpPr>
            <a:spLocks noChangeShapeType="1"/>
          </p:cNvSpPr>
          <p:nvPr/>
        </p:nvSpPr>
        <p:spPr bwMode="auto">
          <a:xfrm flipV="1">
            <a:off x="1905000" y="5257800"/>
            <a:ext cx="1524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8" name="Line 88"/>
          <p:cNvSpPr>
            <a:spLocks noChangeShapeType="1"/>
          </p:cNvSpPr>
          <p:nvPr/>
        </p:nvSpPr>
        <p:spPr bwMode="auto">
          <a:xfrm flipV="1">
            <a:off x="1905000" y="5410200"/>
            <a:ext cx="1905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9" name="Line 89"/>
          <p:cNvSpPr>
            <a:spLocks noChangeShapeType="1"/>
          </p:cNvSpPr>
          <p:nvPr/>
        </p:nvSpPr>
        <p:spPr bwMode="auto">
          <a:xfrm>
            <a:off x="1905000" y="5562600"/>
            <a:ext cx="1524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0" name="Line 90"/>
          <p:cNvSpPr>
            <a:spLocks noChangeShapeType="1"/>
          </p:cNvSpPr>
          <p:nvPr/>
        </p:nvSpPr>
        <p:spPr bwMode="auto">
          <a:xfrm>
            <a:off x="1905000" y="5562600"/>
            <a:ext cx="1905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1" name="Line 91"/>
          <p:cNvSpPr>
            <a:spLocks noChangeShapeType="1"/>
          </p:cNvSpPr>
          <p:nvPr/>
        </p:nvSpPr>
        <p:spPr bwMode="auto">
          <a:xfrm>
            <a:off x="1905000" y="5562600"/>
            <a:ext cx="1524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2" name="Line 92"/>
          <p:cNvSpPr>
            <a:spLocks noChangeShapeType="1"/>
          </p:cNvSpPr>
          <p:nvPr/>
        </p:nvSpPr>
        <p:spPr bwMode="auto">
          <a:xfrm>
            <a:off x="1905000" y="5562600"/>
            <a:ext cx="1905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3" name="Line 93"/>
          <p:cNvSpPr>
            <a:spLocks noChangeShapeType="1"/>
          </p:cNvSpPr>
          <p:nvPr/>
        </p:nvSpPr>
        <p:spPr bwMode="auto">
          <a:xfrm flipV="1">
            <a:off x="1905000" y="4419600"/>
            <a:ext cx="152400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4" name="Line 94"/>
          <p:cNvSpPr>
            <a:spLocks noChangeShapeType="1"/>
          </p:cNvSpPr>
          <p:nvPr/>
        </p:nvSpPr>
        <p:spPr bwMode="auto">
          <a:xfrm flipV="1">
            <a:off x="1905000" y="4572000"/>
            <a:ext cx="1905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5" name="Line 95"/>
          <p:cNvSpPr>
            <a:spLocks noChangeShapeType="1"/>
          </p:cNvSpPr>
          <p:nvPr/>
        </p:nvSpPr>
        <p:spPr bwMode="auto">
          <a:xfrm flipV="1">
            <a:off x="1905000" y="4953000"/>
            <a:ext cx="1524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6" name="Line 96"/>
          <p:cNvSpPr>
            <a:spLocks noChangeShapeType="1"/>
          </p:cNvSpPr>
          <p:nvPr/>
        </p:nvSpPr>
        <p:spPr bwMode="auto">
          <a:xfrm flipV="1">
            <a:off x="1905000" y="5029200"/>
            <a:ext cx="1905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7" name="Line 97"/>
          <p:cNvSpPr>
            <a:spLocks noChangeShapeType="1"/>
          </p:cNvSpPr>
          <p:nvPr/>
        </p:nvSpPr>
        <p:spPr bwMode="auto">
          <a:xfrm flipV="1">
            <a:off x="1905000" y="5257800"/>
            <a:ext cx="1524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8" name="Line 98"/>
          <p:cNvSpPr>
            <a:spLocks noChangeShapeType="1"/>
          </p:cNvSpPr>
          <p:nvPr/>
        </p:nvSpPr>
        <p:spPr bwMode="auto">
          <a:xfrm flipV="1">
            <a:off x="1905000" y="5334000"/>
            <a:ext cx="1905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9" name="Line 99"/>
          <p:cNvSpPr>
            <a:spLocks noChangeShapeType="1"/>
          </p:cNvSpPr>
          <p:nvPr/>
        </p:nvSpPr>
        <p:spPr bwMode="auto">
          <a:xfrm flipV="1">
            <a:off x="1905000" y="5638800"/>
            <a:ext cx="1524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0" name="Line 100"/>
          <p:cNvSpPr>
            <a:spLocks noChangeShapeType="1"/>
          </p:cNvSpPr>
          <p:nvPr/>
        </p:nvSpPr>
        <p:spPr bwMode="auto">
          <a:xfrm flipV="1">
            <a:off x="1905000" y="57150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1" name="Line 101"/>
          <p:cNvSpPr>
            <a:spLocks noChangeShapeType="1"/>
          </p:cNvSpPr>
          <p:nvPr/>
        </p:nvSpPr>
        <p:spPr bwMode="auto">
          <a:xfrm>
            <a:off x="1905000" y="5715000"/>
            <a:ext cx="1524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2" name="Line 102"/>
          <p:cNvSpPr>
            <a:spLocks noChangeShapeType="1"/>
          </p:cNvSpPr>
          <p:nvPr/>
        </p:nvSpPr>
        <p:spPr bwMode="auto">
          <a:xfrm>
            <a:off x="1905000" y="5715000"/>
            <a:ext cx="1905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 name="Line 103"/>
          <p:cNvSpPr>
            <a:spLocks noChangeShapeType="1"/>
          </p:cNvSpPr>
          <p:nvPr/>
        </p:nvSpPr>
        <p:spPr bwMode="auto">
          <a:xfrm flipV="1">
            <a:off x="1905000" y="4419600"/>
            <a:ext cx="1447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4" name="Line 104"/>
          <p:cNvSpPr>
            <a:spLocks noChangeShapeType="1"/>
          </p:cNvSpPr>
          <p:nvPr/>
        </p:nvSpPr>
        <p:spPr bwMode="auto">
          <a:xfrm flipV="1">
            <a:off x="1905000" y="4572000"/>
            <a:ext cx="190500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5" name="Line 105"/>
          <p:cNvSpPr>
            <a:spLocks noChangeShapeType="1"/>
          </p:cNvSpPr>
          <p:nvPr/>
        </p:nvSpPr>
        <p:spPr bwMode="auto">
          <a:xfrm flipV="1">
            <a:off x="1905000" y="4876800"/>
            <a:ext cx="15240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6" name="Line 106"/>
          <p:cNvSpPr>
            <a:spLocks noChangeShapeType="1"/>
          </p:cNvSpPr>
          <p:nvPr/>
        </p:nvSpPr>
        <p:spPr bwMode="auto">
          <a:xfrm flipV="1">
            <a:off x="1905000" y="5029200"/>
            <a:ext cx="19050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7" name="Line 107"/>
          <p:cNvSpPr>
            <a:spLocks noChangeShapeType="1"/>
          </p:cNvSpPr>
          <p:nvPr/>
        </p:nvSpPr>
        <p:spPr bwMode="auto">
          <a:xfrm flipV="1">
            <a:off x="1905000" y="5257800"/>
            <a:ext cx="1524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8" name="Line 108"/>
          <p:cNvSpPr>
            <a:spLocks noChangeShapeType="1"/>
          </p:cNvSpPr>
          <p:nvPr/>
        </p:nvSpPr>
        <p:spPr bwMode="auto">
          <a:xfrm flipV="1">
            <a:off x="1905000" y="5410200"/>
            <a:ext cx="1905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9" name="Line 109"/>
          <p:cNvSpPr>
            <a:spLocks noChangeShapeType="1"/>
          </p:cNvSpPr>
          <p:nvPr/>
        </p:nvSpPr>
        <p:spPr bwMode="auto">
          <a:xfrm flipV="1">
            <a:off x="1905000" y="5638800"/>
            <a:ext cx="1524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0" name="Line 110"/>
          <p:cNvSpPr>
            <a:spLocks noChangeShapeType="1"/>
          </p:cNvSpPr>
          <p:nvPr/>
        </p:nvSpPr>
        <p:spPr bwMode="auto">
          <a:xfrm flipV="1">
            <a:off x="1905000" y="5791200"/>
            <a:ext cx="1905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1" name="Line 111"/>
          <p:cNvSpPr>
            <a:spLocks noChangeShapeType="1"/>
          </p:cNvSpPr>
          <p:nvPr/>
        </p:nvSpPr>
        <p:spPr bwMode="auto">
          <a:xfrm>
            <a:off x="1905000" y="5867400"/>
            <a:ext cx="1447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2" name="Line 112"/>
          <p:cNvSpPr>
            <a:spLocks noChangeShapeType="1"/>
          </p:cNvSpPr>
          <p:nvPr/>
        </p:nvSpPr>
        <p:spPr bwMode="auto">
          <a:xfrm>
            <a:off x="1905000" y="5867400"/>
            <a:ext cx="1828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3" name="Line 113"/>
          <p:cNvSpPr>
            <a:spLocks noChangeShapeType="1"/>
          </p:cNvSpPr>
          <p:nvPr/>
        </p:nvSpPr>
        <p:spPr bwMode="auto">
          <a:xfrm flipV="1">
            <a:off x="1905000" y="4419600"/>
            <a:ext cx="14478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4" name="Line 114"/>
          <p:cNvSpPr>
            <a:spLocks noChangeShapeType="1"/>
          </p:cNvSpPr>
          <p:nvPr/>
        </p:nvSpPr>
        <p:spPr bwMode="auto">
          <a:xfrm flipV="1">
            <a:off x="1905000" y="4572000"/>
            <a:ext cx="18288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5" name="Line 115"/>
          <p:cNvSpPr>
            <a:spLocks noChangeShapeType="1"/>
          </p:cNvSpPr>
          <p:nvPr/>
        </p:nvSpPr>
        <p:spPr bwMode="auto">
          <a:xfrm flipV="1">
            <a:off x="1905000" y="4953000"/>
            <a:ext cx="15240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6" name="Line 116"/>
          <p:cNvSpPr>
            <a:spLocks noChangeShapeType="1"/>
          </p:cNvSpPr>
          <p:nvPr/>
        </p:nvSpPr>
        <p:spPr bwMode="auto">
          <a:xfrm flipV="1">
            <a:off x="1905000" y="4953000"/>
            <a:ext cx="19050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7" name="Line 117"/>
          <p:cNvSpPr>
            <a:spLocks noChangeShapeType="1"/>
          </p:cNvSpPr>
          <p:nvPr/>
        </p:nvSpPr>
        <p:spPr bwMode="auto">
          <a:xfrm flipV="1">
            <a:off x="1905000" y="5257800"/>
            <a:ext cx="1524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8" name="Line 118"/>
          <p:cNvSpPr>
            <a:spLocks noChangeShapeType="1"/>
          </p:cNvSpPr>
          <p:nvPr/>
        </p:nvSpPr>
        <p:spPr bwMode="auto">
          <a:xfrm flipV="1">
            <a:off x="1905000" y="5410200"/>
            <a:ext cx="1828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9" name="Line 119"/>
          <p:cNvSpPr>
            <a:spLocks noChangeShapeType="1"/>
          </p:cNvSpPr>
          <p:nvPr/>
        </p:nvSpPr>
        <p:spPr bwMode="auto">
          <a:xfrm flipV="1">
            <a:off x="1905000" y="5638800"/>
            <a:ext cx="1524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0" name="Line 120"/>
          <p:cNvSpPr>
            <a:spLocks noChangeShapeType="1"/>
          </p:cNvSpPr>
          <p:nvPr/>
        </p:nvSpPr>
        <p:spPr bwMode="auto">
          <a:xfrm flipV="1">
            <a:off x="1905000" y="5791200"/>
            <a:ext cx="1828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1" name="Line 121"/>
          <p:cNvSpPr>
            <a:spLocks noChangeShapeType="1"/>
          </p:cNvSpPr>
          <p:nvPr/>
        </p:nvSpPr>
        <p:spPr bwMode="auto">
          <a:xfrm flipV="1">
            <a:off x="1905000" y="60198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2" name="Line 122"/>
          <p:cNvSpPr>
            <a:spLocks noChangeShapeType="1"/>
          </p:cNvSpPr>
          <p:nvPr/>
        </p:nvSpPr>
        <p:spPr bwMode="auto">
          <a:xfrm>
            <a:off x="1905000" y="6019800"/>
            <a:ext cx="1905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3" name="Rectangle 123"/>
          <p:cNvSpPr>
            <a:spLocks noChangeArrowheads="1"/>
          </p:cNvSpPr>
          <p:nvPr/>
        </p:nvSpPr>
        <p:spPr bwMode="auto">
          <a:xfrm>
            <a:off x="7086600" y="3810000"/>
            <a:ext cx="566737" cy="2684463"/>
          </a:xfrm>
          <a:prstGeom prst="rect">
            <a:avLst/>
          </a:prstGeom>
          <a:solidFill>
            <a:srgbClr val="009200"/>
          </a:solidFill>
          <a:ln w="2857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10364" name="Line 124"/>
          <p:cNvSpPr>
            <a:spLocks noChangeShapeType="1"/>
          </p:cNvSpPr>
          <p:nvPr/>
        </p:nvSpPr>
        <p:spPr bwMode="auto">
          <a:xfrm>
            <a:off x="6172200" y="38862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5" name="Line 125"/>
          <p:cNvSpPr>
            <a:spLocks noChangeShapeType="1"/>
          </p:cNvSpPr>
          <p:nvPr/>
        </p:nvSpPr>
        <p:spPr bwMode="auto">
          <a:xfrm>
            <a:off x="6172200" y="390842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6" name="Line 126"/>
          <p:cNvSpPr>
            <a:spLocks noChangeShapeType="1"/>
          </p:cNvSpPr>
          <p:nvPr/>
        </p:nvSpPr>
        <p:spPr bwMode="auto">
          <a:xfrm>
            <a:off x="6172200" y="393065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7" name="Line 127"/>
          <p:cNvSpPr>
            <a:spLocks noChangeShapeType="1"/>
          </p:cNvSpPr>
          <p:nvPr/>
        </p:nvSpPr>
        <p:spPr bwMode="auto">
          <a:xfrm>
            <a:off x="6172200" y="395287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8" name="Line 128"/>
          <p:cNvSpPr>
            <a:spLocks noChangeShapeType="1"/>
          </p:cNvSpPr>
          <p:nvPr/>
        </p:nvSpPr>
        <p:spPr bwMode="auto">
          <a:xfrm>
            <a:off x="6172200" y="39751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9" name="Line 129"/>
          <p:cNvSpPr>
            <a:spLocks noChangeShapeType="1"/>
          </p:cNvSpPr>
          <p:nvPr/>
        </p:nvSpPr>
        <p:spPr bwMode="auto">
          <a:xfrm>
            <a:off x="6172200" y="399732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0" name="Line 130"/>
          <p:cNvSpPr>
            <a:spLocks noChangeShapeType="1"/>
          </p:cNvSpPr>
          <p:nvPr/>
        </p:nvSpPr>
        <p:spPr bwMode="auto">
          <a:xfrm>
            <a:off x="6172200" y="401955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1" name="Line 131"/>
          <p:cNvSpPr>
            <a:spLocks noChangeShapeType="1"/>
          </p:cNvSpPr>
          <p:nvPr/>
        </p:nvSpPr>
        <p:spPr bwMode="auto">
          <a:xfrm>
            <a:off x="6172200" y="404177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2" name="Line 132"/>
          <p:cNvSpPr>
            <a:spLocks noChangeShapeType="1"/>
          </p:cNvSpPr>
          <p:nvPr/>
        </p:nvSpPr>
        <p:spPr bwMode="auto">
          <a:xfrm>
            <a:off x="6180137" y="407193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3" name="Line 133"/>
          <p:cNvSpPr>
            <a:spLocks noChangeShapeType="1"/>
          </p:cNvSpPr>
          <p:nvPr/>
        </p:nvSpPr>
        <p:spPr bwMode="auto">
          <a:xfrm>
            <a:off x="6180137" y="409416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4" name="Line 134"/>
          <p:cNvSpPr>
            <a:spLocks noChangeShapeType="1"/>
          </p:cNvSpPr>
          <p:nvPr/>
        </p:nvSpPr>
        <p:spPr bwMode="auto">
          <a:xfrm>
            <a:off x="6180137" y="411638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5" name="Line 135"/>
          <p:cNvSpPr>
            <a:spLocks noChangeShapeType="1"/>
          </p:cNvSpPr>
          <p:nvPr/>
        </p:nvSpPr>
        <p:spPr bwMode="auto">
          <a:xfrm>
            <a:off x="6180137" y="413861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6" name="Line 136"/>
          <p:cNvSpPr>
            <a:spLocks noChangeShapeType="1"/>
          </p:cNvSpPr>
          <p:nvPr/>
        </p:nvSpPr>
        <p:spPr bwMode="auto">
          <a:xfrm>
            <a:off x="6180137" y="416083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7" name="Line 137"/>
          <p:cNvSpPr>
            <a:spLocks noChangeShapeType="1"/>
          </p:cNvSpPr>
          <p:nvPr/>
        </p:nvSpPr>
        <p:spPr bwMode="auto">
          <a:xfrm>
            <a:off x="6180137" y="418306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8" name="Line 138"/>
          <p:cNvSpPr>
            <a:spLocks noChangeShapeType="1"/>
          </p:cNvSpPr>
          <p:nvPr/>
        </p:nvSpPr>
        <p:spPr bwMode="auto">
          <a:xfrm>
            <a:off x="6180137" y="420528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9" name="Line 139"/>
          <p:cNvSpPr>
            <a:spLocks noChangeShapeType="1"/>
          </p:cNvSpPr>
          <p:nvPr/>
        </p:nvSpPr>
        <p:spPr bwMode="auto">
          <a:xfrm>
            <a:off x="6180137" y="422751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0" name="Line 140"/>
          <p:cNvSpPr>
            <a:spLocks noChangeShapeType="1"/>
          </p:cNvSpPr>
          <p:nvPr/>
        </p:nvSpPr>
        <p:spPr bwMode="auto">
          <a:xfrm>
            <a:off x="6169025" y="426085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1" name="Line 141"/>
          <p:cNvSpPr>
            <a:spLocks noChangeShapeType="1"/>
          </p:cNvSpPr>
          <p:nvPr/>
        </p:nvSpPr>
        <p:spPr bwMode="auto">
          <a:xfrm>
            <a:off x="6169025" y="428307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2" name="Line 142"/>
          <p:cNvSpPr>
            <a:spLocks noChangeShapeType="1"/>
          </p:cNvSpPr>
          <p:nvPr/>
        </p:nvSpPr>
        <p:spPr bwMode="auto">
          <a:xfrm>
            <a:off x="6169025" y="43053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3" name="Line 143"/>
          <p:cNvSpPr>
            <a:spLocks noChangeShapeType="1"/>
          </p:cNvSpPr>
          <p:nvPr/>
        </p:nvSpPr>
        <p:spPr bwMode="auto">
          <a:xfrm>
            <a:off x="6169025" y="432752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4" name="Line 144"/>
          <p:cNvSpPr>
            <a:spLocks noChangeShapeType="1"/>
          </p:cNvSpPr>
          <p:nvPr/>
        </p:nvSpPr>
        <p:spPr bwMode="auto">
          <a:xfrm>
            <a:off x="6169025" y="434975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5" name="Line 145"/>
          <p:cNvSpPr>
            <a:spLocks noChangeShapeType="1"/>
          </p:cNvSpPr>
          <p:nvPr/>
        </p:nvSpPr>
        <p:spPr bwMode="auto">
          <a:xfrm>
            <a:off x="6169025" y="437197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6" name="Line 146"/>
          <p:cNvSpPr>
            <a:spLocks noChangeShapeType="1"/>
          </p:cNvSpPr>
          <p:nvPr/>
        </p:nvSpPr>
        <p:spPr bwMode="auto">
          <a:xfrm>
            <a:off x="6169025" y="43942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7" name="Line 147"/>
          <p:cNvSpPr>
            <a:spLocks noChangeShapeType="1"/>
          </p:cNvSpPr>
          <p:nvPr/>
        </p:nvSpPr>
        <p:spPr bwMode="auto">
          <a:xfrm>
            <a:off x="6169025" y="441642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8" name="Line 148"/>
          <p:cNvSpPr>
            <a:spLocks noChangeShapeType="1"/>
          </p:cNvSpPr>
          <p:nvPr/>
        </p:nvSpPr>
        <p:spPr bwMode="auto">
          <a:xfrm>
            <a:off x="6176962" y="444658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9" name="Line 149"/>
          <p:cNvSpPr>
            <a:spLocks noChangeShapeType="1"/>
          </p:cNvSpPr>
          <p:nvPr/>
        </p:nvSpPr>
        <p:spPr bwMode="auto">
          <a:xfrm>
            <a:off x="6176962" y="446881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0" name="Line 150"/>
          <p:cNvSpPr>
            <a:spLocks noChangeShapeType="1"/>
          </p:cNvSpPr>
          <p:nvPr/>
        </p:nvSpPr>
        <p:spPr bwMode="auto">
          <a:xfrm>
            <a:off x="6176962" y="449103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1" name="Line 151"/>
          <p:cNvSpPr>
            <a:spLocks noChangeShapeType="1"/>
          </p:cNvSpPr>
          <p:nvPr/>
        </p:nvSpPr>
        <p:spPr bwMode="auto">
          <a:xfrm>
            <a:off x="6176962" y="451326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2" name="Line 152"/>
          <p:cNvSpPr>
            <a:spLocks noChangeShapeType="1"/>
          </p:cNvSpPr>
          <p:nvPr/>
        </p:nvSpPr>
        <p:spPr bwMode="auto">
          <a:xfrm>
            <a:off x="6176962" y="453548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3" name="Line 153"/>
          <p:cNvSpPr>
            <a:spLocks noChangeShapeType="1"/>
          </p:cNvSpPr>
          <p:nvPr/>
        </p:nvSpPr>
        <p:spPr bwMode="auto">
          <a:xfrm>
            <a:off x="6176962" y="455771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4" name="Line 154"/>
          <p:cNvSpPr>
            <a:spLocks noChangeShapeType="1"/>
          </p:cNvSpPr>
          <p:nvPr/>
        </p:nvSpPr>
        <p:spPr bwMode="auto">
          <a:xfrm>
            <a:off x="6176962" y="457993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5" name="Line 155"/>
          <p:cNvSpPr>
            <a:spLocks noChangeShapeType="1"/>
          </p:cNvSpPr>
          <p:nvPr/>
        </p:nvSpPr>
        <p:spPr bwMode="auto">
          <a:xfrm>
            <a:off x="6176962" y="460216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6" name="Line 156"/>
          <p:cNvSpPr>
            <a:spLocks noChangeShapeType="1"/>
          </p:cNvSpPr>
          <p:nvPr/>
        </p:nvSpPr>
        <p:spPr bwMode="auto">
          <a:xfrm>
            <a:off x="6164262" y="476726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7" name="Line 157"/>
          <p:cNvSpPr>
            <a:spLocks noChangeShapeType="1"/>
          </p:cNvSpPr>
          <p:nvPr/>
        </p:nvSpPr>
        <p:spPr bwMode="auto">
          <a:xfrm>
            <a:off x="6164262" y="478948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8" name="Line 158"/>
          <p:cNvSpPr>
            <a:spLocks noChangeShapeType="1"/>
          </p:cNvSpPr>
          <p:nvPr/>
        </p:nvSpPr>
        <p:spPr bwMode="auto">
          <a:xfrm>
            <a:off x="6164262" y="481171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99" name="Line 159"/>
          <p:cNvSpPr>
            <a:spLocks noChangeShapeType="1"/>
          </p:cNvSpPr>
          <p:nvPr/>
        </p:nvSpPr>
        <p:spPr bwMode="auto">
          <a:xfrm>
            <a:off x="6164262" y="483393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0" name="Line 160"/>
          <p:cNvSpPr>
            <a:spLocks noChangeShapeType="1"/>
          </p:cNvSpPr>
          <p:nvPr/>
        </p:nvSpPr>
        <p:spPr bwMode="auto">
          <a:xfrm>
            <a:off x="6164262" y="485616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1" name="Line 161"/>
          <p:cNvSpPr>
            <a:spLocks noChangeShapeType="1"/>
          </p:cNvSpPr>
          <p:nvPr/>
        </p:nvSpPr>
        <p:spPr bwMode="auto">
          <a:xfrm>
            <a:off x="6164262" y="487838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2" name="Line 162"/>
          <p:cNvSpPr>
            <a:spLocks noChangeShapeType="1"/>
          </p:cNvSpPr>
          <p:nvPr/>
        </p:nvSpPr>
        <p:spPr bwMode="auto">
          <a:xfrm>
            <a:off x="6164262" y="490061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3" name="Line 163"/>
          <p:cNvSpPr>
            <a:spLocks noChangeShapeType="1"/>
          </p:cNvSpPr>
          <p:nvPr/>
        </p:nvSpPr>
        <p:spPr bwMode="auto">
          <a:xfrm>
            <a:off x="6164262" y="492283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4" name="Line 164"/>
          <p:cNvSpPr>
            <a:spLocks noChangeShapeType="1"/>
          </p:cNvSpPr>
          <p:nvPr/>
        </p:nvSpPr>
        <p:spPr bwMode="auto">
          <a:xfrm>
            <a:off x="6172200" y="49530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5" name="Line 165"/>
          <p:cNvSpPr>
            <a:spLocks noChangeShapeType="1"/>
          </p:cNvSpPr>
          <p:nvPr/>
        </p:nvSpPr>
        <p:spPr bwMode="auto">
          <a:xfrm>
            <a:off x="6172200" y="497522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6" name="Line 166"/>
          <p:cNvSpPr>
            <a:spLocks noChangeShapeType="1"/>
          </p:cNvSpPr>
          <p:nvPr/>
        </p:nvSpPr>
        <p:spPr bwMode="auto">
          <a:xfrm>
            <a:off x="6172200" y="499745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7" name="Line 167"/>
          <p:cNvSpPr>
            <a:spLocks noChangeShapeType="1"/>
          </p:cNvSpPr>
          <p:nvPr/>
        </p:nvSpPr>
        <p:spPr bwMode="auto">
          <a:xfrm>
            <a:off x="6172200" y="501967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8" name="Line 168"/>
          <p:cNvSpPr>
            <a:spLocks noChangeShapeType="1"/>
          </p:cNvSpPr>
          <p:nvPr/>
        </p:nvSpPr>
        <p:spPr bwMode="auto">
          <a:xfrm>
            <a:off x="6172200" y="50419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09" name="Line 169"/>
          <p:cNvSpPr>
            <a:spLocks noChangeShapeType="1"/>
          </p:cNvSpPr>
          <p:nvPr/>
        </p:nvSpPr>
        <p:spPr bwMode="auto">
          <a:xfrm>
            <a:off x="6172200" y="506412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0" name="Line 170"/>
          <p:cNvSpPr>
            <a:spLocks noChangeShapeType="1"/>
          </p:cNvSpPr>
          <p:nvPr/>
        </p:nvSpPr>
        <p:spPr bwMode="auto">
          <a:xfrm>
            <a:off x="6172200" y="508635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1" name="Line 171"/>
          <p:cNvSpPr>
            <a:spLocks noChangeShapeType="1"/>
          </p:cNvSpPr>
          <p:nvPr/>
        </p:nvSpPr>
        <p:spPr bwMode="auto">
          <a:xfrm>
            <a:off x="6172200" y="510857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2" name="Line 172"/>
          <p:cNvSpPr>
            <a:spLocks noChangeShapeType="1"/>
          </p:cNvSpPr>
          <p:nvPr/>
        </p:nvSpPr>
        <p:spPr bwMode="auto">
          <a:xfrm>
            <a:off x="6161087" y="514191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3" name="Line 173"/>
          <p:cNvSpPr>
            <a:spLocks noChangeShapeType="1"/>
          </p:cNvSpPr>
          <p:nvPr/>
        </p:nvSpPr>
        <p:spPr bwMode="auto">
          <a:xfrm>
            <a:off x="6161087" y="516413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4" name="Line 174"/>
          <p:cNvSpPr>
            <a:spLocks noChangeShapeType="1"/>
          </p:cNvSpPr>
          <p:nvPr/>
        </p:nvSpPr>
        <p:spPr bwMode="auto">
          <a:xfrm>
            <a:off x="6161087" y="518636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5" name="Line 175"/>
          <p:cNvSpPr>
            <a:spLocks noChangeShapeType="1"/>
          </p:cNvSpPr>
          <p:nvPr/>
        </p:nvSpPr>
        <p:spPr bwMode="auto">
          <a:xfrm>
            <a:off x="6161087" y="520858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6" name="Line 176"/>
          <p:cNvSpPr>
            <a:spLocks noChangeShapeType="1"/>
          </p:cNvSpPr>
          <p:nvPr/>
        </p:nvSpPr>
        <p:spPr bwMode="auto">
          <a:xfrm>
            <a:off x="6161087" y="523081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7" name="Line 177"/>
          <p:cNvSpPr>
            <a:spLocks noChangeShapeType="1"/>
          </p:cNvSpPr>
          <p:nvPr/>
        </p:nvSpPr>
        <p:spPr bwMode="auto">
          <a:xfrm>
            <a:off x="6161087" y="525303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8" name="Line 178"/>
          <p:cNvSpPr>
            <a:spLocks noChangeShapeType="1"/>
          </p:cNvSpPr>
          <p:nvPr/>
        </p:nvSpPr>
        <p:spPr bwMode="auto">
          <a:xfrm>
            <a:off x="6161087" y="527526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9" name="Line 179"/>
          <p:cNvSpPr>
            <a:spLocks noChangeShapeType="1"/>
          </p:cNvSpPr>
          <p:nvPr/>
        </p:nvSpPr>
        <p:spPr bwMode="auto">
          <a:xfrm>
            <a:off x="6161087" y="529748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0" name="Line 180"/>
          <p:cNvSpPr>
            <a:spLocks noChangeShapeType="1"/>
          </p:cNvSpPr>
          <p:nvPr/>
        </p:nvSpPr>
        <p:spPr bwMode="auto">
          <a:xfrm>
            <a:off x="6169025" y="532765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1" name="Line 181"/>
          <p:cNvSpPr>
            <a:spLocks noChangeShapeType="1"/>
          </p:cNvSpPr>
          <p:nvPr/>
        </p:nvSpPr>
        <p:spPr bwMode="auto">
          <a:xfrm>
            <a:off x="6169025" y="534987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2" name="Line 182"/>
          <p:cNvSpPr>
            <a:spLocks noChangeShapeType="1"/>
          </p:cNvSpPr>
          <p:nvPr/>
        </p:nvSpPr>
        <p:spPr bwMode="auto">
          <a:xfrm>
            <a:off x="6169025" y="53721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3" name="Line 183"/>
          <p:cNvSpPr>
            <a:spLocks noChangeShapeType="1"/>
          </p:cNvSpPr>
          <p:nvPr/>
        </p:nvSpPr>
        <p:spPr bwMode="auto">
          <a:xfrm>
            <a:off x="6169025" y="539432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4" name="Line 184"/>
          <p:cNvSpPr>
            <a:spLocks noChangeShapeType="1"/>
          </p:cNvSpPr>
          <p:nvPr/>
        </p:nvSpPr>
        <p:spPr bwMode="auto">
          <a:xfrm>
            <a:off x="6169025" y="541655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5" name="Line 185"/>
          <p:cNvSpPr>
            <a:spLocks noChangeShapeType="1"/>
          </p:cNvSpPr>
          <p:nvPr/>
        </p:nvSpPr>
        <p:spPr bwMode="auto">
          <a:xfrm>
            <a:off x="6169025" y="543877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6" name="Line 186"/>
          <p:cNvSpPr>
            <a:spLocks noChangeShapeType="1"/>
          </p:cNvSpPr>
          <p:nvPr/>
        </p:nvSpPr>
        <p:spPr bwMode="auto">
          <a:xfrm>
            <a:off x="6169025" y="54610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7" name="Line 187"/>
          <p:cNvSpPr>
            <a:spLocks noChangeShapeType="1"/>
          </p:cNvSpPr>
          <p:nvPr/>
        </p:nvSpPr>
        <p:spPr bwMode="auto">
          <a:xfrm>
            <a:off x="6169025" y="548322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8" name="Line 188"/>
          <p:cNvSpPr>
            <a:spLocks noChangeShapeType="1"/>
          </p:cNvSpPr>
          <p:nvPr/>
        </p:nvSpPr>
        <p:spPr bwMode="auto">
          <a:xfrm>
            <a:off x="6175375" y="56388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9" name="Line 189"/>
          <p:cNvSpPr>
            <a:spLocks noChangeShapeType="1"/>
          </p:cNvSpPr>
          <p:nvPr/>
        </p:nvSpPr>
        <p:spPr bwMode="auto">
          <a:xfrm>
            <a:off x="6175375" y="566102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0" name="Line 190"/>
          <p:cNvSpPr>
            <a:spLocks noChangeShapeType="1"/>
          </p:cNvSpPr>
          <p:nvPr/>
        </p:nvSpPr>
        <p:spPr bwMode="auto">
          <a:xfrm>
            <a:off x="6175375" y="568325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1" name="Line 191"/>
          <p:cNvSpPr>
            <a:spLocks noChangeShapeType="1"/>
          </p:cNvSpPr>
          <p:nvPr/>
        </p:nvSpPr>
        <p:spPr bwMode="auto">
          <a:xfrm>
            <a:off x="6175375" y="570547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2" name="Line 192"/>
          <p:cNvSpPr>
            <a:spLocks noChangeShapeType="1"/>
          </p:cNvSpPr>
          <p:nvPr/>
        </p:nvSpPr>
        <p:spPr bwMode="auto">
          <a:xfrm>
            <a:off x="6175375" y="57277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3" name="Line 193"/>
          <p:cNvSpPr>
            <a:spLocks noChangeShapeType="1"/>
          </p:cNvSpPr>
          <p:nvPr/>
        </p:nvSpPr>
        <p:spPr bwMode="auto">
          <a:xfrm>
            <a:off x="6175375" y="574992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4" name="Line 194"/>
          <p:cNvSpPr>
            <a:spLocks noChangeShapeType="1"/>
          </p:cNvSpPr>
          <p:nvPr/>
        </p:nvSpPr>
        <p:spPr bwMode="auto">
          <a:xfrm>
            <a:off x="6175375" y="577215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5" name="Line 195"/>
          <p:cNvSpPr>
            <a:spLocks noChangeShapeType="1"/>
          </p:cNvSpPr>
          <p:nvPr/>
        </p:nvSpPr>
        <p:spPr bwMode="auto">
          <a:xfrm>
            <a:off x="6175375" y="579437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6" name="Line 196"/>
          <p:cNvSpPr>
            <a:spLocks noChangeShapeType="1"/>
          </p:cNvSpPr>
          <p:nvPr/>
        </p:nvSpPr>
        <p:spPr bwMode="auto">
          <a:xfrm>
            <a:off x="6183312" y="582453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7" name="Line 197"/>
          <p:cNvSpPr>
            <a:spLocks noChangeShapeType="1"/>
          </p:cNvSpPr>
          <p:nvPr/>
        </p:nvSpPr>
        <p:spPr bwMode="auto">
          <a:xfrm>
            <a:off x="6183312" y="584676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8" name="Line 198"/>
          <p:cNvSpPr>
            <a:spLocks noChangeShapeType="1"/>
          </p:cNvSpPr>
          <p:nvPr/>
        </p:nvSpPr>
        <p:spPr bwMode="auto">
          <a:xfrm>
            <a:off x="6183312" y="586898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9" name="Line 199"/>
          <p:cNvSpPr>
            <a:spLocks noChangeShapeType="1"/>
          </p:cNvSpPr>
          <p:nvPr/>
        </p:nvSpPr>
        <p:spPr bwMode="auto">
          <a:xfrm>
            <a:off x="6183312" y="589121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0" name="Line 200"/>
          <p:cNvSpPr>
            <a:spLocks noChangeShapeType="1"/>
          </p:cNvSpPr>
          <p:nvPr/>
        </p:nvSpPr>
        <p:spPr bwMode="auto">
          <a:xfrm>
            <a:off x="6183312" y="591343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1" name="Line 201"/>
          <p:cNvSpPr>
            <a:spLocks noChangeShapeType="1"/>
          </p:cNvSpPr>
          <p:nvPr/>
        </p:nvSpPr>
        <p:spPr bwMode="auto">
          <a:xfrm>
            <a:off x="6183312" y="593566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2" name="Line 202"/>
          <p:cNvSpPr>
            <a:spLocks noChangeShapeType="1"/>
          </p:cNvSpPr>
          <p:nvPr/>
        </p:nvSpPr>
        <p:spPr bwMode="auto">
          <a:xfrm>
            <a:off x="6183312" y="595788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3" name="Line 203"/>
          <p:cNvSpPr>
            <a:spLocks noChangeShapeType="1"/>
          </p:cNvSpPr>
          <p:nvPr/>
        </p:nvSpPr>
        <p:spPr bwMode="auto">
          <a:xfrm>
            <a:off x="6183312" y="598011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4" name="Line 204"/>
          <p:cNvSpPr>
            <a:spLocks noChangeShapeType="1"/>
          </p:cNvSpPr>
          <p:nvPr/>
        </p:nvSpPr>
        <p:spPr bwMode="auto">
          <a:xfrm>
            <a:off x="6172200" y="601345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5" name="Line 205"/>
          <p:cNvSpPr>
            <a:spLocks noChangeShapeType="1"/>
          </p:cNvSpPr>
          <p:nvPr/>
        </p:nvSpPr>
        <p:spPr bwMode="auto">
          <a:xfrm>
            <a:off x="6172200" y="603567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 name="Line 206"/>
          <p:cNvSpPr>
            <a:spLocks noChangeShapeType="1"/>
          </p:cNvSpPr>
          <p:nvPr/>
        </p:nvSpPr>
        <p:spPr bwMode="auto">
          <a:xfrm>
            <a:off x="6172200" y="60579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 name="Line 207"/>
          <p:cNvSpPr>
            <a:spLocks noChangeShapeType="1"/>
          </p:cNvSpPr>
          <p:nvPr/>
        </p:nvSpPr>
        <p:spPr bwMode="auto">
          <a:xfrm>
            <a:off x="6172200" y="608012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 name="Line 208"/>
          <p:cNvSpPr>
            <a:spLocks noChangeShapeType="1"/>
          </p:cNvSpPr>
          <p:nvPr/>
        </p:nvSpPr>
        <p:spPr bwMode="auto">
          <a:xfrm>
            <a:off x="6172200" y="610235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9" name="Line 209"/>
          <p:cNvSpPr>
            <a:spLocks noChangeShapeType="1"/>
          </p:cNvSpPr>
          <p:nvPr/>
        </p:nvSpPr>
        <p:spPr bwMode="auto">
          <a:xfrm>
            <a:off x="6172200" y="612457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0" name="Line 210"/>
          <p:cNvSpPr>
            <a:spLocks noChangeShapeType="1"/>
          </p:cNvSpPr>
          <p:nvPr/>
        </p:nvSpPr>
        <p:spPr bwMode="auto">
          <a:xfrm>
            <a:off x="6172200" y="61468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1" name="Line 211"/>
          <p:cNvSpPr>
            <a:spLocks noChangeShapeType="1"/>
          </p:cNvSpPr>
          <p:nvPr/>
        </p:nvSpPr>
        <p:spPr bwMode="auto">
          <a:xfrm>
            <a:off x="6172200" y="6169025"/>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2" name="Line 212"/>
          <p:cNvSpPr>
            <a:spLocks noChangeShapeType="1"/>
          </p:cNvSpPr>
          <p:nvPr/>
        </p:nvSpPr>
        <p:spPr bwMode="auto">
          <a:xfrm>
            <a:off x="6180137" y="619918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3" name="Line 213"/>
          <p:cNvSpPr>
            <a:spLocks noChangeShapeType="1"/>
          </p:cNvSpPr>
          <p:nvPr/>
        </p:nvSpPr>
        <p:spPr bwMode="auto">
          <a:xfrm>
            <a:off x="6180137" y="622141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4" name="Line 214"/>
          <p:cNvSpPr>
            <a:spLocks noChangeShapeType="1"/>
          </p:cNvSpPr>
          <p:nvPr/>
        </p:nvSpPr>
        <p:spPr bwMode="auto">
          <a:xfrm>
            <a:off x="6180137" y="624363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5" name="Line 215"/>
          <p:cNvSpPr>
            <a:spLocks noChangeShapeType="1"/>
          </p:cNvSpPr>
          <p:nvPr/>
        </p:nvSpPr>
        <p:spPr bwMode="auto">
          <a:xfrm>
            <a:off x="6180137" y="626586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6" name="Line 216"/>
          <p:cNvSpPr>
            <a:spLocks noChangeShapeType="1"/>
          </p:cNvSpPr>
          <p:nvPr/>
        </p:nvSpPr>
        <p:spPr bwMode="auto">
          <a:xfrm>
            <a:off x="6180137" y="628808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7" name="Line 217"/>
          <p:cNvSpPr>
            <a:spLocks noChangeShapeType="1"/>
          </p:cNvSpPr>
          <p:nvPr/>
        </p:nvSpPr>
        <p:spPr bwMode="auto">
          <a:xfrm>
            <a:off x="6180137" y="631031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8" name="Line 218"/>
          <p:cNvSpPr>
            <a:spLocks noChangeShapeType="1"/>
          </p:cNvSpPr>
          <p:nvPr/>
        </p:nvSpPr>
        <p:spPr bwMode="auto">
          <a:xfrm>
            <a:off x="6180137" y="6332538"/>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9" name="Line 219"/>
          <p:cNvSpPr>
            <a:spLocks noChangeShapeType="1"/>
          </p:cNvSpPr>
          <p:nvPr/>
        </p:nvSpPr>
        <p:spPr bwMode="auto">
          <a:xfrm>
            <a:off x="6180137" y="6354763"/>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60" name="Text Box 220"/>
          <p:cNvSpPr txBox="1">
            <a:spLocks noChangeArrowheads="1"/>
          </p:cNvSpPr>
          <p:nvPr/>
        </p:nvSpPr>
        <p:spPr bwMode="auto">
          <a:xfrm>
            <a:off x="6286500" y="2971800"/>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600" b="0" dirty="0">
                <a:latin typeface="Calibri" panose="020F0502020204030204" pitchFamily="34" charset="0"/>
              </a:rPr>
              <a:t>- Alan Perlis</a:t>
            </a:r>
          </a:p>
        </p:txBody>
      </p:sp>
      <p:sp>
        <p:nvSpPr>
          <p:cNvPr id="10461" name="Text Box 226"/>
          <p:cNvSpPr txBox="1">
            <a:spLocks noChangeArrowheads="1"/>
          </p:cNvSpPr>
          <p:nvPr/>
        </p:nvSpPr>
        <p:spPr bwMode="auto">
          <a:xfrm>
            <a:off x="2058988" y="271463"/>
            <a:ext cx="502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400" b="0">
                <a:latin typeface="Cambria" panose="02040503050406030204" pitchFamily="18" charset="0"/>
              </a:rPr>
              <a:t>Functions vs. Data?</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
          <p:cNvGrpSpPr>
            <a:grpSpLocks/>
          </p:cNvGrpSpPr>
          <p:nvPr/>
        </p:nvGrpSpPr>
        <p:grpSpPr bwMode="auto">
          <a:xfrm>
            <a:off x="468313" y="1038225"/>
            <a:ext cx="8218487" cy="180975"/>
            <a:chOff x="295" y="1311"/>
            <a:chExt cx="5177" cy="114"/>
          </a:xfrm>
        </p:grpSpPr>
        <p:sp>
          <p:nvSpPr>
            <p:cNvPr id="7578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578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75779" name="Text Box 5"/>
          <p:cNvSpPr txBox="1">
            <a:spLocks noChangeArrowheads="1"/>
          </p:cNvSpPr>
          <p:nvPr/>
        </p:nvSpPr>
        <p:spPr bwMode="auto">
          <a:xfrm>
            <a:off x="1936750" y="206375"/>
            <a:ext cx="51038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4400" b="0">
                <a:latin typeface="Times" pitchFamily="-106" charset="0"/>
              </a:rPr>
              <a:t>Paradigms, unmasked</a:t>
            </a:r>
          </a:p>
        </p:txBody>
      </p:sp>
      <p:pic>
        <p:nvPicPr>
          <p:cNvPr id="757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482725"/>
            <a:ext cx="53340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custDataLst>
              <p:tags r:id="rId1"/>
            </p:custDataLst>
          </p:nvPr>
        </p:nvSpPr>
        <p:spPr/>
        <p:txBody>
          <a:bodyPr/>
          <a:lstStyle/>
          <a:p>
            <a:r>
              <a:rPr lang="en-US" altLang="en-US" sz="4000" smtClean="0"/>
              <a:t>Good news/Bad news</a:t>
            </a:r>
          </a:p>
        </p:txBody>
      </p:sp>
      <p:sp>
        <p:nvSpPr>
          <p:cNvPr id="76803" name="Rectangle 3"/>
          <p:cNvSpPr>
            <a:spLocks noGrp="1" noChangeArrowheads="1"/>
          </p:cNvSpPr>
          <p:nvPr>
            <p:ph type="body" idx="1"/>
            <p:custDataLst>
              <p:tags r:id="rId2"/>
            </p:custDataLst>
          </p:nvPr>
        </p:nvSpPr>
        <p:spPr/>
        <p:txBody>
          <a:bodyPr/>
          <a:lstStyle/>
          <a:p>
            <a:r>
              <a:rPr lang="en-US" altLang="en-US" smtClean="0"/>
              <a:t>Recursion is very common in scheme…</a:t>
            </a:r>
          </a:p>
          <a:p>
            <a:r>
              <a:rPr lang="en-US" altLang="en-US" smtClean="0"/>
              <a:t>… but you can often avoid it completely!</a:t>
            </a:r>
          </a:p>
        </p:txBody>
      </p:sp>
      <p:grpSp>
        <p:nvGrpSpPr>
          <p:cNvPr id="76804" name="Group 4"/>
          <p:cNvGrpSpPr>
            <a:grpSpLocks/>
          </p:cNvGrpSpPr>
          <p:nvPr>
            <p:custDataLst>
              <p:tags r:id="rId3"/>
            </p:custDataLst>
          </p:nvPr>
        </p:nvGrpSpPr>
        <p:grpSpPr bwMode="auto">
          <a:xfrm>
            <a:off x="468313" y="1038225"/>
            <a:ext cx="8218487" cy="180975"/>
            <a:chOff x="295" y="1311"/>
            <a:chExt cx="5177" cy="114"/>
          </a:xfrm>
        </p:grpSpPr>
        <p:sp>
          <p:nvSpPr>
            <p:cNvPr id="76808" name="Rectangle 5"/>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6809" name="Rectangle 6"/>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76805" name="Text Box 7"/>
          <p:cNvSpPr txBox="1">
            <a:spLocks noChangeArrowheads="1"/>
          </p:cNvSpPr>
          <p:nvPr>
            <p:custDataLst>
              <p:tags r:id="rId4"/>
            </p:custDataLst>
          </p:nvPr>
        </p:nvSpPr>
        <p:spPr bwMode="auto">
          <a:xfrm>
            <a:off x="517525" y="2474913"/>
            <a:ext cx="2763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latin typeface="Arial" pitchFamily="34" charset="0"/>
              </a:rPr>
              <a:t>Consider these functions:</a:t>
            </a:r>
          </a:p>
        </p:txBody>
      </p:sp>
      <p:sp>
        <p:nvSpPr>
          <p:cNvPr id="76806" name="Text Box 8"/>
          <p:cNvSpPr txBox="1">
            <a:spLocks noChangeArrowheads="1"/>
          </p:cNvSpPr>
          <p:nvPr>
            <p:custDataLst>
              <p:tags r:id="rId5"/>
            </p:custDataLst>
          </p:nvPr>
        </p:nvSpPr>
        <p:spPr bwMode="auto">
          <a:xfrm>
            <a:off x="517525" y="3028950"/>
            <a:ext cx="49847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 square all the numbers in a list</a:t>
            </a:r>
          </a:p>
          <a:p>
            <a:pPr algn="l" eaLnBrk="1" hangingPunct="1">
              <a:spcBef>
                <a:spcPct val="0"/>
              </a:spcBef>
            </a:pPr>
            <a:r>
              <a:rPr lang="en-US" altLang="en-US" sz="1800">
                <a:latin typeface="Courier New" pitchFamily="49" charset="0"/>
              </a:rPr>
              <a:t>(define (squares-of-list L)</a:t>
            </a:r>
          </a:p>
          <a:p>
            <a:pPr algn="l" eaLnBrk="1" hangingPunct="1">
              <a:spcBef>
                <a:spcPct val="0"/>
              </a:spcBef>
            </a:pPr>
            <a:r>
              <a:rPr lang="en-US" altLang="en-US" sz="1800">
                <a:latin typeface="Courier New" pitchFamily="49" charset="0"/>
              </a:rPr>
              <a:t>  (if (equal? L '())</a:t>
            </a:r>
          </a:p>
          <a:p>
            <a:pPr algn="l" eaLnBrk="1" hangingPunct="1">
              <a:spcBef>
                <a:spcPct val="0"/>
              </a:spcBef>
            </a:pPr>
            <a:r>
              <a:rPr lang="en-US" altLang="en-US" sz="1800">
                <a:latin typeface="Courier New" pitchFamily="49" charset="0"/>
              </a:rPr>
              <a:t>      '()</a:t>
            </a:r>
          </a:p>
          <a:p>
            <a:pPr algn="l" eaLnBrk="1" hangingPunct="1">
              <a:spcBef>
                <a:spcPct val="0"/>
              </a:spcBef>
            </a:pPr>
            <a:r>
              <a:rPr lang="en-US" altLang="en-US" sz="1800">
                <a:latin typeface="Courier New" pitchFamily="49" charset="0"/>
              </a:rPr>
              <a:t>      (cons (square (first L))</a:t>
            </a:r>
          </a:p>
          <a:p>
            <a:pPr algn="l" eaLnBrk="1" hangingPunct="1">
              <a:spcBef>
                <a:spcPct val="0"/>
              </a:spcBef>
            </a:pPr>
            <a:r>
              <a:rPr lang="en-US" altLang="en-US" sz="1800">
                <a:latin typeface="Courier New" pitchFamily="49" charset="0"/>
              </a:rPr>
              <a:t>            (rest L))))</a:t>
            </a:r>
          </a:p>
        </p:txBody>
      </p:sp>
      <p:sp>
        <p:nvSpPr>
          <p:cNvPr id="76807" name="Text Box 9"/>
          <p:cNvSpPr txBox="1">
            <a:spLocks noChangeArrowheads="1"/>
          </p:cNvSpPr>
          <p:nvPr>
            <p:custDataLst>
              <p:tags r:id="rId6"/>
            </p:custDataLst>
          </p:nvPr>
        </p:nvSpPr>
        <p:spPr bwMode="auto">
          <a:xfrm>
            <a:off x="609600" y="4876800"/>
            <a:ext cx="64944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 find the factorial of the numbers in a list</a:t>
            </a:r>
          </a:p>
          <a:p>
            <a:pPr algn="l" eaLnBrk="1" hangingPunct="1">
              <a:spcBef>
                <a:spcPct val="0"/>
              </a:spcBef>
            </a:pPr>
            <a:r>
              <a:rPr lang="en-US" altLang="en-US" sz="1800">
                <a:latin typeface="Courier New" pitchFamily="49" charset="0"/>
              </a:rPr>
              <a:t>(define (fac-of-list L)</a:t>
            </a:r>
          </a:p>
          <a:p>
            <a:pPr algn="l" eaLnBrk="1" hangingPunct="1">
              <a:spcBef>
                <a:spcPct val="0"/>
              </a:spcBef>
            </a:pPr>
            <a:r>
              <a:rPr lang="en-US" altLang="en-US" sz="1800">
                <a:latin typeface="Courier New" pitchFamily="49" charset="0"/>
              </a:rPr>
              <a:t>  (if (equal? L '())</a:t>
            </a:r>
          </a:p>
          <a:p>
            <a:pPr algn="l" eaLnBrk="1" hangingPunct="1">
              <a:spcBef>
                <a:spcPct val="0"/>
              </a:spcBef>
            </a:pPr>
            <a:r>
              <a:rPr lang="en-US" altLang="en-US" sz="1800">
                <a:latin typeface="Courier New" pitchFamily="49" charset="0"/>
              </a:rPr>
              <a:t>      '()</a:t>
            </a:r>
          </a:p>
          <a:p>
            <a:pPr algn="l" eaLnBrk="1" hangingPunct="1">
              <a:spcBef>
                <a:spcPct val="0"/>
              </a:spcBef>
            </a:pPr>
            <a:r>
              <a:rPr lang="en-US" altLang="en-US" sz="1800">
                <a:latin typeface="Courier New" pitchFamily="49" charset="0"/>
              </a:rPr>
              <a:t>      (cons (fac (first L))</a:t>
            </a:r>
          </a:p>
          <a:p>
            <a:pPr algn="l" eaLnBrk="1" hangingPunct="1">
              <a:spcBef>
                <a:spcPct val="0"/>
              </a:spcBef>
            </a:pPr>
            <a:r>
              <a:rPr lang="en-US" altLang="en-US" sz="1800">
                <a:latin typeface="Courier New" pitchFamily="49" charset="0"/>
              </a:rPr>
              <a:t>            (rest L))))</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custDataLst>
              <p:tags r:id="rId1"/>
            </p:custDataLst>
          </p:nvPr>
        </p:nvSpPr>
        <p:spPr/>
        <p:txBody>
          <a:bodyPr/>
          <a:lstStyle/>
          <a:p>
            <a:r>
              <a:rPr lang="en-US" altLang="en-US" sz="4000" smtClean="0"/>
              <a:t>Map: The recursion "alternative"</a:t>
            </a:r>
          </a:p>
        </p:txBody>
      </p:sp>
      <p:sp>
        <p:nvSpPr>
          <p:cNvPr id="77827" name="Text Box 3"/>
          <p:cNvSpPr txBox="1">
            <a:spLocks noChangeArrowheads="1"/>
          </p:cNvSpPr>
          <p:nvPr>
            <p:custDataLst>
              <p:tags r:id="rId2"/>
            </p:custDataLst>
          </p:nvPr>
        </p:nvSpPr>
        <p:spPr bwMode="auto">
          <a:xfrm>
            <a:off x="609600" y="1600200"/>
            <a:ext cx="39179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400">
                <a:latin typeface="Courier New" pitchFamily="49" charset="0"/>
              </a:rPr>
              <a:t>;; square all the numbers in a list</a:t>
            </a:r>
          </a:p>
          <a:p>
            <a:pPr algn="l" eaLnBrk="1" hangingPunct="1">
              <a:spcBef>
                <a:spcPct val="0"/>
              </a:spcBef>
            </a:pPr>
            <a:endParaRPr lang="en-US" altLang="en-US" sz="1400">
              <a:latin typeface="Courier New" pitchFamily="49" charset="0"/>
            </a:endParaRPr>
          </a:p>
          <a:p>
            <a:pPr algn="l" eaLnBrk="1" hangingPunct="1">
              <a:spcBef>
                <a:spcPct val="0"/>
              </a:spcBef>
            </a:pPr>
            <a:r>
              <a:rPr lang="en-US" altLang="en-US" sz="1400">
                <a:latin typeface="Courier New" pitchFamily="49" charset="0"/>
              </a:rPr>
              <a:t>(define (</a:t>
            </a:r>
            <a:r>
              <a:rPr lang="en-US" altLang="en-US" sz="1400">
                <a:solidFill>
                  <a:srgbClr val="FF0000"/>
                </a:solidFill>
                <a:latin typeface="Courier New" pitchFamily="49" charset="0"/>
              </a:rPr>
              <a:t>squares-of-list</a:t>
            </a:r>
            <a:r>
              <a:rPr lang="en-US" altLang="en-US" sz="1400">
                <a:latin typeface="Courier New" pitchFamily="49" charset="0"/>
              </a:rPr>
              <a:t> L)</a:t>
            </a:r>
          </a:p>
          <a:p>
            <a:pPr algn="l" eaLnBrk="1" hangingPunct="1">
              <a:spcBef>
                <a:spcPct val="0"/>
              </a:spcBef>
            </a:pPr>
            <a:r>
              <a:rPr lang="en-US" altLang="en-US" sz="1400">
                <a:latin typeface="Courier New" pitchFamily="49" charset="0"/>
              </a:rPr>
              <a:t>  (if (equal? L '())</a:t>
            </a:r>
          </a:p>
          <a:p>
            <a:pPr algn="l" eaLnBrk="1" hangingPunct="1">
              <a:spcBef>
                <a:spcPct val="0"/>
              </a:spcBef>
            </a:pPr>
            <a:r>
              <a:rPr lang="en-US" altLang="en-US" sz="1400">
                <a:latin typeface="Courier New" pitchFamily="49" charset="0"/>
              </a:rPr>
              <a:t>      '()</a:t>
            </a:r>
          </a:p>
          <a:p>
            <a:pPr algn="l" eaLnBrk="1" hangingPunct="1">
              <a:spcBef>
                <a:spcPct val="0"/>
              </a:spcBef>
            </a:pPr>
            <a:r>
              <a:rPr lang="en-US" altLang="en-US" sz="1400">
                <a:latin typeface="Courier New" pitchFamily="49" charset="0"/>
              </a:rPr>
              <a:t>      (cons (</a:t>
            </a:r>
            <a:r>
              <a:rPr lang="en-US" altLang="en-US" sz="1400">
                <a:solidFill>
                  <a:srgbClr val="FF0000"/>
                </a:solidFill>
                <a:latin typeface="Courier New" pitchFamily="49" charset="0"/>
              </a:rPr>
              <a:t>square</a:t>
            </a:r>
            <a:r>
              <a:rPr lang="en-US" altLang="en-US" sz="1400">
                <a:latin typeface="Courier New" pitchFamily="49" charset="0"/>
              </a:rPr>
              <a:t> (first L))</a:t>
            </a:r>
          </a:p>
          <a:p>
            <a:pPr algn="l" eaLnBrk="1" hangingPunct="1">
              <a:spcBef>
                <a:spcPct val="0"/>
              </a:spcBef>
            </a:pPr>
            <a:r>
              <a:rPr lang="en-US" altLang="en-US" sz="1400">
                <a:latin typeface="Courier New" pitchFamily="49" charset="0"/>
              </a:rPr>
              <a:t>            (rest L))))</a:t>
            </a:r>
          </a:p>
        </p:txBody>
      </p:sp>
      <p:sp>
        <p:nvSpPr>
          <p:cNvPr id="77828" name="Text Box 4"/>
          <p:cNvSpPr txBox="1">
            <a:spLocks noChangeArrowheads="1"/>
          </p:cNvSpPr>
          <p:nvPr>
            <p:custDataLst>
              <p:tags r:id="rId3"/>
            </p:custDataLst>
          </p:nvPr>
        </p:nvSpPr>
        <p:spPr bwMode="auto">
          <a:xfrm>
            <a:off x="4800600" y="1371600"/>
            <a:ext cx="306546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400">
                <a:latin typeface="Courier New" pitchFamily="49" charset="0"/>
              </a:rPr>
              <a:t>;; find the factorial of </a:t>
            </a:r>
          </a:p>
          <a:p>
            <a:pPr algn="l" eaLnBrk="1" hangingPunct="1">
              <a:spcBef>
                <a:spcPct val="0"/>
              </a:spcBef>
            </a:pPr>
            <a:r>
              <a:rPr lang="en-US" altLang="en-US" sz="1400">
                <a:latin typeface="Courier New" pitchFamily="49" charset="0"/>
              </a:rPr>
              <a:t>;; the numbers in a list</a:t>
            </a:r>
          </a:p>
          <a:p>
            <a:pPr algn="l" eaLnBrk="1" hangingPunct="1">
              <a:spcBef>
                <a:spcPct val="0"/>
              </a:spcBef>
            </a:pPr>
            <a:endParaRPr lang="en-US" altLang="en-US" sz="1400">
              <a:latin typeface="Courier New" pitchFamily="49" charset="0"/>
            </a:endParaRPr>
          </a:p>
          <a:p>
            <a:pPr algn="l" eaLnBrk="1" hangingPunct="1">
              <a:spcBef>
                <a:spcPct val="0"/>
              </a:spcBef>
            </a:pPr>
            <a:r>
              <a:rPr lang="en-US" altLang="en-US" sz="1400">
                <a:latin typeface="Courier New" pitchFamily="49" charset="0"/>
              </a:rPr>
              <a:t>(define (</a:t>
            </a:r>
            <a:r>
              <a:rPr lang="en-US" altLang="en-US" sz="1400">
                <a:solidFill>
                  <a:srgbClr val="FF0000"/>
                </a:solidFill>
                <a:latin typeface="Courier New" pitchFamily="49" charset="0"/>
              </a:rPr>
              <a:t>fac-of-list</a:t>
            </a:r>
            <a:r>
              <a:rPr lang="en-US" altLang="en-US" sz="1400">
                <a:latin typeface="Courier New" pitchFamily="49" charset="0"/>
              </a:rPr>
              <a:t> L)</a:t>
            </a:r>
          </a:p>
          <a:p>
            <a:pPr algn="l" eaLnBrk="1" hangingPunct="1">
              <a:spcBef>
                <a:spcPct val="0"/>
              </a:spcBef>
            </a:pPr>
            <a:r>
              <a:rPr lang="en-US" altLang="en-US" sz="1400">
                <a:latin typeface="Courier New" pitchFamily="49" charset="0"/>
              </a:rPr>
              <a:t>  (if (equal? L '())</a:t>
            </a:r>
          </a:p>
          <a:p>
            <a:pPr algn="l" eaLnBrk="1" hangingPunct="1">
              <a:spcBef>
                <a:spcPct val="0"/>
              </a:spcBef>
            </a:pPr>
            <a:r>
              <a:rPr lang="en-US" altLang="en-US" sz="1400">
                <a:latin typeface="Courier New" pitchFamily="49" charset="0"/>
              </a:rPr>
              <a:t>      '()</a:t>
            </a:r>
          </a:p>
          <a:p>
            <a:pPr algn="l" eaLnBrk="1" hangingPunct="1">
              <a:spcBef>
                <a:spcPct val="0"/>
              </a:spcBef>
            </a:pPr>
            <a:r>
              <a:rPr lang="en-US" altLang="en-US" sz="1400">
                <a:latin typeface="Courier New" pitchFamily="49" charset="0"/>
              </a:rPr>
              <a:t>      (cons (</a:t>
            </a:r>
            <a:r>
              <a:rPr lang="en-US" altLang="en-US" sz="1400">
                <a:solidFill>
                  <a:srgbClr val="FF0000"/>
                </a:solidFill>
                <a:latin typeface="Courier New" pitchFamily="49" charset="0"/>
              </a:rPr>
              <a:t>fac</a:t>
            </a:r>
            <a:r>
              <a:rPr lang="en-US" altLang="en-US" sz="1400">
                <a:latin typeface="Courier New" pitchFamily="49" charset="0"/>
              </a:rPr>
              <a:t> (first L))</a:t>
            </a:r>
          </a:p>
          <a:p>
            <a:pPr algn="l" eaLnBrk="1" hangingPunct="1">
              <a:spcBef>
                <a:spcPct val="0"/>
              </a:spcBef>
            </a:pPr>
            <a:r>
              <a:rPr lang="en-US" altLang="en-US" sz="1400">
                <a:latin typeface="Courier New" pitchFamily="49" charset="0"/>
              </a:rPr>
              <a:t>            (rest L))))</a:t>
            </a:r>
          </a:p>
        </p:txBody>
      </p:sp>
      <p:grpSp>
        <p:nvGrpSpPr>
          <p:cNvPr id="77829" name="Group 5"/>
          <p:cNvGrpSpPr>
            <a:grpSpLocks/>
          </p:cNvGrpSpPr>
          <p:nvPr>
            <p:custDataLst>
              <p:tags r:id="rId4"/>
            </p:custDataLst>
          </p:nvPr>
        </p:nvGrpSpPr>
        <p:grpSpPr bwMode="auto">
          <a:xfrm>
            <a:off x="468313" y="1038225"/>
            <a:ext cx="8218487" cy="180975"/>
            <a:chOff x="295" y="1311"/>
            <a:chExt cx="5177" cy="114"/>
          </a:xfrm>
        </p:grpSpPr>
        <p:sp>
          <p:nvSpPr>
            <p:cNvPr id="77834" name="Rectangle 6"/>
            <p:cNvSpPr>
              <a:spLocks noChangeArrowheads="1"/>
            </p:cNvSpPr>
            <p:nvPr>
              <p:custDataLst>
                <p:tags r:id="rId9"/>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7835" name="Rectangle 7"/>
            <p:cNvSpPr>
              <a:spLocks noChangeArrowheads="1"/>
            </p:cNvSpPr>
            <p:nvPr>
              <p:custDataLst>
                <p:tags r:id="rId10"/>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77830" name="Text Box 8"/>
          <p:cNvSpPr txBox="1">
            <a:spLocks noChangeArrowheads="1"/>
          </p:cNvSpPr>
          <p:nvPr>
            <p:custDataLst>
              <p:tags r:id="rId5"/>
            </p:custDataLst>
          </p:nvPr>
        </p:nvSpPr>
        <p:spPr bwMode="auto">
          <a:xfrm>
            <a:off x="609600" y="3886200"/>
            <a:ext cx="443706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 apply function f to all the </a:t>
            </a:r>
          </a:p>
          <a:p>
            <a:pPr algn="l" eaLnBrk="1" hangingPunct="1">
              <a:spcBef>
                <a:spcPct val="0"/>
              </a:spcBef>
            </a:pPr>
            <a:r>
              <a:rPr lang="en-US" altLang="en-US" sz="1800">
                <a:latin typeface="Courier New" pitchFamily="49" charset="0"/>
              </a:rPr>
              <a:t>;; elements in a list</a:t>
            </a:r>
          </a:p>
          <a:p>
            <a:pPr algn="l" eaLnBrk="1" hangingPunct="1">
              <a:spcBef>
                <a:spcPct val="0"/>
              </a:spcBef>
            </a:pPr>
            <a:endParaRPr lang="en-US" altLang="en-US" sz="1800">
              <a:latin typeface="Courier New" pitchFamily="49" charset="0"/>
            </a:endParaRPr>
          </a:p>
          <a:p>
            <a:pPr algn="l" eaLnBrk="1" hangingPunct="1">
              <a:spcBef>
                <a:spcPct val="0"/>
              </a:spcBef>
            </a:pPr>
            <a:r>
              <a:rPr lang="en-US" altLang="en-US" sz="1800">
                <a:latin typeface="Courier New" pitchFamily="49" charset="0"/>
              </a:rPr>
              <a:t>(define (</a:t>
            </a:r>
            <a:r>
              <a:rPr lang="en-US" altLang="en-US" sz="1800">
                <a:solidFill>
                  <a:srgbClr val="FF0000"/>
                </a:solidFill>
                <a:latin typeface="Courier New" pitchFamily="49" charset="0"/>
              </a:rPr>
              <a:t>map</a:t>
            </a:r>
            <a:r>
              <a:rPr lang="en-US" altLang="en-US" sz="1800">
                <a:latin typeface="Courier New" pitchFamily="49" charset="0"/>
              </a:rPr>
              <a:t> </a:t>
            </a:r>
            <a:r>
              <a:rPr lang="en-US" altLang="en-US" sz="1800">
                <a:solidFill>
                  <a:srgbClr val="FF0000"/>
                </a:solidFill>
                <a:latin typeface="Courier New" pitchFamily="49" charset="0"/>
              </a:rPr>
              <a:t>f</a:t>
            </a:r>
            <a:r>
              <a:rPr lang="en-US" altLang="en-US" sz="1800">
                <a:latin typeface="Courier New" pitchFamily="49" charset="0"/>
              </a:rPr>
              <a:t> L)</a:t>
            </a:r>
          </a:p>
          <a:p>
            <a:pPr algn="l" eaLnBrk="1" hangingPunct="1">
              <a:spcBef>
                <a:spcPct val="0"/>
              </a:spcBef>
            </a:pPr>
            <a:r>
              <a:rPr lang="en-US" altLang="en-US" sz="1800">
                <a:latin typeface="Courier New" pitchFamily="49" charset="0"/>
              </a:rPr>
              <a:t>  (if (equal? L '())</a:t>
            </a:r>
          </a:p>
          <a:p>
            <a:pPr algn="l" eaLnBrk="1" hangingPunct="1">
              <a:spcBef>
                <a:spcPct val="0"/>
              </a:spcBef>
            </a:pPr>
            <a:r>
              <a:rPr lang="en-US" altLang="en-US" sz="1800">
                <a:latin typeface="Courier New" pitchFamily="49" charset="0"/>
              </a:rPr>
              <a:t>      '()</a:t>
            </a:r>
          </a:p>
          <a:p>
            <a:pPr algn="l" eaLnBrk="1" hangingPunct="1">
              <a:spcBef>
                <a:spcPct val="0"/>
              </a:spcBef>
            </a:pPr>
            <a:r>
              <a:rPr lang="en-US" altLang="en-US" sz="1800">
                <a:latin typeface="Courier New" pitchFamily="49" charset="0"/>
              </a:rPr>
              <a:t>      (cons (</a:t>
            </a:r>
            <a:r>
              <a:rPr lang="en-US" altLang="en-US" sz="1800">
                <a:solidFill>
                  <a:srgbClr val="FF0000"/>
                </a:solidFill>
                <a:latin typeface="Courier New" pitchFamily="49" charset="0"/>
              </a:rPr>
              <a:t>f</a:t>
            </a:r>
            <a:r>
              <a:rPr lang="en-US" altLang="en-US" sz="1800">
                <a:latin typeface="Courier New" pitchFamily="49" charset="0"/>
              </a:rPr>
              <a:t> (first L))</a:t>
            </a:r>
          </a:p>
          <a:p>
            <a:pPr algn="l" eaLnBrk="1" hangingPunct="1">
              <a:spcBef>
                <a:spcPct val="0"/>
              </a:spcBef>
            </a:pPr>
            <a:r>
              <a:rPr lang="en-US" altLang="en-US" sz="1800">
                <a:latin typeface="Courier New" pitchFamily="49" charset="0"/>
              </a:rPr>
              <a:t>            (rest L))))</a:t>
            </a:r>
          </a:p>
        </p:txBody>
      </p:sp>
      <p:sp>
        <p:nvSpPr>
          <p:cNvPr id="77831" name="Line 9"/>
          <p:cNvSpPr>
            <a:spLocks noChangeShapeType="1"/>
          </p:cNvSpPr>
          <p:nvPr>
            <p:custDataLst>
              <p:tags r:id="rId6"/>
            </p:custDataLst>
          </p:nvPr>
        </p:nvSpPr>
        <p:spPr bwMode="auto">
          <a:xfrm>
            <a:off x="304800" y="3276600"/>
            <a:ext cx="868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2" name="Text Box 10" hidden="1"/>
          <p:cNvSpPr txBox="1">
            <a:spLocks noChangeArrowheads="1"/>
          </p:cNvSpPr>
          <p:nvPr>
            <p:custDataLst>
              <p:tags r:id="rId7"/>
            </p:custDataLst>
          </p:nvPr>
        </p:nvSpPr>
        <p:spPr bwMode="auto">
          <a:xfrm>
            <a:off x="6308725" y="4989513"/>
            <a:ext cx="2533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latin typeface="Arial" pitchFamily="34" charset="0"/>
              </a:rPr>
              <a:t>rewrite above functions</a:t>
            </a:r>
          </a:p>
          <a:p>
            <a:pPr algn="l" eaLnBrk="1" hangingPunct="1">
              <a:spcBef>
                <a:spcPct val="0"/>
              </a:spcBef>
            </a:pPr>
            <a:r>
              <a:rPr lang="en-US" altLang="en-US" sz="1800" b="0">
                <a:latin typeface="Arial" pitchFamily="34" charset="0"/>
              </a:rPr>
              <a:t>using map</a:t>
            </a:r>
          </a:p>
        </p:txBody>
      </p:sp>
      <p:sp>
        <p:nvSpPr>
          <p:cNvPr id="77833" name="Text Box 11"/>
          <p:cNvSpPr txBox="1">
            <a:spLocks noChangeArrowheads="1"/>
          </p:cNvSpPr>
          <p:nvPr>
            <p:custDataLst>
              <p:tags r:id="rId8"/>
            </p:custDataLst>
          </p:nvPr>
        </p:nvSpPr>
        <p:spPr bwMode="auto">
          <a:xfrm>
            <a:off x="441325" y="6361113"/>
            <a:ext cx="3322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solidFill>
                  <a:srgbClr val="FF0000"/>
                </a:solidFill>
                <a:latin typeface="Arial" pitchFamily="34" charset="0"/>
              </a:rPr>
              <a:t>Note: map is built-in to scheme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1"/>
            </p:custDataLst>
          </p:nvPr>
        </p:nvSpPr>
        <p:spPr/>
        <p:txBody>
          <a:bodyPr/>
          <a:lstStyle/>
          <a:p>
            <a:r>
              <a:rPr lang="en-US" altLang="en-US" sz="4000" smtClean="0"/>
              <a:t>Sum of squares</a:t>
            </a:r>
          </a:p>
        </p:txBody>
      </p:sp>
      <p:sp>
        <p:nvSpPr>
          <p:cNvPr id="78851" name="Rectangle 3"/>
          <p:cNvSpPr>
            <a:spLocks noGrp="1" noChangeArrowheads="1"/>
          </p:cNvSpPr>
          <p:nvPr>
            <p:ph type="body" idx="1"/>
            <p:custDataLst>
              <p:tags r:id="rId2"/>
            </p:custDataLst>
          </p:nvPr>
        </p:nvSpPr>
        <p:spPr/>
        <p:txBody>
          <a:bodyPr/>
          <a:lstStyle/>
          <a:p>
            <a:r>
              <a:rPr lang="en-US" altLang="en-US" smtClean="0"/>
              <a:t>What if we want to use map in a function that finds the sum of the squares in a list?</a:t>
            </a:r>
            <a:endParaRPr lang="en-US" altLang="en-US" b="1" smtClean="0">
              <a:latin typeface="Courier New" pitchFamily="49" charset="0"/>
            </a:endParaRPr>
          </a:p>
        </p:txBody>
      </p:sp>
      <p:grpSp>
        <p:nvGrpSpPr>
          <p:cNvPr id="78852" name="Group 4"/>
          <p:cNvGrpSpPr>
            <a:grpSpLocks/>
          </p:cNvGrpSpPr>
          <p:nvPr>
            <p:custDataLst>
              <p:tags r:id="rId3"/>
            </p:custDataLst>
          </p:nvPr>
        </p:nvGrpSpPr>
        <p:grpSpPr bwMode="auto">
          <a:xfrm>
            <a:off x="468313" y="1038225"/>
            <a:ext cx="8218487" cy="180975"/>
            <a:chOff x="295" y="1311"/>
            <a:chExt cx="5177" cy="114"/>
          </a:xfrm>
        </p:grpSpPr>
        <p:sp>
          <p:nvSpPr>
            <p:cNvPr id="78854" name="Rectangle 5"/>
            <p:cNvSpPr>
              <a:spLocks noChangeArrowheads="1"/>
            </p:cNvSpPr>
            <p:nvPr>
              <p:custDataLst>
                <p:tags r:id="rId5"/>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8855" name="Rectangle 6"/>
            <p:cNvSpPr>
              <a:spLocks noChangeArrowheads="1"/>
            </p:cNvSpPr>
            <p:nvPr>
              <p:custDataLst>
                <p:tags r:id="rId6"/>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78853" name="Text Box 7"/>
          <p:cNvSpPr txBox="1">
            <a:spLocks noChangeArrowheads="1"/>
          </p:cNvSpPr>
          <p:nvPr>
            <p:custDataLst>
              <p:tags r:id="rId4"/>
            </p:custDataLst>
          </p:nvPr>
        </p:nvSpPr>
        <p:spPr bwMode="auto">
          <a:xfrm>
            <a:off x="822325" y="2414588"/>
            <a:ext cx="438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(sum-of-squares '(1 2 3)) </a:t>
            </a:r>
            <a:r>
              <a:rPr lang="en-US" altLang="en-US" sz="1800">
                <a:latin typeface="Courier New" pitchFamily="49" charset="0"/>
                <a:sym typeface="Wingdings" pitchFamily="2" charset="2"/>
              </a:rPr>
              <a:t> 14</a:t>
            </a:r>
            <a:endParaRPr lang="en-US" altLang="en-US" sz="1800">
              <a:latin typeface="Courier New" pitchFamily="49"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custDataLst>
              <p:tags r:id="rId1"/>
            </p:custDataLst>
          </p:nvPr>
        </p:nvSpPr>
        <p:spPr/>
        <p:txBody>
          <a:bodyPr/>
          <a:lstStyle/>
          <a:p>
            <a:r>
              <a:rPr lang="en-US" altLang="en-US" sz="4000" smtClean="0"/>
              <a:t>Avoiding (Hiding) recursion, Again!</a:t>
            </a:r>
          </a:p>
        </p:txBody>
      </p:sp>
      <p:grpSp>
        <p:nvGrpSpPr>
          <p:cNvPr id="79875" name="Group 3"/>
          <p:cNvGrpSpPr>
            <a:grpSpLocks/>
          </p:cNvGrpSpPr>
          <p:nvPr>
            <p:custDataLst>
              <p:tags r:id="rId2"/>
            </p:custDataLst>
          </p:nvPr>
        </p:nvGrpSpPr>
        <p:grpSpPr bwMode="auto">
          <a:xfrm>
            <a:off x="468313" y="1038225"/>
            <a:ext cx="8218487" cy="180975"/>
            <a:chOff x="295" y="1311"/>
            <a:chExt cx="5177" cy="114"/>
          </a:xfrm>
        </p:grpSpPr>
        <p:sp>
          <p:nvSpPr>
            <p:cNvPr id="79880" name="Rectangle 4"/>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79881" name="Rectangle 5"/>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79876" name="Text Box 6"/>
          <p:cNvSpPr txBox="1">
            <a:spLocks noChangeArrowheads="1"/>
          </p:cNvSpPr>
          <p:nvPr>
            <p:custDataLst>
              <p:tags r:id="rId3"/>
            </p:custDataLst>
          </p:nvPr>
        </p:nvSpPr>
        <p:spPr bwMode="auto">
          <a:xfrm>
            <a:off x="838200" y="2819400"/>
            <a:ext cx="30654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(foldr + 0 '(1 2 3)) </a:t>
            </a:r>
          </a:p>
          <a:p>
            <a:pPr algn="l" eaLnBrk="1" hangingPunct="1">
              <a:spcBef>
                <a:spcPct val="0"/>
              </a:spcBef>
            </a:pPr>
            <a:r>
              <a:rPr lang="en-US" altLang="en-US" sz="1800">
                <a:latin typeface="Courier New" pitchFamily="49" charset="0"/>
                <a:sym typeface="Wingdings" pitchFamily="2" charset="2"/>
              </a:rPr>
              <a:t> 6</a:t>
            </a:r>
          </a:p>
          <a:p>
            <a:pPr algn="l" eaLnBrk="1" hangingPunct="1">
              <a:spcBef>
                <a:spcPct val="0"/>
              </a:spcBef>
            </a:pPr>
            <a:endParaRPr lang="en-US" altLang="en-US" sz="1800">
              <a:latin typeface="Courier New" pitchFamily="49" charset="0"/>
            </a:endParaRPr>
          </a:p>
        </p:txBody>
      </p:sp>
      <p:sp>
        <p:nvSpPr>
          <p:cNvPr id="79877" name="Text Box 7"/>
          <p:cNvSpPr txBox="1">
            <a:spLocks noChangeArrowheads="1"/>
          </p:cNvSpPr>
          <p:nvPr>
            <p:custDataLst>
              <p:tags r:id="rId4"/>
            </p:custDataLst>
          </p:nvPr>
        </p:nvSpPr>
        <p:spPr bwMode="auto">
          <a:xfrm>
            <a:off x="914400" y="4800600"/>
            <a:ext cx="78660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(define (foldr op initial lst)</a:t>
            </a:r>
          </a:p>
          <a:p>
            <a:pPr algn="l" eaLnBrk="1" hangingPunct="1">
              <a:spcBef>
                <a:spcPct val="0"/>
              </a:spcBef>
            </a:pPr>
            <a:r>
              <a:rPr lang="en-US" altLang="en-US" sz="1800">
                <a:latin typeface="Courier New" pitchFamily="49" charset="0"/>
              </a:rPr>
              <a:t>  (if (equal? lst '())</a:t>
            </a:r>
          </a:p>
          <a:p>
            <a:pPr algn="l" eaLnBrk="1" hangingPunct="1">
              <a:spcBef>
                <a:spcPct val="0"/>
              </a:spcBef>
            </a:pPr>
            <a:r>
              <a:rPr lang="en-US" altLang="en-US" sz="1800">
                <a:latin typeface="Courier New" pitchFamily="49" charset="0"/>
              </a:rPr>
              <a:t>      initial</a:t>
            </a:r>
          </a:p>
          <a:p>
            <a:pPr algn="l" eaLnBrk="1" hangingPunct="1">
              <a:spcBef>
                <a:spcPct val="0"/>
              </a:spcBef>
            </a:pPr>
            <a:r>
              <a:rPr lang="en-US" altLang="en-US" sz="1800">
                <a:latin typeface="Courier New" pitchFamily="49" charset="0"/>
              </a:rPr>
              <a:t>      (op (first list) (foldr op initial (rest list)))))</a:t>
            </a:r>
          </a:p>
        </p:txBody>
      </p:sp>
      <p:sp>
        <p:nvSpPr>
          <p:cNvPr id="79878" name="Text Box 8"/>
          <p:cNvSpPr txBox="1">
            <a:spLocks noChangeArrowheads="1"/>
          </p:cNvSpPr>
          <p:nvPr>
            <p:custDataLst>
              <p:tags r:id="rId5"/>
            </p:custDataLst>
          </p:nvPr>
        </p:nvSpPr>
        <p:spPr bwMode="auto">
          <a:xfrm>
            <a:off x="517525" y="4456113"/>
            <a:ext cx="120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latin typeface="Arial" pitchFamily="34" charset="0"/>
              </a:rPr>
              <a:t>Definition:</a:t>
            </a:r>
          </a:p>
        </p:txBody>
      </p:sp>
      <p:sp>
        <p:nvSpPr>
          <p:cNvPr id="79879" name="Text Box 9"/>
          <p:cNvSpPr txBox="1">
            <a:spLocks noChangeArrowheads="1"/>
          </p:cNvSpPr>
          <p:nvPr>
            <p:custDataLst>
              <p:tags r:id="rId6"/>
            </p:custDataLst>
          </p:nvPr>
        </p:nvSpPr>
        <p:spPr bwMode="auto">
          <a:xfrm>
            <a:off x="669925" y="1570038"/>
            <a:ext cx="3978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3200">
                <a:latin typeface="Courier New" pitchFamily="49" charset="0"/>
              </a:rPr>
              <a:t>foldr</a:t>
            </a:r>
            <a:r>
              <a:rPr lang="en-US" altLang="en-US" sz="3200" b="0">
                <a:latin typeface="Arial" pitchFamily="34" charset="0"/>
              </a:rPr>
              <a:t> to the rescue!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custDataLst>
              <p:tags r:id="rId1"/>
            </p:custDataLst>
          </p:nvPr>
        </p:nvSpPr>
        <p:spPr/>
        <p:txBody>
          <a:bodyPr/>
          <a:lstStyle/>
          <a:p>
            <a:r>
              <a:rPr lang="en-US" altLang="en-US" sz="4000" smtClean="0"/>
              <a:t>Sum of </a:t>
            </a:r>
            <a:r>
              <a:rPr lang="en-US" altLang="en-US" sz="4000" smtClean="0">
                <a:solidFill>
                  <a:srgbClr val="FF0000"/>
                </a:solidFill>
              </a:rPr>
              <a:t>even</a:t>
            </a:r>
            <a:r>
              <a:rPr lang="en-US" altLang="en-US" sz="4000" smtClean="0"/>
              <a:t> squares</a:t>
            </a:r>
          </a:p>
        </p:txBody>
      </p:sp>
      <p:sp>
        <p:nvSpPr>
          <p:cNvPr id="80899" name="Rectangle 3"/>
          <p:cNvSpPr>
            <a:spLocks noGrp="1" noChangeArrowheads="1"/>
          </p:cNvSpPr>
          <p:nvPr>
            <p:ph type="body" idx="1"/>
            <p:custDataLst>
              <p:tags r:id="rId2"/>
            </p:custDataLst>
          </p:nvPr>
        </p:nvSpPr>
        <p:spPr/>
        <p:txBody>
          <a:bodyPr/>
          <a:lstStyle/>
          <a:p>
            <a:r>
              <a:rPr lang="en-US" altLang="en-US" smtClean="0"/>
              <a:t>What if we wanted to sum only the even squares?</a:t>
            </a:r>
          </a:p>
        </p:txBody>
      </p:sp>
      <p:grpSp>
        <p:nvGrpSpPr>
          <p:cNvPr id="80900" name="Group 4"/>
          <p:cNvGrpSpPr>
            <a:grpSpLocks/>
          </p:cNvGrpSpPr>
          <p:nvPr>
            <p:custDataLst>
              <p:tags r:id="rId3"/>
            </p:custDataLst>
          </p:nvPr>
        </p:nvGrpSpPr>
        <p:grpSpPr bwMode="auto">
          <a:xfrm>
            <a:off x="468313" y="1038225"/>
            <a:ext cx="8218487" cy="180975"/>
            <a:chOff x="295" y="1311"/>
            <a:chExt cx="5177" cy="114"/>
          </a:xfrm>
        </p:grpSpPr>
        <p:sp>
          <p:nvSpPr>
            <p:cNvPr id="80901" name="Rectangle 5"/>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0902" name="Rectangle 6"/>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custDataLst>
              <p:tags r:id="rId1"/>
            </p:custDataLst>
          </p:nvPr>
        </p:nvSpPr>
        <p:spPr/>
        <p:txBody>
          <a:bodyPr/>
          <a:lstStyle/>
          <a:p>
            <a:r>
              <a:rPr lang="en-US" altLang="en-US" sz="4000" smtClean="0">
                <a:latin typeface="Courier New" pitchFamily="49" charset="0"/>
              </a:rPr>
              <a:t>keep</a:t>
            </a:r>
            <a:r>
              <a:rPr lang="en-US" altLang="en-US" sz="4000" smtClean="0"/>
              <a:t> and </a:t>
            </a:r>
            <a:r>
              <a:rPr lang="en-US" altLang="en-US" sz="4000" smtClean="0">
                <a:latin typeface="Courier New" pitchFamily="49" charset="0"/>
              </a:rPr>
              <a:t>drop</a:t>
            </a:r>
          </a:p>
        </p:txBody>
      </p:sp>
      <p:grpSp>
        <p:nvGrpSpPr>
          <p:cNvPr id="81923" name="Group 3"/>
          <p:cNvGrpSpPr>
            <a:grpSpLocks/>
          </p:cNvGrpSpPr>
          <p:nvPr>
            <p:custDataLst>
              <p:tags r:id="rId2"/>
            </p:custDataLst>
          </p:nvPr>
        </p:nvGrpSpPr>
        <p:grpSpPr bwMode="auto">
          <a:xfrm>
            <a:off x="468313" y="1038225"/>
            <a:ext cx="8218487" cy="180975"/>
            <a:chOff x="295" y="1311"/>
            <a:chExt cx="5177" cy="114"/>
          </a:xfrm>
        </p:grpSpPr>
        <p:sp>
          <p:nvSpPr>
            <p:cNvPr id="81929" name="Rectangle 4"/>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1930" name="Rectangle 5"/>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81924" name="Text Box 6"/>
          <p:cNvSpPr txBox="1">
            <a:spLocks noChangeArrowheads="1"/>
          </p:cNvSpPr>
          <p:nvPr>
            <p:custDataLst>
              <p:tags r:id="rId3"/>
            </p:custDataLst>
          </p:nvPr>
        </p:nvSpPr>
        <p:spPr bwMode="auto">
          <a:xfrm>
            <a:off x="533400" y="3810000"/>
            <a:ext cx="34766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(define (keep pred? lst)</a:t>
            </a:r>
          </a:p>
          <a:p>
            <a:pPr algn="l" eaLnBrk="1" hangingPunct="1">
              <a:spcBef>
                <a:spcPct val="0"/>
              </a:spcBef>
            </a:pPr>
            <a:r>
              <a:rPr lang="en-US" altLang="en-US" sz="1800">
                <a:latin typeface="Courier New" pitchFamily="49" charset="0"/>
              </a:rPr>
              <a:t>  (if (equal? lst '())</a:t>
            </a:r>
          </a:p>
          <a:p>
            <a:pPr algn="l" eaLnBrk="1" hangingPunct="1">
              <a:spcBef>
                <a:spcPct val="0"/>
              </a:spcBef>
            </a:pPr>
            <a:r>
              <a:rPr lang="en-US" altLang="en-US" sz="1800">
                <a:latin typeface="Courier New" pitchFamily="49" charset="0"/>
              </a:rPr>
              <a:t>      '()</a:t>
            </a:r>
          </a:p>
          <a:p>
            <a:pPr algn="l" eaLnBrk="1" hangingPunct="1">
              <a:spcBef>
                <a:spcPct val="0"/>
              </a:spcBef>
            </a:pPr>
            <a:r>
              <a:rPr lang="en-US" altLang="en-US" sz="1800">
                <a:latin typeface="Courier New" pitchFamily="49" charset="0"/>
              </a:rPr>
              <a:t>      (if</a:t>
            </a:r>
          </a:p>
          <a:p>
            <a:pPr algn="l" eaLnBrk="1" hangingPunct="1">
              <a:spcBef>
                <a:spcPct val="0"/>
              </a:spcBef>
            </a:pPr>
            <a:r>
              <a:rPr lang="en-US" altLang="en-US" sz="1800">
                <a:latin typeface="Courier New" pitchFamily="49" charset="0"/>
              </a:rPr>
              <a:t>                 </a:t>
            </a:r>
          </a:p>
        </p:txBody>
      </p:sp>
      <p:sp>
        <p:nvSpPr>
          <p:cNvPr id="81925" name="Text Box 7"/>
          <p:cNvSpPr txBox="1">
            <a:spLocks noChangeArrowheads="1"/>
          </p:cNvSpPr>
          <p:nvPr>
            <p:custDataLst>
              <p:tags r:id="rId4"/>
            </p:custDataLst>
          </p:nvPr>
        </p:nvSpPr>
        <p:spPr bwMode="auto">
          <a:xfrm>
            <a:off x="685800" y="1600200"/>
            <a:ext cx="36131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(keep even? '(1 2 3 4 5))</a:t>
            </a:r>
          </a:p>
          <a:p>
            <a:pPr algn="l" eaLnBrk="1" hangingPunct="1">
              <a:spcBef>
                <a:spcPct val="0"/>
              </a:spcBef>
            </a:pPr>
            <a:r>
              <a:rPr lang="en-US" altLang="en-US" sz="1800">
                <a:latin typeface="Courier New" pitchFamily="49" charset="0"/>
                <a:sym typeface="Wingdings" pitchFamily="2" charset="2"/>
              </a:rPr>
              <a:t> '(2 4)</a:t>
            </a:r>
          </a:p>
          <a:p>
            <a:pPr algn="l" eaLnBrk="1" hangingPunct="1">
              <a:spcBef>
                <a:spcPct val="0"/>
              </a:spcBef>
            </a:pPr>
            <a:endParaRPr lang="en-US" altLang="en-US" sz="1800">
              <a:latin typeface="Courier New" pitchFamily="49" charset="0"/>
              <a:sym typeface="Wingdings" pitchFamily="2" charset="2"/>
            </a:endParaRPr>
          </a:p>
          <a:p>
            <a:pPr algn="l" eaLnBrk="1" hangingPunct="1">
              <a:spcBef>
                <a:spcPct val="0"/>
              </a:spcBef>
            </a:pPr>
            <a:r>
              <a:rPr lang="en-US" altLang="en-US" sz="1800">
                <a:latin typeface="Courier New" pitchFamily="49" charset="0"/>
              </a:rPr>
              <a:t>(drop even? '(1 2 3 4 5))</a:t>
            </a:r>
          </a:p>
          <a:p>
            <a:pPr algn="l" eaLnBrk="1" hangingPunct="1">
              <a:spcBef>
                <a:spcPct val="0"/>
              </a:spcBef>
            </a:pPr>
            <a:r>
              <a:rPr lang="en-US" altLang="en-US" sz="1800">
                <a:latin typeface="Courier New" pitchFamily="49" charset="0"/>
                <a:sym typeface="Wingdings" pitchFamily="2" charset="2"/>
              </a:rPr>
              <a:t> '(1 3 5)</a:t>
            </a:r>
            <a:endParaRPr lang="en-US" altLang="en-US" sz="1800">
              <a:latin typeface="Courier New" pitchFamily="49" charset="0"/>
            </a:endParaRPr>
          </a:p>
          <a:p>
            <a:pPr algn="l" eaLnBrk="1" hangingPunct="1">
              <a:spcBef>
                <a:spcPct val="0"/>
              </a:spcBef>
            </a:pPr>
            <a:r>
              <a:rPr lang="en-US" altLang="en-US" sz="1800">
                <a:latin typeface="Courier New" pitchFamily="49" charset="0"/>
              </a:rPr>
              <a:t>                 </a:t>
            </a:r>
          </a:p>
        </p:txBody>
      </p:sp>
      <p:sp>
        <p:nvSpPr>
          <p:cNvPr id="81926" name="Text Box 8"/>
          <p:cNvSpPr txBox="1">
            <a:spLocks noChangeArrowheads="1"/>
          </p:cNvSpPr>
          <p:nvPr>
            <p:custDataLst>
              <p:tags r:id="rId5"/>
            </p:custDataLst>
          </p:nvPr>
        </p:nvSpPr>
        <p:spPr bwMode="auto">
          <a:xfrm>
            <a:off x="4800600" y="3810000"/>
            <a:ext cx="34766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a:latin typeface="Courier New" pitchFamily="49" charset="0"/>
              </a:rPr>
              <a:t>(define (drop pred? lst)</a:t>
            </a:r>
          </a:p>
          <a:p>
            <a:pPr algn="l" eaLnBrk="1" hangingPunct="1">
              <a:spcBef>
                <a:spcPct val="0"/>
              </a:spcBef>
            </a:pPr>
            <a:r>
              <a:rPr lang="en-US" altLang="en-US" sz="1800">
                <a:latin typeface="Courier New" pitchFamily="49" charset="0"/>
              </a:rPr>
              <a:t>  (if (equal? lst '())</a:t>
            </a:r>
          </a:p>
          <a:p>
            <a:pPr algn="l" eaLnBrk="1" hangingPunct="1">
              <a:spcBef>
                <a:spcPct val="0"/>
              </a:spcBef>
            </a:pPr>
            <a:r>
              <a:rPr lang="en-US" altLang="en-US" sz="1800">
                <a:latin typeface="Courier New" pitchFamily="49" charset="0"/>
              </a:rPr>
              <a:t>      '()</a:t>
            </a:r>
          </a:p>
          <a:p>
            <a:pPr algn="l" eaLnBrk="1" hangingPunct="1">
              <a:spcBef>
                <a:spcPct val="0"/>
              </a:spcBef>
            </a:pPr>
            <a:r>
              <a:rPr lang="en-US" altLang="en-US" sz="1800">
                <a:latin typeface="Courier New" pitchFamily="49" charset="0"/>
              </a:rPr>
              <a:t>      (if</a:t>
            </a:r>
          </a:p>
          <a:p>
            <a:pPr algn="l" eaLnBrk="1" hangingPunct="1">
              <a:spcBef>
                <a:spcPct val="0"/>
              </a:spcBef>
            </a:pPr>
            <a:r>
              <a:rPr lang="en-US" altLang="en-US" sz="1800">
                <a:latin typeface="Courier New" pitchFamily="49" charset="0"/>
              </a:rPr>
              <a:t>                 </a:t>
            </a:r>
          </a:p>
        </p:txBody>
      </p:sp>
      <p:sp>
        <p:nvSpPr>
          <p:cNvPr id="81927" name="Text Box 9"/>
          <p:cNvSpPr txBox="1">
            <a:spLocks noChangeArrowheads="1"/>
          </p:cNvSpPr>
          <p:nvPr>
            <p:custDataLst>
              <p:tags r:id="rId6"/>
            </p:custDataLst>
          </p:nvPr>
        </p:nvSpPr>
        <p:spPr bwMode="auto">
          <a:xfrm>
            <a:off x="517525" y="3389313"/>
            <a:ext cx="2332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latin typeface="Arial" pitchFamily="34" charset="0"/>
              </a:rPr>
              <a:t>Finish the definitions:</a:t>
            </a:r>
          </a:p>
        </p:txBody>
      </p:sp>
      <p:sp>
        <p:nvSpPr>
          <p:cNvPr id="81928" name="Text Box 10" hidden="1"/>
          <p:cNvSpPr txBox="1">
            <a:spLocks noChangeArrowheads="1"/>
          </p:cNvSpPr>
          <p:nvPr>
            <p:custDataLst>
              <p:tags r:id="rId7"/>
            </p:custDataLst>
          </p:nvPr>
        </p:nvSpPr>
        <p:spPr bwMode="auto">
          <a:xfrm>
            <a:off x="517525" y="6208713"/>
            <a:ext cx="513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800" b="0">
                <a:latin typeface="Arial" pitchFamily="34" charset="0"/>
              </a:rPr>
              <a:t>Then show the definition of sum-of-even-squares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533400" y="1009650"/>
            <a:ext cx="8218488" cy="180975"/>
            <a:chOff x="295" y="1311"/>
            <a:chExt cx="5177" cy="114"/>
          </a:xfrm>
        </p:grpSpPr>
        <p:sp>
          <p:nvSpPr>
            <p:cNvPr id="8295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295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82947" name="Text Box 5"/>
          <p:cNvSpPr txBox="1">
            <a:spLocks noChangeArrowheads="1"/>
          </p:cNvSpPr>
          <p:nvPr/>
        </p:nvSpPr>
        <p:spPr bwMode="auto">
          <a:xfrm>
            <a:off x="9144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Scheme control: </a:t>
            </a:r>
            <a:r>
              <a:rPr lang="en-US" altLang="en-US" sz="4000" b="0" i="1"/>
              <a:t>Recursion</a:t>
            </a:r>
            <a:endParaRPr lang="en-US" altLang="en-US" sz="4000" b="0"/>
          </a:p>
        </p:txBody>
      </p:sp>
      <p:sp>
        <p:nvSpPr>
          <p:cNvPr id="82948" name="Text Box 6"/>
          <p:cNvSpPr txBox="1">
            <a:spLocks noChangeArrowheads="1"/>
          </p:cNvSpPr>
          <p:nvPr/>
        </p:nvSpPr>
        <p:spPr bwMode="auto">
          <a:xfrm>
            <a:off x="6781800" y="2286000"/>
            <a:ext cx="1817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t>A </a:t>
            </a:r>
            <a:r>
              <a:rPr lang="en-US" altLang="en-US" i="1"/>
              <a:t>pow</a:t>
            </a:r>
            <a:r>
              <a:rPr lang="en-US" altLang="en-US" b="0"/>
              <a:t>erful strategy</a:t>
            </a:r>
          </a:p>
        </p:txBody>
      </p:sp>
      <p:sp>
        <p:nvSpPr>
          <p:cNvPr id="82949" name="Text Box 7"/>
          <p:cNvSpPr txBox="1">
            <a:spLocks noChangeArrowheads="1"/>
          </p:cNvSpPr>
          <p:nvPr/>
        </p:nvSpPr>
        <p:spPr bwMode="auto">
          <a:xfrm>
            <a:off x="241300" y="3851275"/>
            <a:ext cx="232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b="0"/>
              <a:t>base case</a:t>
            </a:r>
          </a:p>
        </p:txBody>
      </p:sp>
      <p:sp>
        <p:nvSpPr>
          <p:cNvPr id="82950" name="Text Box 8"/>
          <p:cNvSpPr txBox="1">
            <a:spLocks noChangeArrowheads="1"/>
          </p:cNvSpPr>
          <p:nvPr/>
        </p:nvSpPr>
        <p:spPr bwMode="auto">
          <a:xfrm>
            <a:off x="685800" y="1676400"/>
            <a:ext cx="77724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60000"/>
              </a:lnSpc>
            </a:pPr>
            <a:r>
              <a:rPr lang="en-US" altLang="en-US">
                <a:solidFill>
                  <a:srgbClr val="090BF3"/>
                </a:solidFill>
                <a:latin typeface="Courier New" pitchFamily="49" charset="0"/>
              </a:rPr>
              <a:t>(define (pow b N)  </a:t>
            </a:r>
            <a:r>
              <a:rPr lang="en-US" altLang="en-US">
                <a:solidFill>
                  <a:srgbClr val="F39222"/>
                </a:solidFill>
                <a:latin typeface="Courier New" pitchFamily="49" charset="0"/>
              </a:rPr>
              <a:t>;; return b**N </a:t>
            </a:r>
          </a:p>
          <a:p>
            <a:pPr algn="l">
              <a:lnSpc>
                <a:spcPct val="60000"/>
              </a:lnSpc>
            </a:pPr>
            <a:r>
              <a:rPr lang="en-US" altLang="en-US">
                <a:solidFill>
                  <a:srgbClr val="F39222"/>
                </a:solidFill>
                <a:latin typeface="Courier New" pitchFamily="49" charset="0"/>
              </a:rPr>
              <a:t>  </a:t>
            </a:r>
            <a:r>
              <a:rPr lang="en-US" altLang="en-US">
                <a:solidFill>
                  <a:srgbClr val="090BF3"/>
                </a:solidFill>
                <a:latin typeface="Courier New" pitchFamily="49" charset="0"/>
              </a:rPr>
              <a:t>(cond</a:t>
            </a:r>
          </a:p>
          <a:p>
            <a:pPr algn="l">
              <a:lnSpc>
                <a:spcPct val="60000"/>
              </a:lnSpc>
            </a:pPr>
            <a:r>
              <a:rPr lang="en-US" altLang="en-US">
                <a:solidFill>
                  <a:srgbClr val="090BF3"/>
                </a:solidFill>
                <a:latin typeface="Courier New" pitchFamily="49" charset="0"/>
              </a:rPr>
              <a:t>     [ (= N 0)      1             		]</a:t>
            </a:r>
          </a:p>
          <a:p>
            <a:pPr algn="l">
              <a:lnSpc>
                <a:spcPct val="60000"/>
              </a:lnSpc>
            </a:pPr>
            <a:r>
              <a:rPr lang="en-US" altLang="en-US">
                <a:solidFill>
                  <a:srgbClr val="090BF3"/>
                </a:solidFill>
                <a:latin typeface="Courier New" pitchFamily="49" charset="0"/>
              </a:rPr>
              <a:t>     [ (odd? N)    (* b (pow b N-1))   	]</a:t>
            </a:r>
          </a:p>
          <a:p>
            <a:pPr algn="l">
              <a:lnSpc>
                <a:spcPct val="60000"/>
              </a:lnSpc>
            </a:pPr>
            <a:r>
              <a:rPr lang="en-US" altLang="en-US">
                <a:solidFill>
                  <a:srgbClr val="090BF3"/>
                </a:solidFill>
                <a:latin typeface="Courier New" pitchFamily="49" charset="0"/>
              </a:rPr>
              <a:t>     [  else       (* (pow b (/ N 2))</a:t>
            </a:r>
          </a:p>
          <a:p>
            <a:pPr algn="l">
              <a:lnSpc>
                <a:spcPct val="60000"/>
              </a:lnSpc>
            </a:pPr>
            <a:r>
              <a:rPr lang="en-US" altLang="en-US">
                <a:solidFill>
                  <a:srgbClr val="090BF3"/>
                </a:solidFill>
                <a:latin typeface="Courier New" pitchFamily="49" charset="0"/>
              </a:rPr>
              <a:t>                      (pow b (/ N 2))) 	]</a:t>
            </a:r>
          </a:p>
          <a:p>
            <a:pPr algn="l">
              <a:lnSpc>
                <a:spcPct val="60000"/>
              </a:lnSpc>
            </a:pPr>
            <a:r>
              <a:rPr lang="en-US" altLang="en-US">
                <a:solidFill>
                  <a:srgbClr val="090BF3"/>
                </a:solidFill>
                <a:latin typeface="Courier New" pitchFamily="49" charset="0"/>
              </a:rPr>
              <a:t>     ))</a:t>
            </a:r>
          </a:p>
        </p:txBody>
      </p:sp>
      <p:sp>
        <p:nvSpPr>
          <p:cNvPr id="82951" name="Text Box 9"/>
          <p:cNvSpPr txBox="1">
            <a:spLocks noChangeArrowheads="1"/>
          </p:cNvSpPr>
          <p:nvPr/>
        </p:nvSpPr>
        <p:spPr bwMode="auto">
          <a:xfrm>
            <a:off x="304800" y="4495800"/>
            <a:ext cx="232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b="0"/>
              <a:t>recursive cases</a:t>
            </a:r>
          </a:p>
        </p:txBody>
      </p:sp>
      <p:sp>
        <p:nvSpPr>
          <p:cNvPr id="82952" name="Rectangle 10"/>
          <p:cNvSpPr>
            <a:spLocks noChangeArrowheads="1"/>
          </p:cNvSpPr>
          <p:nvPr/>
        </p:nvSpPr>
        <p:spPr bwMode="auto">
          <a:xfrm>
            <a:off x="484188" y="546893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list?</a:t>
            </a:r>
          </a:p>
        </p:txBody>
      </p:sp>
      <p:sp>
        <p:nvSpPr>
          <p:cNvPr id="82953" name="Rectangle 11"/>
          <p:cNvSpPr>
            <a:spLocks noChangeArrowheads="1"/>
          </p:cNvSpPr>
          <p:nvPr/>
        </p:nvSpPr>
        <p:spPr bwMode="auto">
          <a:xfrm>
            <a:off x="307975" y="5853113"/>
            <a:ext cx="1465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solidFill>
                  <a:srgbClr val="090BF3"/>
                </a:solidFill>
                <a:latin typeface="Courier New" pitchFamily="49" charset="0"/>
              </a:rPr>
              <a:t>number?</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2"/>
          <p:cNvGrpSpPr>
            <a:grpSpLocks/>
          </p:cNvGrpSpPr>
          <p:nvPr/>
        </p:nvGrpSpPr>
        <p:grpSpPr bwMode="auto">
          <a:xfrm>
            <a:off x="533400" y="1009650"/>
            <a:ext cx="8218488" cy="180975"/>
            <a:chOff x="295" y="1311"/>
            <a:chExt cx="5177" cy="114"/>
          </a:xfrm>
        </p:grpSpPr>
        <p:sp>
          <p:nvSpPr>
            <p:cNvPr id="8400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400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83971" name="Text Box 5"/>
          <p:cNvSpPr txBox="1">
            <a:spLocks noChangeArrowheads="1"/>
          </p:cNvSpPr>
          <p:nvPr/>
        </p:nvSpPr>
        <p:spPr bwMode="auto">
          <a:xfrm>
            <a:off x="1508125" y="228600"/>
            <a:ext cx="624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Scheming:   </a:t>
            </a:r>
            <a:r>
              <a:rPr lang="en-US" altLang="en-US" sz="4000"/>
              <a:t>Functions</a:t>
            </a:r>
            <a:endParaRPr lang="en-US" altLang="en-US" sz="4000" b="0"/>
          </a:p>
        </p:txBody>
      </p:sp>
      <p:sp>
        <p:nvSpPr>
          <p:cNvPr id="83972" name="Text Box 7"/>
          <p:cNvSpPr txBox="1">
            <a:spLocks noChangeArrowheads="1"/>
          </p:cNvSpPr>
          <p:nvPr/>
        </p:nvSpPr>
        <p:spPr bwMode="auto">
          <a:xfrm>
            <a:off x="1063625" y="19812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(&gt; 60 answer)</a:t>
            </a:r>
            <a:endParaRPr lang="en-US" altLang="en-US" b="0">
              <a:latin typeface="Times" pitchFamily="-106" charset="0"/>
            </a:endParaRPr>
          </a:p>
        </p:txBody>
      </p:sp>
      <p:sp>
        <p:nvSpPr>
          <p:cNvPr id="83973" name="Text Box 9"/>
          <p:cNvSpPr txBox="1">
            <a:spLocks noChangeArrowheads="1"/>
          </p:cNvSpPr>
          <p:nvPr/>
        </p:nvSpPr>
        <p:spPr bwMode="auto">
          <a:xfrm>
            <a:off x="1849438" y="1303338"/>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solidFill>
                  <a:srgbClr val="090BF3"/>
                </a:solidFill>
              </a:rPr>
              <a:t>Questions to ask of any new language…</a:t>
            </a:r>
          </a:p>
        </p:txBody>
      </p:sp>
      <p:sp>
        <p:nvSpPr>
          <p:cNvPr id="83974" name="Text Box 10"/>
          <p:cNvSpPr txBox="1">
            <a:spLocks noChangeArrowheads="1"/>
          </p:cNvSpPr>
          <p:nvPr/>
        </p:nvSpPr>
        <p:spPr bwMode="auto">
          <a:xfrm>
            <a:off x="5026025" y="2224088"/>
            <a:ext cx="373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a:solidFill>
                  <a:srgbClr val="090BF3"/>
                </a:solidFill>
                <a:latin typeface="Comic Sans MS" pitchFamily="66" charset="0"/>
              </a:rPr>
              <a:t>How do you call functions?</a:t>
            </a:r>
          </a:p>
        </p:txBody>
      </p:sp>
      <p:sp>
        <p:nvSpPr>
          <p:cNvPr id="83975" name="Text Box 12"/>
          <p:cNvSpPr txBox="1">
            <a:spLocks noChangeArrowheads="1"/>
          </p:cNvSpPr>
          <p:nvPr/>
        </p:nvSpPr>
        <p:spPr bwMode="auto">
          <a:xfrm>
            <a:off x="987425" y="4800600"/>
            <a:ext cx="312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max min expt sqrt sin cos … </a:t>
            </a:r>
            <a:endParaRPr lang="en-US" altLang="en-US" b="0">
              <a:latin typeface="Times" pitchFamily="-106" charset="0"/>
            </a:endParaRPr>
          </a:p>
        </p:txBody>
      </p:sp>
      <p:sp>
        <p:nvSpPr>
          <p:cNvPr id="83976" name="Rectangle 13"/>
          <p:cNvSpPr>
            <a:spLocks noChangeArrowheads="1"/>
          </p:cNvSpPr>
          <p:nvPr/>
        </p:nvSpPr>
        <p:spPr bwMode="auto">
          <a:xfrm>
            <a:off x="2963863" y="2909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endParaRPr lang="en-US" altLang="en-US" b="0">
              <a:latin typeface="Times" pitchFamily="-106" charset="0"/>
            </a:endParaRPr>
          </a:p>
        </p:txBody>
      </p:sp>
      <p:sp>
        <p:nvSpPr>
          <p:cNvPr id="83977" name="Text Box 14"/>
          <p:cNvSpPr txBox="1">
            <a:spLocks noChangeArrowheads="1"/>
          </p:cNvSpPr>
          <p:nvPr/>
        </p:nvSpPr>
        <p:spPr bwMode="auto">
          <a:xfrm>
            <a:off x="304800" y="4029075"/>
            <a:ext cx="39385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nSpc>
                <a:spcPct val="40000"/>
              </a:lnSpc>
            </a:pPr>
            <a:r>
              <a:rPr lang="en-US" altLang="en-US">
                <a:latin typeface="Courier New" pitchFamily="49" charset="0"/>
              </a:rPr>
              <a:t>+ - * / </a:t>
            </a:r>
          </a:p>
          <a:p>
            <a:pPr>
              <a:lnSpc>
                <a:spcPct val="40000"/>
              </a:lnSpc>
            </a:pPr>
            <a:r>
              <a:rPr lang="en-US" altLang="en-US">
                <a:latin typeface="Courier New" pitchFamily="49" charset="0"/>
              </a:rPr>
              <a:t>modulo quotient</a:t>
            </a:r>
            <a:endParaRPr lang="en-US" altLang="en-US" b="0">
              <a:latin typeface="Times" pitchFamily="-106" charset="0"/>
            </a:endParaRPr>
          </a:p>
        </p:txBody>
      </p:sp>
      <p:sp>
        <p:nvSpPr>
          <p:cNvPr id="83978" name="Text Box 15"/>
          <p:cNvSpPr txBox="1">
            <a:spLocks noChangeArrowheads="1"/>
          </p:cNvSpPr>
          <p:nvPr/>
        </p:nvSpPr>
        <p:spPr bwMode="auto">
          <a:xfrm>
            <a:off x="674688" y="24384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(+ 60 (- 18))</a:t>
            </a:r>
            <a:endParaRPr lang="en-US" altLang="en-US" b="0">
              <a:latin typeface="Times" pitchFamily="-106" charset="0"/>
            </a:endParaRPr>
          </a:p>
        </p:txBody>
      </p:sp>
      <p:sp>
        <p:nvSpPr>
          <p:cNvPr id="83979" name="Text Box 17"/>
          <p:cNvSpPr txBox="1">
            <a:spLocks noChangeArrowheads="1"/>
          </p:cNvSpPr>
          <p:nvPr/>
        </p:nvSpPr>
        <p:spPr bwMode="auto">
          <a:xfrm>
            <a:off x="352425" y="324485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a:latin typeface="Courier New" pitchFamily="49" charset="0"/>
              </a:rPr>
              <a:t>and or not</a:t>
            </a:r>
            <a:endParaRPr lang="en-US" altLang="en-US" b="0">
              <a:latin typeface="Times" pitchFamily="-106" charset="0"/>
            </a:endParaRPr>
          </a:p>
        </p:txBody>
      </p:sp>
      <p:grpSp>
        <p:nvGrpSpPr>
          <p:cNvPr id="83980" name="Group 18"/>
          <p:cNvGrpSpPr>
            <a:grpSpLocks/>
          </p:cNvGrpSpPr>
          <p:nvPr/>
        </p:nvGrpSpPr>
        <p:grpSpPr bwMode="auto">
          <a:xfrm>
            <a:off x="7896225" y="3802063"/>
            <a:ext cx="331788" cy="388937"/>
            <a:chOff x="2928" y="1051"/>
            <a:chExt cx="840" cy="957"/>
          </a:xfrm>
        </p:grpSpPr>
        <p:sp>
          <p:nvSpPr>
            <p:cNvPr id="83991" name="Freeform 19"/>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3992" name="Oval 2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3993" name="Oval 2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3994" name="Oval 2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3995" name="Oval 2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3996" name="Oval 2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3997" name="Oval 2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3998" name="Oval 2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3999" name="AutoShape 2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4000" name="Freeform 2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4001" name="Freeform 2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4002" name="Freeform 3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4003" name="Freeform 3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3981" name="Text Box 32"/>
          <p:cNvSpPr txBox="1">
            <a:spLocks noChangeArrowheads="1"/>
          </p:cNvSpPr>
          <p:nvPr/>
        </p:nvSpPr>
        <p:spPr bwMode="auto">
          <a:xfrm>
            <a:off x="6321425" y="3657600"/>
            <a:ext cx="1577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1000" b="0">
                <a:solidFill>
                  <a:srgbClr val="090BF3"/>
                </a:solidFill>
                <a:latin typeface="Comic Sans MS" pitchFamily="66" charset="0"/>
              </a:rPr>
              <a:t>And what are common functions called?</a:t>
            </a:r>
          </a:p>
        </p:txBody>
      </p:sp>
      <p:sp>
        <p:nvSpPr>
          <p:cNvPr id="83982" name="Rectangle 33"/>
          <p:cNvSpPr>
            <a:spLocks noChangeArrowheads="1"/>
          </p:cNvSpPr>
          <p:nvPr/>
        </p:nvSpPr>
        <p:spPr bwMode="auto">
          <a:xfrm>
            <a:off x="3816350" y="3332163"/>
            <a:ext cx="1458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200" b="0">
                <a:latin typeface="Comic Sans MS" pitchFamily="66" charset="0"/>
              </a:rPr>
              <a:t>boolean operators</a:t>
            </a:r>
          </a:p>
        </p:txBody>
      </p:sp>
      <p:sp>
        <p:nvSpPr>
          <p:cNvPr id="83983" name="Rectangle 34"/>
          <p:cNvSpPr>
            <a:spLocks noChangeArrowheads="1"/>
          </p:cNvSpPr>
          <p:nvPr/>
        </p:nvSpPr>
        <p:spPr bwMode="auto">
          <a:xfrm>
            <a:off x="4178300" y="4297363"/>
            <a:ext cx="931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200" b="0">
                <a:latin typeface="Comic Sans MS" pitchFamily="66" charset="0"/>
              </a:rPr>
              <a:t>arithmetic</a:t>
            </a:r>
          </a:p>
        </p:txBody>
      </p:sp>
      <p:sp>
        <p:nvSpPr>
          <p:cNvPr id="83984" name="Rectangle 41"/>
          <p:cNvSpPr>
            <a:spLocks noChangeArrowheads="1"/>
          </p:cNvSpPr>
          <p:nvPr/>
        </p:nvSpPr>
        <p:spPr bwMode="auto">
          <a:xfrm>
            <a:off x="4311650" y="5013325"/>
            <a:ext cx="2300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r>
              <a:rPr lang="en-US" altLang="en-US" sz="1200" b="0">
                <a:latin typeface="Comic Sans MS" pitchFamily="66" charset="0"/>
              </a:rPr>
              <a:t>mathematical functions</a:t>
            </a:r>
          </a:p>
        </p:txBody>
      </p:sp>
      <p:sp>
        <p:nvSpPr>
          <p:cNvPr id="83985" name="Text Box 43"/>
          <p:cNvSpPr txBox="1">
            <a:spLocks noChangeArrowheads="1"/>
          </p:cNvSpPr>
          <p:nvPr/>
        </p:nvSpPr>
        <p:spPr bwMode="auto">
          <a:xfrm>
            <a:off x="5181600" y="6067425"/>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a:solidFill>
                  <a:srgbClr val="090BF3"/>
                </a:solidFill>
                <a:latin typeface="Comic Sans MS" pitchFamily="66" charset="0"/>
              </a:rPr>
              <a:t>and define functions?</a:t>
            </a:r>
          </a:p>
        </p:txBody>
      </p:sp>
      <p:sp>
        <p:nvSpPr>
          <p:cNvPr id="83986" name="Text Box 44"/>
          <p:cNvSpPr txBox="1">
            <a:spLocks noChangeArrowheads="1"/>
          </p:cNvSpPr>
          <p:nvPr/>
        </p:nvSpPr>
        <p:spPr bwMode="auto">
          <a:xfrm>
            <a:off x="762000" y="6019800"/>
            <a:ext cx="42100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40000"/>
              </a:lnSpc>
            </a:pPr>
            <a:r>
              <a:rPr lang="en-US" altLang="en-US">
                <a:latin typeface="Courier New" pitchFamily="49" charset="0"/>
              </a:rPr>
              <a:t>(define (f N)</a:t>
            </a:r>
          </a:p>
          <a:p>
            <a:pPr algn="l">
              <a:lnSpc>
                <a:spcPct val="40000"/>
              </a:lnSpc>
            </a:pPr>
            <a:r>
              <a:rPr lang="en-US" altLang="en-US">
                <a:latin typeface="Courier New" pitchFamily="49" charset="0"/>
              </a:rPr>
              <a:t>  (* N (+ N 1)))</a:t>
            </a:r>
          </a:p>
        </p:txBody>
      </p:sp>
      <p:sp>
        <p:nvSpPr>
          <p:cNvPr id="83987" name="Line 46"/>
          <p:cNvSpPr>
            <a:spLocks noChangeShapeType="1"/>
          </p:cNvSpPr>
          <p:nvPr/>
        </p:nvSpPr>
        <p:spPr bwMode="auto">
          <a:xfrm>
            <a:off x="609600" y="5715000"/>
            <a:ext cx="7772400" cy="0"/>
          </a:xfrm>
          <a:prstGeom prst="line">
            <a:avLst/>
          </a:prstGeom>
          <a:noFill/>
          <a:ln w="19050">
            <a:solidFill>
              <a:srgbClr val="090BF3"/>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3988" name="Ink 47"/>
          <p:cNvSpPr>
            <a:spLocks noRot="1" noChangeAspect="1" noEditPoints="1" noChangeArrowheads="1" noChangeShapeType="1" noTextEdit="1"/>
          </p:cNvSpPr>
          <p:nvPr/>
        </p:nvSpPr>
        <p:spPr bwMode="auto">
          <a:xfrm>
            <a:off x="7943850" y="3100388"/>
            <a:ext cx="3175" cy="12700"/>
          </a:xfrm>
          <a:custGeom>
            <a:avLst/>
            <a:gdLst>
              <a:gd name="T0" fmla="*/ 0 w 6"/>
              <a:gd name="T1" fmla="*/ 0 h 34"/>
              <a:gd name="T2" fmla="*/ 0 w 6"/>
              <a:gd name="T3" fmla="*/ 2147483647 h 34"/>
              <a:gd name="T4" fmla="*/ 0 60000 65536"/>
              <a:gd name="T5" fmla="*/ 0 60000 65536"/>
              <a:gd name="T6" fmla="*/ 0 w 6"/>
              <a:gd name="T7" fmla="*/ 0 h 34"/>
              <a:gd name="T8" fmla="*/ 6 w 6"/>
              <a:gd name="T9" fmla="*/ 34 h 34"/>
            </a:gdLst>
            <a:ahLst/>
            <a:cxnLst>
              <a:cxn ang="T4">
                <a:pos x="T0" y="T1"/>
              </a:cxn>
              <a:cxn ang="T5">
                <a:pos x="T2" y="T3"/>
              </a:cxn>
            </a:cxnLst>
            <a:rect l="T6" t="T7" r="T8" b="T9"/>
            <a:pathLst>
              <a:path w="6" h="34" extrusionOk="0">
                <a:moveTo>
                  <a:pt x="0" y="0"/>
                </a:moveTo>
                <a:cubicBezTo>
                  <a:pt x="4" y="18"/>
                  <a:pt x="7" y="23"/>
                  <a:pt x="0" y="3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989" name="Ink 48"/>
          <p:cNvSpPr>
            <a:spLocks noRot="1" noChangeAspect="1" noEditPoints="1" noChangeArrowheads="1" noChangeShapeType="1" noTextEdit="1"/>
          </p:cNvSpPr>
          <p:nvPr/>
        </p:nvSpPr>
        <p:spPr bwMode="auto">
          <a:xfrm>
            <a:off x="7978775" y="3317875"/>
            <a:ext cx="3175" cy="14288"/>
          </a:xfrm>
          <a:custGeom>
            <a:avLst/>
            <a:gdLst>
              <a:gd name="T0" fmla="*/ 2147483647 w 11"/>
              <a:gd name="T1" fmla="*/ 0 h 39"/>
              <a:gd name="T2" fmla="*/ 0 w 11"/>
              <a:gd name="T3" fmla="*/ 2147483647 h 39"/>
              <a:gd name="T4" fmla="*/ 0 60000 65536"/>
              <a:gd name="T5" fmla="*/ 0 60000 65536"/>
              <a:gd name="T6" fmla="*/ 0 w 11"/>
              <a:gd name="T7" fmla="*/ 0 h 39"/>
              <a:gd name="T8" fmla="*/ 11 w 11"/>
              <a:gd name="T9" fmla="*/ 39 h 39"/>
            </a:gdLst>
            <a:ahLst/>
            <a:cxnLst>
              <a:cxn ang="T4">
                <a:pos x="T0" y="T1"/>
              </a:cxn>
              <a:cxn ang="T5">
                <a:pos x="T2" y="T3"/>
              </a:cxn>
            </a:cxnLst>
            <a:rect l="T6" t="T7" r="T8" b="T9"/>
            <a:pathLst>
              <a:path w="11" h="39" extrusionOk="0">
                <a:moveTo>
                  <a:pt x="5" y="0"/>
                </a:moveTo>
                <a:cubicBezTo>
                  <a:pt x="7" y="15"/>
                  <a:pt x="4" y="21"/>
                  <a:pt x="0" y="3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990" name="Ink 49"/>
          <p:cNvSpPr>
            <a:spLocks noRot="1" noChangeAspect="1" noEditPoints="1" noChangeArrowheads="1" noChangeShapeType="1" noTextEdit="1"/>
          </p:cNvSpPr>
          <p:nvPr/>
        </p:nvSpPr>
        <p:spPr bwMode="auto">
          <a:xfrm>
            <a:off x="2044700" y="4165600"/>
            <a:ext cx="1774825" cy="533400"/>
          </a:xfrm>
          <a:custGeom>
            <a:avLst/>
            <a:gdLst>
              <a:gd name="T0" fmla="*/ 2147483647 w 4930"/>
              <a:gd name="T1" fmla="*/ 2147483647 h 1480"/>
              <a:gd name="T2" fmla="*/ 2147483647 w 4930"/>
              <a:gd name="T3" fmla="*/ 2147483647 h 1480"/>
              <a:gd name="T4" fmla="*/ 2147483647 w 4930"/>
              <a:gd name="T5" fmla="*/ 2147483647 h 1480"/>
              <a:gd name="T6" fmla="*/ 2147483647 w 4930"/>
              <a:gd name="T7" fmla="*/ 2147483647 h 1480"/>
              <a:gd name="T8" fmla="*/ 2147483647 w 4930"/>
              <a:gd name="T9" fmla="*/ 2147483647 h 1480"/>
              <a:gd name="T10" fmla="*/ 2147483647 w 4930"/>
              <a:gd name="T11" fmla="*/ 2147483647 h 1480"/>
              <a:gd name="T12" fmla="*/ 2147483647 w 4930"/>
              <a:gd name="T13" fmla="*/ 2147483647 h 1480"/>
              <a:gd name="T14" fmla="*/ 2147483647 w 4930"/>
              <a:gd name="T15" fmla="*/ 2147483647 h 1480"/>
              <a:gd name="T16" fmla="*/ 2147483647 w 4930"/>
              <a:gd name="T17" fmla="*/ 2147483647 h 1480"/>
              <a:gd name="T18" fmla="*/ 2147483647 w 4930"/>
              <a:gd name="T19" fmla="*/ 2147483647 h 1480"/>
              <a:gd name="T20" fmla="*/ 2147483647 w 4930"/>
              <a:gd name="T21" fmla="*/ 2147483647 h 1480"/>
              <a:gd name="T22" fmla="*/ 2147483647 w 4930"/>
              <a:gd name="T23" fmla="*/ 2147483647 h 1480"/>
              <a:gd name="T24" fmla="*/ 2147483647 w 4930"/>
              <a:gd name="T25" fmla="*/ 2147483647 h 1480"/>
              <a:gd name="T26" fmla="*/ 2147483647 w 4930"/>
              <a:gd name="T27" fmla="*/ 2147483647 h 1480"/>
              <a:gd name="T28" fmla="*/ 2147483647 w 4930"/>
              <a:gd name="T29" fmla="*/ 2147483647 h 1480"/>
              <a:gd name="T30" fmla="*/ 2147483647 w 4930"/>
              <a:gd name="T31" fmla="*/ 2147483647 h 1480"/>
              <a:gd name="T32" fmla="*/ 2147483647 w 4930"/>
              <a:gd name="T33" fmla="*/ 2147483647 h 1480"/>
              <a:gd name="T34" fmla="*/ 2147483647 w 4930"/>
              <a:gd name="T35" fmla="*/ 2147483647 h 1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30"/>
              <a:gd name="T55" fmla="*/ 0 h 1480"/>
              <a:gd name="T56" fmla="*/ 4930 w 4930"/>
              <a:gd name="T57" fmla="*/ 1480 h 1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30" h="1480" extrusionOk="0">
                <a:moveTo>
                  <a:pt x="488" y="1349"/>
                </a:moveTo>
                <a:cubicBezTo>
                  <a:pt x="505" y="1344"/>
                  <a:pt x="526" y="1340"/>
                  <a:pt x="546" y="1334"/>
                </a:cubicBezTo>
                <a:cubicBezTo>
                  <a:pt x="602" y="1318"/>
                  <a:pt x="658" y="1299"/>
                  <a:pt x="716" y="1285"/>
                </a:cubicBezTo>
                <a:cubicBezTo>
                  <a:pt x="1121" y="1186"/>
                  <a:pt x="1514" y="1181"/>
                  <a:pt x="1923" y="1254"/>
                </a:cubicBezTo>
                <a:cubicBezTo>
                  <a:pt x="2383" y="1337"/>
                  <a:pt x="2847" y="1446"/>
                  <a:pt x="3315" y="1472"/>
                </a:cubicBezTo>
                <a:cubicBezTo>
                  <a:pt x="3529" y="1484"/>
                  <a:pt x="4348" y="1576"/>
                  <a:pt x="4517" y="1405"/>
                </a:cubicBezTo>
                <a:cubicBezTo>
                  <a:pt x="4578" y="1343"/>
                  <a:pt x="4621" y="1177"/>
                  <a:pt x="4662" y="1098"/>
                </a:cubicBezTo>
                <a:cubicBezTo>
                  <a:pt x="4757" y="915"/>
                  <a:pt x="4868" y="691"/>
                  <a:pt x="4915" y="490"/>
                </a:cubicBezTo>
                <a:cubicBezTo>
                  <a:pt x="4954" y="323"/>
                  <a:pt x="4910" y="209"/>
                  <a:pt x="4766" y="121"/>
                </a:cubicBezTo>
                <a:cubicBezTo>
                  <a:pt x="4615" y="29"/>
                  <a:pt x="4453" y="27"/>
                  <a:pt x="4283" y="45"/>
                </a:cubicBezTo>
                <a:cubicBezTo>
                  <a:pt x="3800" y="97"/>
                  <a:pt x="3350" y="109"/>
                  <a:pt x="2865" y="76"/>
                </a:cubicBezTo>
                <a:cubicBezTo>
                  <a:pt x="2430" y="46"/>
                  <a:pt x="1999" y="-1"/>
                  <a:pt x="1562" y="1"/>
                </a:cubicBezTo>
                <a:cubicBezTo>
                  <a:pt x="1197" y="3"/>
                  <a:pt x="868" y="48"/>
                  <a:pt x="518" y="147"/>
                </a:cubicBezTo>
                <a:cubicBezTo>
                  <a:pt x="352" y="194"/>
                  <a:pt x="290" y="218"/>
                  <a:pt x="213" y="380"/>
                </a:cubicBezTo>
                <a:cubicBezTo>
                  <a:pt x="76" y="667"/>
                  <a:pt x="6" y="983"/>
                  <a:pt x="1" y="1300"/>
                </a:cubicBezTo>
                <a:cubicBezTo>
                  <a:pt x="0" y="1349"/>
                  <a:pt x="-16" y="1436"/>
                  <a:pt x="36" y="1462"/>
                </a:cubicBezTo>
                <a:cubicBezTo>
                  <a:pt x="104" y="1497"/>
                  <a:pt x="238" y="1439"/>
                  <a:pt x="305" y="1427"/>
                </a:cubicBezTo>
                <a:cubicBezTo>
                  <a:pt x="406" y="1409"/>
                  <a:pt x="504" y="1387"/>
                  <a:pt x="603" y="136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nvGrpSpPr>
        <p:grpSpPr bwMode="auto">
          <a:xfrm>
            <a:off x="533400" y="1009650"/>
            <a:ext cx="8218488" cy="180975"/>
            <a:chOff x="295" y="1311"/>
            <a:chExt cx="5177" cy="114"/>
          </a:xfrm>
        </p:grpSpPr>
        <p:sp>
          <p:nvSpPr>
            <p:cNvPr id="8501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501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grpSp>
      <p:sp>
        <p:nvSpPr>
          <p:cNvPr id="84995"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sz="4000" b="0"/>
              <a:t>Scheming, hands-on</a:t>
            </a:r>
          </a:p>
        </p:txBody>
      </p:sp>
      <p:sp>
        <p:nvSpPr>
          <p:cNvPr id="84996" name="Text Box 6"/>
          <p:cNvSpPr txBox="1">
            <a:spLocks noChangeArrowheads="1"/>
          </p:cNvSpPr>
          <p:nvPr/>
        </p:nvSpPr>
        <p:spPr bwMode="auto">
          <a:xfrm>
            <a:off x="666750" y="2305050"/>
            <a:ext cx="42100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40000"/>
              </a:lnSpc>
            </a:pPr>
            <a:r>
              <a:rPr lang="en-US" altLang="en-US">
                <a:latin typeface="Courier New" pitchFamily="49" charset="0"/>
              </a:rPr>
              <a:t>(if b </a:t>
            </a:r>
          </a:p>
          <a:p>
            <a:pPr algn="l">
              <a:lnSpc>
                <a:spcPct val="40000"/>
              </a:lnSpc>
            </a:pPr>
            <a:r>
              <a:rPr lang="en-US" altLang="en-US">
                <a:latin typeface="Courier New" pitchFamily="49" charset="0"/>
              </a:rPr>
              <a:t>    true-branch</a:t>
            </a:r>
          </a:p>
          <a:p>
            <a:pPr algn="l">
              <a:lnSpc>
                <a:spcPct val="40000"/>
              </a:lnSpc>
            </a:pPr>
            <a:r>
              <a:rPr lang="en-US" altLang="en-US">
                <a:latin typeface="Courier New" pitchFamily="49" charset="0"/>
              </a:rPr>
              <a:t>    false-branch)</a:t>
            </a:r>
          </a:p>
        </p:txBody>
      </p:sp>
      <p:sp>
        <p:nvSpPr>
          <p:cNvPr id="84997" name="Text Box 8"/>
          <p:cNvSpPr txBox="1">
            <a:spLocks noChangeArrowheads="1"/>
          </p:cNvSpPr>
          <p:nvPr/>
        </p:nvSpPr>
        <p:spPr bwMode="auto">
          <a:xfrm>
            <a:off x="5105400" y="248285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r>
              <a:rPr lang="en-US" altLang="en-US" sz="1800" b="0">
                <a:solidFill>
                  <a:srgbClr val="090BF3"/>
                </a:solidFill>
                <a:latin typeface="Comic Sans MS" pitchFamily="66" charset="0"/>
              </a:rPr>
              <a:t>How do you make choices?</a:t>
            </a:r>
          </a:p>
        </p:txBody>
      </p:sp>
      <p:sp>
        <p:nvSpPr>
          <p:cNvPr id="84998" name="Text Box 9"/>
          <p:cNvSpPr txBox="1">
            <a:spLocks noChangeArrowheads="1"/>
          </p:cNvSpPr>
          <p:nvPr/>
        </p:nvSpPr>
        <p:spPr bwMode="auto">
          <a:xfrm>
            <a:off x="1849438" y="1303338"/>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r>
              <a:rPr lang="en-US" altLang="en-US" b="0">
                <a:solidFill>
                  <a:srgbClr val="090BF3"/>
                </a:solidFill>
              </a:rPr>
              <a:t>Questions to ask of any new language…</a:t>
            </a:r>
          </a:p>
        </p:txBody>
      </p:sp>
      <p:sp>
        <p:nvSpPr>
          <p:cNvPr id="84999" name="Rectangle 12"/>
          <p:cNvSpPr>
            <a:spLocks noChangeArrowheads="1"/>
          </p:cNvSpPr>
          <p:nvPr/>
        </p:nvSpPr>
        <p:spPr bwMode="auto">
          <a:xfrm>
            <a:off x="3043238" y="4633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spcBef>
                <a:spcPct val="0"/>
              </a:spcBef>
            </a:pPr>
            <a:endParaRPr lang="en-US" altLang="en-US" b="0">
              <a:latin typeface="Times" pitchFamily="-106" charset="0"/>
            </a:endParaRPr>
          </a:p>
        </p:txBody>
      </p:sp>
      <p:grpSp>
        <p:nvGrpSpPr>
          <p:cNvPr id="85000" name="Group 16"/>
          <p:cNvGrpSpPr>
            <a:grpSpLocks/>
          </p:cNvGrpSpPr>
          <p:nvPr/>
        </p:nvGrpSpPr>
        <p:grpSpPr bwMode="auto">
          <a:xfrm>
            <a:off x="6934200" y="4724400"/>
            <a:ext cx="331788" cy="388938"/>
            <a:chOff x="2928" y="1051"/>
            <a:chExt cx="840" cy="957"/>
          </a:xfrm>
        </p:grpSpPr>
        <p:sp>
          <p:nvSpPr>
            <p:cNvPr id="85005" name="Freeform 17"/>
            <p:cNvSpPr>
              <a:spLocks/>
            </p:cNvSpPr>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5006" name="Oval 18"/>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5007" name="Oval 19"/>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5008" name="Oval 20"/>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5009" name="Oval 21"/>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5010" name="Oval 22"/>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5011" name="Oval 23"/>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5012" name="Oval 24"/>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5013" name="AutoShape 25"/>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endParaRPr lang="en-US" altLang="en-US"/>
            </a:p>
          </p:txBody>
        </p:sp>
        <p:sp>
          <p:nvSpPr>
            <p:cNvPr id="85014" name="Freeform 26"/>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5015" name="Freeform 27"/>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5016" name="Freeform 28"/>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5017" name="Freeform 29"/>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5001" name="Text Box 30"/>
          <p:cNvSpPr txBox="1">
            <a:spLocks noChangeArrowheads="1"/>
          </p:cNvSpPr>
          <p:nvPr/>
        </p:nvSpPr>
        <p:spPr bwMode="auto">
          <a:xfrm>
            <a:off x="5360988" y="4438650"/>
            <a:ext cx="15779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sz="1000" b="0">
                <a:latin typeface="Comic Sans MS" pitchFamily="66" charset="0"/>
              </a:rPr>
              <a:t>This one seems like the </a:t>
            </a:r>
            <a:r>
              <a:rPr lang="en-US" altLang="en-US" sz="1000" b="0" i="1">
                <a:latin typeface="Comic Sans MS" pitchFamily="66" charset="0"/>
              </a:rPr>
              <a:t>unconditionally</a:t>
            </a:r>
            <a:r>
              <a:rPr lang="en-US" altLang="en-US" sz="1000" b="0">
                <a:latin typeface="Comic Sans MS" pitchFamily="66" charset="0"/>
              </a:rPr>
              <a:t> obvious </a:t>
            </a:r>
            <a:r>
              <a:rPr lang="en-US" altLang="en-US" sz="1000" b="0">
                <a:solidFill>
                  <a:srgbClr val="090BF3"/>
                </a:solidFill>
                <a:latin typeface="Comic Sans MS" pitchFamily="66" charset="0"/>
              </a:rPr>
              <a:t>choice</a:t>
            </a:r>
            <a:r>
              <a:rPr lang="en-US" altLang="en-US" sz="1000" b="0">
                <a:latin typeface="Comic Sans MS" pitchFamily="66" charset="0"/>
              </a:rPr>
              <a:t> to me !</a:t>
            </a:r>
          </a:p>
        </p:txBody>
      </p:sp>
      <p:sp>
        <p:nvSpPr>
          <p:cNvPr id="85002" name="Text Box 34"/>
          <p:cNvSpPr txBox="1">
            <a:spLocks noChangeArrowheads="1"/>
          </p:cNvSpPr>
          <p:nvPr/>
        </p:nvSpPr>
        <p:spPr bwMode="auto">
          <a:xfrm>
            <a:off x="666750" y="4086225"/>
            <a:ext cx="421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l">
              <a:lnSpc>
                <a:spcPct val="40000"/>
              </a:lnSpc>
            </a:pPr>
            <a:r>
              <a:rPr lang="en-US" altLang="en-US">
                <a:latin typeface="Courier New" pitchFamily="49" charset="0"/>
              </a:rPr>
              <a:t>(cond</a:t>
            </a:r>
          </a:p>
          <a:p>
            <a:pPr algn="l">
              <a:lnSpc>
                <a:spcPct val="40000"/>
              </a:lnSpc>
            </a:pPr>
            <a:r>
              <a:rPr lang="en-US" altLang="en-US">
                <a:latin typeface="Courier New" pitchFamily="49" charset="0"/>
              </a:rPr>
              <a:t>   [ test    result ]</a:t>
            </a:r>
          </a:p>
          <a:p>
            <a:pPr algn="l">
              <a:lnSpc>
                <a:spcPct val="40000"/>
              </a:lnSpc>
            </a:pPr>
            <a:r>
              <a:rPr lang="en-US" altLang="en-US">
                <a:latin typeface="Courier New" pitchFamily="49" charset="0"/>
              </a:rPr>
              <a:t>   [ test    result ]</a:t>
            </a:r>
          </a:p>
          <a:p>
            <a:pPr algn="l">
              <a:lnSpc>
                <a:spcPct val="40000"/>
              </a:lnSpc>
            </a:pPr>
            <a:r>
              <a:rPr lang="en-US" altLang="en-US">
                <a:latin typeface="Courier New" pitchFamily="49" charset="0"/>
              </a:rPr>
              <a:t>   [ else    result ]</a:t>
            </a:r>
          </a:p>
          <a:p>
            <a:pPr algn="l">
              <a:lnSpc>
                <a:spcPct val="40000"/>
              </a:lnSpc>
            </a:pPr>
            <a:r>
              <a:rPr lang="en-US" altLang="en-US">
                <a:latin typeface="Courier New" pitchFamily="49" charset="0"/>
              </a:rPr>
              <a:t>  )  </a:t>
            </a:r>
          </a:p>
        </p:txBody>
      </p:sp>
      <p:sp>
        <p:nvSpPr>
          <p:cNvPr id="85003" name="Text Box 36"/>
          <p:cNvSpPr txBox="1">
            <a:spLocks noChangeArrowheads="1"/>
          </p:cNvSpPr>
          <p:nvPr/>
        </p:nvSpPr>
        <p:spPr bwMode="auto">
          <a:xfrm>
            <a:off x="4572000" y="6094413"/>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ＭＳ Ｐゴシック" pitchFamily="34" charset="-128"/>
              </a:defRPr>
            </a:lvl1pPr>
            <a:lvl2pPr marL="742950" indent="-285750">
              <a:defRPr sz="2400" b="1">
                <a:solidFill>
                  <a:schemeClr val="tx1"/>
                </a:solidFill>
                <a:latin typeface="Times New Roman" pitchFamily="18" charset="0"/>
                <a:ea typeface="ＭＳ Ｐゴシック" pitchFamily="34" charset="-128"/>
              </a:defRPr>
            </a:lvl2pPr>
            <a:lvl3pPr marL="1143000" indent="-228600">
              <a:defRPr sz="2400" b="1">
                <a:solidFill>
                  <a:schemeClr val="tx1"/>
                </a:solidFill>
                <a:latin typeface="Times New Roman" pitchFamily="18" charset="0"/>
                <a:ea typeface="ＭＳ Ｐゴシック" pitchFamily="34" charset="-128"/>
              </a:defRPr>
            </a:lvl3pPr>
            <a:lvl4pPr marL="1600200" indent="-228600">
              <a:defRPr sz="2400" b="1">
                <a:solidFill>
                  <a:schemeClr val="tx1"/>
                </a:solidFill>
                <a:latin typeface="Times New Roman" pitchFamily="18" charset="0"/>
                <a:ea typeface="ＭＳ Ｐゴシック" pitchFamily="34" charset="-128"/>
              </a:defRPr>
            </a:lvl4pPr>
            <a:lvl5pPr marL="2057400" indent="-228600">
              <a:defRPr sz="2400" b="1">
                <a:solidFill>
                  <a:schemeClr val="tx1"/>
                </a:solidFill>
                <a:latin typeface="Times New Roman" pitchFamily="18" charset="0"/>
                <a:ea typeface="ＭＳ Ｐゴシック"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ＭＳ Ｐゴシック" pitchFamily="34" charset="-128"/>
              </a:defRPr>
            </a:lvl9pPr>
          </a:lstStyle>
          <a:p>
            <a:pPr algn="r"/>
            <a:r>
              <a:rPr lang="en-US" altLang="en-US" b="0">
                <a:solidFill>
                  <a:srgbClr val="A70BE0"/>
                </a:solidFill>
                <a:latin typeface="Comic Sans MS" pitchFamily="66" charset="0"/>
              </a:rPr>
              <a:t>TRY IT OUT!!</a:t>
            </a:r>
          </a:p>
        </p:txBody>
      </p:sp>
      <p:sp>
        <p:nvSpPr>
          <p:cNvPr id="85004" name="Line 37"/>
          <p:cNvSpPr>
            <a:spLocks noChangeShapeType="1"/>
          </p:cNvSpPr>
          <p:nvPr/>
        </p:nvSpPr>
        <p:spPr bwMode="auto">
          <a:xfrm>
            <a:off x="7848600" y="6324600"/>
            <a:ext cx="990600" cy="0"/>
          </a:xfrm>
          <a:prstGeom prst="line">
            <a:avLst/>
          </a:prstGeom>
          <a:noFill/>
          <a:ln w="19050">
            <a:solidFill>
              <a:srgbClr val="A70BE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400" b="1"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4077</TotalTime>
  <Words>7283</Words>
  <Application>Microsoft Office PowerPoint</Application>
  <PresentationFormat>On-screen Show (4:3)</PresentationFormat>
  <Paragraphs>1510</Paragraphs>
  <Slides>105</Slides>
  <Notes>95</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Putting assoc in it…</vt:lpstr>
      <vt:lpstr>PowerPoint Presentation</vt:lpstr>
      <vt:lpstr>PowerPoint Presentation</vt:lpstr>
      <vt:lpstr>PowerPoint Presentation</vt:lpstr>
      <vt:lpstr>PowerPoint Presentation</vt:lpstr>
      <vt:lpstr>PowerPoint Presentation</vt:lpstr>
      <vt:lpstr>Sum of squares</vt:lpstr>
      <vt:lpstr>Avoiding (Hiding) recursion, Again!</vt:lpstr>
      <vt:lpstr>Sum of even squares</vt:lpstr>
      <vt:lpstr>keep and drop</vt:lpstr>
      <vt:lpstr>Association lists (a-lists)</vt:lpstr>
      <vt:lpstr>Map</vt:lpstr>
      <vt:lpstr>PowerPoint Presentation</vt:lpstr>
      <vt:lpstr>Example</vt:lpstr>
      <vt:lpstr>closestToTheAnswer?</vt:lpstr>
      <vt:lpstr>Functions are first-class objects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news/Bad news</vt:lpstr>
      <vt:lpstr>Map: The recursion "alternative"</vt:lpstr>
      <vt:lpstr>Sum of squares</vt:lpstr>
      <vt:lpstr>Avoiding (Hiding) recursion, Again!</vt:lpstr>
      <vt:lpstr>Sum of even squares</vt:lpstr>
      <vt:lpstr>keep and drop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Owner</cp:lastModifiedBy>
  <cp:revision>109</cp:revision>
  <cp:lastPrinted>2014-01-23T19:40:11Z</cp:lastPrinted>
  <dcterms:created xsi:type="dcterms:W3CDTF">2011-01-24T16:37:29Z</dcterms:created>
  <dcterms:modified xsi:type="dcterms:W3CDTF">2014-01-23T22:45:15Z</dcterms:modified>
</cp:coreProperties>
</file>