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3.xml" ContentType="application/vnd.openxmlformats-officedocument.presentationml.notesSlide+xml"/>
  <Override PartName="/ppt/ink/ink29.xml" ContentType="application/inkml+xml"/>
  <Override PartName="/ppt/notesSlides/notesSlide1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5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1.xml" ContentType="application/inkml+xml"/>
  <Override PartName="/ppt/notesSlides/notesSlide18.xml" ContentType="application/vnd.openxmlformats-officedocument.presentationml.notesSlide+xml"/>
  <Override PartName="/ppt/ink/ink4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98"/>
  </p:notesMasterIdLst>
  <p:handoutMasterIdLst>
    <p:handoutMasterId r:id="rId99"/>
  </p:handoutMasterIdLst>
  <p:sldIdLst>
    <p:sldId id="284" r:id="rId4"/>
    <p:sldId id="426" r:id="rId5"/>
    <p:sldId id="427" r:id="rId6"/>
    <p:sldId id="428" r:id="rId7"/>
    <p:sldId id="429" r:id="rId8"/>
    <p:sldId id="430" r:id="rId9"/>
    <p:sldId id="433" r:id="rId10"/>
    <p:sldId id="431" r:id="rId11"/>
    <p:sldId id="432" r:id="rId12"/>
    <p:sldId id="434" r:id="rId13"/>
    <p:sldId id="435" r:id="rId14"/>
    <p:sldId id="436" r:id="rId15"/>
    <p:sldId id="459" r:id="rId16"/>
    <p:sldId id="437" r:id="rId17"/>
    <p:sldId id="438" r:id="rId18"/>
    <p:sldId id="391" r:id="rId19"/>
    <p:sldId id="461" r:id="rId20"/>
    <p:sldId id="392" r:id="rId21"/>
    <p:sldId id="393" r:id="rId22"/>
    <p:sldId id="394" r:id="rId23"/>
    <p:sldId id="472" r:id="rId24"/>
    <p:sldId id="474" r:id="rId25"/>
    <p:sldId id="475" r:id="rId26"/>
    <p:sldId id="479" r:id="rId27"/>
    <p:sldId id="480" r:id="rId28"/>
    <p:sldId id="482" r:id="rId29"/>
    <p:sldId id="481" r:id="rId30"/>
    <p:sldId id="483" r:id="rId31"/>
    <p:sldId id="476" r:id="rId32"/>
    <p:sldId id="478" r:id="rId33"/>
    <p:sldId id="477" r:id="rId34"/>
    <p:sldId id="473" r:id="rId35"/>
    <p:sldId id="395" r:id="rId36"/>
    <p:sldId id="417" r:id="rId37"/>
    <p:sldId id="465" r:id="rId38"/>
    <p:sldId id="466" r:id="rId39"/>
    <p:sldId id="467" r:id="rId40"/>
    <p:sldId id="468" r:id="rId41"/>
    <p:sldId id="469" r:id="rId42"/>
    <p:sldId id="471" r:id="rId43"/>
    <p:sldId id="418" r:id="rId44"/>
    <p:sldId id="419" r:id="rId45"/>
    <p:sldId id="423" r:id="rId46"/>
    <p:sldId id="420" r:id="rId47"/>
    <p:sldId id="421" r:id="rId48"/>
    <p:sldId id="422" r:id="rId49"/>
    <p:sldId id="397" r:id="rId50"/>
    <p:sldId id="464" r:id="rId51"/>
    <p:sldId id="462" r:id="rId52"/>
    <p:sldId id="375" r:id="rId53"/>
    <p:sldId id="463" r:id="rId54"/>
    <p:sldId id="424" r:id="rId55"/>
    <p:sldId id="371" r:id="rId56"/>
    <p:sldId id="369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7" r:id="rId76"/>
    <p:sldId id="458" r:id="rId77"/>
    <p:sldId id="367" r:id="rId78"/>
    <p:sldId id="384" r:id="rId79"/>
    <p:sldId id="385" r:id="rId80"/>
    <p:sldId id="386" r:id="rId81"/>
    <p:sldId id="370" r:id="rId82"/>
    <p:sldId id="286" r:id="rId83"/>
    <p:sldId id="315" r:id="rId84"/>
    <p:sldId id="316" r:id="rId85"/>
    <p:sldId id="317" r:id="rId86"/>
    <p:sldId id="318" r:id="rId87"/>
    <p:sldId id="320" r:id="rId88"/>
    <p:sldId id="301" r:id="rId89"/>
    <p:sldId id="334" r:id="rId90"/>
    <p:sldId id="338" r:id="rId91"/>
    <p:sldId id="358" r:id="rId92"/>
    <p:sldId id="287" r:id="rId93"/>
    <p:sldId id="339" r:id="rId94"/>
    <p:sldId id="344" r:id="rId95"/>
    <p:sldId id="360" r:id="rId96"/>
    <p:sldId id="377" r:id="rId9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90BF3"/>
    <a:srgbClr val="CCECFF"/>
    <a:srgbClr val="FFCCFF"/>
    <a:srgbClr val="A70BE0"/>
    <a:srgbClr val="008000"/>
    <a:srgbClr val="FFC3C9"/>
    <a:srgbClr val="FF0000"/>
    <a:srgbClr val="F3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>
      <p:cViewPr varScale="1">
        <p:scale>
          <a:sx n="84" d="100"/>
          <a:sy n="84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AA33E97F-33B2-49E0-B012-EBE100AA7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0:38:40.1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7,'0'0'21,"8"12"-19,-8-12-8,0 0-8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5.8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31 78,'16'25'40,"14"-3"-1,8-13-7,15 6-17,-4-9-7,9 0-4,-4-7-2,-2-3-1,-4-1-1,-7-3-2,-3 1-1,-8-6-4,3 5-11,-14-5-19,5-4-1,-1-1-2,5-2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6.2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69,'13'19'37,"-1"4"-1,-4 1 1,3 3-27,-8 0-5,1 2-3,-3 0 0,-1-1-1,-1-3-1,-1-5-1,1-5-4,1-15-11,-15-2-22,8-9 2,-3-11-1,0-10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6.4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41,'0'0'26,"18"12"-5,-18-12-10,3 10-25,5 2-13,-8-12-2,14 14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6.6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1 395 53,'5'14'38,"-5"-14"-1,11-2 1,-8-19-17,5-1-10,-5-13-3,4 0-3,-3-3-1,2 4-1,-3 3 0,1 5-2,-1 8-1,-3 18 0,10-6-2,-1 12 0,2 5 0,3 3 0,2 0 0,4 1 1,2 0 1,1 0 0,-1-8 1,-5-2-1,0-4 1,-2-8-1,-2-7 0,-6-7 0,-1-7 0,-3-7-1,0 0-1,0-2-1,-1 7-1,-3-1-4,7 21-7,-6 10-13,0 0-9,16 35-1,-4 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6.9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40 790 29,'14'60'35,"-1"-10"-2,-7-17-5,1-13-2,-7-20-2,-4-26-7,-7-19-5,4-11-3,-8-20-2,3-8-1,-2-8-1,4 3-2,4 6 0,5 11 0,1 12-2,2 16-1,6 17 0,6 15-1,2 14 0,2 12-1,0 7 0,-3 6 0,1 7 1,-3 1-1,-6 2 0,-7-4 0,-5-1 1,-6-8-1,-5-4-1,-1-5 0,3-6-1,-3-5 0,8-4-2,-2-8-1,11 8-4,-5-27-4,20 15-3,-5-11 3,14 8 3,-2-8 6,7 3 3,0 6 6,-2-2 4,5 12 6,-14-2 3,8 13 0,-11-2-4,4 9-4,-5-2-2,5 3-2,1-2-2,0-2 1,1-3 0,0-4 0,-2-8 1,0 1-1,-4-8 0,-2-2-1,-6-5-1,-3-6-2,-5-2 0,-4-5-2,0 0-2,-5-8-2,6 8-6,-6-11-7,13 6-15,0 0-3,10-1 0,4 4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7.5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122 0 51,'12'8'34,"-7"4"0,-7 6-7,3 15-10,-10 3-5,6 15-5,-5 2-2,4 6 0,0 1-2,2-1-1,5-6-2,0-8 0,4-7-3,-1-15-1,7-6-6,-13-17-11,10-6-14,-6-9-1,-7-8 3,-6-9 10,0-1 15,-11-5 8,-7-3 8,5 10 13,-4 3 14,3 5 2,6 6-3,17 17-8,0 0-13,11-4-7,17 12-3,11-2-1,7-2-2,3-5-1,5-2-5,-9-16-12,0 0-20,-7-5 0,-6-6 0,-8-1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8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170 1024 72,'14'5'35,"0"-7"-1,2-7-8,4 1-17,-5-9-5,3 0 0,-2-7 0,2 0-1,-3-10 2,3 3-2,-6-9 1,-2-1 0,-7-4-1,-5-3 0,-6-3-1,-7-4 0,-5 0 0,-4 0 0,-3 1 0,-1 5 0,-1 4 0,4 6-1,3 8 1,6 8-1,3 7 1,4 3-2,9 13 1,0 0-1,-9 1 0,9-1 1,1 18-2,0-4 1,-1 1 0,1 5 0,-1 2 0,0 1 0,0 1 0,-1 0-1,0 4 1,-2-2 0,1 0 0,-1-4-1,-2-4 1,2-2 0,0-4 0,3-12 1,-5 11-1,5-11 0,0 0 0,-3-10 0,3-3 0,-1-7 0,1-4 0,-1-10 1,-2-6 0,-1-6 0,-1-6 0,-1 2 0,-4-3 0,1 6 0,-3 4 0,1 9 0,1 8-1,2 8 1,2 5-1,6 13-1,0 0 2,0 0-1,16 11 0,6 3-1,5 1 2,4 2-1,7 3 1,4 0 0,1 1-1,-2-2 0,-4-2 1,-8-3 0,-5-3-1,-6-4-1,-5-1-2,-13-6-2,14 6-19,-14-6-17,0 0-2,-8-16 1,-1 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2:50.8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4083 1958 14,'-2'-41'28,"3"9"1,-1 4-1,-4 0-7,7 14-3,-10-5-2,7 19-3,-4-11-1,4 11-4,0 0-1,0 0-2,0 0-1,-11 15-2,7-1 0,0 2 0,0 11-1,0 6 1,-1 7-1,-1 7 0,1 4 0,1 7 1,0 1-1,0 4 0,0-2 1,1-1-1,0-2 0,0-2 1,0-2-2,-1-6 1,2-4-1,-2-5 1,2-8-1,0-4 0,0-7 0,0-4-1,2-7-2,0-9 0,0 0-2,0 0-4,0 0-6,0-23-12,7 7-11,-2-7 1,4-3-1,2-6 2</inkml:trace>
  <inkml:trace contextRef="#ctx0" brushRef="#br0" timeOffset="437">4342 2154 76,'15'-2'36,"-5"3"-2,-10-1-5,10 16-19,-19-6-4,-1 7-2,-10-3 1,-4 8-2,-6-3 0,-1 2 0,-5-2 0,3 2-1,1-3 0,5 1-1,5-2 0,6-1-1,5 1 1,6 0 0,6 1-1,8 0 2,8 1-1,5 2 1,8 1-1,6 2 1,4-2-1,2 1 1,-3 0-1,-1-3-1,-6-1 1,-6-2-1,-6-3-3,-8-7-3,0-4-33,-13-13-1,-2-13 0,-5-20-1</inkml:trace>
  <inkml:trace contextRef="#ctx0" brushRef="#br0" timeOffset="1061">4069 0 59,'0'0'33,"-1"11"0,-4 1-10,-4-2-13,4 8-3,-4 4-2,1 5 1,-3 1-1,2 5-1,-4-4 1,2 3-1,-6-3 0,0-2-1,-8-5 0,-2-2-1,-5-4 1,-4-3-1,-8-1-1,-7-5 0,-10-2 0,-7 2 0,-8-3-1,-7 3 0,-9-4 0,-7 5 0,-5 0 0,-4 1 0,-2 4 0,-3-2-1,-2 1 0,-2-3 1,2 1-1,1-3 1,2-4 0,5 1 0,5-7 0,5 0 0,6 0 0,9-3 0,6-1 1,8-1-1,7 2 1,6-2-1,6 0 1,5 2 0,8-4 0,3 5 0,5-3-1,2 2 1,2 0-1,4 0 0,0 2 0,1-1 0,1 3 0,-1-2-1,2 3 1,-1 0 0,2-2 0,0 4 1,2-2-1,0 2 1,2-1-1,1 0 0,2 1 1,9-1-2,-14 1 1,14-1 0,-11 0 0,11 0 0,-11-1 1,11 1-1,-21 1 0,6 1 0,-5 2 0,-4 1 0,-6 4 0,-5 2 0,-5 4 0,-3-1 0,-1 3 0,-3 3 0,-1-5 0,-1 5 0,1-6 0,2 2 0,0-3 0,2-1 0,3 0 0,5-2 0,2 3 0,3-5 0,4 2 0,2-1 1,5 0-1,4-1 1,0-3-1,3 0 0,1 0 1,3 0-1,9-5 1,-13 5-1,13-5 1,-10 5-1,10-5 1,0 0 0,0 0-1,0 0 1,0 0 0,-3-18-1,3 5 0,0-3 1,-1-1-1,0-4-1,1 4 1,0-2 0,0 2 0,0 3 0,1 1 0,-1 13-1,0-17 1,0 17 0,0-9 1,0 9-2,0 0 1,-8 12-1,0 3 1,-4 1 0,0 5-1,-3 1 1,2-1 0,-1 1 0,2-5 0,3-1 0,5-5 0,5-1-1,-1-10 1,17 14 0,-1-8 0,4-1 0,1 1 1,4-1-1,-1-1-1,-4-2-1,0 0-3,-9-6-9,3 5-26,-3-2 0,3 2 0,1-2-2</inkml:trace>
  <inkml:trace contextRef="#ctx0" brushRef="#br0" timeOffset="3245">438 1373 13,'0'0'26,"4"14"-1,-4-14-6,2 14-7,2-2-5,1-1-2,4 4-1,0 1 0,7 0-1,3 0 2,8 1-2,6-6 1,9 0-2,6-3 1,11-4-2,6-4 0,10 0 1,3-3-2,9-3 1,3 3-1,7-2 1,4 4-1,4-2 1,3-2-1,4 1 1,3-4-1,4-1 1,3-6-1,-1-1 2,2-7 0,2-3 0,-1-6 0,2-5 0,-4-6 0,0-3-1,-4-5 1,-1 1-1,-7-1 0,-2 2 0,-7 4 0,-5 7-1,-4 3 1,-4 11-1,-6 7 0,-5 7-1,-2 7 1,-7 8 0,-5 6 0,-3 8 0,-8 4 0,-7 5 0,-7 7 1,-7 0-1,-9 5 0,-8-2 0,-4 0 0,-6-3 0,-3-4-1,-3-7 1,-1-5-1,1-6-1,2-13-2,0 0-6,0 0-9,0 0-9,-8-21-5,7 5 1,-6-2 1</inkml:trace>
  <inkml:trace contextRef="#ctx0" brushRef="#br0" timeOffset="3822">4159 1125 30,'-11'-1'31,"11"1"2,-9 6-4,9-6-10,3 22-9,-1-5-3,5 7-2,0 2-1,1 5 0,-1-3-1,1 3-1,-4-4 0,3-5 0,-4-4 0,1-5 1,-4-13 0,13 4 0,-1-14 1,2-5-1,5-5-1,0-2 0,2-4-2,-2-7-7,4 4-30,-6 0 0,-4 2-2,0-2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0:43.0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767 241 74,'14'-27'37,"-8"-2"0,-7-9-8,-6 6-21,-13-3-3,-8 7-1,-10 4-1,-6 6-1,-8 10 0,-4 8 0,-2 9-1,4 12 1,2 10-1,9 18-1,8 11 1,9 12-1,10 14 1,10 11 0,7 15 0,6 8 0,9 7-1,0-4 1,2-2 0,-1-4 0,-3-10-1,-2-8 0,-3-16 0,-5-13-2,-4-16-1,-9-15-5,2-7-10,-14-25-17,1-14-3,-7-18-1,-1-13 2</inkml:trace>
  <inkml:trace contextRef="#ctx0" brushRef="#br0" timeOffset="312">28 1186 47,'-19'-27'35,"10"9"1,11 5-4,19 12-9,5-5-10,17 6-6,8-4-2,12 1-1,3-3-1,2-1-2,-4 2 0,-5 1-2,-8 4 0,-7 2 0,-9 7 0,-9 7 0,-6 8 1,-5 5-1,-3 2 0,-5 5 0,0-2 0,-3-2-3,3-1-12,-6-9-20,0-13 0,-1-9-1,0-19 1</inkml:trace>
  <inkml:trace contextRef="#ctx0" brushRef="#br0" timeOffset="624">679 634 64,'12'13'31,"0"6"-11,-6-7-15,-6-12-33,19 3-5,-8-18 0</inkml:trace>
  <inkml:trace contextRef="#ctx0" brushRef="#br0" timeOffset="764">1012 183 41,'6'32'34,"-4"19"2,-4 17 0,3 18-18,-11 10-4,5 15-6,-8-1-2,4 7-1,-4-7-1,1-7-1,-1-14-2,3-12 0,1-17-2,1-18-3,6-11-2,2-31-15,0 0-17,2-20 1,15-18-1,5-20 2</inkml:trace>
  <inkml:trace contextRef="#ctx0" brushRef="#br0" timeOffset="998">1399 174 56,'19'-24'37,"-7"26"-1,-5 29 1,-13 17-19,4 26-10,-5 21-4,0 18-1,-2 16-1,-1 9-1,-1-3 0,2-7 0,2-10-2,3-16-1,3-19-5,-3-24-6,9-17-13,-5-25-9,0-17-2,0-26 1,-3-10 3</inkml:trace>
  <inkml:trace contextRef="#ctx0" brushRef="#br0" timeOffset="1170">1323 1239 1,'-23'-57'22,"3"10"11,0 15 1,1 13 0,6 13-2,12 20-14,4 2-9,19 7-4,9 0-2,13-1 1,9-8 0,11-7 0,4-13 0,4-6 0,-6-13-1,-3-4 0,-14-7 0,-11-2-2,-16-2 1,-16 5-2,-15 12 1,-15 8-2,-11 15 1,-11 9-1,-1 15 0,-3 10 0,6 10 1,8 3-2,10 0 3,11-4-1,13-7 1,12-6-1,11-8 1,8-8 0,7-4 0,3-5 0,4 0-1,1 2 0,3 3 0,0 5 0,0 4-1,-2 5 1,-1 2-1,-4-1 1,-5-3 0,-7-5 0,-6-9 0,-7-9 1,-6-9 0,-6-8-1,-6-9 2,-4-8-1,-2-6 1,0-1-1,-1 0-1,5 2 1,4 5-1,6 2 1,9 7-1,7 7-1,9 2 2,3 3-2,6-2 0,0-1-4,6 1-21,-7-9-14,1-5 0,-6-6-1,-3-2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30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337 0 66,'-1'13'38,"-5"-1"-1,-6 0 1,5 0-29,-13 2-3,0 3-1,-6 5-2,0 7 1,-4 5-1,1 11 0,-4 6 1,3 11-1,-1 9-1,5 9 0,5 7 0,7 2-1,9 5 2,8-4-1,9-2-1,6-6 0,6-9 1,4-10-1,0-11 0,-5-10-3,-1-13-1,-7-19-5,3-7-23,-11-19-9,4-11 0,-3-14-1</inkml:trace>
  <inkml:trace contextRef="#ctx0" brushRef="#br0" timeOffset="1202">581 266 65,'7'15'38,"-10"-4"-2,-2 6 2,-7 2-29,7 16-4,-3 8 0,2 13 0,-3 7 0,4 9-1,-2 2-1,3 5-1,-1 0 0,0-7-1,-2-6-1,1-10-2,2-5-5,-6-20-12,7-5-20,-2-14 2,5-12-2,3-13 1</inkml:trace>
  <inkml:trace contextRef="#ctx0" brushRef="#br0" timeOffset="1451">722 696 80,'23'-19'38,"0"6"0,-5 0-4,6 11-23,-5 6-6,2 9-3,-1 7-1,-3 6 0,-3 3-1,3 3 1,-2-1-1,-2-2 0,0-4-1,-4-6 1,-3-6 0,-6-13-1,0 0 0,0 0 1,-9-12-1,-12-2 1,-7 0 0,-7 1 0,-6 5 1,-4 8-1,-5 8 1,2 10-1,7 10 1,9 6 0,10 9 0,14 0 1,11 2 0,12-4 0,9-7-1,7-6 1,5-12-2,1-8 0,2-11-2,-4-12-2,-2-5 0,-6-10-2,2 0-2,-7-6-1,3 10-2,-12-2-3,6 14 3,-10 5 3,4 10 2,-13-1 4,16 22 4,-8-4 4,-4-3 3,5 5 3,-7-11 3,8 3-2,-10-12-3,10-4 0,-7-9-4,6-3 0,-4-11-2,1 0-1,-1-2-1,1 2-1,-3 1-1,-1 6 0,1 8 0,-3 12-1,0 0 0,-2 18 0,5-4 1,1 2-2,3-1 1,2-2 0,6-7 1,2-8-1,3-4 1,3-8-1,-1 1 1,0-4 0,-2 4 1,-5-1-1,-2 6 0,-4 6 0,-9 2 1,9 17-1,-8 0 0,1 4 0,-1 4 0,2-3-2,4 0-1,-3-12-5,10 0-16,-1-16-15,2-8 0,2-12-1,3-11 1</inkml:trace>
  <inkml:trace contextRef="#ctx0" brushRef="#br0" timeOffset="2231">1546 302 85,'1'-32'38,"-4"15"0,3 17 0,-13 22-27,10 18-7,-3 16-2,0 13-1,-2 9 0,2 6 0,1 0 0,1-3-1,4-9 1,1-9 0,3-16 0,3-9 0,4-17-1,2-14 1,5-12 0,3-13-1,4-8 0,2-5 0,1-1 0,1 1-1,-2 5 1,-1 6-1,-5 9 1,-3 10 0,-7 10-1,-7 4 1,-7 7 0,-7 1-1,-8 3 1,-6-1-1,-4 0-1,-6-5 0,2-3-2,-4-11-3,14-1-11,-3-10-21,18-7 2,8-8-2,15-6 2</inkml:trace>
  <inkml:trace contextRef="#ctx0" brushRef="#br0" timeOffset="2637">2041 683 77,'-11'35'33,"-2"5"-2,-4 5-6,2-5-21,6-1 0,5-11 1,11-8 0,3-17 1,11-6 0,-1-16 1,4-5 0,-6-14-2,-2-8-2,-8-11-1,-8-9-1,-8-1 0,-7-4-1,-8 6-1,-5 3-2,-1 10-2,-1 8-1,5 24-7,-4 11-17,13 18-8,5 16 0,12 12 0</inkml:trace>
  <inkml:trace contextRef="#ctx0" brushRef="#br0" timeOffset="2902">2088 869 67,'23'20'38,"-2"-10"-1,-4-18 2,4-6-21,-10-21-8,3-3-2,-3-13-2,-1 2-1,0-5 0,1 9-1,-4 4-2,1 10-1,2 13 0,2 16-1,4 14 0,4 9-1,3 13 1,5 2-1,6 5 0,1 2 1,2-1-1,-1-5 0,-6-5 1,-3-5-1,-9-6 0,-8-6 1,-11-6 0,-10-7 0,-12-4-1,-12-6 2,-8-4-1,-5 0 0,-4-2 0,1 1 0,2 1-1,7 1-1,9 3-1,7-3-3,16 9-6,1-6-26,20 1-3,4-4 1,12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0:38:40.1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7,'0'0'21,"8"12"-19,-8-12-8,0 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35.3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228 37 31,'0'0'32,"5"-12"1,-5 12-9,0 0-7,-11 7-4,-1-7-4,2 6-1,-5-3-2,2 3-2,-4-2 0,2 2-1,0-2 0,3 4-1,-2 4-1,3 4-1,-2 11 2,0 4-2,1 13 1,0 7-1,0 9 1,2 6-1,1 2 1,4 5-1,4-5 0,3 0 1,5-3 0,3-6 0,2-4 1,3-6 0,1-5 0,2-5 0,-2-6 0,0-3 0,-3-11 0,-3-1-1,0-8 0,-4 0 0,-6-10 0,0 0 0,7 9-1,-7-9 0,0 0 0,0 0-1,0 0-2,0 0-2,0 0-8,-5-15-23,5 6-2,0-6 0,2-4 0</inkml:trace>
  <inkml:trace contextRef="#ctx0" brushRef="#br0" timeOffset="1155">458 425 21,'0'0'25,"0"0"-2,0 0-2,0 0-3,0 0-2,0 0-2,0 0-2,0 0-3,0 0-1,0 0-2,0 0-1,0 0-1,0 0-1,-4 13 0,4-13-1,11 23 0,0-3-1,4 5-1,4 7 1,5 3 0,3 5-1,2 0 1,1-1-1,-1 2 1,-1-3 0,-3-2 1,-2-8 0,-4 0-1,-2-7 1,-5-2-1,-4-4 0,0-5-1,-8-10 1,0 0-3,0 0-1,0 0-2,0 0-10,1-14-22,-3-1 0,-2-5-1,2-5 1</inkml:trace>
  <inkml:trace contextRef="#ctx0" brushRef="#br0" timeOffset="1623">827 452 17,'0'0'31,"15"-9"1,-15 9 2,6-14-10,-6 14-9,0 0-3,0 0-1,0 0-4,0 0-1,0 0-2,0 0-1,-10 10-1,10-10-1,-15 15-1,4-3 1,-3 1-1,-3 7 0,-4 6 0,-5 6 1,-3 5-1,-4 4 1,-1-1-1,-1 7 1,0-2-1,3-3 2,3-5-1,4-6 0,6-4 0,3-7 1,6-3-1,2-8 0,8-9 1,-7 11-2,7-11 0,0 0-2,0 0-2,1-25-9,7 6-26,-2-4 1,6-5 0,5-8 0</inkml:trace>
  <inkml:trace contextRef="#ctx0" brushRef="#br0" timeOffset="4883">1055-11 10,'0'0'30,"0"0"2,7-10-2,-7 10-9,0 0-4,0 0-1,0 0-4,0 0-1,-9 8-4,9-8-1,0 0-2,0 0 0,0 0-2,0 0 0,0 0-1,0 0 0,2 19 0,6-3 0,3 10-1,5 9 0,2 13 1,4 13 0,1 9 0,-2 14 0,-3 2 0,-6 5-1,-7 3 2,-9-1-1,-7-3 0,-5-7 0,-8-4 0,-2-10 1,-2-9-1,1-5 1,3-12-1,3-8 0,3-10 1,6-7-1,3-8 0,9-10 0,-9 12 1,9-12-2,0 0 1,0 0 0,0 0-1,0 0 1,0 0-1,0 0 1,0 0-1,0 0 0,0 0-1,6-10 1,-6 10-1,0 0 0,0 0 0,0 0-1,0 0 0,0 0-1,0 0-1,0 0-2,0 0-4,-2-16-14,2 16-16,3-21 2,-1 8-1,1-5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2:00.9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262 93 58,'1'-22'36,"-2"4"-1,-2 2 0,-6-4-22,5 9-7,-5 4-3,9 7 0,-21 0-1,9 11 0,-3 10-1,-4 10 1,-2 11-1,0 11 0,-4 8 0,1 12 0,1 4 0,2 2 0,5 0 0,4-5-1,6-5 0,5-8 1,5-9-2,2-12 0,5-5-3,-4-15-8,9-7-22,-2-8-3,1-14 0,4-5 0</inkml:trace>
  <inkml:trace contextRef="#ctx0" brushRef="#br0" timeOffset="10702">500 318 32,'0'0'25,"1"-9"0,-1 9-3,0 0-4,0 0-3,0 0 0,0 0-3,0 0-1,0 0-3,0 0-1,0 0-2,-6 10 0,6-10-3,-9 11 0,9-11-1,-15 16 0,2-5 0,0 1-1,-3 2 0,-4-1 0,0 4 0,0-5 0,0 2 0,2-1 0,2-3 0,4 0 0,3-2 0,9-8 0,-9 9 1,9-9 0,0 0 0,0 0 0,0 0-1,0 0 1,0 0 0,0 0 0,0 0 0,0 0-1,0 0 1,0 0-1,-3 10 1,3-10-1,0 0 1,0 0-1,0 0 1,0 0-1,5 10 0,-5-10 1,11 15-1,-2-3 1,3 0-1,4 4 1,2 2-1,3-3 1,3 2 0,-1-3 0,-1 1-1,-2-5 1,-2 1-1,-3-3 0,-4-3 0,-11-5 0,13 10 0,-13-10 0,0 0 0,0 0-1,0 0 0,0 0-1,0 0-1,0 0-3,5-11-4,-5 11-12,5-12-16,-2-1 0,1-1-1,3-1 2</inkml:trace>
  <inkml:trace contextRef="#ctx0" brushRef="#br0" timeOffset="11513">731 352 29,'-13'6'28,"13"-6"-2,-17 15-5,2-9-5,7 7-3,-9-7-1,9 8-1,-5-7-4,7 4 0,-4-4-2,6 3-1,4-10-1,-10 12 0,10-12 0,-5 10-1,5-10 1,0 0-1,0 0 1,0 0 0,0 0-1,0 0 1,0 0-1,10 1 0,-10-1 0,17-2 0,-7 1-1,2-2 1,3 0-1,1-1 0,3 0 0,0 1 1,1-4-1,0 4 0,1-4 0,0 3 0,-2 1-1,-1-1 0,-4 3 0,-2 0 1,-2 1-1,-10 0 0,12 0-1,-12 0 1,0 0 0,0 0-2,0 0 1,0 0-2,0 0-2,0 0-1,0 0-2,0 0-3,0 0-4,0 0-10,0 0-9,0 0-2,0 0 1,-12 10 2</inkml:trace>
  <inkml:trace contextRef="#ctx0" brushRef="#br0" timeOffset="12152">719 573 29,'0'0'19,"-10"10"-1,10-10 1,0 0-3,-6 12-2,6-12-1,0 0-2,0 0-1,0 0-2,0 0 0,0 0-1,0 0-1,-8 10-1,8-10-1,0 0 0,0 0-1,0 0 0,-10 5-1,10-5 0,0 0-1,0 0 1,0 0-1,0 0 1,0 0-1,0 0 0,0 0 0,0 0-1,0 0 1,0 0-1,0 0 1,0 0-1,0 0 0,0 0 1,0 0-1,0 0 1,0 0-1,0 0 0,0 0 0,0 0 0,0 0 0,0 0 1,0 0-1,0 0 0,0 0 0,-7 11 0,7-11 0,0 0 0,0 0 1,0 0-1,0 0 0,0 0 0,-10 3 0,10-3 1,0 0-1,0 0 0,0 0 1,0 0 0,0 0 0,0 0-1,0 0 1,0 0 0,11-1 0,-11 1-1,18-3 1,-4 1 0,3 0-1,3 0 2,2-4-1,0 1 0,0 0 0,-2 1 0,-2-1 0,-4 0 0,-3 3 0,-11 2-1,11-1 1,-11 1 0,0 0-1,0 0 1,0 0-1,0 0 0,0 0 0,0 0 0,0 0-1,0 0 0,0 0-1,0 0-2,0 0-3,0 0-17,0 0-17,0 0 1,0 0-1,0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2:25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107 67 15,'0'0'29,"-13"-9"0,4 4-1,0 4-6,-7-5-3,16 6-4,-23-1-1,23 1-3,-17 2-1,17-2-3,-13 2 0,13-2-2,0 0 0,0 0-1,0 0-1,-6 11 0,6-11-1,1 9 0,-1-9-1,3 18 0,1-4 0,4 3-1,1 7 0,4 2 1,3 3-1,3 4 0,2 1 0,1 2 1,2 0-1,-1 1 0,-2-4 0,2-3 0,-5 1 0,1-6 0,-5-3-1,-2-7 1,-1-1-2,-11-14 1,12 10-3,-12-10 0,2-11-3,-7-6-5,9 3-8,-6-10-19,2-4 1,1-4-1,0-1 3</inkml:trace>
  <inkml:trace contextRef="#ctx0" brushRef="#br0" timeOffset="514">374 0 58,'0'0'33,"0"0"-2,0 0-6,0 0-8,0 0-4,0 0-3,-5 15-3,5-15-1,-14 16-1,3-7-1,1 8-1,-6 0 0,0 7-1,-4 5-1,-1 1-1,-2 6 0,-1 2 0,2 2 0,-1 0 0,2-2 0,1-2 1,3-4-1,1 1 1,1-9 0,0 0-1,2-3 0,1-3 1,1-4-1,2 2 0,2-6 1,1 1-1,6-11 0,-7 15 0,7-15 1,0 0-1,-1 9 0,1-9-1,0 0-2,0 0-2,0 0-5,0 0-18,0 0-11,1-11 1,-1 11-1,12-19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45.0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539 22 48,'-8'-17'37,"0"8"-1,8 9-1,-9-2-16,9 2-8,0 0-2,-13 7-3,13 4-1,-2 4-2,4 7 0,2 9-1,5 8 0,6 13-1,7 9 0,6 8 0,4 10 0,6 6 0,-1 6 0,-2 2 0,-5 0 0,-9-3 1,-13 1-1,-13-3 1,-12-5 0,-14-3 0,-8-5 0,-7-7 0,-4-3 0,-2-7-1,4-10 1,3-5-2,7-7 1,7-8-1,7-7 0,5-4-2,5-10 0,14-7-4,-10-8-13,15-5-21,2-11-2,6-5 1,-5-6 0</inkml:trace>
  <inkml:trace contextRef="#ctx0" brushRef="#br0" timeOffset="19422">-15 141 35,'0'0'33,"-5"-14"2,5 14-1,0 0-14,0 0-6,0 0-5,9 10-2,2 10-2,-2 4-1,6 9 0,1 11-2,3 9 0,0 10 0,0 10 0,-1 2-1,-3 6 0,-4 1 0,-3 0 0,-6-4 0,-4-3-1,-5-6 0,-5-9 1,-2-7-1,-3-8 1,1-12-1,0-4 1,1-8-1,3-7 1,2-7-2,10-7 1,-10 6-1,10-6-1,0 0-6,0 0-25,0 0-6,0 0 2,14 7-2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2:38.3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301 690 87,'11'-21'39,"-1"5"0,-6 4 0,-4 12-32,5 21-5,-5 13 0,-4 16 0,-3 16-1,-7 16 0,-4 14 1,-9 6-1,-3 3-1,-9-1 2,-1-10-1,2-9-1,1-15 0,9-16 1,3-16-1,9-13 2,8-15-1,8-10 0,14-14 0,7-4-1,6 0 2,9-1-2,9 5 1,5 2 0,6 6 0,2 7 0,3 4-1,-4 6 1,-1 1 0,-6-1 0,-7 0 0,-7-3-2,-8-2-2,-3-4-2,-12-11-15,-1 1-21,-2-9 0,2-3-1,2-8 0</inkml:trace>
  <inkml:trace contextRef="#ctx0" brushRef="#br0" timeOffset="609">1248 1 62,'-38'-6'36,"5"5"1,4-2-11,13 15-10,4-2-5,20 16-3,9 7-1,16 15-2,8 15-1,9 20-1,3 20-1,4 14 1,-7 11 0,-9 15 0,-11 3 0,-11 5 0,-17-6 1,-11-4 0,-12-9-1,-9-10-1,-4-9 0,-2-16-2,0-12 1,2-15 0,8-13-1,4-13 1,5-13-1,7-10 1,4-11-1,6-10 0,0 0 0,0 0-1,0 0 0,0 0-1,0 0-1,0 0-1,0 0-2,2-10-8,-2 10-28,0 0-1,11-15 2,-11 15-1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3:35.5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809 4 20,'0'0'32,"-2"11"2,2-11-2,-23 6-15,10 4-8,-8-5-3,0 6 0,-5 0-2,-2 9 0,-4 6 0,2 9 0,-4 6-1,2 10-1,-3 11-2,1 9 0,2 7 0,5 6 0,6 2 0,4-1 0,8-2-1,7-3 2,6-10-1,6-9 2,6-9-3,2-12 0,5-11-3,-3-11-7,9-11-22,-6-13-3,-2-12-1,-1-10 0</inkml:trace>
  <inkml:trace contextRef="#ctx0" brushRef="#br0" timeOffset="390">235 97 52,'-29'0'39,"-2"0"-1,3 6-1,-4-1-24,6 12-7,-1 5-3,5 9-1,5 4-1,3 6-3,8 11-2,1 0-10,11 4-20,0-8-5,7-3 1,0-10-2</inkml:trace>
  <inkml:trace contextRef="#ctx0" brushRef="#br0" timeOffset="920">1189 539 45,'5'12'35,"-3"1"2,-3 2-3,3 5-25,-4 4-7,2 1-1,1 4-1,2-1 1,3-1-2,3-3 3,2-7-1,4-4 3,-1-7-2,3-4 2,-3-6-1,2-4-1,-4-2 1,-1 1-2,-4 0 1,-7 9-1,9-18 0,-9 18-2,5-11 1,-5 11-2,0 0-1,11-2 0,1 3-1,4-3 0,8 1-1,3-6 2,6-1 1,3-6 2,2-3 2,1-1 0,-7-5 2,-1 2-1,-9 0 1,-4 1-1,-8 2 0,-6 2 0,-8 4-2,-7 2-1,-2 3 0,-4 5-2,2 4-2,-5 5-2,5 6-7,-4-2-13,9 5-12,3 0 0,5 1 2</inkml:trace>
  <inkml:trace contextRef="#ctx0" brushRef="#br0" timeOffset="1529">1912 606 41,'0'0'32,"-13"15"-3,3 0-14,-1 6-19,1 2-9,3 9-9,2-2 3,12 1-2,-1-5 7,12-1 6,3-12 11,2-12 7,8-5 7,-6-16 5,6-1 1,-12-11 0,6 2-4,-16-7-3,1 4-7,-12 0-2,-2 6-1,-7 2-1,0 7-1,-4-3-1,3 11 0,1 0-1,11 10-2,-13-10 1,13 10-2,0 0-1,15-1-2,-1 12 0,1-5-3,5 8-2,-4 1 2,7 5 0,-6-1 1,3 0 2,-3 0 3,-1-9 2,3-3 4,-5-10 1,7-5 0,-5-5 1,2-3-1,-4 0 0,-1 1-4,0 7-2,-2 8-3,2 7-2,-1 8 1,4 2 0,1 2 0,8-2 0,4-2 4,5-8 1,3-7 3,0-11 2,2-4 1,-6-9-1,-1 3 1,-11-10-1,-3 3 0,-15-1-3,-6 7-1,-11 5-3,-8 0-5,4 8-30,-8 0-2,3 8-3,3-2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3:37.9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196-7 44,'-7'-10'39,"7"10"2,-11 32-2,6-3-15,5 19-16,-2 14-5,0 8-4,0 11 0,1 10 0,1-4-4,-1-6-2,7 1-10,-9-12-16,5-14-6,-1-14 1,0-11-1</inkml:trace>
  <inkml:trace contextRef="#ctx0" brushRef="#br0" timeOffset="202">-4 495 33,'-1'-15'38,"7"1"0,11 3 0,0-12-15,14 1-13,3-10-5,7-2-1,2-3-2,1 1-1,-1 0 0,-3 2 1,-2 13-2,-2 10 0,-4 17 0,-3 16-1,-3 14-2,-5 11-2,-1 15-1,-6 5 0,2 1-2,-7-7 2,6-6-1,-6-20 2,6-13 2,1-17 2,4-18 3,4-10-1,-1-8 3,4-4-1,-7-1 3,4 8-2,-6 5 0,3 16 2,-7 11-3,-2 14-1,-5 11-1,-1 5 1,1 7-5,-2-4-3,8 3-18,-7-14-11,7-14-3,4-14 0,6-13 2</inkml:trace>
  <inkml:trace contextRef="#ctx0" brushRef="#br0" timeOffset="592">1171 512 35,'26'19'39,"-8"6"0,-3 10 0,-13 0-17,5 1-15,-6 0-12,-10-11-12,6-8-21,3-17-1,-9-9 2,7-19-3</inkml:trace>
  <inkml:trace contextRef="#ctx0" brushRef="#br0" timeOffset="764">1221 141 56,'-11'-4'39,"-2"10"0,0 11-2,-4 0-27,2 0-17,6 4-27,-2-7-4,9 0-1,2-14 1</inkml:trace>
  <inkml:trace contextRef="#ctx0" brushRef="#br0" timeOffset="920">1462 325 48,'14'12'35,"-7"-2"-1,-7-10-7,0 19-17,-10-9-6,-1 4-3,0 0-1,-1 2 0,1-4 0,6 0 0,8 1 1,8-1 1,8-2-1,7 1 1,2-2 1,4 5 1,-4 1 0,-3 6 1,-11 1-1,-9 7 1,-14 2-2,-8 1 1,-9 1-5,-7-6 0,1 0-9,-9-12-26,13-8-4,6-15-2,15-8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3:39.3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15 662 69,'-10'0'40,"10"0"-2,0 0-10,-12-4-17,12 4-6,0 0-2,0 0-2,0 0-1,9 20-1,-4-5-1,4 3 2,3 3-3,1-1 3,4 3-1,4-5 2,1-9-1,2-10 3,1-9-2,0-8 0,-1-6 1,-2-6-2,-4-1 1,-1-1-2,-4 7 2,-2 3-4,-4 7 2,-7 15 0,19-7-1,-9 13 1,3 4-1,2 2 1,4-2-1,2 0 2,3-4 1,1-7 0,-2-7 0,2-5 0,-3-6 0,-3 0 0,-4-6 1,-3 1-1,-5 2 0,-1 5-1,-3 4-1,-3 13 0,0 0-2,9 10-1,1 7 0,1 1-2,6 4 2,5-4-1,5 2 2,2-9 0,1-5 3,1-3 0,-3-6 1,-2-3 0,-6-2 1,-8-4-1,-9-2 1,-5-5-1,-8-1 2,-6 0 0,-5 0-1,1 3 1,-1-1-2,5 5 1,3 1-1,13 12-1,0 0-3,12-1-1,11 14-4,1-3-2,13 10 1,-1-4-1,7 6 2,-3-3 2,1-2 3,-3 1 2,-6-11 5,-2 2 3,-14-8 1,1-1 1,-17 0 0,7-15-2,-15-1 1,3 6-2,-5-7-1,4 0-1,1-3-2,4 4 0,7 0-3,3 2 0,10 8-3,-1-11-7,12 11-25,-4-5-2,3 4-1,-4-3 2</inkml:trace>
  <inkml:trace contextRef="#ctx0" brushRef="#br0" timeOffset="874">1375 35 88,'0'0'41,"0"0"-2,-10-2-8,10 27-25,-2 8-4,-2 6-2,3 11-2,-2 11 1,3 6-2,1 4 0,2-3 0,-1-8-2,4-3-4,-7-12-15,6-8-13,0-15-4,3-9 4,-8-13-1</inkml:trace>
  <inkml:trace contextRef="#ctx0" brushRef="#br0" timeOffset="1108">1656 327 52,'13'0'37,"-13"0"0,-2 18-5,-17-9-17,0 16-8,-7 1-4,-1 2-3,-1 2 1,3-2-1,7 0 1,8-2-1,9-3 1,11-6-2,6-6 1,8-2-1,5-2-3,-1-7-9,10 1-14,-4-6-11,1-3 0,-4-3 0</inkml:trace>
  <inkml:trace contextRef="#ctx0" brushRef="#br0" timeOffset="1388">2084 392 40,'3'-12'37,"-12"10"0,-6 6-2,-7-1-13,3 8-19,-1 5-5,1 3-4,9 5 1,5-2-1,17 4 2,4-4-1,8 1 4,3-2 0,-1-4 4,0-1 1,-10-2 0,-4 2 1,-14-4-1,-5 0 2,-13-4-3,-4-1-3,-3-3-3,-5-8-10,6-3-23,0-4-2,4-2 2,6-6-1</inkml:trace>
  <inkml:trace contextRef="#ctx0" brushRef="#br0" timeOffset="1747">2466 0 77,'0'0'41,"0"0"0,10 19-1,-16-5-32,7 13-6,-2 10-1,-1 5-2,-1 12-1,-1 3-1,1 6-4,-5-7-11,8 0-22,-4-10-1,6-9 1,0-9 0</inkml:trace>
  <inkml:trace contextRef="#ctx0" brushRef="#br0" timeOffset="1966">2520 706 73,'3'19'41,"1"2"1,-2-6-2,6-3-30,-7-2-10,-1-10-4,1 15-10,-1-15-21,0 0-4,-3-10-3,8 0 3</inkml:trace>
  <inkml:trace contextRef="#ctx0" brushRef="#br0" timeOffset="2246">2933 94 70,'0'-13'41,"0"13"-1,18 7-3,2 20-25,-3 7-7,6 11-3,4 16-1,2 15-1,-2 11 2,-2 15 1,-8 9 0,-3 6 1,-9 2-2,-6-9 0,-6-11-6,-13-16-35,3-20-5,-8-37 0,-5-30-3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4:21.3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309 28 49,'14'-17'39,"-3"5"-3,-11 12 1,14 1-23,-14-1-7,-5 19-3,4 5-1,-1 16-2,-2 11-1,-1 16 1,-3 16 0,1 8-1,-5 8-1,1 2 1,-2-1 0,-1-8-1,3-8 0,-2-11 0,5-12 0,-5-12-1,7-10 1,-2-10 0,4-5-1,-1-10 1,1-3-1,4-11 2,-5 9-1,5-9 1,0 0 0,0 0 1,0 0-1,0 0 1,0 0-1,0 0 1,0 0 0,0 0 0,0 0 1,0 0-1,-9-7 0,9 7 0,-11-4 1,2 0-1,-1 0 0,-4-1 0,3-1 1,-4-2-1,3-3 0,0-1 1,-3-5-1,5 1 1,-3-3 0,4 1 0,-2-1 0,3 3 0,0 2 0,8 14-1,-10-14 0,10 14 0,-5 12-1,6 7 0,-1 9 0,4 8 0,-2 4-1,3 3 0,0 3 1,1-1 0,4-7 0,-3-8 0,7-7 0,0-14 1,5-9-1,6-10 1,2-12-1,7-10 1,-2-9 0,5-3-1,-1-5 0,-2 0-2,5 8-17,-3-7-20,0 5 0,-8 3-1,-1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45:04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15,'0'0'13,"0"0"-2,0 0-5,0 0-8,0 0-7,3 8-9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45:04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15,'0'0'13,"0"0"-2,0 0-5,0 0-8,0 0-7,3 8-9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9-08T00:35:13.6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1:01:41.8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30 42,'0'0'35,"0"0"0,0 0-6,0 0-7,0 0-5,0 0-5,0 0-3,0 0-3,0 0-1,0 0-2,0 0-1,0 0-1,0 0 0,0 0-2,0 0 0,0 0-4,0 0-6,0 0-29,7-11 1,-7 11-1,10-19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1:01:48.4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 39 52,'-16'-6'30,"2"-3"-5,14 9-20,0 0-32,9-13-5,3 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2T20:55:43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5432 13816,'0'0,"0"0,-25 0,25 0,-24 0,24 25,0-25,-25 25,25-25,0 0,-25 0,25 0,25 25,0-25,-25 0,24 0,1 0,25 24,-25-24,-1 25,26-25,0 0,-1 0,1 25,-1-25,1 0,0 0,-1 0,26 0,-26 0,26 0,-1-25,-24 25,49 0,-25 0,1-25,24 25,-25 0,1 0,-1-24,1 24,-1 0,1 0,-1 0,-24 0,24 0,0 0,-24 24,24-24,1 0,-26 0,26 0,-1-24,1 24,-1 0,0 0,1 0,-25 0,24-25,-24 25,-1 0,1 0,-1 0,1 0,-25 0,24 0,-24 0,25 0,-25 0,-25 0,24 0,1 0,-25 0,0 0,0 0,0 0,0 0,0-25,-25 25,1 0</inkml:trace>
  <inkml:trace contextRef="#ctx0" brushRef="#br0" timeOffset="592.0339">5457 13965,'0'0,"25"-25,-25 50,0-50,25 25,-1 0,1 25,0-25,25 25,-1-25,26 25,-1-25,25 0,1 24,-1-24,25 0,-25 0,25 0,25-24,-25 24,25-25,0 0,-1 25,1-25,-25 25,25-25,-25 25,-25-24,0 24,1 0,-51 0,26 0,-50 24,-1-24,1 0,-25 0,0 0,25 0,-25 0,0 25,0-25,0 0,0 0,25 0,-25 0,0 0</inkml:trace>
  <inkml:trace contextRef="#ctx0" brushRef="#br0" timeOffset="16045.9178">5606 14039,'25'0,"-1"0,-24 0,0 0,0 25,0-25,0 0,0 0,-24 25,24-25,-25 25,25-25,0 0,-25 25,25-25,-25 24,25-24,-25 25,1-25,-1 25,-25-25,25 0,1 25,-26-25,0-25,1 25,-1 0,-24 0,24-25,-24 25,-1-25,1 1,-1-1,1 0,-25 25,24-50,-24 26,0-26,25 0,-26 1,26-26,-25 26,24-26,-24 1,0 0,24-1,-24 1,25-50,-1 49,1-49,0 0,24 0,-24 0,24-25,0 25,1-24,24-1,-25 0,26 0,24 0,-25 0,25 1,0-1,25 0,-1 0,1 0,25 0,-1 1,-24-1,50 0,-1 25,0-25,26 25,-26 0,25 25,25 0,0-25,0 49,0-24,0 25,25-1,-25 25,25 1,0-1,0 1,0-1,-1 0,26 26,-25-1,24 0,-24 0,0 0,25 25,-25-24,-25 24,0 0,0 24,-25-24,0 25,-24 25,-1-25,-24 24,-1-24,-24 49,25-49,-26 25,-24 24,25-49,-25 25,0-1,0 1,0-25,0 24,0-24,0 0,-25-25,25 25,0-25,0 0,0 0,0 0,0 0,0 0,0 0,0 0,0 0,0 0,0 0,0 0,-24-25,24 25,-25 0,25 0,-25-25,0 25,0-25,25 25,-24-24,-1 24,25-25,-25 25,25-25,-25 25,25 0,0 0,0 0,0 0,0 0,0 0,0-25,0 25,0 0,0 0,0 0,0 25,0-25,25 25,-25 0,25-1,0 1,-25 0,24 25,1-26,0 1,0 0,0 25,-1-26,1-24,-25 0,25 25,-25-25,0 0,0 0,0 0,0 0,25 0,-25-25,0 25,0-24,25-26,-25 0,0 1,24-1,1-24,-25 49,25-25,-25 1,25 24,-25 25,0-25,0 25,0 0,0 0,0 0,0 0,0 0,0 0,0 0,0 0,0-25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0:38:40.1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7,'0'0'21,"8"12"-19,-8-12-8,0 0-8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0:38:40.19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7,'0'0'21,"8"12"-19,-8-12-8,0 0-8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1-16T14:01:09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10964 6945,'0'0,"24"0,-24-24,25-1,-25 25,25 0,-25-25,0 25,0 25,0 0,0-25,0 49,0-24,0 0,0 0,25-1,0 1,-1 0,1 0,25-25,0 0,24 0,-24 25,24-25,0 0,1 0,-1 0,1 0,-1-25,25 25,-24 0,24 0,0-25,0 25,25-25,-24 25,24-25,-25 25,25-24,-25 24,0 0,25 0,-49 0,24 0,-49 0,24 24,-24-24,-1 25,-24 0,0-25,0 25,-25 0,24-25,-24 24,0-24,0 0,0 0,0 0,0 0,0 0,0 0,0 0,0 0,0 0,0-24,0 24,0-25,0 0,-24 0,24 0,0 1,0 24,0-25</inkml:trace>
  <inkml:trace contextRef="#ctx0" brushRef="#br0" timeOffset="1">12973 7268,'0'-25,"0"25,0 0,-25 25,25 0,-25 24,25-24,-25 25,1-1,24 1,-25 24,0-24,25-1,-25-24,25 25,0-25,25-25,-25 24,25-24,0 0,24 0,-24 0,0 0,0 0,24 0,-49 0,25 25,0-25,0-25,-1 1,-24-1</inkml:trace>
  <inkml:trace contextRef="#ctx0" brushRef="#br0" timeOffset="2">22349 5358,'0'0,"0"0,0 25,25-25,-25 0,0 24,0-24,25 0,-1 0,1 0,0 0,25-24,-1-1,1 25,-1-25,1 0,0 0,-1 1,-24-1,25 25,-25 0,-1-25,-24 25,25 0,-25 0,0 0,0 0,0 0,0 0,0 0,0 0,0 0,0 0,0 0,0 0,0 0,25-25,-25 25,0 0,0 0,0 0,0 0,0 0,0 0,0-25,0 25,25 0,-25 0,0 0,0 0,0-24,0 24,0 0,0 0</inkml:trace>
  <inkml:trace contextRef="#ctx0" brushRef="#br0" timeOffset="3">18455 6474,'0'0,"0"-25,0 0,0 25,0-24,0 24,0 0,0 24,0 1,0 0,0 0,0 24,0 1,0 24,-25-24,25 24,0 1,0-25,0-1,0 1,0-1,0-24,0 0,0 0,0 0,0-25,25 0,-25 0,0-25,24 0,1-25,0 26</inkml:trace>
  <inkml:trace contextRef="#ctx0" brushRef="#br0" timeOffset="4">18951 6524,'25'24,"-25"-24,0 25,24 0,-24 0,0 0,0-1,0 1,0 25,0-1,0 1,0-25,0 0,0 0,25-1,-25 1,0 0,0-25,0 0,0 0,0-25,0 0</inkml:trace>
  <inkml:trace contextRef="#ctx0" brushRef="#br0" timeOffset="5">18802 6821,'0'0,"-25"0,25 0,25 0,0 0,0 0,24 0,-24 0,25 0,-1 0,1 0,-25 0,-1 0,26 0</inkml:trace>
  <inkml:trace contextRef="#ctx0" brushRef="#br0" timeOffset="6">19943 6970,'0'0,"0"25,0 0,0-25,0 25,0-1,0 1,-25 0,25 0,-25 0,25-1,-24 1,24 0,24-25,-24 25,25-25,0 0,25 0,-1 0,26 0,-1 0,0 0,26-25,-1 25,0 0,25 0,0 0,-25 0,25 0,0 0,0 25,-24 0,-1-25,-25 24,1 1,-1 0,-24-25,-1 25,-24-25,25 0,-25-25,-1 0,1 0,0-24,-25-26,25 26,-25-26,0 26,0-26,0 26,0 24,-25-25,25 25,0 25,0 0,0-24,0 24,0 0,0 0,0 0</inkml:trace>
  <inkml:trace contextRef="#ctx0" brushRef="#br0" timeOffset="7">20637 7441,'25'0,"-25"-24,0 24,0-25,0 25,0 0,0 0,0 0,0-25,0 25,0 0,0 0,0 25,0-25,0 25,0-1,0 1,0 25,-25-25,25 24,0 1,-24-25,24 24,0-24,-25 25,25-26,0 1,0-25,0 25,0-25,0 0,0 25,0-25,0 0,-25 0,25 0,0-25,-25 25</inkml:trace>
  <inkml:trace contextRef="#ctx0" brushRef="#br0" timeOffset="8">20389 7813,'25'0,"-25"0,0 0,0 0,0 0,25 0,-25 25,0-25,-25 25,25 0,0 24,0-24,0 0,0 0,0-25,25 25,0-25,-25 0,25 0,-1-25,1 0,25 25,-25-25,-1 0,1 1,0 24,-25 0,25 0,-25-25,25 25</inkml:trace>
  <inkml:trace contextRef="#ctx0" brushRef="#br0" timeOffset="9">17140 8632,'0'25,"0"0,25-25,0 24,-25 1,24 0,1 0,25-25,-25 0,24 0,1 0,-25-25,-1 25</inkml:trace>
  <inkml:trace contextRef="#ctx0" brushRef="#br0" timeOffset="10">17264 8930,'0'0,"25"24,0-24,-1 0,1 0,25 0,-25 0,24-24,1-1</inkml:trace>
  <inkml:trace contextRef="#ctx0" brushRef="#br0" timeOffset="11">17983 8508,'0'0,"0"25,0-25,0 49,0-24,0 0,-24 25,24-50,0 49,-25-24,25-25,25 25</inkml:trace>
  <inkml:trace contextRef="#ctx0" brushRef="#br0" timeOffset="12">18355 8260,'0'0,"0"0,0 0,0 25,0-25,0 0,0 25,0-25,0 24,0-24,0 0,0 0,-24 25,24 0,0 0,0 24,-25 1,25 0,-25-1,25 26,0-1,0 0,0 1,0-1,0-24,0 0,0-1,25-24,-25 0,0-25,25 0,-25 0,24-25</inkml:trace>
  <inkml:trace contextRef="#ctx0" brushRef="#br0" timeOffset="13">18504 8409,'0'0,"0"25,0-1,0 26,-25 0,25 24,-24-24,24 24,0 0,0-24,0 0,0-1,0-24,0-25,24 0,1 0,0-25,0-24,0 24,0 0,-1 0,1 25,0 0,0 0,0 25,-1 0,1 0,-25 24,25-24,-25 25,-25-25,25-1,-25 1,1 0,-1-25,0 0,0-25,0 25,1-25,-1 1,25 24,0-25,0 0,25 25</inkml:trace>
  <inkml:trace contextRef="#ctx0" brushRef="#br0" timeOffset="14">19248 8806,'0'0,"0"0,0 0,-24 0,-1 0,0 0,0 24,0 1,25-25,0 25,0 25,0-26,25 26,0-50,0 25,0 0,-1 0,1-25,0 0,0-25</inkml:trace>
  <inkml:trace contextRef="#ctx0" brushRef="#br0" timeOffset="15">19670 8384,'25'0,"0"25,0 24,-1-24,-24 25,0 24,0-24,0-1,0 26,0-26,-24 1,-1 0,25-1,-25-24,25 25,-25-25,25-25,0 24</inkml:trace>
  <inkml:trace contextRef="#ctx0" brushRef="#br0" timeOffset="16">18628 9897,'25'0,"-25"-25,0 25,25-25,-25 25,0 0,25 25,-25 0,0 0,0 24,25 1,-25 25,24-26,-24 26,0-26,0 1,0-1,0 26,0-50,0-1,0-24,0 0,0 0</inkml:trace>
  <inkml:trace contextRef="#ctx0" brushRef="#br0" timeOffset="17">19075 10021,'25'25,"-1"-25,-24 25,25 0,-25 24,0-24,0 0,0 0,0 24,0-24,0-25,0 0,0 0</inkml:trace>
  <inkml:trace contextRef="#ctx0" brushRef="#br0" timeOffset="18">18976 10145,'0'0,"0"0,0 0,24 25,1-25,25 0,-25 0,24 0,-24 0,25-25,-1 25,1-25</inkml:trace>
  <inkml:trace contextRef="#ctx0" brushRef="#br0" timeOffset="19">20489 10319,'0'0,"0"0,-25 0,25 0,0 0,0 0,0 25,-25-25,25 24,0 1,0 25,0-25,25-1,0 1,-1 0,26 0,24-25,1 0,-1 25,26-50,24 25,-25-25,25 0,0 0,0 25,0-24,-25-1,0 0,1 25,-26-25,0 25,-24-25,-25 25,0-24,-25 24,0-25,0 0,0 0,-25 0,0-24,0 24,0 0,1 25,24-25,-50 25,50 0,-50 0</inkml:trace>
  <inkml:trace contextRef="#ctx0" brushRef="#br0" timeOffset="20">21307 10567,'0'0,"0"0,-25 25,25-1,0 1,-24 25,24-1,0 1,-25 0,25-1,-25 1,25-25,-25 24,25-24,-25 0,25-25</inkml:trace>
  <inkml:trace contextRef="#ctx0" brushRef="#br0" timeOffset="21">21034 10964,'0'0,"25"24,-25 26,0-25,0 24,0-24,0 0,0 0,25 0,-25-25,25 0,24 0,-24-25,25 0,-25 0,24 25,-24-49,25 49,-50-25,24 25,-24 0</inkml:trace>
  <inkml:trace contextRef="#ctx0" brushRef="#br0" timeOffset="22">13295 11981,'0'0,"25"0,-25 0,0 0,25 24,-25 26,0 0,0-26,0 26,25 0,-25-1,0-24,0 25</inkml:trace>
  <inkml:trace contextRef="#ctx0" brushRef="#br0" timeOffset="23">13593 12278,'0'0,"-25"0,25 0,-25 0,1 25,-1 25,0-1,0 1,25 0,-25 24,25-24,0 24,25-24,0-1,0 1,0-50,24 25,-24-25,0 0</inkml:trace>
  <inkml:trace contextRef="#ctx0" brushRef="#br0" timeOffset="24">13767 12303,'24'0,"-24"0,25 25,-25-25,25 50,0-1,0-24,-1 49,-24-24,25 0,-50 24,25-24,0-26,-24 1,24 0,-25-25,25 0</inkml:trace>
  <inkml:trace contextRef="#ctx0" brushRef="#br0" timeOffset="25">13667 12427,'0'0,"0"-25,0 25,0 0,0 0,0 25,-24-25,24 0,-25 25,0-25,0 25,0 0,1-1,-1 26,25-25,0 24,0-24,0 25,25-25,24-1,-24-24,25 0,-26 0,26-24</inkml:trace>
  <inkml:trace contextRef="#ctx0" brushRef="#br0" timeOffset="26">16892 11757,'0'25,"50"-25,-26 0,26 0,-25 0,24 0,-24 0,0 0</inkml:trace>
  <inkml:trace contextRef="#ctx0" brushRef="#br0" timeOffset="27">16966 11881,'25'25,"0"0,0-25,0 0,24 25,1-50</inkml:trace>
  <inkml:trace contextRef="#ctx0" brushRef="#br0" timeOffset="28">17562 11534,'25'50,"-25"-25,0 24,0-24,24 25,-24-1,0-24</inkml:trace>
  <inkml:trace contextRef="#ctx0" brushRef="#br0" timeOffset="29">18033 11832,'-25'-25,"0"0,1 25,-1 0,0 0,0 0,0 25,1 25,24-1,0 1,0-1,0 1,24 0,1-1,25 1,-1-25,1 0,-25-25</inkml:trace>
  <inkml:trace contextRef="#ctx0" brushRef="#br0" timeOffset="30">18281 11460,'0'0,"0"25,0-1,0-24,0 50,0-25,0 0,0 24,-25-24,25 25,0-1,0-24</inkml:trace>
  <inkml:trace contextRef="#ctx0" brushRef="#br0" timeOffset="31">17487 11435,'-25'50,"1"-26,24 1,-25 0,25 0,-25 0,25 24,25-24,-25 25,0-26,25 1,-25 25,24-1,1 1,0 0,0-1,0-24,0 25,-1-26,-24 1,25 0,0 0</inkml:trace>
  <inkml:trace contextRef="#ctx0" brushRef="#br0" timeOffset="32">17661 11584,'0'0,"-25"0,0-25,25 25,-24 0,24-25,-25 25,0 0,25-25,-25 25,0 0,25 0,-25 25,1-25,24 25,0 25,0-26,-25 26,25 0,0-1,0 26,0-26,25 26,-25-1,0-24,24-1,1 26,0-50,0 24,0-24,0 0,-1-25,1 25,0-25,-25 0,0 0,25 0,-25 0,-25-25,25 25,0-25</inkml:trace>
  <inkml:trace contextRef="#ctx0" brushRef="#br0" timeOffset="33">17810 11609,'-99'0,"-1"0,1 24,0 1,24 0,1 0,49 0,25-25,25-25,49 0,1 0,49 0,-25 1,25-1,-49 25,-1 25,-24-1,-50 51,-50-1,0 1,-24 24,0-25,-1 1,26-26,24 1,50-50,-1 0,51-25,24 0,-25 0,1 1,-1-1,-49 50,-50-1,-49 1,-25 25,-1 24,1-24,0 24,49-49,1 0,49-25,74 0,1-50,49 26,-25-26,25 25,-25-24,-25 24,-49 25,0 0,-25 0,-50 25,1-25,24 0,-25 0,1-25,49 0,0 0</inkml:trace>
  <inkml:trace contextRef="#ctx0" brushRef="#br0" timeOffset="34">18604 11485,'24'24,"-24"-24,0 25,0 0,0 0,0 0,0-1,-24 26,24-25,-25 0,25-1,0-24,25 0</inkml:trace>
  <inkml:trace contextRef="#ctx0" brushRef="#br0" timeOffset="35">19025 11584,'0'0,"-25"25,1-25,24 74,-25-24,0 24,0 25,25-24,0 24,-25 0,25-24,25-1,-25-24,25-26,-25 1,50-25,-26 0,1-25</inkml:trace>
  <inkml:trace contextRef="#ctx0" brushRef="#br0" timeOffset="36">19496 11931,'-49'0,"49"25,-50-25,25 0,-24 0,24 25,0 24,0-24,25 25,0-26,0 1,25 0,25 0,-25-25,24 0,-24 0</inkml:trace>
  <inkml:trace contextRef="#ctx0" brushRef="#br0" timeOffset="37">19571 11708,'25'0,"0"25,-1-25,26 24,-25 1,24 25,-24-1,-25 26,25-26,-25 26,0-26,0 26,-25-25,25-1,-25 1,1-25</inkml:trace>
  <inkml:trace contextRef="#ctx0" brushRef="#br0" timeOffset="38">18380 13047,'25'-25,"-25"25,25 25,-25 0,0 0,0 0,0 24,0 1,0 24,0 1,0-26,0 26,0-1,0-24,0-1,0 1,25 0,-25-50,0 24,0-24,0 0</inkml:trace>
  <inkml:trace contextRef="#ctx0" brushRef="#br0" timeOffset="39">18901 13146,'0'50,"0"-25,0 25,0-1,0 26,0-26,0 1,-25-1,25 1,0-25,0 0,0-25,-24 0</inkml:trace>
  <inkml:trace contextRef="#ctx0" brushRef="#br0" timeOffset="40">18752 13370,'0'-25,"25"25,25 0,-25 0,24 0,26 0,-26 0,26 0</inkml:trace>
  <inkml:trace contextRef="#ctx0" brushRef="#br0" timeOffset="41">19869 13519,'0'0,"0"0,0 24,-25 1,25 0,0-25,-25 25,25 24,0-24,0 0,25 0,-25 0,49-25,1 0,0 0,24 0,0 0,1 24,24-24,0 0,0-24,1 24,-1 0,25-50,-50 25,26 0,-26-24,0-1,-24 25,-25-24,0 24,-25 0,0 0,0 25,0 0,0-24,0 24,-25 24,25-24,0 0,0 0</inkml:trace>
  <inkml:trace contextRef="#ctx0" brushRef="#br0" timeOffset="42">20389 13791,'0'0,"25"50,-50-25,25 0,-24 24,24-24,-25 25,25-1,-25 1,0-1,25 1,-25-25,25 0,0-25</inkml:trace>
  <inkml:trace contextRef="#ctx0" brushRef="#br0" timeOffset="43">20191 14089,'0'25,"0"0,0-1,0 26,0-25,25 24,-25-24,0 25,25-25,-25 0,24-25,1 0,-25 0,50-25,-25 0,-25 0,49 0,-49 0,25 1,0-1,-25 25</inkml:trace>
  <inkml:trace contextRef="#ctx0" brushRef="#br0" timeOffset="44">13965 15032,'-25'24,"25"-24,-25 25,25 0,0 25,0-26,-24 26,24-25</inkml:trace>
  <inkml:trace contextRef="#ctx0" brushRef="#br0" timeOffset="45">14064 15304,'0'25,"0"0,-25 25,25-25,-24 24,24 26,-25-26,25 26,0-26,25 1,-25-25,49-1,-24 1</inkml:trace>
  <inkml:trace contextRef="#ctx0" brushRef="#br0" timeOffset="46">14312 15255,'0'0,"0"0,0 0,25 25,0-1,0 26,-25 0,25-1,-1 26,-24-26,0 26,0-26,0 1,0-50</inkml:trace>
  <inkml:trace contextRef="#ctx0" brushRef="#br0" timeOffset="47">16768 14957,'0'0,"0"25,25-25,-25 0,25 0,-1 0,26 0,-50 0,50 0,-26 25,1-25</inkml:trace>
  <inkml:trace contextRef="#ctx0" brushRef="#br0" timeOffset="48">16917 15131,'25'25,"-25"-25,24 24,1-24,0 0</inkml:trace>
  <inkml:trace contextRef="#ctx0" brushRef="#br0" timeOffset="49">17636 14784,'0'24,"0"1,0 0,-25 0,25 24,0-24,-24 25,24-1,0-24,0 0</inkml:trace>
  <inkml:trace contextRef="#ctx0" brushRef="#br0" timeOffset="50">18008 14883,'-25'0,"25"49,-49 1,24 0,0-1,0 26,1-1,24-24,0 24,0-24,0-1,0 1,49-25,-24-25,25 0</inkml:trace>
  <inkml:trace contextRef="#ctx0" brushRef="#br0" timeOffset="51">18355 14908,'0'24,"50"1,-25 25,0-1,-1 1,1 24,-25 1,0-1,0-24,0 0,0-1</inkml:trace>
  <inkml:trace contextRef="#ctx0" brushRef="#br0" timeOffset="52">18951 16197,'-25'-24,"25"-26,-25 25,-24 0,24-24,0 24,-25 25,1 0,24 25,0 0,-24-1,24 26,0 24,0 1,0 24,25-24,0 24,25-25,-25 1,50-1,-25 0,24-24,1 0,-1-26,26 1,-1-25,-24-25,24 1,-24-1,24-25,-24-24,-25-1,-1-24,1 25,-25-25,-25 24,1-24,-26 49,0-24,1 24,-1 25,-24 25,24 0,1 0,24 0,0 0,25 0</inkml:trace>
  <inkml:trace contextRef="#ctx0" brushRef="#br0" timeOffset="53">19794 16049,'0'0,"0"0,0-25,0 25,0 0,0 0,25 0,0 0,-25 0,49 0,-24 0,0-25,25 25,24 0,-24-25,24 0,-24 1,24-1,0 0,1-25,-26-24,26 24,-26-24,1 24,0-24,-25-25,24 24,-24-24,-25 0,25 24,0-24,-25 0,0-25,0 25,0 0,0-1,0 1,-25-25,0 25,25-25,-25 25,0-1,1 1,-1 0,0 25,0-1,0 26,0-1,1 0,-1 26,25 24,-25-25,0 50,25-1,-25 1,25 0,-24 25,24-1,-25 1,25-1,-25 1,0-25,25 0,0-25,0 0,0-25,25 0,0 0,-25-24,25-26,-25 26,24-1,-24-24,25 49,-25 0,0 0,25 25,0 25,0 0,-1 0,1 49,0-24,25-26,-25 26,24 0,-49-50,25 24,-25-24,25-24,-25-1</inkml:trace>
  <inkml:trace contextRef="#ctx0" brushRef="#br0" timeOffset="54">20886 12774,'0'0,"0"0,0 0,-25 0,25 0,-25 25,0 25,25 24,-25-24,1 24,24 1,0-1,0-24,24 24,1-49,25 25,-1-26,1-24,0-24,-1-1,1-25,-1 1,-24-1,0-25,-25 26,0-26,-25-24,0 50,-24-1,-1 0,25 50,1-24,-1 24,0 0,0 0,0 0,25 0</inkml:trace>
  <inkml:trace contextRef="#ctx0" brushRef="#br0" timeOffset="55">18678 14139,'0'0,"0"0,0 0,0 0,25-25,-25 50,25-25,-1 0,1 0,0 0,25 0,24-25,0 25,26-25,-1 25,25-25,25-24,0 24,24-25,50 25,-24-24,-1-1,25 1,-24 24,24-25,-49 25,-1-24,-24 24,-25 25,-24-25,-26 25,0 0,-49 0,0 0,0 25,-25-25,-25 0,25-25,-25 25</inkml:trace>
  <inkml:trace contextRef="#ctx0" brushRef="#br0" timeOffset="56">22200 12799,'0'0,"0"25,0-25,0 0,0 25,0-25,0 25,25-25,0 0,-25 0,25-25,-1 0,1 0,0 0,0-24,0-26,-1 26,1-26,0 1,0-25,-25 0,0-26,0 26,0-25,0 0,-25 0,25 0,-25 0,0 0,1 25,-26-25,25 25,-24-1,24 1,-25 0,1 49,24-24,0 24,0 26,25-1,-25 0,1 50,24 0,0-1,0 1,0 50,0-26,0 1,0 24,0-24,0-1,0-24,0 25,0-50,0 0,24 0,-24-25,25-49,-25 24,25-24,0-1,0 1,-25-1,24 51,1-26,-25 25,25 25,-25 25,25 25,-25-26,25 26,-25 0,24-26,-24-24,0 0,0-24,-24-26</inkml:trace>
  <inkml:trace contextRef="#ctx0" brushRef="#br0" timeOffset="57">21010 9872,'0'0,"0"-25,0 25,0-24,0 48,0 1,0 0,0 25,0-26,24 51,-24-25,0-1,0 1,0-1,0-24,0 0,0 0,0-25,0 0,0-25,0 0,0 0,0-24</inkml:trace>
  <inkml:trace contextRef="#ctx0" brushRef="#br0" timeOffset="58">18926 10889,'0'0,"0"0,0 25,-25-25,25 25,0 0,0-25,0 24,0-24,25 25,0-25,24 0,26 0,24-25,0 1,50-1,0-25,49 1,-24-1,49 0,-24-24,24 24,0 1,-24-1,-1 1,-24 24,-26-25,-24 25,-24 1,-26 24,-24-25,-1 25,-49 0,0 0,0-25,-24 25,24-25,0 25,0-25</inkml:trace>
  <inkml:trace contextRef="#ctx0" brushRef="#br0" timeOffset="59">21679 10021,'0'25,"25"-25,0 0,25 0,-1-25,1 0,-1 0,26 1,-26-26,26-24,-26 24,1-24,0-1,-26 1,1-25,0 24,-25-24,0 0,-25-25,25 24,-25 1,-24-25,24 0,-25 0,1 0,-1 0,1 0,-1 0,25-25,-24 25,-1 25,0-25,26 25,-1 0,-25 24,50 26,-25-1,25 0,-25 26,25 24,0 0,0 49,0-24,0 49,0-24,0 0,0 24,0 0,0 1,0-26,-24-24,24 25,0-50,0 0,0-25,0 0,24-49,-24 24,0-24,25-1,-25-24,0 50,0-26,25 50,-25 1,0 24,25 0,0 49,0-24,-1 25,-24-26,25 26,-25-25,0 0,-25-25,25-25,-24 0</inkml:trace>
  <inkml:trace contextRef="#ctx0" brushRef="#br0" timeOffset="60">20538 6648,'-25'0,"25"0,25 0,25 0,-25-25,24 0,1 25,24-25,-24 25,0 0,-1 25,-24 0,-25 0,25 24,-25 1,-25-1,25 26,25-50,-25 24,0 1,49-25,-24-25,0 0,25 0,-26 0,26-25,-50 0,25 0</inkml:trace>
  <inkml:trace contextRef="#ctx0" brushRef="#br0" timeOffset="61">19025 7665,'0'24,"-25"1,50-25,-25 0,50 0,-1-25,51 25,-1 0,0 0,50 0,0 0,24-24,26 24,24 0,0 0,1 0,-1 0,0 0,0 0,0 0,-49-25,0 0,-25 25,-25-25,-25 0,-50 1</inkml:trace>
  <inkml:trace contextRef="#ctx0" brushRef="#br0" timeOffset="62">21803 6995,'25'0,"0"0,25 25,-1-50,26 25,-1-50,0 1,26-1,-1-49,-25 0,25-25,-24-50,24 25,-49-49,24-1,-24-24,-1 0,1 0,-25-25,0-1,-1 1,1 25,0-25,-25 25,0 0,0 24,0 1,0 24,-25 25,25 25,-25 25,25 0,-24 49,24 1,-25-1,25 25,-25 25,0 0,0 0,25 25,-24 0,-1 24,0 1,0 0,0 49,1-25,-1 26,0-26,0 0,25-24,-25 0,25-26,25-24,0-24,0-26,-25-24,25-1,-1-24,1 0,-25-1,25 26,-25-25,25 49,-25-24,0 49,25 25,-25 25,24 0,26 24,-25 26,0-1,24 0,1 26,-25-26,24 1,-24-26,0-24,0 0,-25-25,0-25,0 0</inkml:trace>
  <inkml:trace contextRef="#ctx0" brushRef="#br0" timeOffset="63">22324 1687,'0'0,"0"-25,25 25,0-25,24 0,1 0,24 1,1-1,-26 0,26 25,-25-25,-1 50,1 0,-25 0,-1 24,-24-24,0 25,0-1,0 1,25-25,0 0,0-1,0 1,-1-25,26 25,-25 0,0-25,-25 49,0-24,-25 0,-25 25,1-26,-1 1,0-25,1 25,-1-25,25 25,1-25,-1 0,0 0,25 0,0 0,25-25</inkml:trace>
  <inkml:trace contextRef="#ctx0" brushRef="#br0" timeOffset="64">22870 1414,'-25'-50,"0"1,-24-1,-1 25,0-24,1 49,-26-25,1 50,0-25,-1 24,1 26,-25 0,24 24,-24-24,49 49,-24 0,24 25,1-25,24 25,25 0,25-24,24 24,26-25,-1-25,25 1,25-26,0 1,0 0,25-50,-25 0,25-25,-25-25,-25 0,1-24,-1-25,-25 0,-24-1,-25-24,-1 0,-24 0,-24-24,-1 23,0-23,-49 48,24 1,0 0,-24 25,0-1,24 50,-49 1,49 24,-24 24,24 26,-24 0,24-26,-24 51,24-1,25-24,0-1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2T20:57:10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17066 17165,'-25'0,"25"0,-25 0,25-25,-25 0,0 25,1-25,-26 1,0-1,26 0,-51 25,50-50,-49 26,0-1,24 0,-24 0,-26 0,26-24,-25 24,-25 0,24 0,-24 1,-24 24,-1 0,0-25,-25 0,1 25,-1-25,0 25,-24-25,-1 25,1 0,-25 0,24 0,-49 0,25 25,-25-25,0 25,0 0,0-25,-25 25,0-25,0 24,0-24,-24 25,-1-25,25 25,-24-25,-1 25,0 0,-24-25,24 24,1 1,-1-25,0 0,1 0,-1 0,0 0,25 0,1 0,-1-25,25 25,0 0,0 25,0-25,0 0,24 25,26 0,-1 0,1 24,24-24,50 0,-25 0,25 24,25 1,25-1,-1 1,26 24,24-24,25 0,0-1,25 1,24 0,1-1,24 1,26-25,24-1,25 1,-1 0,26 0,24 0,1-25,24 24,0-24,1 0,24 0,0 0,25 0,-1 0,-24 0,75 0,-25 0,-1 0,1 25,-1 0,1 0,0 24,-1 1,-48 0,48-1,-24 1,25-1,-1 1,26 0,24-26,-24 26,24-25,0-25,-24 25,49-25,-25-25,25 0,-25 0,25 0,-24 1,24-26,24 0,-48 26,-26-26,1 0,-26-24,-24 24,-25-24,0 24,-99-49,25 25,-25-25,-25 24,-50-49,0 25,-49 0,-25-25,-25 0,-49 24,0-24,-50 25,-25 25,0-1,-74 26,-1-1,-24 25</inkml:trace>
  <inkml:trace contextRef="#ctx0" brushRef="#br0" timeOffset="1140.0652">10616 7094,'25'0,"-25"50,0-25,0-1,0 26,0 0,-25-1,25-24,0 25,-24-1,24-24,0-25</inkml:trace>
  <inkml:trace contextRef="#ctx0" brushRef="#br0" timeOffset="1397.0799">10964 7169,'0'24,"-25"1,0 25,0-1,0 26,1 24,-1 0,0 0,25 25,-25-24,25 24,25-25,-25-49,25 24,0-24,24-26,-24-24</inkml:trace>
  <inkml:trace contextRef="#ctx0" brushRef="#br0" timeOffset="1833.1048">11361 7268,'24'25,"-24"-1,0 1,0 25,0-1,0 26,0 24,0-25,-24 1,24-26,0 1,0 0,-25-26,25-24,25-24,-25 24,24-50,1 25,0 25,25-25,-26 25,26 25,-25-25,24 25,-24 25,0-1,-25-24,0 25,0-25,0-1,-25 1,0-25,1 0,-1 0,-25-25,25 1,1 24,24-25,-25 0,25 0,0 25,25 0</inkml:trace>
  <inkml:trace contextRef="#ctx0" brushRef="#br0" timeOffset="2086.1193">12353 7665,'0'0,"-25"0,0 0,0 24,1 1,-26 0,25 0,25 24,0-24,0 25,0-1,25-24,0 0,0 0,24 0,1-25,-1 0</inkml:trace>
  <inkml:trace contextRef="#ctx0" brushRef="#br0" timeOffset="2297.1314">12824 7243,'25'25,"0"0,24 24,-24 26,0-1,-25 0,0 26,-25-51,25 50,-25-49,25 24,-25-49</inkml:trace>
  <inkml:trace contextRef="#ctx0" brushRef="#br0" timeOffset="2741.1567">16024 6846,'25'25,"24"-25,-49 25,25 24,0 1,-25 0,0-1,0 26,0-26,0 1,0-25,0 24</inkml:trace>
  <inkml:trace contextRef="#ctx0" brushRef="#br0" timeOffset="3029.1732">16669 7367,'25'25,"-50"-25,0 25,0 24,0 1,1-1,-26 1,25 24,-24 1,49-1,-25 25,25-24,25-1,-25-24,49 0,-24-26,0 1,24-25,1 0</inkml:trace>
  <inkml:trace contextRef="#ctx0" brushRef="#br0" timeOffset="3616.2067">17165 7640,'-25'0,"25"0,-25 0,0 0,1 25,-1-25,0 24,0 1,0 0,25 25,0-1,0-24,0 25,25-1,0-24,0 0,0 0,24-25,-24 0,25-25,-1 0</inkml:trace>
  <inkml:trace contextRef="#ctx0" brushRef="#br0" timeOffset="3826.2188">17537 7317,'25'0,"0"25,-1 0,26 49,-25 1,0-1,24 1,-49 24,0 0,0-25,0 1,0-25,0-26,25-24</inkml:trace>
  <inkml:trace contextRef="#ctx0" brushRef="#br0" timeOffset="4158.2373">21580 6846,'0'50,"0"-1,0 26</inkml:trace>
  <inkml:trace contextRef="#ctx0" brushRef="#br0" timeOffset="4445.2542">21754 7640,'0'25,"-50"49,25 0,0-24,1 49,24-49,-25 24,25 1,25-26,-25 1,49-25,-24-25,25 0</inkml:trace>
  <inkml:trace contextRef="#ctx0" brushRef="#br0" timeOffset="4649.2659">22299 7441,'0'0,"25"25,0 0,0 25,0-1,-1 26,1 24,0-25,-25 25,25-24,-25 24,0-49,0-1</inkml:trace>
  <inkml:trace contextRef="#ctx0" brushRef="#br0" timeOffset="6163.3525">11361 9773,'0'0,"0"25,24-50,-24 25,50-25,-25 0,0-24,24 24,1-25,-1 1,1-1,-25 25,0-24,-1 49,-24 0,0 0,0 49,0 1,0 24,-24 1,24-1,-25 25,25 1,-25-26,25 1,-25-1,25-24,0-1</inkml:trace>
  <inkml:trace contextRef="#ctx0" brushRef="#br0" timeOffset="6341.3627">11509 10368,'25'0,"25"0,-25 0,-1 0,26-24,0 24,-1-25,-24 25,25-25,-1 0</inkml:trace>
  <inkml:trace contextRef="#ctx0" brushRef="#br0" timeOffset="6963.3983">17115 9798,'-25'-25,"1"0,24 25,0-49,24 24,1 0,-25 25,50-25,-25 25,24 0,-24 0,25 25,-26 25,1 24,0 0,0 1,-50 24,0 0,0-24,-24-1,-1 1,1-1,-26-24,26-26,-26 26,26-50,24 0,0 0,0-25,25 0,25 25,0-24,24 24,1 0,0 24,24-24,0 50,1-25,-26 0,26-1,-1-24,1-24,-1-1</inkml:trace>
  <inkml:trace contextRef="#ctx0" brushRef="#br0" timeOffset="7506.4293">21779 9674,'49'0,"1"0,-1 0,26 0,-1 0,-24 25,-1-1,-24 1,-25 25,0-25,-25 24,1 1,-1-1,25-24,-25 25,25 0,0-1,25 1,-25-1,25 1,-1-25,-24 24,0 1,-24-25,-1 0,0-1,-25-24,1 0,-1 0,1 0,-1 0,25 0,0-24,25 24,0-25</inkml:trace>
  <inkml:trace contextRef="#ctx0" brushRef="#br0" timeOffset="7971.4559">22250 9674,'-25'-75,"0"1,-24 24,-26-24,26 0,-51 24,1 25,-25 25,0 0,-25 50,0 24,25 25,-24 25,24 50,24-25,26 49,49-24,50-25,25 0,24-25,50-25,25 0,0-74,24 0,1-25,0-50,-1-24,-24-26,-25-24,-25-24,-24-26,-26 25,-24-25,-25 26,-25-1,-24 50,-26 24,1 26,-1 24,1 25,0 0,-1 49,26-24,-1 50</inkml:trace>
  <inkml:trace contextRef="#ctx0" brushRef="#br0" timeOffset="8383.4795">21803 11088,'25'0,"0"24,25-24,-26 25,51 0,-26 25,26-1,-1 1,-24 49,24-24,1 49,-26-25,1 25,-1 0,-24 25,0 0,-25-25,-25 0,-24 0,-1 24,0-24,-24 0,0 0,-1 1,1-1,-25-25,24 25,1-25,-1-25,26 26,-26-51,50 1,-24-1,24-24,25-25,0 0,0 0</inkml:trace>
  <inkml:trace contextRef="#ctx0" brushRef="#br0" timeOffset="10049.5748">5779 16768,'0'0,"0"0,-24 0,24 0,0 0,0 0,-25-25,25 25,0 0,0 0,25 0,-1-25,1 25,25-24,0-1,24-25,25 1,0-1,25 0,25-24,25 24,24-24,1 24,24-24,0-1,25 26,0-1,25-24,0 24,25 1,-25-1,49 25,25-24,-49 24,49-25,0 25,-24 1,74-1,-25 25,-25-25,0 25,1-25,49 25,-25 0,0 0,-50-25,50 25,50 0,-75-24,25 24,-25-25,1 25,-1-25,0 0,-24 0,-26 0,26-24,-26 24,1 0,-25-24,-25-1,0 25,-25 0,-49-24,0 24,-1-25,-49 26,0-1,-25 0,-24 0,-25 0,-26 1,1-1,-25 0,-25 25,-24-25,-1 0,0 1,1-1,-1 0,-24 25,24-25,1 25,24 0,0-25,0 25,25 0,0 0,0 0,50 0,-25 0,24 0,1 25,24-25,-24 0,-1 0,1 0,-25 0,0 0,-25 25,-25 0,0 0,0-1,-24 26,-1-25,0 24,1 1,24-25,0 24,25-49,0 25,0-25,25 0,0 0</inkml:trace>
  <inkml:trace contextRef="#ctx0" brushRef="#br0" timeOffset="10453.5978">21158 14734,'75'0,"-26"0,1 0,0 0,-26 0,1 0,-25 25,0 0,-25-1,1 1,-1 0,0 0,0 24,0-24,25 25,50-1,-25 1,24 0,1-1,-25-24,24 25,-24-1,-25-24,-25 25,1-50,-26 25,0-25,-24 24,24-24,-24-24,24 24,26-25,-1 25,0-25,0 25</inkml:trace>
  <inkml:trace contextRef="#ctx0" brushRef="#br0" timeOffset="10897.6233">21208 14436,'-50'-74,"1"24,-26 25,-24 1,25 24,-1 24,-24 26,25 25,-1 24,1 25,24 0,1 25,24-1,25 1,25-25,24 0,26 0,-1-24,25-26,25-49,0 0,25-25,-25-25,25 0,-25-74,-25 24,25-49,-49-25,-26 1,1-1,-25-25,-25 25,-25 1,-25 24,-24-1,-1 76,1-1,-25 25,0 50,-1 0,26 25,-25-1,24 26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2T20:58:06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9054 8210,'0'0,"0"0,25 25,-25-25,0 0,0 0,0 0,0 0,0-25,0 25,0-24,0-1,0 0,0 0,0-24,0-1,0 0,0 1,0-1,24 0,-24 1,-24-1,24 25,0 1,0 24,0-25,0 0,0 25,0 0,0 0,0 0,24 0,-24 25,25 0,0-1,0 1,0 25,-1-1,26 1,-25 24,24-24,1 0,0 24,-1-24,-24-1,25-24,-1 25,-24-25,0-1,0-24,-1 0,1 0,-25-24,25-1,-25-50,0 1,25-25,0-1,-25-24,24 0,-24 25,25-25,-25 25,0 25,0 24,0 0,0 26,0-1,-25 25,25 0,0-25,0 25,0 0,0 0,25-25,0 25,0-25</inkml:trace>
  <inkml:trace contextRef="#ctx0" brushRef="#br0" timeOffset="7348.4203">11633 7714,'0'0,"0"0,25 0,-25 0,50-25,-50 1,49 24,-24-25,0-25,0 25,24-24,-24 24,0-25,0 1,-25 24,25 0,-1 25,-24-25,0 1,0 24,0 0,0 0,0 0,0 24,0 1,0 0,0 25,-24-1,24 1,0-1,-25 26,25-26,0 26,0-1,-25 1,25-1,0-24,0-1,0 1,0 0,0-26,0 1,0 0,0-25,0 0,25 0,-25-25,0 0,0 25</inkml:trace>
  <inkml:trace contextRef="#ctx0" brushRef="#br0" timeOffset="7951.4548">11435 8260,'0'25,"0"-25,0 25,0-25,0 0,0 0,0 24,0-24,0 0,0 0,25 0,0-24,24 24,1 0,-1 0,1-25,24 25,1 0,-1-25,1 25,-1 0,0 0,-24 0,0 25,-25-25,-1 0,1 0,-25 0,0 0,0 0,25 0,-25 0,0 0,0 0,0 0,0 0,0 0,0 0,0 0,0 0,0 0,0 0,0 0,0 0,0 0,0 0,0 0,0 0</inkml:trace>
  <inkml:trace contextRef="#ctx0" brushRef="#br0" timeOffset="19911.1388">5779 13419,'0'0,"-24"0,24 0,0 0,0 0,0 0,0 0,24 0,-24-24,25 24,-25-25,50-25,-25 25,0 1,-1-1,1 0,25 0,-50 0,25 0,-25 25,0 0,0-24,0 24,0 0,0 0,0 24,0 1,0 0,0 0,0 25,-25-1,25 1,0-1,-25 1,25 24,-25-24,25-25,-25 24,25 1,0-25,-24 0,24 24,0-49,0 25,0 0,0-25,0 0,0 0,0 0,0 0,0 0,0 0,0 0,0 0</inkml:trace>
  <inkml:trace contextRef="#ctx0" brushRef="#br0" timeOffset="20415.1677">5680 13965,'0'0,"0"0,0 0,0 0,0 0,0 0,0 0,0 0,25 0,0 0,0 0,-1 0,26 0,0 0,-1-25,1 25,0 0,-1 0,-24 0,0 0,24 0,-49 0,0 0,0 0,25 0,-25 0,0 0,0 0,0 0,0 0,0 0,0 0,0 0,0 0,0 0,0 0,0 0,0-25,0 25,0 0</inkml:trace>
  <inkml:trace contextRef="#ctx0" brushRef="#br0" timeOffset="21527.2313">5705 14387,'0'0,"25"0,-25-25,0 25,0 0,0 0,0 0,0 0,-25 0,25 25,-25 0,25-25,0 24,-25 26,25 0,0-1,-24 26,24-26,0 26,0-26,0 1,24-1,-24 1,25 0,-25-26,0 1,25 0,-25 0,25-25,-25 25,0-25,0 0,0 0,0 0,25 24,-25-24,0 0,0-24,0-1,0 0</inkml:trace>
  <inkml:trace contextRef="#ctx0" brushRef="#br0" timeOffset="22338.2777">18752 14213,'0'0,"0"25,25-25,0 25,-25-1,50 26,-26 0,1 24,0 1,25 24,-26 0,-24-25,0 26,0-1,-24-25,24 25,-25-49,0 24,0-24,0-25,1 0,24 0,0-25,24 0,1 0,0-25</inkml:trace>
  <inkml:trace contextRef="#ctx0" brushRef="#br0" timeOffset="44489.5446">6300 14064,'0'0,"0"25,-24 0,-1 24,0 26,0-1,0 26,-24-1,24 0,0 25,25 0,-25 0,50-25,-25-24,25-1,0-24,24-26,1 1,0-50,-26 1,26-1,-25-25</inkml:trace>
  <inkml:trace contextRef="#ctx0" brushRef="#br0" timeOffset="44655.5541">6028 14784,'0'0,"24"24,1-24,25-24,-1 24,-24-25,25 25,-1-25,1 25</inkml:trace>
  <inkml:trace contextRef="#ctx0" brushRef="#br0" timeOffset="45077.5783">6598 14585,'25'0,"0"25,-25-25,24 50,1-1,-25 1,25 24,-25-24,0-1,0 1,25 0,-25-26,0-24,0 0,0-24,-25-26,0 25,-24-24,-1 24,25 25,-49 0,24 0,1 25,24 24,25 26,0-26,25 1,-1-1,26-24,0-25,24 0,-24 0,-1-25,26-24,-51 24,26-25,-25 26,0-1,-25 25,0 25,25-1,-25 1,-25 0,25 0,25 24,-25-49,24 0,-24-24,50-26</inkml:trace>
  <inkml:trace contextRef="#ctx0" brushRef="#br0" timeOffset="45211.5859">7020 14263,'0'-50,"-25"25,0 50,25-25,-25 25,25-25,0 0,0 0</inkml:trace>
  <inkml:trace contextRef="#ctx0" brushRef="#br0" timeOffset="45421.5974">7293 13915,'0'25,"0"0,0 25,0 24,0 25,-25 0,25 26,0-1,0 0,-25 0,25-25,25 0,-25-25,0-49,25 0,-25-25</inkml:trace>
  <inkml:trace contextRef="#ctx0" brushRef="#br0" timeOffset="45598.6081">7541 14883,'24'0,"26"0,-25-25,24 0</inkml:trace>
  <inkml:trace contextRef="#ctx0" brushRef="#br0" timeOffset="46024.6323">8558 14039,'24'-74,"-24"24,-24 1,-1 24,0 0,0 50,-24 0,-1 24,25 26,-24 24,24 50,0 0,0 24,25 1,-25 24,25-24,0 24,0-49,0-25,0 0,-24-49,-1-26,25-24,-25-25</inkml:trace>
  <inkml:trace contextRef="#ctx0" brushRef="#br0" timeOffset="46390.6533">8086 15280,'0'-75,"25"1,0-1,25 26,-26-1,26-24,0 24,24 1,-24-1,-1 0,1 26,-1-1,1 0,-25 50,0 0,-1-1,-24 26,0 0,25 24,-25 0,0 1,0-26,25 1,-25 0,25-26,-25 1,0-25,0 0,-25-25,0-24,0-1,1 25,-1-24,-25-1,25 25,1-24,-1 49,25-25,0 25,0 0,25-25,-1 25</inkml:trace>
  <inkml:trace contextRef="#ctx0" brushRef="#br0" timeOffset="46668.6688">9153 14684,'25'0,"-25"-24,0 24,0 0,0-25,-25 50,0-1,0 1,1 25,-1-1,0 26,25-26,25 26,0-26,24 26,1-50,-1 24,1-24,0-25,-26 0,26 25,-50-25,25 0</inkml:trace>
  <inkml:trace contextRef="#ctx0" brushRef="#br0" timeOffset="47224.7008">6449 15553,'0'0,"25"0,0-25,24 25,1 0,49 0,25 0,0 0,50 0,0-25,24 25,0 0,26-25,-26 25,-24-25,-1 25,-24 0,-50-24,-24 24,-1 0,-24 0,-50 0,25 0,-25 0,24 24,-24-24,0 25</inkml:trace>
  <inkml:trace contextRef="#ctx0" brushRef="#br0" timeOffset="51491.9451">10864 14287,'0'0,"-24"0,24 0,-50 50,50-25,-50 25,26 49,-1-25,0 25,25 25,-25-24,25-1,0-25,0 25,0-49,25 0,0-26,-25 1,25-25</inkml:trace>
  <inkml:trace contextRef="#ctx0" brushRef="#br0" timeOffset="51648.9541">10964 15007,'0'0,"24"0,1 0,0 0,25 0,-1-25,1 25,24-25,-24 0</inkml:trace>
  <inkml:trace contextRef="#ctx0" brushRef="#br0" timeOffset="52305.9912">11832 15156,'0'0,"0"-50,0 25,0-24,-25-1,25-24,-25-1,25 26,0-1,0 25,-25 0,25 25,25 0,-25 50,0 0,25 24,0-24,24 24,1 0,-25-49,24 0,1 0,0-50,-1 0,-24-24,25-26,-50 1,25-1,-25 1,0 0,0-1,-25 50,25-24,0 24,0 25,25 25,-25 0,49-1</inkml:trace>
  <inkml:trace contextRef="#ctx0" brushRef="#br0" timeOffset="52561.0063">12849 14635,'0'0,"25"25,-25-1,0 26,0-25,0 24,0 26,0-26,0 1,0 0,0-1,0-24,24 0</inkml:trace>
  <inkml:trace contextRef="#ctx0" brushRef="#br0" timeOffset="52757.0175">13097 14337,'49'0,"-24"50,25-1,0 26,-1 24,-24 25,25 0,-50 25,0-25,0 0,-25 0</inkml:trace>
  <inkml:trace contextRef="#ctx0" brushRef="#br0" timeOffset="57749.303">14660 14114,'0'0,"0"0,-25 25,0-1,0 26,0 0,1 24,-1 1,0 24,0 25,0-25,25 25,0-25,0 0,0 1,0-51,25 26,0-51,-25 1,50-25</inkml:trace>
  <inkml:trace contextRef="#ctx0" brushRef="#br0" timeOffset="57990.3168">14883 14560,'-25'0,"25"25,0-25,-25 50,25 24,0-24,-25 24,25 1,-24-1,24-24,-25-1,25 1,0-25,0-25</inkml:trace>
  <inkml:trace contextRef="#ctx0" brushRef="#br0" timeOffset="58457.3435">14585 14858,'0'0,"0"0,25 0,0-25,24 0,1-24,24 24,-49 0,50-24,-51-1,26 25,-25 25,0-25,-1 50,-48-25,24 25,-25 25,0-1,0-24,0 25,-24-26,-1 26,25-50,1 0,-1-25,0 0,0-24,25-1,0-24,0-1,0 1,0 0,0 49,0-25,0 25,0 25,0 25,0 25,25 24,-25 1,25-1,0 25,-1-24,1-1,0 0,0-24,24 0,-24-26,0 1,0-25,-25-25</inkml:trace>
  <inkml:trace contextRef="#ctx0" brushRef="#br0" timeOffset="60390.4541">15528 15106,'25'-50,"-25"26,24-26,-24 0,25 1,-25-26,0 26,25-1,-25-24,0 49,-25-25,25 26,0 24,0 0,0 24,25 1,-25 25,25 24,0-24,-1 24,26 1,-25-1,24-49,1 24,0-49,-1-24,-24-1,25-25,-26-24,1-1,0-24,-25 0,25 0,-50 0,25 24,0 1,0 24,-25 25,25 0,0 25</inkml:trace>
  <inkml:trace contextRef="#ctx0" brushRef="#br0" timeOffset="62275.5618">16644 15056,'-25'25,"25"-25,0 0,0 0,0-25,0 1,0-1,25-50,0 26,0-26,-1 1,1-25,-25 24,25-24,0 25,0-1,-25 26,24-1,-24 25,0 25,0 0,0 25,25 25,-25 24,25 1,-25 24,25 25,0-25,-25 25,24-25,1-24,0-1,0 0,0-24,-25-50,24 25,-24-25</inkml:trace>
  <inkml:trace contextRef="#ctx0" brushRef="#br0" timeOffset="62427.5706">16669 14957,'0'0,"0"25,49-25,-24 0,25-25,-25 0</inkml:trace>
  <inkml:trace contextRef="#ctx0" brushRef="#br0" timeOffset="62695.586">17363 14858,'0'0,"0"-25,0 25,-25-25,1 25,-1 0,0 25,0 0,0 0,1 0,24 24,0 1,-25-1,50-24,-25 0,24 0,1-25,0 0</inkml:trace>
  <inkml:trace contextRef="#ctx0" brushRef="#br0" timeOffset="62863.5955">17512 14883,'25'-25,"-25"25,-25 25,0-25,0 25,1 24,-1 1,25-1,0 1,0-25,0 0,25-1,24-24,-24 0,25-24</inkml:trace>
  <inkml:trace contextRef="#ctx0" brushRef="#br0" timeOffset="63051.6063">17810 14238,'0'-75,"0"51,25 24,24 49,1 26,-1 24,1 0,-25 50,24 0,-24 0,-25-1,0 1,-25-50,-24 1</inkml:trace>
  <inkml:trace contextRef="#ctx0" brushRef="#br0" timeOffset="75865.3392">6102 13320,'25'-74,"-25"49,-25-25,0 25,0 1,-24 48,-26 1,1 0,24 0,1 0,-1 0,25-25,25 0,0 0,50-25,24 0,-24 0,24 0,1 25,-50 0,24 25,-49 25,0-25,-25 24,-24 1,24-1,0 1,-24-25,49 0,24-25,1-25,25 25,-1-25,1 25,0 25,-26 0,-24-1,-24 26,-26 0,0 24,1-24,-1-1,1 1,-1-25,50-1,0-24,25-24,0-1,24 0,1-25,24 1,-24-26</inkml:trace>
  <inkml:trace contextRef="#ctx0" brushRef="#br0" timeOffset="76523.3769">6772 13717,'0'50,"0"-50,-25 24,25-24,0-24,25-1,-25-25,24 1,1-26,0-24,0 25,0-26,0 1,-1 0,26 49,-50-24,25 24,0 50,-25 0,24 0,-24 50,0-1,0 26,0-26,25 51,-25-26,25 25,-25-49,25 24,0-24,-1 0,1-26,-25 1,0-25,0-25,0 1,0-26,0 25</inkml:trace>
  <inkml:trace contextRef="#ctx0" brushRef="#br0" timeOffset="76688.3863">6995 13395,'-25'24,"0"-24,25 25,0-25,25 0,0 0,0 0,24-25,1 25,0 0,-1-24,-24-1,25 25,-1-25</inkml:trace>
  <inkml:trace contextRef="#ctx0" brushRef="#br0" timeOffset="76958.4017">7590 13295,'0'-24,"0"-1,0 0,-25 25,25 0,-24 0,-1 0,25 25,-25 24,0 1,0 0,25-26,0 26,-24 0,48-1,-24-24,0 0,50-25,-25 0,0-25,24 25</inkml:trace>
  <inkml:trace contextRef="#ctx0" brushRef="#br0" timeOffset="77200.4154">7937 13320,'25'-25,"-25"25,-25 0,1 0,-1 25,0-25,0 25,0 0,1 0,24-1,0 26,0 0,0-26,24 1,1 0,0 0,25-25,-26 0,26 0,0-25,-25 25</inkml:trace>
  <inkml:trace contextRef="#ctx0" brushRef="#br0" timeOffset="77805.4501">8384 13047,'-25'-74,"0"24,-24-24,-1 24,-24 1,-1 24,-24-25,0 25,-25 1,0-1,-25 25,-25 0,1 25,-1-1,0 1,1 25,24-1,-25 1,50 24,0 1,25-1,0 1,49 24,1-25,24 1,25 24,25-25,-1 1,26-1,25 1,-1-1,25-24,0-1,25 1,25-25,25-1,-1-24,26 0,-25-24,49-1,-50 0,26-25,-26 1,26-1,-50 1,-25-26,0 1,-50 24,1-24,-26-1,-24 26,-25-26,0 1,-50-25,1 49,-26-24,-24-1,-25 26,-25 24,-24 0,-1 25,-24 25,-1 24,1-24,-1 25,26-1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1:01:41.8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30 42,'0'0'35,"0"0"0,0 0-6,0 0-7,0 0-5,0 0-5,0 0-3,0 0-3,0 0-1,0 0-2,0 0-1,0 0-1,0 0 0,0 0-2,0 0 0,0 0-4,0 0-6,0 0-29,7-11 1,-7 11-1,10-19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9-08T00:35:13.6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7T21:01:48.4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 39 52,'-16'-6'30,"2"-3"-5,14 9-20,0 0-32,9-13-5,3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2T20:32:40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 6846,'0'0,"25"-25,-25 0,0 25,0 0,0 0,-25-24,25-1,0 25,0-25,0 0,0 0,0 1,0-1,25-25,-25 1,25 24,-25-25,24 1,1-1,-25 25,25-24,-25 24,0-25,25 50,-25-25,0 25,25 0,-25 0,0 25,0 0,0 25,0-26,-25 26,25 0,0-1,0 1,25-25,-25 24,0-24,0-25,24 0,1 0,-25-25,25 0,0 1,0-1,-25-25,24 1,1-1,-25 25,25-24,-25-1,25 25,-25 25,0-25,0 25,0-24,0 24,25 24,-25 1,0 0,0 0,0 24,24 1,-24 0,0-1,25 1,-25-25,25 24,-25-24,0 0,0 0,0-1,25-24,-25 0,0 25,0-25,0 0,0 0,0 0,0 0,0 0,0 0,25 0</inkml:trace>
  <inkml:trace contextRef="#ctx0" brushRef="#br0" timeOffset="1692.0968">2803 7144,'0'0,"0"0,0 0,0 0,0 0,0 0,0 0,-25 0,25-25,0 25,-25 0,25 0,0 0,0 0,-24 0,24 0,0 0,0 0,0 25,-25-25,25 25,-25-1,25 26,-25 0,25-1,-25-24,25 49,-25-24,25 0,-24-1,24 1,0-25,0-1,0 26,0-50,0 25,24 0,-24-1,0-24,25 25,-25-25,0 0,0 0,0 0,25 25,-25-25,0 25,0-25,25 0,-25 0,0 25,0-25,0 0,0 0,0 24,0-24,0 0,0 0,0-24,0 24</inkml:trace>
  <inkml:trace contextRef="#ctx0" brushRef="#br0" timeOffset="28433.6263">5407 6995,'0'-25,"0"25,0 0,-24-25,24 1,0-1,-25 0,25 25,-25-25,25 25,-25-25,0 25,1-25,24 25,-50 0,50 0,-25 25,0 0,1 0,24-25,0 50,-25-1,25 1,0-1,0 1,25 0,-25 24,0-24,0 24,24-24,-24 24,0-24,0 24,0-24,0 24,0-24,0-1,0 1,0-1,0 1,-24-25,24 0,0 0,0-25,0 24,0-24,-25-24,25-26</inkml:trace>
  <inkml:trace contextRef="#ctx0" brushRef="#br0" timeOffset="28668.6398">5035 7590,'25'0,"0"-25,0 25,0 0,-1 0,1 0,0 0,0 0,0 25,-1 0,1-25,-25 25,25 0,-25-25,25 0,-25 24,25-24,-25 0,0 0</inkml:trace>
  <inkml:trace contextRef="#ctx0" brushRef="#br0" timeOffset="28860.6508">5407 7392,'0'-25,"0"25,0 0,0 0,-24 25,24-25,0 25,0-25,0 0,0 24,0-24,0 25</inkml:trace>
  <inkml:trace contextRef="#ctx0" brushRef="#br0" timeOffset="29112.6652">5457 7764,'0'0,"0"-25,-25 25,25-25,0 0,0 1,-25 24,25-25,-24 0,24 0,0 25,24-25,-24 25,25-24,-25-1,25 25,0 0,0-25,-1 0,1 25</inkml:trace>
  <inkml:trace contextRef="#ctx0" brushRef="#br0" timeOffset="29592.6926">5705 7565,'0'0,"0"0,0 0,-25 0,25 0,-25 0,25 25,-24-25,24 0,0 0,0 25,0-25,24 25,-24-25,25 25,0-25,0 24,-25-24,25 25,-25-25,0 25,0-25,-25 0,25 25,-25-25,0 0,0 0,1 0,-1 0,0 0,0 0,25 0</inkml:trace>
  <inkml:trace contextRef="#ctx0" brushRef="#br0" timeOffset="29938.7124">5804 7268,'0'25,"0"24,0-24,0 25,-25-1,50 1,-50-1,50 1,-25 0,0-26,0 26,0-25,0 0,0-25,0 0</inkml:trace>
  <inkml:trace contextRef="#ctx0" brushRef="#br0" timeOffset="30113.7224">5680 7516,'0'0,"0"-25,25 25,0 0,0 0,24-25,-24 25,25 0,-25 0,24-25,-24 25</inkml:trace>
  <inkml:trace contextRef="#ctx0" brushRef="#br0" timeOffset="30546.7472">6375 7218,'0'25,"0"0,-25 24,25 1,-25-25,0 49,1-24,-1-1,25 1,-25 0,25-26,0 1,0 0,0 0,0-25,25 25,0-25,-1 0,26 0,-25 0,0 24,24-24,-24 0,0 0,-25 0,25 0,-25 0,0 25,0-25</inkml:trace>
  <inkml:trace contextRef="#ctx0" brushRef="#br0" timeOffset="30992.7727">4862 7293,'-25'24,"0"1,25 0,-50 25,50-1,-24 1,24 24,0-24,0 24,0-24,24-1,1 1,0-25</inkml:trace>
  <inkml:trace contextRef="#ctx0" brushRef="#br0" timeOffset="31547.8045">6722 7243,'25'25,"0"0,-1 24,1-24,0 25,0-1,-25 1,0-1,0 26,0-26,-25 1,25 24,-25-49,25 0,-25 0,25 0</inkml:trace>
  <inkml:trace contextRef="#ctx0" brushRef="#br0" timeOffset="34185.9554">8731 7491,'25'25,"-25"-25,25 49,-25-24,0 25,0-25,25-1,-25 1,0 0,0-25,0 0,-25-25,25 0,0 1,-25-1,25-50,-25 26,25-1,0 1,25-1,-25 25,25 0,-25 1,25-1,-1 25,1-25,25 25,-25 0</inkml:trace>
  <inkml:trace contextRef="#ctx0" brushRef="#br0" timeOffset="34641.9813">8979 7417,'0'0,"25"0,-25 0,25-25,0 25,0-25,-1 25,1-25,0 0,-25 1,25-1,-50 25,25-25,-25 25,0 0,1 25,-1 0,0-1,0 1,0 0,0 25,25-26,0 26,0-25,0 0,25 24,0-24,-25-25,25 25,0-25,0-25</inkml:trace>
  <inkml:trace contextRef="#ctx0" brushRef="#br0" timeOffset="34938.9983">9351 7367,'0'0,"0"0,0 0,0 0,-24 0,-1 0,0 25,0 0,0-1,25 1,0 0,25 0,-25-25,25 25,0-1,0 1,-1 0,-24 0,0-25,0 25,0-25,-24 0,-1 0,0 24,0-24,0 0,1-24</inkml:trace>
  <inkml:trace contextRef="#ctx0" brushRef="#br0" timeOffset="35194.013">9426 7069,'0'25,"0"-25,0 50,0-25,0 24,0 26,25-26,-25 26,0-1,0-24,24-1,-24 1,0-25,0-1</inkml:trace>
  <inkml:trace contextRef="#ctx0" brushRef="#br0" timeOffset="35361.0225">9351 7342,'-24'-25,"24"25,-25 0,25 0,25 0,-1 25,1-25,0 25,25-25,-1 0,1-25</inkml:trace>
  <inkml:trace contextRef="#ctx0" brushRef="#br0" timeOffset="35787.0469">9971 7169,'0'0,"25"24,-25 1,0 0,0 25,-25-1,1-24,24 25,-25-1,0 1,0-1,25-24,-25 25,25-25,25-25,-25 24,50-24,-25 25,-1-25,1 25,25-25,-50 0,25 25,0-25,-25 0</inkml:trace>
  <inkml:trace contextRef="#ctx0" brushRef="#br0" timeOffset="36209.0709">8558 7243,'-25'50,"-25"-1,25 26,1-1,24-24,0 49,0-50,24 26,26-1,0-49,-1 25,26-26</inkml:trace>
  <inkml:trace contextRef="#ctx0" brushRef="#br0" timeOffset="36652.0963">10269 7094,'0'0,"25"25,-25 0,25 0,0 24,-25 26,24-1,-24 0,0 1,0 24,-24-25,24 1,0-1,0-49</inkml:trace>
  <inkml:trace contextRef="#ctx0" brushRef="#br0" timeOffset="37252.1305">12030 6970,'25'0,"0"50,0-25,-1 24,-24 26,25-26,-25 50,0 1,0-1,-25 0,25 0,-24 0,-1-24,25-1,-25-24</inkml:trace>
  <inkml:trace contextRef="#ctx0" brushRef="#br0" timeOffset="53374.0529">3026 8210,'0'0,"0"0,-25 0,25 0,-24 0,24 25,-25-25,25 0,0 25,0-25,0 0,0 0,0 0,0 0,0 0,0 0,25 0,-1-25,-24 25,25 0,0-25,0 25,24 0,1-24,-25 24,24 0,1-25,0 25,-1 0,-24 0,25 0,-26 0,1-25,0 25,25 0,-26 0,1 0,0 0,25 0,-25 0,24 0,-24 0,25 25,-26-25,1 0,0 0,0 0,0 0,-1 0,-24 0,0 0,25 0,-25 0,0 0,0 0,0 0,0 0,0 0,0 0,0 25,0-25,0 0,0 0,0 0,0 24,0-24</inkml:trace>
  <inkml:trace contextRef="#ctx0" brushRef="#br0" timeOffset="193675.0776">15528 4539,'0'0,"0"0,0 0,0 0,0 0,0 0,0 0,0 25,0 0,-25 0,25-1,-25 26,0 0,25-1,-49 1,24 0,0-1,0 1,0-25,25-1,0-24,0 25,25-25,0 0,25 0,-1 0,-24 25,25-25,-1 25,1 0,0-25,-26 24,1 1,0-25,-25 25,0-25</inkml:trace>
  <inkml:trace contextRef="#ctx0" brushRef="#br0" timeOffset="194275.1119">15329 5705,'25'-25,"-25"25,0-25,0 25,-25 0,0 25,25-25,-24 25,-1 0,-25 24,25 1,1 0,-1 24,0 1,25 24,-25-25,25 1,25-1,-25-24,0-1,25-24,-25 25,25-50,-1 0</inkml:trace>
  <inkml:trace contextRef="#ctx0" brushRef="#br0" timeOffset="197134.2755">17363 6722,'0'0,"0"0,0 0,0 0,0 0,0 0,25 0,0 0,0 0,24 0,1 0,24 0,1 0,24 0,0 0,0-25,25 25,-24 0,24 0,-25 0,0 0,0 0,1 0,-26 0,25 0,-49 0,24-25,-24 25,-1 0,-24 0,0 0,0 0,0 0,-25 0,24 0,-24 0,0 0,25 0,-25 25,25-25,-25 0,25 0,-25 0,25 0,-25 0,24 25,-24-25,25 0,0 0,-25 0,25 0,0 0,-1 0,1-25,0 25,0 0,-25 0,25 0,0 0,-1 0,1 0,0-25,0 25,24 0,-24 0,-25-24,25 24,0 0,0 0,-25 0,0 0,24 0,-24 0,0 0,0 0,0 0,0 0,0 0,0 0,0 0,0 0,0 0,0 0,0 0,0 0,0 0,0 0,0 0,0 0,0 0,0 0,0 0,0 0,0 0,0 0,0 0,0 0,0 0,0 0,0 0,0 0,0 0,0 0,0 0,0 0,0 0,0 0,0 0,0 0,0 0,0 0,0 0,0 0,0 0,0 0,0 0,0 0,0 0,0 0,0 0,0 0,0 0,-24 0,24 0,0-25,0 25,0-25,24 0</inkml:trace>
  <inkml:trace contextRef="#ctx0" brushRef="#br0" timeOffset="197802.3137">21903 6623,'-25'0,"0"0,-25 0,1 0,24 0,0 0,0 0,25 25,0-25,0 0,0 0,25 0,25 0,49 0,-25 0,50 0,0 0,25-25,25 25,-1 0,1-25,49 25,-49 0,24 0,1 0,-26 25,1-25,-25 25,-25-25,0 0,-25 24,-24-24,-26 0,-24 0,-25 0,50 0,-50 0,0 0,0 0,0 0,0 0,-50-24,50 24,-25 0,25 0</inkml:trace>
  <inkml:trace contextRef="#ctx0" brushRef="#br0" timeOffset="205582.7587">2952 7491,'0'0,"25"-25,-25 0,0 1,24 24,-24-25,0 25,0 0,0 0,-24 0,-1 0,25 0,-25 0,0 25,25-25,-25 24,1 1,24 0,-25 0,25 0,-25-1,25 1,0 25,0-25,25-1,-25 1,25 0,-1 0,1-25,0 25,0-25,-25 24,25-48,-1 48,-24-24,25-24,-25 24,0-25</inkml:trace>
  <inkml:trace contextRef="#ctx0" brushRef="#br0" timeOffset="206272.7982">3125 7590,'0'25,"-24"-25,24 25,-25 0,25-25,0 24,0-24,25 25,-25-25,24 25,-24-25,25-25,-25 25,25-25,-25 1,0 24,0-25,-25-25,25 25,0 1,0-1,-25 0,25 0,25 0,-25 1,0 24,25-25,-25 25,25 0,0 0,-1 0,-24 25,25-25,0 0,0 24,0 1,-25 0,0 0,24 0,-24-1,-24 1,24 25,0-25,0-25,0 24,0-24,0 0,0 0,24-24,1-1,0 0,-25 0,25-24,0 24,-1 0,-24 0,25 25,0 0,-25 0,0 25,25-25,-25 25,0 0,25-1,-25 1,0 0,0-25,0 25,0-25,0 0,0 0,24 0,-24 0</inkml:trace>
  <inkml:trace contextRef="#ctx0" brushRef="#br0" timeOffset="206693.8222">3845 7392,'0'0,"0"0,0-25,-25 25,25 0,-25 0,0 0,25 25,-24 0,-1-1,25 1,0 0,25 0,-1-25,1 25,0-1,0 1,0 0,-1 0,1 0,0-25,-25 24,25-24,-25 0,-25 25,25-25,-25 25,0-25,25 0,-24 0,-1 0,0 25,0-25,0 25,25-25,-24 24,24-24,0 0,0 25,0-25</inkml:trace>
  <inkml:trace contextRef="#ctx0" brushRef="#br0" timeOffset="223287.7714">7665 7193,'0'0,"0"0,0 0,-25 0,25 25,-25-25,25 25,-25 0,25 0,-25 24,25-24,0 25,-24 24,24-49,0 49,0 1,24-26,-24 1,0-1,25-24,0 25,-25-1,25-24,-25 0,25-25,-1 0,-24 25,25-25,-25 0,0 0,0 0,0-25</inkml:trace>
  <inkml:trace contextRef="#ctx0" brushRef="#br0" timeOffset="224150.8207">11435 7193,'0'0,"0"0,0 0,25 0,-25 0,0 25,25-25,-25 25,0 25,0-26,0 26,0 0,24 24,-48-24,24 24,0-24,0-1,0 1,-25-1,25 1,-25-25,25 0,0-1,-25 1,25-25,0 0,-25 25,25-25,0 0,0 0,0 0,0 0,25 0,-25-25,25 25,-25-25</inkml:trace>
  <inkml:trace contextRef="#ctx0" brushRef="#br0" timeOffset="225253.8838">7863 7144,'0'25,"0"-25,0 0,0 0,0 0,0 0,0 0,0 0,0 0,0-25,0 25,0 0,0 0,25-25,-25 0,25 0,-25 25,0-24,24 24,-24-25,25 0,-25 25,0 0,25-25,-25 25,0 0,0 0,0 0,0 0,0 25,0 0,0 0,0-25,0 24,0 1,25-25,-25 25,0 0,0-25,0 0,0 25,0-25,0 0,0 0,0 0,0 0,0 0,25 0,-25 0,0 0,0 0,0 0,0 24</inkml:trace>
  <inkml:trace contextRef="#ctx0" brushRef="#br0" timeOffset="226693.9662">7640 8285,'0'0,"0"-25,25 25,-25 0,24 0,-24 0,50 0,-50 0,25 0,0 0,-1 25,1-25,0 0,0 0,0 0,-1 0,26 0,-25 0,25 0,-26 0,26-25,0 25,-26 0,26-25,0 25,-1 0,1 0,-1 0,-24 0,25 0,-1 0,-24 0,25 0,-1 0,-24 0,25 0,-1 0,-24 0,25 0,-25 0,24 0,-24 0,25 25,-25-25,24 0,-24 25,0-25,0 0,-1 0,26 25,-25-25,0 0,24 0,-24 0,25 24,-26-24,1 0,25 0,-25 0,24 25,-24-25,0 0,24 0,-24 0,0 0,25 0,-1-25,-24 25,25 0,-26 0,26 0,0-24,-25 24,24 0,-24 0,25 0,-26 0,1 0,0 0,25 0,-26 0,1 0,25 0,-25 0,-1 0,26-25,-25 25,24 0,-24 0,0 0,0 0,24 0,-24 0,25 0,-25 0,-1-25,26 25,-25 0,0 0,-1 0,1-25,-25 25,25 0,0 0,0 0,-25 0,24 0,1 0,0 0,-25 0,25 25,-25-25,25 0,-25 0,0 0,0 0,0 0,0 0,0 0,0 0,0 0,0 0,0 0,0 0,-25 0</inkml:trace>
  <inkml:trace contextRef="#ctx0" brushRef="#br0" timeOffset="230347.1751">7764 6152,'0'-25,"0"25,0 0,-25-25,25 25,0-25,0 25,0 0,0 0,-25-25,0 50,25-25,-24 25,-1 0,0 0,0-1,0 1,1 25,24-1,-25-24,25 0,0 25,25-50,-1 24,-24-24,50 0,-25 0,0-24,-1-1,1 0,0 25,-25-25,25 0,-25 25,0 0,0 0,25 25,-25 0,0-25,0 50,0-26,0 1,24 0,-24-25,0 25,25-25,-25 0,0 0,0 0,25 0,-25 0</inkml:trace>
  <inkml:trace contextRef="#ctx0" brushRef="#br0" timeOffset="230836.2031">7913 6623,'0'25,"0"24,0-49,0 25,0-25,24 25,-24-25,0-25,-24 0,24 0,0-24,0-1,0 1,-25-1,25-24,0 24,0-24,0 24,0 0,25 26,-25-1,24 0,1 25,0 0,25 25,-25 0,-1 24,-24-24,25 0,-25 24,-25-24,25 0,-24 25,-1-50,0 24,0-24,0 25,0-50,25 25,0 0,0-24</inkml:trace>
  <inkml:trace contextRef="#ctx0" brushRef="#br0" timeOffset="231235.2259">8136 6648,'0'24,"0"-24,0 25,0-25,0 0,0-25,0 1,0-26,0 0,0 1,0-1,0-24,0 24,25-24,-25 24,0 25,25-24,-1 49,-24 0,50 0,-50 25,25-1,0 1,-25-25,0 50,0-25,-25-1,25 1,-25 0,0-25,0 0,1 0,24 25,0-25,0 0</inkml:trace>
  <inkml:trace contextRef="#ctx0" brushRef="#br0" timeOffset="231823.2596">8384 6400,'0'-25,"25"25,0-25,-25 0,24 25,1-49,-25 24,0 0,0 0,0 25,-25-25,1 25,24 25,-50-25,50 25,-25 0,0 0,1 24,24-24,0 0,0 0,24-1,-24 1,25 0,0 0,0-25,0 0,-1 0,1-25,0 25,0-25,0 0,-25 1,24-26,-24 50,25-50,-25 26,0-1,0 0,0 25,0 0,0 0,0 0,25 25,-25 0,25-1,-25 1,0 0,0 0,25 0,-25-1,0 1,0 0,24 0,-24-25,0 0,0 25,0-25,0 0,25 0,-25 0,0 0,0 0,0 0,0 0</inkml:trace>
  <inkml:trace contextRef="#ctx0" brushRef="#br0" timeOffset="232250.284">8682 6474,'0'-25,"0"0,0 25,0-24,0-1,24 0,-24 0,0 0,25 1,-25-1,0 0,25 25,0-25,-25 25,0 25,25-25,-1 25,-24-25,0 49,25-24,-25 0,25 0,-25 0,25-1,-25 1,0-25,0 25,0-25,0 0,0 0,25-25</inkml:trace>
  <inkml:trace contextRef="#ctx0" brushRef="#br0" timeOffset="232979.3257">9203 5655,'-25'0,"25"25,0 0,0 25,0-1,0 26,0-26,0 26,0-26,0 26,0-26,0 1,0 0,0-1,0-24,0 0,0-25,0 0,0 25,0-25,0 0,0-25,0 0,0 25,0-50,-25 26,25-1,-25 0,0 0,1 0,-1 25,0 0,0 0,0 0,0 25,25-25,-24 50,24-25,0-1,24 1,-24 0,0 0,25-25,-25 25,25-25,-25 0,0 0,25 24,-25-24,0 0,25 0,0 0,-25 0,0 0,24 0,1 0,-25 0,0 0,0 0,0 0,0 0,0 0,25 0,-25 0,0 0</inkml:trace>
  <inkml:trace contextRef="#ctx0" brushRef="#br0" timeOffset="235641.478">10914 6623,'-25'0,"25"0,0 0,0 0,0 0,0 0,0 0,0 0,0 0,0 0,0 0,0 0,0 0,-25 25,25-25,0 0,0 0,0 0,0 0,0 0,0 0,0 24,0-24,-24 25,24-25,0 0,-25 25,25 0,-25 0,25-1,-25 1,25 0,-25-25,25 25,0-25,0 0,0 0,0 0,0 0,0 0,0 0,0-25,0 25,25-25,0 0,-25 1,25-26,0 25,-1 25,-24-25,25 25,-25-24,25 24,-25 0,0-25,0 25,0 25,0-25,25 0,-25 24,25-24,-25 25,24 0,1 0,-25 0,25-1,-25 1,25 0,-25 0,25-25,-25 0,0 0,0 0,0 0,0 0,0 0,0 0,24 0,-24 0</inkml:trace>
  <inkml:trace contextRef="#ctx0" brushRef="#br0" timeOffset="237785.6006">10592 6251,'0'25,"0"-25,0 24,0-24,0 0,0 0,0 0,0 0,24-24,-24-1,0 0,25 0,-25-24,25-1,0 0,-25 1,25 24,-1-25,-24 50,0-24,0 24,25 24,0 1,-25-25,0 25,25 0,0 0,-25-1,24-24,1 25,0-25,-25 0,25-25,0 25,-1 0,-24 0,25 0,-25 25,25 0,-25 0,25 0,-25 24,25-49,-25 50,0-25,24-1,-24-24,0 25,0-25,25 0,-25 0,0-25,0 1,0-26</inkml:trace>
  <inkml:trace contextRef="#ctx0" brushRef="#br0" timeOffset="238360.6335">10096 4911,'0'25,"0"25,0-25,0-25,0 49,0-49,0 25,24-25,1 0,0-25,25 25,-1-49,26-1,24-24,-25-1,50 1,-25-1,25 1,0-1,-24 1,-26 24,25 26,-49-26,0 25,-26 25,1-25,-25 25,0 0,0 0,0 0,0 0,25 25,-25-25,0 0,25 0,-25 0,25 0</inkml:trace>
  <inkml:trace contextRef="#ctx0" brushRef="#br0" timeOffset="240718.7684">15652 6921,'-25'-25,"25"25,0 25,-25-25,25 0,-25 0,25 0,0 0,25 0,0 0,0 0,0 0,-1 0,26 0,0 0,-1 0,1 0,-1 0,26 0,-26 0,1 24,24-24,-49 0,25 0,-1 0,1 0,-25-24,0 24,0 0,-1 0,1 0,-25 0,0 0,0 0,0 0,0 0,0 0,0 0,0 0,0 0,0 0,0 0,0 0,0 0,0-25,0 25,0 0</inkml:trace>
  <inkml:trace contextRef="#ctx0" brushRef="#br0" timeOffset="254386.5501">15404 6276,'0'-25,"0"0,0 0,0 25,0-25,0 1,-25 24,25 0,-25 0,25 0,-25 24,0 1,25 0,-24 0,24 0,-25-1,25 1,-25 0,50-25,-25 0,0 0,25 0,-25 0,24 0,1-25,-25 0,25 25,-25-24,25 24,-25 0,0 0,0 0,0 24,0-24,25 0,-25 25,0 0,25-25,-25 25,24-25,-24 25,25-25,-25 0,0 0,0 24,0-24,0 0</inkml:trace>
  <inkml:trace contextRef="#ctx0" brushRef="#br0" timeOffset="254985.5843">15528 6449,'0'25,"0"0,0 0,0-1,25 26,-25 0,0 24,24-24,-24 24,0-24,0 24,0-24,0-1,0-24,0 25,0-50,0 0,-24 0,24-50,0 1,-25-1,25-24,0-1,-25-24,0 24,25-49,0 50,0 0,0-1,0 26,25-1,0 25,0 0,-1 25,26 0,-25 25,0-25,-1 25,-24 25,0-26,-24 1,24 0,-25 0,0 0,0-25,0 24,25-24</inkml:trace>
  <inkml:trace contextRef="#ctx0" brushRef="#br0" timeOffset="255444.6106">15701 6945,'0'-24,"-24"-26,24 25,0-49,-25 24,25-24,0 24,0-24,0 24,25 0,-25 1,24-1,-24 25,25 1,0-1,0 25,0-25,-1 25,1 25,-25-25,0 25,0-1,0 1,0 0,-25 0,1 0,-1-1,0-24,25 25,-25-25,0 0,25 0</inkml:trace>
  <inkml:trace contextRef="#ctx0" brushRef="#br0" timeOffset="256212.6546">15900 6499,'0'-25,"25"25,-1-25,-24 0,25 1,-25-1,0 0,0 0,0 25,0-25,-25 25,1 0,24 25,-25-25,25 25,-25 0,25 0,0 24,0-24,0 0,0 0,25-1,-25 1,25 0,-25-25,24 0,-24 25,25-25,-25 0,0 0,0 0,25 0,-25 0,25-25,-25 0,0 25,0-25,0 1,25-1,-25 0,0 0,0 0,0 1,24 24,-24 0,0 0,0 0,25 24,-25-24,0 25,0 0,0 0,0-25,0 25,0-25,0 0,0 0,25 0,-25 0,0-25,25 0,-25 0,0 25,25-25,-25 25,0 0,24 0,-24 0,0 25,0 0,0-25,0 25,0-25,25 25,-25-25,0 0,25 0</inkml:trace>
  <inkml:trace contextRef="#ctx0" brushRef="#br0" timeOffset="256621.678">16346 6474,'0'0,"0"25,0-25,0 25,0-25,0 0,0 24,0-24,0 0,0 0,25 0,0-24,-25 24,0-25,0 0,0 0,0-24,-25-1,25 0,-25 1,0-26,25 26,-24-26,-1 51,0-26,25 0,-25 26,25-1,0 0,0 25,-25-25,25 25,0 0,0 0,0 0,0 0,0 0</inkml:trace>
  <inkml:trace contextRef="#ctx0" brushRef="#br0" timeOffset="477691.3224">11981 4167,'0'25,"-25"0,25-25,0 25,0-1,0 1,0 0,0 0,-25 24,25-24,0 25,0-1,-25 1,0 0,25-1,0 26,-24-26,-1 26,25-50,-25 24,0 1,0-1,25-24,-24-25,-1 25,0-25,0 0,0 0,1 0,-1 0,-25 0,25 0,1-25,-26 25,25 0,0 0,-24 25,24-25,-25 25,26 0,-1-1,-25 1,25 0,0 0,1 0,-1 24,0-24,25 0,-25 24,25-49,0 50,0-25,0 0,0-1,-25 1,25-25,0 25,0 0,0-25,0 25,0-25,0 0,0 0,0 0,0 0,0 0,0 0,0 0,0 0,-24 0,24-25,0 0,0 25,0-25,0 0,-25 1,25-1,0 0,0 0,-25 25,25-25,0 25,0 0,0 0,0 0,0 0,0 0,0 25,0 25,0-25,0-1,-25 26,25-25,0 0,0-1,25 1,-25 0,0-25,0 0,0 0,25 0,-25 0,25-25,-25 25,24-25,1 1,0 24,0-25,0 0,-1 25,-24 0,25-25,-25 25,25 0,-25 0,0 0,0 0,0 0,0 0,25 0,0-25,0 1</inkml:trace>
  <inkml:trace contextRef="#ctx0" brushRef="#br0" timeOffset="490816.0731">8682 8062,'0'0,"0"0,0 0,0 0,0 0,0 0,0 0,24-25,-24 25,0 0,0-25,0 25,25 0,-25 0,0 0,0 0,0 0,0 0,25 0,0 0,-25 0,0 0,25 25,-1-25,-24 0,0 0,25 25,-25-25,25 0,0 0,-25 0,25 0,-1 0,1 0,0 0,0 0,-25-25,25 25,0 0,-1 0,1 0,0 0,0 0,0 0,-1 0,1 25,0-25,0 0,0 0,-1 0,26 0,-25 0,0 0,-1 0,1-25,0 25,0 0,0 0,-1 0,1-25,0 25,0 0,0 0,-25 0,24 0,1 0,0 0,-25 0,25 0,0 0,-25 0,24 0,1 0,0 0,-25 0,25 0,0 0,-25 0,24 0,1 0,-25 0,25 0,-25 0,25 0,-25 0,25 0,-25 0,25 0,-25 0,0 0,0 0,0 0,0 0,0 0,0 0,0 0,0 0,0 0,0 0,0 0,0 0,0 0,0 0</inkml:trace>
  <inkml:trace contextRef="#ctx0" brushRef="#br0" timeOffset="520340.7618">17066 6226,'0'0,"0"-25,0 25,0 0,0 0,0 0,0 0,0 0,0 0,24 0,-24 25,25 0,-25 0,25-1,-25 26,25-50,0 50,-25-26,24-24,-24 25,0-25,0 0,0 0,0-25,0 1,0-26,-24 25,24-24,0-26,0 26,0-1,24 0,-24 26,25-26,0 25,0-24,0 24,-1 25,1-50,25 50,-25-25,-1 0,1 1</inkml:trace>
  <inkml:trace contextRef="#ctx0" brushRef="#br0" timeOffset="520813.7889">17338 6276,'0'24,"0"-24,25-24,-25 24,25-25,0 0,0 0,-25-24,49 24,-49-25,0 25,0 1,0-1,0 0,-25 25,1 0,24 0,-25 50,0-26,0 1,25 25,-25-1,25 1,0 0,0-26,25 1,-25 0,25 0,0-25,0 0,-25 0,49 0,-49-25,25 25,-25-25,25 0,-25 1</inkml:trace>
  <inkml:trace contextRef="#ctx0" brushRef="#br0" timeOffset="521246.8136">17537 6176,'0'0,"0"0,0 0,0 25,0-25,0 0,25 25,-25 0,25-25,-25 49,0-24,24 0,-24 0,0 0,25-25,-25 24,25 1,-25-25,0 0,0 0,0 0,0 0,25-25,-25-24,25 24,-25-49,24 24,-24 0,25 1,0-1,0 1,-25 24,25 0,-25 0,24 0,-24 25,25 0,-25-24,25 24,-25 0</inkml:trace>
  <inkml:trace contextRef="#ctx0" brushRef="#br0" timeOffset="522652.8941">18331 6176,'0'0,"0"0,-25 25,25-25,0 0,0 25,25 0,-25 0,0-1,0-24,0 25,0-25,0 0,0 0,0 0,0-25,0 1,0-26,0 25,0 0,0-24,0-1,24 1,-24 49,25-50,0 25,0 0,0 25,24-24,-24 24,0-25,0 25</inkml:trace>
  <inkml:trace contextRef="#ctx0" brushRef="#br0" timeOffset="522993.9136">18504 6201,'25'0,"0"0,0-25,0 25,-1-49,1 24,0 0,-25-24,0 24,0 0,0 0,0 25,-25 0,0 0,-24 25,24 0,0 24,0 1,25-25,-25 24,25-24,25 25,-25-25,0-25,25 0,0 0,25-25,-26 0</inkml:trace>
  <inkml:trace contextRef="#ctx0" brushRef="#br0" timeOffset="523261.9289">18901 5953,'0'-25,"-25"25,1 25,-1 0,0-25,25 50,0-50,0 49,25-24,0 0,24 0,-24-1,25 1,-50 0,24-25,-24 25,0 0,-24-25,-26 24,25-24,0 25,-24-25,24-25,0 25,25-24,0-26</inkml:trace>
  <inkml:trace contextRef="#ctx0" brushRef="#br0" timeOffset="523493.9422">19075 5457,'0'0,"0"25,0 24,0-24,0 50,0-1,0-24,0 49,0-25,0 26,0-26,0 0,0-24,0 0,0-26,0-24,0 0</inkml:trace>
  <inkml:trace contextRef="#ctx0" brushRef="#br0" timeOffset="523637.9504">18926 5978,'0'-25,"0"25,50-25,-26 25,26 25,-25-25,24 0,1 0,-25-25,24 25</inkml:trace>
  <inkml:trace contextRef="#ctx0" brushRef="#br0" timeOffset="524006.9715">19571 5755,'0'0,"0"0,0 0,25 0,-25 24,0 1,0 0,-25 25,25-25,-25 24,25 26,-25-26,0 1,25-1,-24 1,24-25,24 24,-24-24,50 0,-25-25,0 0,0 0,-1 0,1-25,0 25,0-25,-25 1,0 24,0-25</inkml:trace>
  <inkml:trace contextRef="#ctx0" brushRef="#br0" timeOffset="524431.9958">18231 5879,'-24'25,"-1"-1,0 1,0 25,0-25,-24 24,24 1,25 24,0-24,-25-1,50 1,-25 0,25-1,24 1,-24-25,25-1,-1-24</inkml:trace>
  <inkml:trace contextRef="#ctx0" brushRef="#br0" timeOffset="524852.0199">19769 5755,'0'0,"25"0,-25 0,50 24,-50 1,25 25,-1-25,-24 49,0-24,0 24,0 1,0-26,0 26,0-26,0-24,-24 25,24-26,0-24</inkml:trace>
  <inkml:trace contextRef="#ctx0" brushRef="#br0" timeOffset="525353.0485">16991 5556,'-25'-25,"1"25,-26 25,25-25,0 50,1-1,-1 26,25-1,-25 26,25-1,0 0,0 0,25 0,0-24,-1-1,26 1,0-26</inkml:trace>
  <inkml:trace contextRef="#ctx0" brushRef="#br0" timeOffset="525841.0764">19893 5407,'0'0,"0"0,0 25,25 25,0-1,0 26,0 24,-1 0,26 25,-50-24,25 24,0-50,-25 25,0-24,0-26,0 1,0-25</inkml:trace>
  <inkml:trace contextRef="#ctx0" brushRef="#br0" timeOffset="533214.4982">21803 5358,'0'-25,"0"0,0 0,-49 1,49-1,-50 0,25 0,0 0,1 1,-26 24,25 0,-24 0,-1 24,25-24,0 25,1 25,-1-25,25 24,0 1,0-1,25 1,-1 24,-24 1,50-1,-50-24,50 49,-50-49,49 49,-49-49,25 49,-25-25,0-24,0 24,0-24,-25-1,25 1,0-25,-25 0,25-1,-24-24,24-24</inkml:trace>
  <inkml:trace contextRef="#ctx0" brushRef="#br0" timeOffset="533483.5135">21332 6201,'0'-25,"0"1,25-1,0 0,24 0,1 0,-25 25,24-24,1 24,-1 0,-24 0,25 0,-25 0,0 24,-1 1,-24 0,25 25,-25-26,0 1,0 25,0-25,0-1,0-24,0 0,-25 0,25-24</inkml:trace>
  <inkml:trace contextRef="#ctx0" brushRef="#br0" timeOffset="533624.5216">21779 5730,'0'0,"0"0,0 0,0 0,0 0,0 25,0-1,0-24</inkml:trace>
  <inkml:trace contextRef="#ctx0" brushRef="#br0" timeOffset="533870.5357">21903 6226,'24'25,"-24"-25,0 0,0 0,-24-25,48 0,-24 0,0-24,0-1,0 1,25 49,-25-50,25 50,0-25,0 25,-25-25,49 25,-49 0,25 0,0 0</inkml:trace>
  <inkml:trace contextRef="#ctx0" brushRef="#br0" timeOffset="534657.5806">22349 6077,'0'-25,"0"1,0 24,0 0,0 0,-25-25,25 0,0 25,-25-25,25 25,-49 0,49 0,-50 0,50 25,-25-25,1 0,24 25,0 0,0-25,0 24,49 1,-24-25,0 25,24 0,-24 0,-25-25,25 24,-25 1,0-25,0 25,-25-25,0 25,25-25,-24 0,-1 0,25 0,-25 0,25 0,0-25</inkml:trace>
  <inkml:trace contextRef="#ctx0" brushRef="#br0" timeOffset="534915.5954">22498 5507,'0'24,"0"1,0 25,0-1,0 1,0 24,0 1,0-1,0 1,0-26,0 26,0-26,25-24,-25 0,0 0</inkml:trace>
  <inkml:trace contextRef="#ctx0" brushRef="#br0" timeOffset="535070.6039">22324 5978,'0'0,"25"0,25 0,-26 0,26 0,0 0,-1 0,1-25</inkml:trace>
  <inkml:trace contextRef="#ctx0" brushRef="#br0" timeOffset="535415.624">23143 5755,'25'24,"-50"-24,0 25,25 0,-25 0,0 0,1 0,-1 49,0-24,0-26,0 26,25 0,-24-1,24-24,0 0,24 0,-24-1,25 1,25-25,-25 0,-1 0,26 0,0 0,-26 0,26-25,-25 25,0-24</inkml:trace>
  <inkml:trace contextRef="#ctx0" brushRef="#br0" timeOffset="535737.6425">23366 5606,'25'0,"-25"-25,25 50,-1-25,1 49,0 1,0 0,-25 24,25-24,-25 24,0 1,0-1,-25-24,25-1,0-24,0 25,0-26,0-24,0 0,0 0,0-24</inkml:trace>
  <inkml:trace contextRef="#ctx0" brushRef="#br0" timeOffset="536258.6719">21109 5631,'-25'24,"0"1,0 25,25 24,0-24,-24 24,24 26,0-26,24 25,-24-49,25 24,25 1,-25-26,24 1,1-25,-1-25,1 0,24 0,1-25</inkml:trace>
  <inkml:trace contextRef="#ctx0" brushRef="#br0" timeOffset="536801.7032">23540 5358,'0'0,"0"25,24-1,1 1,-25 50,50-26,-25 26,-1-1,-24 0,25 26,-25-26,0 1,0-26,-25 26,25-26,-24 1,-1-25,25 24,0-24,0-25,-25 25,25-25</inkml:trace>
  <inkml:trace contextRef="#ctx0" brushRef="#br0" timeOffset="584352.4231">21084 6772,'-25'0,"25"0,0 0,0 0,0 0,0 0,0 0,0 0,0 24,0-24,0 25,-25-25,25 25,0 0,0 0,0-25,0 25,25-1,-25-24,50 0,-25 0,24 0,26 0,-26 0,26-24,24 24,-25 0,25 0,1 0,-1 0,25 0,-25 0,0 0,25 0,-24 0,-1 24,-25-24,25 0,-24 0,-25 0,24 0,0 0,-24 0,0 0,24 0,-49 0,24 0,1 0,-25 0,0 0,-25 0,24 0,1 0,-25 0,25 0,-25-24,25 24,-25-25,0 0,0 25,0-25,25 0,-25 0,0 1,0 24,0-25</inkml:trace>
  <inkml:trace contextRef="#ctx0" brushRef="#br0" timeOffset="593081.9224">20712 4018,'0'0,"0"0,0 0,0 0,0 25,-25-25,25 25,-25 0,25 24,-25 1,1 0,-1-1,25 26,-25-26,25 1,0 24,0-24,25-1,-25 1,49-25,-49 0,25-1,25-24,-50 25,50-25,-50-25,24 25,1-24,0-1,-25 25,0-25</inkml:trace>
  <inkml:trace contextRef="#ctx0" brushRef="#br0" timeOffset="593293.9345">20861 4514,'0'0,"0"0,0 0,0 0,0 25,0-25,0 25,0 0,0 0,0-1,0 1,0 0,0 0,0-25,0 0,0 0,0 0,25-25,-25 0</inkml:trace>
  <inkml:trace contextRef="#ctx0" brushRef="#br0" timeOffset="593714.9586">21059 4291,'0'0,"0"0,0 25,-25-25,25 25,0 0,0-1,0 1,0 0,25 0,-25 24,25-24,0 0,-25 0,0 0,25 24,-50-49,25 25,0 0,-25-25,0 0,0 0,25 0,-24 0,-1 0,25-25,0 25,0-25</inkml:trace>
  <inkml:trace contextRef="#ctx0" brushRef="#br0" timeOffset="593950.9719">21233 3994,'0'0,"0"49,0-24,0 49,0 1,25-26,-25 26,0-1,0 1,0-26,24 1,-24-1,0-24,0 0,0-25,0 0</inkml:trace>
  <inkml:trace contextRef="#ctx0" brushRef="#br0" timeOffset="594091.9802">21158 4514,'-24'-24,"48"-1,-24 25,25 0,0 0,25-25,-26 25,1 0,0-25,25 0,-50 25</inkml:trace>
  <inkml:trace contextRef="#ctx0" brushRef="#br0" timeOffset="594495.0032">20588 3621,'-50'0,"50"25,-49 0,49 25,-25-1,0 26,0 24,-24 0,49 25,-25 0,0 0,0 0,25-25,0 1,25-1,0-49,0 24,-1-24,26-1,0-49,-1 0</inkml:trace>
  <inkml:trace contextRef="#ctx0" brushRef="#br0" timeOffset="595679.0708">23564 5259,'0'0,"0"0,0 0,0 0,25 0,-25 0,0 24,25 1,0 25,0-1,24 26,-24-1,0 1,0-1,-1 25,1-24,-25 24,0-25,0 1,-25-1,25-24,-24-1,-1 1,25-25,-25 24,0-49,25 25,0-25,0 0,0 0,25-25,-25 25,0-24</inkml:trace>
  <inkml:trace contextRef="#ctx0" brushRef="#br0" timeOffset="603131.4972">22895 3448,'0'49,"0"1,0 0,0-1,0 1,0 0,0-26,0 26,25-25,-1 0,1-50,0 25,25-50,24 1,0-1,1 0,-1-24,1 24,24-24,-25 49,-24-25,24 1,-24 24,-1 25,-24-25,0 25,0 0,0 0,-25 0,25 0,-25 0,0 0,24 25,-24-25,0 0,0 0,0 0,25 0,-25 0,0 0,0 0,0 0,-25 0,25-25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2T20:45:03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3795,'25'-25,"-25"1,0-1,-25 25,0-25,0 25,0 0,-24 25,-1 0,1 49,-1 0,0 1,26 24,-26 25,25 25,0-25,1 0,48 0,-24 25,25-50,25-25,-1 1,26-50,-1-1,1-24,-1-24,0-51,1 1,-1-25,-24-26,0 1,-26-24,-24-1,0 25,-24-25,-1 50,-25 49,1-24,-1 49,0 0,1 50,24 0,0 0,0-1,25 1,25 0</inkml:trace>
  <inkml:trace contextRef="#ctx0" brushRef="#br0" timeOffset="259.0148">9475 3597,'0'0,"0"24,0 1,-24 25,-1 0,0 24,0 50,0 0,1 25,-1 0,25-1,0 1,25 0,-1-50,26 25,0-49,-26-1,51-24,-26-50,1 0</inkml:trace>
  <inkml:trace contextRef="#ctx0" brushRef="#br0" timeOffset="660.0377">11609 3448,'24'25,"1"-1,0 51,0-1,24 26,-24 24,25 24,-50 1,25 25,-25-1,0-24,-25 0,25-25,-25 0,0-49,0-1,25-24,-24-26,-1-24</inkml:trace>
  <inkml:trace contextRef="#ctx0" brushRef="#br0" timeOffset="5521.3158">9872 5060,'0'25,"0"-25,25-25,-25 25,25-25,-25 1,25-1,-25-25,24 1,-24-26,25 1,-25-1,25-24,0 25,-25-1,0 1,25-1,-25 26,0 24,0-25,0 50,25 0,-25 50,24 0,1-1,25 26,-1-1,1 0,24 1,1-1,-26 1,26-51,-26 1,26-25,-26-25,1-24,0-26,-26-24,26 0,-50-25,25 0,-25 0,0 0,-25 25,25 0,0 24,-25 25,0 26,25-1,0 25,0 0,25 0,0 0,0-25</inkml:trace>
  <inkml:trace contextRef="#ctx0" brushRef="#br0" timeOffset="6452.369">5804 3646,'0'0,"0"0,0-25,25 1,-25 24,0-25,0-25,0 25,0-24,0 24,0 0,0 0,0 1,0 24,0 0,0 0,0 24,0 1,25 0,-25 25,0-26,25 1,0 0,-25 0,24 0,1-25,-25 0,25 0,-25-25,25 0,-25-25,25 26,-25-26,0 0,24 1,1-1,-25 25,25-24,0 24</inkml:trace>
  <inkml:trace contextRef="#ctx0" brushRef="#br0" timeOffset="8557.4894">20985 3076,'-25'-25,"25"-25,-25 26,0-1,1 25,-1 25,0-1,-25 51,1-1,-26 50,50 0,-24 25,-1 25,1-25,24 24,25-24,0-25,25 0,24-50,1-24,24-25,1-25,-1-25,25-49,-24-26,-1-24,1 0,-1-24,-49-26,0 25,-25 25,0 0,-25 0,0 74,-25-24,1 49,-1 0,25 50,-24-25,24 25,0 0,25-25</inkml:trace>
  <inkml:trace contextRef="#ctx0" brushRef="#br0" timeOffset="8836.5054">21679 2877,'0'0,"0"0,0 25,-49 25,24-1,0 26,-25 49,1 0,-1 25,25-1,1 1,-1 0,25 0,0-50,25 0,-1 1,26-51,0 1,24-50,-24 0,24-50</inkml:trace>
  <inkml:trace contextRef="#ctx0" brushRef="#br0" timeOffset="9279.5307">23614 2902,'25'-25,"24"25,-24 25,25-25,-25 50,24 24,-24 1,25 49,-25 0,24 24,-49 1,50 0,-50 0,0-25,0 25,0-50,0 0,-25-24,25-26,0 1,-25-25,25-25,0 0</inkml:trace>
  <inkml:trace contextRef="#ctx0" brushRef="#br0" timeOffset="31851.8218">21927 4415,'25'25,"-25"-25,0 0,0-25,0 0,0 1,-25-51,25 26,0-51,0 1,-24 0,24 0,0 0,0-1,-25 26,25-25,0 49,0 25,0-24,0 49,0 0,25 49,-25-24,24 49,26 26,-25-1,24 0,1 25,0-25,-1 1,1-1,-1-50,1 26,0-50,-26-1,26-24,-25 0,-25-49,25-26,-1 1,-24-50,0 25,0-25,-24 0,24 0,-25 0,25 24,-25 26,25 24,0 1,-25 24,25 0,-25 0,25 1,0 24,0-25,0 0,25 0</inkml:trace>
  <inkml:trace contextRef="#ctx0" brushRef="#br0" timeOffset="32429.8548">22597 2803,'0'0,"0"0,0 0,25-25,-25 25,25-25,-1 25,1 0,0-24,25 24,-25 0,24 24,-24-24,0 25,24 25,-24-1,-25 1,25 0,-50 24,25-24,-25 24,-24 0,24-24,-25 0,1-26,24 26,-25-50,25 25,25 0,0-25,25 0,0 0,50 24,-26-24,50 0,-24 0,-1 0,1 25,-26-25,26 0,-51 0,1 0,0 0,0 0,-25 0,0 25,0-25,0 0,0 0,0 0,0 0,0-25,0 0</inkml:trace>
  <inkml:trace contextRef="#ctx0" brushRef="#br0" timeOffset="67611.8671">16694 12700,'-25'-50,"0"1,0 24,0-25,1 1,-1 24,0-25,0 50,-24-24,24 48,-25 1,25 0,0 74,1-24,-1 49,0 0,25 0,0 24,0 1,25-25,0 0,24 0,1-24,0-26,24-24,0-26,26-24,-26-24,25-26,0-24,-24-26,24 1,-49-50,24 1,-24-1,-50 0,24 25,-48 25,-26-1,25 51,-49-1,-1 50,1 25,0 0,-1 0,1 24,24 1,25-25,25-1,0-24,0-24,25-1</inkml:trace>
  <inkml:trace contextRef="#ctx0" brushRef="#br0" timeOffset="67863.8816">17314 12154,'49'-25,"1"1,-25-1,24 50,-49-1,0 51,-25 24,1 25,24 0,0 0,-25 25,50 0,-25 0,24-25,26 0,0-50,-1 1,1-26,0-24,24-25,-24-25,-1 0,1-49,-1 24,1-49</inkml:trace>
  <inkml:trace contextRef="#ctx0" brushRef="#br0" timeOffset="68228.9019">17785 12080,'25'-25,"24"0,26 0,-26 1,26 24,-1 0,1 24,-26 26,-24 24,0 1,-25 24,-25 25,0 0,-24 0,-1 0,0 0,26 0,-1-25,0-24,50-50,0 0,-1-25,51 0,-26-25,26 0,-26-25,26 1,-1 24,-49-25,25 1,-25-1,-1 25,-24-24</inkml:trace>
  <inkml:trace contextRef="#ctx0" brushRef="#br0" timeOffset="68718.9304">18579 12105,'0'0,"0"-25,0 25,0-25,-25-25,25 26,-25-1,25-25,-25 1,25 24,-25 0,25 0,-24 0,24 25,24 0,1 25,-25-25,50 25,-25 0,24 0,1-1,24-24,-24 0,0 0,-26-24,1-1,0 0,-25 0,-25 25,0-25,-24 1,-1-1,1 0,24 0,-25 0,25 25,-24-24,49 24,-25-25,25 0</inkml:trace>
  <inkml:trace contextRef="#ctx0" brushRef="#br0" timeOffset="68972.9445">18752 11286,'50'0,"0"25,24 25,-24-1,-1 26,1 24,-1 0,1 25,-25 0,0 25,-25-25,24 0,-48 0,24 0,-25-50,25 26,0-51,-25 1,0-1,25-24,0 0,-25 25,25-50,0 24</inkml:trace>
  <inkml:trace contextRef="#ctx0" brushRef="#br0" timeOffset="77994.461">10815 11906,'-25'0,"0"-25,0 25,-24 0,-1 25,1 0,-1 25,0-1,-24 50,24-24,-24 49,49 0,-24 0,24 25,0 0,50-1,0 1,24-25,1 0,24 0,25-49,1-1,24-24,0-25,-25-50,0-25,25-24,-25-1,1-49,-51 0,1-49,-25 24,-1-25,-48 1,-1 24,-25 0,1 0,-26 50,1 24,-1 26,1 24,24 25,-24 25,24-25,25 49,25-24,0 0</inkml:trace>
  <inkml:trace contextRef="#ctx0" brushRef="#br0" timeOffset="78294.4782">11757 11733,'0'0,"-24"24,-1 1,25 0,-25 49,0 26,25 24,-25 0,25 25,25-1,-25 1,50-25,-25 0,24-25,-24-24,25-26,-1 1,1-50,-1 0,1-50,0 1</inkml:trace>
  <inkml:trace contextRef="#ctx0" brushRef="#br0" timeOffset="78716.5021">13816 10765,'25'-49,"25"49,-26 0,1 24,25 26,-1 0,1 49,24 0,-24 0,0 50,-1-25,1 0,-50 0,25 0,-25-25,0-24,-25-26,0 1,0-25</inkml:trace>
  <inkml:trace contextRef="#ctx0" brushRef="#br0" timeOffset="79372.5398">12576 12576,'0'25,"0"-25,0 0,-25-25,25 0,-25-24,25-26,-24 1,-1-25,25-26,-25 1,-25 0,26 0,-1 0,0 50,0-25,0 49,25 1,-24 24,48 50,1-1,25 26,-25 24,49 26,0-26,1 25,-1-24,1-26,24 1,-25-25,-24-25,24-25,-24 0,-25-25,-1-24,-24 0,0-50,0 24,-49-24,24 0,-25 0,1 25,-1 25,25-1,1 26,-1 24,0 25</inkml:trace>
  <inkml:trace contextRef="#ctx0" brushRef="#br0" timeOffset="79856.5674">12973 12626,'0'0,"0"0,25 24,-25 1,0 25,24-1,1 26,-25-1,25 25,0-24,0 24,-1-24,1 24,0-25,0-24,-25 24,25-49,0 25,-25-26,0 1,0-25,0 0,0-25,0 1,-25-26,0 25</inkml:trace>
  <inkml:trace contextRef="#ctx0" brushRef="#br0" timeOffset="80272.5913">12923 12700,'-25'25,"25"0,0-1,-24 26,24 0,0-1,0-24,-25 25,25-50,0 0,0 0,0-25,-25-25,25 25,0-49,0 24,0-24,0 0,0 24,0 25,25-24,-25 49,25-25,-1 50,1-25,25 24,-25 1,-1 0,1 0,25-25,-50 0,25 25,-1-25,-24 0,0 0,0 0,0 0,0 0</inkml:trace>
  <inkml:trace contextRef="#ctx0" brushRef="#br0" timeOffset="81945.687">12799 14213,'-25'0,"25"0,0 50,0-50,0 24,0 26,25-25,-25 25,0-26,25 26,0 0,-25-1,25-24,-25 25,24-26,-24 1,0-25,0 0,0 0,25-49</inkml:trace>
  <inkml:trace contextRef="#ctx0" brushRef="#br0" timeOffset="82156.6991">12849 14064,'0'-25,"0"25,0 25,0 0,0 25,25-1,-25 1,0 24,24-24,1 24,0-24,0 0,-25-1,25-49,-25 25,0-25,0 0,0-25</inkml:trace>
  <inkml:trace contextRef="#ctx0" brushRef="#br0" timeOffset="82354.7104">12675 14312,'0'0,"0"0,25 0,0-25,0 1,-1-1,1 0,25-25,-50 26,25-1,-1 25,1-25,-25 25,0 25</inkml:trace>
  <inkml:trace contextRef="#ctx0" brushRef="#br0" timeOffset="82532.7206">12750 14461,'0'25,"-25"0,25-25,0 0,25-25,-1 25,1-25,-25 0,50 1,-25-1,-25 0,49 0,-49 0,50-24</inkml:trace>
  <inkml:trace contextRef="#ctx0" brushRef="#br0" timeOffset="83320.7656">13370 14039,'-25'0,"25"25,-25 0,0-25,1 25,24 24,-25-24,25 0,25 0,-25-25,49 0,-24 0,0-25,0 0,-1-24,1 24,-25 0,0 0,0 0,-25 1,25-1,-24 0,24 0,0 25,0-49,0-1,24 0,-24 1,25-26,-25 1,0 0,0-1,0 26,0-1,-25 0,25 1,-24 24,24 25,-25 0,25 25,0 0,0 24,0 26,0-1,25 25,-1 0,1 25,0 0,0-24,0-1,-1 0,1-25,-25 26,25-51,0 1,-25 0,0-26,0-24,0 0,0-24,0-1</inkml:trace>
  <inkml:trace contextRef="#ctx0" brushRef="#br0" timeOffset="83666.7854">13692 13866,'25'0,"0"0,-25-25,25 25,-1-25,-24 0,25 1,0-26,-25 25,0-24,0 24,0 0,0 25,-25 0,0 0,1 25,-1 24,0 1,0 0,25-1,0 1,0-1,25-24,-25-25,25 25,0-50,-1 25,26-25,-25 1,0-26,-1 0,-24 1,50-1,-50-24</inkml:trace>
  <inkml:trace contextRef="#ctx0" brushRef="#br0" timeOffset="83877.7974">13940 12948,'-25'-25,"25"25,0 50,0-1,25 1,0 0,-25 49,25-25,0 1,-1 24,1-25,-25 1,25-1,-25-49,25 25,-25-50,25 0,-25 0</inkml:trace>
  <inkml:trace contextRef="#ctx0" brushRef="#br0" timeOffset="84001.8046">14312 13519,'0'0,"0"0,0 0,0 0,0-25,0 0</inkml:trace>
  <inkml:trace contextRef="#ctx0" brushRef="#br0" timeOffset="84955.8592">14660 12874,'0'0,"-25"0,0 49,25-49,-25 50,25 24,0-24,0-1,0 1,25-25,-25 0,50-25,-26-25,26 0,-25 0,0-24,-1-1,-24 0,0 26,0-1,-24 0,-1 25,25 0,-25 25,0-25,25 25,25-1,0-24,-25 0,49-24,-49-1,25-25,0 1,0-26,-25 1,-25-1,0-24,0 25,-24 24,-26 1,1 24,24 25,-24 25,24 49,1 25,-1 25,25 25,25 25,25-26,0 1,0-25,24 0,26-49,-1-1,1-49,-1 0,0-50,1 0,-26-24,1-1,0 0,-26-24,-24 24,0 1</inkml:trace>
  <inkml:trace contextRef="#ctx0" brushRef="#br0" timeOffset="85489.8897">13097 16123,'0'-50,"0"-24,0-25,-25 0,25-50,0 0,-25 0,25 25,0-25,0 50,0 0,0 24,0 51,25 24,0 24,24 51,-24-1,50 25,-1-24,-24 24,24 0,1-24,-26-1,1 1,-25-51,-1 1,-24 0,0-25,-24 25,-1-50,-25 25,1-25,-26 25,26-25,-1 25,25 0,0-24,1 24,24-50</inkml:trace>
  <inkml:trace contextRef="#ctx0" brushRef="#br0" timeOffset="85754.9049">13568 14734,'0'0,"0"0,0 50,0-26,0 51,-25-26,1 26,24-1,0 25,0-49,0 24,24-24,26-25,0-25,-1 0,1-25,24-25,1-24,-26 24,1-24,-1 0,-24-1</inkml:trace>
  <inkml:trace contextRef="#ctx0" brushRef="#br0" timeOffset="86011.9194">14015 14263,'0'24,"0"1,0 50,0-1,-25 1,25-1,0 25,0 0,0-24,25-26,24 1,-24-25,25-25,-1 0,1-25,24-25,-24 1,-25 24,24-25,-24 26</inkml:trace>
  <inkml:trace contextRef="#ctx0" brushRef="#br0" timeOffset="86288.9354">13444 15875,'0'-25,"50"0,-25-49,49 24,0-49,1 25,-1-25,1 24,-1 25,0-24,1 49,-26 0,-24 1,0 24</inkml:trace>
  <inkml:trace contextRef="#ctx0" brushRef="#br0" timeOffset="87594.0101">13643 16173,'0'0,"-25"0,25 24,0 1,0 0,0 25,0-1,25 1,-1 0,-24 24,50-49,-50 24,25-24,24 0,-24-25,0 0,0-25,-25 0,25 1,-25-1,0-25,0 25,-25-24,0 24,0 0,0 25,25 0,-24 0,-1 25,25 0,0 24,25-24,-1 25,-24-25,50-1,-25-24,0 0,-1 0,26-24,-50-1,50 0,-50-25,24 1,-24 24,0 0,0 0,0 0,0 25,0 0,25 0,-25 25,25 0,0-25,0 0,-1 0,1 0,0 0,0-50,-25 26,0-26,0 25,-25 0,25-24,-25 24,0 0,25 25,-24 0,24 0,0 0,24-25,1 25,-25-24,25 24,0-50,0 25,-25 0,0 1,0-1,0 0,0 25,-25 0,0 0,25 25,0-25,-25 25,50 24,-25-24,0 25,50-26,-50 1,49 0,-24-25,0-25,0 0,0 1,-1-26,1 0,-25 1,0-26,0-24,-25 25,25-25,-24 24,-1 1,0 24,25 0,-25 26,0 24,25 24,0 1,25 50,-25-26,25 51,0-26,-25 0,25 1,-1-26,1 1,0-50,0 0,0-25,-25-24,24-1,1 25,-25-24,25-1,-25 25,0 0,0 25,25 50,-25-25,25 24,-25-24,0 25,0-25,24-1,1-24,-25 0,25 0</inkml:trace>
  <inkml:trace contextRef="#ctx0" brushRef="#br0" timeOffset="125477.1768">14015 10269,'0'-25,"-25"1,0-1,0 0,0 25,1 0,-26 50,50-1,-25 1,25 24,25 1,0-1,24 25,1-49,0-1,-1-24,1-25,-25-25,24 1,-49-26,0 0,0-24,0 0,-49-1,24 1,0 24,25 1,-25 24,25 0,25 25,0 25,0 0,24 24,-24-24,25 0,-26 0,1-25,-25 0,25 0,-50-25,25-25,-25-24,1-1,24 1,0-25,0-1,0 26,24 0,1-1,0 26,25-1,-25 0,-1 50,1-24,0-1,-25 25</inkml:trace>
  <inkml:trace contextRef="#ctx0" brushRef="#br0" timeOffset="126158.2158">14238 10641,'0'-25,"0"25,0 0,0 25,25 25,-1-1,1 1,0 0,0 24,25-24,-26-1,1 1,0-25,0-1,-25-24,0-24,0-1,0 0,0-25,0 1,0-1,25 1,-1 24,1 0,25 25,-1 0,-24 25,25 0,-25-1,-25 26,0 0,0-1,-25 1,-25-25,25 24,1-49,-1 0,0-25,0-24,25-1,0 1,0-26,25 1,0 24,0 1,24 24,-24-25,0 75,0-25,-1 25,-24 24,25-24,-25 25,0-25,0-1,0-24,0 0,0-49</inkml:trace>
  <inkml:trace contextRef="#ctx0" brushRef="#br0" timeOffset="127413.2876">14883 10418,'0'25,"0"0,0 24,0-24,0 49,-25-49,25 25,25-1,-25-24,0-25,25 0,-1-25,-24 1,25-1,0-25,-25 1,0-1,0 0,-25 26,0-1,25 0,0 25,0 0,0 25,25 0,25 24,24 26,-24-26,24 26,1 24,-1-50,-24 51,-1-51,-24 1,0 24,-50-49,25 0,-49-25,-1-25,0 0,1-24,-1-26,-24 1,49-1,-25-24,25 25,1-1,24 1,0 24,0 26,0-26,0 25,0 25,0 0,0 50,-25-25,25-1,0 1,25 0,-25 0,24 0,-24-25,25 0,0-25,0 25,-25-25,25 0,-25 0,24 1,-24-1,0 0,0 25,25 0,-25 0,25 25,25 0,-26 24,26 1,-25 24,0-24,24-1,-49 26,0-50,0 24,0-24,-24-25,-1 0,0-25,0-49,0 24,0-49,1 0,-26 0,25-25,0 24,1 26,-1 24,25 26,-25-1,25 50,0 24,0-24,0 49,0-24,0 0,25-1,-25-24,49 0,-24-25,0 0,25 0,-1 0,-24-25,25 0,-25 25,-1 0,1-25,-25 25,0-24,-25-1,25 25,-49-50,-1 25,25-24,-24-1,-1 1,25-1,0-25,25 51,0-1,0 0,0 0,25 25,0 0,0 0,0 25,-25-25,24 25,-24-25,25 0,0-25,-25 0,0 0,0-24</inkml:trace>
  <inkml:trace contextRef="#ctx0" brushRef="#br0" timeOffset="127578.297">15156 9203,'0'0,"24"24,-24 26,0-25,25 0,0 24,0 1,0-25,-1-1,-24 1,50 0</inkml:trace>
  <inkml:trace contextRef="#ctx0" brushRef="#br0" timeOffset="127681.3029">15528 9773,'25'25,"-25"24,24 26,-24-50,0-1,0 1</inkml:trace>
  <inkml:trace contextRef="#ctx0" brushRef="#br0" timeOffset="127931.3172">14684 11286,'75'0,"-1"-25,25-49,-24-1,49-24,-25 0,-25 25,1-1,-1 1,-49 24,0 25,0 1,-25 24,0 0,-25 24,0 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27:01.3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924 332 0,'-21'-7'24,"11"1"-3,-4 2-3,-3-5-2,1 4-2,-8-3-2,4 4-2,-10 0-1,-2 2-3,-11-2-1,1 5-2,-5-1-2,-3 5-1,-3-1-2,-3 2 2,-1 3 0,5 1-1,6 3 1,1-2-1,4 2 2,5-1-1,4 2 1,7 2-2,4-2 1,5 4-1,1-1 1,4 5-1,3 2 1,0 5 0,3 4-1,1 2 0,2 7 1,1 4-1,-1 4 0,1 2-1,0 4 1,0 1-1,2 4 0,0-2 0,3 1-1,1-3 2,4 2-1,0-5 1,2 0 0,1-4 1,2-1 0,-1-1 0,1-1 0,-1-2 0,1-1 0,0-2 1,3-1-1,-1-3 1,8-2-2,2-4 1,5-4 0,4-1 1,4-8 0,6 0 0,11-8 0,7-2 0,4-5 2,5-2-2,10-6 0,6-3 0,7-4 0,6-1-1,3-3 1,1 1 0,3-4 0,5 1-1,-2-3 2,1 4-1,-1-2 0,-3 3 0,-3 0 0,0 1-1,-2 2 1,-1 1-1,2 0 0,-2 0 1,2 2-1,0 0 0,3-1 0,1 2 1,2 1-1,1 0 1,-1 3-1,1 1 1,2 3-1,1 1 0,1 3 0,-1 0 1,-1 3-1,1 2 0,1-1 0,1 1 0,0 1 0,0 2 0,2 1 0,6 0 0,3 2 0,5-1 0,2 2-1,2 0 1,4-1 0,4-3 0,-1-1 0,-1-2 0,-1-2 1,0-3-1,0 0 0,-2-3 0,-1-1 1,-1-1-1,-1-1 0,1 0 0,2 0 0,-1 0 0,2-4 0,4 1 0,2-1 0,4-1 0,4 1 0,3-1 0,-2 2 0,2 0 1,1 1-1,-1 3 2,-3 1-1,-3 2 1,-6-2 0,-3 5 0,0-3 0,-3 2 0,-4-2 0,-1 1-1,-2 1 0,2 0 0,1-1-2,0 1 2,1 0-1,0-1 0,6-1 0,1 1 0,4-1 1,0-1-1,3 1 1,-1-1-1,3 0 0,0 0 1,1 0-1,1 0 1,-1 0-1,-1-2 0,0 0 0,0 0 0,-1-1 0,-1-1 0,-1 0-1,3-1 1,-1 1-1,2 1 1,2 0-1,1-2 1,1 2-1,1 1 1,-1-1 0,-2 1 0,-1-2 0,-2 2 0,0 0 1,-3 1-1,0 1 0,-2 0 0,-3 1 0,-4 1 0,0 0-1,-2 2 1,-4 0 0,-2 0 0,-4 0 0,-3 1 0,-3 1-1,-1 0 1,-6 1-1,-2-1 1,-6 2-1,-5-1 1,-4 1 0,-4 1 1,-4-2-1,-4 1 1,-6-1 0,-3 0 0,-4-3 0,-3 0 1,-5-4-1,-3-2 1,-5-4 0,-2-2 0,-2-7-2,-3-5 2,-3-6-1,-1-5-1,1-6 1,-3-4-1,1-3 1,-3-7-2,-3 0 2,2-2-1,-1-3 1,-3 0-1,-4-2 1,-1 0-1,-4-4 2,-3 1-2,-5-4 1,-4 1 0,-6 1-2,-6-2 2,-2 0-2,-3 2 0,-5 3 0,-2 0 0,-4 2 0,-1 1 0,0-1 1,-2 4-1,0 0 1,-5 4-1,-2 2 0,-1 3 1,-3 4-2,-4 0 2,-4 7-2,-7 2 0,-4 5 1,-6 3 0,-8 1 1,-6 5 0,-7 4 0,-7 5 0,-8 0 0,-8 6-1,-8 3 2,-4 1-2,-6 6 1,-6 0 0,-7 3 1,-6 1-1,-4 2 0,0 2 1,-5 0-1,-2-1 1,-2 1 2,1-1-3,-3 2 1,-1-2-1,0-1 0,-3-2 0,1 0 1,-4 0-2,-1-4 2,-3 3-1,0-6 0,-2 2 1,-4-3-1,0 0 0,-2 0 1,-1-3-1,1 3 0,0-4 0,0-1 0,2 0 1,3-2-1,0 1 1,2-3-1,0 2 1,-1-3-1,0 0 1,-1 3-1,-2-4 0,-1 2 0,-2-3 0,-1 0-1,-3 0 2,1-2-2,-1 1 2,2-5-2,0 2 1,-1-2-1,3 1 1,0 0 0,2-1-1,-3 4 1,2-1 0,-2 3 0,-3 1 1,0 1-1,-6 1 1,-2-1 0,-5 4-1,-4-1 1,-2 2-1,-6 2 0,-2 0 1,-3 3-2,1 0 2,0 2-2,0-1 2,2 1-1,2 1 0,3-2 0,3 1 0,-2-3 1,1 2-2,-1 0 2,-2-3-1,-1 5 0,-1-4 0,-3 3 0,-3 0 0,4-3 1,3-1-1,0-1 1,4 0-1,5-4 0,6 2 1,4-4-1,3-1 0,6 5 0,2-2 0,3 2 0,5-1 0,6 2 0,3 0 0,7 0 0,3 1 0,4 1 1,6 2-1,7 0 0,5 3 1,3 1-1,3 1 0,4 1 1,6-1-1,7-1 0,7 0-1,3-2-3,0-9-14,13-1-18,7-7-1,13-9-1,8-10 1</inkml:trace>
  <inkml:trace contextRef="#ctx0" brushRef="#br0" timeOffset="14601">20025 443 38,'0'0'31,"0"0"2,0 0-13,0 0-6,0 0-5,-2 9-2,2-9-1,-1 19 0,0-4-2,2 7 1,-1 1-2,0 6-1,-1 1 0,1 2-2,-1 1 1,0-3 0,-1-5-2,-1-5 0,2-2-2,-3-7-4,6 1-7,-2-12-10,0 0-11,0 0-1,10-17 2</inkml:trace>
  <inkml:trace contextRef="#ctx0" brushRef="#br0" timeOffset="15101">20482 520 32,'-14'15'30,"-9"4"3,-4 4-13,0 14-7,-11 1-2,5 15-2,-7 5-3,6 8-1,-1 3 1,9 6-1,5-1-1,8 3-1,5-6-2,8-3 2,4-12-1,6-5-1,4-9-2,1-9-1,5-7-3,-5-13-7,10-2-13,-2-11-10,-1-6-2,2-7 2</inkml:trace>
  <inkml:trace contextRef="#ctx0" brushRef="#br0" timeOffset="15615">21039 907 34,'-22'8'30,"10"0"3,-4-1-9,-6-3-10,8 5-4,-12-5-2,6 3-2,-7-5 0,3 5-1,-3-4-1,0 4-2,0 0 0,1 2-2,1 7 1,3 6-1,2 5 0,7 5 1,5 1-1,8 5 2,9 3-1,8 1 1,9-4-1,6-5 0,6-4-1,3-6-2,4-3-2,-4-11-3,5-1-9,-9-10-11,-1-4-8,2-5-2,-5-6 2</inkml:trace>
  <inkml:trace contextRef="#ctx0" brushRef="#br0" timeOffset="16005">21955 1183 18,'15'-12'32,"-1"-2"0,-4-4 3,-8-7-16,4 2-6,-10-7-2,-1 2-4,-7-1 1,-2 3-3,-10 1-1,-1 8 0,-11 7-1,-2 7-1,-4 5-2,0 9 1,3 3-1,4 7-1,11 6 0,9 3 1,21 3-1,14 2 0,16 2 0,9-1 0,12 0 0,8-1 2,-4-4-2,1-3 1,-12-4 0,-8-1 1,-10-6 0,-11-1-1,-13-1 1,-19-3-1,-7 1-1,-10-3 1,-9 0-1,-5-2 0,-5 0-2,-1-2-1,4-2-3,4-5-4,16 3-9,0-4-15,16-6-1,8-3 1,16-5 1</inkml:trace>
  <inkml:trace contextRef="#ctx0" brushRef="#br0" timeOffset="16505">22421 571 32,'-5'-10'35,"5"10"2,0 0 0,3 16-19,15 11-4,-1 2-5,12 14-4,1 10-2,6 15-1,-6 6-1,0 7 0,-7 5-1,-11 3 0,-5 0 0,-11-3 0,-8-6 0,-4-7 1,-4-9-1,-2-7 0,-1-11 0,3-9 1,0-10-1,7-6 1,0-8-1,5-5-1,8-8-1,0 0-3,0 0-7,0 0-25,0-8-1,3-1-1,-1-2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27:28.3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53 670 28,'-4'-11'30,"4"11"4,-4-10-2,4 10-11,0 0-7,-15 11-1,14 5-2,-10-4-2,6 6-1,-4-3-3,5 4 0,0-4-2,8 1 0,7-4-1,12 0-1,13-7 1,15 1-1,16-4 0,19-2 0,17-1 0,18-4-1,15 0 0,15-4-1,15 3 1,12 0-1,13 1 0,9 2 1,13-1-1,10 5 1,11 1-1,5 2 0,7 3 1,4 1-1,2 3 1,-1 2 0,-2-1 0,-3-1 0,-6 0 0,-3 4 1,-6-5-1,-6 2 1,-9-1-1,-6-3 0,-8 2 0,-12-2 0,-10-1 0,-11-3 0,-13-2 0,-8 0 0,-15-7 0,-12 1 0,-13-3 0,-10 0 0,-14-3 0,-14-1 0,-12 2 0,-11-3 0,-13 4-1,-6-3 1,-13-4 0,-7-2 0,-8-2-1,-9-1 1,-5-4 0,-11-3 0,-5 1 0,-6-4-1,-5 6 1,-3 0 0,0 3-1,2 2 0,5 5 1,9 1-1,7 3 1,21 10-1,-1-12 0,22 9 1,16 1 0,11-1-1,11 6 1,7-2 0,4 3 0,-1 0 0,-7 1 0,-10 3 0,-12 3 2,-15 5-1,-15 3 0,-20 10 0,-15 6 1,-18 9-1,-12 7 0,-7 4 1,-4 2-2,1-1 1,4-5-2,10-8 2,12-10-1,11-6-1,17-9-1,11-18-4,14 10-25,6-16-9,12-6 1,5-10-3</inkml:trace>
  <inkml:trace contextRef="#ctx0" brushRef="#br0" timeOffset="5585">9127 6 44,'14'-9'36,"-14"9"2,10 0-4,-10 0-16,-1 11-8,-6-1-4,1 11-2,-6 5-2,-2 10 1,-4 9-2,-5 12 1,-3 9-1,-3 8 0,1 9-1,3 2 1,5 0-1,9-1 0,9-4 0,10-4 1,9-10-1,13-9 0,11-9 0,3-12 0,7-8 0,0-11 1,-3-11-1,2-12 0,-7-13 1,-2-9 0,-10-11 1,-5-6-1,-7-8 0,-8-2 0,-5 2 1,-8 0-2,-7 8 1,-5 8 0,-6 8-1,-1 9 1,-2 12-1,-1 10 0,-4 9-1,3 9 2,2 7-2,5 6 1,3 6 0,6 3-1,5 2 1,3-3 0,8-3-1,5-5-1,6-4 0,4-8-2,6-4-5,-7-19-12,11-6-19,0-6 1,6-13 0,2-7 1</inkml:trace>
  <inkml:trace contextRef="#ctx0" brushRef="#br0" timeOffset="6147">10021 281 65,'0'0'39,"-26"6"-2,-2 15 2,-12 5-30,0 15-5,-5 8-2,-4 9-2,7 7 1,-1 2-1,16 3 0,10-4 0,11-2 0,14-9 0,11-7 0,17-12-1,8-14 1,13-12 1,7-17-1,7-13 2,4-15 1,-4-11 0,-4-11 0,-11-11 1,-13-8 1,-13-2-1,-18-1 1,-18 8-4,-19 8 1,-10 11-1,-13 8 0,-6 18-2,-2 12 1,-2 8-2,6 9-2,10-1 1,12 3-4,10-12-5,20 7-16,21-25-10,12-7-3,10-17 0,15-12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27:35.0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3235 553 91,'-87'-87'42,"-18"4"-1,-14 7-1,-15 11-36,-9-1-5,-6 10 0,-10 9-1,-6 12 1,-7 10 0,1 12 1,2 12 0,-1 12 1,6 12 0,2 17-1,5 13 0,7 17 0,5 17 0,14 14-1,11 13-1,12 21 2,10 10-1,19 15 0,13 10 1,14 10 0,17 5 1,14 8-1,15 4 1,16-4-1,17 3 0,10-3 1,16 3-2,12-4 1,10 2-1,13 0 1,13-2 0,10-6 0,11-4 0,12-9 0,10-7 0,13-12 1,9-13-2,7-15 1,4-15 0,10-14 0,6-17 1,0-17-1,2-20 1,-1-17 0,-4-21 0,-4-19-1,-4-18 2,-6-22-1,-16-13 0,-5-19 0,-17-15-1,-11-13 0,-15-13 0,-14-10 1,-14-14-1,-18-13 0,-17-14 1,-26-11 0,-13-9 2,-23-15-2,-15-7 2,-21-7-1,-16-4-1,-16 3 0,-13 4 0,-9 5-1,-9 7 0,-13 11-1,-9 15-1,-14 18-3,-26 23-35,-18 19-3,-16 26 1,-24 19-1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2.6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2362 715 36,'0'0'33,"15"6"1,-15-6 0,2-9-21,-2 9-5,0-11-2,0 11-2,-10-21 2,3 10-2,-7-6 0,1 3-1,-4-6 0,-5 3-1,-5-4 0,-2 2 0,-4-4-1,-3-2 0,-4-1-1,-3-1 1,-2 2-1,1-3 1,-3 1-1,-1-1 1,-1 1-1,0 1 1,0-4-1,0 1 1,-3-2 0,-1 2-1,1 0 0,-2 0 0,-3 5 0,-1 0 0,-3 4 0,0 4 0,0 2 0,-2 5 0,-1 1 1,0 6-1,0 0 0,0 4 0,0 3 0,0 1-1,-1 8 1,2-1 0,4 6-1,1 1 1,4 4 0,4 3 0,5 0-1,5 4 2,3-2-1,3 3 0,3 0 0,2 3-1,1 1 2,2 0-2,2 2 2,1-1-2,3 4 1,1 0 0,3 0 0,4-3 1,2 4-1,4-1 0,4 1 0,3 4 0,2-1 0,5 0 0,2 1 0,1 5 0,4-5 1,1 3 0,3-3 0,2 0 0,2 0 0,4 1 0,3-1-1,3-1 1,2 3-1,4-2 0,4 4 0,2-3 0,5 3 0,1-3 0,3-2 1,2-2-1,0-2 1,4-1-1,0-3 1,3-2-1,0-2-1,2 0 1,1 0 0,3-5 0,3 0 0,-2-5 0,3-3 0,-1-2 0,3-8 0,-1-5 0,3-4 0,3-1 0,0-6 1,5-5-1,2-5 0,1-5 0,4-3 0,0-2 0,2-5 1,-3-2-1,-3-4 0,-3 0 0,-5-2 0,-5-1 0,-9 1 0,-5-4 0,-10 0 0,-9-1 0,-7-2 1,-9 1 0,-10-6 0,-6 1 0,-8-5 0,-9 2 0,-8-5-1,-5 0 0,-7-1 0,-6-3 0,-7 3 0,-2-1 0,-5-2-1,-4 0 1,-4-1 1,-1 2-1,-3 1 1,1 0 0,-1 2-1,-3-1 0,1 4 1,-1 5-1,-3 4 0,-5 2 0,-6 7-1,-11 8 0,-8 7-1,-9 4-8,-11 15-31,-14 4 0,-6 5 1,-8 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2T20:31:15.53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31 273 19,'-15'38'33,"6"-3"2,3-10-1,1-11-9,13 0-7,-8-14-5,18-15-3,-3-9-2,9-3-1,1-13-1,9-1-1,-1-7-1,4 2-1,-3 3 0,-2 6-1,-7 4 0,-3 9 0,-7 8-1,-4 11 0,-11 5-1,11 24 1,-12 5-1,-2 10 0,-1 12-1,-3 8 1,2 6 0,-2 0-1,2-3-1,-3-7 0,4-5-3,-3-13-3,8 0-15,-10-17-18,0-9 2,-5-6-2,-4-8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24D10F21-7015-4473-8429-754F38B41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D5425-FCC3-4427-8DC3-2CB5B3691181}" type="slidenum">
              <a:rPr lang="en-US" altLang="en-US" sz="1300" b="0">
                <a:latin typeface="Times" pitchFamily="-112" charset="0"/>
              </a:rPr>
              <a:pPr/>
              <a:t>1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D230CC4F-2FB6-4D78-AC05-10303DAD4C0F}" type="slidenum">
              <a:rPr lang="en-US" altLang="en-US" sz="1300" b="0">
                <a:solidFill>
                  <a:srgbClr val="000000"/>
                </a:solidFill>
                <a:latin typeface="Times" pitchFamily="-112" charset="0"/>
              </a:rPr>
              <a:pPr/>
              <a:t>40</a:t>
            </a:fld>
            <a:endParaRPr lang="en-US" altLang="en-US" sz="13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B0993EF-1943-418F-98EC-49A047949D6F}" type="slidenum">
              <a:rPr lang="en-US" altLang="en-US" sz="1300" b="0">
                <a:latin typeface="Times" pitchFamily="-112" charset="0"/>
              </a:rPr>
              <a:pPr/>
              <a:t>48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5184B0B-9E77-4A4C-A6C7-B52675F39940}" type="slidenum">
              <a:rPr lang="en-US" altLang="en-US" sz="1300" b="0">
                <a:latin typeface="Times" pitchFamily="-112" charset="0"/>
              </a:rPr>
              <a:pPr/>
              <a:t>55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C520765-D2F8-42D4-B64F-35F60D417822}" type="slidenum">
              <a:rPr lang="en-US" altLang="en-US" sz="1300" b="0">
                <a:latin typeface="Times" pitchFamily="-112" charset="0"/>
              </a:rPr>
              <a:pPr/>
              <a:t>76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12027B9-B097-44E5-BFDC-2EB643D58931}" type="slidenum">
              <a:rPr lang="en-US" altLang="en-US" sz="1300" b="0">
                <a:latin typeface="Times" pitchFamily="-112" charset="0"/>
              </a:rPr>
              <a:pPr/>
              <a:t>77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8A219BB-59B9-487E-9F92-A26B560110FF}" type="slidenum">
              <a:rPr lang="en-US" altLang="en-US" sz="1300" b="0">
                <a:solidFill>
                  <a:srgbClr val="000000"/>
                </a:solidFill>
                <a:latin typeface="Times" pitchFamily="-112" charset="0"/>
              </a:rPr>
              <a:pPr/>
              <a:t>78</a:t>
            </a:fld>
            <a:endParaRPr lang="en-US" altLang="en-US" sz="13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0A388DD-4A98-4967-A98A-866993FDCAB3}" type="slidenum">
              <a:rPr lang="en-US" altLang="en-US" sz="1300" b="0">
                <a:latin typeface="Times" pitchFamily="-112" charset="0"/>
              </a:rPr>
              <a:pPr/>
              <a:t>81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D5425-FCC3-4427-8DC3-2CB5B3691181}" type="slidenum">
              <a:rPr lang="en-US" altLang="en-US" sz="1300" b="0">
                <a:latin typeface="Times" pitchFamily="-112" charset="0"/>
              </a:rPr>
              <a:pPr/>
              <a:t>2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CDA502B-C7A8-40C0-89CA-E4E91E5212F4}" type="slidenum">
              <a:rPr lang="en-US" altLang="en-US" sz="1300" b="0">
                <a:latin typeface="Times" pitchFamily="-112" charset="0"/>
              </a:rPr>
              <a:pPr/>
              <a:t>82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1005B0E-C35F-48A0-99C3-80511D697969}" type="slidenum">
              <a:rPr lang="en-US" altLang="en-US" sz="1300" b="0">
                <a:latin typeface="Times" pitchFamily="-112" charset="0"/>
              </a:rPr>
              <a:pPr/>
              <a:t>83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C9FFFB-2B66-489B-B3AE-3F0B756C0481}" type="slidenum">
              <a:rPr lang="en-US" altLang="en-US" sz="1300" b="0">
                <a:latin typeface="Times" pitchFamily="-112" charset="0"/>
              </a:rPr>
              <a:pPr/>
              <a:t>84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ABB5A73-B819-40AD-9886-4B9B5FCA587C}" type="slidenum">
              <a:rPr lang="en-US" altLang="en-US" sz="1300" b="0">
                <a:latin typeface="Times" pitchFamily="-112" charset="0"/>
              </a:rPr>
              <a:pPr/>
              <a:t>85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DC6EA96-B92B-4EE2-A72F-CBEF337829D6}" type="slidenum">
              <a:rPr lang="en-US" altLang="en-US" sz="1300" b="0">
                <a:latin typeface="Times" pitchFamily="-112" charset="0"/>
              </a:rPr>
              <a:pPr/>
              <a:t>86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11C6A61-372B-4C71-B550-CFC090BF1B73}" type="slidenum">
              <a:rPr lang="en-US" altLang="en-US" sz="1300" b="0">
                <a:latin typeface="Times" pitchFamily="-112" charset="0"/>
              </a:rPr>
              <a:pPr/>
              <a:t>94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D5425-FCC3-4427-8DC3-2CB5B3691181}" type="slidenum">
              <a:rPr lang="en-US" altLang="en-US" sz="1300" b="0">
                <a:latin typeface="Times" pitchFamily="-112" charset="0"/>
              </a:rPr>
              <a:pPr/>
              <a:t>3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D5425-FCC3-4427-8DC3-2CB5B3691181}" type="slidenum">
              <a:rPr lang="en-US" altLang="en-US" sz="1300" b="0">
                <a:latin typeface="Times" pitchFamily="-112" charset="0"/>
              </a:rPr>
              <a:pPr/>
              <a:t>4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Randall Munroe == XKCD's author</a:t>
            </a:r>
          </a:p>
          <a:p>
            <a:endParaRPr lang="en-US" altLang="en-US" smtClean="0">
              <a:latin typeface="Times" pitchFamily="-112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1D5425-FCC3-4427-8DC3-2CB5B3691181}" type="slidenum">
              <a:rPr lang="en-US" altLang="en-US" sz="1300" b="0">
                <a:latin typeface="Times" pitchFamily="-112" charset="0"/>
              </a:rPr>
              <a:pPr/>
              <a:t>5</a:t>
            </a:fld>
            <a:endParaRPr lang="en-US" altLang="en-US" sz="1300" b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3337693-ECA3-4919-90C0-8638A5A5A919}" type="slidenum">
              <a:rPr lang="en-US" altLang="en-US" sz="1300" b="0">
                <a:latin typeface="Times" pitchFamily="-112" charset="0"/>
              </a:rPr>
              <a:pPr/>
              <a:t>11</a:t>
            </a:fld>
            <a:endParaRPr lang="en-US" altLang="en-US" sz="1300" b="0">
              <a:latin typeface="Times" pitchFamily="-112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43" tIns="47572" rIns="95143" bIns="47572"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658184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3141490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624796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4108102" indent="-241653" algn="ctr" eaLnBrk="0" fontAlgn="base" hangingPunct="0">
              <a:spcBef>
                <a:spcPct val="5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48B88ADC-7C9B-46AB-8DE1-3D914DC950E3}" type="slidenum">
              <a:rPr lang="en-US" altLang="en-US" sz="1300" b="0">
                <a:solidFill>
                  <a:srgbClr val="000000"/>
                </a:solidFill>
                <a:latin typeface="Times" pitchFamily="-112" charset="0"/>
              </a:rPr>
              <a:pPr/>
              <a:t>26</a:t>
            </a:fld>
            <a:endParaRPr lang="en-US" altLang="en-US" sz="13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5BD1-B402-4365-80A2-434655D5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F94-F60E-44BF-A6BF-2C426263F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5A6D-A74F-49C0-9641-AB9072570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C9BE-A3B2-4B71-854B-3CAAE9373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1AD3-45D5-465F-9486-1434BA53A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6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73C1-BB6D-437A-8372-543F7DE80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6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F667-0F07-4A01-9997-AA2CC9058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9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DDFB-90CF-43D5-A537-123E632B38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DF9F-B33B-4F2F-B864-6F6945C6E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2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A36F-EEB0-4045-AA75-FA7F1EF20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9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81F6-A58D-427D-A9BA-8CB32147A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3E97-6440-4369-B16C-D91FB2A94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E4F5-1047-404E-A1F2-C5822ACBB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0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39FE-E30D-4FBE-8CDB-0B1CBC2186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21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47B9-C681-49E8-BEC2-360B1FF51B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2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15D6-7390-4295-9619-F20BE64DE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56F7-D15B-470F-9CCC-D2D1D1D7F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286F-FE23-4DCF-B6F5-92DD1537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7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A4DB-72A1-45A9-8D1B-D982569B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8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AE09-F471-4F63-B285-4A28BEAC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3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5307-5905-4EDB-80F9-DB9F5EB81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6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CB2A-F5D1-42A9-8D95-4F5B25983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DD10-AC91-4FBC-9FD9-6105D6794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41B4-34E8-4166-8F32-02DC5DCEB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4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5146-FE32-40AF-9EFD-88EE12883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8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DE73-FE30-4ED6-9BBD-5CB1A11B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2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D328-B0AB-4877-A3E3-A1B847EC1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5A6E-BF1A-4664-A430-48C3E49E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4F82-1759-46B5-B3BF-2325B7519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5DDF-373C-49B1-AABA-B101AEA6A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D84B-E497-427B-8896-B02F2818F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13AD-6D05-4EAC-9D87-0AC96B27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D902-5AE7-4D0B-A6D8-AA9F01F69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55390521-4344-4D05-93FE-10D263B6E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54E1F7F7-E85C-4364-83D0-4C2E3580C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3031C4EC-B091-40BF-88DD-97F30F2A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customXml" Target="../ink/ink6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3.xml"/><Relationship Id="rId18" Type="http://schemas.openxmlformats.org/officeDocument/2006/relationships/image" Target="../media/image22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8.emf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7.emf"/><Relationship Id="rId19" Type="http://schemas.openxmlformats.org/officeDocument/2006/relationships/customXml" Target="../ink/ink16.xml"/><Relationship Id="rId4" Type="http://schemas.openxmlformats.org/officeDocument/2006/relationships/image" Target="../media/image14.emf"/><Relationship Id="rId9" Type="http://schemas.openxmlformats.org/officeDocument/2006/relationships/customXml" Target="../ink/ink11.xml"/><Relationship Id="rId1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22.xml"/><Relationship Id="rId18" Type="http://schemas.openxmlformats.org/officeDocument/2006/relationships/image" Target="../media/image31.emf"/><Relationship Id="rId26" Type="http://schemas.openxmlformats.org/officeDocument/2006/relationships/image" Target="../media/image35.emf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28.emf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emf"/><Relationship Id="rId11" Type="http://schemas.openxmlformats.org/officeDocument/2006/relationships/customXml" Target="../ink/ink21.xml"/><Relationship Id="rId24" Type="http://schemas.openxmlformats.org/officeDocument/2006/relationships/image" Target="../media/image34.emf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10" Type="http://schemas.openxmlformats.org/officeDocument/2006/relationships/image" Target="../media/image27.emf"/><Relationship Id="rId19" Type="http://schemas.openxmlformats.org/officeDocument/2006/relationships/customXml" Target="../ink/ink25.xml"/><Relationship Id="rId4" Type="http://schemas.openxmlformats.org/officeDocument/2006/relationships/image" Target="../media/image24.emf"/><Relationship Id="rId9" Type="http://schemas.openxmlformats.org/officeDocument/2006/relationships/customXml" Target="../ink/ink20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emf"/><Relationship Id="rId4" Type="http://schemas.openxmlformats.org/officeDocument/2006/relationships/customXml" Target="../ink/ink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emf"/><Relationship Id="rId4" Type="http://schemas.openxmlformats.org/officeDocument/2006/relationships/customXml" Target="../ink/ink4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0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5"/>
          <p:cNvSpPr txBox="1">
            <a:spLocks noChangeArrowheads="1"/>
          </p:cNvSpPr>
          <p:nvPr/>
        </p:nvSpPr>
        <p:spPr bwMode="auto">
          <a:xfrm>
            <a:off x="1965325" y="3657600"/>
            <a:ext cx="37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 dirty="0" smtClean="0">
                <a:solidFill>
                  <a:srgbClr val="090BF3"/>
                </a:solidFill>
                <a:latin typeface="Cambria" panose="02040503050406030204" pitchFamily="18" charset="0"/>
              </a:rPr>
              <a:t>Higher</a:t>
            </a:r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-order functions!</a:t>
            </a:r>
            <a:endParaRPr lang="en-US" altLang="en-US" i="1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Text Box 46"/>
          <p:cNvSpPr txBox="1">
            <a:spLocks noChangeArrowheads="1"/>
          </p:cNvSpPr>
          <p:nvPr/>
        </p:nvSpPr>
        <p:spPr bwMode="auto">
          <a:xfrm>
            <a:off x="2667000" y="5486400"/>
            <a:ext cx="37465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latin typeface="Cambria" panose="02040503050406030204" pitchFamily="18" charset="0"/>
              </a:rPr>
              <a:t>Homework #1 due Monday, </a:t>
            </a:r>
            <a:r>
              <a:rPr lang="en-US" altLang="en-US" b="0" dirty="0" smtClean="0">
                <a:latin typeface="Cambria" panose="02040503050406030204" pitchFamily="18" charset="0"/>
              </a:rPr>
              <a:t>2/3  </a:t>
            </a:r>
            <a:r>
              <a:rPr lang="en-US" altLang="en-US" b="0" dirty="0">
                <a:latin typeface="Cambria" panose="02040503050406030204" pitchFamily="18" charset="0"/>
              </a:rPr>
              <a:t>by 11:59 pm</a:t>
            </a:r>
          </a:p>
        </p:txBody>
      </p:sp>
      <p:sp>
        <p:nvSpPr>
          <p:cNvPr id="2052" name="Rectangle 87"/>
          <p:cNvSpPr>
            <a:spLocks noChangeArrowheads="1"/>
          </p:cNvSpPr>
          <p:nvPr/>
        </p:nvSpPr>
        <p:spPr bwMode="auto">
          <a:xfrm>
            <a:off x="266725" y="3657749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mbria" panose="02040503050406030204" pitchFamily="18" charset="0"/>
              </a:rPr>
              <a:t>This </a:t>
            </a:r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time:</a:t>
            </a:r>
            <a:endParaRPr lang="en-US" altLang="en-US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Rectangle 87"/>
          <p:cNvSpPr>
            <a:spLocks noChangeArrowheads="1"/>
          </p:cNvSpPr>
          <p:nvPr/>
        </p:nvSpPr>
        <p:spPr bwMode="auto">
          <a:xfrm>
            <a:off x="295883" y="4183360"/>
            <a:ext cx="1483098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Last time:</a:t>
            </a:r>
          </a:p>
        </p:txBody>
      </p:sp>
      <p:sp>
        <p:nvSpPr>
          <p:cNvPr id="15372" name="Text Box 45"/>
          <p:cNvSpPr txBox="1">
            <a:spLocks noChangeArrowheads="1"/>
          </p:cNvSpPr>
          <p:nvPr/>
        </p:nvSpPr>
        <p:spPr bwMode="auto">
          <a:xfrm>
            <a:off x="1965325" y="4185592"/>
            <a:ext cx="291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Tail recursion…</a:t>
            </a:r>
            <a:endParaRPr lang="en-US" b="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2055" name="Picture 53" descr="lisp_xk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34950"/>
            <a:ext cx="8305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79"/>
          <p:cNvSpPr>
            <a:spLocks noChangeArrowheads="1"/>
          </p:cNvSpPr>
          <p:nvPr/>
        </p:nvSpPr>
        <p:spPr bwMode="auto">
          <a:xfrm>
            <a:off x="279400" y="2628900"/>
            <a:ext cx="1146175" cy="277813"/>
          </a:xfrm>
          <a:prstGeom prst="rect">
            <a:avLst/>
          </a:prstGeom>
          <a:solidFill>
            <a:schemeClr val="bg1"/>
          </a:solidFill>
          <a:ln w="6350">
            <a:solidFill>
              <a:srgbClr val="090BF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90BF3"/>
                </a:solidFill>
              </a:rPr>
              <a:t>Lisp == Racket</a:t>
            </a:r>
          </a:p>
        </p:txBody>
      </p:sp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6172200" y="3493094"/>
            <a:ext cx="2400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Today in CS 60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0800000">
            <a:off x="2133600" y="2814141"/>
            <a:ext cx="838200" cy="843608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 rot="21030337">
            <a:off x="7623492" y="6036878"/>
            <a:ext cx="1448904" cy="64633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Thanks to Josh E.!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1109662" y="76200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 err="1" smtClean="0">
                <a:solidFill>
                  <a:srgbClr val="090BF3"/>
                </a:solidFill>
                <a:latin typeface="Cambria" panose="02040503050406030204" pitchFamily="18" charset="0"/>
              </a:rPr>
              <a:t>TR</a:t>
            </a:r>
            <a:r>
              <a:rPr lang="en-US" altLang="en-US" sz="4200" b="0" dirty="0" err="1" smtClean="0">
                <a:latin typeface="Cambria" panose="02040503050406030204" pitchFamily="18" charset="0"/>
              </a:rPr>
              <a:t>y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a couple more…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5715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800" dirty="0" smtClean="0">
                <a:latin typeface="Courier New" pitchFamily="49" charset="0"/>
              </a:rPr>
              <a:t>(define (</a:t>
            </a:r>
            <a:r>
              <a:rPr lang="en-US" altLang="en-US" sz="2800" dirty="0" err="1" smtClean="0">
                <a:solidFill>
                  <a:srgbClr val="090BF3"/>
                </a:solidFill>
                <a:latin typeface="Courier New" pitchFamily="49" charset="0"/>
              </a:rPr>
              <a:t>fac</a:t>
            </a:r>
            <a:r>
              <a:rPr lang="en-US" altLang="en-US" sz="2800" dirty="0" err="1" smtClean="0">
                <a:solidFill>
                  <a:srgbClr val="090BF3"/>
                </a:solidFill>
                <a:latin typeface="Courier New" pitchFamily="49" charset="0"/>
              </a:rPr>
              <a:t>-tr</a:t>
            </a:r>
            <a:r>
              <a:rPr lang="en-US" altLang="en-US" sz="28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 smtClean="0">
                <a:latin typeface="Courier New" pitchFamily="49" charset="0"/>
              </a:rPr>
              <a:t>N</a:t>
            </a:r>
            <a:r>
              <a:rPr lang="en-US" altLang="en-US" sz="28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>
              <a:lnSpc>
                <a:spcPts val="15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 (if</a:t>
            </a:r>
            <a:endParaRPr lang="en-US" altLang="en-US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09222" y="3839816"/>
            <a:ext cx="5715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800" dirty="0">
                <a:latin typeface="Courier New" pitchFamily="49" charset="0"/>
              </a:rPr>
              <a:t>(define (</a:t>
            </a:r>
            <a:r>
              <a:rPr lang="en-US" altLang="en-US" sz="2800" dirty="0" err="1">
                <a:solidFill>
                  <a:srgbClr val="090BF3"/>
                </a:solidFill>
                <a:latin typeface="Courier New" pitchFamily="49" charset="0"/>
              </a:rPr>
              <a:t>assoc</a:t>
            </a:r>
            <a:r>
              <a:rPr lang="en-US" altLang="en-US" sz="28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>
                <a:latin typeface="Courier New" pitchFamily="49" charset="0"/>
              </a:rPr>
              <a:t>e </a:t>
            </a:r>
            <a:r>
              <a:rPr lang="en-US" altLang="en-US" sz="2800" dirty="0" smtClean="0">
                <a:latin typeface="Courier New" pitchFamily="49" charset="0"/>
              </a:rPr>
              <a:t>AL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>
              <a:lnSpc>
                <a:spcPts val="15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  (if </a:t>
            </a:r>
            <a:endParaRPr lang="en-US" altLang="en-US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451915" y="3724399"/>
            <a:ext cx="134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 smtClean="0">
                <a:latin typeface="Cambria" panose="02040503050406030204" pitchFamily="18" charset="0"/>
              </a:rPr>
              <a:t>No accumulator needed for </a:t>
            </a:r>
            <a:r>
              <a:rPr lang="en-US" altLang="en-US" sz="1200" b="0" dirty="0" err="1" smtClean="0">
                <a:latin typeface="Cambria" panose="02040503050406030204" pitchFamily="18" charset="0"/>
              </a:rPr>
              <a:t>assoc</a:t>
            </a:r>
            <a:r>
              <a:rPr lang="en-US" altLang="en-US" sz="1200" b="0" dirty="0" smtClean="0">
                <a:latin typeface="Cambria" panose="02040503050406030204" pitchFamily="18" charset="0"/>
              </a:rPr>
              <a:t>!</a:t>
            </a:r>
            <a:endParaRPr lang="en-US" altLang="en-US" sz="12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2400" y="1981200"/>
            <a:ext cx="8810184" cy="1752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15362" name="Picture 32" descr="rs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09" y="3810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ounded Rectangle 31"/>
          <p:cNvSpPr>
            <a:spLocks noChangeArrowheads="1"/>
          </p:cNvSpPr>
          <p:nvPr/>
        </p:nvSpPr>
        <p:spPr bwMode="auto">
          <a:xfrm>
            <a:off x="839435" y="204138"/>
            <a:ext cx="2297112" cy="394349"/>
          </a:xfrm>
          <a:prstGeom prst="roundRect">
            <a:avLst>
              <a:gd name="adj" fmla="val 16667"/>
            </a:avLst>
          </a:prstGeom>
          <a:solidFill>
            <a:srgbClr val="FFC3C9"/>
          </a:solidFill>
          <a:ln w="19050">
            <a:noFill/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5638800" y="650587"/>
            <a:ext cx="1657350" cy="584775"/>
          </a:xfrm>
          <a:prstGeom prst="rect">
            <a:avLst/>
          </a:prstGeom>
          <a:solidFill>
            <a:srgbClr val="FFC3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err="1">
                <a:latin typeface="Courier New" pitchFamily="49" charset="0"/>
                <a:cs typeface="Courier New" pitchFamily="49" charset="0"/>
              </a:rPr>
              <a:t>assoc</a:t>
            </a:r>
            <a:endParaRPr lang="en-US" altLang="en-US" sz="2800" b="0" dirty="0">
              <a:cs typeface="Courier New" pitchFamily="49" charset="0"/>
            </a:endParaRP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28600" y="152400"/>
            <a:ext cx="5140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An </a:t>
            </a:r>
            <a:r>
              <a:rPr lang="en-US" altLang="en-US" b="0" dirty="0" smtClean="0">
                <a:latin typeface="Cambria" panose="02040503050406030204" pitchFamily="18" charset="0"/>
              </a:rPr>
              <a:t>   </a:t>
            </a:r>
            <a:r>
              <a:rPr lang="en-US" altLang="en-US" i="1" dirty="0" smtClean="0">
                <a:latin typeface="Cambria" panose="02040503050406030204" pitchFamily="18" charset="0"/>
              </a:rPr>
              <a:t>association </a:t>
            </a:r>
            <a:r>
              <a:rPr lang="en-US" altLang="en-US" i="1" dirty="0">
                <a:latin typeface="Cambria" panose="02040503050406030204" pitchFamily="18" charset="0"/>
              </a:rPr>
              <a:t>list </a:t>
            </a:r>
            <a:r>
              <a:rPr lang="en-US" altLang="en-US" i="1" dirty="0" smtClean="0">
                <a:latin typeface="Cambria" panose="02040503050406030204" pitchFamily="18" charset="0"/>
              </a:rPr>
              <a:t>   </a:t>
            </a:r>
            <a:r>
              <a:rPr lang="en-US" altLang="en-US" b="0" dirty="0" smtClean="0">
                <a:latin typeface="Cambria" panose="02040503050406030204" pitchFamily="18" charset="0"/>
              </a:rPr>
              <a:t>is </a:t>
            </a:r>
            <a:r>
              <a:rPr lang="en-US" altLang="en-US" b="0" dirty="0">
                <a:latin typeface="Cambria" panose="02040503050406030204" pitchFamily="18" charset="0"/>
              </a:rPr>
              <a:t>a </a:t>
            </a:r>
            <a:r>
              <a:rPr lang="en-US" altLang="en-US" b="0" dirty="0" smtClean="0">
                <a:latin typeface="Cambria" panose="02040503050406030204" pitchFamily="18" charset="0"/>
              </a:rPr>
              <a:t>list-of-lists.</a:t>
            </a:r>
            <a:endParaRPr lang="en-US" altLang="en-US" i="1" dirty="0">
              <a:latin typeface="Cambria" panose="02040503050406030204" pitchFamily="18" charset="0"/>
            </a:endParaRPr>
          </a:p>
        </p:txBody>
      </p:sp>
      <p:sp>
        <p:nvSpPr>
          <p:cNvPr id="15370" name="Rectangle 27"/>
          <p:cNvSpPr>
            <a:spLocks noChangeArrowheads="1"/>
          </p:cNvSpPr>
          <p:nvPr/>
        </p:nvSpPr>
        <p:spPr bwMode="auto">
          <a:xfrm>
            <a:off x="157163" y="2223830"/>
            <a:ext cx="8480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AL1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'((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jan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) (2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feb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) (3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"mar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)))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152400" y="3043535"/>
            <a:ext cx="884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AL2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'((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1) (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#\b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3) (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3) (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#\d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)))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72" name="Rectangle 29"/>
          <p:cNvSpPr>
            <a:spLocks noChangeArrowheads="1"/>
          </p:cNvSpPr>
          <p:nvPr/>
        </p:nvSpPr>
        <p:spPr bwMode="auto">
          <a:xfrm>
            <a:off x="1295400" y="4175786"/>
            <a:ext cx="258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2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AL1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73" name="Rectangle 30"/>
          <p:cNvSpPr>
            <a:spLocks noChangeArrowheads="1"/>
          </p:cNvSpPr>
          <p:nvPr/>
        </p:nvSpPr>
        <p:spPr bwMode="auto">
          <a:xfrm>
            <a:off x="1295400" y="6153090"/>
            <a:ext cx="2949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#\z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AL2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74" name="Rectangle 33"/>
          <p:cNvSpPr>
            <a:spLocks noChangeArrowheads="1"/>
          </p:cNvSpPr>
          <p:nvPr/>
        </p:nvSpPr>
        <p:spPr bwMode="auto">
          <a:xfrm>
            <a:off x="8321234" y="1168400"/>
            <a:ext cx="641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>
                <a:solidFill>
                  <a:srgbClr val="800000"/>
                </a:solidFill>
                <a:latin typeface="Arial" pitchFamily="34" charset="0"/>
              </a:rPr>
              <a:t>or two...</a:t>
            </a:r>
            <a:endParaRPr lang="en-US" altLang="en-US" sz="1000" dirty="0">
              <a:solidFill>
                <a:srgbClr val="800000"/>
              </a:solidFill>
            </a:endParaRPr>
          </a:p>
        </p:txBody>
      </p:sp>
      <p:sp>
        <p:nvSpPr>
          <p:cNvPr id="15380" name="Rectangle 30"/>
          <p:cNvSpPr>
            <a:spLocks noChangeArrowheads="1"/>
          </p:cNvSpPr>
          <p:nvPr/>
        </p:nvSpPr>
        <p:spPr bwMode="auto">
          <a:xfrm>
            <a:off x="1295400" y="5162887"/>
            <a:ext cx="2949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#\c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AL2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5591881" y="4175786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'(2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feb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363" y="687074"/>
            <a:ext cx="397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latin typeface="Cambria" panose="02040503050406030204" pitchFamily="18" charset="0"/>
              </a:rPr>
              <a:t>Each is considered a key/value pair.</a:t>
            </a:r>
            <a:endParaRPr lang="en-US" altLang="en-US" sz="1800" i="1" dirty="0">
              <a:latin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968401"/>
            <a:ext cx="411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0" dirty="0" smtClean="0">
                <a:latin typeface="Cambria" panose="02040503050406030204" pitchFamily="18" charset="0"/>
              </a:rPr>
              <a:t>This is Racket's </a:t>
            </a:r>
            <a:r>
              <a:rPr lang="en-US" altLang="en-US" sz="1800" b="0" u="sng" dirty="0" smtClean="0">
                <a:latin typeface="Cambria" panose="02040503050406030204" pitchFamily="18" charset="0"/>
              </a:rPr>
              <a:t>dictionary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structure.</a:t>
            </a:r>
            <a:endParaRPr lang="en-US" altLang="en-US" sz="1800" i="1" dirty="0">
              <a:latin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289" y="1273201"/>
            <a:ext cx="495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 uses a key to look up a key/value pair</a:t>
            </a:r>
            <a:endParaRPr lang="en-US" altLang="en-US" sz="1800" i="1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19271" y="4221674"/>
            <a:ext cx="703479" cy="369888"/>
          </a:xfrm>
          <a:prstGeom prst="rightArrow">
            <a:avLst>
              <a:gd name="adj1" fmla="val 50000"/>
              <a:gd name="adj2" fmla="val 6831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419271" y="5208775"/>
            <a:ext cx="703479" cy="369888"/>
          </a:xfrm>
          <a:prstGeom prst="rightArrow">
            <a:avLst>
              <a:gd name="adj1" fmla="val 50000"/>
              <a:gd name="adj2" fmla="val 6831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4419271" y="6198978"/>
            <a:ext cx="703479" cy="369888"/>
          </a:xfrm>
          <a:prstGeom prst="rightArrow">
            <a:avLst>
              <a:gd name="adj1" fmla="val 50000"/>
              <a:gd name="adj2" fmla="val 6831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1109662" y="76200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 err="1" smtClean="0">
                <a:solidFill>
                  <a:srgbClr val="090BF3"/>
                </a:solidFill>
                <a:latin typeface="Cambria" panose="02040503050406030204" pitchFamily="18" charset="0"/>
              </a:rPr>
              <a:t>TR</a:t>
            </a:r>
            <a:r>
              <a:rPr lang="en-US" altLang="en-US" sz="4200" b="0" dirty="0" err="1" smtClean="0">
                <a:latin typeface="Cambria" panose="02040503050406030204" pitchFamily="18" charset="0"/>
              </a:rPr>
              <a:t>y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a couple more…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5715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800" dirty="0" smtClean="0">
                <a:latin typeface="Courier New" pitchFamily="49" charset="0"/>
              </a:rPr>
              <a:t>(define (</a:t>
            </a:r>
            <a:r>
              <a:rPr lang="en-US" altLang="en-US" sz="2800" dirty="0" err="1" smtClean="0">
                <a:solidFill>
                  <a:srgbClr val="090BF3"/>
                </a:solidFill>
                <a:latin typeface="Courier New" pitchFamily="49" charset="0"/>
              </a:rPr>
              <a:t>fac</a:t>
            </a:r>
            <a:r>
              <a:rPr lang="en-US" altLang="en-US" sz="2800" dirty="0" err="1" smtClean="0">
                <a:solidFill>
                  <a:srgbClr val="090BF3"/>
                </a:solidFill>
                <a:latin typeface="Courier New" pitchFamily="49" charset="0"/>
              </a:rPr>
              <a:t>-tr</a:t>
            </a:r>
            <a:r>
              <a:rPr lang="en-US" altLang="en-US" sz="28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 smtClean="0">
                <a:latin typeface="Courier New" pitchFamily="49" charset="0"/>
              </a:rPr>
              <a:t>N</a:t>
            </a:r>
            <a:r>
              <a:rPr lang="en-US" altLang="en-US" sz="28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>
              <a:lnSpc>
                <a:spcPts val="15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 (if</a:t>
            </a:r>
            <a:endParaRPr lang="en-US" altLang="en-US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09222" y="3839816"/>
            <a:ext cx="5715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800" dirty="0">
                <a:latin typeface="Courier New" pitchFamily="49" charset="0"/>
              </a:rPr>
              <a:t>(define (</a:t>
            </a:r>
            <a:r>
              <a:rPr lang="en-US" altLang="en-US" sz="2800" dirty="0" err="1">
                <a:solidFill>
                  <a:srgbClr val="090BF3"/>
                </a:solidFill>
                <a:latin typeface="Courier New" pitchFamily="49" charset="0"/>
              </a:rPr>
              <a:t>assoc</a:t>
            </a:r>
            <a:r>
              <a:rPr lang="en-US" altLang="en-US" sz="2800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2800" dirty="0">
                <a:latin typeface="Courier New" pitchFamily="49" charset="0"/>
              </a:rPr>
              <a:t>e L</a:t>
            </a: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>
              <a:lnSpc>
                <a:spcPts val="1500"/>
              </a:lnSpc>
            </a:pPr>
            <a:r>
              <a:rPr lang="en-US" altLang="en-US" sz="2800" dirty="0" smtClean="0">
                <a:solidFill>
                  <a:srgbClr val="000000"/>
                </a:solidFill>
                <a:latin typeface="Courier New" pitchFamily="49" charset="0"/>
              </a:rPr>
              <a:t>  (if </a:t>
            </a:r>
            <a:endParaRPr lang="en-US" altLang="en-US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451915" y="3724399"/>
            <a:ext cx="134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 smtClean="0">
                <a:latin typeface="Cambria" panose="02040503050406030204" pitchFamily="18" charset="0"/>
              </a:rPr>
              <a:t>No accumulator needed for </a:t>
            </a:r>
            <a:r>
              <a:rPr lang="en-US" altLang="en-US" sz="1200" b="0" dirty="0" err="1" smtClean="0">
                <a:latin typeface="Cambria" panose="02040503050406030204" pitchFamily="18" charset="0"/>
              </a:rPr>
              <a:t>assoc</a:t>
            </a:r>
            <a:r>
              <a:rPr lang="en-US" altLang="en-US" sz="1200" b="0" dirty="0" smtClean="0">
                <a:latin typeface="Cambria" panose="02040503050406030204" pitchFamily="18" charset="0"/>
              </a:rPr>
              <a:t>!</a:t>
            </a:r>
            <a:endParaRPr lang="en-US" altLang="en-US" sz="12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490262" y="5117027"/>
            <a:ext cx="2231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 dirty="0" smtClean="0">
                <a:latin typeface="Calibri" panose="020F0502020204030204" pitchFamily="34" charset="0"/>
              </a:rPr>
              <a:t>www.cadaeic.net/scrpoem.htm</a:t>
            </a:r>
            <a:endParaRPr lang="en-US" altLang="en-US" sz="1200" b="0" dirty="0">
              <a:latin typeface="Calibri" panose="020F0502020204030204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586258" y="184504"/>
            <a:ext cx="62285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hw1 challenge:  best-word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347096" y="5512558"/>
            <a:ext cx="386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ambria" panose="02040503050406030204" pitchFamily="18" charset="0"/>
              </a:rPr>
              <a:t>Don't </a:t>
            </a:r>
            <a:r>
              <a:rPr lang="en-US" altLang="en-US" sz="1800" b="0" dirty="0">
                <a:latin typeface="Cambria" panose="02040503050406030204" pitchFamily="18" charset="0"/>
              </a:rPr>
              <a:t>leave too little time for this one!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http://www.cadaeic.net/scrpoe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4" r="12311" b="50000"/>
          <a:stretch/>
        </p:blipFill>
        <p:spPr bwMode="auto">
          <a:xfrm>
            <a:off x="330163" y="2433474"/>
            <a:ext cx="839160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96737" y="1447800"/>
            <a:ext cx="3237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This is stanza three of a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recursive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Scrabble-tile poem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5753937" y="2082927"/>
            <a:ext cx="457200" cy="4433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47096" y="5879068"/>
            <a:ext cx="468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 dirty="0" smtClean="0">
                <a:latin typeface="Cambria" panose="02040503050406030204" pitchFamily="18" charset="0"/>
              </a:rPr>
              <a:t>You'll use </a:t>
            </a:r>
            <a:r>
              <a:rPr lang="en-US" alt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to look up the tiles' scores…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914400" y="596205"/>
            <a:ext cx="723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Can every recursive function be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tail-</a:t>
            </a:r>
            <a:r>
              <a:rPr lang="en-US" altLang="en-US" sz="4200" b="0" i="1" dirty="0" err="1" smtClean="0">
                <a:latin typeface="Cambria" panose="02040503050406030204" pitchFamily="18" charset="0"/>
              </a:rPr>
              <a:t>recursivized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?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8496304" y="2312803"/>
            <a:ext cx="406400" cy="419100"/>
            <a:chOff x="2928" y="1051"/>
            <a:chExt cx="840" cy="957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7391400" y="2057400"/>
            <a:ext cx="134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Did you just </a:t>
            </a:r>
            <a:r>
              <a:rPr lang="en-US" altLang="en-US" sz="1200" b="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verb</a:t>
            </a:r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that adjective?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914400" y="596205"/>
            <a:ext cx="7239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Can every recursive function be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tail-</a:t>
            </a:r>
            <a:r>
              <a:rPr lang="en-US" altLang="en-US" sz="4200" b="0" i="1" dirty="0" err="1" smtClean="0">
                <a:latin typeface="Cambria" panose="02040503050406030204" pitchFamily="18" charset="0"/>
              </a:rPr>
              <a:t>recursivized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?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8479730" y="6210300"/>
            <a:ext cx="406400" cy="419100"/>
            <a:chOff x="2928" y="1051"/>
            <a:chExt cx="840" cy="957"/>
          </a:xfrm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7416800" y="5904709"/>
            <a:ext cx="149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 dirty="0" smtClean="0">
                <a:latin typeface="Calibri" panose="020F0502020204030204" pitchFamily="34" charset="0"/>
              </a:rPr>
              <a:t>Why can't </a:t>
            </a:r>
            <a:r>
              <a:rPr lang="en-US" alt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altLang="en-US" sz="1200" b="0" dirty="0" smtClean="0">
                <a:latin typeface="Calibri" panose="020F0502020204030204" pitchFamily="34" charset="0"/>
              </a:rPr>
              <a:t> be flattened?</a:t>
            </a:r>
            <a:endParaRPr lang="en-US" altLang="en-US" sz="1200" b="0" dirty="0"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81000" y="3200400"/>
            <a:ext cx="8458200" cy="2209800"/>
          </a:xfrm>
          <a:prstGeom prst="roundRect">
            <a:avLst/>
          </a:prstGeom>
          <a:solidFill>
            <a:srgbClr val="FFC3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867" y="3462867"/>
            <a:ext cx="8458200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(if (null? L) '()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(if (list? L)  (</a:t>
            </a:r>
            <a:r>
              <a:rPr lang="en-US" dirty="0">
                <a:solidFill>
                  <a:srgbClr val="A70B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L))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(rest L)))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dirty="0">
                <a:solidFill>
                  <a:srgbClr val="A70B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L))))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700319" y="3200400"/>
            <a:ext cx="1143000" cy="738664"/>
          </a:xfrm>
          <a:prstGeom prst="rect">
            <a:avLst/>
          </a:prstGeom>
          <a:solidFill>
            <a:srgbClr val="FFC3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No!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3016956"/>
            <a:ext cx="7373937" cy="1371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066800" y="3276600"/>
            <a:ext cx="7221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Functional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programming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…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643063" y="380999"/>
            <a:ext cx="20907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LISP</a:t>
            </a:r>
          </a:p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Scheme</a:t>
            </a:r>
          </a:p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Racket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381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4200" b="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Clojure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ML</a:t>
            </a:r>
          </a:p>
          <a:p>
            <a:pPr lvl="0">
              <a:spcBef>
                <a:spcPts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Haskell</a:t>
            </a:r>
            <a:endParaRPr lang="en-US" altLang="en-US" sz="36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14400" y="5105400"/>
            <a:ext cx="7221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B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uilding blocks ~ </a:t>
            </a:r>
            <a:r>
              <a:rPr lang="en-US" altLang="en-US" sz="4200" b="0" u="sng" dirty="0" smtClean="0">
                <a:latin typeface="Cambria" panose="02040503050406030204" pitchFamily="18" charset="0"/>
              </a:rPr>
              <a:t>functions</a:t>
            </a:r>
            <a:endParaRPr lang="en-US" altLang="en-US" sz="3600" b="0" u="sng" dirty="0"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4060914">
            <a:off x="2557953" y="2577271"/>
            <a:ext cx="762000" cy="604631"/>
          </a:xfrm>
          <a:prstGeom prst="right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539086" flipH="1">
            <a:off x="5986953" y="2577271"/>
            <a:ext cx="762000" cy="604631"/>
          </a:xfrm>
          <a:prstGeom prst="right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914400" y="3016956"/>
            <a:ext cx="7373937" cy="1371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066800" y="3276600"/>
            <a:ext cx="7221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Functional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programming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…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643063" y="380999"/>
            <a:ext cx="20907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LISP</a:t>
            </a:r>
          </a:p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Scheme</a:t>
            </a:r>
          </a:p>
          <a:p>
            <a:pPr>
              <a:spcBef>
                <a:spcPts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Racket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381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4200" b="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Clojure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ML</a:t>
            </a:r>
          </a:p>
          <a:p>
            <a:pPr lvl="0">
              <a:spcBef>
                <a:spcPts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Haskell</a:t>
            </a:r>
            <a:endParaRPr lang="en-US" altLang="en-US" sz="36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914400" y="5105400"/>
            <a:ext cx="7221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B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uilding blocks ~ </a:t>
            </a:r>
            <a:r>
              <a:rPr lang="en-US" altLang="en-US" sz="4200" b="0" u="sng" dirty="0" smtClean="0">
                <a:latin typeface="Cambria" panose="02040503050406030204" pitchFamily="18" charset="0"/>
              </a:rPr>
              <a:t>functions</a:t>
            </a:r>
            <a:endParaRPr lang="en-US" altLang="en-US" sz="3600" b="0" u="sng" dirty="0">
              <a:latin typeface="Cambria" panose="02040503050406030204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4060914">
            <a:off x="2557953" y="2577271"/>
            <a:ext cx="762000" cy="604631"/>
          </a:xfrm>
          <a:prstGeom prst="right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539086" flipH="1">
            <a:off x="5986953" y="2577271"/>
            <a:ext cx="762000" cy="604631"/>
          </a:xfrm>
          <a:prstGeom prst="right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20888988">
            <a:off x="1387683" y="4666091"/>
            <a:ext cx="6427369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functions are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first-class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objects, just as data is</a:t>
            </a:r>
            <a:endParaRPr lang="en-US" altLang="en-US" sz="3600" b="0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3933824" y="240268"/>
            <a:ext cx="4981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Higher-order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  </a:t>
            </a:r>
            <a:r>
              <a:rPr lang="en-US" altLang="en-US" sz="3200" b="0" dirty="0">
                <a:latin typeface="Cambria" panose="02040503050406030204" pitchFamily="18" charset="0"/>
              </a:rPr>
              <a:t>functions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33400" y="2111375"/>
            <a:ext cx="61150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treble</a:t>
            </a:r>
            <a:r>
              <a:rPr lang="en-US" altLang="en-US" dirty="0">
                <a:latin typeface="Courier New" pitchFamily="49" charset="0"/>
              </a:rPr>
              <a:t> x) (* x 3))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28600" y="6243935"/>
            <a:ext cx="4984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What </a:t>
            </a:r>
            <a:r>
              <a:rPr lang="en-US" altLang="en-US" b="0" dirty="0" smtClean="0">
                <a:latin typeface="Cambria" panose="02040503050406030204" pitchFamily="18" charset="0"/>
              </a:rPr>
              <a:t>does the HOF </a:t>
            </a: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f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  <a:r>
              <a:rPr lang="en-US" altLang="en-US" b="0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latin typeface="Cambria" panose="02040503050406030204" pitchFamily="18" charset="0"/>
              </a:rPr>
              <a:t>do?</a:t>
            </a: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4168422" y="926068"/>
            <a:ext cx="4326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 dirty="0" smtClean="0">
                <a:latin typeface="Cambria" panose="02040503050406030204" pitchFamily="18" charset="0"/>
              </a:rPr>
              <a:t>input </a:t>
            </a:r>
            <a:r>
              <a:rPr lang="en-US" altLang="en-US" sz="1800" b="0" i="1" dirty="0">
                <a:latin typeface="Cambria" panose="02040503050406030204" pitchFamily="18" charset="0"/>
              </a:rPr>
              <a:t>or</a:t>
            </a:r>
            <a:r>
              <a:rPr lang="en-US" altLang="en-US" sz="1800" i="1" dirty="0">
                <a:latin typeface="Cambria" panose="02040503050406030204" pitchFamily="18" charset="0"/>
              </a:rPr>
              <a:t> output </a:t>
            </a:r>
            <a:r>
              <a:rPr lang="en-US" altLang="en-US" sz="1800" b="0" i="1" dirty="0">
                <a:latin typeface="Cambria" panose="02040503050406030204" pitchFamily="18" charset="0"/>
              </a:rPr>
              <a:t>other </a:t>
            </a:r>
            <a:r>
              <a:rPr lang="en-US" altLang="en-US" sz="1800" b="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1800" b="0" i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33400" y="3714397"/>
            <a:ext cx="4632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treble</a:t>
            </a:r>
            <a:r>
              <a:rPr lang="en-US" altLang="en-US" dirty="0">
                <a:latin typeface="Courier New" pitchFamily="49" charset="0"/>
              </a:rPr>
              <a:t> '(13 14 15))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6184900" y="3688997"/>
            <a:ext cx="219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'(39 42 45)</a:t>
            </a:r>
          </a:p>
        </p:txBody>
      </p:sp>
      <p:sp>
        <p:nvSpPr>
          <p:cNvPr id="22538" name="Text Box 45"/>
          <p:cNvSpPr txBox="1">
            <a:spLocks noChangeArrowheads="1"/>
          </p:cNvSpPr>
          <p:nvPr/>
        </p:nvSpPr>
        <p:spPr bwMode="auto">
          <a:xfrm>
            <a:off x="7948613" y="4168775"/>
            <a:ext cx="1042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That triple's been trebled!</a:t>
            </a:r>
          </a:p>
        </p:txBody>
      </p:sp>
      <p:grpSp>
        <p:nvGrpSpPr>
          <p:cNvPr id="22539" name="Group 49"/>
          <p:cNvGrpSpPr>
            <a:grpSpLocks/>
          </p:cNvGrpSpPr>
          <p:nvPr/>
        </p:nvGrpSpPr>
        <p:grpSpPr bwMode="auto">
          <a:xfrm>
            <a:off x="8448675" y="4587875"/>
            <a:ext cx="466725" cy="517525"/>
            <a:chOff x="2928" y="1051"/>
            <a:chExt cx="840" cy="957"/>
          </a:xfrm>
        </p:grpSpPr>
        <p:sp>
          <p:nvSpPr>
            <p:cNvPr id="2254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 bwMode="auto">
          <a:xfrm>
            <a:off x="5379156" y="3666419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371600" y="2884664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a one-input </a:t>
            </a:r>
            <a:r>
              <a:rPr lang="en-US" altLang="en-US" sz="1400" b="0" i="1" dirty="0">
                <a:solidFill>
                  <a:srgbClr val="090BF3"/>
                </a:solidFill>
                <a:latin typeface="Calibri" panose="020F0502020204030204" pitchFamily="34" charset="0"/>
              </a:rPr>
              <a:t>function</a:t>
            </a:r>
            <a:endParaRPr lang="en-US" altLang="en-US" sz="1400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8388152" flipH="1">
            <a:off x="1875244" y="3274401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8388152" flipV="1">
            <a:off x="2224181" y="2492634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124200" y="3203885"/>
            <a:ext cx="1619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latin typeface="Calibri" panose="020F0502020204030204" pitchFamily="34" charset="0"/>
              </a:rPr>
              <a:t>a list of inputs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572250" y="3272912"/>
            <a:ext cx="1619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latin typeface="Calibri" panose="020F0502020204030204" pitchFamily="34" charset="0"/>
              </a:rPr>
              <a:t>a list of outputs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78496" y="457717"/>
            <a:ext cx="2380944" cy="731838"/>
          </a:xfrm>
          <a:prstGeom prst="rect">
            <a:avLst/>
          </a:prstGeom>
          <a:solidFill>
            <a:srgbClr val="FFC3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 smtClean="0">
                <a:latin typeface="Courier New" pitchFamily="49" charset="0"/>
              </a:rPr>
              <a:t>map</a:t>
            </a:r>
            <a:endParaRPr lang="en-US" altLang="en-US" sz="32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 txBox="1">
            <a:spLocks noChangeArrowheads="1"/>
          </p:cNvSpPr>
          <p:nvPr/>
        </p:nvSpPr>
        <p:spPr bwMode="auto">
          <a:xfrm>
            <a:off x="590857" y="228600"/>
            <a:ext cx="2838144" cy="731838"/>
          </a:xfrm>
          <a:prstGeom prst="rect">
            <a:avLst/>
          </a:prstGeom>
          <a:solidFill>
            <a:srgbClr val="FFC3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 err="1" smtClean="0">
                <a:latin typeface="Courier New" pitchFamily="49" charset="0"/>
              </a:rPr>
              <a:t>foldr</a:t>
            </a:r>
            <a:endParaRPr lang="en-US" altLang="en-US" sz="32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152400" y="2880896"/>
            <a:ext cx="79676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dirty="0">
                <a:latin typeface="Courier New" pitchFamily="49" charset="0"/>
              </a:rPr>
              <a:t>(</a:t>
            </a:r>
            <a:r>
              <a:rPr lang="en-US" altLang="en-US" sz="3200" dirty="0" err="1">
                <a:solidFill>
                  <a:srgbClr val="FF0000"/>
                </a:solidFill>
                <a:latin typeface="Courier New" pitchFamily="49" charset="0"/>
              </a:rPr>
              <a:t>foldr</a:t>
            </a:r>
            <a:r>
              <a:rPr lang="en-US" altLang="en-US" sz="3200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sz="3200" dirty="0" smtClean="0">
                <a:solidFill>
                  <a:srgbClr val="090BF3"/>
                </a:solidFill>
                <a:latin typeface="Courier New" pitchFamily="49" charset="0"/>
              </a:rPr>
              <a:t>+ </a:t>
            </a:r>
            <a:r>
              <a:rPr lang="en-US" altLang="en-US" sz="3200" dirty="0" smtClean="0">
                <a:solidFill>
                  <a:srgbClr val="A70BE0"/>
                </a:solidFill>
                <a:latin typeface="Courier New" pitchFamily="49" charset="0"/>
              </a:rPr>
              <a:t>0</a:t>
            </a:r>
            <a:r>
              <a:rPr lang="en-US" altLang="en-US" sz="3200" dirty="0" smtClean="0">
                <a:latin typeface="Courier New" pitchFamily="49" charset="0"/>
              </a:rPr>
              <a:t> '(</a:t>
            </a:r>
            <a:r>
              <a:rPr lang="en-US" altLang="en-US" sz="3200" dirty="0">
                <a:latin typeface="Courier New" pitchFamily="49" charset="0"/>
              </a:rPr>
              <a:t>3 4 </a:t>
            </a:r>
            <a:r>
              <a:rPr lang="en-US" altLang="en-US" sz="3200" dirty="0" smtClean="0">
                <a:latin typeface="Courier New" pitchFamily="49" charset="0"/>
              </a:rPr>
              <a:t>5 6 7 8 9))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8120062" y="2897212"/>
            <a:ext cx="8255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3200" dirty="0">
                <a:latin typeface="Courier New" pitchFamily="49" charset="0"/>
              </a:rPr>
              <a:t>4</a:t>
            </a:r>
            <a:r>
              <a:rPr lang="en-US" altLang="en-US" sz="3200" dirty="0" smtClean="0">
                <a:latin typeface="Courier New" pitchFamily="49" charset="0"/>
              </a:rPr>
              <a:t>2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1096963" y="18288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400" b="0" i="1" dirty="0">
                <a:solidFill>
                  <a:srgbClr val="090BF3"/>
                </a:solidFill>
                <a:latin typeface="Calibri" panose="020F0502020204030204" pitchFamily="34" charset="0"/>
              </a:rPr>
              <a:t>two-input function</a:t>
            </a:r>
            <a:endParaRPr lang="en-US" altLang="en-US" sz="1400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547324" y="1992412"/>
            <a:ext cx="14787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solidFill>
                  <a:srgbClr val="A70BE0"/>
                </a:solidFill>
                <a:latin typeface="Calibri" panose="020F0502020204030204" pitchFamily="34" charset="0"/>
              </a:rPr>
              <a:t>an accumulator</a:t>
            </a:r>
            <a:r>
              <a:rPr lang="en-US" altLang="en-US" sz="1400" b="0" i="1" dirty="0">
                <a:solidFill>
                  <a:srgbClr val="A70BE0"/>
                </a:solidFill>
                <a:latin typeface="Calibri" panose="020F0502020204030204" pitchFamily="34" charset="0"/>
              </a:rPr>
              <a:t>!</a:t>
            </a:r>
            <a:endParaRPr lang="en-US" altLang="en-US" sz="1400" dirty="0">
              <a:solidFill>
                <a:srgbClr val="A70BE0"/>
              </a:solidFill>
              <a:latin typeface="Calibri" panose="020F0502020204030204" pitchFamily="34" charset="0"/>
            </a:endParaRP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228600" y="6167735"/>
            <a:ext cx="5721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What </a:t>
            </a:r>
            <a:r>
              <a:rPr lang="en-US" altLang="en-US" b="0" dirty="0" smtClean="0">
                <a:latin typeface="Cambria" panose="02040503050406030204" pitchFamily="18" charset="0"/>
              </a:rPr>
              <a:t>does the HOF </a:t>
            </a: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foldr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f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A70BE0"/>
                </a:solidFill>
                <a:latin typeface="Courier New" pitchFamily="49" charset="0"/>
              </a:rPr>
              <a:t>e</a:t>
            </a:r>
            <a:r>
              <a:rPr lang="en-US" altLang="en-US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  <a:r>
              <a:rPr lang="en-US" altLang="en-US" b="0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latin typeface="Cambria" panose="02040503050406030204" pitchFamily="18" charset="0"/>
              </a:rPr>
              <a:t>do?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391400" y="2922395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2012" y="240576"/>
            <a:ext cx="2987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 dirty="0" err="1" smtClean="0">
                <a:latin typeface="Cambria" panose="02040503050406030204" pitchFamily="18" charset="0"/>
                <a:cs typeface="Times New Roman" pitchFamily="18" charset="0"/>
              </a:rPr>
              <a:t>foldr</a:t>
            </a:r>
            <a:r>
              <a:rPr lang="en-US" altLang="en-US" sz="2000" b="0" dirty="0" smtClean="0">
                <a:latin typeface="Cambria" panose="02040503050406030204" pitchFamily="18" charset="0"/>
                <a:cs typeface="Times New Roman" pitchFamily="18" charset="0"/>
              </a:rPr>
              <a:t> is called </a:t>
            </a:r>
            <a:r>
              <a:rPr lang="en-US" altLang="en-US" sz="2000" i="1" dirty="0" smtClean="0">
                <a:latin typeface="Cambria" panose="02040503050406030204" pitchFamily="18" charset="0"/>
                <a:cs typeface="Times New Roman" pitchFamily="18" charset="0"/>
              </a:rPr>
              <a:t>reduce</a:t>
            </a:r>
            <a:r>
              <a:rPr lang="en-US" altLang="en-US" sz="2000" b="0" dirty="0" smtClean="0">
                <a:latin typeface="Cambria" panose="02040503050406030204" pitchFamily="18" charset="0"/>
                <a:cs typeface="Times New Roman" pitchFamily="18" charset="0"/>
              </a:rPr>
              <a:t> in many languages</a:t>
            </a:r>
            <a:endParaRPr lang="en-US" altLang="en-US" sz="20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3211848">
            <a:off x="1614580" y="2439752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8388152" flipH="1">
            <a:off x="2561704" y="2423437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67200" y="2378500"/>
            <a:ext cx="1619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latin typeface="Calibri" panose="020F0502020204030204" pitchFamily="34" charset="0"/>
              </a:rPr>
              <a:t>a list of inputs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070830" y="2270778"/>
            <a:ext cx="943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latin typeface="Calibri" panose="020F0502020204030204" pitchFamily="34" charset="0"/>
              </a:rPr>
              <a:t>a single value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6"/>
          <p:cNvSpPr txBox="1">
            <a:spLocks noChangeArrowheads="1"/>
          </p:cNvSpPr>
          <p:nvPr/>
        </p:nvSpPr>
        <p:spPr bwMode="auto">
          <a:xfrm>
            <a:off x="806450" y="6096000"/>
            <a:ext cx="74676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</a:rPr>
              <a:t>The final part involves writing a bit of Java code…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2730500" y="228600"/>
            <a:ext cx="3619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homework 1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" r="35329" b="41617"/>
          <a:stretch/>
        </p:blipFill>
        <p:spPr bwMode="auto">
          <a:xfrm>
            <a:off x="736112" y="1399822"/>
            <a:ext cx="7502769" cy="4191976"/>
          </a:xfrm>
          <a:prstGeom prst="rect">
            <a:avLst/>
          </a:prstGeom>
          <a:noFill/>
          <a:ln w="28575">
            <a:solidFill>
              <a:srgbClr val="A70B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rot="12841420">
            <a:off x="3931125" y="5045843"/>
            <a:ext cx="533400" cy="433864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9308962">
            <a:off x="6083300" y="3901995"/>
            <a:ext cx="533400" cy="433864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9308962">
            <a:off x="3859402" y="2606596"/>
            <a:ext cx="533400" cy="433864"/>
          </a:xfrm>
          <a:prstGeom prst="right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50" y="2546529"/>
            <a:ext cx="1270000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Cambria" panose="02040503050406030204" pitchFamily="18" charset="0"/>
              </a:rPr>
              <a:t>(1) the problem</a:t>
            </a: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102" y="3671499"/>
            <a:ext cx="1182498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Cambria" panose="02040503050406030204" pitchFamily="18" charset="0"/>
              </a:rPr>
              <a:t>(2) examples</a:t>
            </a: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7752" y="5257130"/>
            <a:ext cx="782448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Cambria" panose="02040503050406030204" pitchFamily="18" charset="0"/>
              </a:rPr>
              <a:t>(3) code</a:t>
            </a: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276" y="4289355"/>
            <a:ext cx="782448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Cambria" panose="02040503050406030204" pitchFamily="18" charset="0"/>
              </a:rPr>
              <a:t>(4) try it!</a:t>
            </a: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8178" y="3733800"/>
            <a:ext cx="1295401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>
                <a:latin typeface="Cambria" panose="02040503050406030204" pitchFamily="18" charset="0"/>
              </a:rPr>
              <a:t>(5) break glass in emergency…</a:t>
            </a:r>
            <a:endParaRPr lang="en-US" sz="1200" b="0" dirty="0">
              <a:latin typeface="Cambria" panose="02040503050406030204" pitchFamily="18" charset="0"/>
            </a:endParaRPr>
          </a:p>
        </p:txBody>
      </p: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8500533" y="382488"/>
            <a:ext cx="541867" cy="536222"/>
            <a:chOff x="2928" y="1051"/>
            <a:chExt cx="840" cy="957"/>
          </a:xfrm>
        </p:grpSpPr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6858000" y="74711"/>
            <a:ext cx="218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dirty="0" smtClean="0">
                <a:solidFill>
                  <a:srgbClr val="A70BE0"/>
                </a:solidFill>
                <a:latin typeface="Calibri" panose="020F0502020204030204" pitchFamily="34" charset="0"/>
              </a:rPr>
              <a:t>another language already!</a:t>
            </a:r>
            <a:endParaRPr lang="en-US" altLang="en-US" sz="1400" b="0" dirty="0">
              <a:solidFill>
                <a:srgbClr val="A70BE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 b="9318"/>
          <a:stretch/>
        </p:blipFill>
        <p:spPr bwMode="auto">
          <a:xfrm>
            <a:off x="76200" y="228600"/>
            <a:ext cx="698775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5622925" y="5562600"/>
            <a:ext cx="344487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latin typeface="Cambria" panose="02040503050406030204" pitchFamily="18" charset="0"/>
              </a:rPr>
              <a:t>Google's </a:t>
            </a:r>
            <a:r>
              <a:rPr lang="en-US" alt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map</a:t>
            </a:r>
            <a:r>
              <a:rPr lang="en-US" altLang="en-US" i="1" dirty="0">
                <a:latin typeface="Cambria" panose="02040503050406030204" pitchFamily="18" charset="0"/>
              </a:rPr>
              <a:t>-</a:t>
            </a: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reduce</a:t>
            </a:r>
            <a:r>
              <a:rPr lang="en-US" altLang="en-US" i="1" dirty="0">
                <a:latin typeface="Cambria" panose="02040503050406030204" pitchFamily="18" charset="0"/>
              </a:rPr>
              <a:t> </a:t>
            </a:r>
            <a:r>
              <a:rPr lang="en-US" altLang="en-US" b="0" dirty="0" smtClean="0">
                <a:latin typeface="Cambria" panose="02040503050406030204" pitchFamily="18" charset="0"/>
              </a:rPr>
              <a:t>is </a:t>
            </a:r>
            <a:r>
              <a:rPr lang="en-US" altLang="en-US" b="0" dirty="0" smtClean="0">
                <a:latin typeface="Cambria" panose="02040503050406030204" pitchFamily="18" charset="0"/>
              </a:rPr>
              <a:t>a system for </a:t>
            </a:r>
            <a:r>
              <a:rPr lang="en-US" altLang="en-US" b="0" u="sng" dirty="0">
                <a:latin typeface="Cambria" panose="02040503050406030204" pitchFamily="18" charset="0"/>
              </a:rPr>
              <a:t>large-scale</a:t>
            </a:r>
            <a:r>
              <a:rPr lang="en-US" altLang="en-US" b="0" dirty="0">
                <a:latin typeface="Cambria" panose="02040503050406030204" pitchFamily="18" charset="0"/>
              </a:rPr>
              <a:t> parallel processing.</a:t>
            </a:r>
          </a:p>
        </p:txBody>
      </p:sp>
      <p:sp>
        <p:nvSpPr>
          <p:cNvPr id="24580" name="Text Box 16"/>
          <p:cNvSpPr txBox="1">
            <a:spLocks noChangeArrowheads="1"/>
          </p:cNvSpPr>
          <p:nvPr/>
        </p:nvSpPr>
        <p:spPr bwMode="auto">
          <a:xfrm>
            <a:off x="5929320" y="866213"/>
            <a:ext cx="22692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map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800" b="0" i="1" dirty="0" smtClean="0">
                <a:latin typeface="Cambria" panose="02040503050406030204" pitchFamily="18" charset="0"/>
              </a:rPr>
              <a:t>distributes work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5965133" y="1470757"/>
            <a:ext cx="219765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err="1" smtClean="0">
                <a:solidFill>
                  <a:srgbClr val="090BF3"/>
                </a:solidFill>
                <a:latin typeface="Cambria" panose="02040503050406030204" pitchFamily="18" charset="0"/>
              </a:rPr>
              <a:t>foldr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800" b="0" i="1" dirty="0" smtClean="0">
                <a:latin typeface="Cambria" panose="02040503050406030204" pitchFamily="18" charset="0"/>
              </a:rPr>
              <a:t>combines work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22087" y="152400"/>
            <a:ext cx="3491988" cy="73866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387350" y="1674301"/>
            <a:ext cx="3719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sort</a:t>
            </a:r>
            <a:r>
              <a:rPr lang="en-US" altLang="en-US" b="0" dirty="0"/>
              <a:t> </a:t>
            </a:r>
            <a:r>
              <a:rPr lang="en-US" altLang="en-US" b="0" dirty="0" smtClean="0"/>
              <a:t> </a:t>
            </a:r>
            <a:r>
              <a:rPr lang="en-US" altLang="en-US" b="0" dirty="0" smtClean="0">
                <a:latin typeface="Cambria" panose="02040503050406030204" pitchFamily="18" charset="0"/>
              </a:rPr>
              <a:t>works</a:t>
            </a:r>
            <a:r>
              <a:rPr lang="en-US" altLang="en-US" b="0" dirty="0" smtClean="0">
                <a:latin typeface="Cambria" panose="02040503050406030204" pitchFamily="18" charset="0"/>
              </a:rPr>
              <a:t> as expected…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26632" name="Rectangle 15"/>
          <p:cNvSpPr>
            <a:spLocks noChangeArrowheads="1"/>
          </p:cNvSpPr>
          <p:nvPr/>
        </p:nvSpPr>
        <p:spPr bwMode="auto">
          <a:xfrm>
            <a:off x="4874626" y="1803491"/>
            <a:ext cx="278770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sort 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requires </a:t>
            </a:r>
            <a:r>
              <a:rPr lang="en-US" altLang="en-US" sz="1400" b="0" i="1" dirty="0">
                <a:solidFill>
                  <a:srgbClr val="090BF3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two-input </a:t>
            </a:r>
            <a:r>
              <a:rPr lang="en-US" altLang="en-US" sz="1400" b="0" i="1" dirty="0" smtClean="0">
                <a:latin typeface="Calibri" panose="020F0502020204030204" pitchFamily="34" charset="0"/>
              </a:rPr>
              <a:t>predicate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 </a:t>
            </a:r>
            <a:endParaRPr lang="en-US" altLang="en-US" sz="1400" b="0" i="1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  <p:sp>
        <p:nvSpPr>
          <p:cNvPr id="26635" name="Text Box 31"/>
          <p:cNvSpPr txBox="1">
            <a:spLocks noChangeArrowheads="1"/>
          </p:cNvSpPr>
          <p:nvPr/>
        </p:nvSpPr>
        <p:spPr bwMode="auto">
          <a:xfrm>
            <a:off x="533400" y="2657868"/>
            <a:ext cx="60928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sort</a:t>
            </a: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'(</a:t>
            </a:r>
            <a:r>
              <a:rPr lang="en-US" altLang="en-US" dirty="0" smtClean="0">
                <a:latin typeface="Courier New" pitchFamily="49" charset="0"/>
              </a:rPr>
              <a:t>3 1 4 1 5 9</a:t>
            </a:r>
            <a:r>
              <a:rPr lang="en-US" altLang="en-US" dirty="0" smtClean="0">
                <a:latin typeface="Courier New" pitchFamily="49" charset="0"/>
              </a:rPr>
              <a:t>) 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&lt;</a:t>
            </a:r>
            <a:r>
              <a:rPr lang="en-US" altLang="en-US" dirty="0">
                <a:latin typeface="Courier New" pitchFamily="49" charset="0"/>
              </a:rPr>
              <a:t>)</a:t>
            </a:r>
            <a:endParaRPr lang="en-US" altLang="en-US" sz="1200" dirty="0">
              <a:latin typeface="Courier New" pitchFamily="49" charset="0"/>
            </a:endParaRPr>
          </a:p>
        </p:txBody>
      </p:sp>
      <p:sp>
        <p:nvSpPr>
          <p:cNvPr id="26638" name="Text Box 9"/>
          <p:cNvSpPr txBox="1">
            <a:spLocks noChangeArrowheads="1"/>
          </p:cNvSpPr>
          <p:nvPr/>
        </p:nvSpPr>
        <p:spPr bwMode="auto">
          <a:xfrm>
            <a:off x="5790645" y="2646775"/>
            <a:ext cx="289615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'(1 </a:t>
            </a:r>
            <a:r>
              <a:rPr lang="en-US" altLang="en-US" dirty="0" smtClean="0">
                <a:latin typeface="Courier New" pitchFamily="49" charset="0"/>
              </a:rPr>
              <a:t>1 </a:t>
            </a:r>
            <a:r>
              <a:rPr lang="en-US" altLang="en-US" dirty="0">
                <a:latin typeface="Courier New" pitchFamily="49" charset="0"/>
              </a:rPr>
              <a:t>3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4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5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9</a:t>
            </a:r>
            <a:r>
              <a:rPr lang="en-US" altLang="en-US" dirty="0" smtClean="0">
                <a:latin typeface="Courier New" pitchFamily="49" charset="0"/>
              </a:rPr>
              <a:t>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87350" y="3900844"/>
            <a:ext cx="3294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W</a:t>
            </a:r>
            <a:r>
              <a:rPr lang="en-US" altLang="en-US" b="0" dirty="0" smtClean="0">
                <a:latin typeface="Cambria" panose="02040503050406030204" pitchFamily="18" charset="0"/>
              </a:rPr>
              <a:t>hat </a:t>
            </a:r>
            <a:r>
              <a:rPr lang="en-US" altLang="en-US" b="0" dirty="0">
                <a:latin typeface="Cambria" panose="02040503050406030204" pitchFamily="18" charset="0"/>
              </a:rPr>
              <a:t>does 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 b="0" dirty="0">
                <a:solidFill>
                  <a:srgbClr val="008000"/>
                </a:solidFill>
              </a:rPr>
              <a:t> </a:t>
            </a:r>
            <a:r>
              <a:rPr lang="en-US" altLang="en-US" b="0" dirty="0">
                <a:latin typeface="Cambria" panose="02040503050406030204" pitchFamily="18" charset="0"/>
              </a:rPr>
              <a:t>do?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33400" y="4809948"/>
            <a:ext cx="60896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even? </a:t>
            </a:r>
            <a:r>
              <a:rPr lang="en-US" altLang="en-US" dirty="0" smtClean="0">
                <a:latin typeface="Courier New" pitchFamily="49" charset="0"/>
              </a:rPr>
              <a:t>'(2 </a:t>
            </a:r>
            <a:r>
              <a:rPr lang="en-US" altLang="en-US" dirty="0">
                <a:latin typeface="Courier New" pitchFamily="49" charset="0"/>
              </a:rPr>
              <a:t>3 4 5 6 8))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934200" y="4809948"/>
            <a:ext cx="206954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'(2 4 6 8)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054497" y="6011385"/>
            <a:ext cx="1479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100" b="0" dirty="0" smtClean="0">
                <a:latin typeface="Calibri" panose="020F0502020204030204" pitchFamily="34" charset="0"/>
              </a:rPr>
              <a:t>You'll </a:t>
            </a:r>
            <a:r>
              <a:rPr lang="en-US" altLang="en-US" sz="1100" b="0" dirty="0">
                <a:latin typeface="Calibri" panose="020F0502020204030204" pitchFamily="34" charset="0"/>
              </a:rPr>
              <a:t>definitely </a:t>
            </a:r>
            <a:r>
              <a:rPr lang="en-US" altLang="en-US" sz="1100" b="0" i="1" dirty="0" smtClean="0">
                <a:latin typeface="Calibri" panose="020F0502020204030204" pitchFamily="34" charset="0"/>
              </a:rPr>
              <a:t>appreciate</a:t>
            </a:r>
            <a:r>
              <a:rPr lang="en-US" altLang="en-US" sz="1100" i="1" dirty="0" smtClean="0">
                <a:latin typeface="Calibri" panose="020F0502020204030204" pitchFamily="34" charset="0"/>
              </a:rPr>
              <a:t> </a:t>
            </a:r>
            <a:r>
              <a:rPr lang="en-US" alt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100" b="0" dirty="0" smtClean="0">
                <a:latin typeface="Calibri" panose="020F0502020204030204" pitchFamily="34" charset="0"/>
              </a:rPr>
              <a:t>…</a:t>
            </a:r>
            <a:endParaRPr lang="en-US" altLang="en-US" sz="1100" b="0" dirty="0">
              <a:latin typeface="Calibri" panose="020F0502020204030204" pitchFamily="34" charset="0"/>
            </a:endParaRPr>
          </a:p>
        </p:txBody>
      </p:sp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8431034" y="6259640"/>
            <a:ext cx="575028" cy="517525"/>
            <a:chOff x="2928" y="1051"/>
            <a:chExt cx="840" cy="957"/>
          </a:xfrm>
        </p:grpSpPr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28600" y="152400"/>
            <a:ext cx="44512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dirty="0" smtClean="0">
                <a:latin typeface="Cambria" panose="02040503050406030204" pitchFamily="18" charset="0"/>
              </a:rPr>
              <a:t>Two more HOFs…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18388152" flipH="1">
            <a:off x="4496317" y="2160824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5111832" y="2618283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6248400" y="4786578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6248348" flipH="1">
            <a:off x="1983877" y="5195479"/>
            <a:ext cx="533400" cy="304800"/>
          </a:xfrm>
          <a:prstGeom prst="rightArrow">
            <a:avLst>
              <a:gd name="adj1" fmla="val 50000"/>
              <a:gd name="adj2" fmla="val 68519"/>
            </a:avLst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336493" y="5635823"/>
            <a:ext cx="278770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filter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400" b="0" i="1" dirty="0">
                <a:solidFill>
                  <a:srgbClr val="090BF3"/>
                </a:solidFill>
                <a:latin typeface="Calibri" panose="020F0502020204030204" pitchFamily="34" charset="0"/>
              </a:rPr>
              <a:t>requires a 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one</a:t>
            </a:r>
            <a:r>
              <a:rPr lang="en-US" altLang="en-US" sz="1400" b="0" i="1" dirty="0" smtClean="0">
                <a:solidFill>
                  <a:srgbClr val="090BF3"/>
                </a:solidFill>
                <a:latin typeface="Calibri" panose="020F0502020204030204" pitchFamily="34" charset="0"/>
              </a:rPr>
              <a:t>-input </a:t>
            </a:r>
            <a:r>
              <a:rPr lang="en-US" altLang="en-US" sz="1400" b="0" i="1" dirty="0" smtClean="0">
                <a:latin typeface="Calibri" panose="020F0502020204030204" pitchFamily="34" charset="0"/>
              </a:rPr>
              <a:t>predicate</a:t>
            </a:r>
            <a:endParaRPr lang="en-US" altLang="en-US" sz="1400" b="0" i="1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4062" y="198567"/>
            <a:ext cx="343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libri" panose="020F0502020204030204" pitchFamily="34" charset="0"/>
              </a:rPr>
              <a:t>A </a:t>
            </a:r>
            <a:r>
              <a:rPr lang="en-US" sz="1800" dirty="0" smtClean="0">
                <a:solidFill>
                  <a:srgbClr val="090BF3"/>
                </a:solidFill>
                <a:latin typeface="Calibri" panose="020F0502020204030204" pitchFamily="34" charset="0"/>
              </a:rPr>
              <a:t>predicate</a:t>
            </a:r>
            <a:r>
              <a:rPr lang="en-US" sz="1800" b="0" dirty="0" smtClean="0">
                <a:latin typeface="Calibri" panose="020F0502020204030204" pitchFamily="34" charset="0"/>
              </a:rPr>
              <a:t> is a function that outputs a </a:t>
            </a:r>
            <a:r>
              <a:rPr lang="en-US" sz="1800" b="0" dirty="0" err="1" smtClean="0">
                <a:latin typeface="Calibri" panose="020F0502020204030204" pitchFamily="34" charset="0"/>
              </a:rPr>
              <a:t>boolean</a:t>
            </a:r>
            <a:r>
              <a:rPr lang="en-US" sz="1800" b="0" dirty="0" smtClean="0">
                <a:latin typeface="Calibri" panose="020F0502020204030204" pitchFamily="34" charset="0"/>
              </a:rPr>
              <a:t>: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</a:t>
            </a:r>
            <a:r>
              <a:rPr lang="en-US" sz="1800" b="0" dirty="0" smtClean="0">
                <a:latin typeface="Calibri" panose="020F0502020204030204" pitchFamily="34" charset="0"/>
              </a:rPr>
              <a:t> or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  <a:r>
              <a:rPr lang="en-US" sz="1800" b="0" dirty="0" smtClean="0">
                <a:latin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75578" y="1504245"/>
            <a:ext cx="35814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Functions ~ data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71500" y="1896070"/>
            <a:ext cx="312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latin typeface="Cambria" panose="02040503050406030204" pitchFamily="18" charset="0"/>
              </a:rPr>
              <a:t>Data does not have to have a label:</a:t>
            </a:r>
            <a:endParaRPr lang="en-US" altLang="en-US" sz="2700" b="0" dirty="0">
              <a:latin typeface="Cambria" panose="020405030504060302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94778" y="16764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endParaRPr lang="en-US" altLang="en-US" sz="2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08978" y="2187053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"forty-two"</a:t>
            </a:r>
            <a:endParaRPr lang="en-US" altLang="en-US" sz="27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08978" y="2692569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#\f</a:t>
            </a:r>
            <a:endParaRPr lang="en-US" altLang="en-US" sz="27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75578" y="1504245"/>
            <a:ext cx="35814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Functions ~ data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71500" y="1896070"/>
            <a:ext cx="312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latin typeface="Cambria" panose="02040503050406030204" pitchFamily="18" charset="0"/>
              </a:rPr>
              <a:t>Data does not have to have a label:</a:t>
            </a:r>
            <a:endParaRPr lang="en-US" altLang="en-US" sz="2700" b="0" dirty="0">
              <a:latin typeface="Cambria" panose="020405030504060302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94778" y="16764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endParaRPr lang="en-US" altLang="en-US" sz="2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08978" y="2187053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"forty-two"</a:t>
            </a:r>
            <a:endParaRPr lang="en-US" altLang="en-US" sz="27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08978" y="2692569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#\f</a:t>
            </a:r>
            <a:endParaRPr lang="en-US" altLang="en-US" sz="27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4800" y="4724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latin typeface="Cambria" panose="02040503050406030204" pitchFamily="18" charset="0"/>
              </a:rPr>
              <a:t>So, 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2700" b="0" dirty="0" smtClean="0">
                <a:latin typeface="Cambria" panose="02040503050406030204" pitchFamily="18" charset="0"/>
              </a:rPr>
              <a:t> don't have to have labels, either!</a:t>
            </a:r>
            <a:endParaRPr lang="en-US" altLang="en-US" sz="2700" b="0" dirty="0"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498093" y="4823178"/>
            <a:ext cx="4463345" cy="722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553529" y="4930507"/>
            <a:ext cx="43524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>
                <a:latin typeface="Courier New" pitchFamily="49" charset="0"/>
              </a:rPr>
              <a:t>(</a:t>
            </a:r>
            <a:r>
              <a:rPr lang="en-US" altLang="en-US" sz="2700" dirty="0">
                <a:solidFill>
                  <a:srgbClr val="A70BE0"/>
                </a:solidFill>
                <a:latin typeface="Courier New" pitchFamily="49" charset="0"/>
              </a:rPr>
              <a:t>lambda </a:t>
            </a:r>
            <a:r>
              <a:rPr lang="en-US" altLang="en-US" sz="2700" dirty="0">
                <a:latin typeface="Courier New" pitchFamily="49" charset="0"/>
              </a:rPr>
              <a:t>(x) (+ x 1))</a:t>
            </a:r>
          </a:p>
        </p:txBody>
      </p:sp>
    </p:spTree>
    <p:extLst>
      <p:ext uri="{BB962C8B-B14F-4D97-AF65-F5344CB8AC3E}">
        <p14:creationId xmlns:p14="http://schemas.microsoft.com/office/powerpoint/2010/main" val="42805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693863" y="76200"/>
            <a:ext cx="5832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Functions </a:t>
            </a:r>
            <a:r>
              <a:rPr lang="en-US" altLang="en-US" sz="4200" b="0" i="1" dirty="0">
                <a:latin typeface="Cambria" panose="02040503050406030204" pitchFamily="18" charset="0"/>
              </a:rPr>
              <a:t>anywhere!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3602038"/>
            <a:ext cx="73914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 dirty="0">
                <a:latin typeface="Courier New" pitchFamily="49" charset="0"/>
              </a:rPr>
              <a:t>x)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(lambda (</a:t>
            </a:r>
            <a:r>
              <a:rPr lang="en-US" altLang="en-US" dirty="0" err="1">
                <a:latin typeface="Courier New" pitchFamily="49" charset="0"/>
              </a:rPr>
              <a:t>wrapee</a:t>
            </a:r>
            <a:r>
              <a:rPr lang="en-US" altLang="en-US" dirty="0">
                <a:latin typeface="Courier New" pitchFamily="49" charset="0"/>
              </a:rPr>
              <a:t>) (list x </a:t>
            </a:r>
            <a:r>
              <a:rPr lang="en-US" altLang="en-US" dirty="0" err="1">
                <a:latin typeface="Courier New" pitchFamily="49" charset="0"/>
              </a:rPr>
              <a:t>wrapee</a:t>
            </a:r>
            <a:r>
              <a:rPr lang="en-US" altLang="en-US" dirty="0">
                <a:latin typeface="Courier New" pitchFamily="49" charset="0"/>
              </a:rPr>
              <a:t> x)))</a:t>
            </a: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915988" y="53340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((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 dirty="0">
                <a:latin typeface="Courier New" pitchFamily="49" charset="0"/>
              </a:rPr>
              <a:t>'w) 'o)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04800" y="4735513"/>
            <a:ext cx="3975100" cy="414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What will happen, then, if we call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304800" y="2948415"/>
            <a:ext cx="7077075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dirty="0">
                <a:latin typeface="Cambria" pitchFamily="18" charset="0"/>
              </a:rPr>
              <a:t>Since functions can be </a:t>
            </a:r>
            <a:r>
              <a:rPr lang="en-US" altLang="en-US" sz="2100" i="1" dirty="0">
                <a:latin typeface="Cambria" pitchFamily="18" charset="0"/>
              </a:rPr>
              <a:t>anonymous</a:t>
            </a:r>
            <a:r>
              <a:rPr lang="en-US" altLang="en-US" sz="2100" b="0" i="1" dirty="0" smtClean="0">
                <a:latin typeface="Cambria" pitchFamily="18" charset="0"/>
              </a:rPr>
              <a:t>, </a:t>
            </a:r>
            <a:r>
              <a:rPr lang="en-US" altLang="en-US" sz="2100" b="0" dirty="0">
                <a:latin typeface="Cambria" pitchFamily="18" charset="0"/>
              </a:rPr>
              <a:t>they can be </a:t>
            </a:r>
            <a:r>
              <a:rPr lang="en-US" altLang="en-US" sz="2100" i="1" dirty="0">
                <a:latin typeface="Cambria" pitchFamily="18" charset="0"/>
              </a:rPr>
              <a:t>returned</a:t>
            </a:r>
            <a:r>
              <a:rPr lang="en-US" altLang="en-US" sz="2100" dirty="0" smtClean="0">
                <a:latin typeface="Cambria" pitchFamily="18" charset="0"/>
              </a:rPr>
              <a:t>:</a:t>
            </a:r>
            <a:endParaRPr lang="en-US" altLang="en-US" sz="2100" b="0" dirty="0">
              <a:latin typeface="Cambria" pitchFamily="18" charset="0"/>
            </a:endParaRPr>
          </a:p>
        </p:txBody>
      </p:sp>
      <p:sp>
        <p:nvSpPr>
          <p:cNvPr id="21512" name="Text Box 45"/>
          <p:cNvSpPr txBox="1">
            <a:spLocks noChangeArrowheads="1"/>
          </p:cNvSpPr>
          <p:nvPr/>
        </p:nvSpPr>
        <p:spPr bwMode="auto">
          <a:xfrm>
            <a:off x="4345058" y="5925863"/>
            <a:ext cx="774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b="0" dirty="0">
                <a:solidFill>
                  <a:srgbClr val="008000"/>
                </a:solidFill>
                <a:latin typeface="Calibri" panose="020F0502020204030204" pitchFamily="34" charset="0"/>
              </a:rPr>
              <a:t>Agreed!</a:t>
            </a:r>
          </a:p>
        </p:txBody>
      </p:sp>
      <p:grpSp>
        <p:nvGrpSpPr>
          <p:cNvPr id="21513" name="Group 49"/>
          <p:cNvGrpSpPr>
            <a:grpSpLocks/>
          </p:cNvGrpSpPr>
          <p:nvPr/>
        </p:nvGrpSpPr>
        <p:grpSpPr bwMode="auto">
          <a:xfrm>
            <a:off x="4943475" y="6111875"/>
            <a:ext cx="466725" cy="517525"/>
            <a:chOff x="2928" y="1051"/>
            <a:chExt cx="840" cy="957"/>
          </a:xfrm>
        </p:grpSpPr>
        <p:sp>
          <p:nvSpPr>
            <p:cNvPr id="2151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8123157" y="6362913"/>
            <a:ext cx="868443" cy="41549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i="1" dirty="0" smtClean="0">
                <a:latin typeface="Cambria" pitchFamily="18" charset="0"/>
              </a:rPr>
              <a:t>Try it!</a:t>
            </a:r>
            <a:endParaRPr lang="en-US" altLang="en-US" sz="2100" b="0" i="1" dirty="0">
              <a:latin typeface="Cambria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04801" y="1032302"/>
            <a:ext cx="2590800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dirty="0" smtClean="0">
                <a:latin typeface="Cambria" pitchFamily="18" charset="0"/>
              </a:rPr>
              <a:t>No need for a name!</a:t>
            </a:r>
            <a:endParaRPr lang="en-US" altLang="en-US" sz="2100" b="0" dirty="0">
              <a:latin typeface="Cambria" pitchFamily="18" charset="0"/>
            </a:endParaRP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8448675" y="1222138"/>
            <a:ext cx="466725" cy="517525"/>
            <a:chOff x="2928" y="1051"/>
            <a:chExt cx="840" cy="957"/>
          </a:xfrm>
        </p:grpSpPr>
        <p:sp>
          <p:nvSpPr>
            <p:cNvPr id="2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6327037" y="1066800"/>
            <a:ext cx="2225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What's this?  It</a:t>
            </a:r>
            <a:r>
              <a:rPr lang="en-US" altLang="en-US" sz="14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looks </a:t>
            </a:r>
            <a:r>
              <a:rPr lang="en-US" altLang="en-US" sz="14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gross </a:t>
            </a:r>
            <a:r>
              <a:rPr lang="en-US" altLang="en-US" sz="14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!</a:t>
            </a:r>
            <a:endParaRPr lang="en-US" altLang="en-US" sz="14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914400" y="1676400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((lambda (x) (* x x))  12)</a:t>
            </a:r>
          </a:p>
        </p:txBody>
      </p:sp>
    </p:spTree>
    <p:extLst>
      <p:ext uri="{BB962C8B-B14F-4D97-AF65-F5344CB8AC3E}">
        <p14:creationId xmlns:p14="http://schemas.microsoft.com/office/powerpoint/2010/main" val="12116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76200" y="22578"/>
            <a:ext cx="17351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latin typeface="Cambria" panose="02040503050406030204" pitchFamily="18" charset="0"/>
              </a:rPr>
              <a:t>Quiz</a:t>
            </a:r>
            <a:endParaRPr lang="en-US" altLang="en-US" sz="3600" b="0" i="1" dirty="0">
              <a:latin typeface="Cambria" panose="02040503050406030204" pitchFamily="18" charset="0"/>
            </a:endParaRPr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76200" y="6324600"/>
            <a:ext cx="2133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 smtClean="0">
                <a:latin typeface="Calibri" panose="020F0502020204030204" pitchFamily="34" charset="0"/>
              </a:rPr>
              <a:t>Finished?    Head to page 2, which won't be handed in…</a:t>
            </a:r>
            <a:endParaRPr lang="en-US" altLang="en-US" sz="1200" b="0" dirty="0">
              <a:latin typeface="Calibri" panose="020F0502020204030204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49472" y="2643290"/>
            <a:ext cx="1812856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alibri" panose="020F0502020204030204" pitchFamily="34" charset="0"/>
              </a:rPr>
              <a:t>Evaluate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these function calls: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923026" y="1675474"/>
            <a:ext cx="52736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map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</a:t>
            </a:r>
            <a:r>
              <a:rPr lang="en-US" altLang="en-US" sz="2100" b="0" dirty="0">
                <a:solidFill>
                  <a:srgbClr val="090BF3"/>
                </a:solidFill>
                <a:latin typeface="Calibri" panose="020F0502020204030204" pitchFamily="34" charset="0"/>
              </a:rPr>
              <a:t>(x) (* x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7))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'(4 5 6))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638800" y="203831"/>
            <a:ext cx="32004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itchFamily="18" charset="0"/>
              </a:rPr>
              <a:t>Higher-order functions…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654748" y="203831"/>
            <a:ext cx="468114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 dirty="0" smtClean="0">
                <a:latin typeface="Cambria" pitchFamily="18" charset="0"/>
              </a:rPr>
              <a:t>Name(s): ______________________________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041150" y="5486400"/>
            <a:ext cx="5317317" cy="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sort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'(</a:t>
            </a:r>
            <a:r>
              <a:rPr lang="en-US" altLang="en-US" sz="21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"works!" "wow" "this"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lambda (s1 s2) (&lt; (string-length s1)</a:t>
            </a:r>
          </a:p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                     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                      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string-length s2)))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89625" y="4836127"/>
            <a:ext cx="58070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sort 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'(</a:t>
            </a:r>
            <a:r>
              <a:rPr lang="en-US" altLang="en-US" sz="21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"works!" "wow" "this"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string&lt;?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21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5910" y="2435541"/>
            <a:ext cx="28907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>
                <a:latin typeface="Calibri" panose="020F0502020204030204" pitchFamily="34" charset="0"/>
              </a:rPr>
              <a:t>(</a:t>
            </a:r>
            <a:r>
              <a:rPr 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map</a:t>
            </a:r>
            <a:r>
              <a:rPr 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sz="2100" b="0" dirty="0">
                <a:solidFill>
                  <a:srgbClr val="090BF3"/>
                </a:solidFill>
                <a:latin typeface="Calibri" panose="020F0502020204030204" pitchFamily="34" charset="0"/>
              </a:rPr>
              <a:t>-</a:t>
            </a:r>
            <a:r>
              <a:rPr lang="en-US" sz="2100" b="0" dirty="0">
                <a:latin typeface="Calibri" panose="020F0502020204030204" pitchFamily="34" charset="0"/>
              </a:rPr>
              <a:t> </a:t>
            </a:r>
            <a:r>
              <a:rPr lang="en-US" sz="2100" b="0" dirty="0" smtClean="0">
                <a:latin typeface="Calibri" panose="020F0502020204030204" pitchFamily="34" charset="0"/>
              </a:rPr>
              <a:t>  (</a:t>
            </a:r>
            <a:r>
              <a:rPr lang="en-US" sz="2100" b="0" dirty="0">
                <a:latin typeface="Calibri" panose="020F0502020204030204" pitchFamily="34" charset="0"/>
              </a:rPr>
              <a:t>range -</a:t>
            </a:r>
            <a:r>
              <a:rPr lang="en-US" sz="2100" b="0" dirty="0" smtClean="0">
                <a:latin typeface="Calibri" panose="020F0502020204030204" pitchFamily="34" charset="0"/>
              </a:rPr>
              <a:t>43 </a:t>
            </a:r>
            <a:r>
              <a:rPr lang="en-US" sz="2100" b="0" dirty="0">
                <a:latin typeface="Calibri" panose="020F0502020204030204" pitchFamily="34" charset="0"/>
              </a:rPr>
              <a:t>-41))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5621" y="3195608"/>
            <a:ext cx="27710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>
                <a:latin typeface="Calibri" panose="020F0502020204030204" pitchFamily="34" charset="0"/>
              </a:rPr>
              <a:t>(</a:t>
            </a:r>
            <a:r>
              <a:rPr lang="en-US" sz="2100" b="0" dirty="0" err="1">
                <a:solidFill>
                  <a:srgbClr val="FF0000"/>
                </a:solidFill>
                <a:latin typeface="Calibri" panose="020F0502020204030204" pitchFamily="34" charset="0"/>
              </a:rPr>
              <a:t>foldr</a:t>
            </a:r>
            <a:r>
              <a:rPr lang="en-US" sz="2100" b="0" dirty="0">
                <a:latin typeface="Calibri" panose="020F0502020204030204" pitchFamily="34" charset="0"/>
              </a:rPr>
              <a:t> </a:t>
            </a:r>
            <a:r>
              <a:rPr lang="en-US" sz="2100" b="0" dirty="0" smtClean="0">
                <a:latin typeface="Calibri" panose="020F0502020204030204" pitchFamily="34" charset="0"/>
              </a:rPr>
              <a:t>  </a:t>
            </a:r>
            <a:r>
              <a:rPr 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*</a:t>
            </a:r>
            <a:r>
              <a:rPr 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sz="2100" b="0" dirty="0" smtClean="0">
                <a:solidFill>
                  <a:srgbClr val="A70BE0"/>
                </a:solidFill>
                <a:latin typeface="Calibri" panose="020F0502020204030204" pitchFamily="34" charset="0"/>
              </a:rPr>
              <a:t>1</a:t>
            </a:r>
            <a:r>
              <a:rPr lang="en-US" sz="2100" b="0" dirty="0" smtClean="0">
                <a:latin typeface="Calibri" panose="020F0502020204030204" pitchFamily="34" charset="0"/>
              </a:rPr>
              <a:t>    '(6 101 7))</a:t>
            </a:r>
            <a:endParaRPr lang="en-US" sz="2100" b="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783" y="3955675"/>
            <a:ext cx="58839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 smtClean="0">
                <a:latin typeface="Calibri" panose="020F0502020204030204" pitchFamily="34" charset="0"/>
              </a:rPr>
              <a:t>(</a:t>
            </a:r>
            <a:r>
              <a:rPr 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filter</a:t>
            </a:r>
            <a:r>
              <a:rPr lang="en-US" sz="2100" b="0" dirty="0" smtClean="0">
                <a:latin typeface="Calibri" panose="020F0502020204030204" pitchFamily="34" charset="0"/>
              </a:rPr>
              <a:t>  </a:t>
            </a:r>
            <a:r>
              <a:rPr 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(x) (= (modulo x 9) 6))</a:t>
            </a:r>
            <a:r>
              <a:rPr lang="en-US" sz="2100" b="0" dirty="0" smtClean="0">
                <a:latin typeface="Calibri" panose="020F0502020204030204" pitchFamily="34" charset="0"/>
              </a:rPr>
              <a:t>  (range 15 45))</a:t>
            </a:r>
            <a:endParaRPr lang="en-US" sz="2100" b="0" dirty="0">
              <a:latin typeface="Calibri" panose="020F0502020204030204" pitchFamily="34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239889" y="915407"/>
            <a:ext cx="59568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b="0" dirty="0"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(L) (cons 42 L))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'(is the answer)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335889" y="958875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24600" y="1706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324600" y="2480733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324600" y="3218972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324600" y="3992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324600" y="4754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324600" y="57448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90600" y="30163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800" b="0" i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Quiz, page 2…</a:t>
            </a:r>
            <a:endParaRPr lang="en-US" altLang="en-US" sz="2800" b="0" dirty="0" smtClean="0">
              <a:solidFill>
                <a:srgbClr val="000000"/>
              </a:solidFill>
              <a:latin typeface="Cambria" panose="02040503050406030204" pitchFamily="18" charset="0"/>
              <a:ea typeface="ＭＳ Ｐゴシック" pitchFamily="-112" charset="-128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914900" y="1860550"/>
            <a:ext cx="338985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addk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k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                 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997450" y="152400"/>
            <a:ext cx="361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Use HOFs to write these functions!</a:t>
            </a:r>
            <a:endParaRPr lang="en-US" altLang="en-US" sz="1600" dirty="0" smtClean="0">
              <a:solidFill>
                <a:srgbClr val="000000"/>
              </a:solidFill>
              <a:latin typeface="Cambria" panose="02040503050406030204" pitchFamily="18" charset="0"/>
              <a:ea typeface="ＭＳ Ｐゴシック" pitchFamily="-112" charset="-128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95250" y="1860550"/>
            <a:ext cx="4248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smush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304800" y="3505200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381000" y="4724400"/>
            <a:ext cx="366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(matches T W)</a:t>
            </a:r>
          </a:p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</a:t>
            </a:r>
            <a:endParaRPr lang="en-US" altLang="en-US" sz="2100" dirty="0" smtClean="0">
              <a:solidFill>
                <a:srgbClr val="090BF3"/>
              </a:solidFill>
              <a:ea typeface="ＭＳ Ｐゴシック" pitchFamily="-112" charset="-128"/>
            </a:endParaRPr>
          </a:p>
        </p:txBody>
      </p:sp>
      <p:sp>
        <p:nvSpPr>
          <p:cNvPr id="7181" name="Line 27"/>
          <p:cNvSpPr>
            <a:spLocks noChangeShapeType="1"/>
          </p:cNvSpPr>
          <p:nvPr/>
        </p:nvSpPr>
        <p:spPr bwMode="auto">
          <a:xfrm>
            <a:off x="4723165" y="458258"/>
            <a:ext cx="1235" cy="304694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7182" name="Rectangle 31"/>
          <p:cNvSpPr>
            <a:spLocks noChangeArrowheads="1"/>
          </p:cNvSpPr>
          <p:nvPr/>
        </p:nvSpPr>
        <p:spPr bwMode="auto">
          <a:xfrm>
            <a:off x="0" y="1270149"/>
            <a:ext cx="3167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 '((t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) (s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s) (s o c o) (o l) )</a:t>
            </a:r>
          </a:p>
        </p:txBody>
      </p: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2942284" y="1270149"/>
            <a:ext cx="1705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'( 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o c o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o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l )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228600" y="673402"/>
            <a:ext cx="3962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should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concatenate all of the elements of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L:  all of L's elements will be lists.   An example:</a:t>
            </a:r>
            <a:endParaRPr lang="en-US" altLang="en-US" sz="1400" b="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-112" charset="-128"/>
            </a:endParaRPr>
          </a:p>
        </p:txBody>
      </p:sp>
      <p:sp>
        <p:nvSpPr>
          <p:cNvPr id="7187" name="Rectangle 35"/>
          <p:cNvSpPr>
            <a:spLocks noChangeArrowheads="1"/>
          </p:cNvSpPr>
          <p:nvPr/>
        </p:nvSpPr>
        <p:spPr bwMode="auto">
          <a:xfrm>
            <a:off x="4876800" y="673402"/>
            <a:ext cx="35052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addk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  should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add k to each element of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L:       all of L's elements will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be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numbers, e.g.,</a:t>
            </a:r>
            <a:endParaRPr lang="en-US" altLang="en-US" sz="1400" b="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-112" charset="-128"/>
            </a:endParaRPr>
          </a:p>
        </p:txBody>
      </p:sp>
      <p:sp>
        <p:nvSpPr>
          <p:cNvPr id="7188" name="Rectangle 31"/>
          <p:cNvSpPr>
            <a:spLocks noChangeArrowheads="1"/>
          </p:cNvSpPr>
          <p:nvPr/>
        </p:nvSpPr>
        <p:spPr bwMode="auto">
          <a:xfrm>
            <a:off x="4876800" y="1270149"/>
            <a:ext cx="316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( addk  60  '( -18  101   7940 ) )</a:t>
            </a:r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7491016" y="1270149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'( 42 161 8000 )</a:t>
            </a:r>
          </a:p>
        </p:txBody>
      </p:sp>
      <p:sp>
        <p:nvSpPr>
          <p:cNvPr id="7197" name="Rectangle 24"/>
          <p:cNvSpPr>
            <a:spLocks noChangeArrowheads="1"/>
          </p:cNvSpPr>
          <p:nvPr/>
        </p:nvSpPr>
        <p:spPr bwMode="auto">
          <a:xfrm>
            <a:off x="1067333" y="3657599"/>
            <a:ext cx="70104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Write  (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matches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 W)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which should compute the # of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elements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and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have in common. </a:t>
            </a:r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1706915" y="4038600"/>
            <a:ext cx="4259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(matches   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'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(3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40 50 51 52)   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'(1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3 41 51 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52))</a:t>
            </a:r>
            <a:endParaRPr lang="en-US" altLang="en-US" sz="1400" b="0" dirty="0" smtClean="0">
              <a:latin typeface="Calibri" panose="020F0502020204030204" pitchFamily="34" charset="0"/>
              <a:ea typeface="ＭＳ Ｐゴシック" pitchFamily="-112" charset="-128"/>
            </a:endParaRP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5333471" y="4038599"/>
            <a:ext cx="446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7201" name="Rectangle 29"/>
          <p:cNvSpPr>
            <a:spLocks noChangeArrowheads="1"/>
          </p:cNvSpPr>
          <p:nvPr/>
        </p:nvSpPr>
        <p:spPr bwMode="auto">
          <a:xfrm>
            <a:off x="3326009" y="3183221"/>
            <a:ext cx="1350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It's only one line!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373313"/>
              <a:ext cx="1587" cy="3175"/>
            </p14:xfrm>
          </p:contentPart>
        </mc:Choice>
        <mc:Fallback>
          <p:pic>
            <p:nvPicPr>
              <p:cNvPr id="717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408" y="2368374"/>
                <a:ext cx="11506" cy="11289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772400" y="3183220"/>
            <a:ext cx="1064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Use lambda…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217555" y="6504801"/>
            <a:ext cx="1793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Which HOFs might help?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7262643" y="1339291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2721652" y="1339291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149321" y="4107741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76200" y="22578"/>
            <a:ext cx="17351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latin typeface="Cambria" panose="02040503050406030204" pitchFamily="18" charset="0"/>
              </a:rPr>
              <a:t>Quiz</a:t>
            </a:r>
            <a:endParaRPr lang="en-US" altLang="en-US" sz="3600" b="0" i="1" dirty="0">
              <a:latin typeface="Cambria" panose="02040503050406030204" pitchFamily="18" charset="0"/>
            </a:endParaRPr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76200" y="6324600"/>
            <a:ext cx="21336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 smtClean="0">
                <a:latin typeface="Calibri" panose="020F0502020204030204" pitchFamily="34" charset="0"/>
              </a:rPr>
              <a:t>Finished?    Head to page 2, which won't be handed in…</a:t>
            </a:r>
            <a:endParaRPr lang="en-US" altLang="en-US" sz="1200" b="0" dirty="0">
              <a:latin typeface="Calibri" panose="020F0502020204030204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49472" y="2643290"/>
            <a:ext cx="1812856" cy="646331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alibri" panose="020F0502020204030204" pitchFamily="34" charset="0"/>
              </a:rPr>
              <a:t>Evaluate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these function calls: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923026" y="1675474"/>
            <a:ext cx="52736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map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</a:t>
            </a:r>
            <a:r>
              <a:rPr lang="en-US" altLang="en-US" sz="2100" b="0" dirty="0">
                <a:solidFill>
                  <a:srgbClr val="090BF3"/>
                </a:solidFill>
                <a:latin typeface="Calibri" panose="020F0502020204030204" pitchFamily="34" charset="0"/>
              </a:rPr>
              <a:t>(x) (* x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7))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'(4 5 6))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638800" y="203831"/>
            <a:ext cx="32004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itchFamily="18" charset="0"/>
              </a:rPr>
              <a:t>Higher-order functions…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654749" y="203831"/>
            <a:ext cx="367925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itchFamily="18" charset="0"/>
              </a:rPr>
              <a:t>Try these on the back page first!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041150" y="5486400"/>
            <a:ext cx="5317317" cy="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sort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'(</a:t>
            </a:r>
            <a:r>
              <a:rPr lang="en-US" altLang="en-US" sz="21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"works!" "wow" "this"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lambda (s1 s2) (&lt; (string-length s1)</a:t>
            </a:r>
          </a:p>
          <a:p>
            <a:pPr algn="l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                     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                      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string-length s2)))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89625" y="4836127"/>
            <a:ext cx="58070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sort  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'(</a:t>
            </a:r>
            <a:r>
              <a:rPr lang="en-US" altLang="en-US" sz="21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"works!" "wow" "this"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string&lt;?</a:t>
            </a:r>
            <a:r>
              <a:rPr lang="en-US" altLang="en-US" sz="21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21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5910" y="2435541"/>
            <a:ext cx="28907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>
                <a:latin typeface="Calibri" panose="020F0502020204030204" pitchFamily="34" charset="0"/>
              </a:rPr>
              <a:t>(</a:t>
            </a:r>
            <a:r>
              <a:rPr 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map</a:t>
            </a:r>
            <a:r>
              <a:rPr 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sz="2100" b="0" dirty="0">
                <a:solidFill>
                  <a:srgbClr val="090BF3"/>
                </a:solidFill>
                <a:latin typeface="Calibri" panose="020F0502020204030204" pitchFamily="34" charset="0"/>
              </a:rPr>
              <a:t>-</a:t>
            </a:r>
            <a:r>
              <a:rPr lang="en-US" sz="2100" b="0" dirty="0">
                <a:latin typeface="Calibri" panose="020F0502020204030204" pitchFamily="34" charset="0"/>
              </a:rPr>
              <a:t> </a:t>
            </a:r>
            <a:r>
              <a:rPr lang="en-US" sz="2100" b="0" dirty="0" smtClean="0">
                <a:latin typeface="Calibri" panose="020F0502020204030204" pitchFamily="34" charset="0"/>
              </a:rPr>
              <a:t>  (</a:t>
            </a:r>
            <a:r>
              <a:rPr lang="en-US" sz="2100" b="0" dirty="0">
                <a:latin typeface="Calibri" panose="020F0502020204030204" pitchFamily="34" charset="0"/>
              </a:rPr>
              <a:t>range -</a:t>
            </a:r>
            <a:r>
              <a:rPr lang="en-US" sz="2100" b="0" dirty="0" smtClean="0">
                <a:latin typeface="Calibri" panose="020F0502020204030204" pitchFamily="34" charset="0"/>
              </a:rPr>
              <a:t>43 </a:t>
            </a:r>
            <a:r>
              <a:rPr lang="en-US" sz="2100" b="0" dirty="0">
                <a:latin typeface="Calibri" panose="020F0502020204030204" pitchFamily="34" charset="0"/>
              </a:rPr>
              <a:t>-41))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5621" y="3195608"/>
            <a:ext cx="27710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>
                <a:latin typeface="Calibri" panose="020F0502020204030204" pitchFamily="34" charset="0"/>
              </a:rPr>
              <a:t>(</a:t>
            </a:r>
            <a:r>
              <a:rPr lang="en-US" sz="2100" b="0" dirty="0" err="1">
                <a:solidFill>
                  <a:srgbClr val="FF0000"/>
                </a:solidFill>
                <a:latin typeface="Calibri" panose="020F0502020204030204" pitchFamily="34" charset="0"/>
              </a:rPr>
              <a:t>foldr</a:t>
            </a:r>
            <a:r>
              <a:rPr lang="en-US" sz="2100" b="0" dirty="0">
                <a:latin typeface="Calibri" panose="020F0502020204030204" pitchFamily="34" charset="0"/>
              </a:rPr>
              <a:t> </a:t>
            </a:r>
            <a:r>
              <a:rPr lang="en-US" sz="2100" b="0" dirty="0" smtClean="0">
                <a:latin typeface="Calibri" panose="020F0502020204030204" pitchFamily="34" charset="0"/>
              </a:rPr>
              <a:t>  </a:t>
            </a:r>
            <a:r>
              <a:rPr 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*</a:t>
            </a:r>
            <a:r>
              <a:rPr lang="en-US" sz="2100" b="0" dirty="0" smtClean="0">
                <a:latin typeface="Calibri" panose="020F0502020204030204" pitchFamily="34" charset="0"/>
              </a:rPr>
              <a:t>   </a:t>
            </a:r>
            <a:r>
              <a:rPr lang="en-US" sz="2100" b="0" dirty="0" smtClean="0">
                <a:solidFill>
                  <a:srgbClr val="A70BE0"/>
                </a:solidFill>
                <a:latin typeface="Calibri" panose="020F0502020204030204" pitchFamily="34" charset="0"/>
              </a:rPr>
              <a:t>1</a:t>
            </a:r>
            <a:r>
              <a:rPr lang="en-US" sz="2100" b="0" dirty="0" smtClean="0">
                <a:latin typeface="Calibri" panose="020F0502020204030204" pitchFamily="34" charset="0"/>
              </a:rPr>
              <a:t>    '(6 101 7))</a:t>
            </a:r>
            <a:endParaRPr lang="en-US" sz="2100" b="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783" y="3955675"/>
            <a:ext cx="58839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100" b="0" dirty="0" smtClean="0">
                <a:latin typeface="Calibri" panose="020F0502020204030204" pitchFamily="34" charset="0"/>
              </a:rPr>
              <a:t>(</a:t>
            </a:r>
            <a:r>
              <a:rPr lang="en-US" sz="21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filter</a:t>
            </a:r>
            <a:r>
              <a:rPr lang="en-US" sz="2100" b="0" dirty="0" smtClean="0">
                <a:latin typeface="Calibri" panose="020F0502020204030204" pitchFamily="34" charset="0"/>
              </a:rPr>
              <a:t>  </a:t>
            </a:r>
            <a:r>
              <a:rPr 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(x) (= (modulo x 9) 6))</a:t>
            </a:r>
            <a:r>
              <a:rPr lang="en-US" sz="2100" b="0" dirty="0" smtClean="0">
                <a:latin typeface="Calibri" panose="020F0502020204030204" pitchFamily="34" charset="0"/>
              </a:rPr>
              <a:t>  (range 15 45))</a:t>
            </a:r>
            <a:endParaRPr lang="en-US" sz="2100" b="0" dirty="0">
              <a:latin typeface="Calibri" panose="020F0502020204030204" pitchFamily="34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239889" y="915407"/>
            <a:ext cx="59568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b="0" dirty="0">
                <a:latin typeface="Calibri" panose="020F0502020204030204" pitchFamily="34" charset="0"/>
              </a:rPr>
              <a:t>(</a:t>
            </a:r>
            <a:r>
              <a:rPr lang="en-US" altLang="en-US" sz="21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(lambda (L) (cons 42 L))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   '(is the answer)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335889" y="958875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324600" y="1706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324600" y="2480733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324600" y="3218972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324600" y="3992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6324600" y="47542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324600" y="5744861"/>
            <a:ext cx="485422" cy="3511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8"/>
          <p:cNvSpPr txBox="1">
            <a:spLocks noChangeArrowheads="1"/>
          </p:cNvSpPr>
          <p:nvPr/>
        </p:nvSpPr>
        <p:spPr bwMode="auto">
          <a:xfrm>
            <a:off x="469900" y="152400"/>
            <a:ext cx="802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>
                <a:latin typeface="Cambria" panose="02040503050406030204" pitchFamily="18" charset="0"/>
              </a:rPr>
              <a:t>Next time: </a:t>
            </a:r>
            <a:r>
              <a:rPr lang="en-US" altLang="en-US" sz="4200" i="1">
                <a:latin typeface="Cambria" panose="02040503050406030204" pitchFamily="18" charset="0"/>
              </a:rPr>
              <a:t>trees!</a:t>
            </a:r>
            <a:endParaRPr lang="en-US" altLang="en-US" sz="3600" b="0">
              <a:latin typeface="Cambria" panose="02040503050406030204" pitchFamily="18" charset="0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4567238" y="612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304800" y="4316413"/>
            <a:ext cx="4240212" cy="4603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'( 42  (5 () ())  () )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304800" y="1674813"/>
            <a:ext cx="73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'()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1676400" y="878166"/>
            <a:ext cx="554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 b="0" dirty="0">
                <a:latin typeface="Cambria" panose="02040503050406030204" pitchFamily="18" charset="0"/>
              </a:rPr>
              <a:t>Lists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aren't </a:t>
            </a:r>
            <a:r>
              <a:rPr lang="en-US" altLang="en-US" sz="1800" b="0" dirty="0">
                <a:latin typeface="Cambria" panose="02040503050406030204" pitchFamily="18" charset="0"/>
              </a:rPr>
              <a:t>the only </a:t>
            </a:r>
            <a:r>
              <a:rPr lang="en-US" altLang="en-US" sz="1800" i="1" dirty="0">
                <a:solidFill>
                  <a:srgbClr val="008000"/>
                </a:solidFill>
                <a:latin typeface="Cambria" panose="02040503050406030204" pitchFamily="18" charset="0"/>
              </a:rPr>
              <a:t>recursive data </a:t>
            </a:r>
            <a:r>
              <a:rPr lang="en-US" altLang="en-US" sz="180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structure</a:t>
            </a:r>
            <a:r>
              <a:rPr lang="en-US" altLang="en-US" sz="1800" b="0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in town!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304800" y="5834062"/>
            <a:ext cx="78676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'( 60  (42 (5 () ()) (49 () ()))  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smtClean="0">
                <a:latin typeface="Courier New" pitchFamily="49" charset="0"/>
              </a:rPr>
              <a:t> (</a:t>
            </a:r>
            <a:r>
              <a:rPr lang="en-US" altLang="en-US" dirty="0">
                <a:latin typeface="Courier New" pitchFamily="49" charset="0"/>
              </a:rPr>
              <a:t>100 () (171 () (202 () ())) )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304800" y="2995613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'( 5 () () )</a:t>
            </a:r>
          </a:p>
        </p:txBody>
      </p:sp>
      <p:pic>
        <p:nvPicPr>
          <p:cNvPr id="28681" name="Picture 1" descr="dancin-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447800"/>
            <a:ext cx="35988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502275" y="5040313"/>
            <a:ext cx="31273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mbria" panose="02040503050406030204" pitchFamily="18" charset="0"/>
              </a:rPr>
              <a:t>Your data will be dancing!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401638"/>
              <a:ext cx="1588" cy="1587"/>
            </p14:xfrm>
          </p:contentPart>
        </mc:Choice>
        <mc:Fallback xmlns="">
          <p:pic>
            <p:nvPicPr>
              <p:cNvPr id="16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3487" y="360376"/>
                <a:ext cx="84164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9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1149350" y="5848350"/>
            <a:ext cx="5192713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143000" y="3429000"/>
            <a:ext cx="519906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1413" y="1360488"/>
            <a:ext cx="5199062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048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Syntactic Sugar</a:t>
            </a:r>
            <a:endParaRPr lang="en-US" altLang="en-US" sz="3600" b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19200" y="1573213"/>
            <a:ext cx="28860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 </a:t>
            </a:r>
            <a:r>
              <a:rPr lang="en-US" altLang="en-US">
                <a:latin typeface="Courier New" pitchFamily="49" charset="0"/>
              </a:rPr>
              <a:t>x)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(+ x 1))</a:t>
            </a:r>
          </a:p>
        </p:txBody>
      </p:sp>
      <p:grpSp>
        <p:nvGrpSpPr>
          <p:cNvPr id="20487" name="Group 63"/>
          <p:cNvGrpSpPr>
            <a:grpSpLocks/>
          </p:cNvGrpSpPr>
          <p:nvPr/>
        </p:nvGrpSpPr>
        <p:grpSpPr bwMode="auto">
          <a:xfrm>
            <a:off x="8367713" y="347663"/>
            <a:ext cx="388937" cy="388937"/>
            <a:chOff x="1824" y="4512"/>
            <a:chExt cx="528" cy="241"/>
          </a:xfrm>
        </p:grpSpPr>
        <p:sp>
          <p:nvSpPr>
            <p:cNvPr id="20514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6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2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88" name="Text Box 36"/>
          <p:cNvSpPr txBox="1">
            <a:spLocks noChangeArrowheads="1"/>
          </p:cNvSpPr>
          <p:nvPr/>
        </p:nvSpPr>
        <p:spPr bwMode="auto">
          <a:xfrm>
            <a:off x="7467600" y="1524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Did someone say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sugar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0489" name="Text Box 37"/>
          <p:cNvSpPr txBox="1">
            <a:spLocks noChangeArrowheads="1"/>
          </p:cNvSpPr>
          <p:nvPr/>
        </p:nvSpPr>
        <p:spPr bwMode="auto">
          <a:xfrm>
            <a:off x="1219200" y="3521075"/>
            <a:ext cx="454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</a:t>
            </a:r>
            <a:endParaRPr lang="en-US" altLang="en-US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>
                <a:latin typeface="Courier New" pitchFamily="49" charset="0"/>
              </a:rPr>
              <a:t>   (lambda (x) (+ x 1))</a:t>
            </a:r>
          </a:p>
        </p:txBody>
      </p:sp>
      <p:sp>
        <p:nvSpPr>
          <p:cNvPr id="20490" name="Text Box 38"/>
          <p:cNvSpPr txBox="1">
            <a:spLocks noChangeArrowheads="1"/>
          </p:cNvSpPr>
          <p:nvPr/>
        </p:nvSpPr>
        <p:spPr bwMode="auto">
          <a:xfrm>
            <a:off x="304800" y="760413"/>
            <a:ext cx="836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This:</a:t>
            </a:r>
          </a:p>
        </p:txBody>
      </p:sp>
      <p:sp>
        <p:nvSpPr>
          <p:cNvPr id="20491" name="Text Box 39"/>
          <p:cNvSpPr txBox="1">
            <a:spLocks noChangeArrowheads="1"/>
          </p:cNvSpPr>
          <p:nvPr/>
        </p:nvSpPr>
        <p:spPr bwMode="auto">
          <a:xfrm>
            <a:off x="304800" y="2543175"/>
            <a:ext cx="755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is simply a convenient shortcut for expressing a binding:</a:t>
            </a:r>
          </a:p>
        </p:txBody>
      </p:sp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3124200" y="2874963"/>
            <a:ext cx="1154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i="1">
                <a:solidFill>
                  <a:srgbClr val="800000"/>
                </a:solidFill>
                <a:latin typeface="Cambria" pitchFamily="18" charset="0"/>
              </a:rPr>
              <a:t>syntactic sugar</a:t>
            </a:r>
            <a:endParaRPr lang="en-US" altLang="en-US" b="0" i="1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20493" name="Text Box 41"/>
          <p:cNvSpPr txBox="1">
            <a:spLocks noChangeArrowheads="1"/>
          </p:cNvSpPr>
          <p:nvPr/>
        </p:nvSpPr>
        <p:spPr bwMode="auto">
          <a:xfrm>
            <a:off x="304800" y="48768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Functions are </a:t>
            </a:r>
            <a:r>
              <a:rPr lang="en-US" altLang="en-US" sz="1800" i="1">
                <a:solidFill>
                  <a:srgbClr val="FF0000"/>
                </a:solidFill>
                <a:latin typeface="Cambria" pitchFamily="18" charset="0"/>
              </a:rPr>
              <a:t>first-class objects</a:t>
            </a:r>
            <a:r>
              <a:rPr lang="en-US" altLang="en-US" sz="1800" b="0" i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en-US" sz="1800" b="0">
                <a:latin typeface="Cambria" pitchFamily="18" charset="0"/>
              </a:rPr>
              <a:t>in Racket - or any functional language.</a:t>
            </a:r>
          </a:p>
        </p:txBody>
      </p:sp>
      <p:sp>
        <p:nvSpPr>
          <p:cNvPr id="20494" name="Text Box 44"/>
          <p:cNvSpPr txBox="1">
            <a:spLocks noChangeArrowheads="1"/>
          </p:cNvSpPr>
          <p:nvPr/>
        </p:nvSpPr>
        <p:spPr bwMode="auto">
          <a:xfrm>
            <a:off x="304800" y="5181600"/>
            <a:ext cx="667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Like data, </a:t>
            </a:r>
            <a:r>
              <a:rPr lang="en-US" altLang="en-US" sz="1800" i="1">
                <a:latin typeface="Cambria" pitchFamily="18" charset="0"/>
              </a:rPr>
              <a:t>they need not have names</a:t>
            </a:r>
            <a:r>
              <a:rPr lang="en-US" altLang="en-US" sz="1800" b="0">
                <a:latin typeface="Cambria" pitchFamily="18" charset="0"/>
              </a:rPr>
              <a:t>. So, what is…</a:t>
            </a:r>
          </a:p>
        </p:txBody>
      </p:sp>
      <p:sp>
        <p:nvSpPr>
          <p:cNvPr id="20495" name="Rectangle 45"/>
          <p:cNvSpPr>
            <a:spLocks noChangeArrowheads="1"/>
          </p:cNvSpPr>
          <p:nvPr/>
        </p:nvSpPr>
        <p:spPr bwMode="auto">
          <a:xfrm>
            <a:off x="1066800" y="6019800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ourier New" pitchFamily="49" charset="0"/>
              </a:rPr>
              <a:t>((lambda (x) (* x x))  12)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6904038" y="58674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This really looks gross!</a:t>
            </a:r>
          </a:p>
        </p:txBody>
      </p:sp>
      <p:pic>
        <p:nvPicPr>
          <p:cNvPr id="20497" name="Picture 6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29000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8412163" y="35814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Symbol" pitchFamily="18" charset="2"/>
                <a:sym typeface="Symbol" pitchFamily="18" charset="2"/>
              </a:rPr>
              <a:t></a:t>
            </a:r>
            <a:endParaRPr lang="en-US" altLang="en-US"/>
          </a:p>
        </p:txBody>
      </p:sp>
      <p:grpSp>
        <p:nvGrpSpPr>
          <p:cNvPr id="20499" name="Group 49"/>
          <p:cNvGrpSpPr>
            <a:grpSpLocks/>
          </p:cNvGrpSpPr>
          <p:nvPr/>
        </p:nvGrpSpPr>
        <p:grpSpPr bwMode="auto">
          <a:xfrm>
            <a:off x="7861300" y="5962650"/>
            <a:ext cx="466725" cy="517525"/>
            <a:chOff x="2928" y="1051"/>
            <a:chExt cx="840" cy="957"/>
          </a:xfrm>
        </p:grpSpPr>
        <p:sp>
          <p:nvSpPr>
            <p:cNvPr id="205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0" name="Text Box 59"/>
          <p:cNvSpPr txBox="1">
            <a:spLocks noChangeArrowheads="1"/>
          </p:cNvSpPr>
          <p:nvPr/>
        </p:nvSpPr>
        <p:spPr bwMode="auto">
          <a:xfrm>
            <a:off x="8364538" y="6188075"/>
            <a:ext cx="7794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Maybe it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does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need sugar!</a:t>
            </a:r>
          </a:p>
        </p:txBody>
      </p:sp>
    </p:spTree>
    <p:extLst>
      <p:ext uri="{BB962C8B-B14F-4D97-AF65-F5344CB8AC3E}">
        <p14:creationId xmlns:p14="http://schemas.microsoft.com/office/powerpoint/2010/main" val="20364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6"/>
          <p:cNvSpPr txBox="1">
            <a:spLocks noChangeArrowheads="1"/>
          </p:cNvSpPr>
          <p:nvPr/>
        </p:nvSpPr>
        <p:spPr bwMode="auto">
          <a:xfrm>
            <a:off x="381000" y="2514600"/>
            <a:ext cx="513715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latin typeface="Cambria" panose="02040503050406030204" pitchFamily="18" charset="0"/>
              </a:rPr>
              <a:t>Here's factorial written in </a:t>
            </a:r>
            <a:r>
              <a:rPr lang="en-US" altLang="en-US" b="0" dirty="0" err="1" smtClean="0">
                <a:latin typeface="Cambria" panose="02040503050406030204" pitchFamily="18" charset="0"/>
              </a:rPr>
              <a:t>clojure</a:t>
            </a:r>
            <a:r>
              <a:rPr lang="en-US" altLang="en-US" b="0" dirty="0" smtClean="0">
                <a:latin typeface="Cambria" panose="02040503050406030204" pitchFamily="18" charset="0"/>
              </a:rPr>
              <a:t>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16002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Racket + Java == </a:t>
            </a:r>
            <a:r>
              <a:rPr lang="en-US" altLang="en-US" sz="4200" b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Clojure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8500533" y="382488"/>
            <a:ext cx="541867" cy="536222"/>
            <a:chOff x="2928" y="1051"/>
            <a:chExt cx="840" cy="957"/>
          </a:xfrm>
        </p:grpSpPr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6858000" y="74711"/>
            <a:ext cx="218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dirty="0" smtClean="0">
                <a:solidFill>
                  <a:srgbClr val="A70BE0"/>
                </a:solidFill>
                <a:latin typeface="Calibri" panose="020F0502020204030204" pitchFamily="34" charset="0"/>
              </a:rPr>
              <a:t>another language already!</a:t>
            </a:r>
            <a:endParaRPr lang="en-US" altLang="en-US" sz="1400" b="0" dirty="0">
              <a:solidFill>
                <a:srgbClr val="A70BE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74" y="3505200"/>
            <a:ext cx="8522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[x] 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&lt;= x 1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(*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- x 1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)))))</a:t>
            </a:r>
            <a:endParaRPr lang="en-US" sz="3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49303">
            <a:off x="1930812" y="1102234"/>
            <a:ext cx="12192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syntax</a:t>
            </a:r>
          </a:p>
        </p:txBody>
      </p:sp>
      <p:sp>
        <p:nvSpPr>
          <p:cNvPr id="35" name="TextBox 34"/>
          <p:cNvSpPr txBox="1"/>
          <p:nvPr/>
        </p:nvSpPr>
        <p:spPr>
          <a:xfrm rot="20349303">
            <a:off x="3487857" y="1102234"/>
            <a:ext cx="121920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execution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18150" y="963735"/>
            <a:ext cx="2202559" cy="646331"/>
          </a:xfrm>
          <a:prstGeom prst="rect">
            <a:avLst/>
          </a:prstGeom>
          <a:solidFill>
            <a:srgbClr val="FFC3C9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"new" language ~ 2008</a:t>
            </a:r>
          </a:p>
        </p:txBody>
      </p:sp>
    </p:spTree>
    <p:extLst>
      <p:ext uri="{BB962C8B-B14F-4D97-AF65-F5344CB8AC3E}">
        <p14:creationId xmlns:p14="http://schemas.microsoft.com/office/powerpoint/2010/main" val="22816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1149350" y="5848350"/>
            <a:ext cx="5192713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143000" y="3429000"/>
            <a:ext cx="519906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1413" y="1360488"/>
            <a:ext cx="5199062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048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Syntactic Sugar</a:t>
            </a:r>
            <a:endParaRPr lang="en-US" altLang="en-US" sz="3600" b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19200" y="1573213"/>
            <a:ext cx="28860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 </a:t>
            </a:r>
            <a:r>
              <a:rPr lang="en-US" altLang="en-US">
                <a:latin typeface="Courier New" pitchFamily="49" charset="0"/>
              </a:rPr>
              <a:t>x)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(+ x 1))</a:t>
            </a:r>
          </a:p>
        </p:txBody>
      </p:sp>
      <p:grpSp>
        <p:nvGrpSpPr>
          <p:cNvPr id="20487" name="Group 63"/>
          <p:cNvGrpSpPr>
            <a:grpSpLocks/>
          </p:cNvGrpSpPr>
          <p:nvPr/>
        </p:nvGrpSpPr>
        <p:grpSpPr bwMode="auto">
          <a:xfrm>
            <a:off x="8367713" y="347663"/>
            <a:ext cx="388937" cy="388937"/>
            <a:chOff x="1824" y="4512"/>
            <a:chExt cx="528" cy="241"/>
          </a:xfrm>
        </p:grpSpPr>
        <p:sp>
          <p:nvSpPr>
            <p:cNvPr id="20514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6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2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88" name="Text Box 36"/>
          <p:cNvSpPr txBox="1">
            <a:spLocks noChangeArrowheads="1"/>
          </p:cNvSpPr>
          <p:nvPr/>
        </p:nvSpPr>
        <p:spPr bwMode="auto">
          <a:xfrm>
            <a:off x="7467600" y="1524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Did someone say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sugar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0489" name="Text Box 37"/>
          <p:cNvSpPr txBox="1">
            <a:spLocks noChangeArrowheads="1"/>
          </p:cNvSpPr>
          <p:nvPr/>
        </p:nvSpPr>
        <p:spPr bwMode="auto">
          <a:xfrm>
            <a:off x="1219200" y="3521075"/>
            <a:ext cx="454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</a:t>
            </a:r>
            <a:endParaRPr lang="en-US" altLang="en-US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>
                <a:latin typeface="Courier New" pitchFamily="49" charset="0"/>
              </a:rPr>
              <a:t>   (lambda (x) (+ x 1))</a:t>
            </a:r>
          </a:p>
        </p:txBody>
      </p:sp>
      <p:sp>
        <p:nvSpPr>
          <p:cNvPr id="20490" name="Text Box 38"/>
          <p:cNvSpPr txBox="1">
            <a:spLocks noChangeArrowheads="1"/>
          </p:cNvSpPr>
          <p:nvPr/>
        </p:nvSpPr>
        <p:spPr bwMode="auto">
          <a:xfrm>
            <a:off x="304800" y="760413"/>
            <a:ext cx="836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This:</a:t>
            </a:r>
          </a:p>
        </p:txBody>
      </p:sp>
      <p:sp>
        <p:nvSpPr>
          <p:cNvPr id="20491" name="Text Box 39"/>
          <p:cNvSpPr txBox="1">
            <a:spLocks noChangeArrowheads="1"/>
          </p:cNvSpPr>
          <p:nvPr/>
        </p:nvSpPr>
        <p:spPr bwMode="auto">
          <a:xfrm>
            <a:off x="304800" y="2543175"/>
            <a:ext cx="755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is simply a convenient shortcut for expressing a binding:</a:t>
            </a:r>
          </a:p>
        </p:txBody>
      </p:sp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3124200" y="2874963"/>
            <a:ext cx="1154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i="1">
                <a:solidFill>
                  <a:srgbClr val="800000"/>
                </a:solidFill>
                <a:latin typeface="Cambria" pitchFamily="18" charset="0"/>
              </a:rPr>
              <a:t>syntactic sugar</a:t>
            </a:r>
            <a:endParaRPr lang="en-US" altLang="en-US" b="0" i="1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20493" name="Text Box 41"/>
          <p:cNvSpPr txBox="1">
            <a:spLocks noChangeArrowheads="1"/>
          </p:cNvSpPr>
          <p:nvPr/>
        </p:nvSpPr>
        <p:spPr bwMode="auto">
          <a:xfrm>
            <a:off x="304800" y="48768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Functions are </a:t>
            </a:r>
            <a:r>
              <a:rPr lang="en-US" altLang="en-US" sz="1800" i="1">
                <a:solidFill>
                  <a:srgbClr val="FF0000"/>
                </a:solidFill>
                <a:latin typeface="Cambria" pitchFamily="18" charset="0"/>
              </a:rPr>
              <a:t>first-class objects</a:t>
            </a:r>
            <a:r>
              <a:rPr lang="en-US" altLang="en-US" sz="1800" b="0" i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en-US" sz="1800" b="0">
                <a:latin typeface="Cambria" pitchFamily="18" charset="0"/>
              </a:rPr>
              <a:t>in Racket - or any functional language.</a:t>
            </a:r>
          </a:p>
        </p:txBody>
      </p:sp>
      <p:sp>
        <p:nvSpPr>
          <p:cNvPr id="20494" name="Text Box 44"/>
          <p:cNvSpPr txBox="1">
            <a:spLocks noChangeArrowheads="1"/>
          </p:cNvSpPr>
          <p:nvPr/>
        </p:nvSpPr>
        <p:spPr bwMode="auto">
          <a:xfrm>
            <a:off x="304800" y="5181600"/>
            <a:ext cx="667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Like data, </a:t>
            </a:r>
            <a:r>
              <a:rPr lang="en-US" altLang="en-US" sz="1800" i="1">
                <a:latin typeface="Cambria" pitchFamily="18" charset="0"/>
              </a:rPr>
              <a:t>they need not have names</a:t>
            </a:r>
            <a:r>
              <a:rPr lang="en-US" altLang="en-US" sz="1800" b="0">
                <a:latin typeface="Cambria" pitchFamily="18" charset="0"/>
              </a:rPr>
              <a:t>. So, what is…</a:t>
            </a:r>
          </a:p>
        </p:txBody>
      </p:sp>
      <p:sp>
        <p:nvSpPr>
          <p:cNvPr id="20495" name="Rectangle 45"/>
          <p:cNvSpPr>
            <a:spLocks noChangeArrowheads="1"/>
          </p:cNvSpPr>
          <p:nvPr/>
        </p:nvSpPr>
        <p:spPr bwMode="auto">
          <a:xfrm>
            <a:off x="1066800" y="6019800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((lambda (x) (* x x))  12)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6904038" y="58674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This really looks gross!</a:t>
            </a:r>
          </a:p>
        </p:txBody>
      </p:sp>
      <p:pic>
        <p:nvPicPr>
          <p:cNvPr id="20497" name="Picture 6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29000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8412163" y="35814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Symbol" pitchFamily="18" charset="2"/>
                <a:sym typeface="Symbol" pitchFamily="18" charset="2"/>
              </a:rPr>
              <a:t></a:t>
            </a:r>
            <a:endParaRPr lang="en-US" altLang="en-US"/>
          </a:p>
        </p:txBody>
      </p:sp>
      <p:grpSp>
        <p:nvGrpSpPr>
          <p:cNvPr id="20499" name="Group 49"/>
          <p:cNvGrpSpPr>
            <a:grpSpLocks/>
          </p:cNvGrpSpPr>
          <p:nvPr/>
        </p:nvGrpSpPr>
        <p:grpSpPr bwMode="auto">
          <a:xfrm>
            <a:off x="7861300" y="5962650"/>
            <a:ext cx="466725" cy="517525"/>
            <a:chOff x="2928" y="1051"/>
            <a:chExt cx="840" cy="957"/>
          </a:xfrm>
        </p:grpSpPr>
        <p:sp>
          <p:nvSpPr>
            <p:cNvPr id="205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0" name="Text Box 59"/>
          <p:cNvSpPr txBox="1">
            <a:spLocks noChangeArrowheads="1"/>
          </p:cNvSpPr>
          <p:nvPr/>
        </p:nvSpPr>
        <p:spPr bwMode="auto">
          <a:xfrm>
            <a:off x="8364538" y="6188075"/>
            <a:ext cx="7794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Maybe it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does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need sugar!</a:t>
            </a:r>
          </a:p>
        </p:txBody>
      </p:sp>
    </p:spTree>
    <p:extLst>
      <p:ext uri="{BB962C8B-B14F-4D97-AF65-F5344CB8AC3E}">
        <p14:creationId xmlns:p14="http://schemas.microsoft.com/office/powerpoint/2010/main" val="37672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693863" y="76200"/>
            <a:ext cx="5832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Functions </a:t>
            </a:r>
            <a:r>
              <a:rPr lang="en-US" altLang="en-US" sz="4200" b="0" i="1" dirty="0">
                <a:latin typeface="Cambria" panose="02040503050406030204" pitchFamily="18" charset="0"/>
              </a:rPr>
              <a:t>anywhere!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2524125"/>
            <a:ext cx="73914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(lambda (wrapee) (list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 </a:t>
            </a:r>
            <a:r>
              <a:rPr lang="en-US" altLang="en-US">
                <a:latin typeface="Courier New" pitchFamily="49" charset="0"/>
              </a:rPr>
              <a:t>wrapee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)))</a:t>
            </a: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915988" y="486886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latin typeface="Courier New" pitchFamily="49" charset="0"/>
              </a:rPr>
              <a:t>'w) 'o)</a:t>
            </a:r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304800" y="1612900"/>
            <a:ext cx="4465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they can be </a:t>
            </a:r>
            <a:r>
              <a:rPr lang="en-US" altLang="en-US" sz="2100" i="1">
                <a:latin typeface="Cambria" pitchFamily="18" charset="0"/>
              </a:rPr>
              <a:t>returned</a:t>
            </a:r>
            <a:r>
              <a:rPr lang="en-US" altLang="en-US" sz="2100">
                <a:latin typeface="Cambria" pitchFamily="18" charset="0"/>
              </a:rPr>
              <a:t>: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04800" y="389731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What will happen, then, if we call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304800" y="1219200"/>
            <a:ext cx="55038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Since functions can be </a:t>
            </a:r>
            <a:r>
              <a:rPr lang="en-US" altLang="en-US" sz="2100" i="1">
                <a:latin typeface="Cambria" pitchFamily="18" charset="0"/>
              </a:rPr>
              <a:t>anonymous</a:t>
            </a:r>
            <a:r>
              <a:rPr lang="en-US" altLang="en-US" sz="2100" b="0" i="1">
                <a:latin typeface="Cambria" pitchFamily="18" charset="0"/>
              </a:rPr>
              <a:t>,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2" name="Text Box 45"/>
          <p:cNvSpPr txBox="1">
            <a:spLocks noChangeArrowheads="1"/>
          </p:cNvSpPr>
          <p:nvPr/>
        </p:nvSpPr>
        <p:spPr bwMode="auto">
          <a:xfrm>
            <a:off x="588963" y="6067425"/>
            <a:ext cx="65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Agreed!</a:t>
            </a:r>
          </a:p>
        </p:txBody>
      </p:sp>
      <p:grpSp>
        <p:nvGrpSpPr>
          <p:cNvPr id="21513" name="Group 49"/>
          <p:cNvGrpSpPr>
            <a:grpSpLocks/>
          </p:cNvGrpSpPr>
          <p:nvPr/>
        </p:nvGrpSpPr>
        <p:grpSpPr bwMode="auto">
          <a:xfrm>
            <a:off x="177800" y="6119813"/>
            <a:ext cx="466725" cy="517525"/>
            <a:chOff x="2928" y="1051"/>
            <a:chExt cx="840" cy="957"/>
          </a:xfrm>
        </p:grpSpPr>
        <p:sp>
          <p:nvSpPr>
            <p:cNvPr id="2151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5783263" y="6362700"/>
            <a:ext cx="3197225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i="1">
                <a:solidFill>
                  <a:srgbClr val="008000"/>
                </a:solidFill>
                <a:latin typeface="Cambria" pitchFamily="18" charset="0"/>
              </a:rPr>
              <a:t>Try this at the interpreter!</a:t>
            </a:r>
          </a:p>
        </p:txBody>
      </p:sp>
    </p:spTree>
    <p:extLst>
      <p:ext uri="{BB962C8B-B14F-4D97-AF65-F5344CB8AC3E}">
        <p14:creationId xmlns:p14="http://schemas.microsoft.com/office/powerpoint/2010/main" val="42812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Functions ~ data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79400" y="3967163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</a:t>
            </a:r>
          </a:p>
          <a:p>
            <a:pPr algn="l">
              <a:lnSpc>
                <a:spcPct val="50000"/>
              </a:lnSpc>
            </a:pPr>
            <a:r>
              <a:rPr lang="en-US" altLang="en-US">
                <a:latin typeface="Courier New" pitchFamily="49" charset="0"/>
              </a:rPr>
              <a:t>   </a:t>
            </a:r>
            <a:r>
              <a:rPr lang="en-US" altLang="en-US">
                <a:solidFill>
                  <a:srgbClr val="C00000"/>
                </a:solidFill>
                <a:latin typeface="Courier New" pitchFamily="49" charset="0"/>
              </a:rPr>
              <a:t>(lambda (x) (+ x 1))</a:t>
            </a:r>
            <a:r>
              <a:rPr lang="en-US" altLang="en-US">
                <a:latin typeface="Courier New" pitchFamily="49" charset="0"/>
              </a:rPr>
              <a:t>)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6553200" y="1447800"/>
            <a:ext cx="2332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a name (label) onto otherwise anonymous data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4389438" y="2781300"/>
            <a:ext cx="352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unlabeled data, 41 </a:t>
            </a:r>
          </a:p>
        </p:txBody>
      </p:sp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5867400" y="2447925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5613400" y="399256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C00000"/>
                </a:solidFill>
                <a:latin typeface="Courier New" pitchFamily="49" charset="0"/>
              </a:rPr>
              <a:t>(lambda (x) (+ x 1))</a:t>
            </a:r>
          </a:p>
        </p:txBody>
      </p:sp>
      <p:sp>
        <p:nvSpPr>
          <p:cNvPr id="19464" name="AutoShape 22"/>
          <p:cNvSpPr>
            <a:spLocks noChangeArrowheads="1"/>
          </p:cNvSpPr>
          <p:nvPr/>
        </p:nvSpPr>
        <p:spPr bwMode="auto">
          <a:xfrm>
            <a:off x="5226050" y="4229100"/>
            <a:ext cx="990600" cy="304800"/>
          </a:xfrm>
          <a:prstGeom prst="foldedCorner">
            <a:avLst>
              <a:gd name="adj" fmla="val 47116"/>
            </a:avLst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23"/>
          <p:cNvSpPr>
            <a:spLocks noChangeArrowheads="1"/>
          </p:cNvSpPr>
          <p:nvPr/>
        </p:nvSpPr>
        <p:spPr bwMode="auto">
          <a:xfrm>
            <a:off x="5194300" y="4221163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19466" name="Text Box 24"/>
          <p:cNvSpPr txBox="1">
            <a:spLocks noChangeArrowheads="1"/>
          </p:cNvSpPr>
          <p:nvPr/>
        </p:nvSpPr>
        <p:spPr bwMode="auto">
          <a:xfrm>
            <a:off x="1946275" y="6097588"/>
            <a:ext cx="529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i="1">
                <a:latin typeface="Cambria" pitchFamily="18" charset="0"/>
              </a:rPr>
              <a:t>A label can be used for </a:t>
            </a:r>
            <a:r>
              <a:rPr lang="en-US" altLang="en-US" b="0" i="1">
                <a:solidFill>
                  <a:srgbClr val="C00000"/>
                </a:solidFill>
                <a:latin typeface="Cambria" pitchFamily="18" charset="0"/>
              </a:rPr>
              <a:t>any kind </a:t>
            </a:r>
            <a:r>
              <a:rPr lang="en-US" altLang="en-US" b="0" i="1">
                <a:latin typeface="Cambria" pitchFamily="18" charset="0"/>
              </a:rPr>
              <a:t>of data!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63525" y="2543175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 41)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192088" y="1508125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Binding:</a:t>
            </a:r>
          </a:p>
        </p:txBody>
      </p:sp>
    </p:spTree>
    <p:extLst>
      <p:ext uri="{BB962C8B-B14F-4D97-AF65-F5344CB8AC3E}">
        <p14:creationId xmlns:p14="http://schemas.microsoft.com/office/powerpoint/2010/main" val="19429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33"/>
          <p:cNvSpPr>
            <a:spLocks noChangeArrowheads="1"/>
          </p:cNvSpPr>
          <p:nvPr/>
        </p:nvSpPr>
        <p:spPr bwMode="auto">
          <a:xfrm>
            <a:off x="6248400" y="4648200"/>
            <a:ext cx="2590800" cy="1295400"/>
          </a:xfrm>
          <a:prstGeom prst="roundRect">
            <a:avLst>
              <a:gd name="adj" fmla="val 16667"/>
            </a:avLst>
          </a:prstGeom>
          <a:solidFill>
            <a:srgbClr val="FFC3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263525" y="254000"/>
            <a:ext cx="598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/>
              <a:t>Using </a:t>
            </a:r>
            <a:r>
              <a:rPr lang="en-US" altLang="en-US" sz="360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altLang="en-US" sz="3600" b="0"/>
              <a:t> and </a:t>
            </a:r>
            <a:r>
              <a:rPr lang="en-US" altLang="en-US" sz="3600">
                <a:latin typeface="Courier New" pitchFamily="49" charset="0"/>
                <a:cs typeface="Courier New" pitchFamily="49" charset="0"/>
              </a:rPr>
              <a:t>foldr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662738" y="2008188"/>
            <a:ext cx="1685925" cy="739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b="0" dirty="0" smtClean="0"/>
              <a:t>Write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nest</a:t>
            </a:r>
            <a:r>
              <a:rPr lang="en-US" sz="1400" b="0" dirty="0" smtClean="0"/>
              <a:t> and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best-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400" b="0" dirty="0" smtClean="0"/>
              <a:t> </a:t>
            </a:r>
            <a:r>
              <a:rPr lang="en-US" sz="1400" i="1" dirty="0" smtClean="0"/>
              <a:t>without</a:t>
            </a:r>
            <a:r>
              <a:rPr lang="en-US" sz="1400" b="0" dirty="0" smtClean="0"/>
              <a:t> raw recursion: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71475" y="4918075"/>
            <a:ext cx="389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best-num</a:t>
            </a:r>
            <a:r>
              <a:rPr lang="en-US" altLang="en-US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</a:p>
        </p:txBody>
      </p:sp>
      <p:sp>
        <p:nvSpPr>
          <p:cNvPr id="25606" name="Text Box 27"/>
          <p:cNvSpPr txBox="1">
            <a:spLocks noChangeArrowheads="1"/>
          </p:cNvSpPr>
          <p:nvPr/>
        </p:nvSpPr>
        <p:spPr bwMode="auto">
          <a:xfrm>
            <a:off x="7221538" y="85725"/>
            <a:ext cx="179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I've heard recursion is totally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stacked 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against you!</a:t>
            </a:r>
          </a:p>
        </p:txBody>
      </p:sp>
      <p:grpSp>
        <p:nvGrpSpPr>
          <p:cNvPr id="25607" name="Group 49"/>
          <p:cNvGrpSpPr>
            <a:grpSpLocks/>
          </p:cNvGrpSpPr>
          <p:nvPr/>
        </p:nvGrpSpPr>
        <p:grpSpPr bwMode="auto">
          <a:xfrm>
            <a:off x="7272338" y="336550"/>
            <a:ext cx="466725" cy="517525"/>
            <a:chOff x="2928" y="1051"/>
            <a:chExt cx="840" cy="957"/>
          </a:xfrm>
        </p:grpSpPr>
        <p:sp>
          <p:nvSpPr>
            <p:cNvPr id="2563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8" name="Text Box 42"/>
          <p:cNvSpPr txBox="1">
            <a:spLocks noChangeArrowheads="1"/>
          </p:cNvSpPr>
          <p:nvPr/>
        </p:nvSpPr>
        <p:spPr bwMode="auto">
          <a:xfrm>
            <a:off x="134938" y="4195763"/>
            <a:ext cx="3421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(best-num '(32 38 44 50 56))</a:t>
            </a:r>
          </a:p>
        </p:txBody>
      </p:sp>
      <p:sp>
        <p:nvSpPr>
          <p:cNvPr id="25609" name="Text Box 43"/>
          <p:cNvSpPr txBox="1">
            <a:spLocks noChangeArrowheads="1"/>
          </p:cNvSpPr>
          <p:nvPr/>
        </p:nvSpPr>
        <p:spPr bwMode="auto">
          <a:xfrm>
            <a:off x="134938" y="4498975"/>
            <a:ext cx="3421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(best-num '(0 10 100 1000))</a:t>
            </a:r>
          </a:p>
        </p:txBody>
      </p:sp>
      <p:sp>
        <p:nvSpPr>
          <p:cNvPr id="25610" name="Rectangle 46"/>
          <p:cNvSpPr>
            <a:spLocks noChangeArrowheads="1"/>
          </p:cNvSpPr>
          <p:nvPr/>
        </p:nvSpPr>
        <p:spPr bwMode="auto">
          <a:xfrm>
            <a:off x="3846513" y="4157663"/>
            <a:ext cx="415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44</a:t>
            </a:r>
          </a:p>
        </p:txBody>
      </p:sp>
      <p:sp>
        <p:nvSpPr>
          <p:cNvPr id="25611" name="Rectangle 47"/>
          <p:cNvSpPr>
            <a:spLocks noChangeArrowheads="1"/>
          </p:cNvSpPr>
          <p:nvPr/>
        </p:nvSpPr>
        <p:spPr bwMode="auto">
          <a:xfrm>
            <a:off x="3733800" y="4460875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10</a:t>
            </a:r>
          </a:p>
        </p:txBody>
      </p:sp>
      <p:sp>
        <p:nvSpPr>
          <p:cNvPr id="25612" name="Text Box 48"/>
          <p:cNvSpPr txBox="1">
            <a:spLocks noChangeArrowheads="1"/>
          </p:cNvSpPr>
          <p:nvPr/>
        </p:nvSpPr>
        <p:spPr bwMode="auto">
          <a:xfrm>
            <a:off x="371475" y="2555875"/>
            <a:ext cx="389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nest </a:t>
            </a:r>
            <a:r>
              <a:rPr lang="en-US" altLang="en-US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</a:p>
        </p:txBody>
      </p:sp>
      <p:sp>
        <p:nvSpPr>
          <p:cNvPr id="25613" name="Text Box 49"/>
          <p:cNvSpPr txBox="1">
            <a:spLocks noChangeArrowheads="1"/>
          </p:cNvSpPr>
          <p:nvPr/>
        </p:nvSpPr>
        <p:spPr bwMode="auto">
          <a:xfrm>
            <a:off x="134938" y="1790700"/>
            <a:ext cx="472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(nest '(a b (c d) e))</a:t>
            </a:r>
          </a:p>
        </p:txBody>
      </p:sp>
      <p:sp>
        <p:nvSpPr>
          <p:cNvPr id="25614" name="Text Box 50"/>
          <p:cNvSpPr txBox="1">
            <a:spLocks noChangeArrowheads="1"/>
          </p:cNvSpPr>
          <p:nvPr/>
        </p:nvSpPr>
        <p:spPr bwMode="auto">
          <a:xfrm>
            <a:off x="134938" y="2132013"/>
            <a:ext cx="472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(nest '( -1 -2 ))</a:t>
            </a:r>
          </a:p>
        </p:txBody>
      </p:sp>
      <p:sp>
        <p:nvSpPr>
          <p:cNvPr id="25615" name="Line 51"/>
          <p:cNvSpPr>
            <a:spLocks noChangeShapeType="1"/>
          </p:cNvSpPr>
          <p:nvPr/>
        </p:nvSpPr>
        <p:spPr bwMode="auto">
          <a:xfrm>
            <a:off x="2830513" y="1914525"/>
            <a:ext cx="293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Rectangle 53"/>
          <p:cNvSpPr>
            <a:spLocks noChangeArrowheads="1"/>
          </p:cNvSpPr>
          <p:nvPr/>
        </p:nvSpPr>
        <p:spPr bwMode="auto">
          <a:xfrm>
            <a:off x="3179763" y="1752600"/>
            <a:ext cx="300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>
                <a:latin typeface="Courier New" pitchFamily="49" charset="0"/>
              </a:rPr>
              <a:t>'( (a) (b) ((c d)) (e) )</a:t>
            </a:r>
          </a:p>
        </p:txBody>
      </p:sp>
      <p:sp>
        <p:nvSpPr>
          <p:cNvPr id="25617" name="Rectangle 54"/>
          <p:cNvSpPr>
            <a:spLocks noChangeArrowheads="1"/>
          </p:cNvSpPr>
          <p:nvPr/>
        </p:nvSpPr>
        <p:spPr bwMode="auto">
          <a:xfrm>
            <a:off x="3175000" y="2093913"/>
            <a:ext cx="18319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>
                <a:latin typeface="Courier New" pitchFamily="49" charset="0"/>
              </a:rPr>
              <a:t>'( (-1) (-2) )</a:t>
            </a:r>
          </a:p>
        </p:txBody>
      </p:sp>
      <p:sp>
        <p:nvSpPr>
          <p:cNvPr id="25618" name="Line 51"/>
          <p:cNvSpPr>
            <a:spLocks noChangeShapeType="1"/>
          </p:cNvSpPr>
          <p:nvPr/>
        </p:nvSpPr>
        <p:spPr bwMode="auto">
          <a:xfrm>
            <a:off x="2555875" y="2254250"/>
            <a:ext cx="293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9" name="Line 51"/>
          <p:cNvSpPr>
            <a:spLocks noChangeShapeType="1"/>
          </p:cNvSpPr>
          <p:nvPr/>
        </p:nvSpPr>
        <p:spPr bwMode="auto">
          <a:xfrm>
            <a:off x="3557588" y="4319588"/>
            <a:ext cx="293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0" name="Line 51"/>
          <p:cNvSpPr>
            <a:spLocks noChangeShapeType="1"/>
          </p:cNvSpPr>
          <p:nvPr/>
        </p:nvSpPr>
        <p:spPr bwMode="auto">
          <a:xfrm>
            <a:off x="3429000" y="4622800"/>
            <a:ext cx="293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Text Box 11"/>
          <p:cNvSpPr txBox="1">
            <a:spLocks noChangeArrowheads="1"/>
          </p:cNvSpPr>
          <p:nvPr/>
        </p:nvSpPr>
        <p:spPr bwMode="auto">
          <a:xfrm>
            <a:off x="6319838" y="4784725"/>
            <a:ext cx="2524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(define 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help</a:t>
            </a:r>
            <a:r>
              <a:rPr lang="en-US" altLang="en-US" sz="1200">
                <a:latin typeface="Courier New" pitchFamily="49" charset="0"/>
              </a:rPr>
              <a:t> x y)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(if (&lt; (abs (- x 42)) 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   (abs (- y 42)))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x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y ))</a:t>
            </a:r>
          </a:p>
        </p:txBody>
      </p:sp>
      <p:grpSp>
        <p:nvGrpSpPr>
          <p:cNvPr id="25622" name="Group 63"/>
          <p:cNvGrpSpPr>
            <a:grpSpLocks/>
          </p:cNvGrpSpPr>
          <p:nvPr/>
        </p:nvGrpSpPr>
        <p:grpSpPr bwMode="auto">
          <a:xfrm>
            <a:off x="8602663" y="6172200"/>
            <a:ext cx="388937" cy="388938"/>
            <a:chOff x="1824" y="4512"/>
            <a:chExt cx="528" cy="241"/>
          </a:xfrm>
        </p:grpSpPr>
        <p:sp>
          <p:nvSpPr>
            <p:cNvPr id="25625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7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8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9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0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1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2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3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6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23" name="Text Box 59"/>
          <p:cNvSpPr txBox="1">
            <a:spLocks noChangeArrowheads="1"/>
          </p:cNvSpPr>
          <p:nvPr/>
        </p:nvSpPr>
        <p:spPr bwMode="auto">
          <a:xfrm>
            <a:off x="7505700" y="6069013"/>
            <a:ext cx="1131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looking for </a:t>
            </a:r>
            <a:r>
              <a:rPr lang="en-US" altLang="en-US" sz="1000" b="0">
                <a:solidFill>
                  <a:srgbClr val="090BF3"/>
                </a:solidFill>
                <a:latin typeface="Cambria" pitchFamily="18" charset="0"/>
              </a:rPr>
              <a:t>help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25624" name="Text Box 59"/>
          <p:cNvSpPr txBox="1">
            <a:spLocks noChangeArrowheads="1"/>
          </p:cNvSpPr>
          <p:nvPr/>
        </p:nvSpPr>
        <p:spPr bwMode="auto">
          <a:xfrm>
            <a:off x="7818438" y="6611938"/>
            <a:ext cx="1249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Also, </a:t>
            </a:r>
            <a:r>
              <a:rPr lang="en-US" altLang="en-US" sz="1000">
                <a:latin typeface="Courier New" pitchFamily="49" charset="0"/>
                <a:cs typeface="Courier New" pitchFamily="49" charset="0"/>
              </a:rPr>
              <a:t>+inf.0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is  ∞.</a:t>
            </a:r>
          </a:p>
        </p:txBody>
      </p:sp>
    </p:spTree>
    <p:extLst>
      <p:ext uri="{BB962C8B-B14F-4D97-AF65-F5344CB8AC3E}">
        <p14:creationId xmlns:p14="http://schemas.microsoft.com/office/powerpoint/2010/main" val="13830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33"/>
          <p:cNvSpPr>
            <a:spLocks noChangeArrowheads="1"/>
          </p:cNvSpPr>
          <p:nvPr/>
        </p:nvSpPr>
        <p:spPr bwMode="auto">
          <a:xfrm>
            <a:off x="6248400" y="4648200"/>
            <a:ext cx="2590800" cy="1295400"/>
          </a:xfrm>
          <a:prstGeom prst="roundRect">
            <a:avLst>
              <a:gd name="adj" fmla="val 16667"/>
            </a:avLst>
          </a:prstGeom>
          <a:solidFill>
            <a:srgbClr val="FFC3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263525" y="254000"/>
            <a:ext cx="598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/>
              <a:t>Using </a:t>
            </a:r>
            <a:r>
              <a:rPr lang="en-US" altLang="en-US" sz="360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altLang="en-US" sz="3600" b="0"/>
              <a:t> and </a:t>
            </a:r>
            <a:r>
              <a:rPr lang="en-US" altLang="en-US" sz="3600">
                <a:latin typeface="Courier New" pitchFamily="49" charset="0"/>
                <a:cs typeface="Courier New" pitchFamily="49" charset="0"/>
              </a:rPr>
              <a:t>foldr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662738" y="2008188"/>
            <a:ext cx="1685925" cy="739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b="0" dirty="0" smtClean="0"/>
              <a:t>Write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nest</a:t>
            </a:r>
            <a:r>
              <a:rPr lang="en-US" sz="1400" b="0" dirty="0" smtClean="0"/>
              <a:t> and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best-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1400" b="0" dirty="0" smtClean="0"/>
              <a:t> </a:t>
            </a:r>
            <a:r>
              <a:rPr lang="en-US" sz="1400" i="1" dirty="0" smtClean="0"/>
              <a:t>without</a:t>
            </a:r>
            <a:r>
              <a:rPr lang="en-US" sz="1400" b="0" dirty="0" smtClean="0"/>
              <a:t> raw recursion: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371475" y="4918075"/>
            <a:ext cx="389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best-num</a:t>
            </a:r>
            <a:r>
              <a:rPr lang="en-US" altLang="en-US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</a:p>
        </p:txBody>
      </p:sp>
      <p:sp>
        <p:nvSpPr>
          <p:cNvPr id="25606" name="Text Box 27"/>
          <p:cNvSpPr txBox="1">
            <a:spLocks noChangeArrowheads="1"/>
          </p:cNvSpPr>
          <p:nvPr/>
        </p:nvSpPr>
        <p:spPr bwMode="auto">
          <a:xfrm>
            <a:off x="7221538" y="85725"/>
            <a:ext cx="179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I've heard recursion is totally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stacked 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against you!</a:t>
            </a:r>
          </a:p>
        </p:txBody>
      </p:sp>
      <p:grpSp>
        <p:nvGrpSpPr>
          <p:cNvPr id="25607" name="Group 49"/>
          <p:cNvGrpSpPr>
            <a:grpSpLocks/>
          </p:cNvGrpSpPr>
          <p:nvPr/>
        </p:nvGrpSpPr>
        <p:grpSpPr bwMode="auto">
          <a:xfrm>
            <a:off x="7272338" y="336550"/>
            <a:ext cx="466725" cy="517525"/>
            <a:chOff x="2928" y="1051"/>
            <a:chExt cx="840" cy="957"/>
          </a:xfrm>
        </p:grpSpPr>
        <p:sp>
          <p:nvSpPr>
            <p:cNvPr id="2563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8" name="Text Box 42"/>
          <p:cNvSpPr txBox="1">
            <a:spLocks noChangeArrowheads="1"/>
          </p:cNvSpPr>
          <p:nvPr/>
        </p:nvSpPr>
        <p:spPr bwMode="auto">
          <a:xfrm>
            <a:off x="134938" y="4195763"/>
            <a:ext cx="3421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(best-num '(32 38 44 50 56))</a:t>
            </a:r>
          </a:p>
        </p:txBody>
      </p:sp>
      <p:sp>
        <p:nvSpPr>
          <p:cNvPr id="25609" name="Text Box 43"/>
          <p:cNvSpPr txBox="1">
            <a:spLocks noChangeArrowheads="1"/>
          </p:cNvSpPr>
          <p:nvPr/>
        </p:nvSpPr>
        <p:spPr bwMode="auto">
          <a:xfrm>
            <a:off x="134938" y="4498975"/>
            <a:ext cx="3421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(best-num '(0 10 100 1000))</a:t>
            </a:r>
          </a:p>
        </p:txBody>
      </p:sp>
      <p:sp>
        <p:nvSpPr>
          <p:cNvPr id="25610" name="Rectangle 46"/>
          <p:cNvSpPr>
            <a:spLocks noChangeArrowheads="1"/>
          </p:cNvSpPr>
          <p:nvPr/>
        </p:nvSpPr>
        <p:spPr bwMode="auto">
          <a:xfrm>
            <a:off x="3846513" y="4157663"/>
            <a:ext cx="4159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44</a:t>
            </a:r>
          </a:p>
        </p:txBody>
      </p:sp>
      <p:sp>
        <p:nvSpPr>
          <p:cNvPr id="25611" name="Rectangle 47"/>
          <p:cNvSpPr>
            <a:spLocks noChangeArrowheads="1"/>
          </p:cNvSpPr>
          <p:nvPr/>
        </p:nvSpPr>
        <p:spPr bwMode="auto">
          <a:xfrm>
            <a:off x="3733800" y="4460875"/>
            <a:ext cx="415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10</a:t>
            </a:r>
          </a:p>
        </p:txBody>
      </p:sp>
      <p:sp>
        <p:nvSpPr>
          <p:cNvPr id="25612" name="Text Box 48"/>
          <p:cNvSpPr txBox="1">
            <a:spLocks noChangeArrowheads="1"/>
          </p:cNvSpPr>
          <p:nvPr/>
        </p:nvSpPr>
        <p:spPr bwMode="auto">
          <a:xfrm>
            <a:off x="371475" y="2555875"/>
            <a:ext cx="389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nest </a:t>
            </a:r>
            <a:r>
              <a:rPr lang="en-US" altLang="en-US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</a:p>
        </p:txBody>
      </p:sp>
      <p:sp>
        <p:nvSpPr>
          <p:cNvPr id="25613" name="Text Box 49"/>
          <p:cNvSpPr txBox="1">
            <a:spLocks noChangeArrowheads="1"/>
          </p:cNvSpPr>
          <p:nvPr/>
        </p:nvSpPr>
        <p:spPr bwMode="auto">
          <a:xfrm>
            <a:off x="134938" y="1790700"/>
            <a:ext cx="472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(nest '(a b (c d) e))</a:t>
            </a:r>
          </a:p>
        </p:txBody>
      </p:sp>
      <p:sp>
        <p:nvSpPr>
          <p:cNvPr id="25614" name="Text Box 50"/>
          <p:cNvSpPr txBox="1">
            <a:spLocks noChangeArrowheads="1"/>
          </p:cNvSpPr>
          <p:nvPr/>
        </p:nvSpPr>
        <p:spPr bwMode="auto">
          <a:xfrm>
            <a:off x="134938" y="2132013"/>
            <a:ext cx="472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(nest '( -1 -2 ))</a:t>
            </a:r>
          </a:p>
        </p:txBody>
      </p:sp>
      <p:sp>
        <p:nvSpPr>
          <p:cNvPr id="25615" name="Line 51"/>
          <p:cNvSpPr>
            <a:spLocks noChangeShapeType="1"/>
          </p:cNvSpPr>
          <p:nvPr/>
        </p:nvSpPr>
        <p:spPr bwMode="auto">
          <a:xfrm>
            <a:off x="2830513" y="1914525"/>
            <a:ext cx="293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Rectangle 53"/>
          <p:cNvSpPr>
            <a:spLocks noChangeArrowheads="1"/>
          </p:cNvSpPr>
          <p:nvPr/>
        </p:nvSpPr>
        <p:spPr bwMode="auto">
          <a:xfrm>
            <a:off x="3179763" y="1752600"/>
            <a:ext cx="300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>
                <a:latin typeface="Courier New" pitchFamily="49" charset="0"/>
              </a:rPr>
              <a:t>'( (a) (b) ((c d)) (e) )</a:t>
            </a:r>
          </a:p>
        </p:txBody>
      </p:sp>
      <p:sp>
        <p:nvSpPr>
          <p:cNvPr id="25617" name="Rectangle 54"/>
          <p:cNvSpPr>
            <a:spLocks noChangeArrowheads="1"/>
          </p:cNvSpPr>
          <p:nvPr/>
        </p:nvSpPr>
        <p:spPr bwMode="auto">
          <a:xfrm>
            <a:off x="3175000" y="2093913"/>
            <a:ext cx="18319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>
                <a:latin typeface="Courier New" pitchFamily="49" charset="0"/>
              </a:rPr>
              <a:t>'( (-1) (-2) )</a:t>
            </a:r>
          </a:p>
        </p:txBody>
      </p:sp>
      <p:sp>
        <p:nvSpPr>
          <p:cNvPr id="25618" name="Line 51"/>
          <p:cNvSpPr>
            <a:spLocks noChangeShapeType="1"/>
          </p:cNvSpPr>
          <p:nvPr/>
        </p:nvSpPr>
        <p:spPr bwMode="auto">
          <a:xfrm>
            <a:off x="2555875" y="2254250"/>
            <a:ext cx="293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9" name="Line 51"/>
          <p:cNvSpPr>
            <a:spLocks noChangeShapeType="1"/>
          </p:cNvSpPr>
          <p:nvPr/>
        </p:nvSpPr>
        <p:spPr bwMode="auto">
          <a:xfrm>
            <a:off x="3557588" y="4319588"/>
            <a:ext cx="293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0" name="Line 51"/>
          <p:cNvSpPr>
            <a:spLocks noChangeShapeType="1"/>
          </p:cNvSpPr>
          <p:nvPr/>
        </p:nvSpPr>
        <p:spPr bwMode="auto">
          <a:xfrm>
            <a:off x="3429000" y="4622800"/>
            <a:ext cx="293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Text Box 11"/>
          <p:cNvSpPr txBox="1">
            <a:spLocks noChangeArrowheads="1"/>
          </p:cNvSpPr>
          <p:nvPr/>
        </p:nvSpPr>
        <p:spPr bwMode="auto">
          <a:xfrm>
            <a:off x="6319838" y="4784725"/>
            <a:ext cx="2524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(define 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help</a:t>
            </a:r>
            <a:r>
              <a:rPr lang="en-US" altLang="en-US" sz="1200">
                <a:latin typeface="Courier New" pitchFamily="49" charset="0"/>
              </a:rPr>
              <a:t> x y)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(if (&lt; (abs (- x 42)) 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   (abs (- y 42)))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x</a:t>
            </a:r>
          </a:p>
          <a:p>
            <a:pPr algn="l">
              <a:lnSpc>
                <a:spcPct val="60000"/>
              </a:lnSpc>
            </a:pPr>
            <a:r>
              <a:rPr lang="en-US" altLang="en-US" sz="1200">
                <a:latin typeface="Courier New" pitchFamily="49" charset="0"/>
              </a:rPr>
              <a:t>      y ))</a:t>
            </a:r>
          </a:p>
        </p:txBody>
      </p:sp>
      <p:grpSp>
        <p:nvGrpSpPr>
          <p:cNvPr id="25622" name="Group 63"/>
          <p:cNvGrpSpPr>
            <a:grpSpLocks/>
          </p:cNvGrpSpPr>
          <p:nvPr/>
        </p:nvGrpSpPr>
        <p:grpSpPr bwMode="auto">
          <a:xfrm>
            <a:off x="8602663" y="6172200"/>
            <a:ext cx="388937" cy="388938"/>
            <a:chOff x="1824" y="4512"/>
            <a:chExt cx="528" cy="241"/>
          </a:xfrm>
        </p:grpSpPr>
        <p:sp>
          <p:nvSpPr>
            <p:cNvPr id="25625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7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8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29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0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1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2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3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6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23" name="Text Box 59"/>
          <p:cNvSpPr txBox="1">
            <a:spLocks noChangeArrowheads="1"/>
          </p:cNvSpPr>
          <p:nvPr/>
        </p:nvSpPr>
        <p:spPr bwMode="auto">
          <a:xfrm>
            <a:off x="7505700" y="6069013"/>
            <a:ext cx="1131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looking for </a:t>
            </a:r>
            <a:r>
              <a:rPr lang="en-US" altLang="en-US" sz="1000" b="0">
                <a:solidFill>
                  <a:srgbClr val="090BF3"/>
                </a:solidFill>
                <a:latin typeface="Cambria" pitchFamily="18" charset="0"/>
              </a:rPr>
              <a:t>help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25624" name="Text Box 59"/>
          <p:cNvSpPr txBox="1">
            <a:spLocks noChangeArrowheads="1"/>
          </p:cNvSpPr>
          <p:nvPr/>
        </p:nvSpPr>
        <p:spPr bwMode="auto">
          <a:xfrm>
            <a:off x="7818438" y="6611938"/>
            <a:ext cx="1249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Also, </a:t>
            </a:r>
            <a:r>
              <a:rPr lang="en-US" altLang="en-US" sz="1000">
                <a:latin typeface="Courier New" pitchFamily="49" charset="0"/>
                <a:cs typeface="Courier New" pitchFamily="49" charset="0"/>
              </a:rPr>
              <a:t>+inf.0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is  ∞.</a:t>
            </a: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 rot="20619416">
            <a:off x="904524" y="2255710"/>
            <a:ext cx="7867504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I'd change this slide to four "what do these do?" questions, followed by these two as "extra"!</a:t>
            </a:r>
          </a:p>
          <a:p>
            <a:endParaRPr lang="en-US" altLang="en-US" sz="2700" b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sz="27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(or the next slide) would be the end!</a:t>
            </a:r>
            <a:endParaRPr lang="en-US" altLang="en-US" sz="27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154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5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2111375" y="238125"/>
            <a:ext cx="51276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 smtClean="0">
                <a:solidFill>
                  <a:srgbClr val="000000"/>
                </a:solidFill>
              </a:rPr>
              <a:t>Today in CS 60</a:t>
            </a:r>
          </a:p>
        </p:txBody>
      </p:sp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1905000" y="4816475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smtClean="0">
                <a:solidFill>
                  <a:srgbClr val="090BF3"/>
                </a:solidFill>
              </a:rPr>
              <a:t>Lists might be everything…</a:t>
            </a:r>
            <a:endParaRPr lang="en-US" altLang="en-US" b="0" i="1" smtClean="0">
              <a:solidFill>
                <a:srgbClr val="090BF3"/>
              </a:solidFill>
            </a:endParaRPr>
          </a:p>
        </p:txBody>
      </p:sp>
      <p:sp>
        <p:nvSpPr>
          <p:cNvPr id="4104" name="Text Box 46"/>
          <p:cNvSpPr txBox="1">
            <a:spLocks noChangeArrowheads="1"/>
          </p:cNvSpPr>
          <p:nvPr/>
        </p:nvSpPr>
        <p:spPr bwMode="auto">
          <a:xfrm>
            <a:off x="1447800" y="3505200"/>
            <a:ext cx="609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Homework #2 due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smtClean="0">
                <a:solidFill>
                  <a:srgbClr val="090BF3"/>
                </a:solidFill>
                <a:latin typeface="Arial" charset="0"/>
              </a:rPr>
              <a:t>Monday, 9/19 </a:t>
            </a: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by 11:59 pm</a:t>
            </a:r>
          </a:p>
        </p:txBody>
      </p:sp>
      <p:grpSp>
        <p:nvGrpSpPr>
          <p:cNvPr id="4105" name="Group 49"/>
          <p:cNvGrpSpPr>
            <a:grpSpLocks/>
          </p:cNvGrpSpPr>
          <p:nvPr/>
        </p:nvGrpSpPr>
        <p:grpSpPr bwMode="auto">
          <a:xfrm>
            <a:off x="4586288" y="1414463"/>
            <a:ext cx="355600" cy="381000"/>
            <a:chOff x="2928" y="1051"/>
            <a:chExt cx="840" cy="957"/>
          </a:xfrm>
        </p:grpSpPr>
        <p:sp>
          <p:nvSpPr>
            <p:cNvPr id="414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4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5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5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5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5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</p:grpSp>
      <p:grpSp>
        <p:nvGrpSpPr>
          <p:cNvPr id="4106" name="Group 63"/>
          <p:cNvGrpSpPr>
            <a:grpSpLocks/>
          </p:cNvGrpSpPr>
          <p:nvPr/>
        </p:nvGrpSpPr>
        <p:grpSpPr bwMode="auto">
          <a:xfrm>
            <a:off x="8564563" y="4945063"/>
            <a:ext cx="388937" cy="388937"/>
            <a:chOff x="1824" y="4512"/>
            <a:chExt cx="528" cy="241"/>
          </a:xfrm>
        </p:grpSpPr>
        <p:sp>
          <p:nvSpPr>
            <p:cNvPr id="4129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30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2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4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5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6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7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38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4139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40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7" name="Rectangle 87"/>
          <p:cNvSpPr>
            <a:spLocks noChangeArrowheads="1"/>
          </p:cNvSpPr>
          <p:nvPr/>
        </p:nvSpPr>
        <p:spPr bwMode="auto">
          <a:xfrm>
            <a:off x="250825" y="481965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090BF3"/>
                </a:solidFill>
              </a:rPr>
              <a:t>This time!</a:t>
            </a:r>
          </a:p>
        </p:txBody>
      </p:sp>
      <p:sp>
        <p:nvSpPr>
          <p:cNvPr id="4108" name="Rectangle 87"/>
          <p:cNvSpPr>
            <a:spLocks noChangeArrowheads="1"/>
          </p:cNvSpPr>
          <p:nvPr/>
        </p:nvSpPr>
        <p:spPr bwMode="auto">
          <a:xfrm>
            <a:off x="220663" y="138271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Last time:</a:t>
            </a:r>
          </a:p>
        </p:txBody>
      </p:sp>
      <p:sp>
        <p:nvSpPr>
          <p:cNvPr id="4109" name="Text Box 45"/>
          <p:cNvSpPr txBox="1">
            <a:spLocks noChangeArrowheads="1"/>
          </p:cNvSpPr>
          <p:nvPr/>
        </p:nvSpPr>
        <p:spPr bwMode="auto">
          <a:xfrm>
            <a:off x="1752600" y="1384300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i="1" smtClean="0">
                <a:solidFill>
                  <a:srgbClr val="000000"/>
                </a:solidFill>
              </a:rPr>
              <a:t>First-class</a:t>
            </a:r>
            <a:r>
              <a:rPr lang="en-US" altLang="en-US" b="0" smtClean="0">
                <a:solidFill>
                  <a:srgbClr val="000000"/>
                </a:solidFill>
              </a:rPr>
              <a:t> Scheming</a:t>
            </a:r>
          </a:p>
        </p:txBody>
      </p:sp>
      <p:sp>
        <p:nvSpPr>
          <p:cNvPr id="4110" name="Text Box 54"/>
          <p:cNvSpPr txBox="1">
            <a:spLocks noChangeArrowheads="1"/>
          </p:cNvSpPr>
          <p:nvPr/>
        </p:nvSpPr>
        <p:spPr bwMode="auto">
          <a:xfrm>
            <a:off x="6548438" y="4724400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 i="1" smtClean="0">
                <a:solidFill>
                  <a:srgbClr val="008000"/>
                </a:solidFill>
                <a:latin typeface="Comic Sans MS" pitchFamily="-112" charset="0"/>
              </a:rPr>
              <a:t>Wood</a:t>
            </a:r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  someone tell me what's at the </a:t>
            </a:r>
            <a:r>
              <a:rPr lang="en-US" altLang="en-US" sz="1000" b="0" i="1" smtClean="0">
                <a:solidFill>
                  <a:srgbClr val="008000"/>
                </a:solidFill>
                <a:latin typeface="Comic Sans MS" pitchFamily="-112" charset="0"/>
              </a:rPr>
              <a:t>root</a:t>
            </a:r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 of all this?</a:t>
            </a:r>
          </a:p>
        </p:txBody>
      </p:sp>
      <p:sp>
        <p:nvSpPr>
          <p:cNvPr id="4111" name="Text Box 45"/>
          <p:cNvSpPr txBox="1">
            <a:spLocks noChangeArrowheads="1"/>
          </p:cNvSpPr>
          <p:nvPr/>
        </p:nvSpPr>
        <p:spPr bwMode="auto">
          <a:xfrm>
            <a:off x="4525963" y="5326063"/>
            <a:ext cx="430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i="1" smtClean="0">
                <a:solidFill>
                  <a:srgbClr val="090BF3"/>
                </a:solidFill>
              </a:rPr>
              <a:t>but they're not the only thing!</a:t>
            </a:r>
          </a:p>
        </p:txBody>
      </p:sp>
      <p:sp>
        <p:nvSpPr>
          <p:cNvPr id="4112" name="Text Box 67"/>
          <p:cNvSpPr txBox="1">
            <a:spLocks noChangeArrowheads="1"/>
          </p:cNvSpPr>
          <p:nvPr/>
        </p:nvSpPr>
        <p:spPr bwMode="auto">
          <a:xfrm>
            <a:off x="2654300" y="6289675"/>
            <a:ext cx="6337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</a:rPr>
              <a:t>(define </a:t>
            </a:r>
            <a:r>
              <a:rPr lang="en-US" altLang="en-US" sz="2100" smtClean="0">
                <a:solidFill>
                  <a:srgbClr val="008000"/>
                </a:solidFill>
                <a:latin typeface="Courier New" pitchFamily="-112" charset="0"/>
              </a:rPr>
              <a:t>T</a:t>
            </a: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</a:rPr>
              <a:t> '(42 (30 () ()) (77 () ())))</a:t>
            </a:r>
          </a:p>
        </p:txBody>
      </p:sp>
      <p:sp>
        <p:nvSpPr>
          <p:cNvPr id="4113" name="Oval 68"/>
          <p:cNvSpPr>
            <a:spLocks noChangeArrowheads="1"/>
          </p:cNvSpPr>
          <p:nvPr/>
        </p:nvSpPr>
        <p:spPr bwMode="auto">
          <a:xfrm>
            <a:off x="914400" y="5334000"/>
            <a:ext cx="538163" cy="531813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14" name="Text Box 69"/>
          <p:cNvSpPr txBox="1">
            <a:spLocks noChangeArrowheads="1"/>
          </p:cNvSpPr>
          <p:nvPr/>
        </p:nvSpPr>
        <p:spPr bwMode="auto">
          <a:xfrm>
            <a:off x="977900" y="5427663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42</a:t>
            </a:r>
          </a:p>
        </p:txBody>
      </p:sp>
      <p:sp>
        <p:nvSpPr>
          <p:cNvPr id="4115" name="Oval 72"/>
          <p:cNvSpPr>
            <a:spLocks noChangeArrowheads="1"/>
          </p:cNvSpPr>
          <p:nvPr/>
        </p:nvSpPr>
        <p:spPr bwMode="auto">
          <a:xfrm>
            <a:off x="388938" y="6122988"/>
            <a:ext cx="538162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16" name="Text Box 73"/>
          <p:cNvSpPr txBox="1">
            <a:spLocks noChangeArrowheads="1"/>
          </p:cNvSpPr>
          <p:nvPr/>
        </p:nvSpPr>
        <p:spPr bwMode="auto">
          <a:xfrm>
            <a:off x="454025" y="62166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30</a:t>
            </a:r>
          </a:p>
        </p:txBody>
      </p:sp>
      <p:sp>
        <p:nvSpPr>
          <p:cNvPr id="4117" name="Oval 75"/>
          <p:cNvSpPr>
            <a:spLocks noChangeArrowheads="1"/>
          </p:cNvSpPr>
          <p:nvPr/>
        </p:nvSpPr>
        <p:spPr bwMode="auto">
          <a:xfrm>
            <a:off x="1455738" y="6122988"/>
            <a:ext cx="538162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18" name="Text Box 76"/>
          <p:cNvSpPr txBox="1">
            <a:spLocks noChangeArrowheads="1"/>
          </p:cNvSpPr>
          <p:nvPr/>
        </p:nvSpPr>
        <p:spPr bwMode="auto">
          <a:xfrm>
            <a:off x="1520825" y="62166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77</a:t>
            </a:r>
          </a:p>
        </p:txBody>
      </p:sp>
      <p:sp>
        <p:nvSpPr>
          <p:cNvPr id="4119" name="Line 77"/>
          <p:cNvSpPr>
            <a:spLocks noChangeShapeType="1"/>
          </p:cNvSpPr>
          <p:nvPr/>
        </p:nvSpPr>
        <p:spPr bwMode="auto">
          <a:xfrm flipH="1">
            <a:off x="823913" y="5826125"/>
            <a:ext cx="171450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120" name="Line 78"/>
          <p:cNvSpPr>
            <a:spLocks noChangeShapeType="1"/>
          </p:cNvSpPr>
          <p:nvPr/>
        </p:nvSpPr>
        <p:spPr bwMode="auto">
          <a:xfrm>
            <a:off x="1336675" y="5848350"/>
            <a:ext cx="214313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4121" name="Text Box 45"/>
          <p:cNvSpPr txBox="1">
            <a:spLocks noChangeArrowheads="1"/>
          </p:cNvSpPr>
          <p:nvPr/>
        </p:nvSpPr>
        <p:spPr bwMode="auto">
          <a:xfrm>
            <a:off x="596900" y="2727325"/>
            <a:ext cx="414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Courier New" pitchFamily="-112" charset="0"/>
              </a:rPr>
              <a:t>(foldr * 0.5 '(1 2 3 4 5))</a:t>
            </a:r>
          </a:p>
        </p:txBody>
      </p:sp>
      <p:sp>
        <p:nvSpPr>
          <p:cNvPr id="4122" name="Text Box 45"/>
          <p:cNvSpPr txBox="1">
            <a:spLocks noChangeArrowheads="1"/>
          </p:cNvSpPr>
          <p:nvPr/>
        </p:nvSpPr>
        <p:spPr bwMode="auto">
          <a:xfrm>
            <a:off x="596900" y="2062163"/>
            <a:ext cx="679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smtClean="0">
                <a:solidFill>
                  <a:srgbClr val="000000"/>
                </a:solidFill>
                <a:latin typeface="Courier New" pitchFamily="-112" charset="0"/>
              </a:rPr>
              <a:t>((lambda (L) (rest (rest L)))  '(a r c s) )</a:t>
            </a:r>
          </a:p>
        </p:txBody>
      </p:sp>
      <p:sp>
        <p:nvSpPr>
          <p:cNvPr id="4123" name="Text Box 81"/>
          <p:cNvSpPr txBox="1">
            <a:spLocks noChangeArrowheads="1"/>
          </p:cNvSpPr>
          <p:nvPr/>
        </p:nvSpPr>
        <p:spPr bwMode="auto">
          <a:xfrm>
            <a:off x="762000" y="4013200"/>
            <a:ext cx="3887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smtClean="0">
                <a:solidFill>
                  <a:srgbClr val="000000"/>
                </a:solidFill>
                <a:latin typeface="Arial" charset="0"/>
              </a:rPr>
              <a:t>tutors will be around all week &amp; weekend</a:t>
            </a:r>
          </a:p>
        </p:txBody>
      </p:sp>
      <p:sp>
        <p:nvSpPr>
          <p:cNvPr id="4124" name="AutoShape 82"/>
          <p:cNvSpPr>
            <a:spLocks noChangeArrowheads="1"/>
          </p:cNvSpPr>
          <p:nvPr/>
        </p:nvSpPr>
        <p:spPr bwMode="auto">
          <a:xfrm>
            <a:off x="381000" y="3413125"/>
            <a:ext cx="8305800" cy="1082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5" name="Text Box 83"/>
          <p:cNvSpPr txBox="1">
            <a:spLocks noChangeArrowheads="1"/>
          </p:cNvSpPr>
          <p:nvPr/>
        </p:nvSpPr>
        <p:spPr bwMode="auto">
          <a:xfrm>
            <a:off x="5057775" y="4016375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smtClean="0">
                <a:solidFill>
                  <a:srgbClr val="000000"/>
                </a:solidFill>
                <a:latin typeface="Arial" charset="0"/>
              </a:rPr>
              <a:t>office hours: Friday 2-4pm, in lab</a:t>
            </a:r>
          </a:p>
        </p:txBody>
      </p:sp>
      <p:sp>
        <p:nvSpPr>
          <p:cNvPr id="4126" name="Text Box 54"/>
          <p:cNvSpPr txBox="1">
            <a:spLocks noChangeArrowheads="1"/>
          </p:cNvSpPr>
          <p:nvPr/>
        </p:nvSpPr>
        <p:spPr bwMode="auto">
          <a:xfrm>
            <a:off x="4991100" y="13954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Cool! An upgrade…</a:t>
            </a:r>
          </a:p>
        </p:txBody>
      </p:sp>
      <p:sp>
        <p:nvSpPr>
          <p:cNvPr id="4127" name="Rectangle 56"/>
          <p:cNvSpPr>
            <a:spLocks noChangeArrowheads="1"/>
          </p:cNvSpPr>
          <p:nvPr/>
        </p:nvSpPr>
        <p:spPr bwMode="auto">
          <a:xfrm>
            <a:off x="304800" y="5410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008000"/>
                </a:solidFill>
                <a:latin typeface="Courier New" pitchFamily="-112" charset="0"/>
              </a:rPr>
              <a:t>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8" name="Rectangle 57"/>
          <p:cNvSpPr>
            <a:spLocks noChangeArrowheads="1"/>
          </p:cNvSpPr>
          <p:nvPr/>
        </p:nvSpPr>
        <p:spPr bwMode="auto">
          <a:xfrm rot="-1246702">
            <a:off x="150813" y="3317875"/>
            <a:ext cx="117792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C00000"/>
                </a:solidFill>
                <a:latin typeface="Arial" charset="0"/>
              </a:rPr>
              <a:t>Hw#1?</a:t>
            </a:r>
            <a:endParaRPr lang="en-US" altLang="en-US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1851025"/>
              <a:ext cx="8153400" cy="755650"/>
            </p14:xfrm>
          </p:contentPart>
        </mc:Choice>
        <mc:Fallback>
          <p:pic>
            <p:nvPicPr>
              <p:cNvPr id="409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565" y="1839150"/>
                <a:ext cx="8176080" cy="77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2655888"/>
              <a:ext cx="3713162" cy="398462"/>
            </p14:xfrm>
          </p:contentPart>
        </mc:Choice>
        <mc:Fallback>
          <p:pic>
            <p:nvPicPr>
              <p:cNvPr id="409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4613" y="2644010"/>
                <a:ext cx="3742683" cy="422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10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" y="1590675"/>
              <a:ext cx="1570038" cy="1787525"/>
            </p14:xfrm>
          </p:contentPart>
        </mc:Choice>
        <mc:Fallback>
          <p:pic>
            <p:nvPicPr>
              <p:cNvPr id="410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5574" y="1576274"/>
                <a:ext cx="1599559" cy="1816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6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ounded Rectangle 41"/>
          <p:cNvSpPr>
            <a:spLocks noChangeArrowheads="1"/>
          </p:cNvSpPr>
          <p:nvPr/>
        </p:nvSpPr>
        <p:spPr bwMode="auto">
          <a:xfrm>
            <a:off x="290513" y="2514600"/>
            <a:ext cx="8610600" cy="2286000"/>
          </a:xfrm>
          <a:prstGeom prst="roundRect">
            <a:avLst>
              <a:gd name="adj" fmla="val 23472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15" name="Rounded Rectangle 41"/>
          <p:cNvSpPr>
            <a:spLocks noChangeArrowheads="1"/>
          </p:cNvSpPr>
          <p:nvPr/>
        </p:nvSpPr>
        <p:spPr bwMode="auto">
          <a:xfrm>
            <a:off x="290513" y="5149850"/>
            <a:ext cx="8610600" cy="1279525"/>
          </a:xfrm>
          <a:prstGeom prst="roundRect">
            <a:avLst>
              <a:gd name="adj" fmla="val 23472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64516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6453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53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1524000" y="254000"/>
            <a:ext cx="6281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smtClean="0">
                <a:solidFill>
                  <a:srgbClr val="000000"/>
                </a:solidFill>
                <a:latin typeface="Courier New" pitchFamily="-112" charset="0"/>
              </a:rPr>
              <a:t>map   </a:t>
            </a:r>
            <a:r>
              <a:rPr lang="en-US" altLang="en-US" sz="4400" b="0" smtClean="0">
                <a:solidFill>
                  <a:srgbClr val="000000"/>
                </a:solidFill>
                <a:cs typeface="Times New Roman" pitchFamily="-112" charset="0"/>
              </a:rPr>
              <a:t>and   </a:t>
            </a:r>
            <a:r>
              <a:rPr lang="en-US" altLang="en-US" sz="4200" smtClean="0">
                <a:solidFill>
                  <a:srgbClr val="000000"/>
                </a:solidFill>
                <a:latin typeface="Courier New" pitchFamily="-112" charset="0"/>
              </a:rPr>
              <a:t>  foldr</a:t>
            </a:r>
            <a:endParaRPr lang="en-US" altLang="en-US" sz="3200" b="0" smtClean="0">
              <a:solidFill>
                <a:srgbClr val="000000"/>
              </a:solidFill>
              <a:cs typeface="Times New Roman" pitchFamily="-112" charset="0"/>
            </a:endParaRP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81000" y="1466850"/>
            <a:ext cx="465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smtClean="0">
                <a:solidFill>
                  <a:srgbClr val="000000"/>
                </a:solidFill>
              </a:rPr>
              <a:t>These are </a:t>
            </a:r>
            <a:r>
              <a:rPr lang="en-US" altLang="en-US" i="1" smtClean="0">
                <a:solidFill>
                  <a:srgbClr val="000000"/>
                </a:solidFill>
              </a:rPr>
              <a:t>higher-order functions</a:t>
            </a:r>
            <a:r>
              <a:rPr lang="en-US" altLang="en-US" b="0" i="1" smtClean="0">
                <a:solidFill>
                  <a:srgbClr val="000000"/>
                </a:solidFill>
              </a:rPr>
              <a:t>... 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323850" y="3090863"/>
            <a:ext cx="6019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z="3200" smtClean="0">
                <a:solidFill>
                  <a:srgbClr val="800000"/>
                </a:solidFill>
                <a:latin typeface="Courier New" pitchFamily="-112" charset="0"/>
              </a:rPr>
              <a:t>foldr  </a:t>
            </a:r>
            <a:r>
              <a:rPr lang="en-US" altLang="en-US" sz="3200" smtClean="0">
                <a:solidFill>
                  <a:srgbClr val="090BF3"/>
                </a:solidFill>
                <a:latin typeface="Courier New" pitchFamily="-112" charset="0"/>
              </a:rPr>
              <a:t>+  </a:t>
            </a:r>
            <a:r>
              <a:rPr lang="en-US" altLang="en-US" sz="3200" smtClean="0">
                <a:solidFill>
                  <a:srgbClr val="A70BE0"/>
                </a:solidFill>
                <a:latin typeface="Courier New" pitchFamily="-112" charset="0"/>
              </a:rPr>
              <a:t>0</a:t>
            </a: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  '(3 4 5))</a:t>
            </a:r>
          </a:p>
        </p:txBody>
      </p:sp>
      <p:sp>
        <p:nvSpPr>
          <p:cNvPr id="64520" name="Text Box 13"/>
          <p:cNvSpPr txBox="1">
            <a:spLocks noChangeArrowheads="1"/>
          </p:cNvSpPr>
          <p:nvPr/>
        </p:nvSpPr>
        <p:spPr bwMode="auto">
          <a:xfrm>
            <a:off x="7466013" y="3121025"/>
            <a:ext cx="8255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12</a:t>
            </a:r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1970088" y="2665413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900" b="0" i="1" smtClean="0">
                <a:solidFill>
                  <a:srgbClr val="000000"/>
                </a:solidFill>
              </a:rPr>
              <a:t>any two-input function</a:t>
            </a:r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2886075" y="26654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900" b="0" i="1" smtClean="0">
                <a:solidFill>
                  <a:srgbClr val="000000"/>
                </a:solidFill>
              </a:rPr>
              <a:t>accumu-lator!</a:t>
            </a:r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64523" name="Line 17"/>
          <p:cNvSpPr>
            <a:spLocks noChangeShapeType="1"/>
          </p:cNvSpPr>
          <p:nvPr/>
        </p:nvSpPr>
        <p:spPr bwMode="auto">
          <a:xfrm>
            <a:off x="6189663" y="3268663"/>
            <a:ext cx="1071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57713" y="2733675"/>
            <a:ext cx="76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900" b="0" i="1" smtClean="0">
                <a:solidFill>
                  <a:srgbClr val="000000"/>
                </a:solidFill>
              </a:rPr>
              <a:t>a list</a:t>
            </a:r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900113" y="3767138"/>
            <a:ext cx="723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(foldr f Acc L) </a:t>
            </a:r>
            <a:r>
              <a:rPr lang="en-US" altLang="en-US" b="0" smtClean="0">
                <a:solidFill>
                  <a:srgbClr val="000000"/>
                </a:solidFill>
              </a:rPr>
              <a:t>accumulates a single-value result by applying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f</a:t>
            </a:r>
            <a:r>
              <a:rPr lang="en-US" altLang="en-US" b="0" smtClean="0">
                <a:solidFill>
                  <a:srgbClr val="000000"/>
                </a:solidFill>
              </a:rPr>
              <a:t> pairwise through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L</a:t>
            </a:r>
            <a:r>
              <a:rPr lang="en-US" altLang="en-US" b="0" smtClean="0">
                <a:solidFill>
                  <a:srgbClr val="000000"/>
                </a:solidFill>
              </a:rPr>
              <a:t> starting with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Acc</a:t>
            </a:r>
            <a:r>
              <a:rPr lang="en-US" altLang="en-US" b="0" smtClean="0">
                <a:solidFill>
                  <a:srgbClr val="000000"/>
                </a:solidFill>
              </a:rPr>
              <a:t>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26" name="Text Box 11"/>
          <p:cNvSpPr txBox="1">
            <a:spLocks noChangeArrowheads="1"/>
          </p:cNvSpPr>
          <p:nvPr/>
        </p:nvSpPr>
        <p:spPr bwMode="auto">
          <a:xfrm>
            <a:off x="304800" y="5346700"/>
            <a:ext cx="6019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z="3200" smtClean="0">
                <a:solidFill>
                  <a:srgbClr val="800000"/>
                </a:solidFill>
                <a:latin typeface="Courier New" pitchFamily="-112" charset="0"/>
              </a:rPr>
              <a:t>map </a:t>
            </a:r>
            <a:r>
              <a:rPr lang="en-US" altLang="en-US" sz="3200" smtClean="0">
                <a:solidFill>
                  <a:srgbClr val="090BF3"/>
                </a:solidFill>
                <a:latin typeface="Courier New" pitchFamily="-112" charset="0"/>
              </a:rPr>
              <a:t>odd? </a:t>
            </a: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'(3 4 5))</a:t>
            </a:r>
          </a:p>
        </p:txBody>
      </p:sp>
      <p:sp>
        <p:nvSpPr>
          <p:cNvPr id="64527" name="Text Box 13"/>
          <p:cNvSpPr txBox="1">
            <a:spLocks noChangeArrowheads="1"/>
          </p:cNvSpPr>
          <p:nvPr/>
        </p:nvSpPr>
        <p:spPr bwMode="auto">
          <a:xfrm>
            <a:off x="6005513" y="5321300"/>
            <a:ext cx="3048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smtClean="0">
                <a:solidFill>
                  <a:srgbClr val="000000"/>
                </a:solidFill>
                <a:latin typeface="Courier New" pitchFamily="-112" charset="0"/>
              </a:rPr>
              <a:t>'(#t #f #t)</a:t>
            </a:r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5243513" y="5540375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4529" name="Rectangle 18"/>
          <p:cNvSpPr>
            <a:spLocks noChangeArrowheads="1"/>
          </p:cNvSpPr>
          <p:nvPr/>
        </p:nvSpPr>
        <p:spPr bwMode="auto">
          <a:xfrm>
            <a:off x="900113" y="59182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(map f L) </a:t>
            </a:r>
            <a:r>
              <a:rPr lang="en-US" altLang="en-US" b="0" smtClean="0">
                <a:solidFill>
                  <a:srgbClr val="000000"/>
                </a:solidFill>
              </a:rPr>
              <a:t>applies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f</a:t>
            </a:r>
            <a:r>
              <a:rPr lang="en-US" altLang="en-US" b="0" smtClean="0">
                <a:solidFill>
                  <a:srgbClr val="000000"/>
                </a:solidFill>
              </a:rPr>
              <a:t> to each top-level element of 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L</a:t>
            </a:r>
            <a:r>
              <a:rPr lang="en-US" altLang="en-US" b="0" smtClean="0">
                <a:solidFill>
                  <a:srgbClr val="000000"/>
                </a:solidFill>
              </a:rPr>
              <a:t>. 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4530" name="Rectangle 21"/>
          <p:cNvSpPr>
            <a:spLocks noChangeArrowheads="1"/>
          </p:cNvSpPr>
          <p:nvPr/>
        </p:nvSpPr>
        <p:spPr bwMode="auto">
          <a:xfrm>
            <a:off x="2362200" y="18573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b="0" smtClean="0">
                <a:solidFill>
                  <a:srgbClr val="000000"/>
                </a:solidFill>
              </a:rPr>
              <a:t>... because they use functions as input or output.</a:t>
            </a:r>
            <a:r>
              <a:rPr lang="en-US" altLang="en-US" b="0" i="1" smtClean="0">
                <a:solidFill>
                  <a:srgbClr val="000000"/>
                </a:solidFill>
              </a:rPr>
              <a:t> 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39" name="Text Box 18"/>
          <p:cNvSpPr txBox="1">
            <a:spLocks noChangeArrowheads="1"/>
          </p:cNvSpPr>
          <p:nvPr/>
        </p:nvSpPr>
        <p:spPr bwMode="auto">
          <a:xfrm>
            <a:off x="392113" y="271463"/>
            <a:ext cx="802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smtClean="0">
                <a:solidFill>
                  <a:srgbClr val="000000"/>
                </a:solidFill>
                <a:latin typeface="Courier New" pitchFamily="-112" charset="0"/>
              </a:rPr>
              <a:t>filter    sort</a:t>
            </a:r>
            <a:endParaRPr lang="en-US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7350" y="1562100"/>
            <a:ext cx="630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smtClean="0">
                <a:solidFill>
                  <a:srgbClr val="000000"/>
                </a:solidFill>
              </a:rPr>
              <a:t>What does the higher-order function </a:t>
            </a:r>
            <a:r>
              <a:rPr lang="en-US" altLang="en-US" smtClean="0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 b="0" smtClean="0">
                <a:solidFill>
                  <a:srgbClr val="000000"/>
                </a:solidFill>
              </a:rPr>
              <a:t> do?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96838" y="2735263"/>
            <a:ext cx="6092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mtClean="0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 </a:t>
            </a:r>
            <a:r>
              <a:rPr lang="en-US" altLang="en-US" smtClean="0">
                <a:solidFill>
                  <a:srgbClr val="090BF3"/>
                </a:solidFill>
                <a:latin typeface="Courier New" pitchFamily="-112" charset="0"/>
              </a:rPr>
              <a:t>even?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'(1 2 3 4 5 6 8))</a:t>
            </a:r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6038850" y="28416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6569075" y="271780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'(2 4 6 8)</a:t>
            </a:r>
          </a:p>
        </p:txBody>
      </p:sp>
      <p:sp>
        <p:nvSpPr>
          <p:cNvPr id="65544" name="Text Box 16"/>
          <p:cNvSpPr txBox="1">
            <a:spLocks noChangeArrowheads="1"/>
          </p:cNvSpPr>
          <p:nvPr/>
        </p:nvSpPr>
        <p:spPr bwMode="auto">
          <a:xfrm>
            <a:off x="6075363" y="3175000"/>
            <a:ext cx="271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You will definitely </a:t>
            </a:r>
            <a:r>
              <a:rPr lang="en-US" altLang="en-US" sz="1000" i="1" smtClean="0">
                <a:solidFill>
                  <a:srgbClr val="008000"/>
                </a:solidFill>
                <a:latin typeface="Comic Sans MS" pitchFamily="-112" charset="0"/>
              </a:rPr>
              <a:t>appreciate</a:t>
            </a:r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 filter!</a:t>
            </a:r>
          </a:p>
        </p:txBody>
      </p:sp>
      <p:grpSp>
        <p:nvGrpSpPr>
          <p:cNvPr id="65545" name="Group 49"/>
          <p:cNvGrpSpPr>
            <a:grpSpLocks/>
          </p:cNvGrpSpPr>
          <p:nvPr/>
        </p:nvGrpSpPr>
        <p:grpSpPr bwMode="auto">
          <a:xfrm>
            <a:off x="8428038" y="3444875"/>
            <a:ext cx="466725" cy="517525"/>
            <a:chOff x="2928" y="1051"/>
            <a:chExt cx="840" cy="957"/>
          </a:xfrm>
        </p:grpSpPr>
        <p:sp>
          <p:nvSpPr>
            <p:cNvPr id="6554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6554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55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6555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6555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6556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</p:grpSp>
      <p:sp>
        <p:nvSpPr>
          <p:cNvPr id="65546" name="TextBox 24"/>
          <p:cNvSpPr txBox="1">
            <a:spLocks noChangeArrowheads="1"/>
          </p:cNvSpPr>
          <p:nvPr/>
        </p:nvSpPr>
        <p:spPr bwMode="auto">
          <a:xfrm>
            <a:off x="1371600" y="44196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smtClean="0">
                <a:solidFill>
                  <a:srgbClr val="090BF3"/>
                </a:solidFill>
              </a:rPr>
              <a:t>a function that returns #t or #f is called a </a:t>
            </a:r>
            <a:r>
              <a:rPr lang="en-US" altLang="en-US" u="sng" smtClean="0">
                <a:solidFill>
                  <a:srgbClr val="090BF3"/>
                </a:solidFill>
              </a:rPr>
              <a:t>predicate</a:t>
            </a:r>
          </a:p>
        </p:txBody>
      </p:sp>
      <p:cxnSp>
        <p:nvCxnSpPr>
          <p:cNvPr id="65547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1562100" y="36195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79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1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5157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8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392113" y="271463"/>
            <a:ext cx="802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smtClean="0">
                <a:solidFill>
                  <a:srgbClr val="000000"/>
                </a:solidFill>
                <a:latin typeface="Courier New" pitchFamily="-112" charset="0"/>
              </a:rPr>
              <a:t>filter    sort</a:t>
            </a:r>
            <a:endParaRPr lang="en-US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387350" y="1562100"/>
            <a:ext cx="630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smtClean="0">
                <a:solidFill>
                  <a:srgbClr val="000000"/>
                </a:solidFill>
              </a:rPr>
              <a:t>What does the higher-order function </a:t>
            </a:r>
            <a:r>
              <a:rPr lang="en-US" altLang="en-US" smtClean="0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 b="0" smtClean="0">
                <a:solidFill>
                  <a:srgbClr val="000000"/>
                </a:solidFill>
              </a:rPr>
              <a:t> do?</a:t>
            </a:r>
          </a:p>
        </p:txBody>
      </p:sp>
      <p:sp>
        <p:nvSpPr>
          <p:cNvPr id="5134" name="Text Box 7"/>
          <p:cNvSpPr txBox="1">
            <a:spLocks noChangeArrowheads="1"/>
          </p:cNvSpPr>
          <p:nvPr/>
        </p:nvSpPr>
        <p:spPr bwMode="auto">
          <a:xfrm>
            <a:off x="96838" y="2735263"/>
            <a:ext cx="6092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mtClean="0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 </a:t>
            </a:r>
            <a:r>
              <a:rPr lang="en-US" altLang="en-US" smtClean="0">
                <a:solidFill>
                  <a:srgbClr val="090BF3"/>
                </a:solidFill>
                <a:latin typeface="Courier New" pitchFamily="-112" charset="0"/>
              </a:rPr>
              <a:t>even?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'(1 2 3 4 5 6 8))</a:t>
            </a:r>
          </a:p>
        </p:txBody>
      </p:sp>
      <p:sp>
        <p:nvSpPr>
          <p:cNvPr id="5135" name="Line 8"/>
          <p:cNvSpPr>
            <a:spLocks noChangeShapeType="1"/>
          </p:cNvSpPr>
          <p:nvPr/>
        </p:nvSpPr>
        <p:spPr bwMode="auto">
          <a:xfrm>
            <a:off x="6038850" y="28416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136" name="Text Box 9"/>
          <p:cNvSpPr txBox="1">
            <a:spLocks noChangeArrowheads="1"/>
          </p:cNvSpPr>
          <p:nvPr/>
        </p:nvSpPr>
        <p:spPr bwMode="auto">
          <a:xfrm>
            <a:off x="6569075" y="271780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'(2 4 6 8)</a:t>
            </a:r>
          </a:p>
        </p:txBody>
      </p:sp>
      <p:sp>
        <p:nvSpPr>
          <p:cNvPr id="5137" name="Text Box 14"/>
          <p:cNvSpPr txBox="1">
            <a:spLocks noChangeArrowheads="1"/>
          </p:cNvSpPr>
          <p:nvPr/>
        </p:nvSpPr>
        <p:spPr bwMode="auto">
          <a:xfrm>
            <a:off x="474663" y="4754563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FF0000"/>
                </a:solidFill>
                <a:latin typeface="Courier New" pitchFamily="-112" charset="0"/>
              </a:rPr>
              <a:t>sort</a:t>
            </a:r>
            <a:r>
              <a:rPr lang="en-US" altLang="en-US" b="0" dirty="0" smtClean="0">
                <a:solidFill>
                  <a:srgbClr val="000000"/>
                </a:solidFill>
              </a:rPr>
              <a:t> does what you expect, </a:t>
            </a:r>
          </a:p>
        </p:txBody>
      </p:sp>
      <p:sp>
        <p:nvSpPr>
          <p:cNvPr id="5138" name="Rectangle 15"/>
          <p:cNvSpPr>
            <a:spLocks noChangeArrowheads="1"/>
          </p:cNvSpPr>
          <p:nvPr/>
        </p:nvSpPr>
        <p:spPr bwMode="auto">
          <a:xfrm>
            <a:off x="1331913" y="5138738"/>
            <a:ext cx="582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 i="1" smtClean="0">
                <a:solidFill>
                  <a:srgbClr val="000000"/>
                </a:solidFill>
              </a:rPr>
              <a:t>but it requires a two-argument function as a third input</a:t>
            </a:r>
          </a:p>
        </p:txBody>
      </p:sp>
      <p:sp>
        <p:nvSpPr>
          <p:cNvPr id="5139" name="Text Box 16"/>
          <p:cNvSpPr txBox="1">
            <a:spLocks noChangeArrowheads="1"/>
          </p:cNvSpPr>
          <p:nvPr/>
        </p:nvSpPr>
        <p:spPr bwMode="auto">
          <a:xfrm>
            <a:off x="6075363" y="3175000"/>
            <a:ext cx="271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You will definitely </a:t>
            </a:r>
            <a:r>
              <a:rPr lang="en-US" altLang="en-US" sz="1000" i="1" smtClean="0">
                <a:solidFill>
                  <a:srgbClr val="008000"/>
                </a:solidFill>
                <a:latin typeface="Comic Sans MS" pitchFamily="-112" charset="0"/>
              </a:rPr>
              <a:t>appreciate</a:t>
            </a:r>
            <a:r>
              <a:rPr lang="en-US" altLang="en-US" sz="1000" b="0" smtClean="0">
                <a:solidFill>
                  <a:srgbClr val="008000"/>
                </a:solidFill>
                <a:latin typeface="Comic Sans MS" pitchFamily="-112" charset="0"/>
              </a:rPr>
              <a:t> filter!</a:t>
            </a:r>
          </a:p>
        </p:txBody>
      </p:sp>
      <p:sp>
        <p:nvSpPr>
          <p:cNvPr id="5140" name="Text Box 31"/>
          <p:cNvSpPr txBox="1">
            <a:spLocks noChangeArrowheads="1"/>
          </p:cNvSpPr>
          <p:nvPr/>
        </p:nvSpPr>
        <p:spPr bwMode="auto">
          <a:xfrm>
            <a:off x="609600" y="6026150"/>
            <a:ext cx="4111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mtClean="0">
                <a:solidFill>
                  <a:srgbClr val="FF0000"/>
                </a:solidFill>
                <a:latin typeface="Courier New" pitchFamily="-112" charset="0"/>
              </a:rPr>
              <a:t>sort</a:t>
            </a:r>
            <a:r>
              <a:rPr lang="en-US" altLang="en-US" b="0" smtClean="0">
                <a:solidFill>
                  <a:srgbClr val="000000"/>
                </a:solidFill>
              </a:rPr>
              <a:t>   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'(77 30 42)  </a:t>
            </a:r>
            <a:r>
              <a:rPr lang="en-US" altLang="en-US" smtClean="0">
                <a:solidFill>
                  <a:srgbClr val="090BF3"/>
                </a:solidFill>
                <a:latin typeface="Courier New" pitchFamily="-112" charset="0"/>
              </a:rPr>
              <a:t>&lt;</a:t>
            </a: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)</a:t>
            </a:r>
            <a:endParaRPr lang="en-US" altLang="en-US" sz="1200" smtClean="0">
              <a:solidFill>
                <a:srgbClr val="000000"/>
              </a:solidFill>
              <a:latin typeface="Courier New" pitchFamily="-112" charset="0"/>
            </a:endParaRPr>
          </a:p>
        </p:txBody>
      </p:sp>
      <p:sp>
        <p:nvSpPr>
          <p:cNvPr id="5141" name="Line 8"/>
          <p:cNvSpPr>
            <a:spLocks noChangeShapeType="1"/>
          </p:cNvSpPr>
          <p:nvPr/>
        </p:nvSpPr>
        <p:spPr bwMode="auto">
          <a:xfrm>
            <a:off x="4895850" y="61690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5142" name="Text Box 9"/>
          <p:cNvSpPr txBox="1">
            <a:spLocks noChangeArrowheads="1"/>
          </p:cNvSpPr>
          <p:nvPr/>
        </p:nvSpPr>
        <p:spPr bwMode="auto">
          <a:xfrm>
            <a:off x="5564188" y="6027738"/>
            <a:ext cx="22844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mtClean="0">
                <a:solidFill>
                  <a:srgbClr val="000000"/>
                </a:solidFill>
                <a:latin typeface="Courier New" pitchFamily="-112" charset="0"/>
              </a:rPr>
              <a:t>'(30 42 77)</a:t>
            </a:r>
          </a:p>
        </p:txBody>
      </p:sp>
      <p:grpSp>
        <p:nvGrpSpPr>
          <p:cNvPr id="5143" name="Group 49"/>
          <p:cNvGrpSpPr>
            <a:grpSpLocks/>
          </p:cNvGrpSpPr>
          <p:nvPr/>
        </p:nvGrpSpPr>
        <p:grpSpPr bwMode="auto">
          <a:xfrm>
            <a:off x="8428038" y="3444875"/>
            <a:ext cx="466725" cy="517525"/>
            <a:chOff x="2928" y="1051"/>
            <a:chExt cx="840" cy="957"/>
          </a:xfrm>
        </p:grpSpPr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514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4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5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515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515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  <p:sp>
          <p:nvSpPr>
            <p:cNvPr id="515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Times New Roman" pitchFamily="-112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2460625"/>
              <a:ext cx="1092200" cy="762000"/>
            </p14:xfrm>
          </p:contentPart>
        </mc:Choice>
        <mc:Fallback>
          <p:pic>
            <p:nvPicPr>
              <p:cNvPr id="51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0321" y="2446947"/>
                <a:ext cx="1120279" cy="79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3349625"/>
              <a:ext cx="123825" cy="219075"/>
            </p14:xfrm>
          </p:contentPart>
        </mc:Choice>
        <mc:Fallback>
          <p:pic>
            <p:nvPicPr>
              <p:cNvPr id="51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2383" y="3334157"/>
                <a:ext cx="150178" cy="241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3584575"/>
              <a:ext cx="228600" cy="41275"/>
            </p14:xfrm>
          </p:contentPart>
        </mc:Choice>
        <mc:Fallback>
          <p:pic>
            <p:nvPicPr>
              <p:cNvPr id="51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735" y="3580230"/>
                <a:ext cx="239760" cy="60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75" y="3538538"/>
              <a:ext cx="19050" cy="95250"/>
            </p14:xfrm>
          </p:contentPart>
        </mc:Choice>
        <mc:Fallback>
          <p:pic>
            <p:nvPicPr>
              <p:cNvPr id="51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8265" y="3532428"/>
                <a:ext cx="38819" cy="11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4688" y="3432175"/>
              <a:ext cx="15875" cy="17463"/>
            </p14:xfrm>
          </p:contentPart>
        </mc:Choice>
        <mc:Fallback>
          <p:pic>
            <p:nvPicPr>
              <p:cNvPr id="51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8554" y="3426116"/>
                <a:ext cx="24534" cy="26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1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6288" y="3481388"/>
              <a:ext cx="115887" cy="146050"/>
            </p14:xfrm>
          </p:contentPart>
        </mc:Choice>
        <mc:Fallback>
          <p:pic>
            <p:nvPicPr>
              <p:cNvPr id="51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38370" y="3468766"/>
                <a:ext cx="128483" cy="169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3409950"/>
              <a:ext cx="174625" cy="342900"/>
            </p14:xfrm>
          </p:contentPart>
        </mc:Choice>
        <mc:Fallback>
          <p:pic>
            <p:nvPicPr>
              <p:cNvPr id="51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73321" y="3405992"/>
                <a:ext cx="204869" cy="35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1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3355975"/>
              <a:ext cx="147637" cy="203200"/>
            </p14:xfrm>
          </p:contentPart>
        </mc:Choice>
        <mc:Fallback>
          <p:pic>
            <p:nvPicPr>
              <p:cNvPr id="51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9040" y="3350571"/>
                <a:ext cx="165281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3074988"/>
              <a:ext cx="141288" cy="369887"/>
            </p14:xfrm>
          </p:contentPart>
        </mc:Choice>
        <mc:Fallback>
          <p:pic>
            <p:nvPicPr>
              <p:cNvPr id="51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5416" y="3059141"/>
                <a:ext cx="171564" cy="3954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74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6019800" y="4114800"/>
            <a:ext cx="2971800" cy="457200"/>
          </a:xfrm>
          <a:prstGeom prst="rect">
            <a:avLst/>
          </a:prstGeom>
          <a:solidFill>
            <a:srgbClr val="FFE5E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617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469900" y="263525"/>
            <a:ext cx="802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 smtClean="0">
                <a:solidFill>
                  <a:srgbClr val="000000"/>
                </a:solidFill>
              </a:rPr>
              <a:t>Try it!</a:t>
            </a:r>
            <a:endParaRPr lang="en-US" altLang="en-US" sz="3600" b="0" smtClean="0">
              <a:solidFill>
                <a:srgbClr val="000000"/>
              </a:solidFill>
            </a:endParaRPr>
          </a:p>
        </p:txBody>
      </p:sp>
      <p:sp>
        <p:nvSpPr>
          <p:cNvPr id="6161" name="Rectangle 13"/>
          <p:cNvSpPr>
            <a:spLocks noChangeArrowheads="1"/>
          </p:cNvSpPr>
          <p:nvPr/>
        </p:nvSpPr>
        <p:spPr bwMode="auto">
          <a:xfrm>
            <a:off x="457200" y="14478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 smtClean="0">
                <a:solidFill>
                  <a:srgbClr val="000000"/>
                </a:solidFill>
              </a:rPr>
              <a:t>Write </a:t>
            </a:r>
            <a:r>
              <a:rPr lang="en-US" altLang="en-US" sz="1800" smtClean="0">
                <a:solidFill>
                  <a:srgbClr val="000000"/>
                </a:solidFill>
                <a:latin typeface="Courier New" pitchFamily="-112" charset="0"/>
              </a:rPr>
              <a:t>(drop-above k L)</a:t>
            </a:r>
            <a:r>
              <a:rPr lang="en-US" altLang="en-US" sz="1800" b="0" smtClean="0">
                <a:solidFill>
                  <a:srgbClr val="000000"/>
                </a:solidFill>
              </a:rPr>
              <a:t>, which returns the list  L without any elements &gt; k.</a:t>
            </a:r>
          </a:p>
        </p:txBody>
      </p:sp>
      <p:sp>
        <p:nvSpPr>
          <p:cNvPr id="6162" name="Rectangle 30"/>
          <p:cNvSpPr>
            <a:spLocks noChangeArrowheads="1"/>
          </p:cNvSpPr>
          <p:nvPr/>
        </p:nvSpPr>
        <p:spPr bwMode="auto">
          <a:xfrm>
            <a:off x="381000" y="2379663"/>
            <a:ext cx="4070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(define (drop-above k L)</a:t>
            </a:r>
          </a:p>
          <a:p>
            <a:pPr algn="l">
              <a:lnSpc>
                <a:spcPts val="14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(</a:t>
            </a:r>
          </a:p>
        </p:txBody>
      </p:sp>
      <p:sp>
        <p:nvSpPr>
          <p:cNvPr id="6163" name="Rectangle 31"/>
          <p:cNvSpPr>
            <a:spLocks noChangeArrowheads="1"/>
          </p:cNvSpPr>
          <p:nvPr/>
        </p:nvSpPr>
        <p:spPr bwMode="auto">
          <a:xfrm>
            <a:off x="3897313" y="1847850"/>
            <a:ext cx="3440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smtClean="0">
                <a:solidFill>
                  <a:srgbClr val="090BF3"/>
                </a:solidFill>
                <a:latin typeface="Courier New" pitchFamily="-112" charset="0"/>
              </a:rPr>
              <a:t>(drop-above 60 '(55 60 65 101 133))</a:t>
            </a:r>
            <a:endParaRPr lang="en-US" altLang="en-US" sz="1200" b="0" smtClean="0">
              <a:solidFill>
                <a:srgbClr val="090BF3"/>
              </a:solidFill>
            </a:endParaRPr>
          </a:p>
        </p:txBody>
      </p:sp>
      <p:sp>
        <p:nvSpPr>
          <p:cNvPr id="6164" name="Rectangle 32"/>
          <p:cNvSpPr>
            <a:spLocks noChangeArrowheads="1"/>
          </p:cNvSpPr>
          <p:nvPr/>
        </p:nvSpPr>
        <p:spPr bwMode="auto">
          <a:xfrm>
            <a:off x="7847013" y="1849438"/>
            <a:ext cx="915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smtClean="0">
                <a:solidFill>
                  <a:srgbClr val="090BF3"/>
                </a:solidFill>
                <a:latin typeface="Courier New" pitchFamily="-112" charset="0"/>
              </a:rPr>
              <a:t>'(55 60)</a:t>
            </a:r>
            <a:endParaRPr lang="en-US" altLang="en-US" sz="1200" b="0" smtClean="0">
              <a:solidFill>
                <a:srgbClr val="090BF3"/>
              </a:solidFill>
            </a:endParaRPr>
          </a:p>
        </p:txBody>
      </p:sp>
      <p:sp>
        <p:nvSpPr>
          <p:cNvPr id="6165" name="Line 33"/>
          <p:cNvSpPr>
            <a:spLocks noChangeShapeType="1"/>
          </p:cNvSpPr>
          <p:nvPr/>
        </p:nvSpPr>
        <p:spPr bwMode="auto">
          <a:xfrm>
            <a:off x="7294563" y="1987550"/>
            <a:ext cx="5334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166" name="Line 34"/>
          <p:cNvSpPr>
            <a:spLocks noChangeShapeType="1"/>
          </p:cNvSpPr>
          <p:nvPr/>
        </p:nvSpPr>
        <p:spPr bwMode="auto">
          <a:xfrm>
            <a:off x="228600" y="4114800"/>
            <a:ext cx="845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381000" y="4967288"/>
            <a:ext cx="78105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</a:rPr>
              <a:t>(</a:t>
            </a:r>
            <a:r>
              <a:rPr lang="en-US" altLang="en-US" sz="2100" dirty="0" smtClean="0">
                <a:solidFill>
                  <a:srgbClr val="FF0000"/>
                </a:solidFill>
                <a:latin typeface="Courier New" pitchFamily="-112" charset="0"/>
              </a:rPr>
              <a:t>sort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</a:rPr>
              <a:t> '(</a:t>
            </a:r>
            <a:r>
              <a:rPr lang="en-US" altLang="en-US" sz="2100" dirty="0" smtClean="0">
                <a:solidFill>
                  <a:srgbClr val="008000"/>
                </a:solidFill>
                <a:latin typeface="Courier New" pitchFamily="-112" charset="0"/>
              </a:rPr>
              <a:t>"works!" "wow" "this"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</a:rPr>
              <a:t>) 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</a:rPr>
              <a:t>      </a:t>
            </a: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(lambda (s1 s2) (&lt; (string-length s1)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                         (string-length s2))) 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</a:rPr>
              <a:t>)</a:t>
            </a:r>
          </a:p>
        </p:txBody>
      </p:sp>
      <p:sp>
        <p:nvSpPr>
          <p:cNvPr id="6168" name="Rectangle 13"/>
          <p:cNvSpPr>
            <a:spLocks noChangeArrowheads="1"/>
          </p:cNvSpPr>
          <p:nvPr/>
        </p:nvSpPr>
        <p:spPr bwMode="auto">
          <a:xfrm>
            <a:off x="381000" y="4267200"/>
            <a:ext cx="230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 smtClean="0">
                <a:solidFill>
                  <a:srgbClr val="000000"/>
                </a:solidFill>
              </a:rPr>
              <a:t>What does this output?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6169" name="Rectangle 13"/>
          <p:cNvSpPr>
            <a:spLocks noChangeArrowheads="1"/>
          </p:cNvSpPr>
          <p:nvPr/>
        </p:nvSpPr>
        <p:spPr bwMode="auto">
          <a:xfrm>
            <a:off x="7912100" y="4191000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smtClean="0">
                <a:solidFill>
                  <a:srgbClr val="090BF3"/>
                </a:solidFill>
                <a:latin typeface="Courier New" pitchFamily="-112" charset="0"/>
                <a:cs typeface="Courier New" pitchFamily="-112" charset="0"/>
              </a:rPr>
              <a:t>string&lt;?</a:t>
            </a:r>
          </a:p>
        </p:txBody>
      </p:sp>
      <p:sp>
        <p:nvSpPr>
          <p:cNvPr id="6170" name="Rectangle 14"/>
          <p:cNvSpPr>
            <a:spLocks noChangeArrowheads="1"/>
          </p:cNvSpPr>
          <p:nvPr/>
        </p:nvSpPr>
        <p:spPr bwMode="auto">
          <a:xfrm>
            <a:off x="6096000" y="4191000"/>
            <a:ext cx="1889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b="0" smtClean="0">
                <a:solidFill>
                  <a:srgbClr val="000000"/>
                </a:solidFill>
              </a:rPr>
              <a:t>for alphabetical order: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0313" y="2081213"/>
              <a:ext cx="1600200" cy="982662"/>
            </p14:xfrm>
          </p:contentPart>
        </mc:Choice>
        <mc:Fallback>
          <p:pic>
            <p:nvPicPr>
              <p:cNvPr id="61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5193" y="2073654"/>
                <a:ext cx="1627920" cy="100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4588" y="2641600"/>
              <a:ext cx="871537" cy="588963"/>
            </p14:xfrm>
          </p:contentPart>
        </mc:Choice>
        <mc:Fallback>
          <p:pic>
            <p:nvPicPr>
              <p:cNvPr id="61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508" y="2627920"/>
                <a:ext cx="885937" cy="613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2743200"/>
              <a:ext cx="931862" cy="458788"/>
            </p14:xfrm>
          </p:contentPart>
        </mc:Choice>
        <mc:Fallback>
          <p:pic>
            <p:nvPicPr>
              <p:cNvPr id="61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921" y="2737078"/>
                <a:ext cx="962456" cy="478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2774950"/>
              <a:ext cx="434975" cy="461963"/>
            </p14:xfrm>
          </p:contentPart>
        </mc:Choice>
        <mc:Fallback>
          <p:pic>
            <p:nvPicPr>
              <p:cNvPr id="61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4438" y="2762717"/>
                <a:ext cx="462678" cy="4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0225" y="2760663"/>
              <a:ext cx="320675" cy="322262"/>
            </p14:xfrm>
          </p:contentPart>
        </mc:Choice>
        <mc:Fallback>
          <p:pic>
            <p:nvPicPr>
              <p:cNvPr id="61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6549" y="2747355"/>
                <a:ext cx="349467" cy="34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2870200"/>
              <a:ext cx="134938" cy="219075"/>
            </p14:xfrm>
          </p:contentPart>
        </mc:Choice>
        <mc:Fallback>
          <p:pic>
            <p:nvPicPr>
              <p:cNvPr id="61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1247" y="2857250"/>
                <a:ext cx="162645" cy="246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2682875"/>
              <a:ext cx="280987" cy="590550"/>
            </p14:xfrm>
          </p:contentPart>
        </mc:Choice>
        <mc:Fallback>
          <p:pic>
            <p:nvPicPr>
              <p:cNvPr id="61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8571" y="2669552"/>
                <a:ext cx="308690" cy="619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544763"/>
              <a:ext cx="547688" cy="757237"/>
            </p14:xfrm>
          </p:contentPart>
        </mc:Choice>
        <mc:Fallback>
          <p:pic>
            <p:nvPicPr>
              <p:cNvPr id="61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85686" y="2533241"/>
                <a:ext cx="578275" cy="785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6000750"/>
              <a:ext cx="965200" cy="409575"/>
            </p14:xfrm>
          </p:contentPart>
        </mc:Choice>
        <mc:Fallback>
          <p:pic>
            <p:nvPicPr>
              <p:cNvPr id="61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04345" y="5995351"/>
                <a:ext cx="990401" cy="42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6038850"/>
              <a:ext cx="581025" cy="304800"/>
            </p14:xfrm>
          </p:contentPart>
        </mc:Choice>
        <mc:Fallback>
          <p:pic>
            <p:nvPicPr>
              <p:cNvPr id="61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30529" y="6029494"/>
                <a:ext cx="600477" cy="317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3313" y="6002338"/>
              <a:ext cx="1136650" cy="449262"/>
            </p14:xfrm>
          </p:contentPart>
        </mc:Choice>
        <mc:Fallback>
          <p:pic>
            <p:nvPicPr>
              <p:cNvPr id="61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99991" y="5991178"/>
                <a:ext cx="1164733" cy="467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8975" y="3570288"/>
              <a:ext cx="171450" cy="481012"/>
            </p14:xfrm>
          </p:contentPart>
        </mc:Choice>
        <mc:Fallback>
          <p:pic>
            <p:nvPicPr>
              <p:cNvPr id="61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94567" y="3558047"/>
                <a:ext cx="190180" cy="5076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16002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Racket + Java == </a:t>
            </a:r>
            <a:r>
              <a:rPr lang="en-US" altLang="en-US" sz="4200" b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Clojure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5721" r="29663" b="55605"/>
          <a:stretch/>
        </p:blipFill>
        <p:spPr bwMode="auto">
          <a:xfrm>
            <a:off x="533400" y="1066800"/>
            <a:ext cx="5943600" cy="17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7896" r="29663" b="3514"/>
          <a:stretch/>
        </p:blipFill>
        <p:spPr bwMode="auto">
          <a:xfrm>
            <a:off x="533400" y="3200400"/>
            <a:ext cx="7823200" cy="31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Arrow 36"/>
          <p:cNvSpPr/>
          <p:nvPr/>
        </p:nvSpPr>
        <p:spPr bwMode="auto">
          <a:xfrm rot="13357487">
            <a:off x="3550807" y="5892644"/>
            <a:ext cx="533400" cy="433864"/>
          </a:xfrm>
          <a:prstGeom prst="rightArrow">
            <a:avLst/>
          </a:prstGeom>
          <a:solidFill>
            <a:srgbClr val="FFC3C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5463" y="5985301"/>
            <a:ext cx="3601848" cy="707886"/>
          </a:xfrm>
          <a:prstGeom prst="rect">
            <a:avLst/>
          </a:prstGeom>
          <a:solidFill>
            <a:srgbClr val="FFC3C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latin typeface="Cambria" panose="02040503050406030204" pitchFamily="18" charset="0"/>
              </a:rPr>
              <a:t>Any suggestions as to how we might get around this?</a:t>
            </a:r>
            <a:endParaRPr lang="en-US" sz="20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2400" y="301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 i="1" smtClean="0">
                <a:solidFill>
                  <a:srgbClr val="000000"/>
                </a:solidFill>
                <a:ea typeface="ＭＳ Ｐゴシック" pitchFamily="-112" charset="-128"/>
              </a:rPr>
              <a:t>Quiz!</a:t>
            </a:r>
            <a:endParaRPr lang="en-US" altLang="en-US" sz="3200" b="0" smtClean="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686300" y="1727200"/>
            <a:ext cx="4457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(addk k L)</a:t>
            </a:r>
          </a:p>
          <a:p>
            <a:pPr algn="l">
              <a:lnSpc>
                <a:spcPct val="500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(map (lambda (x) </a:t>
            </a:r>
          </a:p>
          <a:p>
            <a:pPr algn="l">
              <a:lnSpc>
                <a:spcPct val="500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     (+ x k)) L))   </a:t>
            </a:r>
            <a:endParaRPr lang="en-US" altLang="en-US" sz="2100" b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1949450" y="169863"/>
            <a:ext cx="645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Use only higher-order functions, not raw recursion, to write these :</a:t>
            </a:r>
            <a:endParaRPr lang="en-US" altLang="en-US" sz="1600" smtClean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95250" y="1762125"/>
            <a:ext cx="4248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(smush L)</a:t>
            </a:r>
          </a:p>
          <a:p>
            <a:pPr algn="l">
              <a:lnSpc>
                <a:spcPct val="500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(foldr append '() L) )     </a:t>
            </a:r>
            <a:endParaRPr lang="en-US" altLang="en-US" sz="2100" b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>
            <a:off x="228600" y="3211513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228600" y="4800600"/>
            <a:ext cx="366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(matches T W)</a:t>
            </a:r>
          </a:p>
          <a:p>
            <a:pPr algn="l">
              <a:lnSpc>
                <a:spcPts val="1400"/>
              </a:lnSpc>
            </a:pPr>
            <a:r>
              <a:rPr lang="en-US" altLang="en-US" sz="210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</a:t>
            </a:r>
            <a:endParaRPr lang="en-US" altLang="en-US" sz="2100" smtClean="0">
              <a:solidFill>
                <a:srgbClr val="090BF3"/>
              </a:solidFill>
              <a:ea typeface="ＭＳ Ｐゴシック" pitchFamily="-112" charset="-128"/>
            </a:endParaRPr>
          </a:p>
        </p:txBody>
      </p:sp>
      <p:sp>
        <p:nvSpPr>
          <p:cNvPr id="8201" name="Oval 23"/>
          <p:cNvSpPr>
            <a:spLocks noChangeArrowheads="1"/>
          </p:cNvSpPr>
          <p:nvPr/>
        </p:nvSpPr>
        <p:spPr bwMode="auto">
          <a:xfrm>
            <a:off x="236538" y="779463"/>
            <a:ext cx="317500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1</a:t>
            </a:r>
          </a:p>
        </p:txBody>
      </p:sp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4494213" y="977900"/>
            <a:ext cx="0" cy="2238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03" name="Rectangle 31"/>
          <p:cNvSpPr>
            <a:spLocks noChangeArrowheads="1"/>
          </p:cNvSpPr>
          <p:nvPr/>
        </p:nvSpPr>
        <p:spPr bwMode="auto">
          <a:xfrm>
            <a:off x="187325" y="1257300"/>
            <a:ext cx="316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smush  '((t h i) (s i s) (s o c o) (o l) )</a:t>
            </a:r>
          </a:p>
        </p:txBody>
      </p:sp>
      <p:sp>
        <p:nvSpPr>
          <p:cNvPr id="8204" name="Rectangle 35"/>
          <p:cNvSpPr>
            <a:spLocks noChangeArrowheads="1"/>
          </p:cNvSpPr>
          <p:nvPr/>
        </p:nvSpPr>
        <p:spPr bwMode="auto">
          <a:xfrm>
            <a:off x="5334000" y="6429375"/>
            <a:ext cx="364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i="1" smtClean="0">
                <a:solidFill>
                  <a:srgbClr val="008000"/>
                </a:solidFill>
                <a:ea typeface="ＭＳ Ｐゴシック" pitchFamily="-112" charset="-128"/>
              </a:rPr>
              <a:t>What more do you need for </a:t>
            </a:r>
            <a:r>
              <a:rPr lang="en-US" altLang="en-US" sz="1200" i="1" smtClean="0">
                <a:solidFill>
                  <a:srgbClr val="000000"/>
                </a:solidFill>
                <a:ea typeface="ＭＳ Ｐゴシック" pitchFamily="-112" charset="-128"/>
              </a:rPr>
              <a:t>lotto-winner </a:t>
            </a:r>
            <a:r>
              <a:rPr lang="en-US" altLang="en-US" sz="1200" i="1" smtClean="0">
                <a:solidFill>
                  <a:srgbClr val="008000"/>
                </a:solidFill>
                <a:ea typeface="ＭＳ Ｐゴシック" pitchFamily="-112" charset="-128"/>
              </a:rPr>
              <a:t>? It's hw2 #3!</a:t>
            </a:r>
          </a:p>
        </p:txBody>
      </p:sp>
      <p:sp>
        <p:nvSpPr>
          <p:cNvPr id="8205" name="Rectangle 29"/>
          <p:cNvSpPr>
            <a:spLocks noChangeArrowheads="1"/>
          </p:cNvSpPr>
          <p:nvPr/>
        </p:nvSpPr>
        <p:spPr bwMode="auto">
          <a:xfrm>
            <a:off x="2886075" y="1258888"/>
            <a:ext cx="149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t h i s i s s o c o o l )</a:t>
            </a:r>
          </a:p>
        </p:txBody>
      </p:sp>
      <p:sp>
        <p:nvSpPr>
          <p:cNvPr id="8206" name="Rectangle 35"/>
          <p:cNvSpPr>
            <a:spLocks noChangeArrowheads="1"/>
          </p:cNvSpPr>
          <p:nvPr/>
        </p:nvSpPr>
        <p:spPr bwMode="auto">
          <a:xfrm>
            <a:off x="636588" y="7620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smush 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should concatenate all of the elements of L, which you should assume are lists</a:t>
            </a:r>
          </a:p>
        </p:txBody>
      </p:sp>
      <p:sp>
        <p:nvSpPr>
          <p:cNvPr id="8207" name="Oval 23"/>
          <p:cNvSpPr>
            <a:spLocks noChangeArrowheads="1"/>
          </p:cNvSpPr>
          <p:nvPr/>
        </p:nvSpPr>
        <p:spPr bwMode="auto">
          <a:xfrm>
            <a:off x="4745038" y="73501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2</a:t>
            </a:r>
          </a:p>
        </p:txBody>
      </p:sp>
      <p:sp>
        <p:nvSpPr>
          <p:cNvPr id="8208" name="Rectangle 35"/>
          <p:cNvSpPr>
            <a:spLocks noChangeArrowheads="1"/>
          </p:cNvSpPr>
          <p:nvPr/>
        </p:nvSpPr>
        <p:spPr bwMode="auto">
          <a:xfrm>
            <a:off x="5114925" y="69215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addk should add k to each element of L (all will be numberic)</a:t>
            </a:r>
          </a:p>
        </p:txBody>
      </p:sp>
      <p:sp>
        <p:nvSpPr>
          <p:cNvPr id="8209" name="Rectangle 31"/>
          <p:cNvSpPr>
            <a:spLocks noChangeArrowheads="1"/>
          </p:cNvSpPr>
          <p:nvPr/>
        </p:nvSpPr>
        <p:spPr bwMode="auto">
          <a:xfrm>
            <a:off x="5056188" y="1279525"/>
            <a:ext cx="316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addk  60  '( -18  101   7940 ) )</a:t>
            </a:r>
          </a:p>
        </p:txBody>
      </p:sp>
      <p:sp>
        <p:nvSpPr>
          <p:cNvPr id="8210" name="Rectangle 35"/>
          <p:cNvSpPr>
            <a:spLocks noChangeArrowheads="1"/>
          </p:cNvSpPr>
          <p:nvPr/>
        </p:nvSpPr>
        <p:spPr bwMode="auto">
          <a:xfrm>
            <a:off x="7458075" y="1279525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'( 42 161 8000 )</a:t>
            </a:r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265113" y="337026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8212" name="Rectangle 35"/>
          <p:cNvSpPr>
            <a:spLocks noChangeArrowheads="1"/>
          </p:cNvSpPr>
          <p:nvPr/>
        </p:nvSpPr>
        <p:spPr bwMode="auto">
          <a:xfrm>
            <a:off x="739775" y="3465513"/>
            <a:ext cx="781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Lotto-winner takes a list of tickets: 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'( (name n1 n2 n3 n4 n5) (name n1 n2 n3 n4 n5) ... )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 and a list of winning numbers 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 as input. Then, lotto should return a list of the name of the winner (most matches with 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) and the number of matches made. </a:t>
            </a:r>
          </a:p>
        </p:txBody>
      </p:sp>
      <p:sp>
        <p:nvSpPr>
          <p:cNvPr id="8213" name="Rectangle 31"/>
          <p:cNvSpPr>
            <a:spLocks noChangeArrowheads="1"/>
          </p:cNvSpPr>
          <p:nvPr/>
        </p:nvSpPr>
        <p:spPr bwMode="auto">
          <a:xfrm>
            <a:off x="2438400" y="3962400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 lotto-winner     '( (Amy 2 3 41 42 50)  (Bea 3 40 50 51 52) )       '( 1 3 41 51 52 )   )</a:t>
            </a:r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7769225" y="3962400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Bea 3 )</a:t>
            </a:r>
          </a:p>
        </p:txBody>
      </p:sp>
      <p:sp>
        <p:nvSpPr>
          <p:cNvPr id="8215" name="Line 42"/>
          <p:cNvSpPr>
            <a:spLocks noChangeShapeType="1"/>
          </p:cNvSpPr>
          <p:nvPr/>
        </p:nvSpPr>
        <p:spPr bwMode="auto">
          <a:xfrm>
            <a:off x="2590800" y="1376363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16" name="Line 43"/>
          <p:cNvSpPr>
            <a:spLocks noChangeShapeType="1"/>
          </p:cNvSpPr>
          <p:nvPr/>
        </p:nvSpPr>
        <p:spPr bwMode="auto">
          <a:xfrm>
            <a:off x="7061200" y="14049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17" name="Line 44"/>
          <p:cNvSpPr>
            <a:spLocks noChangeShapeType="1"/>
          </p:cNvSpPr>
          <p:nvPr/>
        </p:nvSpPr>
        <p:spPr bwMode="auto">
          <a:xfrm>
            <a:off x="7410450" y="40767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739775" y="4295775"/>
            <a:ext cx="701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Here, write a </a:t>
            </a:r>
            <a:r>
              <a:rPr lang="en-US" altLang="en-US" sz="1200" i="1" smtClean="0">
                <a:solidFill>
                  <a:srgbClr val="000000"/>
                </a:solidFill>
                <a:ea typeface="ＭＳ Ｐゴシック" pitchFamily="-112" charset="-128"/>
              </a:rPr>
              <a:t>helper function:   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(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matches T W)  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 returns the number of elements 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T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 and </a:t>
            </a:r>
            <a:r>
              <a:rPr lang="en-US" altLang="en-US" sz="1200" smtClean="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 have in common. </a:t>
            </a:r>
          </a:p>
        </p:txBody>
      </p:sp>
      <p:sp>
        <p:nvSpPr>
          <p:cNvPr id="8219" name="Rectangle 31"/>
          <p:cNvSpPr>
            <a:spLocks noChangeArrowheads="1"/>
          </p:cNvSpPr>
          <p:nvPr/>
        </p:nvSpPr>
        <p:spPr bwMode="auto">
          <a:xfrm>
            <a:off x="4411663" y="4632325"/>
            <a:ext cx="342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 matches    ' (Bea 3 40 50 51 52)    '( 1 3 41 51 52 )   )</a:t>
            </a:r>
          </a:p>
        </p:txBody>
      </p:sp>
      <p:sp>
        <p:nvSpPr>
          <p:cNvPr id="8220" name="Rectangle 31"/>
          <p:cNvSpPr>
            <a:spLocks noChangeArrowheads="1"/>
          </p:cNvSpPr>
          <p:nvPr/>
        </p:nvSpPr>
        <p:spPr bwMode="auto">
          <a:xfrm>
            <a:off x="8116888" y="4638675"/>
            <a:ext cx="446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smtClean="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8221" name="Line 44"/>
          <p:cNvSpPr>
            <a:spLocks noChangeShapeType="1"/>
          </p:cNvSpPr>
          <p:nvPr/>
        </p:nvSpPr>
        <p:spPr bwMode="auto">
          <a:xfrm>
            <a:off x="7758113" y="47625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7921625" y="2908300"/>
            <a:ext cx="993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this one  too!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6200" y="6553200"/>
            <a:ext cx="158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b="0" smtClean="0">
                <a:solidFill>
                  <a:srgbClr val="000000"/>
                </a:solidFill>
                <a:ea typeface="ＭＳ Ｐゴシック" pitchFamily="-112" charset="-128"/>
              </a:rPr>
              <a:t>Hint: use filter + member...</a:t>
            </a:r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8224" name="Rectangle 29"/>
          <p:cNvSpPr>
            <a:spLocks noChangeArrowheads="1"/>
          </p:cNvSpPr>
          <p:nvPr/>
        </p:nvSpPr>
        <p:spPr bwMode="auto">
          <a:xfrm>
            <a:off x="509588" y="2895600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smtClean="0">
                <a:solidFill>
                  <a:srgbClr val="000000"/>
                </a:solidFill>
                <a:ea typeface="ＭＳ Ｐゴシック" pitchFamily="-112" charset="-128"/>
              </a:rPr>
              <a:t>Already done last time...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373313"/>
              <a:ext cx="1587" cy="3175"/>
            </p14:xfrm>
          </p:contentPart>
        </mc:Choice>
        <mc:Fallback>
          <p:pic>
            <p:nvPicPr>
              <p:cNvPr id="819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408" y="2368374"/>
                <a:ext cx="11506" cy="112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Assignment vs. binding</a:t>
            </a:r>
            <a:endParaRPr lang="en-US" altLang="en-US" sz="3600" b="0"/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4670425" y="2511425"/>
            <a:ext cx="224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location</a:t>
            </a:r>
            <a:r>
              <a:rPr lang="en-US" altLang="en-US" sz="1400" b="0">
                <a:solidFill>
                  <a:srgbClr val="008000"/>
                </a:solidFill>
              </a:rPr>
              <a:t> named answer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150813" y="9906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</a:rPr>
              <a:t>Assignment: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263525" y="4419600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 41)</a:t>
            </a: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6508750" y="3454400"/>
            <a:ext cx="2332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a name (label) onto otherwise anonymous data</a:t>
            </a: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auto">
          <a:xfrm>
            <a:off x="6708775" y="4437063"/>
            <a:ext cx="2249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label</a:t>
            </a:r>
            <a:r>
              <a:rPr lang="en-US" altLang="en-US" sz="1400" b="0">
                <a:solidFill>
                  <a:srgbClr val="008000"/>
                </a:solidFill>
              </a:rPr>
              <a:t>, answer, placed on the data, 41, </a:t>
            </a:r>
            <a:r>
              <a:rPr lang="en-US" altLang="en-US" sz="1400" b="0" i="1">
                <a:solidFill>
                  <a:srgbClr val="008000"/>
                </a:solidFill>
              </a:rPr>
              <a:t>for now... </a:t>
            </a:r>
          </a:p>
        </p:txBody>
      </p:sp>
      <p:sp>
        <p:nvSpPr>
          <p:cNvPr id="17416" name="AutoShape 21"/>
          <p:cNvSpPr>
            <a:spLocks noChangeArrowheads="1"/>
          </p:cNvSpPr>
          <p:nvPr/>
        </p:nvSpPr>
        <p:spPr bwMode="auto">
          <a:xfrm>
            <a:off x="5027613" y="1638300"/>
            <a:ext cx="1600200" cy="838200"/>
          </a:xfrm>
          <a:prstGeom prst="cube">
            <a:avLst>
              <a:gd name="adj" fmla="val 30116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5678488" y="2171700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17418" name="Rectangle 23"/>
          <p:cNvSpPr>
            <a:spLocks noChangeArrowheads="1"/>
          </p:cNvSpPr>
          <p:nvPr/>
        </p:nvSpPr>
        <p:spPr bwMode="auto">
          <a:xfrm>
            <a:off x="6016625" y="4281488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7419" name="Rectangle 24"/>
          <p:cNvSpPr>
            <a:spLocks noChangeArrowheads="1"/>
          </p:cNvSpPr>
          <p:nvPr/>
        </p:nvSpPr>
        <p:spPr bwMode="auto">
          <a:xfrm>
            <a:off x="5524500" y="155098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7420" name="AutoShape 20"/>
          <p:cNvSpPr>
            <a:spLocks noChangeArrowheads="1"/>
          </p:cNvSpPr>
          <p:nvPr/>
        </p:nvSpPr>
        <p:spPr bwMode="auto">
          <a:xfrm>
            <a:off x="5337175" y="4573588"/>
            <a:ext cx="990600" cy="304800"/>
          </a:xfrm>
          <a:prstGeom prst="foldedCorner">
            <a:avLst>
              <a:gd name="adj" fmla="val 47116"/>
            </a:avLst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5332413" y="4546600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113" y="1352550"/>
            <a:ext cx="2605087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in Java, C, C++, 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9113" y="3810000"/>
            <a:ext cx="418465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in Racket, Python, ML, …</a:t>
            </a:r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365125" y="4945063"/>
            <a:ext cx="293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C00000"/>
                </a:solidFill>
              </a:rPr>
              <a:t>Next:    </a:t>
            </a:r>
            <a:r>
              <a:rPr lang="en-US" altLang="en-US" sz="1400">
                <a:latin typeface="Courier New" pitchFamily="49" charset="0"/>
              </a:rPr>
              <a:t>(define answer 42)</a:t>
            </a:r>
          </a:p>
        </p:txBody>
      </p:sp>
      <p:sp>
        <p:nvSpPr>
          <p:cNvPr id="17425" name="Text Box 14"/>
          <p:cNvSpPr txBox="1">
            <a:spLocks noChangeArrowheads="1"/>
          </p:cNvSpPr>
          <p:nvPr/>
        </p:nvSpPr>
        <p:spPr bwMode="auto">
          <a:xfrm>
            <a:off x="609600" y="1676400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answer = 41</a:t>
            </a:r>
          </a:p>
        </p:txBody>
      </p:sp>
      <p:sp>
        <p:nvSpPr>
          <p:cNvPr id="17426" name="Text Box 15"/>
          <p:cNvSpPr txBox="1">
            <a:spLocks noChangeArrowheads="1"/>
          </p:cNvSpPr>
          <p:nvPr/>
        </p:nvSpPr>
        <p:spPr bwMode="auto">
          <a:xfrm>
            <a:off x="6537325" y="1123950"/>
            <a:ext cx="240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data into a named location</a:t>
            </a:r>
          </a:p>
        </p:txBody>
      </p:sp>
      <p:sp>
        <p:nvSpPr>
          <p:cNvPr id="17427" name="Text Box 14"/>
          <p:cNvSpPr txBox="1">
            <a:spLocks noChangeArrowheads="1"/>
          </p:cNvSpPr>
          <p:nvPr/>
        </p:nvSpPr>
        <p:spPr bwMode="auto">
          <a:xfrm>
            <a:off x="949325" y="2133600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C00000"/>
                </a:solidFill>
              </a:rPr>
              <a:t>Next:    </a:t>
            </a:r>
            <a:r>
              <a:rPr lang="en-US" altLang="en-US" sz="1400">
                <a:latin typeface="Courier New" pitchFamily="49" charset="0"/>
              </a:rPr>
              <a:t>answer = 42</a:t>
            </a:r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192088" y="3363913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Binding:</a:t>
            </a:r>
          </a:p>
        </p:txBody>
      </p:sp>
      <p:cxnSp>
        <p:nvCxnSpPr>
          <p:cNvPr id="17429" name="Straight Connector 26"/>
          <p:cNvCxnSpPr>
            <a:cxnSpLocks noChangeShapeType="1"/>
          </p:cNvCxnSpPr>
          <p:nvPr/>
        </p:nvCxnSpPr>
        <p:spPr bwMode="auto">
          <a:xfrm>
            <a:off x="228600" y="3276600"/>
            <a:ext cx="8458200" cy="0"/>
          </a:xfrm>
          <a:prstGeom prst="line">
            <a:avLst/>
          </a:prstGeom>
          <a:noFill/>
          <a:ln w="63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04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ChangeArrowheads="1"/>
          </p:cNvSpPr>
          <p:nvPr/>
        </p:nvSpPr>
        <p:spPr bwMode="auto">
          <a:xfrm>
            <a:off x="6065838" y="5067300"/>
            <a:ext cx="55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42</a:t>
            </a:r>
          </a:p>
        </p:txBody>
      </p:sp>
      <p:sp>
        <p:nvSpPr>
          <p:cNvPr id="1843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Assignment vs. binding</a:t>
            </a:r>
            <a:endParaRPr lang="en-US" altLang="en-US" sz="3600" b="0"/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670425" y="2511425"/>
            <a:ext cx="224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location</a:t>
            </a:r>
            <a:r>
              <a:rPr lang="en-US" altLang="en-US" sz="1400" b="0">
                <a:solidFill>
                  <a:srgbClr val="008000"/>
                </a:solidFill>
              </a:rPr>
              <a:t> named answer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0813" y="9906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</a:rPr>
              <a:t>Assignment: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263525" y="4419600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 41)</a:t>
            </a:r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6508750" y="3454400"/>
            <a:ext cx="2332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a name (label) onto otherwise anonymous data</a:t>
            </a:r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6727825" y="5143500"/>
            <a:ext cx="221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label</a:t>
            </a:r>
            <a:r>
              <a:rPr lang="en-US" altLang="en-US" sz="1400" b="0">
                <a:solidFill>
                  <a:srgbClr val="008000"/>
                </a:solidFill>
              </a:rPr>
              <a:t>, answer, now placed on the data, 42</a:t>
            </a:r>
            <a:endParaRPr lang="en-US" altLang="en-US" sz="1400" b="0" i="1">
              <a:solidFill>
                <a:srgbClr val="008000"/>
              </a:solidFill>
            </a:endParaRPr>
          </a:p>
        </p:txBody>
      </p:sp>
      <p:sp>
        <p:nvSpPr>
          <p:cNvPr id="18441" name="AutoShape 21"/>
          <p:cNvSpPr>
            <a:spLocks noChangeArrowheads="1"/>
          </p:cNvSpPr>
          <p:nvPr/>
        </p:nvSpPr>
        <p:spPr bwMode="auto">
          <a:xfrm>
            <a:off x="5027613" y="1638300"/>
            <a:ext cx="1600200" cy="838200"/>
          </a:xfrm>
          <a:prstGeom prst="cube">
            <a:avLst>
              <a:gd name="adj" fmla="val 30116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22"/>
          <p:cNvSpPr>
            <a:spLocks noChangeArrowheads="1"/>
          </p:cNvSpPr>
          <p:nvPr/>
        </p:nvSpPr>
        <p:spPr bwMode="auto">
          <a:xfrm>
            <a:off x="5678488" y="2171700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18443" name="Rectangle 23"/>
          <p:cNvSpPr>
            <a:spLocks noChangeArrowheads="1"/>
          </p:cNvSpPr>
          <p:nvPr/>
        </p:nvSpPr>
        <p:spPr bwMode="auto">
          <a:xfrm>
            <a:off x="6016625" y="4281488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8444" name="Rectangle 24"/>
          <p:cNvSpPr>
            <a:spLocks noChangeArrowheads="1"/>
          </p:cNvSpPr>
          <p:nvPr/>
        </p:nvSpPr>
        <p:spPr bwMode="auto">
          <a:xfrm>
            <a:off x="5524500" y="155098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8445" name="AutoShape 20"/>
          <p:cNvSpPr>
            <a:spLocks noChangeArrowheads="1"/>
          </p:cNvSpPr>
          <p:nvPr/>
        </p:nvSpPr>
        <p:spPr bwMode="auto">
          <a:xfrm>
            <a:off x="5337175" y="5360988"/>
            <a:ext cx="990600" cy="304800"/>
          </a:xfrm>
          <a:prstGeom prst="foldedCorner">
            <a:avLst>
              <a:gd name="adj" fmla="val 47116"/>
            </a:avLst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5332413" y="5334000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113" y="1352550"/>
            <a:ext cx="2605087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in Java, C, C++, 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9113" y="3810000"/>
            <a:ext cx="418465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in Racket, Python, ML, …</a:t>
            </a:r>
          </a:p>
        </p:txBody>
      </p:sp>
      <p:sp>
        <p:nvSpPr>
          <p:cNvPr id="18449" name="Text Box 14"/>
          <p:cNvSpPr txBox="1">
            <a:spLocks noChangeArrowheads="1"/>
          </p:cNvSpPr>
          <p:nvPr/>
        </p:nvSpPr>
        <p:spPr bwMode="auto">
          <a:xfrm>
            <a:off x="365125" y="4945063"/>
            <a:ext cx="293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C00000"/>
                </a:solidFill>
              </a:rPr>
              <a:t>Next:    </a:t>
            </a:r>
            <a:r>
              <a:rPr lang="en-US" altLang="en-US" sz="1400">
                <a:latin typeface="Courier New" pitchFamily="49" charset="0"/>
              </a:rPr>
              <a:t>(define answer 42)</a:t>
            </a:r>
          </a:p>
        </p:txBody>
      </p:sp>
      <p:sp>
        <p:nvSpPr>
          <p:cNvPr id="18450" name="Text Box 14"/>
          <p:cNvSpPr txBox="1">
            <a:spLocks noChangeArrowheads="1"/>
          </p:cNvSpPr>
          <p:nvPr/>
        </p:nvSpPr>
        <p:spPr bwMode="auto">
          <a:xfrm>
            <a:off x="609600" y="1676400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answer = 41</a:t>
            </a:r>
          </a:p>
        </p:txBody>
      </p:sp>
      <p:sp>
        <p:nvSpPr>
          <p:cNvPr id="18451" name="Text Box 15"/>
          <p:cNvSpPr txBox="1">
            <a:spLocks noChangeArrowheads="1"/>
          </p:cNvSpPr>
          <p:nvPr/>
        </p:nvSpPr>
        <p:spPr bwMode="auto">
          <a:xfrm>
            <a:off x="6537325" y="1123950"/>
            <a:ext cx="240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data into a named location</a:t>
            </a:r>
          </a:p>
        </p:txBody>
      </p:sp>
      <p:sp>
        <p:nvSpPr>
          <p:cNvPr id="18452" name="Text Box 14"/>
          <p:cNvSpPr txBox="1">
            <a:spLocks noChangeArrowheads="1"/>
          </p:cNvSpPr>
          <p:nvPr/>
        </p:nvSpPr>
        <p:spPr bwMode="auto">
          <a:xfrm>
            <a:off x="949325" y="2133600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C00000"/>
                </a:solidFill>
              </a:rPr>
              <a:t>Next:    </a:t>
            </a:r>
            <a:r>
              <a:rPr lang="en-US" altLang="en-US" sz="1400">
                <a:latin typeface="Courier New" pitchFamily="49" charset="0"/>
              </a:rPr>
              <a:t>answer = 42</a:t>
            </a:r>
          </a:p>
        </p:txBody>
      </p:sp>
      <p:sp>
        <p:nvSpPr>
          <p:cNvPr id="18453" name="Text Box 17"/>
          <p:cNvSpPr txBox="1">
            <a:spLocks noChangeArrowheads="1"/>
          </p:cNvSpPr>
          <p:nvPr/>
        </p:nvSpPr>
        <p:spPr bwMode="auto">
          <a:xfrm>
            <a:off x="192088" y="3363913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Binding:</a:t>
            </a:r>
          </a:p>
        </p:txBody>
      </p:sp>
      <p:cxnSp>
        <p:nvCxnSpPr>
          <p:cNvPr id="18454" name="Straight Connector 26"/>
          <p:cNvCxnSpPr>
            <a:cxnSpLocks noChangeShapeType="1"/>
          </p:cNvCxnSpPr>
          <p:nvPr/>
        </p:nvCxnSpPr>
        <p:spPr bwMode="auto">
          <a:xfrm>
            <a:off x="228600" y="3276600"/>
            <a:ext cx="8458200" cy="0"/>
          </a:xfrm>
          <a:prstGeom prst="line">
            <a:avLst/>
          </a:prstGeom>
          <a:noFill/>
          <a:ln w="63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Straight Connector 2"/>
          <p:cNvCxnSpPr>
            <a:cxnSpLocks noChangeShapeType="1"/>
          </p:cNvCxnSpPr>
          <p:nvPr/>
        </p:nvCxnSpPr>
        <p:spPr bwMode="auto">
          <a:xfrm flipV="1">
            <a:off x="5576888" y="1647825"/>
            <a:ext cx="496887" cy="249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010275" y="1558925"/>
            <a:ext cx="508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>
                <a:latin typeface="Courier New" pitchFamily="49" charset="0"/>
              </a:rPr>
              <a:t>42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27075" y="5884863"/>
            <a:ext cx="2209800" cy="5238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SAFER</a:t>
            </a:r>
            <a:r>
              <a:rPr lang="en-US" altLang="en-US" sz="1400" b="0"/>
              <a:t>!  Data is never overwritten or destroyed!</a:t>
            </a:r>
          </a:p>
        </p:txBody>
      </p:sp>
    </p:spTree>
    <p:extLst>
      <p:ext uri="{BB962C8B-B14F-4D97-AF65-F5344CB8AC3E}">
        <p14:creationId xmlns:p14="http://schemas.microsoft.com/office/powerpoint/2010/main" val="8400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008063" y="228600"/>
            <a:ext cx="7221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/>
              <a:t>Functional</a:t>
            </a:r>
            <a:r>
              <a:rPr lang="en-US" altLang="en-US" sz="4200" b="0" dirty="0" smtClean="0"/>
              <a:t> programming…</a:t>
            </a:r>
            <a:endParaRPr lang="en-US" altLang="en-US" sz="3600" b="0" dirty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2524125"/>
            <a:ext cx="73914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(lambda (wrapee) (list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 </a:t>
            </a:r>
            <a:r>
              <a:rPr lang="en-US" altLang="en-US">
                <a:latin typeface="Courier New" pitchFamily="49" charset="0"/>
              </a:rPr>
              <a:t>wrapee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)))</a:t>
            </a: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915988" y="486886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latin typeface="Courier New" pitchFamily="49" charset="0"/>
              </a:rPr>
              <a:t>'w) 'o)</a:t>
            </a:r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304800" y="1612900"/>
            <a:ext cx="4465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they can be </a:t>
            </a:r>
            <a:r>
              <a:rPr lang="en-US" altLang="en-US" sz="2100" i="1">
                <a:latin typeface="Cambria" pitchFamily="18" charset="0"/>
              </a:rPr>
              <a:t>returned</a:t>
            </a:r>
            <a:r>
              <a:rPr lang="en-US" altLang="en-US" sz="2100">
                <a:latin typeface="Cambria" pitchFamily="18" charset="0"/>
              </a:rPr>
              <a:t>: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04800" y="389731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What will happen, then, if we call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304800" y="1219200"/>
            <a:ext cx="55038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Since functions can be </a:t>
            </a:r>
            <a:r>
              <a:rPr lang="en-US" altLang="en-US" sz="2100" i="1">
                <a:latin typeface="Cambria" pitchFamily="18" charset="0"/>
              </a:rPr>
              <a:t>anonymous</a:t>
            </a:r>
            <a:r>
              <a:rPr lang="en-US" altLang="en-US" sz="2100" b="0" i="1">
                <a:latin typeface="Cambria" pitchFamily="18" charset="0"/>
              </a:rPr>
              <a:t>,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2" name="Text Box 45"/>
          <p:cNvSpPr txBox="1">
            <a:spLocks noChangeArrowheads="1"/>
          </p:cNvSpPr>
          <p:nvPr/>
        </p:nvSpPr>
        <p:spPr bwMode="auto">
          <a:xfrm>
            <a:off x="588963" y="6067425"/>
            <a:ext cx="65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Agreed!</a:t>
            </a:r>
          </a:p>
        </p:txBody>
      </p:sp>
      <p:grpSp>
        <p:nvGrpSpPr>
          <p:cNvPr id="21513" name="Group 49"/>
          <p:cNvGrpSpPr>
            <a:grpSpLocks/>
          </p:cNvGrpSpPr>
          <p:nvPr/>
        </p:nvGrpSpPr>
        <p:grpSpPr bwMode="auto">
          <a:xfrm>
            <a:off x="177800" y="6119813"/>
            <a:ext cx="466725" cy="517525"/>
            <a:chOff x="2928" y="1051"/>
            <a:chExt cx="840" cy="957"/>
          </a:xfrm>
        </p:grpSpPr>
        <p:sp>
          <p:nvSpPr>
            <p:cNvPr id="2151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5783263" y="6362700"/>
            <a:ext cx="3197225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i="1">
                <a:solidFill>
                  <a:srgbClr val="008000"/>
                </a:solidFill>
                <a:latin typeface="Cambria" pitchFamily="18" charset="0"/>
              </a:rPr>
              <a:t>Try this at the interpreter!</a:t>
            </a:r>
          </a:p>
        </p:txBody>
      </p:sp>
    </p:spTree>
    <p:extLst>
      <p:ext uri="{BB962C8B-B14F-4D97-AF65-F5344CB8AC3E}">
        <p14:creationId xmlns:p14="http://schemas.microsoft.com/office/powerpoint/2010/main" val="20226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Functions are data, too!</a:t>
            </a:r>
            <a:endParaRPr lang="en-US" altLang="en-US" sz="3600" b="0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79400" y="3967163"/>
            <a:ext cx="513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(define answer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49" charset="0"/>
              </a:rPr>
              <a:t>   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(lambda (x) (+ x 1))</a:t>
            </a:r>
            <a:r>
              <a:rPr lang="en-US" altLang="en-US" dirty="0">
                <a:latin typeface="Courier New" pitchFamily="49" charset="0"/>
              </a:rPr>
              <a:t>)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6553200" y="1447800"/>
            <a:ext cx="2332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a name (label) onto otherwise anonymous data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4389438" y="2781300"/>
            <a:ext cx="352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unlabeled data, 41 </a:t>
            </a:r>
          </a:p>
        </p:txBody>
      </p:sp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5867400" y="2447925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5613400" y="399256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00000"/>
                </a:solidFill>
                <a:latin typeface="Courier New" pitchFamily="49" charset="0"/>
              </a:rPr>
              <a:t>(lambda (x) (+ x 1))</a:t>
            </a:r>
          </a:p>
        </p:txBody>
      </p:sp>
      <p:sp>
        <p:nvSpPr>
          <p:cNvPr id="19464" name="AutoShape 22"/>
          <p:cNvSpPr>
            <a:spLocks noChangeArrowheads="1"/>
          </p:cNvSpPr>
          <p:nvPr/>
        </p:nvSpPr>
        <p:spPr bwMode="auto">
          <a:xfrm>
            <a:off x="5226050" y="4229100"/>
            <a:ext cx="990600" cy="304800"/>
          </a:xfrm>
          <a:prstGeom prst="foldedCorner">
            <a:avLst>
              <a:gd name="adj" fmla="val 47116"/>
            </a:avLst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23"/>
          <p:cNvSpPr>
            <a:spLocks noChangeArrowheads="1"/>
          </p:cNvSpPr>
          <p:nvPr/>
        </p:nvSpPr>
        <p:spPr bwMode="auto">
          <a:xfrm>
            <a:off x="5194300" y="4221163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19466" name="Text Box 24"/>
          <p:cNvSpPr txBox="1">
            <a:spLocks noChangeArrowheads="1"/>
          </p:cNvSpPr>
          <p:nvPr/>
        </p:nvSpPr>
        <p:spPr bwMode="auto">
          <a:xfrm>
            <a:off x="1946275" y="6097588"/>
            <a:ext cx="529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i="1">
                <a:latin typeface="Cambria" pitchFamily="18" charset="0"/>
              </a:rPr>
              <a:t>A label can be used for </a:t>
            </a:r>
            <a:r>
              <a:rPr lang="en-US" altLang="en-US" b="0" i="1">
                <a:solidFill>
                  <a:srgbClr val="C00000"/>
                </a:solidFill>
                <a:latin typeface="Cambria" pitchFamily="18" charset="0"/>
              </a:rPr>
              <a:t>any kind </a:t>
            </a:r>
            <a:r>
              <a:rPr lang="en-US" altLang="en-US" b="0" i="1">
                <a:latin typeface="Cambria" pitchFamily="18" charset="0"/>
              </a:rPr>
              <a:t>of data!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63525" y="2543175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 41)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192088" y="1508125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Binding:</a:t>
            </a:r>
          </a:p>
        </p:txBody>
      </p:sp>
    </p:spTree>
    <p:extLst>
      <p:ext uri="{BB962C8B-B14F-4D97-AF65-F5344CB8AC3E}">
        <p14:creationId xmlns:p14="http://schemas.microsoft.com/office/powerpoint/2010/main" val="23341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1149350" y="5848350"/>
            <a:ext cx="5192713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143000" y="3429000"/>
            <a:ext cx="519906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1413" y="1360488"/>
            <a:ext cx="5199062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2048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Syntactic Sugar</a:t>
            </a:r>
            <a:endParaRPr lang="en-US" altLang="en-US" sz="3600" b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19200" y="1573213"/>
            <a:ext cx="28860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 </a:t>
            </a:r>
            <a:r>
              <a:rPr lang="en-US" altLang="en-US">
                <a:latin typeface="Courier New" pitchFamily="49" charset="0"/>
              </a:rPr>
              <a:t>x)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(+ x 1))</a:t>
            </a:r>
          </a:p>
        </p:txBody>
      </p:sp>
      <p:grpSp>
        <p:nvGrpSpPr>
          <p:cNvPr id="20487" name="Group 63"/>
          <p:cNvGrpSpPr>
            <a:grpSpLocks/>
          </p:cNvGrpSpPr>
          <p:nvPr/>
        </p:nvGrpSpPr>
        <p:grpSpPr bwMode="auto">
          <a:xfrm>
            <a:off x="8367713" y="347663"/>
            <a:ext cx="388937" cy="388937"/>
            <a:chOff x="1824" y="4512"/>
            <a:chExt cx="528" cy="241"/>
          </a:xfrm>
        </p:grpSpPr>
        <p:sp>
          <p:nvSpPr>
            <p:cNvPr id="20514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6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2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88" name="Text Box 36"/>
          <p:cNvSpPr txBox="1">
            <a:spLocks noChangeArrowheads="1"/>
          </p:cNvSpPr>
          <p:nvPr/>
        </p:nvSpPr>
        <p:spPr bwMode="auto">
          <a:xfrm>
            <a:off x="7467600" y="1524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Did someone say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sugar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0489" name="Text Box 37"/>
          <p:cNvSpPr txBox="1">
            <a:spLocks noChangeArrowheads="1"/>
          </p:cNvSpPr>
          <p:nvPr/>
        </p:nvSpPr>
        <p:spPr bwMode="auto">
          <a:xfrm>
            <a:off x="1219200" y="3521075"/>
            <a:ext cx="454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</a:t>
            </a:r>
            <a:endParaRPr lang="en-US" altLang="en-US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>
                <a:latin typeface="Courier New" pitchFamily="49" charset="0"/>
              </a:rPr>
              <a:t>   (lambda (x) (+ x 1))</a:t>
            </a:r>
          </a:p>
        </p:txBody>
      </p:sp>
      <p:sp>
        <p:nvSpPr>
          <p:cNvPr id="20490" name="Text Box 38"/>
          <p:cNvSpPr txBox="1">
            <a:spLocks noChangeArrowheads="1"/>
          </p:cNvSpPr>
          <p:nvPr/>
        </p:nvSpPr>
        <p:spPr bwMode="auto">
          <a:xfrm>
            <a:off x="304800" y="760413"/>
            <a:ext cx="836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This:</a:t>
            </a:r>
          </a:p>
        </p:txBody>
      </p:sp>
      <p:sp>
        <p:nvSpPr>
          <p:cNvPr id="20491" name="Text Box 39"/>
          <p:cNvSpPr txBox="1">
            <a:spLocks noChangeArrowheads="1"/>
          </p:cNvSpPr>
          <p:nvPr/>
        </p:nvSpPr>
        <p:spPr bwMode="auto">
          <a:xfrm>
            <a:off x="304800" y="2543175"/>
            <a:ext cx="755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Cambria" pitchFamily="18" charset="0"/>
              </a:rPr>
              <a:t>is simply a convenient shortcut for expressing a binding:</a:t>
            </a:r>
          </a:p>
        </p:txBody>
      </p:sp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3124200" y="2874963"/>
            <a:ext cx="1154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i="1">
                <a:solidFill>
                  <a:srgbClr val="800000"/>
                </a:solidFill>
                <a:latin typeface="Cambria" pitchFamily="18" charset="0"/>
              </a:rPr>
              <a:t>syntactic sugar</a:t>
            </a:r>
            <a:endParaRPr lang="en-US" altLang="en-US" b="0" i="1">
              <a:solidFill>
                <a:srgbClr val="800000"/>
              </a:solidFill>
              <a:latin typeface="Cambria" pitchFamily="18" charset="0"/>
            </a:endParaRPr>
          </a:p>
        </p:txBody>
      </p:sp>
      <p:sp>
        <p:nvSpPr>
          <p:cNvPr id="20493" name="Text Box 41"/>
          <p:cNvSpPr txBox="1">
            <a:spLocks noChangeArrowheads="1"/>
          </p:cNvSpPr>
          <p:nvPr/>
        </p:nvSpPr>
        <p:spPr bwMode="auto">
          <a:xfrm>
            <a:off x="304800" y="48768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Functions are </a:t>
            </a:r>
            <a:r>
              <a:rPr lang="en-US" altLang="en-US" sz="1800" i="1">
                <a:solidFill>
                  <a:srgbClr val="FF0000"/>
                </a:solidFill>
                <a:latin typeface="Cambria" pitchFamily="18" charset="0"/>
              </a:rPr>
              <a:t>first-class objects</a:t>
            </a:r>
            <a:r>
              <a:rPr lang="en-US" altLang="en-US" sz="1800" b="0" i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en-US" sz="1800" b="0">
                <a:latin typeface="Cambria" pitchFamily="18" charset="0"/>
              </a:rPr>
              <a:t>in Racket - or any functional language.</a:t>
            </a:r>
          </a:p>
        </p:txBody>
      </p:sp>
      <p:sp>
        <p:nvSpPr>
          <p:cNvPr id="20494" name="Text Box 44"/>
          <p:cNvSpPr txBox="1">
            <a:spLocks noChangeArrowheads="1"/>
          </p:cNvSpPr>
          <p:nvPr/>
        </p:nvSpPr>
        <p:spPr bwMode="auto">
          <a:xfrm>
            <a:off x="304800" y="5181600"/>
            <a:ext cx="667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Cambria" pitchFamily="18" charset="0"/>
              </a:rPr>
              <a:t>Like data, </a:t>
            </a:r>
            <a:r>
              <a:rPr lang="en-US" altLang="en-US" sz="1800" i="1">
                <a:latin typeface="Cambria" pitchFamily="18" charset="0"/>
              </a:rPr>
              <a:t>they need not have names</a:t>
            </a:r>
            <a:r>
              <a:rPr lang="en-US" altLang="en-US" sz="1800" b="0">
                <a:latin typeface="Cambria" pitchFamily="18" charset="0"/>
              </a:rPr>
              <a:t>. So, what is…</a:t>
            </a:r>
          </a:p>
        </p:txBody>
      </p:sp>
      <p:sp>
        <p:nvSpPr>
          <p:cNvPr id="20495" name="Rectangle 45"/>
          <p:cNvSpPr>
            <a:spLocks noChangeArrowheads="1"/>
          </p:cNvSpPr>
          <p:nvPr/>
        </p:nvSpPr>
        <p:spPr bwMode="auto">
          <a:xfrm>
            <a:off x="1066800" y="6019800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((lambda (x) (* x x))  12)</a:t>
            </a:r>
          </a:p>
        </p:txBody>
      </p:sp>
      <p:sp>
        <p:nvSpPr>
          <p:cNvPr id="20496" name="Text Box 59"/>
          <p:cNvSpPr txBox="1">
            <a:spLocks noChangeArrowheads="1"/>
          </p:cNvSpPr>
          <p:nvPr/>
        </p:nvSpPr>
        <p:spPr bwMode="auto">
          <a:xfrm>
            <a:off x="6904038" y="58674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This really looks gross!</a:t>
            </a:r>
          </a:p>
        </p:txBody>
      </p:sp>
      <p:pic>
        <p:nvPicPr>
          <p:cNvPr id="20497" name="Picture 6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29000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61"/>
          <p:cNvSpPr txBox="1">
            <a:spLocks noChangeArrowheads="1"/>
          </p:cNvSpPr>
          <p:nvPr/>
        </p:nvSpPr>
        <p:spPr bwMode="auto">
          <a:xfrm>
            <a:off x="8412163" y="35814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Symbol" pitchFamily="18" charset="2"/>
                <a:sym typeface="Symbol" pitchFamily="18" charset="2"/>
              </a:rPr>
              <a:t></a:t>
            </a:r>
            <a:endParaRPr lang="en-US" altLang="en-US"/>
          </a:p>
        </p:txBody>
      </p:sp>
      <p:grpSp>
        <p:nvGrpSpPr>
          <p:cNvPr id="20499" name="Group 49"/>
          <p:cNvGrpSpPr>
            <a:grpSpLocks/>
          </p:cNvGrpSpPr>
          <p:nvPr/>
        </p:nvGrpSpPr>
        <p:grpSpPr bwMode="auto">
          <a:xfrm>
            <a:off x="7861300" y="5962650"/>
            <a:ext cx="466725" cy="517525"/>
            <a:chOff x="2928" y="1051"/>
            <a:chExt cx="840" cy="957"/>
          </a:xfrm>
        </p:grpSpPr>
        <p:sp>
          <p:nvSpPr>
            <p:cNvPr id="205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0" name="Text Box 59"/>
          <p:cNvSpPr txBox="1">
            <a:spLocks noChangeArrowheads="1"/>
          </p:cNvSpPr>
          <p:nvPr/>
        </p:nvSpPr>
        <p:spPr bwMode="auto">
          <a:xfrm>
            <a:off x="8364538" y="6188075"/>
            <a:ext cx="7794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Maybe it </a:t>
            </a:r>
            <a:r>
              <a:rPr lang="en-US" altLang="en-US" sz="1000" i="1">
                <a:solidFill>
                  <a:srgbClr val="008000"/>
                </a:solidFill>
                <a:latin typeface="Cambria" pitchFamily="18" charset="0"/>
              </a:rPr>
              <a:t>does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 need sugar!</a:t>
            </a:r>
          </a:p>
        </p:txBody>
      </p:sp>
    </p:spTree>
    <p:extLst>
      <p:ext uri="{BB962C8B-B14F-4D97-AF65-F5344CB8AC3E}">
        <p14:creationId xmlns:p14="http://schemas.microsoft.com/office/powerpoint/2010/main" val="32746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1693863" y="76200"/>
            <a:ext cx="5832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Functions </a:t>
            </a:r>
            <a:r>
              <a:rPr lang="en-US" altLang="en-US" sz="4200" b="0" i="1"/>
              <a:t>anywhere!</a:t>
            </a:r>
            <a:endParaRPr lang="en-US" altLang="en-US" sz="3600" b="0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2524125"/>
            <a:ext cx="73914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(lambda (wrapee) (list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 </a:t>
            </a:r>
            <a:r>
              <a:rPr lang="en-US" altLang="en-US">
                <a:latin typeface="Courier New" pitchFamily="49" charset="0"/>
              </a:rPr>
              <a:t>wrapee </a:t>
            </a:r>
            <a:r>
              <a:rPr lang="en-US" altLang="en-US">
                <a:solidFill>
                  <a:srgbClr val="800000"/>
                </a:solidFill>
                <a:latin typeface="Courier New" pitchFamily="49" charset="0"/>
              </a:rPr>
              <a:t>x</a:t>
            </a:r>
            <a:r>
              <a:rPr lang="en-US" altLang="en-US">
                <a:latin typeface="Courier New" pitchFamily="49" charset="0"/>
              </a:rPr>
              <a:t>)))</a:t>
            </a:r>
          </a:p>
        </p:txBody>
      </p:sp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915988" y="486886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wrap </a:t>
            </a:r>
            <a:r>
              <a:rPr lang="en-US" altLang="en-US">
                <a:latin typeface="Courier New" pitchFamily="49" charset="0"/>
              </a:rPr>
              <a:t>'w) 'o)</a:t>
            </a:r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304800" y="1612900"/>
            <a:ext cx="4465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they can be </a:t>
            </a:r>
            <a:r>
              <a:rPr lang="en-US" altLang="en-US" sz="2100" i="1">
                <a:latin typeface="Cambria" pitchFamily="18" charset="0"/>
              </a:rPr>
              <a:t>returned</a:t>
            </a:r>
            <a:r>
              <a:rPr lang="en-US" altLang="en-US" sz="2100">
                <a:latin typeface="Cambria" pitchFamily="18" charset="0"/>
              </a:rPr>
              <a:t>: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04800" y="389731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What will happen, then, if we call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304800" y="1219200"/>
            <a:ext cx="55038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>
                <a:latin typeface="Cambria" pitchFamily="18" charset="0"/>
              </a:rPr>
              <a:t>Since functions can be </a:t>
            </a:r>
            <a:r>
              <a:rPr lang="en-US" altLang="en-US" sz="2100" i="1">
                <a:latin typeface="Cambria" pitchFamily="18" charset="0"/>
              </a:rPr>
              <a:t>anonymous</a:t>
            </a:r>
            <a:r>
              <a:rPr lang="en-US" altLang="en-US" sz="2100" b="0" i="1">
                <a:latin typeface="Cambria" pitchFamily="18" charset="0"/>
              </a:rPr>
              <a:t>,</a:t>
            </a:r>
            <a:endParaRPr lang="en-US" altLang="en-US" sz="2100" b="0">
              <a:latin typeface="Cambria" pitchFamily="18" charset="0"/>
            </a:endParaRPr>
          </a:p>
        </p:txBody>
      </p:sp>
      <p:sp>
        <p:nvSpPr>
          <p:cNvPr id="21512" name="Text Box 45"/>
          <p:cNvSpPr txBox="1">
            <a:spLocks noChangeArrowheads="1"/>
          </p:cNvSpPr>
          <p:nvPr/>
        </p:nvSpPr>
        <p:spPr bwMode="auto">
          <a:xfrm>
            <a:off x="588963" y="6067425"/>
            <a:ext cx="65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Agreed!</a:t>
            </a:r>
          </a:p>
        </p:txBody>
      </p:sp>
      <p:grpSp>
        <p:nvGrpSpPr>
          <p:cNvPr id="21513" name="Group 49"/>
          <p:cNvGrpSpPr>
            <a:grpSpLocks/>
          </p:cNvGrpSpPr>
          <p:nvPr/>
        </p:nvGrpSpPr>
        <p:grpSpPr bwMode="auto">
          <a:xfrm>
            <a:off x="177800" y="6119813"/>
            <a:ext cx="466725" cy="517525"/>
            <a:chOff x="2928" y="1051"/>
            <a:chExt cx="840" cy="957"/>
          </a:xfrm>
        </p:grpSpPr>
        <p:sp>
          <p:nvSpPr>
            <p:cNvPr id="2151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5783263" y="6362700"/>
            <a:ext cx="3197225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i="1">
                <a:solidFill>
                  <a:srgbClr val="008000"/>
                </a:solidFill>
                <a:latin typeface="Cambria" pitchFamily="18" charset="0"/>
              </a:rPr>
              <a:t>Try this at the interpreter!</a:t>
            </a:r>
          </a:p>
        </p:txBody>
      </p:sp>
    </p:spTree>
    <p:extLst>
      <p:ext uri="{BB962C8B-B14F-4D97-AF65-F5344CB8AC3E}">
        <p14:creationId xmlns:p14="http://schemas.microsoft.com/office/powerpoint/2010/main" val="11083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8"/>
          <p:cNvSpPr txBox="1">
            <a:spLocks noChangeArrowheads="1"/>
          </p:cNvSpPr>
          <p:nvPr/>
        </p:nvSpPr>
        <p:spPr bwMode="auto">
          <a:xfrm>
            <a:off x="5376863" y="101600"/>
            <a:ext cx="361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700" b="0" i="1">
                <a:latin typeface="Cambria" pitchFamily="18" charset="0"/>
              </a:rPr>
              <a:t>Thought experiments…</a:t>
            </a:r>
          </a:p>
        </p:txBody>
      </p:sp>
      <p:sp>
        <p:nvSpPr>
          <p:cNvPr id="25604" name="Rectangle 13"/>
          <p:cNvSpPr>
            <a:spLocks noChangeArrowheads="1"/>
          </p:cNvSpPr>
          <p:nvPr/>
        </p:nvSpPr>
        <p:spPr bwMode="auto">
          <a:xfrm>
            <a:off x="5915025" y="5935663"/>
            <a:ext cx="3000375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b="0" dirty="0"/>
              <a:t>Write </a:t>
            </a:r>
            <a:r>
              <a:rPr lang="en-US" sz="1400" dirty="0">
                <a:latin typeface="Courier New" pitchFamily="49" charset="0"/>
              </a:rPr>
              <a:t>(drop-more k L)</a:t>
            </a:r>
            <a:r>
              <a:rPr lang="en-US" sz="1400" b="0" dirty="0"/>
              <a:t>to return L </a:t>
            </a:r>
            <a:r>
              <a:rPr lang="en-US" sz="1400" i="1" dirty="0"/>
              <a:t>without the elements larger than k.</a:t>
            </a:r>
          </a:p>
        </p:txBody>
      </p:sp>
      <p:sp>
        <p:nvSpPr>
          <p:cNvPr id="46084" name="Text Box 29"/>
          <p:cNvSpPr txBox="1">
            <a:spLocks noChangeArrowheads="1"/>
          </p:cNvSpPr>
          <p:nvPr/>
        </p:nvSpPr>
        <p:spPr bwMode="auto">
          <a:xfrm>
            <a:off x="228600" y="228600"/>
            <a:ext cx="7810500" cy="9286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defRPr/>
            </a:pPr>
            <a:r>
              <a:rPr lang="en-US" sz="1500" dirty="0" smtClean="0">
                <a:latin typeface="Courier New" charset="0"/>
              </a:rPr>
              <a:t>(</a:t>
            </a:r>
            <a:r>
              <a:rPr lang="en-US" sz="1500" dirty="0" smtClean="0">
                <a:solidFill>
                  <a:srgbClr val="FF0000"/>
                </a:solidFill>
                <a:latin typeface="Courier New" charset="0"/>
              </a:rPr>
              <a:t>sort</a:t>
            </a:r>
            <a:r>
              <a:rPr lang="en-US" sz="1500" dirty="0" smtClean="0">
                <a:solidFill>
                  <a:srgbClr val="800000"/>
                </a:solidFill>
                <a:latin typeface="Courier New" charset="0"/>
              </a:rPr>
              <a:t> </a:t>
            </a:r>
            <a:r>
              <a:rPr lang="en-US" sz="1500" dirty="0" smtClean="0">
                <a:latin typeface="Courier New" charset="0"/>
              </a:rPr>
              <a:t>'(</a:t>
            </a:r>
            <a:r>
              <a:rPr lang="en-US" sz="1500" dirty="0" smtClean="0">
                <a:solidFill>
                  <a:srgbClr val="008000"/>
                </a:solidFill>
                <a:latin typeface="Courier New" charset="0"/>
              </a:rPr>
              <a:t>"works" "way" "no" "this"</a:t>
            </a:r>
            <a:r>
              <a:rPr lang="en-US" sz="1500" dirty="0" smtClean="0">
                <a:latin typeface="Courier New" charset="0"/>
              </a:rPr>
              <a:t>) </a:t>
            </a:r>
          </a:p>
          <a:p>
            <a:pPr algn="l">
              <a:lnSpc>
                <a:spcPct val="50000"/>
              </a:lnSpc>
              <a:defRPr/>
            </a:pPr>
            <a:r>
              <a:rPr lang="en-US" sz="1500" dirty="0" smtClean="0">
                <a:latin typeface="Courier New" charset="0"/>
              </a:rPr>
              <a:t>      </a:t>
            </a:r>
            <a:r>
              <a:rPr lang="en-US" sz="1500" dirty="0" smtClean="0">
                <a:solidFill>
                  <a:srgbClr val="090BF3"/>
                </a:solidFill>
                <a:latin typeface="Courier New" charset="0"/>
              </a:rPr>
              <a:t>(lambda (s1 s2) (&lt; (string-length s1)</a:t>
            </a:r>
          </a:p>
          <a:p>
            <a:pPr algn="l">
              <a:lnSpc>
                <a:spcPct val="50000"/>
              </a:lnSpc>
              <a:defRPr/>
            </a:pPr>
            <a:r>
              <a:rPr lang="en-US" sz="1500" dirty="0" smtClean="0">
                <a:solidFill>
                  <a:srgbClr val="090BF3"/>
                </a:solidFill>
                <a:latin typeface="Courier New" charset="0"/>
              </a:rPr>
              <a:t>                         (string-length s2)))</a:t>
            </a:r>
          </a:p>
          <a:p>
            <a:pPr algn="l">
              <a:lnSpc>
                <a:spcPct val="50000"/>
              </a:lnSpc>
              <a:defRPr/>
            </a:pPr>
            <a:r>
              <a:rPr lang="en-US" sz="1500" dirty="0" smtClean="0">
                <a:latin typeface="Courier New" charset="0"/>
              </a:rPr>
              <a:t>    )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;; end of sort</a:t>
            </a:r>
          </a:p>
        </p:txBody>
      </p:sp>
      <p:sp>
        <p:nvSpPr>
          <p:cNvPr id="27653" name="Rectangle 31"/>
          <p:cNvSpPr>
            <a:spLocks noChangeArrowheads="1"/>
          </p:cNvSpPr>
          <p:nvPr/>
        </p:nvSpPr>
        <p:spPr bwMode="auto">
          <a:xfrm>
            <a:off x="228600" y="5105400"/>
            <a:ext cx="276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(drop-more 60 '(52 60 65 101 133))</a:t>
            </a:r>
            <a:endParaRPr lang="en-US" altLang="en-US" sz="1400" b="0">
              <a:solidFill>
                <a:srgbClr val="090BF3"/>
              </a:solidFill>
              <a:latin typeface="Calibri" pitchFamily="34" charset="0"/>
            </a:endParaRPr>
          </a:p>
        </p:txBody>
      </p:sp>
      <p:sp>
        <p:nvSpPr>
          <p:cNvPr id="27654" name="Rectangle 32"/>
          <p:cNvSpPr>
            <a:spLocks noChangeArrowheads="1"/>
          </p:cNvSpPr>
          <p:nvPr/>
        </p:nvSpPr>
        <p:spPr bwMode="auto">
          <a:xfrm>
            <a:off x="4005263" y="5105400"/>
            <a:ext cx="744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'(52 60)</a:t>
            </a:r>
            <a:endParaRPr lang="en-US" altLang="en-US" sz="1400" b="0">
              <a:solidFill>
                <a:srgbClr val="090BF3"/>
              </a:solidFill>
              <a:latin typeface="Calibri" pitchFamily="34" charset="0"/>
            </a:endParaRPr>
          </a:p>
        </p:txBody>
      </p:sp>
      <p:sp>
        <p:nvSpPr>
          <p:cNvPr id="27655" name="Line 33"/>
          <p:cNvSpPr>
            <a:spLocks noChangeShapeType="1"/>
          </p:cNvSpPr>
          <p:nvPr/>
        </p:nvSpPr>
        <p:spPr bwMode="auto">
          <a:xfrm>
            <a:off x="3276600" y="5272088"/>
            <a:ext cx="5334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6" name="Line 34"/>
          <p:cNvSpPr>
            <a:spLocks noChangeShapeType="1"/>
          </p:cNvSpPr>
          <p:nvPr/>
        </p:nvSpPr>
        <p:spPr bwMode="auto">
          <a:xfrm>
            <a:off x="228600" y="17526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15025" y="1066800"/>
            <a:ext cx="25749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800" b="0" dirty="0"/>
              <a:t>What does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sort</a:t>
            </a:r>
            <a:r>
              <a:rPr lang="en-US" sz="1800" b="0" dirty="0"/>
              <a:t> return?</a:t>
            </a:r>
            <a:endParaRPr lang="en-US" sz="1800" i="1" dirty="0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304800" y="2362200"/>
            <a:ext cx="327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(smush L)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     </a:t>
            </a:r>
            <a:endParaRPr lang="en-US" altLang="en-US" sz="1800" b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915025" y="2133600"/>
            <a:ext cx="2574925" cy="738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b="0" dirty="0"/>
              <a:t>Write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smush</a:t>
            </a:r>
            <a:r>
              <a:rPr lang="en-US" sz="1400" dirty="0"/>
              <a:t> </a:t>
            </a:r>
            <a:r>
              <a:rPr lang="en-US" sz="1400" b="0" i="1" dirty="0"/>
              <a:t>in one line</a:t>
            </a:r>
            <a:r>
              <a:rPr lang="en-US" sz="1400" b="0" dirty="0"/>
              <a:t> to concatenate all of the elements of L. (L will contain only lists.)</a:t>
            </a:r>
          </a:p>
        </p:txBody>
      </p:sp>
      <p:sp>
        <p:nvSpPr>
          <p:cNvPr id="27660" name="Rectangle 31"/>
          <p:cNvSpPr>
            <a:spLocks noChangeArrowheads="1"/>
          </p:cNvSpPr>
          <p:nvPr/>
        </p:nvSpPr>
        <p:spPr bwMode="auto">
          <a:xfrm>
            <a:off x="228600" y="1889125"/>
            <a:ext cx="2901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(smush  '((t h i) (s i s) (s o c o) (o l)))</a:t>
            </a:r>
          </a:p>
        </p:txBody>
      </p:sp>
      <p:sp>
        <p:nvSpPr>
          <p:cNvPr id="27661" name="Rectangle 29"/>
          <p:cNvSpPr>
            <a:spLocks noChangeArrowheads="1"/>
          </p:cNvSpPr>
          <p:nvPr/>
        </p:nvSpPr>
        <p:spPr bwMode="auto">
          <a:xfrm>
            <a:off x="3333750" y="1890713"/>
            <a:ext cx="165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'(t h i s i s s o c o o l)</a:t>
            </a:r>
          </a:p>
        </p:txBody>
      </p:sp>
      <p:sp>
        <p:nvSpPr>
          <p:cNvPr id="27662" name="Line 42"/>
          <p:cNvSpPr>
            <a:spLocks noChangeShapeType="1"/>
          </p:cNvSpPr>
          <p:nvPr/>
        </p:nvSpPr>
        <p:spPr bwMode="auto">
          <a:xfrm>
            <a:off x="3022600" y="20653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04800" y="5472113"/>
            <a:ext cx="3736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(drop-more k L)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     </a:t>
            </a:r>
            <a:endParaRPr lang="en-US" altLang="en-US" sz="1800" b="0"/>
          </a:p>
        </p:txBody>
      </p:sp>
      <p:sp>
        <p:nvSpPr>
          <p:cNvPr id="27664" name="Text Box 8"/>
          <p:cNvSpPr txBox="1">
            <a:spLocks noChangeArrowheads="1"/>
          </p:cNvSpPr>
          <p:nvPr/>
        </p:nvSpPr>
        <p:spPr bwMode="auto">
          <a:xfrm>
            <a:off x="304800" y="4030663"/>
            <a:ext cx="3429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(addk k L)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    </a:t>
            </a:r>
            <a:endParaRPr lang="en-US" altLang="en-US" sz="1800" b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5915025" y="4048125"/>
            <a:ext cx="2771775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addk</a:t>
            </a:r>
            <a:r>
              <a:rPr lang="en-US" sz="1400" b="0" dirty="0"/>
              <a:t> should use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1400" b="0" dirty="0"/>
              <a:t> add k to each element of L (all are numeric)</a:t>
            </a:r>
          </a:p>
        </p:txBody>
      </p:sp>
      <p:sp>
        <p:nvSpPr>
          <p:cNvPr id="27666" name="Rectangle 31"/>
          <p:cNvSpPr>
            <a:spLocks noChangeArrowheads="1"/>
          </p:cNvSpPr>
          <p:nvPr/>
        </p:nvSpPr>
        <p:spPr bwMode="auto">
          <a:xfrm>
            <a:off x="228600" y="3649663"/>
            <a:ext cx="316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(addk  60  '(-18  101   8941))</a:t>
            </a:r>
          </a:p>
        </p:txBody>
      </p:sp>
      <p:sp>
        <p:nvSpPr>
          <p:cNvPr id="27667" name="Rectangle 35"/>
          <p:cNvSpPr>
            <a:spLocks noChangeArrowheads="1"/>
          </p:cNvSpPr>
          <p:nvPr/>
        </p:nvSpPr>
        <p:spPr bwMode="auto">
          <a:xfrm>
            <a:off x="2976563" y="3649663"/>
            <a:ext cx="1239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alibri" pitchFamily="34" charset="0"/>
              </a:rPr>
              <a:t>'(42 161 9001)</a:t>
            </a:r>
          </a:p>
        </p:txBody>
      </p:sp>
      <p:sp>
        <p:nvSpPr>
          <p:cNvPr id="27668" name="Line 43"/>
          <p:cNvSpPr>
            <a:spLocks noChangeShapeType="1"/>
          </p:cNvSpPr>
          <p:nvPr/>
        </p:nvSpPr>
        <p:spPr bwMode="auto">
          <a:xfrm>
            <a:off x="2578100" y="382905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69" name="Line 34"/>
          <p:cNvSpPr>
            <a:spLocks noChangeShapeType="1"/>
          </p:cNvSpPr>
          <p:nvPr/>
        </p:nvSpPr>
        <p:spPr bwMode="auto">
          <a:xfrm>
            <a:off x="228600" y="35814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0" name="Line 34"/>
          <p:cNvSpPr>
            <a:spLocks noChangeShapeType="1"/>
          </p:cNvSpPr>
          <p:nvPr/>
        </p:nvSpPr>
        <p:spPr bwMode="auto">
          <a:xfrm>
            <a:off x="228600" y="50292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52400" y="301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b="0" i="1"/>
              <a:t>Try it...</a:t>
            </a:r>
            <a:endParaRPr lang="en-US" altLang="en-US" sz="3200" b="0">
              <a:latin typeface="Comic Sans MS" pitchFamily="66" charset="0"/>
            </a:endParaRP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4686300" y="1727200"/>
            <a:ext cx="3429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(addk k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    </a:t>
            </a:r>
            <a:endParaRPr lang="en-US" altLang="en-US" sz="1600" b="0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1949450" y="169863"/>
            <a:ext cx="645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b="0"/>
              <a:t>Use only higher-order f'ns (not raw recursion) to write these functions:</a:t>
            </a:r>
            <a:endParaRPr lang="en-US" altLang="en-US" sz="1600"/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95250" y="1762125"/>
            <a:ext cx="3276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(smush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(     </a:t>
            </a:r>
            <a:endParaRPr lang="en-US" altLang="en-US" sz="1600" b="0"/>
          </a:p>
        </p:txBody>
      </p:sp>
      <p:sp>
        <p:nvSpPr>
          <p:cNvPr id="30726" name="Line 19"/>
          <p:cNvSpPr>
            <a:spLocks noChangeShapeType="1"/>
          </p:cNvSpPr>
          <p:nvPr/>
        </p:nvSpPr>
        <p:spPr bwMode="auto">
          <a:xfrm>
            <a:off x="228600" y="3211513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7" name="Rectangle 20"/>
          <p:cNvSpPr>
            <a:spLocks noChangeArrowheads="1"/>
          </p:cNvSpPr>
          <p:nvPr/>
        </p:nvSpPr>
        <p:spPr bwMode="auto">
          <a:xfrm>
            <a:off x="228600" y="4540250"/>
            <a:ext cx="366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>
                <a:latin typeface="Courier New" pitchFamily="49" charset="0"/>
              </a:rPr>
              <a:t>(define (lotto TL W)</a:t>
            </a:r>
            <a:endParaRPr lang="en-US" altLang="en-US" sz="1600">
              <a:solidFill>
                <a:srgbClr val="090BF3"/>
              </a:solidFill>
            </a:endParaRPr>
          </a:p>
        </p:txBody>
      </p:sp>
      <p:sp>
        <p:nvSpPr>
          <p:cNvPr id="30728" name="Oval 23"/>
          <p:cNvSpPr>
            <a:spLocks noChangeArrowheads="1"/>
          </p:cNvSpPr>
          <p:nvPr/>
        </p:nvSpPr>
        <p:spPr bwMode="auto">
          <a:xfrm>
            <a:off x="236538" y="779463"/>
            <a:ext cx="317500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729" name="Line 27"/>
          <p:cNvSpPr>
            <a:spLocks noChangeShapeType="1"/>
          </p:cNvSpPr>
          <p:nvPr/>
        </p:nvSpPr>
        <p:spPr bwMode="auto">
          <a:xfrm>
            <a:off x="4494213" y="977900"/>
            <a:ext cx="0" cy="2238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0" name="Rectangle 31"/>
          <p:cNvSpPr>
            <a:spLocks noChangeArrowheads="1"/>
          </p:cNvSpPr>
          <p:nvPr/>
        </p:nvSpPr>
        <p:spPr bwMode="auto">
          <a:xfrm>
            <a:off x="187325" y="1257300"/>
            <a:ext cx="316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smush  '((t h i) (s i s) (s o c o) (o l) )</a:t>
            </a:r>
          </a:p>
        </p:txBody>
      </p:sp>
      <p:sp>
        <p:nvSpPr>
          <p:cNvPr id="30731" name="Rectangle 35"/>
          <p:cNvSpPr>
            <a:spLocks noChangeArrowheads="1"/>
          </p:cNvSpPr>
          <p:nvPr/>
        </p:nvSpPr>
        <p:spPr bwMode="auto">
          <a:xfrm>
            <a:off x="7562850" y="6399213"/>
            <a:ext cx="1368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i="1">
                <a:solidFill>
                  <a:srgbClr val="008000"/>
                </a:solidFill>
              </a:rPr>
              <a:t>Helper functions!</a:t>
            </a:r>
          </a:p>
        </p:txBody>
      </p:sp>
      <p:sp>
        <p:nvSpPr>
          <p:cNvPr id="30732" name="Rectangle 29"/>
          <p:cNvSpPr>
            <a:spLocks noChangeArrowheads="1"/>
          </p:cNvSpPr>
          <p:nvPr/>
        </p:nvSpPr>
        <p:spPr bwMode="auto">
          <a:xfrm>
            <a:off x="2886075" y="1258888"/>
            <a:ext cx="149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t h i s i s s o c o o l )</a:t>
            </a:r>
          </a:p>
        </p:txBody>
      </p:sp>
      <p:sp>
        <p:nvSpPr>
          <p:cNvPr id="30733" name="Rectangle 35"/>
          <p:cNvSpPr>
            <a:spLocks noChangeArrowheads="1"/>
          </p:cNvSpPr>
          <p:nvPr/>
        </p:nvSpPr>
        <p:spPr bwMode="auto">
          <a:xfrm>
            <a:off x="636588" y="7620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smush </a:t>
            </a:r>
            <a:r>
              <a:rPr lang="en-US" altLang="en-US" sz="1200" b="0"/>
              <a:t>should concatenate all of the elements of L, which you should assume are lists</a:t>
            </a:r>
          </a:p>
        </p:txBody>
      </p:sp>
      <p:sp>
        <p:nvSpPr>
          <p:cNvPr id="30734" name="Oval 23"/>
          <p:cNvSpPr>
            <a:spLocks noChangeArrowheads="1"/>
          </p:cNvSpPr>
          <p:nvPr/>
        </p:nvSpPr>
        <p:spPr bwMode="auto">
          <a:xfrm>
            <a:off x="4745038" y="73501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735" name="Rectangle 35"/>
          <p:cNvSpPr>
            <a:spLocks noChangeArrowheads="1"/>
          </p:cNvSpPr>
          <p:nvPr/>
        </p:nvSpPr>
        <p:spPr bwMode="auto">
          <a:xfrm>
            <a:off x="5114925" y="69215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/>
              <a:t>addk should add k to each element of L (all will be numberic)</a:t>
            </a:r>
          </a:p>
        </p:txBody>
      </p:sp>
      <p:sp>
        <p:nvSpPr>
          <p:cNvPr id="30736" name="Rectangle 31"/>
          <p:cNvSpPr>
            <a:spLocks noChangeArrowheads="1"/>
          </p:cNvSpPr>
          <p:nvPr/>
        </p:nvSpPr>
        <p:spPr bwMode="auto">
          <a:xfrm>
            <a:off x="5056188" y="1279525"/>
            <a:ext cx="316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addk  60  '( -18  101   7940 ) )</a:t>
            </a:r>
          </a:p>
        </p:txBody>
      </p:sp>
      <p:sp>
        <p:nvSpPr>
          <p:cNvPr id="30737" name="Rectangle 35"/>
          <p:cNvSpPr>
            <a:spLocks noChangeArrowheads="1"/>
          </p:cNvSpPr>
          <p:nvPr/>
        </p:nvSpPr>
        <p:spPr bwMode="auto">
          <a:xfrm>
            <a:off x="7458075" y="1279525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'( 42 161 8000 )</a:t>
            </a:r>
          </a:p>
        </p:txBody>
      </p:sp>
      <p:sp>
        <p:nvSpPr>
          <p:cNvPr id="30738" name="Oval 23"/>
          <p:cNvSpPr>
            <a:spLocks noChangeArrowheads="1"/>
          </p:cNvSpPr>
          <p:nvPr/>
        </p:nvSpPr>
        <p:spPr bwMode="auto">
          <a:xfrm>
            <a:off x="265113" y="337026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739" name="Rectangle 35"/>
          <p:cNvSpPr>
            <a:spLocks noChangeArrowheads="1"/>
          </p:cNvSpPr>
          <p:nvPr/>
        </p:nvSpPr>
        <p:spPr bwMode="auto">
          <a:xfrm>
            <a:off x="739775" y="3330575"/>
            <a:ext cx="78136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/>
              <a:t>Lotto takes a list of tickets: </a:t>
            </a:r>
            <a:r>
              <a:rPr lang="en-US" altLang="en-US" sz="1200"/>
              <a:t>'( (name n1 n2 n3 n4 n5) (name n1 n2 n3 n4 n5) ... )</a:t>
            </a:r>
            <a:r>
              <a:rPr lang="en-US" altLang="en-US" sz="1200" b="0"/>
              <a:t> and a list of winning numbers </a:t>
            </a:r>
            <a:r>
              <a:rPr lang="en-US" altLang="en-US" sz="1200"/>
              <a:t>W</a:t>
            </a:r>
            <a:r>
              <a:rPr lang="en-US" altLang="en-US" sz="1200" b="0"/>
              <a:t> as input. Then, lotto should return a list of the name of the winner (most matches with </a:t>
            </a:r>
            <a:r>
              <a:rPr lang="en-US" altLang="en-US" sz="1200"/>
              <a:t>W</a:t>
            </a:r>
            <a:r>
              <a:rPr lang="en-US" altLang="en-US" sz="1200" b="0"/>
              <a:t>) and the number of matches made. </a:t>
            </a:r>
          </a:p>
          <a:p>
            <a:pPr algn="l"/>
            <a:r>
              <a:rPr lang="en-US" altLang="en-US" sz="1200" b="0"/>
              <a:t>You should assume that the function (</a:t>
            </a:r>
            <a:r>
              <a:rPr lang="en-US" altLang="en-US" sz="1200"/>
              <a:t>matches L1 L2) </a:t>
            </a:r>
            <a:r>
              <a:rPr lang="en-US" altLang="en-US" sz="1200" b="0"/>
              <a:t>already exists. It returns the # of elements in L1 that are in L2.</a:t>
            </a:r>
          </a:p>
        </p:txBody>
      </p:sp>
      <p:sp>
        <p:nvSpPr>
          <p:cNvPr id="30740" name="Rectangle 31"/>
          <p:cNvSpPr>
            <a:spLocks noChangeArrowheads="1"/>
          </p:cNvSpPr>
          <p:nvPr/>
        </p:nvSpPr>
        <p:spPr bwMode="auto">
          <a:xfrm>
            <a:off x="762000" y="4159250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 lotto     '( (Amy 2 3 41 42 50)  (Bea 3 40 50 51 52) )       '( 1 3 41 51 52 )   )</a:t>
            </a:r>
          </a:p>
        </p:txBody>
      </p:sp>
      <p:sp>
        <p:nvSpPr>
          <p:cNvPr id="30741" name="Rectangle 31"/>
          <p:cNvSpPr>
            <a:spLocks noChangeArrowheads="1"/>
          </p:cNvSpPr>
          <p:nvPr/>
        </p:nvSpPr>
        <p:spPr bwMode="auto">
          <a:xfrm>
            <a:off x="5735638" y="4159250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Bea 3 )</a:t>
            </a:r>
          </a:p>
        </p:txBody>
      </p:sp>
      <p:sp>
        <p:nvSpPr>
          <p:cNvPr id="30742" name="Line 42"/>
          <p:cNvSpPr>
            <a:spLocks noChangeShapeType="1"/>
          </p:cNvSpPr>
          <p:nvPr/>
        </p:nvSpPr>
        <p:spPr bwMode="auto">
          <a:xfrm>
            <a:off x="2590800" y="1376363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3" name="Line 43"/>
          <p:cNvSpPr>
            <a:spLocks noChangeShapeType="1"/>
          </p:cNvSpPr>
          <p:nvPr/>
        </p:nvSpPr>
        <p:spPr bwMode="auto">
          <a:xfrm>
            <a:off x="7061200" y="14049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4" name="Line 44"/>
          <p:cNvSpPr>
            <a:spLocks noChangeShapeType="1"/>
          </p:cNvSpPr>
          <p:nvPr/>
        </p:nvSpPr>
        <p:spPr bwMode="auto">
          <a:xfrm>
            <a:off x="5376863" y="427355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8"/>
          <p:cNvSpPr txBox="1">
            <a:spLocks noChangeArrowheads="1"/>
          </p:cNvSpPr>
          <p:nvPr/>
        </p:nvSpPr>
        <p:spPr bwMode="auto">
          <a:xfrm>
            <a:off x="469900" y="152400"/>
            <a:ext cx="802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>
                <a:latin typeface="Cambria" panose="02040503050406030204" pitchFamily="18" charset="0"/>
              </a:rPr>
              <a:t>Next time: </a:t>
            </a:r>
            <a:r>
              <a:rPr lang="en-US" altLang="en-US" sz="4200" i="1">
                <a:latin typeface="Cambria" panose="02040503050406030204" pitchFamily="18" charset="0"/>
              </a:rPr>
              <a:t>trees!</a:t>
            </a:r>
            <a:endParaRPr lang="en-US" altLang="en-US" sz="3600" b="0">
              <a:latin typeface="Cambria" panose="02040503050406030204" pitchFamily="18" charset="0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4567238" y="612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541338" y="4316413"/>
            <a:ext cx="4240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'( 42  (5 () ())  () )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41338" y="1674813"/>
            <a:ext cx="73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'()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1865264" y="878166"/>
            <a:ext cx="506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008000"/>
                </a:solidFill>
                <a:latin typeface="Cambria" panose="02040503050406030204" pitchFamily="18" charset="0"/>
              </a:rPr>
              <a:t>Lists are not the only recursive data structure!</a:t>
            </a:r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541338" y="5834062"/>
            <a:ext cx="78676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'( 60  (42 (5 () ()) (49 () ()))  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smtClean="0">
                <a:latin typeface="Courier New" pitchFamily="49" charset="0"/>
              </a:rPr>
              <a:t> (</a:t>
            </a:r>
            <a:r>
              <a:rPr lang="en-US" altLang="en-US" dirty="0">
                <a:latin typeface="Courier New" pitchFamily="49" charset="0"/>
              </a:rPr>
              <a:t>100 () (171 () (202 () ())) )</a:t>
            </a: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541338" y="2995613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'( 5 () () )</a:t>
            </a:r>
          </a:p>
        </p:txBody>
      </p:sp>
      <p:pic>
        <p:nvPicPr>
          <p:cNvPr id="28681" name="Picture 1" descr="dancin-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447800"/>
            <a:ext cx="35988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502275" y="5040313"/>
            <a:ext cx="31273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8000"/>
                </a:solidFill>
                <a:latin typeface="Cambria" panose="02040503050406030204" pitchFamily="18" charset="0"/>
              </a:rPr>
              <a:t>Your data will be dancing!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401638"/>
              <a:ext cx="1588" cy="1587"/>
            </p14:xfrm>
          </p:contentPart>
        </mc:Choice>
        <mc:Fallback xmlns="">
          <p:pic>
            <p:nvPicPr>
              <p:cNvPr id="16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3487" y="360376"/>
                <a:ext cx="84164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89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16002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Racket + Java == </a:t>
            </a:r>
            <a:r>
              <a:rPr lang="en-US" altLang="en-US" sz="4200" b="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Clojure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5721" r="29663" b="55605"/>
          <a:stretch/>
        </p:blipFill>
        <p:spPr bwMode="auto">
          <a:xfrm>
            <a:off x="533400" y="1066800"/>
            <a:ext cx="5943600" cy="17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7896" r="29663" b="3514"/>
          <a:stretch/>
        </p:blipFill>
        <p:spPr bwMode="auto">
          <a:xfrm>
            <a:off x="533400" y="3200400"/>
            <a:ext cx="7823200" cy="31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421" r="28908" b="58924"/>
          <a:stretch/>
        </p:blipFill>
        <p:spPr bwMode="auto">
          <a:xfrm rot="20840521">
            <a:off x="1782948" y="3951169"/>
            <a:ext cx="7144542" cy="207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843968">
            <a:off x="2940856" y="4572285"/>
            <a:ext cx="3352716" cy="1077218"/>
          </a:xfrm>
          <a:prstGeom prst="rect">
            <a:avLst/>
          </a:prstGeom>
          <a:solidFill>
            <a:srgbClr val="FFC3C9"/>
          </a:solidFill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latin typeface="Cambria" panose="02040503050406030204" pitchFamily="18" charset="0"/>
              </a:rPr>
              <a:t>Use tail-recursion!</a:t>
            </a:r>
          </a:p>
        </p:txBody>
      </p:sp>
      <p:sp>
        <p:nvSpPr>
          <p:cNvPr id="4" name="Rounded Rectangle 3"/>
          <p:cNvSpPr/>
          <p:nvPr/>
        </p:nvSpPr>
        <p:spPr bwMode="auto">
          <a:xfrm rot="20822160">
            <a:off x="2483950" y="5619382"/>
            <a:ext cx="6324600" cy="397934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41"/>
          <p:cNvSpPr>
            <a:spLocks noChangeArrowheads="1"/>
          </p:cNvSpPr>
          <p:nvPr/>
        </p:nvSpPr>
        <p:spPr bwMode="auto">
          <a:xfrm>
            <a:off x="236538" y="6113463"/>
            <a:ext cx="4484687" cy="6175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699" name="Text Box 18"/>
          <p:cNvSpPr txBox="1">
            <a:spLocks noChangeArrowheads="1"/>
          </p:cNvSpPr>
          <p:nvPr/>
        </p:nvSpPr>
        <p:spPr bwMode="auto">
          <a:xfrm>
            <a:off x="6492875" y="98425"/>
            <a:ext cx="185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/>
              <a:t>"Quiz"</a:t>
            </a:r>
            <a:endParaRPr lang="en-US" altLang="en-US" sz="3600" b="0" i="1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709988" y="257175"/>
            <a:ext cx="2757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b="0">
                <a:solidFill>
                  <a:srgbClr val="000000"/>
                </a:solidFill>
              </a:rPr>
              <a:t>Write tail-recursive versions of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power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and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...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52400" y="2027238"/>
            <a:ext cx="4060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power </a:t>
            </a:r>
            <a:r>
              <a:rPr lang="en-US" altLang="en-US" sz="1500">
                <a:latin typeface="Courier New" pitchFamily="49" charset="0"/>
              </a:rPr>
              <a:t>b N)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1)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29702" name="Freeform 8"/>
          <p:cNvSpPr>
            <a:spLocks/>
          </p:cNvSpPr>
          <p:nvPr/>
        </p:nvSpPr>
        <p:spPr bwMode="auto">
          <a:xfrm flipH="1">
            <a:off x="7877175" y="539750"/>
            <a:ext cx="1038225" cy="188913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100013" y="6234113"/>
            <a:ext cx="93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008000"/>
                </a:solidFill>
              </a:rPr>
              <a:t>Extra!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143000" y="6172200"/>
            <a:ext cx="3013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Can every function be tail-recursivized?</a:t>
            </a: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4572000" y="2027238"/>
            <a:ext cx="4248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range </a:t>
            </a:r>
            <a:r>
              <a:rPr lang="en-US" altLang="en-US" sz="1500">
                <a:latin typeface="Courier New" pitchFamily="49" charset="0"/>
              </a:rPr>
              <a:t>lo hi)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'())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4106863" y="4646613"/>
            <a:ext cx="47323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assoc </a:t>
            </a:r>
            <a:r>
              <a:rPr lang="en-US" altLang="en-US" sz="1500">
                <a:latin typeface="Courier New" pitchFamily="49" charset="0"/>
              </a:rPr>
              <a:t>e Alist)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 (if (null? AList)</a:t>
            </a: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 (if (equal? e (first (first AList))</a:t>
            </a:r>
          </a:p>
        </p:txBody>
      </p:sp>
      <p:cxnSp>
        <p:nvCxnSpPr>
          <p:cNvPr id="29707" name="Straight Connector 40"/>
          <p:cNvCxnSpPr>
            <a:cxnSpLocks noChangeShapeType="1"/>
          </p:cNvCxnSpPr>
          <p:nvPr/>
        </p:nvCxnSpPr>
        <p:spPr bwMode="auto">
          <a:xfrm rot="5400000">
            <a:off x="2678906" y="2709069"/>
            <a:ext cx="34639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Rectangle 41"/>
          <p:cNvSpPr>
            <a:spLocks noChangeArrowheads="1"/>
          </p:cNvSpPr>
          <p:nvPr/>
        </p:nvSpPr>
        <p:spPr bwMode="auto">
          <a:xfrm>
            <a:off x="180975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29709" name="Rectangle 42"/>
          <p:cNvSpPr>
            <a:spLocks noChangeArrowheads="1"/>
          </p:cNvSpPr>
          <p:nvPr/>
        </p:nvSpPr>
        <p:spPr bwMode="auto">
          <a:xfrm>
            <a:off x="119063" y="4656138"/>
            <a:ext cx="493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29710" name="Rectangle 44"/>
          <p:cNvSpPr>
            <a:spLocks noChangeArrowheads="1"/>
          </p:cNvSpPr>
          <p:nvPr/>
        </p:nvSpPr>
        <p:spPr bwMode="auto">
          <a:xfrm>
            <a:off x="744538" y="1457325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2 5)           32</a:t>
            </a:r>
            <a:endParaRPr lang="en-US" altLang="en-US"/>
          </a:p>
        </p:txBody>
      </p:sp>
      <p:sp>
        <p:nvSpPr>
          <p:cNvPr id="29711" name="Rectangle 45"/>
          <p:cNvSpPr>
            <a:spLocks noChangeArrowheads="1"/>
          </p:cNvSpPr>
          <p:nvPr/>
        </p:nvSpPr>
        <p:spPr bwMode="auto">
          <a:xfrm>
            <a:off x="2644775" y="1457325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0 0)          1</a:t>
            </a:r>
            <a:endParaRPr lang="en-US" altLang="en-US"/>
          </a:p>
        </p:txBody>
      </p:sp>
      <p:sp>
        <p:nvSpPr>
          <p:cNvPr id="29712" name="Rectangle 46"/>
          <p:cNvSpPr>
            <a:spLocks noChangeArrowheads="1"/>
          </p:cNvSpPr>
          <p:nvPr/>
        </p:nvSpPr>
        <p:spPr bwMode="auto">
          <a:xfrm>
            <a:off x="457200" y="1076325"/>
            <a:ext cx="3571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power will only take nonnegative integers as input</a:t>
            </a:r>
            <a:endParaRPr lang="en-US" altLang="en-US"/>
          </a:p>
        </p:txBody>
      </p:sp>
      <p:cxnSp>
        <p:nvCxnSpPr>
          <p:cNvPr id="29713" name="Straight Arrow Connector 48"/>
          <p:cNvCxnSpPr>
            <a:cxnSpLocks noChangeShapeType="1"/>
          </p:cNvCxnSpPr>
          <p:nvPr/>
        </p:nvCxnSpPr>
        <p:spPr bwMode="auto">
          <a:xfrm>
            <a:off x="1722438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4" name="Straight Arrow Connector 49"/>
          <p:cNvCxnSpPr>
            <a:cxnSpLocks noChangeShapeType="1"/>
          </p:cNvCxnSpPr>
          <p:nvPr/>
        </p:nvCxnSpPr>
        <p:spPr bwMode="auto">
          <a:xfrm>
            <a:off x="3622675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5" name="Rectangle 50"/>
          <p:cNvSpPr>
            <a:spLocks noChangeArrowheads="1"/>
          </p:cNvSpPr>
          <p:nvPr/>
        </p:nvSpPr>
        <p:spPr bwMode="auto">
          <a:xfrm>
            <a:off x="4818063" y="1092200"/>
            <a:ext cx="4173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latin typeface="Arial" pitchFamily="34" charset="0"/>
              </a:rPr>
              <a:t>lo and hi are integers; range is the list from lo up to but not including hi</a:t>
            </a:r>
            <a:endParaRPr lang="en-US" altLang="en-US" sz="1000"/>
          </a:p>
        </p:txBody>
      </p:sp>
      <p:sp>
        <p:nvSpPr>
          <p:cNvPr id="29716" name="Rectangle 51"/>
          <p:cNvSpPr>
            <a:spLocks noChangeArrowheads="1"/>
          </p:cNvSpPr>
          <p:nvPr/>
        </p:nvSpPr>
        <p:spPr bwMode="auto">
          <a:xfrm>
            <a:off x="4591050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29717" name="Rectangle 52"/>
          <p:cNvSpPr>
            <a:spLocks noChangeArrowheads="1"/>
          </p:cNvSpPr>
          <p:nvPr/>
        </p:nvSpPr>
        <p:spPr bwMode="auto">
          <a:xfrm>
            <a:off x="5105400" y="1465263"/>
            <a:ext cx="191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2 5)           '(2 3 4) </a:t>
            </a:r>
            <a:endParaRPr lang="en-US" altLang="en-US"/>
          </a:p>
        </p:txBody>
      </p:sp>
      <p:sp>
        <p:nvSpPr>
          <p:cNvPr id="29718" name="Rectangle 53"/>
          <p:cNvSpPr>
            <a:spLocks noChangeArrowheads="1"/>
          </p:cNvSpPr>
          <p:nvPr/>
        </p:nvSpPr>
        <p:spPr bwMode="auto">
          <a:xfrm>
            <a:off x="7185025" y="1465263"/>
            <a:ext cx="1743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42 42)          '( )</a:t>
            </a:r>
            <a:endParaRPr lang="en-US" altLang="en-US"/>
          </a:p>
        </p:txBody>
      </p:sp>
      <p:cxnSp>
        <p:nvCxnSpPr>
          <p:cNvPr id="29719" name="Straight Arrow Connector 54"/>
          <p:cNvCxnSpPr>
            <a:cxnSpLocks noChangeShapeType="1"/>
          </p:cNvCxnSpPr>
          <p:nvPr/>
        </p:nvCxnSpPr>
        <p:spPr bwMode="auto">
          <a:xfrm>
            <a:off x="6054725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Straight Arrow Connector 55"/>
          <p:cNvCxnSpPr>
            <a:cxnSpLocks noChangeShapeType="1"/>
          </p:cNvCxnSpPr>
          <p:nvPr/>
        </p:nvCxnSpPr>
        <p:spPr bwMode="auto">
          <a:xfrm>
            <a:off x="8278813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1" name="Rectangle 56"/>
          <p:cNvSpPr>
            <a:spLocks noChangeArrowheads="1"/>
          </p:cNvSpPr>
          <p:nvPr/>
        </p:nvSpPr>
        <p:spPr bwMode="auto">
          <a:xfrm>
            <a:off x="88900" y="5078413"/>
            <a:ext cx="3568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2  '((1 "jan") (2 "feb")) )            '(2 "feb") </a:t>
            </a:r>
            <a:endParaRPr lang="en-US" altLang="en-US"/>
          </a:p>
        </p:txBody>
      </p:sp>
      <p:sp>
        <p:nvSpPr>
          <p:cNvPr id="29722" name="Rectangle 57"/>
          <p:cNvSpPr>
            <a:spLocks noChangeArrowheads="1"/>
          </p:cNvSpPr>
          <p:nvPr/>
        </p:nvSpPr>
        <p:spPr bwMode="auto">
          <a:xfrm>
            <a:off x="1143000" y="6402388"/>
            <a:ext cx="3719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Does tail-recursivization improve big-O runtime?</a:t>
            </a:r>
          </a:p>
        </p:txBody>
      </p:sp>
      <p:cxnSp>
        <p:nvCxnSpPr>
          <p:cNvPr id="29723" name="Straight Connector 59"/>
          <p:cNvCxnSpPr>
            <a:cxnSpLocks noChangeShapeType="1"/>
          </p:cNvCxnSpPr>
          <p:nvPr/>
        </p:nvCxnSpPr>
        <p:spPr bwMode="auto">
          <a:xfrm>
            <a:off x="360363" y="4437063"/>
            <a:ext cx="83851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4" name="Rectangle 62"/>
          <p:cNvSpPr>
            <a:spLocks noChangeArrowheads="1"/>
          </p:cNvSpPr>
          <p:nvPr/>
        </p:nvSpPr>
        <p:spPr bwMode="auto">
          <a:xfrm>
            <a:off x="838200" y="4687888"/>
            <a:ext cx="232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assoc is on the previous slide...</a:t>
            </a:r>
            <a:endParaRPr lang="en-US" altLang="en-US"/>
          </a:p>
        </p:txBody>
      </p:sp>
      <p:cxnSp>
        <p:nvCxnSpPr>
          <p:cNvPr id="29725" name="Straight Arrow Connector 63"/>
          <p:cNvCxnSpPr>
            <a:cxnSpLocks noChangeShapeType="1"/>
          </p:cNvCxnSpPr>
          <p:nvPr/>
        </p:nvCxnSpPr>
        <p:spPr bwMode="auto">
          <a:xfrm>
            <a:off x="2444750" y="522922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6" name="Rectangle 64"/>
          <p:cNvSpPr>
            <a:spLocks noChangeArrowheads="1"/>
          </p:cNvSpPr>
          <p:nvPr/>
        </p:nvSpPr>
        <p:spPr bwMode="auto">
          <a:xfrm>
            <a:off x="88900" y="5411788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7  '((1 "jan") (2 "feb")) )            #f  </a:t>
            </a:r>
            <a:endParaRPr lang="en-US" altLang="en-US"/>
          </a:p>
        </p:txBody>
      </p:sp>
      <p:cxnSp>
        <p:nvCxnSpPr>
          <p:cNvPr id="29727" name="Straight Arrow Connector 65"/>
          <p:cNvCxnSpPr>
            <a:cxnSpLocks noChangeShapeType="1"/>
          </p:cNvCxnSpPr>
          <p:nvPr/>
        </p:nvCxnSpPr>
        <p:spPr bwMode="auto">
          <a:xfrm>
            <a:off x="2468563" y="5561013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TextBox 68"/>
          <p:cNvSpPr txBox="1">
            <a:spLocks noChangeArrowheads="1"/>
          </p:cNvSpPr>
          <p:nvPr/>
        </p:nvSpPr>
        <p:spPr bwMode="auto">
          <a:xfrm>
            <a:off x="809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1</a:t>
            </a:r>
          </a:p>
        </p:txBody>
      </p:sp>
      <p:sp>
        <p:nvSpPr>
          <p:cNvPr id="29729" name="TextBox 69"/>
          <p:cNvSpPr txBox="1">
            <a:spLocks noChangeArrowheads="1"/>
          </p:cNvSpPr>
          <p:nvPr/>
        </p:nvSpPr>
        <p:spPr bwMode="auto">
          <a:xfrm>
            <a:off x="44751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2</a:t>
            </a:r>
          </a:p>
        </p:txBody>
      </p:sp>
      <p:sp>
        <p:nvSpPr>
          <p:cNvPr id="29730" name="TextBox 70"/>
          <p:cNvSpPr txBox="1">
            <a:spLocks noChangeArrowheads="1"/>
          </p:cNvSpPr>
          <p:nvPr/>
        </p:nvSpPr>
        <p:spPr bwMode="auto">
          <a:xfrm>
            <a:off x="3802063" y="4494213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3</a:t>
            </a:r>
          </a:p>
        </p:txBody>
      </p:sp>
      <p:sp>
        <p:nvSpPr>
          <p:cNvPr id="29731" name="Rectangle 37"/>
          <p:cNvSpPr>
            <a:spLocks noChangeArrowheads="1"/>
          </p:cNvSpPr>
          <p:nvPr/>
        </p:nvSpPr>
        <p:spPr bwMode="auto">
          <a:xfrm>
            <a:off x="200025" y="244475"/>
            <a:ext cx="307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Name(s) ________________</a:t>
            </a:r>
            <a:endParaRPr lang="en-US" altLang="en-US" sz="1800"/>
          </a:p>
        </p:txBody>
      </p:sp>
      <p:sp>
        <p:nvSpPr>
          <p:cNvPr id="14372" name="Rectangle 62"/>
          <p:cNvSpPr>
            <a:spLocks noChangeArrowheads="1"/>
          </p:cNvSpPr>
          <p:nvPr/>
        </p:nvSpPr>
        <p:spPr bwMode="auto">
          <a:xfrm>
            <a:off x="5686425" y="6564313"/>
            <a:ext cx="2592388" cy="230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Arial" charset="0"/>
              </a:rPr>
              <a:t>Feature! </a:t>
            </a:r>
            <a:r>
              <a:rPr lang="en-US" sz="900" b="0" dirty="0">
                <a:latin typeface="Arial" charset="0"/>
              </a:rPr>
              <a:t>you don't even need a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tail-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sz="900" b="0" dirty="0">
                <a:latin typeface="Arial" charset="0"/>
              </a:rPr>
              <a:t>!!</a:t>
            </a:r>
            <a:endParaRPr lang="en-US" sz="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7975" y="3200400"/>
              <a:ext cx="6350" cy="11113"/>
            </p14:xfrm>
          </p:contentPart>
        </mc:Choice>
        <mc:Fallback xmlns="">
          <p:pic>
            <p:nvPicPr>
              <p:cNvPr id="819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511" y="3195740"/>
                <a:ext cx="29281" cy="30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3787775"/>
              <a:ext cx="7938" cy="14288"/>
            </p14:xfrm>
          </p:contentPart>
        </mc:Choice>
        <mc:Fallback xmlns="">
          <p:pic>
            <p:nvPicPr>
              <p:cNvPr id="819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167" y="3784203"/>
                <a:ext cx="21398" cy="23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1066800" y="179388"/>
            <a:ext cx="7196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Tail recursion</a:t>
            </a:r>
            <a:endParaRPr lang="en-US" altLang="en-US" sz="3600" b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65663" y="5992813"/>
            <a:ext cx="4143375" cy="64611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If no work happens </a:t>
            </a:r>
            <a:r>
              <a:rPr lang="en-US" altLang="en-US" sz="1800" i="1"/>
              <a:t>after </a:t>
            </a:r>
            <a:r>
              <a:rPr lang="en-US" altLang="en-US" sz="1800" b="0"/>
              <a:t>the recursive call, </a:t>
            </a:r>
            <a:r>
              <a:rPr lang="en-US" altLang="en-US" sz="1800" i="1"/>
              <a:t>the stack is not necessary</a:t>
            </a:r>
            <a:r>
              <a:rPr lang="en-US" altLang="en-US" sz="1800" b="0"/>
              <a:t>!</a:t>
            </a:r>
          </a:p>
        </p:txBody>
      </p:sp>
      <p:sp>
        <p:nvSpPr>
          <p:cNvPr id="12292" name="Freeform 15"/>
          <p:cNvSpPr>
            <a:spLocks/>
          </p:cNvSpPr>
          <p:nvPr/>
        </p:nvSpPr>
        <p:spPr bwMode="auto">
          <a:xfrm>
            <a:off x="496888" y="268288"/>
            <a:ext cx="2720975" cy="327025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3" name="Line 31"/>
          <p:cNvSpPr>
            <a:spLocks noChangeShapeType="1"/>
          </p:cNvSpPr>
          <p:nvPr/>
        </p:nvSpPr>
        <p:spPr bwMode="auto">
          <a:xfrm flipH="1">
            <a:off x="3276600" y="1676400"/>
            <a:ext cx="1154113" cy="719138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4" name="Text Box 32"/>
          <p:cNvSpPr txBox="1">
            <a:spLocks noChangeArrowheads="1"/>
          </p:cNvSpPr>
          <p:nvPr/>
        </p:nvSpPr>
        <p:spPr bwMode="auto">
          <a:xfrm>
            <a:off x="4087813" y="1441450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starting value of an extra </a:t>
            </a:r>
            <a:r>
              <a:rPr lang="en-US" altLang="en-US" sz="1600">
                <a:solidFill>
                  <a:srgbClr val="090BF3"/>
                </a:solidFill>
              </a:rPr>
              <a:t>accumulator</a:t>
            </a:r>
            <a:r>
              <a:rPr lang="en-US" altLang="en-US" sz="1600" b="0">
                <a:solidFill>
                  <a:srgbClr val="090BF3"/>
                </a:solidFill>
              </a:rPr>
              <a:t> input</a:t>
            </a:r>
          </a:p>
        </p:txBody>
      </p:sp>
      <p:sp>
        <p:nvSpPr>
          <p:cNvPr id="12295" name="Line 33"/>
          <p:cNvSpPr>
            <a:spLocks noChangeShapeType="1"/>
          </p:cNvSpPr>
          <p:nvPr/>
        </p:nvSpPr>
        <p:spPr bwMode="auto">
          <a:xfrm flipV="1">
            <a:off x="990600" y="5016500"/>
            <a:ext cx="1522413" cy="469900"/>
          </a:xfrm>
          <a:prstGeom prst="line">
            <a:avLst/>
          </a:prstGeom>
          <a:noFill/>
          <a:ln w="1270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236538" y="5516563"/>
            <a:ext cx="2573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i="1">
                <a:solidFill>
                  <a:srgbClr val="090BF3"/>
                </a:solidFill>
              </a:rPr>
              <a:t>no work</a:t>
            </a:r>
            <a:r>
              <a:rPr lang="en-US" altLang="en-US" sz="1600" b="0">
                <a:solidFill>
                  <a:srgbClr val="090BF3"/>
                </a:solidFill>
              </a:rPr>
              <a:t> is being done after the recursion here…</a:t>
            </a:r>
            <a:endParaRPr lang="en-US" altLang="en-US" sz="1600" i="1">
              <a:solidFill>
                <a:srgbClr val="090BF3"/>
              </a:solidFill>
            </a:endParaRPr>
          </a:p>
        </p:txBody>
      </p:sp>
      <p:grpSp>
        <p:nvGrpSpPr>
          <p:cNvPr id="12297" name="Group 25"/>
          <p:cNvGrpSpPr>
            <a:grpSpLocks/>
          </p:cNvGrpSpPr>
          <p:nvPr/>
        </p:nvGrpSpPr>
        <p:grpSpPr bwMode="auto">
          <a:xfrm>
            <a:off x="2868613" y="6267450"/>
            <a:ext cx="331787" cy="388938"/>
            <a:chOff x="2928" y="1051"/>
            <a:chExt cx="840" cy="957"/>
          </a:xfrm>
        </p:grpSpPr>
        <p:sp>
          <p:nvSpPr>
            <p:cNvPr id="12304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6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7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8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9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0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1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2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3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Text Box 39"/>
          <p:cNvSpPr txBox="1">
            <a:spLocks noChangeArrowheads="1"/>
          </p:cNvSpPr>
          <p:nvPr/>
        </p:nvSpPr>
        <p:spPr bwMode="auto">
          <a:xfrm>
            <a:off x="2284413" y="6084888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i="1">
                <a:solidFill>
                  <a:srgbClr val="008000"/>
                </a:solidFill>
                <a:latin typeface="Cambria" pitchFamily="18" charset="0"/>
              </a:rPr>
              <a:t>no work? no way!</a:t>
            </a:r>
            <a:endParaRPr lang="en-US" altLang="en-US" sz="1000" b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466725" y="3492500"/>
            <a:ext cx="8067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tail-len</a:t>
            </a:r>
            <a:r>
              <a:rPr lang="en-US" altLang="en-US">
                <a:latin typeface="Courier New" pitchFamily="49" charset="0"/>
              </a:rPr>
              <a:t> L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Acc</a:t>
            </a:r>
            <a:r>
              <a:rPr lang="en-US" altLang="en-US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   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Acc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   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tail-len</a:t>
            </a:r>
            <a:r>
              <a:rPr lang="en-US" altLang="en-US">
                <a:latin typeface="Courier New" pitchFamily="49" charset="0"/>
              </a:rPr>
              <a:t> (rest L) (+ 1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Acc</a:t>
            </a:r>
            <a:r>
              <a:rPr lang="en-US" altLang="en-US">
                <a:latin typeface="Courier New" pitchFamily="49" charset="0"/>
              </a:rPr>
              <a:t>))) ))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466725" y="1987550"/>
            <a:ext cx="43243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len </a:t>
            </a:r>
            <a:r>
              <a:rPr lang="en-US" altLang="en-US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tail-len</a:t>
            </a:r>
            <a:r>
              <a:rPr lang="en-US" altLang="en-US">
                <a:latin typeface="Courier New" pitchFamily="49" charset="0"/>
              </a:rPr>
              <a:t> L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0</a:t>
            </a:r>
            <a:r>
              <a:rPr lang="en-US" altLang="en-US">
                <a:latin typeface="Courier New" pitchFamily="49" charset="0"/>
              </a:rPr>
              <a:t>))</a:t>
            </a:r>
          </a:p>
        </p:txBody>
      </p:sp>
      <p:sp>
        <p:nvSpPr>
          <p:cNvPr id="12301" name="Line 31"/>
          <p:cNvSpPr>
            <a:spLocks noChangeShapeType="1"/>
          </p:cNvSpPr>
          <p:nvPr/>
        </p:nvSpPr>
        <p:spPr bwMode="auto">
          <a:xfrm flipH="1">
            <a:off x="4630738" y="3048000"/>
            <a:ext cx="1389062" cy="42545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5867400" y="2841625"/>
            <a:ext cx="2249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altLang="en-US" sz="1600" b="0">
                <a:solidFill>
                  <a:srgbClr val="090BF3"/>
                </a:solidFill>
              </a:rPr>
              <a:t> </a:t>
            </a:r>
            <a:r>
              <a:rPr lang="en-US" altLang="en-US" sz="1600" b="0" i="1">
                <a:solidFill>
                  <a:srgbClr val="090BF3"/>
                </a:solidFill>
              </a:rPr>
              <a:t>accumulates </a:t>
            </a:r>
            <a:r>
              <a:rPr lang="en-US" altLang="en-US" sz="1600" b="0">
                <a:solidFill>
                  <a:srgbClr val="090BF3"/>
                </a:solidFill>
              </a:rPr>
              <a:t>the result as you go!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18080" y="3080880"/>
              <a:ext cx="2080800" cy="204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720" y="3071520"/>
                <a:ext cx="209952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1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 41"/>
          <p:cNvSpPr>
            <a:spLocks noChangeArrowheads="1"/>
          </p:cNvSpPr>
          <p:nvPr/>
        </p:nvSpPr>
        <p:spPr bwMode="auto">
          <a:xfrm>
            <a:off x="236538" y="6113463"/>
            <a:ext cx="4484687" cy="6175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6492875" y="98425"/>
            <a:ext cx="185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/>
              <a:t>"Quiz"</a:t>
            </a:r>
            <a:endParaRPr lang="en-US" altLang="en-US" sz="3600" b="0" i="1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709988" y="257175"/>
            <a:ext cx="2757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b="0">
                <a:solidFill>
                  <a:srgbClr val="000000"/>
                </a:solidFill>
              </a:rPr>
              <a:t>Write tail-recursive versions of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power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and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...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52400" y="2027238"/>
            <a:ext cx="4060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power </a:t>
            </a:r>
            <a:r>
              <a:rPr lang="en-US" altLang="en-US" sz="1500">
                <a:latin typeface="Courier New" pitchFamily="49" charset="0"/>
              </a:rPr>
              <a:t>b N)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1)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31750" name="Freeform 8"/>
          <p:cNvSpPr>
            <a:spLocks/>
          </p:cNvSpPr>
          <p:nvPr/>
        </p:nvSpPr>
        <p:spPr bwMode="auto">
          <a:xfrm flipH="1">
            <a:off x="7877175" y="539750"/>
            <a:ext cx="1038225" cy="188913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00013" y="6234113"/>
            <a:ext cx="93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008000"/>
                </a:solidFill>
              </a:rPr>
              <a:t>Extra!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1143000" y="6172200"/>
            <a:ext cx="3013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Can every function be tail-recursivized?</a:t>
            </a:r>
          </a:p>
        </p:txBody>
      </p:sp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4572000" y="2027238"/>
            <a:ext cx="4248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range </a:t>
            </a:r>
            <a:r>
              <a:rPr lang="en-US" altLang="en-US" sz="1500">
                <a:latin typeface="Courier New" pitchFamily="49" charset="0"/>
              </a:rPr>
              <a:t>lo hi)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'())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4959350" y="4873625"/>
            <a:ext cx="2828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assoc </a:t>
            </a:r>
            <a:r>
              <a:rPr lang="en-US" altLang="en-US" sz="1500">
                <a:latin typeface="Courier New" pitchFamily="49" charset="0"/>
              </a:rPr>
              <a:t>e Alist)</a:t>
            </a:r>
          </a:p>
        </p:txBody>
      </p:sp>
      <p:cxnSp>
        <p:nvCxnSpPr>
          <p:cNvPr id="31755" name="Straight Connector 40"/>
          <p:cNvCxnSpPr>
            <a:cxnSpLocks noChangeShapeType="1"/>
          </p:cNvCxnSpPr>
          <p:nvPr/>
        </p:nvCxnSpPr>
        <p:spPr bwMode="auto">
          <a:xfrm rot="5400000">
            <a:off x="2678906" y="2709069"/>
            <a:ext cx="34639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Rectangle 41"/>
          <p:cNvSpPr>
            <a:spLocks noChangeArrowheads="1"/>
          </p:cNvSpPr>
          <p:nvPr/>
        </p:nvSpPr>
        <p:spPr bwMode="auto">
          <a:xfrm>
            <a:off x="180975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1757" name="Rectangle 42"/>
          <p:cNvSpPr>
            <a:spLocks noChangeArrowheads="1"/>
          </p:cNvSpPr>
          <p:nvPr/>
        </p:nvSpPr>
        <p:spPr bwMode="auto">
          <a:xfrm>
            <a:off x="119063" y="4656138"/>
            <a:ext cx="493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1758" name="Rectangle 44"/>
          <p:cNvSpPr>
            <a:spLocks noChangeArrowheads="1"/>
          </p:cNvSpPr>
          <p:nvPr/>
        </p:nvSpPr>
        <p:spPr bwMode="auto">
          <a:xfrm>
            <a:off x="744538" y="1457325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2 5)           32</a:t>
            </a:r>
            <a:endParaRPr lang="en-US" altLang="en-US"/>
          </a:p>
        </p:txBody>
      </p:sp>
      <p:sp>
        <p:nvSpPr>
          <p:cNvPr id="31759" name="Rectangle 45"/>
          <p:cNvSpPr>
            <a:spLocks noChangeArrowheads="1"/>
          </p:cNvSpPr>
          <p:nvPr/>
        </p:nvSpPr>
        <p:spPr bwMode="auto">
          <a:xfrm>
            <a:off x="2644775" y="1457325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0 0)          1</a:t>
            </a:r>
            <a:endParaRPr lang="en-US" altLang="en-US"/>
          </a:p>
        </p:txBody>
      </p:sp>
      <p:sp>
        <p:nvSpPr>
          <p:cNvPr id="31760" name="Rectangle 46"/>
          <p:cNvSpPr>
            <a:spLocks noChangeArrowheads="1"/>
          </p:cNvSpPr>
          <p:nvPr/>
        </p:nvSpPr>
        <p:spPr bwMode="auto">
          <a:xfrm>
            <a:off x="457200" y="1076325"/>
            <a:ext cx="3571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power will only take nonnegative integers as input</a:t>
            </a:r>
            <a:endParaRPr lang="en-US" altLang="en-US"/>
          </a:p>
        </p:txBody>
      </p:sp>
      <p:cxnSp>
        <p:nvCxnSpPr>
          <p:cNvPr id="31761" name="Straight Arrow Connector 48"/>
          <p:cNvCxnSpPr>
            <a:cxnSpLocks noChangeShapeType="1"/>
          </p:cNvCxnSpPr>
          <p:nvPr/>
        </p:nvCxnSpPr>
        <p:spPr bwMode="auto">
          <a:xfrm>
            <a:off x="1722438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Straight Arrow Connector 49"/>
          <p:cNvCxnSpPr>
            <a:cxnSpLocks noChangeShapeType="1"/>
          </p:cNvCxnSpPr>
          <p:nvPr/>
        </p:nvCxnSpPr>
        <p:spPr bwMode="auto">
          <a:xfrm>
            <a:off x="3622675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3" name="Rectangle 50"/>
          <p:cNvSpPr>
            <a:spLocks noChangeArrowheads="1"/>
          </p:cNvSpPr>
          <p:nvPr/>
        </p:nvSpPr>
        <p:spPr bwMode="auto">
          <a:xfrm>
            <a:off x="4818063" y="1092200"/>
            <a:ext cx="4173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latin typeface="Arial" pitchFamily="34" charset="0"/>
              </a:rPr>
              <a:t>lo and hi are integers; range is the list from lo up to but not including hi</a:t>
            </a:r>
            <a:endParaRPr lang="en-US" altLang="en-US" sz="1000"/>
          </a:p>
        </p:txBody>
      </p:sp>
      <p:sp>
        <p:nvSpPr>
          <p:cNvPr id="31764" name="Rectangle 51"/>
          <p:cNvSpPr>
            <a:spLocks noChangeArrowheads="1"/>
          </p:cNvSpPr>
          <p:nvPr/>
        </p:nvSpPr>
        <p:spPr bwMode="auto">
          <a:xfrm>
            <a:off x="4591050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1765" name="Rectangle 52"/>
          <p:cNvSpPr>
            <a:spLocks noChangeArrowheads="1"/>
          </p:cNvSpPr>
          <p:nvPr/>
        </p:nvSpPr>
        <p:spPr bwMode="auto">
          <a:xfrm>
            <a:off x="5105400" y="1465263"/>
            <a:ext cx="191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2 5)           '(2 3 4) </a:t>
            </a:r>
            <a:endParaRPr lang="en-US" altLang="en-US"/>
          </a:p>
        </p:txBody>
      </p:sp>
      <p:sp>
        <p:nvSpPr>
          <p:cNvPr id="31766" name="Rectangle 53"/>
          <p:cNvSpPr>
            <a:spLocks noChangeArrowheads="1"/>
          </p:cNvSpPr>
          <p:nvPr/>
        </p:nvSpPr>
        <p:spPr bwMode="auto">
          <a:xfrm>
            <a:off x="7185025" y="1465263"/>
            <a:ext cx="1743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42 42)          '( )</a:t>
            </a:r>
            <a:endParaRPr lang="en-US" altLang="en-US"/>
          </a:p>
        </p:txBody>
      </p:sp>
      <p:cxnSp>
        <p:nvCxnSpPr>
          <p:cNvPr id="31767" name="Straight Arrow Connector 54"/>
          <p:cNvCxnSpPr>
            <a:cxnSpLocks noChangeShapeType="1"/>
          </p:cNvCxnSpPr>
          <p:nvPr/>
        </p:nvCxnSpPr>
        <p:spPr bwMode="auto">
          <a:xfrm>
            <a:off x="6054725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Straight Arrow Connector 55"/>
          <p:cNvCxnSpPr>
            <a:cxnSpLocks noChangeShapeType="1"/>
          </p:cNvCxnSpPr>
          <p:nvPr/>
        </p:nvCxnSpPr>
        <p:spPr bwMode="auto">
          <a:xfrm>
            <a:off x="8278813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9" name="Rectangle 56"/>
          <p:cNvSpPr>
            <a:spLocks noChangeArrowheads="1"/>
          </p:cNvSpPr>
          <p:nvPr/>
        </p:nvSpPr>
        <p:spPr bwMode="auto">
          <a:xfrm>
            <a:off x="287338" y="5078413"/>
            <a:ext cx="3568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2  '((1 "jan") (2 "feb")) )            '(2 "feb") </a:t>
            </a:r>
            <a:endParaRPr lang="en-US" altLang="en-US"/>
          </a:p>
        </p:txBody>
      </p:sp>
      <p:sp>
        <p:nvSpPr>
          <p:cNvPr id="31770" name="Rectangle 57"/>
          <p:cNvSpPr>
            <a:spLocks noChangeArrowheads="1"/>
          </p:cNvSpPr>
          <p:nvPr/>
        </p:nvSpPr>
        <p:spPr bwMode="auto">
          <a:xfrm>
            <a:off x="1143000" y="6402388"/>
            <a:ext cx="3719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Does tail-recursivization improve big-O runtime?</a:t>
            </a:r>
          </a:p>
        </p:txBody>
      </p:sp>
      <p:cxnSp>
        <p:nvCxnSpPr>
          <p:cNvPr id="31771" name="Straight Connector 59"/>
          <p:cNvCxnSpPr>
            <a:cxnSpLocks noChangeShapeType="1"/>
          </p:cNvCxnSpPr>
          <p:nvPr/>
        </p:nvCxnSpPr>
        <p:spPr bwMode="auto">
          <a:xfrm>
            <a:off x="360363" y="4437063"/>
            <a:ext cx="83851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2" name="Rectangle 62"/>
          <p:cNvSpPr>
            <a:spLocks noChangeArrowheads="1"/>
          </p:cNvSpPr>
          <p:nvPr/>
        </p:nvSpPr>
        <p:spPr bwMode="auto">
          <a:xfrm>
            <a:off x="1012825" y="4527550"/>
            <a:ext cx="232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assoc is on the previous slide...</a:t>
            </a:r>
            <a:endParaRPr lang="en-US" altLang="en-US"/>
          </a:p>
        </p:txBody>
      </p:sp>
      <p:cxnSp>
        <p:nvCxnSpPr>
          <p:cNvPr id="31773" name="Straight Arrow Connector 63"/>
          <p:cNvCxnSpPr>
            <a:cxnSpLocks noChangeShapeType="1"/>
          </p:cNvCxnSpPr>
          <p:nvPr/>
        </p:nvCxnSpPr>
        <p:spPr bwMode="auto">
          <a:xfrm>
            <a:off x="2643188" y="522922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4" name="Rectangle 64"/>
          <p:cNvSpPr>
            <a:spLocks noChangeArrowheads="1"/>
          </p:cNvSpPr>
          <p:nvPr/>
        </p:nvSpPr>
        <p:spPr bwMode="auto">
          <a:xfrm>
            <a:off x="287338" y="5411788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7  '((1 "jan") (2 "feb")) )            #f  </a:t>
            </a:r>
            <a:endParaRPr lang="en-US" altLang="en-US"/>
          </a:p>
        </p:txBody>
      </p:sp>
      <p:cxnSp>
        <p:nvCxnSpPr>
          <p:cNvPr id="31775" name="Straight Arrow Connector 65"/>
          <p:cNvCxnSpPr>
            <a:cxnSpLocks noChangeShapeType="1"/>
          </p:cNvCxnSpPr>
          <p:nvPr/>
        </p:nvCxnSpPr>
        <p:spPr bwMode="auto">
          <a:xfrm>
            <a:off x="2667000" y="5561013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6" name="TextBox 68"/>
          <p:cNvSpPr txBox="1">
            <a:spLocks noChangeArrowheads="1"/>
          </p:cNvSpPr>
          <p:nvPr/>
        </p:nvSpPr>
        <p:spPr bwMode="auto">
          <a:xfrm>
            <a:off x="809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1</a:t>
            </a:r>
          </a:p>
        </p:txBody>
      </p:sp>
      <p:sp>
        <p:nvSpPr>
          <p:cNvPr id="31777" name="TextBox 69"/>
          <p:cNvSpPr txBox="1">
            <a:spLocks noChangeArrowheads="1"/>
          </p:cNvSpPr>
          <p:nvPr/>
        </p:nvSpPr>
        <p:spPr bwMode="auto">
          <a:xfrm>
            <a:off x="44751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2</a:t>
            </a:r>
          </a:p>
        </p:txBody>
      </p:sp>
      <p:sp>
        <p:nvSpPr>
          <p:cNvPr id="31778" name="TextBox 70"/>
          <p:cNvSpPr txBox="1">
            <a:spLocks noChangeArrowheads="1"/>
          </p:cNvSpPr>
          <p:nvPr/>
        </p:nvSpPr>
        <p:spPr bwMode="auto">
          <a:xfrm>
            <a:off x="4505325" y="4719638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3</a:t>
            </a:r>
          </a:p>
        </p:txBody>
      </p:sp>
      <p:sp>
        <p:nvSpPr>
          <p:cNvPr id="31779" name="Rectangle 37"/>
          <p:cNvSpPr>
            <a:spLocks noChangeArrowheads="1"/>
          </p:cNvSpPr>
          <p:nvPr/>
        </p:nvSpPr>
        <p:spPr bwMode="auto">
          <a:xfrm>
            <a:off x="200025" y="381000"/>
            <a:ext cx="322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Name(s): __________________</a:t>
            </a:r>
            <a:endParaRPr lang="en-US" altLang="en-US" sz="1800"/>
          </a:p>
        </p:txBody>
      </p:sp>
      <p:sp>
        <p:nvSpPr>
          <p:cNvPr id="31780" name="Rectangle 62"/>
          <p:cNvSpPr>
            <a:spLocks noChangeArrowheads="1"/>
          </p:cNvSpPr>
          <p:nvPr/>
        </p:nvSpPr>
        <p:spPr bwMode="auto">
          <a:xfrm>
            <a:off x="5456238" y="4495800"/>
            <a:ext cx="2592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latin typeface="Arial" pitchFamily="34" charset="0"/>
              </a:rPr>
              <a:t>Feature! </a:t>
            </a:r>
            <a:r>
              <a:rPr lang="en-US" altLang="en-US" sz="900" b="0">
                <a:latin typeface="Arial" pitchFamily="34" charset="0"/>
              </a:rPr>
              <a:t>you don't even need a </a:t>
            </a:r>
            <a:r>
              <a:rPr lang="en-US" altLang="en-US" sz="900">
                <a:latin typeface="Courier New" pitchFamily="49" charset="0"/>
                <a:cs typeface="Courier New" pitchFamily="49" charset="0"/>
              </a:rPr>
              <a:t>tail-assoc</a:t>
            </a:r>
            <a:r>
              <a:rPr lang="en-US" altLang="en-US" sz="900" b="0">
                <a:latin typeface="Arial" pitchFamily="34" charset="0"/>
              </a:rPr>
              <a:t>!!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30175" y="136525"/>
            <a:ext cx="678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ambria" panose="02040503050406030204" pitchFamily="18" charset="0"/>
              </a:rPr>
              <a:t>CS quips...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371600" y="1143000"/>
            <a:ext cx="6092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itchFamily="18" charset="0"/>
              </a:rPr>
              <a:t>The best thing about a </a:t>
            </a:r>
            <a:r>
              <a:rPr lang="en-US" altLang="en-US" sz="3200" dirty="0" err="1">
                <a:solidFill>
                  <a:srgbClr val="800000"/>
                </a:solidFill>
                <a:latin typeface="Cambria" pitchFamily="18" charset="0"/>
              </a:rPr>
              <a:t>boolean</a:t>
            </a:r>
            <a:r>
              <a:rPr lang="en-US" altLang="en-US" sz="3200" dirty="0">
                <a:solidFill>
                  <a:srgbClr val="800000"/>
                </a:solidFill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is that, even if you are wrong, </a:t>
            </a:r>
            <a:r>
              <a:rPr lang="en-US" altLang="en-US" sz="3200" i="1" dirty="0">
                <a:latin typeface="Cambria" pitchFamily="18" charset="0"/>
              </a:rPr>
              <a:t>you are only off by a bit</a:t>
            </a:r>
            <a:r>
              <a:rPr lang="en-US" altLang="en-US" sz="3200" dirty="0">
                <a:latin typeface="Cambria" pitchFamily="18" charset="0"/>
              </a:rPr>
              <a:t>.</a:t>
            </a:r>
          </a:p>
        </p:txBody>
      </p:sp>
      <p:grpSp>
        <p:nvGrpSpPr>
          <p:cNvPr id="4100" name="Group 49"/>
          <p:cNvGrpSpPr>
            <a:grpSpLocks/>
          </p:cNvGrpSpPr>
          <p:nvPr/>
        </p:nvGrpSpPr>
        <p:grpSpPr bwMode="auto">
          <a:xfrm>
            <a:off x="7416800" y="2794000"/>
            <a:ext cx="406400" cy="419100"/>
            <a:chOff x="2928" y="1051"/>
            <a:chExt cx="840" cy="957"/>
          </a:xfrm>
        </p:grpSpPr>
        <p:sp>
          <p:nvSpPr>
            <p:cNvPr id="410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54"/>
          <p:cNvSpPr txBox="1">
            <a:spLocks noChangeArrowheads="1"/>
          </p:cNvSpPr>
          <p:nvPr/>
        </p:nvSpPr>
        <p:spPr bwMode="auto">
          <a:xfrm>
            <a:off x="6578600" y="2670175"/>
            <a:ext cx="1601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 dirty="0">
                <a:solidFill>
                  <a:srgbClr val="008000"/>
                </a:solidFill>
                <a:latin typeface="Comic Sans MS" pitchFamily="66" charset="0"/>
              </a:rPr>
              <a:t>true wisdom!</a:t>
            </a:r>
          </a:p>
        </p:txBody>
      </p:sp>
      <p:pic>
        <p:nvPicPr>
          <p:cNvPr id="4102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68800"/>
            <a:ext cx="7415213" cy="15748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3" name="Straight Arrow Connector 2"/>
          <p:cNvCxnSpPr>
            <a:cxnSpLocks noChangeShapeType="1"/>
          </p:cNvCxnSpPr>
          <p:nvPr/>
        </p:nvCxnSpPr>
        <p:spPr bwMode="auto">
          <a:xfrm>
            <a:off x="7162800" y="6400800"/>
            <a:ext cx="1676400" cy="0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048000" y="6238875"/>
            <a:ext cx="3976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500" i="1">
                <a:solidFill>
                  <a:srgbClr val="008000"/>
                </a:solidFill>
                <a:latin typeface="Cambria" panose="02040503050406030204" pitchFamily="18" charset="0"/>
              </a:rPr>
              <a:t>The art and practice of thinking recursively!</a:t>
            </a:r>
            <a:endParaRPr lang="en-US" altLang="en-US" sz="150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3421238" y="336375"/>
            <a:ext cx="535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>
                <a:latin typeface="Cambria" panose="02040503050406030204" pitchFamily="18" charset="0"/>
              </a:rPr>
              <a:t>Recursion ~ </a:t>
            </a:r>
            <a:r>
              <a:rPr lang="en-US" altLang="en-US" sz="3600" b="0" i="1" dirty="0">
                <a:latin typeface="Cambria" panose="02040503050406030204" pitchFamily="18" charset="0"/>
              </a:rPr>
              <a:t>magic </a:t>
            </a:r>
            <a:r>
              <a:rPr lang="en-US" altLang="en-US" sz="3600" b="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172" name="Text Box 53"/>
          <p:cNvSpPr txBox="1">
            <a:spLocks noChangeArrowheads="1"/>
          </p:cNvSpPr>
          <p:nvPr/>
        </p:nvSpPr>
        <p:spPr bwMode="auto">
          <a:xfrm>
            <a:off x="556384" y="3034028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'(5 7 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87" name="Text Box 69"/>
          <p:cNvSpPr txBox="1">
            <a:spLocks noChangeArrowheads="1"/>
          </p:cNvSpPr>
          <p:nvPr/>
        </p:nvSpPr>
        <p:spPr bwMode="auto">
          <a:xfrm>
            <a:off x="5943599" y="5770030"/>
            <a:ext cx="2930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I'm glad </a:t>
            </a:r>
            <a:r>
              <a:rPr lang="en-US" altLang="en-US" sz="1800" b="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Racket</a:t>
            </a:r>
            <a:r>
              <a:rPr lang="en-US" altLang="en-US" sz="18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has to do this, not me!</a:t>
            </a:r>
            <a:endParaRPr lang="en-US" altLang="en-US" sz="1800" b="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188" name="Group 49"/>
          <p:cNvGrpSpPr>
            <a:grpSpLocks/>
          </p:cNvGrpSpPr>
          <p:nvPr/>
        </p:nvGrpSpPr>
        <p:grpSpPr bwMode="auto">
          <a:xfrm>
            <a:off x="8382000" y="6172200"/>
            <a:ext cx="466725" cy="517525"/>
            <a:chOff x="2928" y="1051"/>
            <a:chExt cx="840" cy="957"/>
          </a:xfrm>
        </p:grpSpPr>
        <p:sp>
          <p:nvSpPr>
            <p:cNvPr id="719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Text Box 51"/>
          <p:cNvSpPr txBox="1">
            <a:spLocks noChangeArrowheads="1"/>
          </p:cNvSpPr>
          <p:nvPr/>
        </p:nvSpPr>
        <p:spPr bwMode="auto">
          <a:xfrm>
            <a:off x="609600" y="336375"/>
            <a:ext cx="2500313" cy="6461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dirty="0" err="1" smtClean="0">
                <a:latin typeface="Courier New" pitchFamily="49" charset="0"/>
                <a:cs typeface="Courier New" pitchFamily="49" charset="0"/>
              </a:rPr>
              <a:t>len</a:t>
            </a:r>
            <a:endParaRPr lang="en-US" alt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556384" y="3424535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556384" y="1600200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556384" y="1990707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>
            <a:off x="556384" y="4634228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'(((7 8) 9 0) ((1) 2 (3))))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00200" y="4224867"/>
            <a:ext cx="6096000" cy="2133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72" name="Text Box 53"/>
          <p:cNvSpPr txBox="1">
            <a:spLocks noChangeArrowheads="1"/>
          </p:cNvSpPr>
          <p:nvPr/>
        </p:nvSpPr>
        <p:spPr bwMode="auto">
          <a:xfrm>
            <a:off x="556384" y="1676400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'(5 7 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81200" y="4509911"/>
            <a:ext cx="530747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(+ 1 (</a:t>
            </a:r>
            <a:r>
              <a:rPr lang="en-US" altLang="en-US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(rest L</a:t>
            </a:r>
            <a:r>
              <a:rPr lang="en-US" altLang="en-US" dirty="0" smtClean="0">
                <a:latin typeface="Courier New" pitchFamily="49" charset="0"/>
              </a:rPr>
              <a:t>)))))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1000" y="228600"/>
            <a:ext cx="8217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 i="1" dirty="0" smtClean="0">
                <a:latin typeface="Cambria" panose="02040503050406030204" pitchFamily="18" charset="0"/>
              </a:rPr>
              <a:t>Bottom-up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 recursive mindset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4267200" y="1284111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'(7 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4267200" y="2074805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4267200" y="2865499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4267201" y="3272135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4267200" y="1679458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'(6 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4267200" y="2470152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'(42))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7924800" y="327213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7924800" y="287453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7924800" y="247692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7924800" y="207932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7924800" y="168171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7924800" y="128411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altLang="en-US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775120" y="1708624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775120" y="2099733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775120" y="2480733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775120" y="2884311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75120" y="3310467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775120" y="3680178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775120" y="1317978"/>
            <a:ext cx="39116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772400" y="1320800"/>
            <a:ext cx="0" cy="23480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8686800" y="1326444"/>
            <a:ext cx="0" cy="23480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778022" y="1337733"/>
            <a:ext cx="0" cy="23480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Down Arrow 37"/>
          <p:cNvSpPr/>
          <p:nvPr/>
        </p:nvSpPr>
        <p:spPr bwMode="auto">
          <a:xfrm rot="5400000">
            <a:off x="3552014" y="5105400"/>
            <a:ext cx="533400" cy="685800"/>
          </a:xfrm>
          <a:prstGeom prst="downArrow">
            <a:avLst/>
          </a:prstGeom>
          <a:solidFill>
            <a:srgbClr val="FFC3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8245" y="52636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Here is one result.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7558970">
            <a:off x="4802406" y="5990002"/>
            <a:ext cx="533400" cy="685800"/>
          </a:xfrm>
          <a:prstGeom prst="downArrow">
            <a:avLst/>
          </a:prstGeom>
          <a:solidFill>
            <a:srgbClr val="FFC3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72130" y="6358467"/>
            <a:ext cx="359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…and how to build larger results. 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72827" y="3688644"/>
            <a:ext cx="3613682" cy="369332"/>
          </a:xfrm>
          <a:prstGeom prst="rect">
            <a:avLst/>
          </a:prstGeom>
          <a:solidFill>
            <a:srgbClr val="FFC3C9"/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Imagine the table of results so far…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14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600200" y="4224867"/>
            <a:ext cx="6096000" cy="2133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981200" y="4509911"/>
            <a:ext cx="530747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(+ 1 (</a:t>
            </a:r>
            <a:r>
              <a:rPr lang="en-US" altLang="en-US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(rest L</a:t>
            </a:r>
            <a:r>
              <a:rPr lang="en-US" altLang="en-US" dirty="0" smtClean="0">
                <a:latin typeface="Courier New" pitchFamily="49" charset="0"/>
              </a:rPr>
              <a:t>)))))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556384" y="1676400"/>
            <a:ext cx="3262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'(5 7 8 9))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81000" y="228600"/>
            <a:ext cx="8217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 i="1" dirty="0" smtClean="0">
                <a:latin typeface="Cambria" panose="02040503050406030204" pitchFamily="18" charset="0"/>
              </a:rPr>
              <a:t>Top-down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 recursive mindset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2109748">
            <a:off x="3935815" y="3881967"/>
            <a:ext cx="533400" cy="685800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7558970">
            <a:off x="4802406" y="5990002"/>
            <a:ext cx="533400" cy="685800"/>
          </a:xfrm>
          <a:prstGeom prst="downArrow">
            <a:avLst/>
          </a:prstGeom>
          <a:solidFill>
            <a:srgbClr val="FFC3C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72130" y="6189091"/>
            <a:ext cx="359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Don't think of this as a function – just as the answer!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3544669"/>
            <a:ext cx="301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90BF3"/>
                </a:solidFill>
                <a:latin typeface="Calibri" panose="020F0502020204030204" pitchFamily="34" charset="0"/>
              </a:rPr>
              <a:t>Think of this as a function </a:t>
            </a:r>
            <a:r>
              <a:rPr lang="en-US" sz="1800" dirty="0">
                <a:solidFill>
                  <a:srgbClr val="090BF3"/>
                </a:solidFill>
                <a:latin typeface="Calibri" panose="020F0502020204030204" pitchFamily="34" charset="0"/>
              </a:rPr>
              <a:t>– </a:t>
            </a:r>
            <a:r>
              <a:rPr lang="en-US" sz="1800" dirty="0" smtClean="0">
                <a:solidFill>
                  <a:srgbClr val="090BF3"/>
                </a:solidFill>
                <a:latin typeface="Calibri" panose="020F0502020204030204" pitchFamily="34" charset="0"/>
              </a:rPr>
              <a:t>so, look for its pieces.</a:t>
            </a:r>
            <a:endParaRPr lang="en-US" sz="1800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81000" y="2286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b="0" dirty="0" smtClean="0">
                <a:latin typeface="Cambria" panose="02040503050406030204" pitchFamily="18" charset="0"/>
              </a:rPr>
              <a:t>So, which mindset does the </a:t>
            </a:r>
            <a:r>
              <a:rPr lang="en-US" altLang="en-US" sz="3200" b="0" i="1" dirty="0" smtClean="0">
                <a:latin typeface="Cambria" panose="02040503050406030204" pitchFamily="18" charset="0"/>
              </a:rPr>
              <a:t>computer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use?</a:t>
            </a:r>
            <a:endParaRPr lang="en-US" altLang="en-US" sz="32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1905000"/>
            <a:ext cx="6651624" cy="4876800"/>
          </a:xfrm>
          <a:prstGeom prst="roundRect">
            <a:avLst>
              <a:gd name="adj" fmla="val 810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113441" y="304800"/>
            <a:ext cx="51161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(define </a:t>
            </a:r>
            <a:r>
              <a:rPr lang="en-US" altLang="en-US" sz="2100" dirty="0" smtClean="0">
                <a:latin typeface="Courier New" pitchFamily="49" charset="0"/>
              </a:rPr>
              <a:t>(</a:t>
            </a:r>
            <a:r>
              <a:rPr lang="en-US" altLang="en-US" sz="2100" dirty="0" err="1" smtClean="0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sz="2100" dirty="0" smtClean="0">
                <a:latin typeface="Courier New" pitchFamily="49" charset="0"/>
              </a:rPr>
              <a:t> </a:t>
            </a:r>
            <a:r>
              <a:rPr lang="en-US" altLang="en-US" sz="2100" dirty="0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(+ 1 (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(rest L</a:t>
            </a:r>
            <a:r>
              <a:rPr lang="en-US" altLang="en-US" sz="2100" dirty="0" smtClean="0">
                <a:latin typeface="Courier New" pitchFamily="49" charset="0"/>
              </a:rPr>
              <a:t>)))))</a:t>
            </a:r>
            <a:endParaRPr lang="en-US" altLang="en-US" sz="2100" dirty="0">
              <a:latin typeface="Courier New" pitchFamily="49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33415" y="3620293"/>
            <a:ext cx="1350962" cy="366713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  <a:cs typeface="Times New Roman" pitchFamily="18" charset="0"/>
              </a:rPr>
              <a:t>its "frames"</a:t>
            </a:r>
            <a:endParaRPr lang="en-US" altLang="en-US" sz="18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362200" y="2511573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'(a 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10247" name="Group 25"/>
          <p:cNvGrpSpPr>
            <a:grpSpLocks/>
          </p:cNvGrpSpPr>
          <p:nvPr/>
        </p:nvGrpSpPr>
        <p:grpSpPr bwMode="auto">
          <a:xfrm>
            <a:off x="168275" y="6324600"/>
            <a:ext cx="331788" cy="388938"/>
            <a:chOff x="2928" y="1051"/>
            <a:chExt cx="840" cy="957"/>
          </a:xfrm>
        </p:grpSpPr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2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3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4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Text Box 39"/>
          <p:cNvSpPr txBox="1">
            <a:spLocks noChangeArrowheads="1"/>
          </p:cNvSpPr>
          <p:nvPr/>
        </p:nvSpPr>
        <p:spPr bwMode="auto">
          <a:xfrm>
            <a:off x="298450" y="6042378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>
                <a:latin typeface="Cambria" panose="02040503050406030204" pitchFamily="18" charset="0"/>
              </a:rPr>
              <a:t>What goes on the stack, </a:t>
            </a:r>
            <a:r>
              <a:rPr lang="en-US" altLang="en-US" sz="1000" b="0" i="1" dirty="0">
                <a:latin typeface="Cambria" panose="02040503050406030204" pitchFamily="18" charset="0"/>
              </a:rPr>
              <a:t>doesn't </a:t>
            </a:r>
            <a:r>
              <a:rPr lang="en-US" altLang="en-US" sz="1000" b="0" dirty="0">
                <a:latin typeface="Cambria" panose="02040503050406030204" pitchFamily="18" charset="0"/>
              </a:rPr>
              <a:t>stay on the stack!</a:t>
            </a:r>
          </a:p>
        </p:txBody>
      </p:sp>
      <p:sp>
        <p:nvSpPr>
          <p:cNvPr id="10249" name="Rounded Rectangle 41"/>
          <p:cNvSpPr>
            <a:spLocks noChangeArrowheads="1"/>
          </p:cNvSpPr>
          <p:nvPr/>
        </p:nvSpPr>
        <p:spPr bwMode="auto">
          <a:xfrm>
            <a:off x="5172075" y="2230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5324475" y="2284412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6038850" y="2247900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5330825" y="2820987"/>
            <a:ext cx="877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dirty="0">
                <a:latin typeface="Courier New" pitchFamily="49" charset="0"/>
              </a:rPr>
              <a:t>result</a:t>
            </a:r>
            <a:endParaRPr lang="en-US" altLang="en-US" sz="1500" dirty="0"/>
          </a:p>
        </p:txBody>
      </p:sp>
      <p:sp>
        <p:nvSpPr>
          <p:cNvPr id="10253" name="Rounded Rectangle 46"/>
          <p:cNvSpPr>
            <a:spLocks noChangeArrowheads="1"/>
          </p:cNvSpPr>
          <p:nvPr/>
        </p:nvSpPr>
        <p:spPr bwMode="auto">
          <a:xfrm>
            <a:off x="5172075" y="3373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Rectangle 48"/>
          <p:cNvSpPr>
            <a:spLocks noChangeArrowheads="1"/>
          </p:cNvSpPr>
          <p:nvPr/>
        </p:nvSpPr>
        <p:spPr bwMode="auto">
          <a:xfrm>
            <a:off x="5324475" y="3481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5" name="Rectangle 49"/>
          <p:cNvSpPr>
            <a:spLocks noChangeArrowheads="1"/>
          </p:cNvSpPr>
          <p:nvPr/>
        </p:nvSpPr>
        <p:spPr bwMode="auto">
          <a:xfrm>
            <a:off x="5330825" y="3943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59" name="Rounded Rectangle 46"/>
          <p:cNvSpPr>
            <a:spLocks noChangeArrowheads="1"/>
          </p:cNvSpPr>
          <p:nvPr/>
        </p:nvSpPr>
        <p:spPr bwMode="auto">
          <a:xfrm>
            <a:off x="5172075" y="4516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Rectangle 48"/>
          <p:cNvSpPr>
            <a:spLocks noChangeArrowheads="1"/>
          </p:cNvSpPr>
          <p:nvPr/>
        </p:nvSpPr>
        <p:spPr bwMode="auto">
          <a:xfrm>
            <a:off x="5324475" y="4624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1" name="Rectangle 49"/>
          <p:cNvSpPr>
            <a:spLocks noChangeArrowheads="1"/>
          </p:cNvSpPr>
          <p:nvPr/>
        </p:nvSpPr>
        <p:spPr bwMode="auto">
          <a:xfrm>
            <a:off x="5330825" y="5086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2" name="Rounded Rectangle 46"/>
          <p:cNvSpPr>
            <a:spLocks noChangeArrowheads="1"/>
          </p:cNvSpPr>
          <p:nvPr/>
        </p:nvSpPr>
        <p:spPr bwMode="auto">
          <a:xfrm>
            <a:off x="5172075" y="5638800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Rectangle 48"/>
          <p:cNvSpPr>
            <a:spLocks noChangeArrowheads="1"/>
          </p:cNvSpPr>
          <p:nvPr/>
        </p:nvSpPr>
        <p:spPr bwMode="auto">
          <a:xfrm>
            <a:off x="5324475" y="57467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4" name="Rectangle 49"/>
          <p:cNvSpPr>
            <a:spLocks noChangeArrowheads="1"/>
          </p:cNvSpPr>
          <p:nvPr/>
        </p:nvSpPr>
        <p:spPr bwMode="auto">
          <a:xfrm>
            <a:off x="5330825" y="6208712"/>
            <a:ext cx="877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5" name="Text Box 9"/>
          <p:cNvSpPr txBox="1">
            <a:spLocks noChangeArrowheads="1"/>
          </p:cNvSpPr>
          <p:nvPr/>
        </p:nvSpPr>
        <p:spPr bwMode="auto">
          <a:xfrm>
            <a:off x="2667000" y="3617912"/>
            <a:ext cx="239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6" name="Text Box 9"/>
          <p:cNvSpPr txBox="1">
            <a:spLocks noChangeArrowheads="1"/>
          </p:cNvSpPr>
          <p:nvPr/>
        </p:nvSpPr>
        <p:spPr bwMode="auto">
          <a:xfrm>
            <a:off x="2962275" y="4821237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>
                <a:latin typeface="Calibri" pitchFamily="34" charset="0"/>
              </a:rPr>
              <a:t>len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'(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c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67" name="Text Box 9"/>
          <p:cNvSpPr txBox="1">
            <a:spLocks noChangeArrowheads="1"/>
          </p:cNvSpPr>
          <p:nvPr/>
        </p:nvSpPr>
        <p:spPr bwMode="auto">
          <a:xfrm>
            <a:off x="3419475" y="5888037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</a:t>
            </a:r>
            <a:r>
              <a:rPr lang="en-US" altLang="en-US" b="0" dirty="0" smtClean="0"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'(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3079750"/>
              <a:ext cx="3175" cy="4762"/>
            </p14:xfrm>
          </p:contentPart>
        </mc:Choice>
        <mc:Fallback xmlns="">
          <p:pic>
            <p:nvPicPr>
              <p:cNvPr id="30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7057" y="3075721"/>
                <a:ext cx="10936" cy="12821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08514" y="3033392"/>
            <a:ext cx="167586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18" charset="0"/>
              </a:rPr>
              <a:t>the "stack"</a:t>
            </a:r>
            <a:endParaRPr lang="en-US" altLang="en-US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99219" y="188395"/>
            <a:ext cx="2567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585781" y="1531892"/>
            <a:ext cx="1446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actually, </a:t>
            </a:r>
            <a:r>
              <a:rPr lang="en-US" altLang="en-US" sz="900" i="1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 function call</a:t>
            </a:r>
            <a:endParaRPr lang="en-US" altLang="en-US" sz="900" i="1" dirty="0">
              <a:latin typeface="Cambria" panose="02040503050406030204" pitchFamily="18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6219774" y="3435527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'(b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409587" y="4594578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'(c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496291" y="5710238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7574844" y="2460978"/>
            <a:ext cx="316089" cy="1095022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391400" y="3657600"/>
            <a:ext cx="375356" cy="1106311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196667" y="4868334"/>
            <a:ext cx="344311" cy="1058333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1905000"/>
            <a:ext cx="6651624" cy="4876800"/>
          </a:xfrm>
          <a:prstGeom prst="roundRect">
            <a:avLst>
              <a:gd name="adj" fmla="val 810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113441" y="304800"/>
            <a:ext cx="51161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(define (</a:t>
            </a:r>
            <a:r>
              <a:rPr lang="en-US" altLang="en-US" sz="2100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(+ 1 (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(rest L</a:t>
            </a:r>
            <a:r>
              <a:rPr lang="en-US" altLang="en-US" sz="2100" dirty="0" smtClean="0">
                <a:latin typeface="Courier New" pitchFamily="49" charset="0"/>
              </a:rPr>
              <a:t>)))))</a:t>
            </a:r>
            <a:endParaRPr lang="en-US" altLang="en-US" sz="2100" dirty="0">
              <a:latin typeface="Courier New" pitchFamily="49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33415" y="3620293"/>
            <a:ext cx="1350962" cy="366713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  <a:cs typeface="Times New Roman" pitchFamily="18" charset="0"/>
              </a:rPr>
              <a:t>its "frames"</a:t>
            </a:r>
            <a:endParaRPr lang="en-US" altLang="en-US" sz="18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362200" y="2511573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'(a 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10247" name="Group 25"/>
          <p:cNvGrpSpPr>
            <a:grpSpLocks/>
          </p:cNvGrpSpPr>
          <p:nvPr/>
        </p:nvGrpSpPr>
        <p:grpSpPr bwMode="auto">
          <a:xfrm>
            <a:off x="168275" y="6324600"/>
            <a:ext cx="331788" cy="388938"/>
            <a:chOff x="2928" y="1051"/>
            <a:chExt cx="840" cy="957"/>
          </a:xfrm>
        </p:grpSpPr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2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3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4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Text Box 39"/>
          <p:cNvSpPr txBox="1">
            <a:spLocks noChangeArrowheads="1"/>
          </p:cNvSpPr>
          <p:nvPr/>
        </p:nvSpPr>
        <p:spPr bwMode="auto">
          <a:xfrm>
            <a:off x="298450" y="6042378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>
                <a:latin typeface="Cambria" panose="02040503050406030204" pitchFamily="18" charset="0"/>
              </a:rPr>
              <a:t>What goes on the stack, </a:t>
            </a:r>
            <a:r>
              <a:rPr lang="en-US" altLang="en-US" sz="1000" b="0" i="1" dirty="0">
                <a:latin typeface="Cambria" panose="02040503050406030204" pitchFamily="18" charset="0"/>
              </a:rPr>
              <a:t>doesn't </a:t>
            </a:r>
            <a:r>
              <a:rPr lang="en-US" altLang="en-US" sz="1000" b="0" dirty="0">
                <a:latin typeface="Cambria" panose="02040503050406030204" pitchFamily="18" charset="0"/>
              </a:rPr>
              <a:t>stay on the stack!</a:t>
            </a:r>
          </a:p>
        </p:txBody>
      </p:sp>
      <p:sp>
        <p:nvSpPr>
          <p:cNvPr id="10249" name="Rounded Rectangle 41"/>
          <p:cNvSpPr>
            <a:spLocks noChangeArrowheads="1"/>
          </p:cNvSpPr>
          <p:nvPr/>
        </p:nvSpPr>
        <p:spPr bwMode="auto">
          <a:xfrm>
            <a:off x="5172075" y="2230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5324475" y="2284412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6038850" y="2247900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5330825" y="2820987"/>
            <a:ext cx="877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dirty="0">
                <a:latin typeface="Courier New" pitchFamily="49" charset="0"/>
              </a:rPr>
              <a:t>result</a:t>
            </a:r>
            <a:endParaRPr lang="en-US" altLang="en-US" sz="1500" dirty="0"/>
          </a:p>
        </p:txBody>
      </p:sp>
      <p:sp>
        <p:nvSpPr>
          <p:cNvPr id="10253" name="Rounded Rectangle 46"/>
          <p:cNvSpPr>
            <a:spLocks noChangeArrowheads="1"/>
          </p:cNvSpPr>
          <p:nvPr/>
        </p:nvSpPr>
        <p:spPr bwMode="auto">
          <a:xfrm>
            <a:off x="5172075" y="3373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Rectangle 48"/>
          <p:cNvSpPr>
            <a:spLocks noChangeArrowheads="1"/>
          </p:cNvSpPr>
          <p:nvPr/>
        </p:nvSpPr>
        <p:spPr bwMode="auto">
          <a:xfrm>
            <a:off x="5324475" y="3481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5" name="Rectangle 49"/>
          <p:cNvSpPr>
            <a:spLocks noChangeArrowheads="1"/>
          </p:cNvSpPr>
          <p:nvPr/>
        </p:nvSpPr>
        <p:spPr bwMode="auto">
          <a:xfrm>
            <a:off x="5330825" y="3943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59" name="Rounded Rectangle 46"/>
          <p:cNvSpPr>
            <a:spLocks noChangeArrowheads="1"/>
          </p:cNvSpPr>
          <p:nvPr/>
        </p:nvSpPr>
        <p:spPr bwMode="auto">
          <a:xfrm>
            <a:off x="5172075" y="4516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Rectangle 48"/>
          <p:cNvSpPr>
            <a:spLocks noChangeArrowheads="1"/>
          </p:cNvSpPr>
          <p:nvPr/>
        </p:nvSpPr>
        <p:spPr bwMode="auto">
          <a:xfrm>
            <a:off x="5324475" y="4624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1" name="Rectangle 49"/>
          <p:cNvSpPr>
            <a:spLocks noChangeArrowheads="1"/>
          </p:cNvSpPr>
          <p:nvPr/>
        </p:nvSpPr>
        <p:spPr bwMode="auto">
          <a:xfrm>
            <a:off x="5330825" y="5086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2" name="Rounded Rectangle 46"/>
          <p:cNvSpPr>
            <a:spLocks noChangeArrowheads="1"/>
          </p:cNvSpPr>
          <p:nvPr/>
        </p:nvSpPr>
        <p:spPr bwMode="auto">
          <a:xfrm>
            <a:off x="5172075" y="5638800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Rectangle 48"/>
          <p:cNvSpPr>
            <a:spLocks noChangeArrowheads="1"/>
          </p:cNvSpPr>
          <p:nvPr/>
        </p:nvSpPr>
        <p:spPr bwMode="auto">
          <a:xfrm>
            <a:off x="5324475" y="57467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4" name="Rectangle 49"/>
          <p:cNvSpPr>
            <a:spLocks noChangeArrowheads="1"/>
          </p:cNvSpPr>
          <p:nvPr/>
        </p:nvSpPr>
        <p:spPr bwMode="auto">
          <a:xfrm>
            <a:off x="5330825" y="6208712"/>
            <a:ext cx="877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5" name="Text Box 9"/>
          <p:cNvSpPr txBox="1">
            <a:spLocks noChangeArrowheads="1"/>
          </p:cNvSpPr>
          <p:nvPr/>
        </p:nvSpPr>
        <p:spPr bwMode="auto">
          <a:xfrm>
            <a:off x="2667000" y="3617912"/>
            <a:ext cx="239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6" name="Text Box 9"/>
          <p:cNvSpPr txBox="1">
            <a:spLocks noChangeArrowheads="1"/>
          </p:cNvSpPr>
          <p:nvPr/>
        </p:nvSpPr>
        <p:spPr bwMode="auto">
          <a:xfrm>
            <a:off x="2962275" y="4821237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>
                <a:latin typeface="Calibri" pitchFamily="34" charset="0"/>
              </a:rPr>
              <a:t>len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       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7" name="Text Box 9"/>
          <p:cNvSpPr txBox="1">
            <a:spLocks noChangeArrowheads="1"/>
          </p:cNvSpPr>
          <p:nvPr/>
        </p:nvSpPr>
        <p:spPr bwMode="auto">
          <a:xfrm>
            <a:off x="3419475" y="5888037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   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3079750"/>
              <a:ext cx="3175" cy="4762"/>
            </p14:xfrm>
          </p:contentPart>
        </mc:Choice>
        <mc:Fallback xmlns="">
          <p:pic>
            <p:nvPicPr>
              <p:cNvPr id="30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7057" y="3075721"/>
                <a:ext cx="10936" cy="12821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08514" y="3033392"/>
            <a:ext cx="167586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18" charset="0"/>
              </a:rPr>
              <a:t>the "stack"</a:t>
            </a:r>
            <a:endParaRPr lang="en-US" altLang="en-US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99219" y="188395"/>
            <a:ext cx="2567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585781" y="1531892"/>
            <a:ext cx="1446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actually, </a:t>
            </a:r>
            <a:r>
              <a:rPr lang="en-US" altLang="en-US" sz="900" i="1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 function call</a:t>
            </a:r>
            <a:endParaRPr lang="en-US" altLang="en-US" sz="9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1905000"/>
            <a:ext cx="6651624" cy="4876800"/>
          </a:xfrm>
          <a:prstGeom prst="roundRect">
            <a:avLst>
              <a:gd name="adj" fmla="val 810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113441" y="304800"/>
            <a:ext cx="51161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(define (</a:t>
            </a:r>
            <a:r>
              <a:rPr lang="en-US" altLang="en-US" sz="2100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(+ 1 (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(rest L</a:t>
            </a:r>
            <a:r>
              <a:rPr lang="en-US" altLang="en-US" sz="2100" dirty="0" smtClean="0">
                <a:latin typeface="Courier New" pitchFamily="49" charset="0"/>
              </a:rPr>
              <a:t>)))))</a:t>
            </a:r>
            <a:endParaRPr lang="en-US" altLang="en-US" sz="2100" dirty="0">
              <a:latin typeface="Courier New" pitchFamily="49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33415" y="3620293"/>
            <a:ext cx="1350962" cy="366713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  <a:cs typeface="Times New Roman" pitchFamily="18" charset="0"/>
              </a:rPr>
              <a:t>its "frames"</a:t>
            </a:r>
            <a:endParaRPr lang="en-US" altLang="en-US" sz="18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362200" y="2511573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'(a 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10247" name="Group 25"/>
          <p:cNvGrpSpPr>
            <a:grpSpLocks/>
          </p:cNvGrpSpPr>
          <p:nvPr/>
        </p:nvGrpSpPr>
        <p:grpSpPr bwMode="auto">
          <a:xfrm>
            <a:off x="168275" y="6324600"/>
            <a:ext cx="331788" cy="388938"/>
            <a:chOff x="2928" y="1051"/>
            <a:chExt cx="840" cy="957"/>
          </a:xfrm>
        </p:grpSpPr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2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3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4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Text Box 39"/>
          <p:cNvSpPr txBox="1">
            <a:spLocks noChangeArrowheads="1"/>
          </p:cNvSpPr>
          <p:nvPr/>
        </p:nvSpPr>
        <p:spPr bwMode="auto">
          <a:xfrm>
            <a:off x="298450" y="6042378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>
                <a:latin typeface="Cambria" panose="02040503050406030204" pitchFamily="18" charset="0"/>
              </a:rPr>
              <a:t>What goes on the stack, </a:t>
            </a:r>
            <a:r>
              <a:rPr lang="en-US" altLang="en-US" sz="1000" b="0" i="1" dirty="0">
                <a:latin typeface="Cambria" panose="02040503050406030204" pitchFamily="18" charset="0"/>
              </a:rPr>
              <a:t>doesn't </a:t>
            </a:r>
            <a:r>
              <a:rPr lang="en-US" altLang="en-US" sz="1000" b="0" dirty="0">
                <a:latin typeface="Cambria" panose="02040503050406030204" pitchFamily="18" charset="0"/>
              </a:rPr>
              <a:t>stay on the stack!</a:t>
            </a:r>
          </a:p>
        </p:txBody>
      </p:sp>
      <p:sp>
        <p:nvSpPr>
          <p:cNvPr id="10249" name="Rounded Rectangle 41"/>
          <p:cNvSpPr>
            <a:spLocks noChangeArrowheads="1"/>
          </p:cNvSpPr>
          <p:nvPr/>
        </p:nvSpPr>
        <p:spPr bwMode="auto">
          <a:xfrm>
            <a:off x="5172075" y="2230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5324475" y="2284412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6038850" y="2247900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5330825" y="2820987"/>
            <a:ext cx="877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dirty="0">
                <a:latin typeface="Courier New" pitchFamily="49" charset="0"/>
              </a:rPr>
              <a:t>result</a:t>
            </a:r>
            <a:endParaRPr lang="en-US" altLang="en-US" sz="1500" dirty="0"/>
          </a:p>
        </p:txBody>
      </p:sp>
      <p:sp>
        <p:nvSpPr>
          <p:cNvPr id="10253" name="Rounded Rectangle 46"/>
          <p:cNvSpPr>
            <a:spLocks noChangeArrowheads="1"/>
          </p:cNvSpPr>
          <p:nvPr/>
        </p:nvSpPr>
        <p:spPr bwMode="auto">
          <a:xfrm>
            <a:off x="5172075" y="3373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Rectangle 48"/>
          <p:cNvSpPr>
            <a:spLocks noChangeArrowheads="1"/>
          </p:cNvSpPr>
          <p:nvPr/>
        </p:nvSpPr>
        <p:spPr bwMode="auto">
          <a:xfrm>
            <a:off x="5324475" y="3481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5" name="Rectangle 49"/>
          <p:cNvSpPr>
            <a:spLocks noChangeArrowheads="1"/>
          </p:cNvSpPr>
          <p:nvPr/>
        </p:nvSpPr>
        <p:spPr bwMode="auto">
          <a:xfrm>
            <a:off x="5330825" y="3943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59" name="Rounded Rectangle 46"/>
          <p:cNvSpPr>
            <a:spLocks noChangeArrowheads="1"/>
          </p:cNvSpPr>
          <p:nvPr/>
        </p:nvSpPr>
        <p:spPr bwMode="auto">
          <a:xfrm>
            <a:off x="5172075" y="4516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Rectangle 48"/>
          <p:cNvSpPr>
            <a:spLocks noChangeArrowheads="1"/>
          </p:cNvSpPr>
          <p:nvPr/>
        </p:nvSpPr>
        <p:spPr bwMode="auto">
          <a:xfrm>
            <a:off x="5324475" y="4624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1" name="Rectangle 49"/>
          <p:cNvSpPr>
            <a:spLocks noChangeArrowheads="1"/>
          </p:cNvSpPr>
          <p:nvPr/>
        </p:nvSpPr>
        <p:spPr bwMode="auto">
          <a:xfrm>
            <a:off x="5330825" y="5086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2" name="Rounded Rectangle 46"/>
          <p:cNvSpPr>
            <a:spLocks noChangeArrowheads="1"/>
          </p:cNvSpPr>
          <p:nvPr/>
        </p:nvSpPr>
        <p:spPr bwMode="auto">
          <a:xfrm>
            <a:off x="5172075" y="5638800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Rectangle 48"/>
          <p:cNvSpPr>
            <a:spLocks noChangeArrowheads="1"/>
          </p:cNvSpPr>
          <p:nvPr/>
        </p:nvSpPr>
        <p:spPr bwMode="auto">
          <a:xfrm>
            <a:off x="5324475" y="57467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4" name="Rectangle 49"/>
          <p:cNvSpPr>
            <a:spLocks noChangeArrowheads="1"/>
          </p:cNvSpPr>
          <p:nvPr/>
        </p:nvSpPr>
        <p:spPr bwMode="auto">
          <a:xfrm>
            <a:off x="5330825" y="6208712"/>
            <a:ext cx="877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5" name="Text Box 9"/>
          <p:cNvSpPr txBox="1">
            <a:spLocks noChangeArrowheads="1"/>
          </p:cNvSpPr>
          <p:nvPr/>
        </p:nvSpPr>
        <p:spPr bwMode="auto">
          <a:xfrm>
            <a:off x="2667000" y="3617912"/>
            <a:ext cx="239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6" name="Text Box 9"/>
          <p:cNvSpPr txBox="1">
            <a:spLocks noChangeArrowheads="1"/>
          </p:cNvSpPr>
          <p:nvPr/>
        </p:nvSpPr>
        <p:spPr bwMode="auto">
          <a:xfrm>
            <a:off x="2962275" y="4821237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>
                <a:latin typeface="Calibri" pitchFamily="34" charset="0"/>
              </a:rPr>
              <a:t>len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       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7" name="Text Box 9"/>
          <p:cNvSpPr txBox="1">
            <a:spLocks noChangeArrowheads="1"/>
          </p:cNvSpPr>
          <p:nvPr/>
        </p:nvSpPr>
        <p:spPr bwMode="auto">
          <a:xfrm>
            <a:off x="3419475" y="5888037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   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3079750"/>
              <a:ext cx="3175" cy="4762"/>
            </p14:xfrm>
          </p:contentPart>
        </mc:Choice>
        <mc:Fallback xmlns="">
          <p:pic>
            <p:nvPicPr>
              <p:cNvPr id="30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7057" y="3075721"/>
                <a:ext cx="10936" cy="12821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08514" y="3033392"/>
            <a:ext cx="167586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18" charset="0"/>
              </a:rPr>
              <a:t>the "stack"</a:t>
            </a:r>
            <a:endParaRPr lang="en-US" altLang="en-US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3947040" y="851760"/>
              <a:ext cx="4491720" cy="5777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7680" y="842400"/>
                <a:ext cx="4510440" cy="5796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99219" y="188395"/>
            <a:ext cx="2567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585781" y="1531892"/>
            <a:ext cx="1446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actually, </a:t>
            </a:r>
            <a:r>
              <a:rPr lang="en-US" altLang="en-US" sz="900" i="1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 function call</a:t>
            </a:r>
            <a:endParaRPr lang="en-US" altLang="en-US" sz="9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398911" y="1295400"/>
            <a:ext cx="3124200" cy="35164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947914" y="179388"/>
            <a:ext cx="7196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Tail 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04800" y="1140767"/>
            <a:ext cx="389378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latin typeface="Cambria" pitchFamily="18" charset="0"/>
              </a:rPr>
              <a:t>How is </a:t>
            </a:r>
            <a:r>
              <a:rPr lang="en-US" altLang="en-US" b="0" dirty="0" smtClean="0">
                <a:latin typeface="Cambria" pitchFamily="18" charset="0"/>
              </a:rPr>
              <a:t>this </a:t>
            </a:r>
            <a:r>
              <a:rPr lang="en-US" altLang="en-US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b="0" dirty="0" smtClean="0">
                <a:latin typeface="Cambria" pitchFamily="18" charset="0"/>
              </a:rPr>
              <a:t> </a:t>
            </a:r>
            <a:r>
              <a:rPr lang="en-US" altLang="en-US" b="0" dirty="0">
                <a:latin typeface="Cambria" pitchFamily="18" charset="0"/>
              </a:rPr>
              <a:t>different ?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392466" y="4233862"/>
            <a:ext cx="8067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endParaRPr lang="en-US" alt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(rest L) (+ 1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 smtClean="0">
                <a:latin typeface="Courier New" pitchFamily="49" charset="0"/>
              </a:rPr>
              <a:t>)))))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392466" y="1987020"/>
            <a:ext cx="432435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 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altLang="en-US" dirty="0">
                <a:latin typeface="Courier New" pitchFamily="49" charset="0"/>
              </a:rPr>
              <a:t>))</a:t>
            </a:r>
          </a:p>
        </p:txBody>
      </p:sp>
      <p:sp>
        <p:nvSpPr>
          <p:cNvPr id="11270" name="Freeform 15"/>
          <p:cNvSpPr>
            <a:spLocks/>
          </p:cNvSpPr>
          <p:nvPr/>
        </p:nvSpPr>
        <p:spPr bwMode="auto">
          <a:xfrm rot="10800000">
            <a:off x="6042025" y="595314"/>
            <a:ext cx="2720975" cy="327025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67010" y="1552321"/>
            <a:ext cx="276550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'(7 8 9))</a:t>
            </a:r>
            <a:endParaRPr lang="en-US" alt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947914" y="179388"/>
            <a:ext cx="7196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Tail 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66725" y="3548062"/>
            <a:ext cx="8067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endParaRPr lang="en-US" alt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(rest L) (+ 1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 smtClean="0">
                <a:latin typeface="Courier New" pitchFamily="49" charset="0"/>
              </a:rPr>
              <a:t>)))))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66725" y="1987020"/>
            <a:ext cx="432435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tail-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dirty="0">
                <a:latin typeface="Courier New" pitchFamily="49" charset="0"/>
              </a:rPr>
              <a:t> L 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altLang="en-US" dirty="0">
                <a:latin typeface="Courier New" pitchFamily="49" charset="0"/>
              </a:rPr>
              <a:t>))</a:t>
            </a:r>
          </a:p>
        </p:txBody>
      </p:sp>
      <p:sp>
        <p:nvSpPr>
          <p:cNvPr id="11270" name="Freeform 15"/>
          <p:cNvSpPr>
            <a:spLocks/>
          </p:cNvSpPr>
          <p:nvPr/>
        </p:nvSpPr>
        <p:spPr bwMode="auto">
          <a:xfrm rot="10800000">
            <a:off x="6042025" y="595314"/>
            <a:ext cx="2720975" cy="327025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65663" y="5992813"/>
            <a:ext cx="4143375" cy="64611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/>
              <a:t>If no work happens </a:t>
            </a:r>
            <a:r>
              <a:rPr lang="en-US" altLang="en-US" sz="1800" i="1" dirty="0"/>
              <a:t>after </a:t>
            </a:r>
            <a:r>
              <a:rPr lang="en-US" altLang="en-US" sz="1800" b="0" dirty="0"/>
              <a:t>the recursive call, </a:t>
            </a:r>
            <a:r>
              <a:rPr lang="en-US" altLang="en-US" sz="1800" i="1" dirty="0"/>
              <a:t>the stack is not necessary</a:t>
            </a:r>
            <a:r>
              <a:rPr lang="en-US" altLang="en-US" sz="1800" b="0" dirty="0"/>
              <a:t>!</a:t>
            </a: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H="1">
            <a:off x="3200400" y="1577622"/>
            <a:ext cx="914400" cy="795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004733" y="1295475"/>
            <a:ext cx="3455987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/>
              <a:t>starting value of an extra </a:t>
            </a:r>
            <a:r>
              <a:rPr lang="en-US" altLang="en-US" dirty="0"/>
              <a:t>accumulator</a:t>
            </a:r>
            <a:r>
              <a:rPr lang="en-US" altLang="en-US" b="0" dirty="0"/>
              <a:t> input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36538" y="5569803"/>
            <a:ext cx="3878262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/>
              <a:t>no work</a:t>
            </a:r>
            <a:r>
              <a:rPr lang="en-US" altLang="en-US" b="0" dirty="0"/>
              <a:t> is being done after the recursion here…</a:t>
            </a:r>
            <a:endParaRPr lang="en-US" altLang="en-US" i="1" dirty="0"/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164013" y="6267450"/>
            <a:ext cx="331787" cy="388938"/>
            <a:chOff x="2928" y="1051"/>
            <a:chExt cx="840" cy="957"/>
          </a:xfrm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3579813" y="6084888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i="1">
                <a:solidFill>
                  <a:srgbClr val="008000"/>
                </a:solidFill>
                <a:latin typeface="Cambria" pitchFamily="18" charset="0"/>
              </a:rPr>
              <a:t>no work? no way!</a:t>
            </a:r>
            <a:endParaRPr lang="en-US" altLang="en-US" sz="1000" b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>
            <a:off x="4483629" y="2707217"/>
            <a:ext cx="914400" cy="795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406495" y="2449689"/>
            <a:ext cx="2941638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err="1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altLang="en-US" b="0" dirty="0"/>
              <a:t> </a:t>
            </a:r>
            <a:r>
              <a:rPr lang="en-US" altLang="en-US" i="1" dirty="0"/>
              <a:t>accumulates</a:t>
            </a:r>
            <a:r>
              <a:rPr lang="en-US" altLang="en-US" b="0" i="1" dirty="0"/>
              <a:t> </a:t>
            </a:r>
            <a:r>
              <a:rPr lang="en-US" altLang="en-US" b="0" dirty="0"/>
              <a:t>the result as </a:t>
            </a:r>
            <a:r>
              <a:rPr lang="en-US" altLang="en-US" b="0" dirty="0" smtClean="0"/>
              <a:t>it goes…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8452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 </a:t>
            </a:r>
            <a:r>
              <a:rPr lang="en-US" altLang="en-US" sz="4200" b="0" dirty="0">
                <a:latin typeface="Cambria" panose="02040503050406030204" pitchFamily="18" charset="0"/>
              </a:rPr>
              <a:t>tail-recursion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66700" y="5192713"/>
            <a:ext cx="71516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100">
                <a:latin typeface="Courier New" pitchFamily="49" charset="0"/>
              </a:rPr>
              <a:t>(define (tail-len L 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Acc</a:t>
            </a:r>
            <a:r>
              <a:rPr lang="en-US" altLang="en-US" sz="210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 sz="210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100">
                <a:latin typeface="Courier New" pitchFamily="49" charset="0"/>
              </a:rPr>
              <a:t>      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Acc</a:t>
            </a:r>
          </a:p>
          <a:p>
            <a:pPr algn="l">
              <a:lnSpc>
                <a:spcPct val="60000"/>
              </a:lnSpc>
            </a:pPr>
            <a:r>
              <a:rPr lang="en-US" altLang="en-US" sz="2100">
                <a:latin typeface="Courier New" pitchFamily="49" charset="0"/>
              </a:rPr>
              <a:t>      (tail-len (rest L) (+ 1 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Acc</a:t>
            </a:r>
            <a:r>
              <a:rPr lang="en-US" altLang="en-US" sz="2100">
                <a:latin typeface="Courier New" pitchFamily="49" charset="0"/>
              </a:rPr>
              <a:t>))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49263" y="1524000"/>
            <a:ext cx="552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(tail-len</a:t>
            </a: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 '(a b c)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0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13318" name="Group 25"/>
          <p:cNvGrpSpPr>
            <a:grpSpLocks/>
          </p:cNvGrpSpPr>
          <p:nvPr/>
        </p:nvGrpSpPr>
        <p:grpSpPr bwMode="auto">
          <a:xfrm>
            <a:off x="8458200" y="6303963"/>
            <a:ext cx="484188" cy="409575"/>
            <a:chOff x="2928" y="1051"/>
            <a:chExt cx="840" cy="957"/>
          </a:xfrm>
        </p:grpSpPr>
        <p:sp>
          <p:nvSpPr>
            <p:cNvPr id="13332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4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6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7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8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9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0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1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6748463" y="6180138"/>
            <a:ext cx="183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8000"/>
                </a:solidFill>
                <a:latin typeface="Arial" pitchFamily="34" charset="0"/>
              </a:rPr>
              <a:t>Go stackless!</a:t>
            </a:r>
          </a:p>
        </p:txBody>
      </p:sp>
      <p:sp>
        <p:nvSpPr>
          <p:cNvPr id="13320" name="Text Box 29"/>
          <p:cNvSpPr txBox="1">
            <a:spLocks noChangeArrowheads="1"/>
          </p:cNvSpPr>
          <p:nvPr/>
        </p:nvSpPr>
        <p:spPr bwMode="auto">
          <a:xfrm>
            <a:off x="1344613" y="4260850"/>
            <a:ext cx="4979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/>
              <a:t>All in 1 stack frame – </a:t>
            </a:r>
            <a:r>
              <a:rPr lang="en-US" altLang="en-US" sz="1200" b="0" i="1"/>
              <a:t>reuse as needed!</a:t>
            </a:r>
            <a:r>
              <a:rPr lang="en-US" altLang="en-US" sz="1200" b="0"/>
              <a:t>     Time </a:t>
            </a:r>
          </a:p>
        </p:txBody>
      </p:sp>
      <p:sp>
        <p:nvSpPr>
          <p:cNvPr id="13321" name="Rounded Rectangle 41"/>
          <p:cNvSpPr>
            <a:spLocks noChangeArrowheads="1"/>
          </p:cNvSpPr>
          <p:nvPr/>
        </p:nvSpPr>
        <p:spPr bwMode="auto">
          <a:xfrm>
            <a:off x="457200" y="2438400"/>
            <a:ext cx="8382000" cy="1752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42"/>
          <p:cNvSpPr>
            <a:spLocks noChangeArrowheads="1"/>
          </p:cNvSpPr>
          <p:nvPr/>
        </p:nvSpPr>
        <p:spPr bwMode="auto">
          <a:xfrm>
            <a:off x="565150" y="2706688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3323" name="Rectangle 43"/>
          <p:cNvSpPr>
            <a:spLocks noChangeArrowheads="1"/>
          </p:cNvSpPr>
          <p:nvPr/>
        </p:nvSpPr>
        <p:spPr bwMode="auto">
          <a:xfrm>
            <a:off x="1383065" y="2681464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3324" name="Rectangle 50"/>
          <p:cNvSpPr>
            <a:spLocks noChangeArrowheads="1"/>
          </p:cNvSpPr>
          <p:nvPr/>
        </p:nvSpPr>
        <p:spPr bwMode="auto">
          <a:xfrm>
            <a:off x="5424668" y="855663"/>
            <a:ext cx="15712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or any </a:t>
            </a:r>
            <a:r>
              <a:rPr lang="en-US" altLang="en-US" sz="9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"tail-called" </a:t>
            </a:r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function!</a:t>
            </a:r>
            <a:endParaRPr lang="en-US" altLang="en-US" sz="900" i="1" dirty="0">
              <a:latin typeface="Cambria" panose="02040503050406030204" pitchFamily="18" charset="0"/>
            </a:endParaRP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565150" y="3348038"/>
            <a:ext cx="75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Acc</a:t>
            </a:r>
            <a:endParaRPr lang="en-US" altLang="en-US">
              <a:solidFill>
                <a:srgbClr val="090BF3"/>
              </a:solidFill>
            </a:endParaRPr>
          </a:p>
        </p:txBody>
      </p:sp>
      <p:cxnSp>
        <p:nvCxnSpPr>
          <p:cNvPr id="13326" name="Straight Arrow Connector 35"/>
          <p:cNvCxnSpPr>
            <a:cxnSpLocks noChangeShapeType="1"/>
          </p:cNvCxnSpPr>
          <p:nvPr/>
        </p:nvCxnSpPr>
        <p:spPr bwMode="auto">
          <a:xfrm>
            <a:off x="4800600" y="4422775"/>
            <a:ext cx="3489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Rectangle 43"/>
          <p:cNvSpPr>
            <a:spLocks noChangeArrowheads="1"/>
          </p:cNvSpPr>
          <p:nvPr/>
        </p:nvSpPr>
        <p:spPr bwMode="auto">
          <a:xfrm>
            <a:off x="1646238" y="334803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0</a:t>
            </a:r>
            <a:endParaRPr lang="en-US" altLang="en-US">
              <a:solidFill>
                <a:srgbClr val="090BF3"/>
              </a:solidFill>
            </a:endParaRPr>
          </a:p>
        </p:txBody>
      </p:sp>
      <p:cxnSp>
        <p:nvCxnSpPr>
          <p:cNvPr id="13330" name="Straight Connector 48"/>
          <p:cNvCxnSpPr>
            <a:cxnSpLocks noChangeShapeType="1"/>
          </p:cNvCxnSpPr>
          <p:nvPr/>
        </p:nvCxnSpPr>
        <p:spPr bwMode="auto">
          <a:xfrm>
            <a:off x="7239000" y="2517421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3000" y="2464560"/>
              <a:ext cx="6992280" cy="417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3640" y="2455200"/>
                <a:ext cx="7011000" cy="4198320"/>
              </a:xfrm>
              <a:prstGeom prst="rect">
                <a:avLst/>
              </a:prstGeom>
            </p:spPr>
          </p:pic>
        </mc:Fallback>
      </mc:AlternateContent>
      <p:cxnSp>
        <p:nvCxnSpPr>
          <p:cNvPr id="36" name="Straight Connector 48"/>
          <p:cNvCxnSpPr>
            <a:cxnSpLocks noChangeShapeType="1"/>
          </p:cNvCxnSpPr>
          <p:nvPr/>
        </p:nvCxnSpPr>
        <p:spPr bwMode="auto">
          <a:xfrm>
            <a:off x="5257800" y="2590800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48"/>
          <p:cNvCxnSpPr>
            <a:cxnSpLocks noChangeShapeType="1"/>
          </p:cNvCxnSpPr>
          <p:nvPr/>
        </p:nvCxnSpPr>
        <p:spPr bwMode="auto">
          <a:xfrm>
            <a:off x="3352800" y="2667000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371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i="1" dirty="0" smtClean="0">
                <a:latin typeface="Cambria" panose="02040503050406030204" pitchFamily="18" charset="0"/>
              </a:rPr>
              <a:t>Timing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  </a:t>
            </a:r>
            <a:r>
              <a:rPr lang="en-US" altLang="en-US" sz="4200" b="0" dirty="0">
                <a:latin typeface="Cambria" panose="02040503050406030204" pitchFamily="18" charset="0"/>
              </a:rPr>
              <a:t>tail-recursion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24" name="Rectangle 50"/>
          <p:cNvSpPr>
            <a:spLocks noChangeArrowheads="1"/>
          </p:cNvSpPr>
          <p:nvPr/>
        </p:nvSpPr>
        <p:spPr bwMode="auto">
          <a:xfrm>
            <a:off x="5469552" y="855663"/>
            <a:ext cx="1481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solidFill>
                  <a:srgbClr val="000000"/>
                </a:solidFill>
                <a:latin typeface="Cambria" panose="02040503050406030204" pitchFamily="18" charset="0"/>
              </a:rPr>
              <a:t>or any tail-called function!</a:t>
            </a:r>
            <a:endParaRPr lang="en-US" altLang="en-US" sz="900" i="1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0845" y="3198168"/>
            <a:ext cx="37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</a:rPr>
              <a:t>show examples in racket…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457200" y="348192"/>
            <a:ext cx="482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dirty="0">
                <a:latin typeface="Cambria" panose="02040503050406030204" pitchFamily="18" charset="0"/>
              </a:rPr>
              <a:t>Tail-recursive</a:t>
            </a:r>
            <a:r>
              <a:rPr lang="en-US" altLang="en-US" sz="4200" b="0" dirty="0"/>
              <a:t> </a:t>
            </a:r>
            <a:r>
              <a:rPr lang="en-US" altLang="en-US" sz="4200" dirty="0" err="1">
                <a:latin typeface="Courier New" pitchFamily="49" charset="0"/>
                <a:cs typeface="Courier New" pitchFamily="49" charset="0"/>
              </a:rPr>
              <a:t>fac</a:t>
            </a:r>
            <a:endParaRPr lang="en-US" altLang="en-US" sz="3600" b="0" dirty="0">
              <a:cs typeface="Courier New" pitchFamily="49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049515" y="3621088"/>
            <a:ext cx="55927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tail-fac  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N   Acc)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(if (equal? N 0)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049515" y="2016125"/>
            <a:ext cx="5445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fac</a:t>
            </a:r>
            <a:r>
              <a:rPr lang="en-US" altLang="en-US">
                <a:latin typeface="Courier New" pitchFamily="49" charset="0"/>
              </a:rPr>
              <a:t> N)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tail-fac </a:t>
            </a:r>
            <a:r>
              <a:rPr lang="en-US" altLang="en-US">
                <a:latin typeface="Courier New" pitchFamily="49" charset="0"/>
              </a:rPr>
              <a:t> ___  ___)</a:t>
            </a:r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 flipV="1">
            <a:off x="2722740" y="5373688"/>
            <a:ext cx="0" cy="363537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344" name="Group 25"/>
          <p:cNvGrpSpPr>
            <a:grpSpLocks/>
          </p:cNvGrpSpPr>
          <p:nvPr/>
        </p:nvGrpSpPr>
        <p:grpSpPr bwMode="auto">
          <a:xfrm>
            <a:off x="8312150" y="754062"/>
            <a:ext cx="331788" cy="388938"/>
            <a:chOff x="2928" y="1051"/>
            <a:chExt cx="840" cy="957"/>
          </a:xfrm>
        </p:grpSpPr>
        <p:sp>
          <p:nvSpPr>
            <p:cNvPr id="14350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3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4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5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6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7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8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9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5" name="Text Box 39"/>
          <p:cNvSpPr txBox="1">
            <a:spLocks noChangeArrowheads="1"/>
          </p:cNvSpPr>
          <p:nvPr/>
        </p:nvSpPr>
        <p:spPr bwMode="auto">
          <a:xfrm>
            <a:off x="6705600" y="381000"/>
            <a:ext cx="1825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It's a </a:t>
            </a:r>
            <a:r>
              <a:rPr lang="en-US" altLang="en-US" sz="1000" b="0" i="1">
                <a:latin typeface="Cambria" pitchFamily="18" charset="0"/>
              </a:rPr>
              <a:t>fac 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that tail-recursion </a:t>
            </a:r>
            <a:r>
              <a:rPr lang="en-US" altLang="en-US" sz="1000" b="0" i="1">
                <a:solidFill>
                  <a:srgbClr val="000000"/>
                </a:solidFill>
                <a:latin typeface="Cambria" pitchFamily="18" charset="0"/>
              </a:rPr>
              <a:t>stacks 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up well against ordinary recursion!</a:t>
            </a:r>
          </a:p>
        </p:txBody>
      </p:sp>
      <p:sp>
        <p:nvSpPr>
          <p:cNvPr id="14346" name="Rectangle 40"/>
          <p:cNvSpPr>
            <a:spLocks noChangeArrowheads="1"/>
          </p:cNvSpPr>
          <p:nvPr/>
        </p:nvSpPr>
        <p:spPr bwMode="auto">
          <a:xfrm>
            <a:off x="893940" y="5740400"/>
            <a:ext cx="295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make sure that the </a:t>
            </a:r>
            <a:r>
              <a:rPr lang="en-US" altLang="en-US" sz="1600" i="1">
                <a:solidFill>
                  <a:srgbClr val="090BF3"/>
                </a:solidFill>
              </a:rPr>
              <a:t>recursive </a:t>
            </a:r>
            <a:r>
              <a:rPr lang="en-US" altLang="en-US" sz="1600" b="0">
                <a:solidFill>
                  <a:srgbClr val="090BF3"/>
                </a:solidFill>
              </a:rPr>
              <a:t>call is the </a:t>
            </a:r>
            <a:r>
              <a:rPr lang="en-US" altLang="en-US" sz="1600" i="1">
                <a:solidFill>
                  <a:srgbClr val="090BF3"/>
                </a:solidFill>
              </a:rPr>
              <a:t>last and outermost </a:t>
            </a:r>
            <a:r>
              <a:rPr lang="en-US" altLang="en-US" sz="1600" b="0">
                <a:solidFill>
                  <a:srgbClr val="090BF3"/>
                </a:solidFill>
              </a:rPr>
              <a:t>call!</a:t>
            </a:r>
            <a:endParaRPr lang="en-US" altLang="en-US"/>
          </a:p>
        </p:txBody>
      </p:sp>
      <p:sp>
        <p:nvSpPr>
          <p:cNvPr id="14347" name="Rectangle 1"/>
          <p:cNvSpPr>
            <a:spLocks noChangeArrowheads="1"/>
          </p:cNvSpPr>
          <p:nvPr/>
        </p:nvSpPr>
        <p:spPr bwMode="auto">
          <a:xfrm>
            <a:off x="4045128" y="26892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solidFill>
                  <a:srgbClr val="000000"/>
                </a:solidFill>
                <a:latin typeface="Cambria" pitchFamily="18" charset="0"/>
              </a:rPr>
              <a:t>initial value of accumulator</a:t>
            </a:r>
            <a:endParaRPr lang="en-US" altLang="en-US" sz="900" b="0">
              <a:latin typeface="Cambria" pitchFamily="18" charset="0"/>
            </a:endParaRP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>
            <a:off x="3546653" y="2689225"/>
            <a:ext cx="447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solidFill>
                  <a:srgbClr val="000000"/>
                </a:solidFill>
                <a:latin typeface="Cambria" pitchFamily="18" charset="0"/>
              </a:rPr>
              <a:t>input</a:t>
            </a:r>
            <a:endParaRPr lang="en-US" altLang="en-US" sz="900" b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49600" y="2186065"/>
              <a:ext cx="4813200" cy="316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0240" y="2176705"/>
                <a:ext cx="4831920" cy="31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9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41"/>
          <p:cNvSpPr>
            <a:spLocks noChangeArrowheads="1"/>
          </p:cNvSpPr>
          <p:nvPr/>
        </p:nvSpPr>
        <p:spPr bwMode="auto">
          <a:xfrm>
            <a:off x="236538" y="6113463"/>
            <a:ext cx="4484687" cy="6175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6492875" y="98425"/>
            <a:ext cx="185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/>
              <a:t>"Quiz"</a:t>
            </a:r>
            <a:endParaRPr lang="en-US" altLang="en-US" sz="3600" b="0" i="1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709988" y="257175"/>
            <a:ext cx="2757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b="0">
                <a:solidFill>
                  <a:srgbClr val="000000"/>
                </a:solidFill>
              </a:rPr>
              <a:t>Write tail-recursive versions of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power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and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...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52400" y="2027238"/>
            <a:ext cx="4060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power </a:t>
            </a:r>
            <a:r>
              <a:rPr lang="en-US" altLang="en-US" sz="1500">
                <a:latin typeface="Courier New" pitchFamily="49" charset="0"/>
              </a:rPr>
              <a:t>b N)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1)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 flipH="1">
            <a:off x="7877175" y="539750"/>
            <a:ext cx="1038225" cy="188913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100013" y="6234113"/>
            <a:ext cx="93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008000"/>
                </a:solidFill>
              </a:rPr>
              <a:t>Extra!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1143000" y="6172200"/>
            <a:ext cx="3013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Can every function be tail-recursivized?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4572000" y="2027238"/>
            <a:ext cx="4248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range </a:t>
            </a:r>
            <a:r>
              <a:rPr lang="en-US" altLang="en-US" sz="1500">
                <a:latin typeface="Courier New" pitchFamily="49" charset="0"/>
              </a:rPr>
              <a:t>lo hi)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'())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4106863" y="4646613"/>
            <a:ext cx="47323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assoc </a:t>
            </a:r>
            <a:r>
              <a:rPr lang="en-US" altLang="en-US" sz="1500">
                <a:latin typeface="Courier New" pitchFamily="49" charset="0"/>
              </a:rPr>
              <a:t>e Alist)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 (if (null? AList)</a:t>
            </a: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 (if (equal? e (first (first AList))</a:t>
            </a:r>
          </a:p>
        </p:txBody>
      </p:sp>
      <p:cxnSp>
        <p:nvCxnSpPr>
          <p:cNvPr id="16395" name="Straight Connector 40"/>
          <p:cNvCxnSpPr>
            <a:cxnSpLocks noChangeShapeType="1"/>
          </p:cNvCxnSpPr>
          <p:nvPr/>
        </p:nvCxnSpPr>
        <p:spPr bwMode="auto">
          <a:xfrm rot="5400000">
            <a:off x="2678906" y="2709069"/>
            <a:ext cx="34639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41"/>
          <p:cNvSpPr>
            <a:spLocks noChangeArrowheads="1"/>
          </p:cNvSpPr>
          <p:nvPr/>
        </p:nvSpPr>
        <p:spPr bwMode="auto">
          <a:xfrm>
            <a:off x="180975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16397" name="Rectangle 42"/>
          <p:cNvSpPr>
            <a:spLocks noChangeArrowheads="1"/>
          </p:cNvSpPr>
          <p:nvPr/>
        </p:nvSpPr>
        <p:spPr bwMode="auto">
          <a:xfrm>
            <a:off x="119063" y="4656138"/>
            <a:ext cx="493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16398" name="Rectangle 44"/>
          <p:cNvSpPr>
            <a:spLocks noChangeArrowheads="1"/>
          </p:cNvSpPr>
          <p:nvPr/>
        </p:nvSpPr>
        <p:spPr bwMode="auto">
          <a:xfrm>
            <a:off x="744538" y="1457325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2 5)           32</a:t>
            </a:r>
            <a:endParaRPr lang="en-US" altLang="en-US"/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2644775" y="1457325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0 0)          1</a:t>
            </a:r>
            <a:endParaRPr lang="en-US" altLang="en-US"/>
          </a:p>
        </p:txBody>
      </p:sp>
      <p:sp>
        <p:nvSpPr>
          <p:cNvPr id="16400" name="Rectangle 46"/>
          <p:cNvSpPr>
            <a:spLocks noChangeArrowheads="1"/>
          </p:cNvSpPr>
          <p:nvPr/>
        </p:nvSpPr>
        <p:spPr bwMode="auto">
          <a:xfrm>
            <a:off x="457200" y="1076325"/>
            <a:ext cx="3571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power will only take nonnegative integers as input</a:t>
            </a:r>
            <a:endParaRPr lang="en-US" altLang="en-US"/>
          </a:p>
        </p:txBody>
      </p:sp>
      <p:cxnSp>
        <p:nvCxnSpPr>
          <p:cNvPr id="16401" name="Straight Arrow Connector 48"/>
          <p:cNvCxnSpPr>
            <a:cxnSpLocks noChangeShapeType="1"/>
          </p:cNvCxnSpPr>
          <p:nvPr/>
        </p:nvCxnSpPr>
        <p:spPr bwMode="auto">
          <a:xfrm>
            <a:off x="1722438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Arrow Connector 49"/>
          <p:cNvCxnSpPr>
            <a:cxnSpLocks noChangeShapeType="1"/>
          </p:cNvCxnSpPr>
          <p:nvPr/>
        </p:nvCxnSpPr>
        <p:spPr bwMode="auto">
          <a:xfrm>
            <a:off x="3622675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Rectangle 50"/>
          <p:cNvSpPr>
            <a:spLocks noChangeArrowheads="1"/>
          </p:cNvSpPr>
          <p:nvPr/>
        </p:nvSpPr>
        <p:spPr bwMode="auto">
          <a:xfrm>
            <a:off x="4818063" y="1092200"/>
            <a:ext cx="4173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latin typeface="Arial" pitchFamily="34" charset="0"/>
              </a:rPr>
              <a:t>lo and hi are integers; range is the list from lo up to but not including hi</a:t>
            </a:r>
            <a:endParaRPr lang="en-US" altLang="en-US" sz="1000"/>
          </a:p>
        </p:txBody>
      </p:sp>
      <p:sp>
        <p:nvSpPr>
          <p:cNvPr id="16404" name="Rectangle 51"/>
          <p:cNvSpPr>
            <a:spLocks noChangeArrowheads="1"/>
          </p:cNvSpPr>
          <p:nvPr/>
        </p:nvSpPr>
        <p:spPr bwMode="auto">
          <a:xfrm>
            <a:off x="4591050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16405" name="Rectangle 52"/>
          <p:cNvSpPr>
            <a:spLocks noChangeArrowheads="1"/>
          </p:cNvSpPr>
          <p:nvPr/>
        </p:nvSpPr>
        <p:spPr bwMode="auto">
          <a:xfrm>
            <a:off x="5105400" y="1465263"/>
            <a:ext cx="191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2 5)           '(2 3 4) </a:t>
            </a:r>
            <a:endParaRPr lang="en-US" altLang="en-US"/>
          </a:p>
        </p:txBody>
      </p:sp>
      <p:sp>
        <p:nvSpPr>
          <p:cNvPr id="16406" name="Rectangle 53"/>
          <p:cNvSpPr>
            <a:spLocks noChangeArrowheads="1"/>
          </p:cNvSpPr>
          <p:nvPr/>
        </p:nvSpPr>
        <p:spPr bwMode="auto">
          <a:xfrm>
            <a:off x="7185025" y="1465263"/>
            <a:ext cx="1743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42 42)          '( )</a:t>
            </a:r>
            <a:endParaRPr lang="en-US" altLang="en-US"/>
          </a:p>
        </p:txBody>
      </p:sp>
      <p:cxnSp>
        <p:nvCxnSpPr>
          <p:cNvPr id="16407" name="Straight Arrow Connector 54"/>
          <p:cNvCxnSpPr>
            <a:cxnSpLocks noChangeShapeType="1"/>
          </p:cNvCxnSpPr>
          <p:nvPr/>
        </p:nvCxnSpPr>
        <p:spPr bwMode="auto">
          <a:xfrm>
            <a:off x="6054725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8" name="Straight Arrow Connector 55"/>
          <p:cNvCxnSpPr>
            <a:cxnSpLocks noChangeShapeType="1"/>
          </p:cNvCxnSpPr>
          <p:nvPr/>
        </p:nvCxnSpPr>
        <p:spPr bwMode="auto">
          <a:xfrm>
            <a:off x="8278813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9" name="Rectangle 56"/>
          <p:cNvSpPr>
            <a:spLocks noChangeArrowheads="1"/>
          </p:cNvSpPr>
          <p:nvPr/>
        </p:nvSpPr>
        <p:spPr bwMode="auto">
          <a:xfrm>
            <a:off x="88900" y="5078413"/>
            <a:ext cx="3568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2  '((1 "jan") (2 "feb")) )            '(2 "feb") </a:t>
            </a:r>
            <a:endParaRPr lang="en-US" altLang="en-US"/>
          </a:p>
        </p:txBody>
      </p:sp>
      <p:sp>
        <p:nvSpPr>
          <p:cNvPr id="16410" name="Rectangle 57"/>
          <p:cNvSpPr>
            <a:spLocks noChangeArrowheads="1"/>
          </p:cNvSpPr>
          <p:nvPr/>
        </p:nvSpPr>
        <p:spPr bwMode="auto">
          <a:xfrm>
            <a:off x="1143000" y="6402388"/>
            <a:ext cx="3719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Does tail-recursivization improve big-O runtime?</a:t>
            </a:r>
          </a:p>
        </p:txBody>
      </p:sp>
      <p:cxnSp>
        <p:nvCxnSpPr>
          <p:cNvPr id="16411" name="Straight Connector 59"/>
          <p:cNvCxnSpPr>
            <a:cxnSpLocks noChangeShapeType="1"/>
          </p:cNvCxnSpPr>
          <p:nvPr/>
        </p:nvCxnSpPr>
        <p:spPr bwMode="auto">
          <a:xfrm>
            <a:off x="360363" y="4437063"/>
            <a:ext cx="83851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2" name="Rectangle 62"/>
          <p:cNvSpPr>
            <a:spLocks noChangeArrowheads="1"/>
          </p:cNvSpPr>
          <p:nvPr/>
        </p:nvSpPr>
        <p:spPr bwMode="auto">
          <a:xfrm>
            <a:off x="838200" y="4687888"/>
            <a:ext cx="232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assoc is on the previous slide...</a:t>
            </a:r>
            <a:endParaRPr lang="en-US" altLang="en-US"/>
          </a:p>
        </p:txBody>
      </p:sp>
      <p:cxnSp>
        <p:nvCxnSpPr>
          <p:cNvPr id="16413" name="Straight Arrow Connector 63"/>
          <p:cNvCxnSpPr>
            <a:cxnSpLocks noChangeShapeType="1"/>
          </p:cNvCxnSpPr>
          <p:nvPr/>
        </p:nvCxnSpPr>
        <p:spPr bwMode="auto">
          <a:xfrm>
            <a:off x="2444750" y="522922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4" name="Rectangle 64"/>
          <p:cNvSpPr>
            <a:spLocks noChangeArrowheads="1"/>
          </p:cNvSpPr>
          <p:nvPr/>
        </p:nvSpPr>
        <p:spPr bwMode="auto">
          <a:xfrm>
            <a:off x="88900" y="5411788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7  '((1 "jan") (2 "feb")) )            #f  </a:t>
            </a:r>
            <a:endParaRPr lang="en-US" altLang="en-US"/>
          </a:p>
        </p:txBody>
      </p:sp>
      <p:cxnSp>
        <p:nvCxnSpPr>
          <p:cNvPr id="16415" name="Straight Arrow Connector 65"/>
          <p:cNvCxnSpPr>
            <a:cxnSpLocks noChangeShapeType="1"/>
          </p:cNvCxnSpPr>
          <p:nvPr/>
        </p:nvCxnSpPr>
        <p:spPr bwMode="auto">
          <a:xfrm>
            <a:off x="2468563" y="5561013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6" name="TextBox 68"/>
          <p:cNvSpPr txBox="1">
            <a:spLocks noChangeArrowheads="1"/>
          </p:cNvSpPr>
          <p:nvPr/>
        </p:nvSpPr>
        <p:spPr bwMode="auto">
          <a:xfrm>
            <a:off x="809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1</a:t>
            </a:r>
          </a:p>
        </p:txBody>
      </p:sp>
      <p:sp>
        <p:nvSpPr>
          <p:cNvPr id="16417" name="TextBox 69"/>
          <p:cNvSpPr txBox="1">
            <a:spLocks noChangeArrowheads="1"/>
          </p:cNvSpPr>
          <p:nvPr/>
        </p:nvSpPr>
        <p:spPr bwMode="auto">
          <a:xfrm>
            <a:off x="44751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2</a:t>
            </a:r>
          </a:p>
        </p:txBody>
      </p:sp>
      <p:sp>
        <p:nvSpPr>
          <p:cNvPr id="16418" name="TextBox 70"/>
          <p:cNvSpPr txBox="1">
            <a:spLocks noChangeArrowheads="1"/>
          </p:cNvSpPr>
          <p:nvPr/>
        </p:nvSpPr>
        <p:spPr bwMode="auto">
          <a:xfrm>
            <a:off x="3802063" y="4494213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3</a:t>
            </a:r>
          </a:p>
        </p:txBody>
      </p:sp>
      <p:sp>
        <p:nvSpPr>
          <p:cNvPr id="16419" name="Rectangle 37"/>
          <p:cNvSpPr>
            <a:spLocks noChangeArrowheads="1"/>
          </p:cNvSpPr>
          <p:nvPr/>
        </p:nvSpPr>
        <p:spPr bwMode="auto">
          <a:xfrm>
            <a:off x="200025" y="244475"/>
            <a:ext cx="30781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Try this first on the slide at the back of the handout!</a:t>
            </a:r>
            <a:endParaRPr lang="en-US" altLang="en-US" sz="1800"/>
          </a:p>
        </p:txBody>
      </p:sp>
      <p:sp>
        <p:nvSpPr>
          <p:cNvPr id="14372" name="Rectangle 62"/>
          <p:cNvSpPr>
            <a:spLocks noChangeArrowheads="1"/>
          </p:cNvSpPr>
          <p:nvPr/>
        </p:nvSpPr>
        <p:spPr bwMode="auto">
          <a:xfrm>
            <a:off x="5686425" y="6564313"/>
            <a:ext cx="2592388" cy="230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Arial" charset="0"/>
              </a:rPr>
              <a:t>Feature! </a:t>
            </a:r>
            <a:r>
              <a:rPr lang="en-US" sz="900" b="0" dirty="0">
                <a:latin typeface="Arial" charset="0"/>
              </a:rPr>
              <a:t>you don't even need a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tail-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sz="900" b="0" dirty="0">
                <a:latin typeface="Arial" charset="0"/>
              </a:rPr>
              <a:t>!!</a:t>
            </a:r>
            <a:endParaRPr lang="en-US" sz="9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7975" y="3200400"/>
              <a:ext cx="6350" cy="11113"/>
            </p14:xfrm>
          </p:contentPart>
        </mc:Choice>
        <mc:Fallback xmlns="">
          <p:pic>
            <p:nvPicPr>
              <p:cNvPr id="819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511" y="3195740"/>
                <a:ext cx="29281" cy="30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3787775"/>
              <a:ext cx="7938" cy="14288"/>
            </p14:xfrm>
          </p:contentPart>
        </mc:Choice>
        <mc:Fallback xmlns="">
          <p:pic>
            <p:nvPicPr>
              <p:cNvPr id="819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167" y="3784203"/>
                <a:ext cx="21398" cy="23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976313" y="179388"/>
            <a:ext cx="7196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400" b="0" dirty="0" smtClean="0">
                <a:latin typeface="Cambria" panose="02040503050406030204" pitchFamily="18" charset="0"/>
              </a:rPr>
              <a:t>Can every recursive function be </a:t>
            </a:r>
            <a:r>
              <a:rPr lang="en-US" altLang="en-US" sz="4400" b="0" i="1" dirty="0" smtClean="0">
                <a:latin typeface="Cambria" panose="02040503050406030204" pitchFamily="18" charset="0"/>
              </a:rPr>
              <a:t>tail-</a:t>
            </a:r>
            <a:r>
              <a:rPr lang="en-US" altLang="en-US" sz="4400" b="0" i="1" dirty="0" err="1" smtClean="0">
                <a:latin typeface="Cambria" panose="02040503050406030204" pitchFamily="18" charset="0"/>
              </a:rPr>
              <a:t>recursivized</a:t>
            </a:r>
            <a:r>
              <a:rPr lang="en-US" altLang="en-US" sz="4400" b="0" i="1" dirty="0" smtClean="0">
                <a:latin typeface="Cambria" panose="02040503050406030204" pitchFamily="18" charset="0"/>
              </a:rPr>
              <a:t>?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3421238" y="336375"/>
            <a:ext cx="535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i="1" dirty="0" smtClean="0">
                <a:latin typeface="Cambria" panose="02040503050406030204" pitchFamily="18" charset="0"/>
              </a:rPr>
              <a:t>Different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 recursively?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7172" name="Text Box 53"/>
          <p:cNvSpPr txBox="1">
            <a:spLocks noChangeArrowheads="1"/>
          </p:cNvSpPr>
          <p:nvPr/>
        </p:nvSpPr>
        <p:spPr bwMode="auto">
          <a:xfrm>
            <a:off x="556384" y="1828800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(flatten '((3 2)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87" name="Text Box 69"/>
          <p:cNvSpPr txBox="1">
            <a:spLocks noChangeArrowheads="1"/>
          </p:cNvSpPr>
          <p:nvPr/>
        </p:nvSpPr>
        <p:spPr bwMode="auto">
          <a:xfrm>
            <a:off x="5445125" y="577003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seems like a lot of flattening is happening here!?</a:t>
            </a:r>
            <a:endParaRPr lang="en-US" altLang="en-US" sz="1800" b="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188" name="Group 49"/>
          <p:cNvGrpSpPr>
            <a:grpSpLocks/>
          </p:cNvGrpSpPr>
          <p:nvPr/>
        </p:nvGrpSpPr>
        <p:grpSpPr bwMode="auto">
          <a:xfrm>
            <a:off x="8382000" y="6172200"/>
            <a:ext cx="466725" cy="517525"/>
            <a:chOff x="2928" y="1051"/>
            <a:chExt cx="840" cy="957"/>
          </a:xfrm>
        </p:grpSpPr>
        <p:sp>
          <p:nvSpPr>
            <p:cNvPr id="719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Text Box 51"/>
          <p:cNvSpPr txBox="1">
            <a:spLocks noChangeArrowheads="1"/>
          </p:cNvSpPr>
          <p:nvPr/>
        </p:nvSpPr>
        <p:spPr bwMode="auto">
          <a:xfrm>
            <a:off x="609600" y="336375"/>
            <a:ext cx="2500313" cy="6461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dirty="0">
                <a:latin typeface="Courier New" pitchFamily="49" charset="0"/>
                <a:cs typeface="Courier New" pitchFamily="49" charset="0"/>
              </a:rPr>
              <a:t>flatten</a:t>
            </a: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545094" y="4719935"/>
            <a:ext cx="8217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nn-NO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flatten </a:t>
            </a:r>
            <a:r>
              <a:rPr lang="nn-NO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'(1 (2 (3 4 ((5) 6))) 7 (8 9)))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533400" y="3262628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(flatten 42)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533400" y="5177135"/>
            <a:ext cx="8217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nn-NO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'(</a:t>
            </a:r>
            <a:r>
              <a:rPr lang="nn-NO" altLang="en-US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nn-NO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2 3 4 5 6 7 8 9)</a:t>
            </a:r>
            <a:endParaRPr lang="en-US" altLang="en-US" dirty="0">
              <a:solidFill>
                <a:srgbClr val="090B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556384" y="2219307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'(3 2 </a:t>
            </a:r>
            <a:r>
              <a:rPr lang="en-US" altLang="en-US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solidFill>
                <a:srgbClr val="090B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533400" y="3653135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'(42)</a:t>
            </a:r>
            <a:endParaRPr lang="en-US" altLang="en-US" dirty="0">
              <a:solidFill>
                <a:srgbClr val="090B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1905000"/>
            <a:ext cx="6651624" cy="4876800"/>
          </a:xfrm>
          <a:prstGeom prst="roundRect">
            <a:avLst>
              <a:gd name="adj" fmla="val 810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113441" y="304800"/>
            <a:ext cx="51161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(define </a:t>
            </a:r>
            <a:r>
              <a:rPr lang="en-US" altLang="en-US" sz="2100" dirty="0" smtClean="0">
                <a:latin typeface="Courier New" pitchFamily="49" charset="0"/>
              </a:rPr>
              <a:t>(</a:t>
            </a:r>
            <a:r>
              <a:rPr lang="en-US" altLang="en-US" sz="2100" dirty="0" err="1" smtClean="0">
                <a:solidFill>
                  <a:srgbClr val="090BF3"/>
                </a:solidFill>
                <a:latin typeface="Courier New" pitchFamily="49" charset="0"/>
              </a:rPr>
              <a:t>len</a:t>
            </a:r>
            <a:r>
              <a:rPr lang="en-US" altLang="en-US" sz="2100" dirty="0" smtClean="0">
                <a:latin typeface="Courier New" pitchFamily="49" charset="0"/>
              </a:rPr>
              <a:t> </a:t>
            </a:r>
            <a:r>
              <a:rPr lang="en-US" altLang="en-US" sz="2100" dirty="0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0</a:t>
            </a:r>
          </a:p>
          <a:p>
            <a:pPr algn="l">
              <a:lnSpc>
                <a:spcPct val="60000"/>
              </a:lnSpc>
            </a:pPr>
            <a:r>
              <a:rPr lang="en-US" altLang="en-US" sz="2100" dirty="0">
                <a:latin typeface="Courier New" pitchFamily="49" charset="0"/>
              </a:rPr>
              <a:t>      (+ 1 (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len</a:t>
            </a:r>
            <a:r>
              <a:rPr lang="en-US" altLang="en-US" sz="2100" dirty="0">
                <a:latin typeface="Courier New" pitchFamily="49" charset="0"/>
              </a:rPr>
              <a:t> (rest L</a:t>
            </a:r>
            <a:r>
              <a:rPr lang="en-US" altLang="en-US" sz="2100" dirty="0" smtClean="0">
                <a:latin typeface="Courier New" pitchFamily="49" charset="0"/>
              </a:rPr>
              <a:t>)))))</a:t>
            </a:r>
            <a:endParaRPr lang="en-US" altLang="en-US" sz="2100" dirty="0">
              <a:latin typeface="Courier New" pitchFamily="49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33415" y="3620293"/>
            <a:ext cx="1350962" cy="366713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  <a:cs typeface="Times New Roman" pitchFamily="18" charset="0"/>
              </a:rPr>
              <a:t>its "frames"</a:t>
            </a:r>
            <a:endParaRPr lang="en-US" altLang="en-US" sz="18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362200" y="2511573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'(a 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10247" name="Group 25"/>
          <p:cNvGrpSpPr>
            <a:grpSpLocks/>
          </p:cNvGrpSpPr>
          <p:nvPr/>
        </p:nvGrpSpPr>
        <p:grpSpPr bwMode="auto">
          <a:xfrm>
            <a:off x="168275" y="6324600"/>
            <a:ext cx="331788" cy="388938"/>
            <a:chOff x="2928" y="1051"/>
            <a:chExt cx="840" cy="957"/>
          </a:xfrm>
        </p:grpSpPr>
        <p:sp>
          <p:nvSpPr>
            <p:cNvPr id="10270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2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3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4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5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7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9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Text Box 39"/>
          <p:cNvSpPr txBox="1">
            <a:spLocks noChangeArrowheads="1"/>
          </p:cNvSpPr>
          <p:nvPr/>
        </p:nvSpPr>
        <p:spPr bwMode="auto">
          <a:xfrm>
            <a:off x="298450" y="6042378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>
                <a:latin typeface="Cambria" panose="02040503050406030204" pitchFamily="18" charset="0"/>
              </a:rPr>
              <a:t>What goes on the stack, </a:t>
            </a:r>
            <a:r>
              <a:rPr lang="en-US" altLang="en-US" sz="1000" b="0" i="1" dirty="0">
                <a:latin typeface="Cambria" panose="02040503050406030204" pitchFamily="18" charset="0"/>
              </a:rPr>
              <a:t>doesn't </a:t>
            </a:r>
            <a:r>
              <a:rPr lang="en-US" altLang="en-US" sz="1000" b="0" dirty="0">
                <a:latin typeface="Cambria" panose="02040503050406030204" pitchFamily="18" charset="0"/>
              </a:rPr>
              <a:t>stay on the stack!</a:t>
            </a:r>
          </a:p>
        </p:txBody>
      </p:sp>
      <p:sp>
        <p:nvSpPr>
          <p:cNvPr id="10249" name="Rounded Rectangle 41"/>
          <p:cNvSpPr>
            <a:spLocks noChangeArrowheads="1"/>
          </p:cNvSpPr>
          <p:nvPr/>
        </p:nvSpPr>
        <p:spPr bwMode="auto">
          <a:xfrm>
            <a:off x="5172075" y="2230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5324475" y="2284412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6038850" y="2247900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5330825" y="2820987"/>
            <a:ext cx="877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dirty="0">
                <a:latin typeface="Courier New" pitchFamily="49" charset="0"/>
              </a:rPr>
              <a:t>result</a:t>
            </a:r>
            <a:endParaRPr lang="en-US" altLang="en-US" sz="1500" dirty="0"/>
          </a:p>
        </p:txBody>
      </p:sp>
      <p:sp>
        <p:nvSpPr>
          <p:cNvPr id="10253" name="Rounded Rectangle 46"/>
          <p:cNvSpPr>
            <a:spLocks noChangeArrowheads="1"/>
          </p:cNvSpPr>
          <p:nvPr/>
        </p:nvSpPr>
        <p:spPr bwMode="auto">
          <a:xfrm>
            <a:off x="5172075" y="3373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Rectangle 48"/>
          <p:cNvSpPr>
            <a:spLocks noChangeArrowheads="1"/>
          </p:cNvSpPr>
          <p:nvPr/>
        </p:nvSpPr>
        <p:spPr bwMode="auto">
          <a:xfrm>
            <a:off x="5324475" y="3481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55" name="Rectangle 49"/>
          <p:cNvSpPr>
            <a:spLocks noChangeArrowheads="1"/>
          </p:cNvSpPr>
          <p:nvPr/>
        </p:nvSpPr>
        <p:spPr bwMode="auto">
          <a:xfrm>
            <a:off x="5330825" y="3943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59" name="Rounded Rectangle 46"/>
          <p:cNvSpPr>
            <a:spLocks noChangeArrowheads="1"/>
          </p:cNvSpPr>
          <p:nvPr/>
        </p:nvSpPr>
        <p:spPr bwMode="auto">
          <a:xfrm>
            <a:off x="5172075" y="4516437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Rectangle 48"/>
          <p:cNvSpPr>
            <a:spLocks noChangeArrowheads="1"/>
          </p:cNvSpPr>
          <p:nvPr/>
        </p:nvSpPr>
        <p:spPr bwMode="auto">
          <a:xfrm>
            <a:off x="5324475" y="4624387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1" name="Rectangle 49"/>
          <p:cNvSpPr>
            <a:spLocks noChangeArrowheads="1"/>
          </p:cNvSpPr>
          <p:nvPr/>
        </p:nvSpPr>
        <p:spPr bwMode="auto">
          <a:xfrm>
            <a:off x="5330825" y="5086350"/>
            <a:ext cx="8778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2" name="Rounded Rectangle 46"/>
          <p:cNvSpPr>
            <a:spLocks noChangeArrowheads="1"/>
          </p:cNvSpPr>
          <p:nvPr/>
        </p:nvSpPr>
        <p:spPr bwMode="auto">
          <a:xfrm>
            <a:off x="5172075" y="5638800"/>
            <a:ext cx="3127375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Rectangle 48"/>
          <p:cNvSpPr>
            <a:spLocks noChangeArrowheads="1"/>
          </p:cNvSpPr>
          <p:nvPr/>
        </p:nvSpPr>
        <p:spPr bwMode="auto">
          <a:xfrm>
            <a:off x="5324475" y="57467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0264" name="Rectangle 49"/>
          <p:cNvSpPr>
            <a:spLocks noChangeArrowheads="1"/>
          </p:cNvSpPr>
          <p:nvPr/>
        </p:nvSpPr>
        <p:spPr bwMode="auto">
          <a:xfrm>
            <a:off x="5330825" y="6208712"/>
            <a:ext cx="877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latin typeface="Courier New" pitchFamily="49" charset="0"/>
              </a:rPr>
              <a:t>result</a:t>
            </a:r>
            <a:endParaRPr lang="en-US" altLang="en-US" sz="1500"/>
          </a:p>
        </p:txBody>
      </p:sp>
      <p:sp>
        <p:nvSpPr>
          <p:cNvPr id="10265" name="Text Box 9"/>
          <p:cNvSpPr txBox="1">
            <a:spLocks noChangeArrowheads="1"/>
          </p:cNvSpPr>
          <p:nvPr/>
        </p:nvSpPr>
        <p:spPr bwMode="auto">
          <a:xfrm>
            <a:off x="2667000" y="3617912"/>
            <a:ext cx="2398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'(b c) </a:t>
            </a: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66" name="Text Box 9"/>
          <p:cNvSpPr txBox="1">
            <a:spLocks noChangeArrowheads="1"/>
          </p:cNvSpPr>
          <p:nvPr/>
        </p:nvSpPr>
        <p:spPr bwMode="auto">
          <a:xfrm>
            <a:off x="2962275" y="4821237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>
                <a:latin typeface="Calibri" pitchFamily="34" charset="0"/>
              </a:rPr>
              <a:t>len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'(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c</a:t>
            </a:r>
            <a:r>
              <a:rPr lang="en-US" altLang="en-US" b="0" dirty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67" name="Text Box 9"/>
          <p:cNvSpPr txBox="1">
            <a:spLocks noChangeArrowheads="1"/>
          </p:cNvSpPr>
          <p:nvPr/>
        </p:nvSpPr>
        <p:spPr bwMode="auto">
          <a:xfrm>
            <a:off x="3419475" y="5888037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libri" pitchFamily="34" charset="0"/>
              </a:rPr>
              <a:t>( </a:t>
            </a:r>
            <a:r>
              <a:rPr lang="en-US" altLang="en-US" b="0" dirty="0" err="1" smtClean="0">
                <a:latin typeface="Calibri" pitchFamily="34" charset="0"/>
              </a:rPr>
              <a:t>len</a:t>
            </a:r>
            <a:r>
              <a:rPr lang="en-US" altLang="en-US" b="0" dirty="0" smtClean="0">
                <a:latin typeface="Calibri" pitchFamily="34" charset="0"/>
              </a:rPr>
              <a:t> </a:t>
            </a:r>
            <a:r>
              <a:rPr lang="en-US" altLang="en-US" b="0" dirty="0" smtClean="0">
                <a:latin typeface="Calibri" pitchFamily="34" charset="0"/>
              </a:rPr>
              <a:t> 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'(</a:t>
            </a:r>
            <a:r>
              <a:rPr lang="en-US" altLang="en-US" b="0" dirty="0" smtClean="0">
                <a:solidFill>
                  <a:srgbClr val="008000"/>
                </a:solidFill>
                <a:latin typeface="Calibri" pitchFamily="34" charset="0"/>
              </a:rPr>
              <a:t>) </a:t>
            </a:r>
            <a:r>
              <a:rPr lang="en-US" altLang="en-US" b="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3079750"/>
              <a:ext cx="3175" cy="4762"/>
            </p14:xfrm>
          </p:contentPart>
        </mc:Choice>
        <mc:Fallback xmlns="">
          <p:pic>
            <p:nvPicPr>
              <p:cNvPr id="307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7057" y="3075721"/>
                <a:ext cx="10936" cy="12821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08514" y="3033392"/>
            <a:ext cx="167586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18" charset="0"/>
              </a:rPr>
              <a:t>the "stack"</a:t>
            </a:r>
            <a:endParaRPr lang="en-US" altLang="en-US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99219" y="188395"/>
            <a:ext cx="2567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585781" y="1531892"/>
            <a:ext cx="1446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actually, </a:t>
            </a:r>
            <a:r>
              <a:rPr lang="en-US" altLang="en-US" sz="900" i="1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altLang="en-US" sz="900" b="0" dirty="0">
                <a:solidFill>
                  <a:srgbClr val="000000"/>
                </a:solidFill>
                <a:latin typeface="Cambria" panose="02040503050406030204" pitchFamily="18" charset="0"/>
              </a:rPr>
              <a:t> function call</a:t>
            </a:r>
            <a:endParaRPr lang="en-US" altLang="en-US" sz="900" i="1" dirty="0">
              <a:latin typeface="Cambria" panose="02040503050406030204" pitchFamily="18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6219774" y="3435527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'(b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409587" y="4594578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'(c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496291" y="5710238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4846" y="6248802"/>
            <a:ext cx="43152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49" charset="0"/>
              </a:rPr>
              <a:t>0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54846" y="5122865"/>
            <a:ext cx="43152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49" charset="0"/>
              </a:rPr>
              <a:t>1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55072" y="3962400"/>
            <a:ext cx="43152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49" charset="0"/>
              </a:rPr>
              <a:t>2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1733" y="2819400"/>
            <a:ext cx="43152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49" charset="0"/>
              </a:rPr>
              <a:t>3</a:t>
            </a:r>
            <a:endParaRPr lang="en-US" altLang="en-US" sz="3200" dirty="0">
              <a:latin typeface="Courier New" pitchFamily="49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 flipV="1">
            <a:off x="7380111" y="2895600"/>
            <a:ext cx="316089" cy="1095022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 flipV="1">
            <a:off x="7196667" y="4092222"/>
            <a:ext cx="375356" cy="1106311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 flipV="1">
            <a:off x="7001934" y="5302956"/>
            <a:ext cx="344311" cy="1058333"/>
          </a:xfrm>
          <a:custGeom>
            <a:avLst/>
            <a:gdLst>
              <a:gd name="connsiteX0" fmla="*/ 90312 w 338667"/>
              <a:gd name="connsiteY0" fmla="*/ 0 h 1151466"/>
              <a:gd name="connsiteX1" fmla="*/ 146756 w 338667"/>
              <a:gd name="connsiteY1" fmla="*/ 11289 h 1151466"/>
              <a:gd name="connsiteX2" fmla="*/ 169334 w 338667"/>
              <a:gd name="connsiteY2" fmla="*/ 45155 h 1151466"/>
              <a:gd name="connsiteX3" fmla="*/ 203200 w 338667"/>
              <a:gd name="connsiteY3" fmla="*/ 56444 h 1151466"/>
              <a:gd name="connsiteX4" fmla="*/ 248356 w 338667"/>
              <a:gd name="connsiteY4" fmla="*/ 101600 h 1151466"/>
              <a:gd name="connsiteX5" fmla="*/ 259645 w 338667"/>
              <a:gd name="connsiteY5" fmla="*/ 135466 h 1151466"/>
              <a:gd name="connsiteX6" fmla="*/ 304800 w 338667"/>
              <a:gd name="connsiteY6" fmla="*/ 203200 h 1151466"/>
              <a:gd name="connsiteX7" fmla="*/ 338667 w 338667"/>
              <a:gd name="connsiteY7" fmla="*/ 338666 h 1151466"/>
              <a:gd name="connsiteX8" fmla="*/ 327378 w 338667"/>
              <a:gd name="connsiteY8" fmla="*/ 609600 h 1151466"/>
              <a:gd name="connsiteX9" fmla="*/ 293512 w 338667"/>
              <a:gd name="connsiteY9" fmla="*/ 756355 h 1151466"/>
              <a:gd name="connsiteX10" fmla="*/ 259645 w 338667"/>
              <a:gd name="connsiteY10" fmla="*/ 869244 h 1151466"/>
              <a:gd name="connsiteX11" fmla="*/ 248356 w 338667"/>
              <a:gd name="connsiteY11" fmla="*/ 903111 h 1151466"/>
              <a:gd name="connsiteX12" fmla="*/ 237067 w 338667"/>
              <a:gd name="connsiteY12" fmla="*/ 936978 h 1151466"/>
              <a:gd name="connsiteX13" fmla="*/ 214489 w 338667"/>
              <a:gd name="connsiteY13" fmla="*/ 970844 h 1151466"/>
              <a:gd name="connsiteX14" fmla="*/ 146756 w 338667"/>
              <a:gd name="connsiteY14" fmla="*/ 1027289 h 1151466"/>
              <a:gd name="connsiteX15" fmla="*/ 135467 w 338667"/>
              <a:gd name="connsiteY15" fmla="*/ 1061155 h 1151466"/>
              <a:gd name="connsiteX16" fmla="*/ 33867 w 338667"/>
              <a:gd name="connsiteY16" fmla="*/ 1140178 h 1151466"/>
              <a:gd name="connsiteX17" fmla="*/ 0 w 338667"/>
              <a:gd name="connsiteY17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8667" h="1151466">
                <a:moveTo>
                  <a:pt x="90312" y="0"/>
                </a:moveTo>
                <a:cubicBezTo>
                  <a:pt x="109127" y="3763"/>
                  <a:pt x="130097" y="1770"/>
                  <a:pt x="146756" y="11289"/>
                </a:cubicBezTo>
                <a:cubicBezTo>
                  <a:pt x="158536" y="18020"/>
                  <a:pt x="158740" y="36680"/>
                  <a:pt x="169334" y="45155"/>
                </a:cubicBezTo>
                <a:cubicBezTo>
                  <a:pt x="178626" y="52588"/>
                  <a:pt x="191911" y="52681"/>
                  <a:pt x="203200" y="56444"/>
                </a:cubicBezTo>
                <a:cubicBezTo>
                  <a:pt x="233303" y="146754"/>
                  <a:pt x="188149" y="41394"/>
                  <a:pt x="248356" y="101600"/>
                </a:cubicBezTo>
                <a:cubicBezTo>
                  <a:pt x="256770" y="110014"/>
                  <a:pt x="253866" y="125064"/>
                  <a:pt x="259645" y="135466"/>
                </a:cubicBezTo>
                <a:cubicBezTo>
                  <a:pt x="272823" y="159186"/>
                  <a:pt x="296219" y="177457"/>
                  <a:pt x="304800" y="203200"/>
                </a:cubicBezTo>
                <a:cubicBezTo>
                  <a:pt x="334616" y="292647"/>
                  <a:pt x="323465" y="247458"/>
                  <a:pt x="338667" y="338666"/>
                </a:cubicBezTo>
                <a:cubicBezTo>
                  <a:pt x="334904" y="428977"/>
                  <a:pt x="333198" y="519398"/>
                  <a:pt x="327378" y="609600"/>
                </a:cubicBezTo>
                <a:cubicBezTo>
                  <a:pt x="320542" y="715551"/>
                  <a:pt x="317509" y="660365"/>
                  <a:pt x="293512" y="756355"/>
                </a:cubicBezTo>
                <a:cubicBezTo>
                  <a:pt x="276451" y="824600"/>
                  <a:pt x="287130" y="786790"/>
                  <a:pt x="259645" y="869244"/>
                </a:cubicBezTo>
                <a:lnTo>
                  <a:pt x="248356" y="903111"/>
                </a:lnTo>
                <a:cubicBezTo>
                  <a:pt x="244593" y="914400"/>
                  <a:pt x="243668" y="927077"/>
                  <a:pt x="237067" y="936978"/>
                </a:cubicBezTo>
                <a:cubicBezTo>
                  <a:pt x="229541" y="948267"/>
                  <a:pt x="223175" y="960421"/>
                  <a:pt x="214489" y="970844"/>
                </a:cubicBezTo>
                <a:cubicBezTo>
                  <a:pt x="187324" y="1003442"/>
                  <a:pt x="180058" y="1005088"/>
                  <a:pt x="146756" y="1027289"/>
                </a:cubicBezTo>
                <a:cubicBezTo>
                  <a:pt x="142993" y="1038578"/>
                  <a:pt x="142068" y="1051254"/>
                  <a:pt x="135467" y="1061155"/>
                </a:cubicBezTo>
                <a:cubicBezTo>
                  <a:pt x="118770" y="1086201"/>
                  <a:pt x="53089" y="1133771"/>
                  <a:pt x="33867" y="1140178"/>
                </a:cubicBezTo>
                <a:lnTo>
                  <a:pt x="0" y="115146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37778" y="5772740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+1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565672" y="4645377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+1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706628" y="3481386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11414" y="1261533"/>
            <a:ext cx="8458200" cy="22098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976313" y="179388"/>
            <a:ext cx="7196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400" b="0" dirty="0" smtClean="0">
                <a:latin typeface="Cambria" panose="02040503050406030204" pitchFamily="18" charset="0"/>
              </a:rPr>
              <a:t>flatten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281" y="1524000"/>
            <a:ext cx="8458200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(if (null? L) '()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(if (list? L)  (</a:t>
            </a:r>
            <a:r>
              <a:rPr lang="en-US" dirty="0">
                <a:solidFill>
                  <a:srgbClr val="A70B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L))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(</a:t>
            </a:r>
            <a:r>
              <a:rPr 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(rest L)))</a:t>
            </a:r>
          </a:p>
          <a:p>
            <a:pPr algn="l">
              <a:lnSpc>
                <a:spcPts val="15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dirty="0">
                <a:solidFill>
                  <a:srgbClr val="A70BE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L))))</a:t>
            </a: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1143000" y="3886200"/>
            <a:ext cx="652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'((1 2) 3))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3"/>
          <p:cNvSpPr txBox="1">
            <a:spLocks noChangeArrowheads="1"/>
          </p:cNvSpPr>
          <p:nvPr/>
        </p:nvSpPr>
        <p:spPr bwMode="auto">
          <a:xfrm>
            <a:off x="2514600" y="1304925"/>
            <a:ext cx="3641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 (1 2) 3 ) )</a:t>
            </a:r>
          </a:p>
        </p:txBody>
      </p:sp>
      <p:sp>
        <p:nvSpPr>
          <p:cNvPr id="7173" name="Text Box 54"/>
          <p:cNvSpPr txBox="1">
            <a:spLocks noChangeArrowheads="1"/>
          </p:cNvSpPr>
          <p:nvPr/>
        </p:nvSpPr>
        <p:spPr bwMode="auto">
          <a:xfrm>
            <a:off x="2378075" y="1957388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'(1 2) )</a:t>
            </a:r>
          </a:p>
        </p:txBody>
      </p:sp>
      <p:sp>
        <p:nvSpPr>
          <p:cNvPr id="7174" name="Text Box 55"/>
          <p:cNvSpPr txBox="1">
            <a:spLocks noChangeArrowheads="1"/>
          </p:cNvSpPr>
          <p:nvPr/>
        </p:nvSpPr>
        <p:spPr bwMode="auto">
          <a:xfrm>
            <a:off x="885825" y="1914525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7175" name="Text Box 56"/>
          <p:cNvSpPr txBox="1">
            <a:spLocks noChangeArrowheads="1"/>
          </p:cNvSpPr>
          <p:nvPr/>
        </p:nvSpPr>
        <p:spPr bwMode="auto">
          <a:xfrm>
            <a:off x="2490788" y="5884863"/>
            <a:ext cx="364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'( 1 2 3 )</a:t>
            </a:r>
          </a:p>
        </p:txBody>
      </p:sp>
      <p:sp>
        <p:nvSpPr>
          <p:cNvPr id="7176" name="Text Box 57"/>
          <p:cNvSpPr txBox="1">
            <a:spLocks noChangeArrowheads="1"/>
          </p:cNvSpPr>
          <p:nvPr/>
        </p:nvSpPr>
        <p:spPr bwMode="auto">
          <a:xfrm>
            <a:off x="5121275" y="1958975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(flatten             )</a:t>
            </a:r>
          </a:p>
        </p:txBody>
      </p:sp>
      <p:sp>
        <p:nvSpPr>
          <p:cNvPr id="7177" name="Rectangle 58"/>
          <p:cNvSpPr>
            <a:spLocks noChangeArrowheads="1"/>
          </p:cNvSpPr>
          <p:nvPr/>
        </p:nvSpPr>
        <p:spPr bwMode="auto">
          <a:xfrm>
            <a:off x="7391400" y="19034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7178" name="Line 59"/>
          <p:cNvSpPr>
            <a:spLocks noChangeShapeType="1"/>
          </p:cNvSpPr>
          <p:nvPr/>
        </p:nvSpPr>
        <p:spPr bwMode="auto">
          <a:xfrm flipH="1">
            <a:off x="3182938" y="1724025"/>
            <a:ext cx="952500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Line 60"/>
          <p:cNvSpPr>
            <a:spLocks noChangeShapeType="1"/>
          </p:cNvSpPr>
          <p:nvPr/>
        </p:nvSpPr>
        <p:spPr bwMode="auto">
          <a:xfrm>
            <a:off x="4324350" y="1714500"/>
            <a:ext cx="1844675" cy="25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Line 61"/>
          <p:cNvSpPr>
            <a:spLocks noChangeShapeType="1"/>
          </p:cNvSpPr>
          <p:nvPr/>
        </p:nvSpPr>
        <p:spPr bwMode="auto">
          <a:xfrm flipH="1">
            <a:off x="3181350" y="2390775"/>
            <a:ext cx="25400" cy="27193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1" name="Line 62"/>
          <p:cNvSpPr>
            <a:spLocks noChangeShapeType="1"/>
          </p:cNvSpPr>
          <p:nvPr/>
        </p:nvSpPr>
        <p:spPr bwMode="auto">
          <a:xfrm>
            <a:off x="6253163" y="2355850"/>
            <a:ext cx="17462" cy="2752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2" name="Text Box 63"/>
          <p:cNvSpPr txBox="1">
            <a:spLocks noChangeArrowheads="1"/>
          </p:cNvSpPr>
          <p:nvPr/>
        </p:nvSpPr>
        <p:spPr bwMode="auto">
          <a:xfrm>
            <a:off x="930275" y="5116513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7183" name="Rectangle 64"/>
          <p:cNvSpPr>
            <a:spLocks noChangeArrowheads="1"/>
          </p:cNvSpPr>
          <p:nvPr/>
        </p:nvSpPr>
        <p:spPr bwMode="auto">
          <a:xfrm>
            <a:off x="7086600" y="511492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7184" name="Text Box 66"/>
          <p:cNvSpPr txBox="1">
            <a:spLocks noChangeArrowheads="1"/>
          </p:cNvSpPr>
          <p:nvPr/>
        </p:nvSpPr>
        <p:spPr bwMode="auto">
          <a:xfrm>
            <a:off x="2136775" y="5149850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'( 1 2 )</a:t>
            </a:r>
          </a:p>
        </p:txBody>
      </p:sp>
      <p:sp>
        <p:nvSpPr>
          <p:cNvPr id="7185" name="Line 67"/>
          <p:cNvSpPr>
            <a:spLocks noChangeShapeType="1"/>
          </p:cNvSpPr>
          <p:nvPr/>
        </p:nvSpPr>
        <p:spPr bwMode="auto">
          <a:xfrm>
            <a:off x="3216275" y="5535613"/>
            <a:ext cx="952500" cy="341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6" name="Line 68"/>
          <p:cNvSpPr>
            <a:spLocks noChangeShapeType="1"/>
          </p:cNvSpPr>
          <p:nvPr/>
        </p:nvSpPr>
        <p:spPr bwMode="auto">
          <a:xfrm flipH="1">
            <a:off x="4330700" y="5526088"/>
            <a:ext cx="1871663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7" name="Text Box 69"/>
          <p:cNvSpPr txBox="1">
            <a:spLocks noChangeArrowheads="1"/>
          </p:cNvSpPr>
          <p:nvPr/>
        </p:nvSpPr>
        <p:spPr bwMode="auto">
          <a:xfrm>
            <a:off x="6542088" y="2827338"/>
            <a:ext cx="10779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08000"/>
                </a:solidFill>
                <a:latin typeface="Arial" pitchFamily="34" charset="0"/>
              </a:rPr>
              <a:t>How many calls to flatten occur in here?</a:t>
            </a:r>
          </a:p>
        </p:txBody>
      </p:sp>
      <p:grpSp>
        <p:nvGrpSpPr>
          <p:cNvPr id="7188" name="Group 49"/>
          <p:cNvGrpSpPr>
            <a:grpSpLocks/>
          </p:cNvGrpSpPr>
          <p:nvPr/>
        </p:nvGrpSpPr>
        <p:grpSpPr bwMode="auto">
          <a:xfrm>
            <a:off x="4281488" y="3694113"/>
            <a:ext cx="466725" cy="517525"/>
            <a:chOff x="2928" y="1051"/>
            <a:chExt cx="840" cy="957"/>
          </a:xfrm>
        </p:grpSpPr>
        <p:sp>
          <p:nvSpPr>
            <p:cNvPr id="719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Text Box 84"/>
          <p:cNvSpPr txBox="1">
            <a:spLocks noChangeArrowheads="1"/>
          </p:cNvSpPr>
          <p:nvPr/>
        </p:nvSpPr>
        <p:spPr bwMode="auto">
          <a:xfrm>
            <a:off x="4767263" y="347027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Whoa! – or </a:t>
            </a:r>
            <a:r>
              <a:rPr lang="en-US" altLang="en-US" sz="1000" b="0" i="1">
                <a:solidFill>
                  <a:srgbClr val="008000"/>
                </a:solidFill>
                <a:latin typeface="Cambria" pitchFamily="18" charset="0"/>
              </a:rPr>
              <a:t>woe</a:t>
            </a:r>
            <a:r>
              <a:rPr lang="en-US" altLang="en-US" sz="1000" b="0">
                <a:solidFill>
                  <a:srgbClr val="008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7190" name="Text Box 51"/>
          <p:cNvSpPr txBox="1">
            <a:spLocks noChangeArrowheads="1"/>
          </p:cNvSpPr>
          <p:nvPr/>
        </p:nvSpPr>
        <p:spPr bwMode="auto">
          <a:xfrm>
            <a:off x="3340259" y="152400"/>
            <a:ext cx="2500313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dirty="0">
                <a:latin typeface="Courier New" pitchFamily="49" charset="0"/>
                <a:cs typeface="Courier New" pitchFamily="49" charset="0"/>
              </a:rPr>
              <a:t>flatten</a:t>
            </a:r>
          </a:p>
        </p:txBody>
      </p:sp>
      <p:sp>
        <p:nvSpPr>
          <p:cNvPr id="7191" name="Line 60"/>
          <p:cNvSpPr>
            <a:spLocks noChangeShapeType="1"/>
          </p:cNvSpPr>
          <p:nvPr/>
        </p:nvSpPr>
        <p:spPr bwMode="auto">
          <a:xfrm flipH="1">
            <a:off x="6915150" y="1254125"/>
            <a:ext cx="866775" cy="735013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92" name="Text Box 84"/>
          <p:cNvSpPr txBox="1">
            <a:spLocks noChangeArrowheads="1"/>
          </p:cNvSpPr>
          <p:nvPr/>
        </p:nvSpPr>
        <p:spPr bwMode="auto">
          <a:xfrm>
            <a:off x="7745413" y="10668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90BF3"/>
                </a:solidFill>
                <a:latin typeface="Cambria" pitchFamily="18" charset="0"/>
              </a:rPr>
              <a:t>what should this input be?</a:t>
            </a:r>
          </a:p>
        </p:txBody>
      </p:sp>
    </p:spTree>
    <p:extLst>
      <p:ext uri="{BB962C8B-B14F-4D97-AF65-F5344CB8AC3E}">
        <p14:creationId xmlns:p14="http://schemas.microsoft.com/office/powerpoint/2010/main" val="12227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 txBox="1">
            <a:spLocks noChangeArrowheads="1"/>
          </p:cNvSpPr>
          <p:nvPr/>
        </p:nvSpPr>
        <p:spPr bwMode="auto">
          <a:xfrm>
            <a:off x="822325" y="3733800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Another take:</a:t>
            </a: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304800" y="4595813"/>
            <a:ext cx="8602663" cy="738187"/>
          </a:xfrm>
          <a:prstGeom prst="rect">
            <a:avLst/>
          </a:prstGeom>
          <a:solidFill>
            <a:srgbClr val="FFC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>
                <a:solidFill>
                  <a:srgbClr val="800000"/>
                </a:solidFill>
                <a:latin typeface="Cambria" pitchFamily="18" charset="0"/>
              </a:rPr>
              <a:t>Let recursion do the work for you!</a:t>
            </a:r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758825" y="771525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/>
              <a:t>Recursion's benefits:</a:t>
            </a:r>
          </a:p>
        </p:txBody>
      </p:sp>
      <p:sp>
        <p:nvSpPr>
          <p:cNvPr id="8197" name="Rectangle 27"/>
          <p:cNvSpPr>
            <a:spLocks noChangeArrowheads="1"/>
          </p:cNvSpPr>
          <p:nvPr/>
        </p:nvSpPr>
        <p:spPr bwMode="auto">
          <a:xfrm>
            <a:off x="1682750" y="1401763"/>
            <a:ext cx="5827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Recursion is the root of computation since it trades description for time.</a:t>
            </a:r>
          </a:p>
        </p:txBody>
      </p:sp>
      <p:sp>
        <p:nvSpPr>
          <p:cNvPr id="8198" name="Text Box 28"/>
          <p:cNvSpPr txBox="1">
            <a:spLocks noChangeArrowheads="1"/>
          </p:cNvSpPr>
          <p:nvPr/>
        </p:nvSpPr>
        <p:spPr bwMode="auto">
          <a:xfrm>
            <a:off x="6845300" y="2405063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- Alan Perlis</a:t>
            </a:r>
          </a:p>
        </p:txBody>
      </p:sp>
      <p:sp>
        <p:nvSpPr>
          <p:cNvPr id="8199" name="Line 29"/>
          <p:cNvSpPr>
            <a:spLocks noChangeShapeType="1"/>
          </p:cNvSpPr>
          <p:nvPr/>
        </p:nvSpPr>
        <p:spPr bwMode="auto">
          <a:xfrm flipV="1">
            <a:off x="4184650" y="2190750"/>
            <a:ext cx="677863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Text Box 31"/>
          <p:cNvSpPr txBox="1">
            <a:spLocks noChangeArrowheads="1"/>
          </p:cNvSpPr>
          <p:nvPr/>
        </p:nvSpPr>
        <p:spPr bwMode="auto">
          <a:xfrm>
            <a:off x="3760788" y="271938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Arial" pitchFamily="34" charset="0"/>
              </a:rPr>
              <a:t>less</a:t>
            </a:r>
          </a:p>
        </p:txBody>
      </p:sp>
      <p:sp>
        <p:nvSpPr>
          <p:cNvPr id="8201" name="Text Box 32"/>
          <p:cNvSpPr txBox="1">
            <a:spLocks noChangeArrowheads="1"/>
          </p:cNvSpPr>
          <p:nvPr/>
        </p:nvSpPr>
        <p:spPr bwMode="auto">
          <a:xfrm>
            <a:off x="4770438" y="2725738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Arial" pitchFamily="34" charset="0"/>
              </a:rPr>
              <a:t>more</a:t>
            </a:r>
          </a:p>
        </p:txBody>
      </p:sp>
      <p:sp>
        <p:nvSpPr>
          <p:cNvPr id="8202" name="Line 33"/>
          <p:cNvSpPr>
            <a:spLocks noChangeShapeType="1"/>
          </p:cNvSpPr>
          <p:nvPr/>
        </p:nvSpPr>
        <p:spPr bwMode="auto">
          <a:xfrm flipV="1">
            <a:off x="5245100" y="2189163"/>
            <a:ext cx="1184275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203" name="Group 49"/>
          <p:cNvGrpSpPr>
            <a:grpSpLocks/>
          </p:cNvGrpSpPr>
          <p:nvPr/>
        </p:nvGrpSpPr>
        <p:grpSpPr bwMode="auto">
          <a:xfrm>
            <a:off x="8302625" y="6296025"/>
            <a:ext cx="406400" cy="419100"/>
            <a:chOff x="2928" y="1051"/>
            <a:chExt cx="840" cy="957"/>
          </a:xfrm>
        </p:grpSpPr>
        <p:sp>
          <p:nvSpPr>
            <p:cNvPr id="820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4" name="Text Box 54"/>
          <p:cNvSpPr txBox="1">
            <a:spLocks noChangeArrowheads="1"/>
          </p:cNvSpPr>
          <p:nvPr/>
        </p:nvSpPr>
        <p:spPr bwMode="auto">
          <a:xfrm>
            <a:off x="7069138" y="6251575"/>
            <a:ext cx="1601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sounds good to me!</a:t>
            </a:r>
          </a:p>
        </p:txBody>
      </p:sp>
      <p:sp>
        <p:nvSpPr>
          <p:cNvPr id="8205" name="Text Box 28"/>
          <p:cNvSpPr txBox="1">
            <a:spLocks noChangeArrowheads="1"/>
          </p:cNvSpPr>
          <p:nvPr/>
        </p:nvSpPr>
        <p:spPr bwMode="auto">
          <a:xfrm>
            <a:off x="7724775" y="5408613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- Prof. Keller</a:t>
            </a:r>
          </a:p>
        </p:txBody>
      </p:sp>
    </p:spTree>
    <p:extLst>
      <p:ext uri="{BB962C8B-B14F-4D97-AF65-F5344CB8AC3E}">
        <p14:creationId xmlns:p14="http://schemas.microsoft.com/office/powerpoint/2010/main" val="41267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Not so flat, after all!</a:t>
            </a:r>
            <a:endParaRPr lang="en-US" altLang="en-US" sz="3600" b="0"/>
          </a:p>
        </p:txBody>
      </p:sp>
      <p:grpSp>
        <p:nvGrpSpPr>
          <p:cNvPr id="9220" name="Group 49"/>
          <p:cNvGrpSpPr>
            <a:grpSpLocks/>
          </p:cNvGrpSpPr>
          <p:nvPr/>
        </p:nvGrpSpPr>
        <p:grpSpPr bwMode="auto">
          <a:xfrm>
            <a:off x="8001000" y="6172200"/>
            <a:ext cx="466725" cy="517525"/>
            <a:chOff x="2928" y="1051"/>
            <a:chExt cx="840" cy="957"/>
          </a:xfrm>
        </p:grpSpPr>
        <p:sp>
          <p:nvSpPr>
            <p:cNvPr id="927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Text Box 71"/>
          <p:cNvSpPr txBox="1">
            <a:spLocks noChangeArrowheads="1"/>
          </p:cNvSpPr>
          <p:nvPr/>
        </p:nvSpPr>
        <p:spPr bwMode="auto">
          <a:xfrm>
            <a:off x="8423275" y="6213475"/>
            <a:ext cx="5508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Wooo!</a:t>
            </a:r>
          </a:p>
        </p:txBody>
      </p:sp>
      <p:sp>
        <p:nvSpPr>
          <p:cNvPr id="9222" name="Text Box 53"/>
          <p:cNvSpPr txBox="1">
            <a:spLocks noChangeArrowheads="1"/>
          </p:cNvSpPr>
          <p:nvPr/>
        </p:nvSpPr>
        <p:spPr bwMode="auto">
          <a:xfrm>
            <a:off x="2514600" y="1752600"/>
            <a:ext cx="3641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 (1 2) 3 ) )</a:t>
            </a:r>
          </a:p>
        </p:txBody>
      </p:sp>
      <p:sp>
        <p:nvSpPr>
          <p:cNvPr id="9223" name="Text Box 54"/>
          <p:cNvSpPr txBox="1">
            <a:spLocks noChangeArrowheads="1"/>
          </p:cNvSpPr>
          <p:nvPr/>
        </p:nvSpPr>
        <p:spPr bwMode="auto">
          <a:xfrm>
            <a:off x="2378075" y="240506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'(1 2) )</a:t>
            </a:r>
          </a:p>
        </p:txBody>
      </p:sp>
      <p:sp>
        <p:nvSpPr>
          <p:cNvPr id="9224" name="Text Box 55"/>
          <p:cNvSpPr txBox="1">
            <a:spLocks noChangeArrowheads="1"/>
          </p:cNvSpPr>
          <p:nvPr/>
        </p:nvSpPr>
        <p:spPr bwMode="auto">
          <a:xfrm>
            <a:off x="885825" y="2362200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9225" name="Text Box 56"/>
          <p:cNvSpPr txBox="1">
            <a:spLocks noChangeArrowheads="1"/>
          </p:cNvSpPr>
          <p:nvPr/>
        </p:nvSpPr>
        <p:spPr bwMode="auto">
          <a:xfrm>
            <a:off x="2490788" y="6332538"/>
            <a:ext cx="364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'( 1 2 3 )</a:t>
            </a:r>
          </a:p>
        </p:txBody>
      </p:sp>
      <p:sp>
        <p:nvSpPr>
          <p:cNvPr id="9226" name="Text Box 57"/>
          <p:cNvSpPr txBox="1">
            <a:spLocks noChangeArrowheads="1"/>
          </p:cNvSpPr>
          <p:nvPr/>
        </p:nvSpPr>
        <p:spPr bwMode="auto">
          <a:xfrm>
            <a:off x="5121275" y="240665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(flatten  '( 3 )  )</a:t>
            </a:r>
          </a:p>
        </p:txBody>
      </p:sp>
      <p:sp>
        <p:nvSpPr>
          <p:cNvPr id="9227" name="Rectangle 58"/>
          <p:cNvSpPr>
            <a:spLocks noChangeArrowheads="1"/>
          </p:cNvSpPr>
          <p:nvPr/>
        </p:nvSpPr>
        <p:spPr bwMode="auto">
          <a:xfrm>
            <a:off x="7391400" y="235108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9228" name="Line 59"/>
          <p:cNvSpPr>
            <a:spLocks noChangeShapeType="1"/>
          </p:cNvSpPr>
          <p:nvPr/>
        </p:nvSpPr>
        <p:spPr bwMode="auto">
          <a:xfrm flipH="1">
            <a:off x="3182938" y="2171700"/>
            <a:ext cx="952500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9" name="Line 60"/>
          <p:cNvSpPr>
            <a:spLocks noChangeShapeType="1"/>
          </p:cNvSpPr>
          <p:nvPr/>
        </p:nvSpPr>
        <p:spPr bwMode="auto">
          <a:xfrm>
            <a:off x="4324350" y="2162175"/>
            <a:ext cx="1844675" cy="25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0" name="Text Box 63"/>
          <p:cNvSpPr txBox="1">
            <a:spLocks noChangeArrowheads="1"/>
          </p:cNvSpPr>
          <p:nvPr/>
        </p:nvSpPr>
        <p:spPr bwMode="auto">
          <a:xfrm>
            <a:off x="930275" y="5564188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9231" name="Rectangle 64"/>
          <p:cNvSpPr>
            <a:spLocks noChangeArrowheads="1"/>
          </p:cNvSpPr>
          <p:nvPr/>
        </p:nvSpPr>
        <p:spPr bwMode="auto">
          <a:xfrm>
            <a:off x="7086600" y="5562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9232" name="Text Box 66"/>
          <p:cNvSpPr txBox="1">
            <a:spLocks noChangeArrowheads="1"/>
          </p:cNvSpPr>
          <p:nvPr/>
        </p:nvSpPr>
        <p:spPr bwMode="auto">
          <a:xfrm>
            <a:off x="2136775" y="5597525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'( 1 2 )</a:t>
            </a:r>
          </a:p>
        </p:txBody>
      </p:sp>
      <p:sp>
        <p:nvSpPr>
          <p:cNvPr id="9233" name="Line 67"/>
          <p:cNvSpPr>
            <a:spLocks noChangeShapeType="1"/>
          </p:cNvSpPr>
          <p:nvPr/>
        </p:nvSpPr>
        <p:spPr bwMode="auto">
          <a:xfrm>
            <a:off x="3216275" y="5983288"/>
            <a:ext cx="952500" cy="341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4" name="Line 68"/>
          <p:cNvSpPr>
            <a:spLocks noChangeShapeType="1"/>
          </p:cNvSpPr>
          <p:nvPr/>
        </p:nvSpPr>
        <p:spPr bwMode="auto">
          <a:xfrm flipH="1">
            <a:off x="4330700" y="5973763"/>
            <a:ext cx="1871663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5" name="Text Box 69"/>
          <p:cNvSpPr txBox="1">
            <a:spLocks noChangeArrowheads="1"/>
          </p:cNvSpPr>
          <p:nvPr/>
        </p:nvSpPr>
        <p:spPr bwMode="auto">
          <a:xfrm>
            <a:off x="7821613" y="1550988"/>
            <a:ext cx="1077912" cy="6461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08000"/>
                </a:solidFill>
                <a:latin typeface="Arial" pitchFamily="34" charset="0"/>
              </a:rPr>
              <a:t>9 calls in total</a:t>
            </a: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3327400" y="954088"/>
            <a:ext cx="2500313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>
                <a:latin typeface="Courier New" pitchFamily="49" charset="0"/>
                <a:cs typeface="Courier New" pitchFamily="49" charset="0"/>
              </a:rPr>
              <a:t>flatten</a:t>
            </a:r>
          </a:p>
        </p:txBody>
      </p:sp>
      <p:sp>
        <p:nvSpPr>
          <p:cNvPr id="9237" name="Text Box 54"/>
          <p:cNvSpPr txBox="1">
            <a:spLocks noChangeArrowheads="1"/>
          </p:cNvSpPr>
          <p:nvPr/>
        </p:nvSpPr>
        <p:spPr bwMode="auto">
          <a:xfrm>
            <a:off x="2755900" y="3259138"/>
            <a:ext cx="204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'( 2 ) )</a:t>
            </a:r>
          </a:p>
        </p:txBody>
      </p:sp>
      <p:sp>
        <p:nvSpPr>
          <p:cNvPr id="9238" name="Text Box 54"/>
          <p:cNvSpPr txBox="1">
            <a:spLocks noChangeArrowheads="1"/>
          </p:cNvSpPr>
          <p:nvPr/>
        </p:nvSpPr>
        <p:spPr bwMode="auto">
          <a:xfrm>
            <a:off x="860425" y="3254375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1) )</a:t>
            </a:r>
          </a:p>
        </p:txBody>
      </p:sp>
      <p:sp>
        <p:nvSpPr>
          <p:cNvPr id="9239" name="Text Box 54"/>
          <p:cNvSpPr txBox="1">
            <a:spLocks noChangeArrowheads="1"/>
          </p:cNvSpPr>
          <p:nvPr/>
        </p:nvSpPr>
        <p:spPr bwMode="auto">
          <a:xfrm>
            <a:off x="1981200" y="38862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2 )</a:t>
            </a:r>
          </a:p>
        </p:txBody>
      </p:sp>
      <p:sp>
        <p:nvSpPr>
          <p:cNvPr id="9240" name="Text Box 54"/>
          <p:cNvSpPr txBox="1">
            <a:spLocks noChangeArrowheads="1"/>
          </p:cNvSpPr>
          <p:nvPr/>
        </p:nvSpPr>
        <p:spPr bwMode="auto">
          <a:xfrm>
            <a:off x="3514725" y="389255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'() )</a:t>
            </a:r>
          </a:p>
        </p:txBody>
      </p:sp>
      <p:sp>
        <p:nvSpPr>
          <p:cNvPr id="9241" name="Text Box 54"/>
          <p:cNvSpPr txBox="1">
            <a:spLocks noChangeArrowheads="1"/>
          </p:cNvSpPr>
          <p:nvPr/>
        </p:nvSpPr>
        <p:spPr bwMode="auto">
          <a:xfrm>
            <a:off x="6724650" y="3292475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'() )</a:t>
            </a:r>
          </a:p>
        </p:txBody>
      </p:sp>
      <p:sp>
        <p:nvSpPr>
          <p:cNvPr id="9242" name="Text Box 54"/>
          <p:cNvSpPr txBox="1">
            <a:spLocks noChangeArrowheads="1"/>
          </p:cNvSpPr>
          <p:nvPr/>
        </p:nvSpPr>
        <p:spPr bwMode="auto">
          <a:xfrm>
            <a:off x="5197475" y="3289300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( flatten  3) )</a:t>
            </a:r>
          </a:p>
        </p:txBody>
      </p:sp>
      <p:sp>
        <p:nvSpPr>
          <p:cNvPr id="9243" name="Text Box 54"/>
          <p:cNvSpPr txBox="1">
            <a:spLocks noChangeArrowheads="1"/>
          </p:cNvSpPr>
          <p:nvPr/>
        </p:nvSpPr>
        <p:spPr bwMode="auto">
          <a:xfrm>
            <a:off x="1981200" y="434816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'( 2 )</a:t>
            </a:r>
          </a:p>
        </p:txBody>
      </p:sp>
      <p:sp>
        <p:nvSpPr>
          <p:cNvPr id="9244" name="Text Box 54"/>
          <p:cNvSpPr txBox="1">
            <a:spLocks noChangeArrowheads="1"/>
          </p:cNvSpPr>
          <p:nvPr/>
        </p:nvSpPr>
        <p:spPr bwMode="auto">
          <a:xfrm>
            <a:off x="3514725" y="435451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'() </a:t>
            </a:r>
          </a:p>
        </p:txBody>
      </p:sp>
      <p:sp>
        <p:nvSpPr>
          <p:cNvPr id="9245" name="Text Box 54"/>
          <p:cNvSpPr txBox="1">
            <a:spLocks noChangeArrowheads="1"/>
          </p:cNvSpPr>
          <p:nvPr/>
        </p:nvSpPr>
        <p:spPr bwMode="auto">
          <a:xfrm>
            <a:off x="5205413" y="389096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'( 3 )</a:t>
            </a:r>
          </a:p>
        </p:txBody>
      </p:sp>
      <p:sp>
        <p:nvSpPr>
          <p:cNvPr id="9246" name="Text Box 54"/>
          <p:cNvSpPr txBox="1">
            <a:spLocks noChangeArrowheads="1"/>
          </p:cNvSpPr>
          <p:nvPr/>
        </p:nvSpPr>
        <p:spPr bwMode="auto">
          <a:xfrm>
            <a:off x="6738938" y="389731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'() </a:t>
            </a:r>
          </a:p>
        </p:txBody>
      </p:sp>
      <p:sp>
        <p:nvSpPr>
          <p:cNvPr id="9247" name="Text Box 54"/>
          <p:cNvSpPr txBox="1">
            <a:spLocks noChangeArrowheads="1"/>
          </p:cNvSpPr>
          <p:nvPr/>
        </p:nvSpPr>
        <p:spPr bwMode="auto">
          <a:xfrm>
            <a:off x="2709863" y="491966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'( 2 )</a:t>
            </a:r>
          </a:p>
        </p:txBody>
      </p:sp>
      <p:sp>
        <p:nvSpPr>
          <p:cNvPr id="9248" name="Text Box 54"/>
          <p:cNvSpPr txBox="1">
            <a:spLocks noChangeArrowheads="1"/>
          </p:cNvSpPr>
          <p:nvPr/>
        </p:nvSpPr>
        <p:spPr bwMode="auto">
          <a:xfrm>
            <a:off x="844550" y="4964113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'( 1 )</a:t>
            </a:r>
          </a:p>
        </p:txBody>
      </p:sp>
      <p:sp>
        <p:nvSpPr>
          <p:cNvPr id="9249" name="Text Box 54"/>
          <p:cNvSpPr txBox="1">
            <a:spLocks noChangeArrowheads="1"/>
          </p:cNvSpPr>
          <p:nvPr/>
        </p:nvSpPr>
        <p:spPr bwMode="auto">
          <a:xfrm>
            <a:off x="5414963" y="5603875"/>
            <a:ext cx="204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'( 3 )</a:t>
            </a:r>
          </a:p>
        </p:txBody>
      </p:sp>
      <p:sp>
        <p:nvSpPr>
          <p:cNvPr id="9250" name="Line 59"/>
          <p:cNvSpPr>
            <a:spLocks noChangeShapeType="1"/>
          </p:cNvSpPr>
          <p:nvPr/>
        </p:nvSpPr>
        <p:spPr bwMode="auto">
          <a:xfrm flipH="1">
            <a:off x="1981200" y="2819400"/>
            <a:ext cx="11049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1" name="Line 59"/>
          <p:cNvSpPr>
            <a:spLocks noChangeShapeType="1"/>
          </p:cNvSpPr>
          <p:nvPr/>
        </p:nvSpPr>
        <p:spPr bwMode="auto">
          <a:xfrm>
            <a:off x="1866900" y="3657600"/>
            <a:ext cx="381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2" name="Line 59"/>
          <p:cNvSpPr>
            <a:spLocks noChangeShapeType="1"/>
          </p:cNvSpPr>
          <p:nvPr/>
        </p:nvSpPr>
        <p:spPr bwMode="auto">
          <a:xfrm>
            <a:off x="3030538" y="4208463"/>
            <a:ext cx="0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3" name="Line 59"/>
          <p:cNvSpPr>
            <a:spLocks noChangeShapeType="1"/>
          </p:cNvSpPr>
          <p:nvPr/>
        </p:nvSpPr>
        <p:spPr bwMode="auto">
          <a:xfrm>
            <a:off x="4524375" y="420846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4" name="Line 60"/>
          <p:cNvSpPr>
            <a:spLocks noChangeShapeType="1"/>
          </p:cNvSpPr>
          <p:nvPr/>
        </p:nvSpPr>
        <p:spPr bwMode="auto">
          <a:xfrm>
            <a:off x="3048000" y="4733925"/>
            <a:ext cx="681038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5" name="Line 60"/>
          <p:cNvSpPr>
            <a:spLocks noChangeShapeType="1"/>
          </p:cNvSpPr>
          <p:nvPr/>
        </p:nvSpPr>
        <p:spPr bwMode="auto">
          <a:xfrm flipH="1">
            <a:off x="3765550" y="4737100"/>
            <a:ext cx="728663" cy="252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6" name="Rectangle 121"/>
          <p:cNvSpPr>
            <a:spLocks noChangeArrowheads="1"/>
          </p:cNvSpPr>
          <p:nvPr/>
        </p:nvSpPr>
        <p:spPr bwMode="auto">
          <a:xfrm>
            <a:off x="3476625" y="4692650"/>
            <a:ext cx="569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latin typeface="Arial" pitchFamily="34" charset="0"/>
              </a:rPr>
              <a:t>append</a:t>
            </a:r>
            <a:endParaRPr lang="en-US" altLang="en-US" sz="900"/>
          </a:p>
        </p:txBody>
      </p:sp>
      <p:sp>
        <p:nvSpPr>
          <p:cNvPr id="9257" name="Line 60"/>
          <p:cNvSpPr>
            <a:spLocks noChangeShapeType="1"/>
          </p:cNvSpPr>
          <p:nvPr/>
        </p:nvSpPr>
        <p:spPr bwMode="auto">
          <a:xfrm>
            <a:off x="6245225" y="4327525"/>
            <a:ext cx="155575" cy="1235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8" name="Line 60"/>
          <p:cNvSpPr>
            <a:spLocks noChangeShapeType="1"/>
          </p:cNvSpPr>
          <p:nvPr/>
        </p:nvSpPr>
        <p:spPr bwMode="auto">
          <a:xfrm flipH="1">
            <a:off x="6529388" y="4332288"/>
            <a:ext cx="1162050" cy="1216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9" name="Rectangle 124"/>
          <p:cNvSpPr>
            <a:spLocks noChangeArrowheads="1"/>
          </p:cNvSpPr>
          <p:nvPr/>
        </p:nvSpPr>
        <p:spPr bwMode="auto">
          <a:xfrm>
            <a:off x="6357938" y="4908550"/>
            <a:ext cx="5699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latin typeface="Arial" pitchFamily="34" charset="0"/>
              </a:rPr>
              <a:t>append</a:t>
            </a:r>
            <a:endParaRPr lang="en-US" altLang="en-US" sz="900"/>
          </a:p>
        </p:txBody>
      </p:sp>
      <p:sp>
        <p:nvSpPr>
          <p:cNvPr id="9260" name="Line 60"/>
          <p:cNvSpPr>
            <a:spLocks noChangeShapeType="1"/>
          </p:cNvSpPr>
          <p:nvPr/>
        </p:nvSpPr>
        <p:spPr bwMode="auto">
          <a:xfrm>
            <a:off x="1957388" y="5335588"/>
            <a:ext cx="1077912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1" name="Line 60"/>
          <p:cNvSpPr>
            <a:spLocks noChangeShapeType="1"/>
          </p:cNvSpPr>
          <p:nvPr/>
        </p:nvSpPr>
        <p:spPr bwMode="auto">
          <a:xfrm flipH="1">
            <a:off x="3152775" y="5313363"/>
            <a:ext cx="611188" cy="315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2" name="Rectangle 127"/>
          <p:cNvSpPr>
            <a:spLocks noChangeArrowheads="1"/>
          </p:cNvSpPr>
          <p:nvPr/>
        </p:nvSpPr>
        <p:spPr bwMode="auto">
          <a:xfrm>
            <a:off x="2717800" y="5367338"/>
            <a:ext cx="569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latin typeface="Arial" pitchFamily="34" charset="0"/>
              </a:rPr>
              <a:t>append</a:t>
            </a:r>
            <a:endParaRPr lang="en-US" altLang="en-US" sz="900"/>
          </a:p>
        </p:txBody>
      </p:sp>
      <p:sp>
        <p:nvSpPr>
          <p:cNvPr id="9263" name="Rectangle 128"/>
          <p:cNvSpPr>
            <a:spLocks noChangeArrowheads="1"/>
          </p:cNvSpPr>
          <p:nvPr/>
        </p:nvSpPr>
        <p:spPr bwMode="auto">
          <a:xfrm>
            <a:off x="3998913" y="6026150"/>
            <a:ext cx="568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latin typeface="Arial" pitchFamily="34" charset="0"/>
              </a:rPr>
              <a:t>append</a:t>
            </a:r>
            <a:endParaRPr lang="en-US" altLang="en-US" sz="900"/>
          </a:p>
        </p:txBody>
      </p:sp>
      <p:sp>
        <p:nvSpPr>
          <p:cNvPr id="9264" name="Line 59"/>
          <p:cNvSpPr>
            <a:spLocks noChangeShapeType="1"/>
          </p:cNvSpPr>
          <p:nvPr/>
        </p:nvSpPr>
        <p:spPr bwMode="auto">
          <a:xfrm flipH="1">
            <a:off x="6096000" y="2819400"/>
            <a:ext cx="381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5" name="Line 59"/>
          <p:cNvSpPr>
            <a:spLocks noChangeShapeType="1"/>
          </p:cNvSpPr>
          <p:nvPr/>
        </p:nvSpPr>
        <p:spPr bwMode="auto">
          <a:xfrm>
            <a:off x="6324600" y="2819400"/>
            <a:ext cx="1295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6" name="Line 59"/>
          <p:cNvSpPr>
            <a:spLocks noChangeShapeType="1"/>
          </p:cNvSpPr>
          <p:nvPr/>
        </p:nvSpPr>
        <p:spPr bwMode="auto">
          <a:xfrm>
            <a:off x="3200400" y="2819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7" name="Line 59"/>
          <p:cNvSpPr>
            <a:spLocks noChangeShapeType="1"/>
          </p:cNvSpPr>
          <p:nvPr/>
        </p:nvSpPr>
        <p:spPr bwMode="auto">
          <a:xfrm flipH="1">
            <a:off x="2971800" y="3581400"/>
            <a:ext cx="5715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8" name="Line 59"/>
          <p:cNvSpPr>
            <a:spLocks noChangeShapeType="1"/>
          </p:cNvSpPr>
          <p:nvPr/>
        </p:nvSpPr>
        <p:spPr bwMode="auto">
          <a:xfrm>
            <a:off x="3657600" y="35814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9" name="Line 59"/>
          <p:cNvSpPr>
            <a:spLocks noChangeShapeType="1"/>
          </p:cNvSpPr>
          <p:nvPr/>
        </p:nvSpPr>
        <p:spPr bwMode="auto">
          <a:xfrm>
            <a:off x="6184900" y="3632200"/>
            <a:ext cx="30163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0" name="Line 59"/>
          <p:cNvSpPr>
            <a:spLocks noChangeShapeType="1"/>
          </p:cNvSpPr>
          <p:nvPr/>
        </p:nvSpPr>
        <p:spPr bwMode="auto">
          <a:xfrm>
            <a:off x="7696200" y="3630613"/>
            <a:ext cx="285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976313" y="179388"/>
            <a:ext cx="7196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 err="1" smtClean="0"/>
              <a:t>flatten's</a:t>
            </a:r>
            <a:r>
              <a:rPr lang="en-US" altLang="en-US" sz="3600" b="0" dirty="0" smtClean="0"/>
              <a:t> stack!</a:t>
            </a:r>
            <a:endParaRPr lang="en-US" altLang="en-US" sz="3600" b="0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950037" y="3352800"/>
            <a:ext cx="7196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 smtClean="0"/>
              <a:t>linearize/show!</a:t>
            </a:r>
            <a:endParaRPr lang="en-US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4321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ounded Rectangle 41"/>
          <p:cNvSpPr>
            <a:spLocks noChangeArrowheads="1"/>
          </p:cNvSpPr>
          <p:nvPr/>
        </p:nvSpPr>
        <p:spPr bwMode="auto">
          <a:xfrm>
            <a:off x="236538" y="6113463"/>
            <a:ext cx="4484687" cy="6175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Text Box 18"/>
          <p:cNvSpPr txBox="1">
            <a:spLocks noChangeArrowheads="1"/>
          </p:cNvSpPr>
          <p:nvPr/>
        </p:nvSpPr>
        <p:spPr bwMode="auto">
          <a:xfrm>
            <a:off x="6492875" y="98425"/>
            <a:ext cx="185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/>
              <a:t>"Quiz"</a:t>
            </a:r>
            <a:endParaRPr lang="en-US" altLang="en-US" sz="3600" b="0" i="1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709988" y="257175"/>
            <a:ext cx="2757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b="0">
                <a:solidFill>
                  <a:srgbClr val="000000"/>
                </a:solidFill>
              </a:rPr>
              <a:t>Write tail-recursive versions of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power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, and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altLang="en-US" sz="1500" b="0">
                <a:solidFill>
                  <a:srgbClr val="000000"/>
                </a:solidFill>
                <a:cs typeface="Courier New" pitchFamily="49" charset="0"/>
              </a:rPr>
              <a:t>...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52400" y="2027238"/>
            <a:ext cx="4060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power </a:t>
            </a:r>
            <a:r>
              <a:rPr lang="en-US" altLang="en-US" sz="1500">
                <a:latin typeface="Courier New" pitchFamily="49" charset="0"/>
              </a:rPr>
              <a:t>b N)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1)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tail-power </a:t>
            </a:r>
            <a:r>
              <a:rPr lang="en-US" altLang="en-US" sz="1500">
                <a:latin typeface="Courier New" pitchFamily="49" charset="0"/>
              </a:rPr>
              <a:t>b N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32774" name="Freeform 8"/>
          <p:cNvSpPr>
            <a:spLocks/>
          </p:cNvSpPr>
          <p:nvPr/>
        </p:nvSpPr>
        <p:spPr bwMode="auto">
          <a:xfrm flipH="1">
            <a:off x="7877175" y="539750"/>
            <a:ext cx="1038225" cy="188913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100013" y="6234113"/>
            <a:ext cx="931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600" i="1">
                <a:solidFill>
                  <a:srgbClr val="008000"/>
                </a:solidFill>
              </a:rPr>
              <a:t>Extra!</a:t>
            </a: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1143000" y="6172200"/>
            <a:ext cx="3013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Can every function be tail-recursivized?</a:t>
            </a: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4572000" y="2027238"/>
            <a:ext cx="4248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range </a:t>
            </a:r>
            <a:r>
              <a:rPr lang="en-US" altLang="en-US" sz="1500">
                <a:latin typeface="Courier New" pitchFamily="49" charset="0"/>
              </a:rPr>
              <a:t>lo hi)</a:t>
            </a: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 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'())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sz="1500"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800000"/>
                </a:solidFill>
                <a:latin typeface="Courier New" pitchFamily="49" charset="0"/>
              </a:rPr>
              <a:t>tail-range </a:t>
            </a:r>
            <a:r>
              <a:rPr lang="en-US" altLang="en-US" sz="1500">
                <a:latin typeface="Courier New" pitchFamily="49" charset="0"/>
              </a:rPr>
              <a:t>lo hi Acc)</a:t>
            </a:r>
            <a:endParaRPr lang="en-US" altLang="en-US" sz="1500">
              <a:solidFill>
                <a:srgbClr val="800000"/>
              </a:solidFill>
              <a:latin typeface="Courier New" pitchFamily="49" charset="0"/>
            </a:endParaRPr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5019675" y="4651375"/>
            <a:ext cx="2828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500">
                <a:latin typeface="Courier New" pitchFamily="49" charset="0"/>
              </a:rPr>
              <a:t>(define (</a:t>
            </a:r>
            <a:r>
              <a:rPr lang="en-US" altLang="en-US" sz="1500">
                <a:solidFill>
                  <a:srgbClr val="FF0000"/>
                </a:solidFill>
                <a:latin typeface="Courier New" pitchFamily="49" charset="0"/>
              </a:rPr>
              <a:t>assoc </a:t>
            </a:r>
            <a:r>
              <a:rPr lang="en-US" altLang="en-US" sz="1500">
                <a:latin typeface="Courier New" pitchFamily="49" charset="0"/>
              </a:rPr>
              <a:t>e AList)</a:t>
            </a:r>
          </a:p>
        </p:txBody>
      </p:sp>
      <p:cxnSp>
        <p:nvCxnSpPr>
          <p:cNvPr id="32779" name="Straight Connector 40"/>
          <p:cNvCxnSpPr>
            <a:cxnSpLocks noChangeShapeType="1"/>
          </p:cNvCxnSpPr>
          <p:nvPr/>
        </p:nvCxnSpPr>
        <p:spPr bwMode="auto">
          <a:xfrm rot="5400000">
            <a:off x="2678906" y="2709069"/>
            <a:ext cx="3463925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Rectangle 41"/>
          <p:cNvSpPr>
            <a:spLocks noChangeArrowheads="1"/>
          </p:cNvSpPr>
          <p:nvPr/>
        </p:nvSpPr>
        <p:spPr bwMode="auto">
          <a:xfrm>
            <a:off x="180975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2781" name="Rectangle 42"/>
          <p:cNvSpPr>
            <a:spLocks noChangeArrowheads="1"/>
          </p:cNvSpPr>
          <p:nvPr/>
        </p:nvSpPr>
        <p:spPr bwMode="auto">
          <a:xfrm>
            <a:off x="119063" y="4656138"/>
            <a:ext cx="493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2782" name="Rectangle 44"/>
          <p:cNvSpPr>
            <a:spLocks noChangeArrowheads="1"/>
          </p:cNvSpPr>
          <p:nvPr/>
        </p:nvSpPr>
        <p:spPr bwMode="auto">
          <a:xfrm>
            <a:off x="744538" y="1457325"/>
            <a:ext cx="163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2 5)           32</a:t>
            </a:r>
            <a:endParaRPr lang="en-US" altLang="en-US"/>
          </a:p>
        </p:txBody>
      </p:sp>
      <p:sp>
        <p:nvSpPr>
          <p:cNvPr id="32783" name="Rectangle 45"/>
          <p:cNvSpPr>
            <a:spLocks noChangeArrowheads="1"/>
          </p:cNvSpPr>
          <p:nvPr/>
        </p:nvSpPr>
        <p:spPr bwMode="auto">
          <a:xfrm>
            <a:off x="2644775" y="1457325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(power 0 0)          1</a:t>
            </a:r>
            <a:endParaRPr lang="en-US" altLang="en-US"/>
          </a:p>
        </p:txBody>
      </p:sp>
      <p:sp>
        <p:nvSpPr>
          <p:cNvPr id="32784" name="Rectangle 46"/>
          <p:cNvSpPr>
            <a:spLocks noChangeArrowheads="1"/>
          </p:cNvSpPr>
          <p:nvPr/>
        </p:nvSpPr>
        <p:spPr bwMode="auto">
          <a:xfrm>
            <a:off x="457200" y="1076325"/>
            <a:ext cx="3571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power will only take nonnegative integers as input</a:t>
            </a:r>
            <a:endParaRPr lang="en-US" altLang="en-US"/>
          </a:p>
        </p:txBody>
      </p:sp>
      <p:cxnSp>
        <p:nvCxnSpPr>
          <p:cNvPr id="32785" name="Straight Arrow Connector 48"/>
          <p:cNvCxnSpPr>
            <a:cxnSpLocks noChangeShapeType="1"/>
          </p:cNvCxnSpPr>
          <p:nvPr/>
        </p:nvCxnSpPr>
        <p:spPr bwMode="auto">
          <a:xfrm>
            <a:off x="1722438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Arrow Connector 49"/>
          <p:cNvCxnSpPr>
            <a:cxnSpLocks noChangeShapeType="1"/>
          </p:cNvCxnSpPr>
          <p:nvPr/>
        </p:nvCxnSpPr>
        <p:spPr bwMode="auto">
          <a:xfrm>
            <a:off x="3622675" y="1595438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7" name="Rectangle 50"/>
          <p:cNvSpPr>
            <a:spLocks noChangeArrowheads="1"/>
          </p:cNvSpPr>
          <p:nvPr/>
        </p:nvSpPr>
        <p:spPr bwMode="auto">
          <a:xfrm>
            <a:off x="4818063" y="1092200"/>
            <a:ext cx="4173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latin typeface="Arial" pitchFamily="34" charset="0"/>
              </a:rPr>
              <a:t>lo and hi are integers; range is the list from lo up to but not including hi</a:t>
            </a:r>
            <a:endParaRPr lang="en-US" altLang="en-US" sz="1000"/>
          </a:p>
        </p:txBody>
      </p:sp>
      <p:sp>
        <p:nvSpPr>
          <p:cNvPr id="32788" name="Rectangle 51"/>
          <p:cNvSpPr>
            <a:spLocks noChangeArrowheads="1"/>
          </p:cNvSpPr>
          <p:nvPr/>
        </p:nvSpPr>
        <p:spPr bwMode="auto">
          <a:xfrm>
            <a:off x="4591050" y="1433513"/>
            <a:ext cx="49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/>
              <a:t>E.g.</a:t>
            </a:r>
            <a:endParaRPr lang="en-US" altLang="en-US"/>
          </a:p>
        </p:txBody>
      </p:sp>
      <p:sp>
        <p:nvSpPr>
          <p:cNvPr id="32789" name="Rectangle 52"/>
          <p:cNvSpPr>
            <a:spLocks noChangeArrowheads="1"/>
          </p:cNvSpPr>
          <p:nvPr/>
        </p:nvSpPr>
        <p:spPr bwMode="auto">
          <a:xfrm>
            <a:off x="5105400" y="1465263"/>
            <a:ext cx="191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2 5)           '(2 3 4) </a:t>
            </a:r>
            <a:endParaRPr lang="en-US" altLang="en-US"/>
          </a:p>
        </p:txBody>
      </p:sp>
      <p:sp>
        <p:nvSpPr>
          <p:cNvPr id="32790" name="Rectangle 53"/>
          <p:cNvSpPr>
            <a:spLocks noChangeArrowheads="1"/>
          </p:cNvSpPr>
          <p:nvPr/>
        </p:nvSpPr>
        <p:spPr bwMode="auto">
          <a:xfrm>
            <a:off x="7185025" y="1465263"/>
            <a:ext cx="1743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(range 42 42)          '( )</a:t>
            </a:r>
            <a:endParaRPr lang="en-US" altLang="en-US"/>
          </a:p>
        </p:txBody>
      </p:sp>
      <p:cxnSp>
        <p:nvCxnSpPr>
          <p:cNvPr id="32791" name="Straight Arrow Connector 54"/>
          <p:cNvCxnSpPr>
            <a:cxnSpLocks noChangeShapeType="1"/>
          </p:cNvCxnSpPr>
          <p:nvPr/>
        </p:nvCxnSpPr>
        <p:spPr bwMode="auto">
          <a:xfrm>
            <a:off x="6054725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2" name="Straight Arrow Connector 55"/>
          <p:cNvCxnSpPr>
            <a:cxnSpLocks noChangeShapeType="1"/>
          </p:cNvCxnSpPr>
          <p:nvPr/>
        </p:nvCxnSpPr>
        <p:spPr bwMode="auto">
          <a:xfrm>
            <a:off x="8278813" y="160337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3" name="Rectangle 56"/>
          <p:cNvSpPr>
            <a:spLocks noChangeArrowheads="1"/>
          </p:cNvSpPr>
          <p:nvPr/>
        </p:nvSpPr>
        <p:spPr bwMode="auto">
          <a:xfrm>
            <a:off x="287338" y="5078413"/>
            <a:ext cx="3568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2  '((1 "jan") (2 "feb")) )            '(2 "feb") </a:t>
            </a:r>
            <a:endParaRPr lang="en-US" altLang="en-US"/>
          </a:p>
        </p:txBody>
      </p:sp>
      <p:sp>
        <p:nvSpPr>
          <p:cNvPr id="32794" name="Rectangle 57"/>
          <p:cNvSpPr>
            <a:spLocks noChangeArrowheads="1"/>
          </p:cNvSpPr>
          <p:nvPr/>
        </p:nvSpPr>
        <p:spPr bwMode="auto">
          <a:xfrm>
            <a:off x="1143000" y="6402388"/>
            <a:ext cx="3719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Does tail-recursivization improve big-O runtime?</a:t>
            </a:r>
          </a:p>
        </p:txBody>
      </p:sp>
      <p:cxnSp>
        <p:nvCxnSpPr>
          <p:cNvPr id="32795" name="Straight Connector 59"/>
          <p:cNvCxnSpPr>
            <a:cxnSpLocks noChangeShapeType="1"/>
          </p:cNvCxnSpPr>
          <p:nvPr/>
        </p:nvCxnSpPr>
        <p:spPr bwMode="auto">
          <a:xfrm>
            <a:off x="360363" y="4437063"/>
            <a:ext cx="838517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6" name="Rectangle 62"/>
          <p:cNvSpPr>
            <a:spLocks noChangeArrowheads="1"/>
          </p:cNvSpPr>
          <p:nvPr/>
        </p:nvSpPr>
        <p:spPr bwMode="auto">
          <a:xfrm>
            <a:off x="1012825" y="4527550"/>
            <a:ext cx="232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assoc is on the previous slide...</a:t>
            </a:r>
            <a:endParaRPr lang="en-US" altLang="en-US"/>
          </a:p>
        </p:txBody>
      </p:sp>
      <p:cxnSp>
        <p:nvCxnSpPr>
          <p:cNvPr id="32797" name="Straight Arrow Connector 63"/>
          <p:cNvCxnSpPr>
            <a:cxnSpLocks noChangeShapeType="1"/>
          </p:cNvCxnSpPr>
          <p:nvPr/>
        </p:nvCxnSpPr>
        <p:spPr bwMode="auto">
          <a:xfrm>
            <a:off x="2643188" y="5229225"/>
            <a:ext cx="304800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8" name="Rectangle 64"/>
          <p:cNvSpPr>
            <a:spLocks noChangeArrowheads="1"/>
          </p:cNvSpPr>
          <p:nvPr/>
        </p:nvSpPr>
        <p:spPr bwMode="auto">
          <a:xfrm>
            <a:off x="287338" y="5411788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90BF3"/>
                </a:solidFill>
                <a:latin typeface="Arial" pitchFamily="34" charset="0"/>
              </a:rPr>
              <a:t>(assoc 7  '((1 "jan") (2 "feb")) )            #f  </a:t>
            </a:r>
            <a:endParaRPr lang="en-US" altLang="en-US"/>
          </a:p>
        </p:txBody>
      </p:sp>
      <p:cxnSp>
        <p:nvCxnSpPr>
          <p:cNvPr id="32799" name="Straight Arrow Connector 65"/>
          <p:cNvCxnSpPr>
            <a:cxnSpLocks noChangeShapeType="1"/>
          </p:cNvCxnSpPr>
          <p:nvPr/>
        </p:nvCxnSpPr>
        <p:spPr bwMode="auto">
          <a:xfrm>
            <a:off x="2667000" y="5561013"/>
            <a:ext cx="304800" cy="1587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0" name="TextBox 68"/>
          <p:cNvSpPr txBox="1">
            <a:spLocks noChangeArrowheads="1"/>
          </p:cNvSpPr>
          <p:nvPr/>
        </p:nvSpPr>
        <p:spPr bwMode="auto">
          <a:xfrm>
            <a:off x="809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1</a:t>
            </a:r>
          </a:p>
        </p:txBody>
      </p:sp>
      <p:sp>
        <p:nvSpPr>
          <p:cNvPr id="32801" name="TextBox 69"/>
          <p:cNvSpPr txBox="1">
            <a:spLocks noChangeArrowheads="1"/>
          </p:cNvSpPr>
          <p:nvPr/>
        </p:nvSpPr>
        <p:spPr bwMode="auto">
          <a:xfrm>
            <a:off x="4475163" y="95567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2</a:t>
            </a:r>
          </a:p>
        </p:txBody>
      </p:sp>
      <p:sp>
        <p:nvSpPr>
          <p:cNvPr id="32802" name="TextBox 70"/>
          <p:cNvSpPr txBox="1">
            <a:spLocks noChangeArrowheads="1"/>
          </p:cNvSpPr>
          <p:nvPr/>
        </p:nvSpPr>
        <p:spPr bwMode="auto">
          <a:xfrm>
            <a:off x="4505325" y="447675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latin typeface="Cambria" pitchFamily="18" charset="0"/>
              </a:rPr>
              <a:t>3</a:t>
            </a:r>
          </a:p>
        </p:txBody>
      </p:sp>
      <p:sp>
        <p:nvSpPr>
          <p:cNvPr id="32803" name="Rectangle 37"/>
          <p:cNvSpPr>
            <a:spLocks noChangeArrowheads="1"/>
          </p:cNvSpPr>
          <p:nvPr/>
        </p:nvSpPr>
        <p:spPr bwMode="auto">
          <a:xfrm>
            <a:off x="200025" y="244475"/>
            <a:ext cx="30781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Try this first on the slide at the back of the handout!</a:t>
            </a:r>
            <a:endParaRPr lang="en-US" altLang="en-US" sz="1800"/>
          </a:p>
        </p:txBody>
      </p:sp>
      <p:sp>
        <p:nvSpPr>
          <p:cNvPr id="3280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16200" y="1839913"/>
            <a:ext cx="1236663" cy="574675"/>
          </a:xfrm>
          <a:custGeom>
            <a:avLst/>
            <a:gdLst>
              <a:gd name="T0" fmla="*/ 2147483647 w 3433"/>
              <a:gd name="T1" fmla="*/ 2147483647 h 1597"/>
              <a:gd name="T2" fmla="*/ 2147483647 w 3433"/>
              <a:gd name="T3" fmla="*/ 2147483647 h 1597"/>
              <a:gd name="T4" fmla="*/ 2147483647 w 3433"/>
              <a:gd name="T5" fmla="*/ 2147483647 h 1597"/>
              <a:gd name="T6" fmla="*/ 2147483647 w 3433"/>
              <a:gd name="T7" fmla="*/ 2147483647 h 1597"/>
              <a:gd name="T8" fmla="*/ 2147483647 w 3433"/>
              <a:gd name="T9" fmla="*/ 2147483647 h 1597"/>
              <a:gd name="T10" fmla="*/ 2147483647 w 3433"/>
              <a:gd name="T11" fmla="*/ 2147483647 h 1597"/>
              <a:gd name="T12" fmla="*/ 2147483647 w 3433"/>
              <a:gd name="T13" fmla="*/ 2147483647 h 1597"/>
              <a:gd name="T14" fmla="*/ 2147483647 w 3433"/>
              <a:gd name="T15" fmla="*/ 2147483647 h 1597"/>
              <a:gd name="T16" fmla="*/ 2147483647 w 3433"/>
              <a:gd name="T17" fmla="*/ 2147483647 h 1597"/>
              <a:gd name="T18" fmla="*/ 2147483647 w 3433"/>
              <a:gd name="T19" fmla="*/ 2147483647 h 1597"/>
              <a:gd name="T20" fmla="*/ 2147483647 w 3433"/>
              <a:gd name="T21" fmla="*/ 2147483647 h 1597"/>
              <a:gd name="T22" fmla="*/ 2147483647 w 3433"/>
              <a:gd name="T23" fmla="*/ 2147483647 h 1597"/>
              <a:gd name="T24" fmla="*/ 2147483647 w 3433"/>
              <a:gd name="T25" fmla="*/ 2147483647 h 1597"/>
              <a:gd name="T26" fmla="*/ 2147483647 w 3433"/>
              <a:gd name="T27" fmla="*/ 2147483647 h 1597"/>
              <a:gd name="T28" fmla="*/ 2147483647 w 3433"/>
              <a:gd name="T29" fmla="*/ 2147483647 h 1597"/>
              <a:gd name="T30" fmla="*/ 2147483647 w 3433"/>
              <a:gd name="T31" fmla="*/ 2147483647 h 1597"/>
              <a:gd name="T32" fmla="*/ 2147483647 w 3433"/>
              <a:gd name="T33" fmla="*/ 2147483647 h 1597"/>
              <a:gd name="T34" fmla="*/ 2147483647 w 3433"/>
              <a:gd name="T35" fmla="*/ 2147483647 h 1597"/>
              <a:gd name="T36" fmla="*/ 2147483647 w 3433"/>
              <a:gd name="T37" fmla="*/ 2147483647 h 1597"/>
              <a:gd name="T38" fmla="*/ 2147483647 w 3433"/>
              <a:gd name="T39" fmla="*/ 2147483647 h 1597"/>
              <a:gd name="T40" fmla="*/ 2147483647 w 3433"/>
              <a:gd name="T41" fmla="*/ 2147483647 h 1597"/>
              <a:gd name="T42" fmla="*/ 2147483647 w 3433"/>
              <a:gd name="T43" fmla="*/ 2147483647 h 1597"/>
              <a:gd name="T44" fmla="*/ 2147483647 w 3433"/>
              <a:gd name="T45" fmla="*/ 2147483647 h 1597"/>
              <a:gd name="T46" fmla="*/ 2147483647 w 3433"/>
              <a:gd name="T47" fmla="*/ 2147483647 h 1597"/>
              <a:gd name="T48" fmla="*/ 2147483647 w 3433"/>
              <a:gd name="T49" fmla="*/ 2147483647 h 1597"/>
              <a:gd name="T50" fmla="*/ 2147483647 w 3433"/>
              <a:gd name="T51" fmla="*/ 2147483647 h 1597"/>
              <a:gd name="T52" fmla="*/ 2147483647 w 3433"/>
              <a:gd name="T53" fmla="*/ 2147483647 h 1597"/>
              <a:gd name="T54" fmla="*/ 2147483647 w 3433"/>
              <a:gd name="T55" fmla="*/ 2147483647 h 1597"/>
              <a:gd name="T56" fmla="*/ 2147483647 w 3433"/>
              <a:gd name="T57" fmla="*/ 2147483647 h 1597"/>
              <a:gd name="T58" fmla="*/ 2147483647 w 3433"/>
              <a:gd name="T59" fmla="*/ 2147483647 h 1597"/>
              <a:gd name="T60" fmla="*/ 2147483647 w 3433"/>
              <a:gd name="T61" fmla="*/ 2147483647 h 1597"/>
              <a:gd name="T62" fmla="*/ 2147483647 w 3433"/>
              <a:gd name="T63" fmla="*/ 2147483647 h 1597"/>
              <a:gd name="T64" fmla="*/ 2147483647 w 3433"/>
              <a:gd name="T65" fmla="*/ 2147483647 h 1597"/>
              <a:gd name="T66" fmla="*/ 2147483647 w 3433"/>
              <a:gd name="T67" fmla="*/ 2147483647 h 1597"/>
              <a:gd name="T68" fmla="*/ 2147483647 w 3433"/>
              <a:gd name="T69" fmla="*/ 2147483647 h 1597"/>
              <a:gd name="T70" fmla="*/ 2147483647 w 3433"/>
              <a:gd name="T71" fmla="*/ 2147483647 h 1597"/>
              <a:gd name="T72" fmla="*/ 2147483647 w 3433"/>
              <a:gd name="T73" fmla="*/ 2147483647 h 1597"/>
              <a:gd name="T74" fmla="*/ 2147483647 w 3433"/>
              <a:gd name="T75" fmla="*/ 2147483647 h 1597"/>
              <a:gd name="T76" fmla="*/ 2147483647 w 3433"/>
              <a:gd name="T77" fmla="*/ 2147483647 h 1597"/>
              <a:gd name="T78" fmla="*/ 2147483647 w 3433"/>
              <a:gd name="T79" fmla="*/ 2147483647 h 1597"/>
              <a:gd name="T80" fmla="*/ 2147483647 w 3433"/>
              <a:gd name="T81" fmla="*/ 2147483647 h 1597"/>
              <a:gd name="T82" fmla="*/ 2147483647 w 3433"/>
              <a:gd name="T83" fmla="*/ 2147483647 h 1597"/>
              <a:gd name="T84" fmla="*/ 2147483647 w 3433"/>
              <a:gd name="T85" fmla="*/ 2147483647 h 1597"/>
              <a:gd name="T86" fmla="*/ 2147483647 w 3433"/>
              <a:gd name="T87" fmla="*/ 2147483647 h 1597"/>
              <a:gd name="T88" fmla="*/ 2147483647 w 3433"/>
              <a:gd name="T89" fmla="*/ 2147483647 h 1597"/>
              <a:gd name="T90" fmla="*/ 2147483647 w 3433"/>
              <a:gd name="T91" fmla="*/ 2147483647 h 1597"/>
              <a:gd name="T92" fmla="*/ 2147483647 w 3433"/>
              <a:gd name="T93" fmla="*/ 2147483647 h 1597"/>
              <a:gd name="T94" fmla="*/ 2147483647 w 3433"/>
              <a:gd name="T95" fmla="*/ 2147483647 h 1597"/>
              <a:gd name="T96" fmla="*/ 2147483647 w 3433"/>
              <a:gd name="T97" fmla="*/ 2147483647 h 1597"/>
              <a:gd name="T98" fmla="*/ 2147483647 w 3433"/>
              <a:gd name="T99" fmla="*/ 2147483647 h 15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33"/>
              <a:gd name="T151" fmla="*/ 0 h 1597"/>
              <a:gd name="T152" fmla="*/ 3433 w 3433"/>
              <a:gd name="T153" fmla="*/ 1597 h 15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33" h="1597" extrusionOk="0">
                <a:moveTo>
                  <a:pt x="13" y="1438"/>
                </a:moveTo>
                <a:cubicBezTo>
                  <a:pt x="19" y="1429"/>
                  <a:pt x="22" y="1425"/>
                  <a:pt x="30" y="1424"/>
                </a:cubicBezTo>
                <a:cubicBezTo>
                  <a:pt x="25" y="1443"/>
                  <a:pt x="19" y="1460"/>
                  <a:pt x="13" y="1479"/>
                </a:cubicBezTo>
                <a:cubicBezTo>
                  <a:pt x="6" y="1502"/>
                  <a:pt x="-5" y="1528"/>
                  <a:pt x="1" y="1553"/>
                </a:cubicBezTo>
                <a:cubicBezTo>
                  <a:pt x="8" y="1585"/>
                  <a:pt x="34" y="1595"/>
                  <a:pt x="66" y="1596"/>
                </a:cubicBezTo>
                <a:cubicBezTo>
                  <a:pt x="138" y="1597"/>
                  <a:pt x="220" y="1561"/>
                  <a:pt x="285" y="1536"/>
                </a:cubicBezTo>
                <a:cubicBezTo>
                  <a:pt x="404" y="1491"/>
                  <a:pt x="521" y="1438"/>
                  <a:pt x="638" y="1386"/>
                </a:cubicBezTo>
                <a:cubicBezTo>
                  <a:pt x="765" y="1330"/>
                  <a:pt x="894" y="1278"/>
                  <a:pt x="1023" y="1227"/>
                </a:cubicBezTo>
                <a:cubicBezTo>
                  <a:pt x="1074" y="1207"/>
                  <a:pt x="1087" y="1203"/>
                  <a:pt x="1125" y="1213"/>
                </a:cubicBezTo>
              </a:path>
              <a:path w="3433" h="1597" extrusionOk="0">
                <a:moveTo>
                  <a:pt x="1905" y="214"/>
                </a:moveTo>
                <a:cubicBezTo>
                  <a:pt x="1890" y="189"/>
                  <a:pt x="1879" y="163"/>
                  <a:pt x="1857" y="142"/>
                </a:cubicBezTo>
                <a:cubicBezTo>
                  <a:pt x="1835" y="122"/>
                  <a:pt x="1814" y="119"/>
                  <a:pt x="1786" y="124"/>
                </a:cubicBezTo>
                <a:cubicBezTo>
                  <a:pt x="1693" y="142"/>
                  <a:pt x="1638" y="313"/>
                  <a:pt x="1614" y="384"/>
                </a:cubicBezTo>
                <a:cubicBezTo>
                  <a:pt x="1577" y="495"/>
                  <a:pt x="1563" y="614"/>
                  <a:pt x="1576" y="730"/>
                </a:cubicBezTo>
                <a:cubicBezTo>
                  <a:pt x="1589" y="843"/>
                  <a:pt x="1642" y="967"/>
                  <a:pt x="1762" y="1001"/>
                </a:cubicBezTo>
                <a:cubicBezTo>
                  <a:pt x="1895" y="1039"/>
                  <a:pt x="2034" y="942"/>
                  <a:pt x="2120" y="853"/>
                </a:cubicBezTo>
                <a:cubicBezTo>
                  <a:pt x="2266" y="701"/>
                  <a:pt x="2360" y="475"/>
                  <a:pt x="2353" y="263"/>
                </a:cubicBezTo>
                <a:cubicBezTo>
                  <a:pt x="2350" y="177"/>
                  <a:pt x="2318" y="83"/>
                  <a:pt x="2236" y="43"/>
                </a:cubicBezTo>
                <a:cubicBezTo>
                  <a:pt x="2179" y="15"/>
                  <a:pt x="2114" y="36"/>
                  <a:pt x="2065" y="66"/>
                </a:cubicBezTo>
                <a:cubicBezTo>
                  <a:pt x="2029" y="87"/>
                  <a:pt x="2015" y="111"/>
                  <a:pt x="1992" y="144"/>
                </a:cubicBezTo>
              </a:path>
              <a:path w="3433" h="1597" extrusionOk="0">
                <a:moveTo>
                  <a:pt x="2610" y="117"/>
                </a:moveTo>
                <a:cubicBezTo>
                  <a:pt x="2588" y="168"/>
                  <a:pt x="2571" y="184"/>
                  <a:pt x="2544" y="233"/>
                </a:cubicBezTo>
                <a:cubicBezTo>
                  <a:pt x="2486" y="338"/>
                  <a:pt x="2441" y="450"/>
                  <a:pt x="2409" y="566"/>
                </a:cubicBezTo>
                <a:cubicBezTo>
                  <a:pt x="2376" y="686"/>
                  <a:pt x="2348" y="823"/>
                  <a:pt x="2378" y="947"/>
                </a:cubicBezTo>
                <a:cubicBezTo>
                  <a:pt x="2387" y="983"/>
                  <a:pt x="2415" y="1033"/>
                  <a:pt x="2461" y="1018"/>
                </a:cubicBezTo>
                <a:cubicBezTo>
                  <a:pt x="2498" y="1006"/>
                  <a:pt x="2537" y="969"/>
                  <a:pt x="2565" y="943"/>
                </a:cubicBezTo>
                <a:cubicBezTo>
                  <a:pt x="2573" y="935"/>
                  <a:pt x="2580" y="928"/>
                  <a:pt x="2588" y="920"/>
                </a:cubicBezTo>
              </a:path>
              <a:path w="3433" h="1597" extrusionOk="0">
                <a:moveTo>
                  <a:pt x="2651" y="875"/>
                </a:moveTo>
                <a:cubicBezTo>
                  <a:pt x="2663" y="853"/>
                  <a:pt x="2669" y="837"/>
                  <a:pt x="2676" y="803"/>
                </a:cubicBezTo>
                <a:cubicBezTo>
                  <a:pt x="2691" y="733"/>
                  <a:pt x="2695" y="664"/>
                  <a:pt x="2702" y="593"/>
                </a:cubicBezTo>
                <a:cubicBezTo>
                  <a:pt x="2709" y="516"/>
                  <a:pt x="2713" y="440"/>
                  <a:pt x="2715" y="363"/>
                </a:cubicBezTo>
                <a:cubicBezTo>
                  <a:pt x="2716" y="333"/>
                  <a:pt x="2715" y="327"/>
                  <a:pt x="2719" y="309"/>
                </a:cubicBezTo>
                <a:cubicBezTo>
                  <a:pt x="2738" y="363"/>
                  <a:pt x="2745" y="419"/>
                  <a:pt x="2761" y="474"/>
                </a:cubicBezTo>
                <a:cubicBezTo>
                  <a:pt x="2787" y="559"/>
                  <a:pt x="2823" y="644"/>
                  <a:pt x="2875" y="717"/>
                </a:cubicBezTo>
                <a:cubicBezTo>
                  <a:pt x="2914" y="772"/>
                  <a:pt x="2983" y="836"/>
                  <a:pt x="3056" y="830"/>
                </a:cubicBezTo>
                <a:cubicBezTo>
                  <a:pt x="3106" y="826"/>
                  <a:pt x="3124" y="778"/>
                  <a:pt x="3131" y="736"/>
                </a:cubicBezTo>
                <a:cubicBezTo>
                  <a:pt x="3142" y="672"/>
                  <a:pt x="3133" y="601"/>
                  <a:pt x="3118" y="538"/>
                </a:cubicBezTo>
                <a:cubicBezTo>
                  <a:pt x="3106" y="487"/>
                  <a:pt x="3092" y="437"/>
                  <a:pt x="3077" y="387"/>
                </a:cubicBezTo>
                <a:cubicBezTo>
                  <a:pt x="3070" y="365"/>
                  <a:pt x="3068" y="359"/>
                  <a:pt x="3071" y="344"/>
                </a:cubicBezTo>
              </a:path>
              <a:path w="3433" h="1597" extrusionOk="0">
                <a:moveTo>
                  <a:pt x="3278" y="38"/>
                </a:moveTo>
                <a:cubicBezTo>
                  <a:pt x="3286" y="-7"/>
                  <a:pt x="3274" y="27"/>
                  <a:pt x="3296" y="0"/>
                </a:cubicBezTo>
                <a:cubicBezTo>
                  <a:pt x="3340" y="48"/>
                  <a:pt x="3358" y="98"/>
                  <a:pt x="3374" y="162"/>
                </a:cubicBezTo>
                <a:cubicBezTo>
                  <a:pt x="3407" y="291"/>
                  <a:pt x="3421" y="424"/>
                  <a:pt x="3428" y="556"/>
                </a:cubicBezTo>
                <a:cubicBezTo>
                  <a:pt x="3435" y="682"/>
                  <a:pt x="3429" y="807"/>
                  <a:pt x="3427" y="933"/>
                </a:cubicBezTo>
                <a:cubicBezTo>
                  <a:pt x="3426" y="976"/>
                  <a:pt x="3443" y="1072"/>
                  <a:pt x="3425" y="1113"/>
                </a:cubicBezTo>
                <a:cubicBezTo>
                  <a:pt x="3411" y="1146"/>
                  <a:pt x="3410" y="1115"/>
                  <a:pt x="3394" y="1121"/>
                </a:cubicBezTo>
              </a:path>
              <a:path w="3433" h="1597" extrusionOk="0">
                <a:moveTo>
                  <a:pt x="1990" y="1314"/>
                </a:moveTo>
                <a:cubicBezTo>
                  <a:pt x="2021" y="1392"/>
                  <a:pt x="2138" y="1368"/>
                  <a:pt x="2216" y="1369"/>
                </a:cubicBezTo>
                <a:cubicBezTo>
                  <a:pt x="2475" y="1374"/>
                  <a:pt x="2734" y="1349"/>
                  <a:pt x="2991" y="1321"/>
                </a:cubicBezTo>
                <a:cubicBezTo>
                  <a:pt x="3115" y="1305"/>
                  <a:pt x="3149" y="1301"/>
                  <a:pt x="3229" y="1293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93163" y="3413125"/>
            <a:ext cx="31750" cy="61913"/>
          </a:xfrm>
          <a:custGeom>
            <a:avLst/>
            <a:gdLst>
              <a:gd name="T0" fmla="*/ 2147483647 w 87"/>
              <a:gd name="T1" fmla="*/ 2147483647 h 172"/>
              <a:gd name="T2" fmla="*/ 2147483647 w 87"/>
              <a:gd name="T3" fmla="*/ 2147483647 h 172"/>
              <a:gd name="T4" fmla="*/ 2147483647 w 87"/>
              <a:gd name="T5" fmla="*/ 2147483647 h 172"/>
              <a:gd name="T6" fmla="*/ 0 60000 65536"/>
              <a:gd name="T7" fmla="*/ 0 60000 65536"/>
              <a:gd name="T8" fmla="*/ 0 60000 65536"/>
              <a:gd name="T9" fmla="*/ 0 w 87"/>
              <a:gd name="T10" fmla="*/ 0 h 172"/>
              <a:gd name="T11" fmla="*/ 87 w 87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" h="172" extrusionOk="0">
                <a:moveTo>
                  <a:pt x="86" y="0"/>
                </a:moveTo>
                <a:cubicBezTo>
                  <a:pt x="41" y="22"/>
                  <a:pt x="-56" y="97"/>
                  <a:pt x="13" y="162"/>
                </a:cubicBezTo>
                <a:cubicBezTo>
                  <a:pt x="28" y="165"/>
                  <a:pt x="43" y="168"/>
                  <a:pt x="58" y="17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3238" y="2903538"/>
            <a:ext cx="241300" cy="511175"/>
          </a:xfrm>
          <a:custGeom>
            <a:avLst/>
            <a:gdLst>
              <a:gd name="T0" fmla="*/ 2147483647 w 669"/>
              <a:gd name="T1" fmla="*/ 2147483647 h 1419"/>
              <a:gd name="T2" fmla="*/ 2147483647 w 669"/>
              <a:gd name="T3" fmla="*/ 2147483647 h 1419"/>
              <a:gd name="T4" fmla="*/ 2147483647 w 669"/>
              <a:gd name="T5" fmla="*/ 2147483647 h 1419"/>
              <a:gd name="T6" fmla="*/ 2147483647 w 669"/>
              <a:gd name="T7" fmla="*/ 2147483647 h 1419"/>
              <a:gd name="T8" fmla="*/ 2147483647 w 669"/>
              <a:gd name="T9" fmla="*/ 2147483647 h 1419"/>
              <a:gd name="T10" fmla="*/ 2147483647 w 669"/>
              <a:gd name="T11" fmla="*/ 2147483647 h 1419"/>
              <a:gd name="T12" fmla="*/ 2147483647 w 669"/>
              <a:gd name="T13" fmla="*/ 2147483647 h 1419"/>
              <a:gd name="T14" fmla="*/ 2147483647 w 669"/>
              <a:gd name="T15" fmla="*/ 2147483647 h 1419"/>
              <a:gd name="T16" fmla="*/ 2147483647 w 669"/>
              <a:gd name="T17" fmla="*/ 2147483647 h 1419"/>
              <a:gd name="T18" fmla="*/ 2147483647 w 669"/>
              <a:gd name="T19" fmla="*/ 2147483647 h 1419"/>
              <a:gd name="T20" fmla="*/ 2147483647 w 669"/>
              <a:gd name="T21" fmla="*/ 2147483647 h 1419"/>
              <a:gd name="T22" fmla="*/ 2147483647 w 669"/>
              <a:gd name="T23" fmla="*/ 2147483647 h 1419"/>
              <a:gd name="T24" fmla="*/ 2147483647 w 669"/>
              <a:gd name="T25" fmla="*/ 2147483647 h 1419"/>
              <a:gd name="T26" fmla="*/ 2147483647 w 669"/>
              <a:gd name="T27" fmla="*/ 2147483647 h 1419"/>
              <a:gd name="T28" fmla="*/ 0 w 669"/>
              <a:gd name="T29" fmla="*/ 2147483647 h 1419"/>
              <a:gd name="T30" fmla="*/ 2147483647 w 669"/>
              <a:gd name="T31" fmla="*/ 2147483647 h 14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69"/>
              <a:gd name="T49" fmla="*/ 0 h 1419"/>
              <a:gd name="T50" fmla="*/ 669 w 669"/>
              <a:gd name="T51" fmla="*/ 1419 h 14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69" h="1419" extrusionOk="0">
                <a:moveTo>
                  <a:pt x="159" y="626"/>
                </a:moveTo>
                <a:cubicBezTo>
                  <a:pt x="143" y="653"/>
                  <a:pt x="122" y="679"/>
                  <a:pt x="112" y="710"/>
                </a:cubicBezTo>
                <a:cubicBezTo>
                  <a:pt x="99" y="752"/>
                  <a:pt x="88" y="807"/>
                  <a:pt x="94" y="851"/>
                </a:cubicBezTo>
                <a:cubicBezTo>
                  <a:pt x="101" y="905"/>
                  <a:pt x="126" y="953"/>
                  <a:pt x="183" y="962"/>
                </a:cubicBezTo>
                <a:cubicBezTo>
                  <a:pt x="239" y="971"/>
                  <a:pt x="317" y="887"/>
                  <a:pt x="348" y="853"/>
                </a:cubicBezTo>
                <a:cubicBezTo>
                  <a:pt x="458" y="732"/>
                  <a:pt x="536" y="584"/>
                  <a:pt x="591" y="431"/>
                </a:cubicBezTo>
                <a:cubicBezTo>
                  <a:pt x="631" y="321"/>
                  <a:pt x="661" y="200"/>
                  <a:pt x="668" y="83"/>
                </a:cubicBezTo>
                <a:cubicBezTo>
                  <a:pt x="668" y="38"/>
                  <a:pt x="669" y="27"/>
                  <a:pt x="663" y="0"/>
                </a:cubicBezTo>
                <a:cubicBezTo>
                  <a:pt x="628" y="85"/>
                  <a:pt x="611" y="176"/>
                  <a:pt x="595" y="267"/>
                </a:cubicBezTo>
                <a:cubicBezTo>
                  <a:pt x="551" y="516"/>
                  <a:pt x="521" y="769"/>
                  <a:pt x="502" y="1021"/>
                </a:cubicBezTo>
                <a:cubicBezTo>
                  <a:pt x="492" y="1153"/>
                  <a:pt x="610" y="1466"/>
                  <a:pt x="487" y="1417"/>
                </a:cubicBezTo>
                <a:cubicBezTo>
                  <a:pt x="468" y="1409"/>
                  <a:pt x="465" y="1344"/>
                  <a:pt x="461" y="1322"/>
                </a:cubicBezTo>
              </a:path>
              <a:path w="669" h="1419" extrusionOk="0">
                <a:moveTo>
                  <a:pt x="123" y="196"/>
                </a:moveTo>
                <a:cubicBezTo>
                  <a:pt x="70" y="207"/>
                  <a:pt x="50" y="220"/>
                  <a:pt x="12" y="258"/>
                </a:cubicBezTo>
                <a:cubicBezTo>
                  <a:pt x="1" y="268"/>
                  <a:pt x="-3" y="271"/>
                  <a:pt x="0" y="282"/>
                </a:cubicBezTo>
                <a:cubicBezTo>
                  <a:pt x="32" y="289"/>
                  <a:pt x="48" y="286"/>
                  <a:pt x="82" y="28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00125" y="3084513"/>
            <a:ext cx="196850" cy="231775"/>
          </a:xfrm>
          <a:custGeom>
            <a:avLst/>
            <a:gdLst>
              <a:gd name="T0" fmla="*/ 2147483647 w 547"/>
              <a:gd name="T1" fmla="*/ 2147483647 h 646"/>
              <a:gd name="T2" fmla="*/ 2147483647 w 547"/>
              <a:gd name="T3" fmla="*/ 2147483647 h 646"/>
              <a:gd name="T4" fmla="*/ 2147483647 w 547"/>
              <a:gd name="T5" fmla="*/ 2147483647 h 646"/>
              <a:gd name="T6" fmla="*/ 0 w 547"/>
              <a:gd name="T7" fmla="*/ 2147483647 h 646"/>
              <a:gd name="T8" fmla="*/ 2147483647 w 547"/>
              <a:gd name="T9" fmla="*/ 2147483647 h 646"/>
              <a:gd name="T10" fmla="*/ 2147483647 w 547"/>
              <a:gd name="T11" fmla="*/ 2147483647 h 646"/>
              <a:gd name="T12" fmla="*/ 2147483647 w 547"/>
              <a:gd name="T13" fmla="*/ 2147483647 h 646"/>
              <a:gd name="T14" fmla="*/ 2147483647 w 547"/>
              <a:gd name="T15" fmla="*/ 2147483647 h 646"/>
              <a:gd name="T16" fmla="*/ 2147483647 w 547"/>
              <a:gd name="T17" fmla="*/ 2147483647 h 646"/>
              <a:gd name="T18" fmla="*/ 2147483647 w 547"/>
              <a:gd name="T19" fmla="*/ 2147483647 h 646"/>
              <a:gd name="T20" fmla="*/ 2147483647 w 547"/>
              <a:gd name="T21" fmla="*/ 2147483647 h 646"/>
              <a:gd name="T22" fmla="*/ 2147483647 w 547"/>
              <a:gd name="T23" fmla="*/ 2147483647 h 646"/>
              <a:gd name="T24" fmla="*/ 2147483647 w 547"/>
              <a:gd name="T25" fmla="*/ 2147483647 h 646"/>
              <a:gd name="T26" fmla="*/ 2147483647 w 547"/>
              <a:gd name="T27" fmla="*/ 2147483647 h 646"/>
              <a:gd name="T28" fmla="*/ 2147483647 w 547"/>
              <a:gd name="T29" fmla="*/ 2147483647 h 6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7"/>
              <a:gd name="T46" fmla="*/ 0 h 646"/>
              <a:gd name="T47" fmla="*/ 547 w 547"/>
              <a:gd name="T48" fmla="*/ 646 h 6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7" h="646" extrusionOk="0">
                <a:moveTo>
                  <a:pt x="234" y="0"/>
                </a:moveTo>
                <a:cubicBezTo>
                  <a:pt x="207" y="10"/>
                  <a:pt x="175" y="32"/>
                  <a:pt x="156" y="55"/>
                </a:cubicBezTo>
                <a:cubicBezTo>
                  <a:pt x="111" y="110"/>
                  <a:pt x="75" y="187"/>
                  <a:pt x="51" y="253"/>
                </a:cubicBezTo>
                <a:cubicBezTo>
                  <a:pt x="24" y="327"/>
                  <a:pt x="1" y="413"/>
                  <a:pt x="0" y="492"/>
                </a:cubicBezTo>
                <a:cubicBezTo>
                  <a:pt x="0" y="537"/>
                  <a:pt x="9" y="610"/>
                  <a:pt x="50" y="640"/>
                </a:cubicBezTo>
                <a:cubicBezTo>
                  <a:pt x="68" y="653"/>
                  <a:pt x="87" y="641"/>
                  <a:pt x="104" y="635"/>
                </a:cubicBezTo>
              </a:path>
              <a:path w="547" h="646" extrusionOk="0">
                <a:moveTo>
                  <a:pt x="481" y="210"/>
                </a:moveTo>
                <a:cubicBezTo>
                  <a:pt x="457" y="225"/>
                  <a:pt x="433" y="238"/>
                  <a:pt x="410" y="255"/>
                </a:cubicBezTo>
                <a:cubicBezTo>
                  <a:pt x="369" y="284"/>
                  <a:pt x="327" y="313"/>
                  <a:pt x="286" y="343"/>
                </a:cubicBezTo>
                <a:cubicBezTo>
                  <a:pt x="256" y="365"/>
                  <a:pt x="218" y="389"/>
                  <a:pt x="197" y="420"/>
                </a:cubicBezTo>
                <a:cubicBezTo>
                  <a:pt x="182" y="442"/>
                  <a:pt x="190" y="456"/>
                  <a:pt x="212" y="467"/>
                </a:cubicBezTo>
                <a:cubicBezTo>
                  <a:pt x="246" y="484"/>
                  <a:pt x="283" y="493"/>
                  <a:pt x="319" y="502"/>
                </a:cubicBezTo>
                <a:cubicBezTo>
                  <a:pt x="358" y="512"/>
                  <a:pt x="398" y="522"/>
                  <a:pt x="436" y="535"/>
                </a:cubicBezTo>
                <a:cubicBezTo>
                  <a:pt x="460" y="543"/>
                  <a:pt x="484" y="554"/>
                  <a:pt x="509" y="557"/>
                </a:cubicBezTo>
                <a:cubicBezTo>
                  <a:pt x="525" y="559"/>
                  <a:pt x="533" y="552"/>
                  <a:pt x="546" y="54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8113" y="3086100"/>
            <a:ext cx="211137" cy="222250"/>
          </a:xfrm>
          <a:custGeom>
            <a:avLst/>
            <a:gdLst>
              <a:gd name="T0" fmla="*/ 2147483647 w 585"/>
              <a:gd name="T1" fmla="*/ 2147483647 h 614"/>
              <a:gd name="T2" fmla="*/ 2147483647 w 585"/>
              <a:gd name="T3" fmla="*/ 2147483647 h 614"/>
              <a:gd name="T4" fmla="*/ 2147483647 w 585"/>
              <a:gd name="T5" fmla="*/ 2147483647 h 614"/>
              <a:gd name="T6" fmla="*/ 2147483647 w 585"/>
              <a:gd name="T7" fmla="*/ 2147483647 h 614"/>
              <a:gd name="T8" fmla="*/ 2147483647 w 585"/>
              <a:gd name="T9" fmla="*/ 2147483647 h 614"/>
              <a:gd name="T10" fmla="*/ 2147483647 w 585"/>
              <a:gd name="T11" fmla="*/ 2147483647 h 614"/>
              <a:gd name="T12" fmla="*/ 2147483647 w 585"/>
              <a:gd name="T13" fmla="*/ 2147483647 h 614"/>
              <a:gd name="T14" fmla="*/ 2147483647 w 585"/>
              <a:gd name="T15" fmla="*/ 2147483647 h 614"/>
              <a:gd name="T16" fmla="*/ 2147483647 w 585"/>
              <a:gd name="T17" fmla="*/ 2147483647 h 614"/>
              <a:gd name="T18" fmla="*/ 2147483647 w 585"/>
              <a:gd name="T19" fmla="*/ 2147483647 h 6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5"/>
              <a:gd name="T31" fmla="*/ 0 h 614"/>
              <a:gd name="T32" fmla="*/ 585 w 585"/>
              <a:gd name="T33" fmla="*/ 614 h 6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5" h="614" extrusionOk="0">
                <a:moveTo>
                  <a:pt x="9" y="613"/>
                </a:moveTo>
                <a:cubicBezTo>
                  <a:pt x="4" y="596"/>
                  <a:pt x="2" y="571"/>
                  <a:pt x="7" y="541"/>
                </a:cubicBezTo>
                <a:cubicBezTo>
                  <a:pt x="19" y="473"/>
                  <a:pt x="33" y="404"/>
                  <a:pt x="52" y="337"/>
                </a:cubicBezTo>
                <a:cubicBezTo>
                  <a:pt x="75" y="254"/>
                  <a:pt x="102" y="171"/>
                  <a:pt x="146" y="100"/>
                </a:cubicBezTo>
                <a:cubicBezTo>
                  <a:pt x="170" y="141"/>
                  <a:pt x="180" y="176"/>
                  <a:pt x="193" y="225"/>
                </a:cubicBezTo>
                <a:cubicBezTo>
                  <a:pt x="215" y="312"/>
                  <a:pt x="245" y="465"/>
                  <a:pt x="337" y="508"/>
                </a:cubicBezTo>
                <a:cubicBezTo>
                  <a:pt x="391" y="533"/>
                  <a:pt x="446" y="492"/>
                  <a:pt x="480" y="454"/>
                </a:cubicBezTo>
                <a:cubicBezTo>
                  <a:pt x="530" y="399"/>
                  <a:pt x="550" y="329"/>
                  <a:pt x="567" y="258"/>
                </a:cubicBezTo>
                <a:cubicBezTo>
                  <a:pt x="579" y="205"/>
                  <a:pt x="591" y="137"/>
                  <a:pt x="580" y="83"/>
                </a:cubicBezTo>
                <a:cubicBezTo>
                  <a:pt x="572" y="42"/>
                  <a:pt x="570" y="38"/>
                  <a:pt x="584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7688" y="3032125"/>
            <a:ext cx="222250" cy="296863"/>
          </a:xfrm>
          <a:custGeom>
            <a:avLst/>
            <a:gdLst>
              <a:gd name="T0" fmla="*/ 0 w 619"/>
              <a:gd name="T1" fmla="*/ 2147483647 h 824"/>
              <a:gd name="T2" fmla="*/ 2147483647 w 619"/>
              <a:gd name="T3" fmla="*/ 2147483647 h 824"/>
              <a:gd name="T4" fmla="*/ 2147483647 w 619"/>
              <a:gd name="T5" fmla="*/ 2147483647 h 824"/>
              <a:gd name="T6" fmla="*/ 2147483647 w 619"/>
              <a:gd name="T7" fmla="*/ 2147483647 h 824"/>
              <a:gd name="T8" fmla="*/ 2147483647 w 619"/>
              <a:gd name="T9" fmla="*/ 2147483647 h 824"/>
              <a:gd name="T10" fmla="*/ 2147483647 w 619"/>
              <a:gd name="T11" fmla="*/ 2147483647 h 824"/>
              <a:gd name="T12" fmla="*/ 2147483647 w 619"/>
              <a:gd name="T13" fmla="*/ 2147483647 h 824"/>
              <a:gd name="T14" fmla="*/ 2147483647 w 619"/>
              <a:gd name="T15" fmla="*/ 2147483647 h 824"/>
              <a:gd name="T16" fmla="*/ 2147483647 w 619"/>
              <a:gd name="T17" fmla="*/ 2147483647 h 824"/>
              <a:gd name="T18" fmla="*/ 2147483647 w 619"/>
              <a:gd name="T19" fmla="*/ 2147483647 h 8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9"/>
              <a:gd name="T31" fmla="*/ 0 h 824"/>
              <a:gd name="T32" fmla="*/ 619 w 619"/>
              <a:gd name="T33" fmla="*/ 824 h 8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9" h="824" extrusionOk="0">
                <a:moveTo>
                  <a:pt x="0" y="208"/>
                </a:moveTo>
                <a:cubicBezTo>
                  <a:pt x="24" y="265"/>
                  <a:pt x="44" y="321"/>
                  <a:pt x="46" y="384"/>
                </a:cubicBezTo>
                <a:cubicBezTo>
                  <a:pt x="48" y="444"/>
                  <a:pt x="41" y="509"/>
                  <a:pt x="32" y="568"/>
                </a:cubicBezTo>
                <a:cubicBezTo>
                  <a:pt x="31" y="573"/>
                  <a:pt x="3" y="670"/>
                  <a:pt x="33" y="645"/>
                </a:cubicBezTo>
                <a:cubicBezTo>
                  <a:pt x="37" y="639"/>
                  <a:pt x="42" y="632"/>
                  <a:pt x="46" y="626"/>
                </a:cubicBezTo>
              </a:path>
              <a:path w="619" h="824" extrusionOk="0">
                <a:moveTo>
                  <a:pt x="360" y="0"/>
                </a:moveTo>
                <a:cubicBezTo>
                  <a:pt x="443" y="91"/>
                  <a:pt x="518" y="182"/>
                  <a:pt x="570" y="295"/>
                </a:cubicBezTo>
                <a:cubicBezTo>
                  <a:pt x="611" y="382"/>
                  <a:pt x="629" y="480"/>
                  <a:pt x="614" y="576"/>
                </a:cubicBezTo>
                <a:cubicBezTo>
                  <a:pt x="604" y="640"/>
                  <a:pt x="573" y="701"/>
                  <a:pt x="533" y="750"/>
                </a:cubicBezTo>
                <a:cubicBezTo>
                  <a:pt x="512" y="776"/>
                  <a:pt x="487" y="799"/>
                  <a:pt x="464" y="823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1425" y="2833688"/>
            <a:ext cx="117475" cy="671512"/>
          </a:xfrm>
          <a:custGeom>
            <a:avLst/>
            <a:gdLst>
              <a:gd name="T0" fmla="*/ 2147483647 w 327"/>
              <a:gd name="T1" fmla="*/ 2147483647 h 1862"/>
              <a:gd name="T2" fmla="*/ 2147483647 w 327"/>
              <a:gd name="T3" fmla="*/ 2147483647 h 1862"/>
              <a:gd name="T4" fmla="*/ 2147483647 w 327"/>
              <a:gd name="T5" fmla="*/ 2147483647 h 1862"/>
              <a:gd name="T6" fmla="*/ 2147483647 w 327"/>
              <a:gd name="T7" fmla="*/ 2147483647 h 1862"/>
              <a:gd name="T8" fmla="*/ 2147483647 w 327"/>
              <a:gd name="T9" fmla="*/ 2147483647 h 1862"/>
              <a:gd name="T10" fmla="*/ 2147483647 w 327"/>
              <a:gd name="T11" fmla="*/ 2147483647 h 1862"/>
              <a:gd name="T12" fmla="*/ 2147483647 w 327"/>
              <a:gd name="T13" fmla="*/ 2147483647 h 1862"/>
              <a:gd name="T14" fmla="*/ 2147483647 w 327"/>
              <a:gd name="T15" fmla="*/ 2147483647 h 1862"/>
              <a:gd name="T16" fmla="*/ 2147483647 w 327"/>
              <a:gd name="T17" fmla="*/ 2147483647 h 1862"/>
              <a:gd name="T18" fmla="*/ 2147483647 w 327"/>
              <a:gd name="T19" fmla="*/ 2147483647 h 1862"/>
              <a:gd name="T20" fmla="*/ 2147483647 w 327"/>
              <a:gd name="T21" fmla="*/ 2147483647 h 1862"/>
              <a:gd name="T22" fmla="*/ 2147483647 w 327"/>
              <a:gd name="T23" fmla="*/ 2147483647 h 1862"/>
              <a:gd name="T24" fmla="*/ 2147483647 w 327"/>
              <a:gd name="T25" fmla="*/ 2147483647 h 1862"/>
              <a:gd name="T26" fmla="*/ 2147483647 w 327"/>
              <a:gd name="T27" fmla="*/ 2147483647 h 1862"/>
              <a:gd name="T28" fmla="*/ 2147483647 w 327"/>
              <a:gd name="T29" fmla="*/ 2147483647 h 1862"/>
              <a:gd name="T30" fmla="*/ 2147483647 w 327"/>
              <a:gd name="T31" fmla="*/ 2147483647 h 1862"/>
              <a:gd name="T32" fmla="*/ 2147483647 w 327"/>
              <a:gd name="T33" fmla="*/ 2147483647 h 1862"/>
              <a:gd name="T34" fmla="*/ 2147483647 w 327"/>
              <a:gd name="T35" fmla="*/ 2147483647 h 1862"/>
              <a:gd name="T36" fmla="*/ 2147483647 w 327"/>
              <a:gd name="T37" fmla="*/ 2147483647 h 1862"/>
              <a:gd name="T38" fmla="*/ 2147483647 w 327"/>
              <a:gd name="T39" fmla="*/ 2147483647 h 1862"/>
              <a:gd name="T40" fmla="*/ 2147483647 w 327"/>
              <a:gd name="T41" fmla="*/ 2147483647 h 1862"/>
              <a:gd name="T42" fmla="*/ 2147483647 w 327"/>
              <a:gd name="T43" fmla="*/ 2147483647 h 1862"/>
              <a:gd name="T44" fmla="*/ 2147483647 w 327"/>
              <a:gd name="T45" fmla="*/ 2147483647 h 1862"/>
              <a:gd name="T46" fmla="*/ 2147483647 w 327"/>
              <a:gd name="T47" fmla="*/ 2147483647 h 1862"/>
              <a:gd name="T48" fmla="*/ 2147483647 w 327"/>
              <a:gd name="T49" fmla="*/ 2147483647 h 1862"/>
              <a:gd name="T50" fmla="*/ 2147483647 w 327"/>
              <a:gd name="T51" fmla="*/ 2147483647 h 1862"/>
              <a:gd name="T52" fmla="*/ 2147483647 w 327"/>
              <a:gd name="T53" fmla="*/ 2147483647 h 1862"/>
              <a:gd name="T54" fmla="*/ 2147483647 w 327"/>
              <a:gd name="T55" fmla="*/ 2147483647 h 1862"/>
              <a:gd name="T56" fmla="*/ 2147483647 w 327"/>
              <a:gd name="T57" fmla="*/ 2147483647 h 1862"/>
              <a:gd name="T58" fmla="*/ 2147483647 w 327"/>
              <a:gd name="T59" fmla="*/ 2147483647 h 18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7"/>
              <a:gd name="T91" fmla="*/ 0 h 1862"/>
              <a:gd name="T92" fmla="*/ 327 w 327"/>
              <a:gd name="T93" fmla="*/ 1862 h 186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7" h="1862" extrusionOk="0">
                <a:moveTo>
                  <a:pt x="7" y="1273"/>
                </a:moveTo>
                <a:cubicBezTo>
                  <a:pt x="35" y="1292"/>
                  <a:pt x="43" y="1303"/>
                  <a:pt x="52" y="1338"/>
                </a:cubicBezTo>
                <a:cubicBezTo>
                  <a:pt x="62" y="1379"/>
                  <a:pt x="65" y="1422"/>
                  <a:pt x="66" y="1464"/>
                </a:cubicBezTo>
                <a:cubicBezTo>
                  <a:pt x="70" y="1572"/>
                  <a:pt x="63" y="1681"/>
                  <a:pt x="61" y="1789"/>
                </a:cubicBezTo>
                <a:cubicBezTo>
                  <a:pt x="61" y="1813"/>
                  <a:pt x="60" y="1837"/>
                  <a:pt x="60" y="1861"/>
                </a:cubicBezTo>
                <a:cubicBezTo>
                  <a:pt x="55" y="1842"/>
                  <a:pt x="54" y="1826"/>
                  <a:pt x="52" y="1807"/>
                </a:cubicBezTo>
                <a:cubicBezTo>
                  <a:pt x="50" y="1786"/>
                  <a:pt x="48" y="1766"/>
                  <a:pt x="49" y="1744"/>
                </a:cubicBezTo>
                <a:cubicBezTo>
                  <a:pt x="50" y="1714"/>
                  <a:pt x="56" y="1686"/>
                  <a:pt x="65" y="1657"/>
                </a:cubicBezTo>
                <a:cubicBezTo>
                  <a:pt x="76" y="1622"/>
                  <a:pt x="95" y="1584"/>
                  <a:pt x="124" y="1560"/>
                </a:cubicBezTo>
                <a:cubicBezTo>
                  <a:pt x="140" y="1547"/>
                  <a:pt x="161" y="1542"/>
                  <a:pt x="181" y="1546"/>
                </a:cubicBezTo>
                <a:cubicBezTo>
                  <a:pt x="203" y="1551"/>
                  <a:pt x="218" y="1566"/>
                  <a:pt x="232" y="1582"/>
                </a:cubicBezTo>
                <a:cubicBezTo>
                  <a:pt x="253" y="1607"/>
                  <a:pt x="273" y="1637"/>
                  <a:pt x="284" y="1668"/>
                </a:cubicBezTo>
                <a:cubicBezTo>
                  <a:pt x="295" y="1700"/>
                  <a:pt x="299" y="1724"/>
                  <a:pt x="286" y="1753"/>
                </a:cubicBezTo>
                <a:cubicBezTo>
                  <a:pt x="275" y="1777"/>
                  <a:pt x="237" y="1792"/>
                  <a:pt x="215" y="1802"/>
                </a:cubicBezTo>
                <a:cubicBezTo>
                  <a:pt x="192" y="1813"/>
                  <a:pt x="169" y="1825"/>
                  <a:pt x="145" y="1835"/>
                </a:cubicBezTo>
                <a:cubicBezTo>
                  <a:pt x="136" y="1839"/>
                  <a:pt x="73" y="1871"/>
                  <a:pt x="109" y="1859"/>
                </a:cubicBezTo>
                <a:cubicBezTo>
                  <a:pt x="113" y="1856"/>
                  <a:pt x="118" y="1854"/>
                  <a:pt x="122" y="1851"/>
                </a:cubicBezTo>
              </a:path>
              <a:path w="327" h="1862" extrusionOk="0">
                <a:moveTo>
                  <a:pt x="194" y="5"/>
                </a:moveTo>
                <a:cubicBezTo>
                  <a:pt x="181" y="12"/>
                  <a:pt x="166" y="17"/>
                  <a:pt x="155" y="43"/>
                </a:cubicBezTo>
                <a:cubicBezTo>
                  <a:pt x="133" y="96"/>
                  <a:pt x="123" y="159"/>
                  <a:pt x="115" y="215"/>
                </a:cubicBezTo>
                <a:cubicBezTo>
                  <a:pt x="99" y="330"/>
                  <a:pt x="103" y="448"/>
                  <a:pt x="112" y="563"/>
                </a:cubicBezTo>
                <a:cubicBezTo>
                  <a:pt x="115" y="602"/>
                  <a:pt x="125" y="643"/>
                  <a:pt x="123" y="682"/>
                </a:cubicBezTo>
                <a:cubicBezTo>
                  <a:pt x="121" y="727"/>
                  <a:pt x="101" y="668"/>
                  <a:pt x="98" y="660"/>
                </a:cubicBezTo>
              </a:path>
              <a:path w="327" h="1862" extrusionOk="0">
                <a:moveTo>
                  <a:pt x="7" y="583"/>
                </a:moveTo>
                <a:cubicBezTo>
                  <a:pt x="3" y="613"/>
                  <a:pt x="4" y="640"/>
                  <a:pt x="3" y="670"/>
                </a:cubicBezTo>
                <a:cubicBezTo>
                  <a:pt x="1" y="708"/>
                  <a:pt x="-1" y="745"/>
                  <a:pt x="2" y="783"/>
                </a:cubicBezTo>
                <a:cubicBezTo>
                  <a:pt x="5" y="822"/>
                  <a:pt x="22" y="829"/>
                  <a:pt x="54" y="806"/>
                </a:cubicBezTo>
                <a:cubicBezTo>
                  <a:pt x="98" y="775"/>
                  <a:pt x="135" y="733"/>
                  <a:pt x="176" y="698"/>
                </a:cubicBezTo>
                <a:cubicBezTo>
                  <a:pt x="215" y="666"/>
                  <a:pt x="252" y="625"/>
                  <a:pt x="298" y="603"/>
                </a:cubicBezTo>
                <a:cubicBezTo>
                  <a:pt x="313" y="598"/>
                  <a:pt x="316" y="596"/>
                  <a:pt x="326" y="59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24425" y="3003550"/>
            <a:ext cx="366713" cy="471488"/>
          </a:xfrm>
          <a:custGeom>
            <a:avLst/>
            <a:gdLst>
              <a:gd name="T0" fmla="*/ 2147483647 w 1021"/>
              <a:gd name="T1" fmla="*/ 2147483647 h 1308"/>
              <a:gd name="T2" fmla="*/ 2147483647 w 1021"/>
              <a:gd name="T3" fmla="*/ 2147483647 h 1308"/>
              <a:gd name="T4" fmla="*/ 2147483647 w 1021"/>
              <a:gd name="T5" fmla="*/ 2147483647 h 1308"/>
              <a:gd name="T6" fmla="*/ 2147483647 w 1021"/>
              <a:gd name="T7" fmla="*/ 2147483647 h 1308"/>
              <a:gd name="T8" fmla="*/ 2147483647 w 1021"/>
              <a:gd name="T9" fmla="*/ 2147483647 h 1308"/>
              <a:gd name="T10" fmla="*/ 2147483647 w 1021"/>
              <a:gd name="T11" fmla="*/ 2147483647 h 1308"/>
              <a:gd name="T12" fmla="*/ 2147483647 w 1021"/>
              <a:gd name="T13" fmla="*/ 2147483647 h 1308"/>
              <a:gd name="T14" fmla="*/ 2147483647 w 1021"/>
              <a:gd name="T15" fmla="*/ 2147483647 h 1308"/>
              <a:gd name="T16" fmla="*/ 2147483647 w 1021"/>
              <a:gd name="T17" fmla="*/ 2147483647 h 1308"/>
              <a:gd name="T18" fmla="*/ 2147483647 w 1021"/>
              <a:gd name="T19" fmla="*/ 2147483647 h 1308"/>
              <a:gd name="T20" fmla="*/ 2147483647 w 1021"/>
              <a:gd name="T21" fmla="*/ 2147483647 h 1308"/>
              <a:gd name="T22" fmla="*/ 2147483647 w 1021"/>
              <a:gd name="T23" fmla="*/ 2147483647 h 1308"/>
              <a:gd name="T24" fmla="*/ 2147483647 w 1021"/>
              <a:gd name="T25" fmla="*/ 2147483647 h 1308"/>
              <a:gd name="T26" fmla="*/ 2147483647 w 1021"/>
              <a:gd name="T27" fmla="*/ 2147483647 h 1308"/>
              <a:gd name="T28" fmla="*/ 2147483647 w 1021"/>
              <a:gd name="T29" fmla="*/ 2147483647 h 1308"/>
              <a:gd name="T30" fmla="*/ 2147483647 w 1021"/>
              <a:gd name="T31" fmla="*/ 2147483647 h 1308"/>
              <a:gd name="T32" fmla="*/ 2147483647 w 1021"/>
              <a:gd name="T33" fmla="*/ 2147483647 h 1308"/>
              <a:gd name="T34" fmla="*/ 2147483647 w 1021"/>
              <a:gd name="T35" fmla="*/ 2147483647 h 1308"/>
              <a:gd name="T36" fmla="*/ 2147483647 w 1021"/>
              <a:gd name="T37" fmla="*/ 2147483647 h 1308"/>
              <a:gd name="T38" fmla="*/ 2147483647 w 1021"/>
              <a:gd name="T39" fmla="*/ 2147483647 h 1308"/>
              <a:gd name="T40" fmla="*/ 2147483647 w 1021"/>
              <a:gd name="T41" fmla="*/ 2147483647 h 1308"/>
              <a:gd name="T42" fmla="*/ 2147483647 w 1021"/>
              <a:gd name="T43" fmla="*/ 2147483647 h 1308"/>
              <a:gd name="T44" fmla="*/ 2147483647 w 1021"/>
              <a:gd name="T45" fmla="*/ 2147483647 h 1308"/>
              <a:gd name="T46" fmla="*/ 2147483647 w 1021"/>
              <a:gd name="T47" fmla="*/ 2147483647 h 1308"/>
              <a:gd name="T48" fmla="*/ 2147483647 w 1021"/>
              <a:gd name="T49" fmla="*/ 2147483647 h 1308"/>
              <a:gd name="T50" fmla="*/ 2147483647 w 1021"/>
              <a:gd name="T51" fmla="*/ 2147483647 h 1308"/>
              <a:gd name="T52" fmla="*/ 2147483647 w 1021"/>
              <a:gd name="T53" fmla="*/ 2147483647 h 13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21"/>
              <a:gd name="T82" fmla="*/ 0 h 1308"/>
              <a:gd name="T83" fmla="*/ 1021 w 1021"/>
              <a:gd name="T84" fmla="*/ 1308 h 13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21" h="1308" extrusionOk="0">
                <a:moveTo>
                  <a:pt x="213" y="151"/>
                </a:moveTo>
                <a:cubicBezTo>
                  <a:pt x="200" y="140"/>
                  <a:pt x="198" y="137"/>
                  <a:pt x="188" y="133"/>
                </a:cubicBezTo>
                <a:cubicBezTo>
                  <a:pt x="149" y="163"/>
                  <a:pt x="133" y="201"/>
                  <a:pt x="111" y="247"/>
                </a:cubicBezTo>
                <a:cubicBezTo>
                  <a:pt x="70" y="332"/>
                  <a:pt x="41" y="424"/>
                  <a:pt x="20" y="517"/>
                </a:cubicBezTo>
                <a:cubicBezTo>
                  <a:pt x="2" y="599"/>
                  <a:pt x="-9" y="692"/>
                  <a:pt x="4" y="776"/>
                </a:cubicBezTo>
                <a:cubicBezTo>
                  <a:pt x="11" y="820"/>
                  <a:pt x="30" y="868"/>
                  <a:pt x="77" y="881"/>
                </a:cubicBezTo>
                <a:cubicBezTo>
                  <a:pt x="101" y="882"/>
                  <a:pt x="110" y="882"/>
                  <a:pt x="125" y="875"/>
                </a:cubicBezTo>
              </a:path>
              <a:path w="1021" h="1308" extrusionOk="0">
                <a:moveTo>
                  <a:pt x="398" y="696"/>
                </a:moveTo>
                <a:cubicBezTo>
                  <a:pt x="408" y="748"/>
                  <a:pt x="415" y="802"/>
                  <a:pt x="430" y="853"/>
                </a:cubicBezTo>
                <a:cubicBezTo>
                  <a:pt x="439" y="886"/>
                  <a:pt x="448" y="917"/>
                  <a:pt x="467" y="945"/>
                </a:cubicBezTo>
                <a:cubicBezTo>
                  <a:pt x="484" y="912"/>
                  <a:pt x="487" y="892"/>
                  <a:pt x="493" y="854"/>
                </a:cubicBezTo>
              </a:path>
              <a:path w="1021" h="1308" extrusionOk="0">
                <a:moveTo>
                  <a:pt x="427" y="420"/>
                </a:moveTo>
                <a:cubicBezTo>
                  <a:pt x="422" y="384"/>
                  <a:pt x="404" y="411"/>
                  <a:pt x="450" y="401"/>
                </a:cubicBezTo>
                <a:cubicBezTo>
                  <a:pt x="504" y="389"/>
                  <a:pt x="557" y="382"/>
                  <a:pt x="609" y="361"/>
                </a:cubicBezTo>
                <a:cubicBezTo>
                  <a:pt x="675" y="335"/>
                  <a:pt x="733" y="297"/>
                  <a:pt x="783" y="247"/>
                </a:cubicBezTo>
                <a:cubicBezTo>
                  <a:pt x="827" y="203"/>
                  <a:pt x="835" y="158"/>
                  <a:pt x="821" y="100"/>
                </a:cubicBezTo>
                <a:cubicBezTo>
                  <a:pt x="813" y="67"/>
                  <a:pt x="784" y="20"/>
                  <a:pt x="750" y="7"/>
                </a:cubicBezTo>
                <a:cubicBezTo>
                  <a:pt x="732" y="0"/>
                  <a:pt x="727" y="-2"/>
                  <a:pt x="714" y="1"/>
                </a:cubicBezTo>
                <a:cubicBezTo>
                  <a:pt x="698" y="43"/>
                  <a:pt x="692" y="72"/>
                  <a:pt x="692" y="122"/>
                </a:cubicBezTo>
                <a:cubicBezTo>
                  <a:pt x="692" y="226"/>
                  <a:pt x="698" y="331"/>
                  <a:pt x="700" y="435"/>
                </a:cubicBezTo>
                <a:cubicBezTo>
                  <a:pt x="703" y="567"/>
                  <a:pt x="703" y="698"/>
                  <a:pt x="698" y="830"/>
                </a:cubicBezTo>
                <a:cubicBezTo>
                  <a:pt x="694" y="937"/>
                  <a:pt x="682" y="1044"/>
                  <a:pt x="663" y="1150"/>
                </a:cubicBezTo>
                <a:cubicBezTo>
                  <a:pt x="653" y="1206"/>
                  <a:pt x="640" y="1254"/>
                  <a:pt x="621" y="1307"/>
                </a:cubicBezTo>
              </a:path>
              <a:path w="1021" h="1308" extrusionOk="0">
                <a:moveTo>
                  <a:pt x="603" y="852"/>
                </a:moveTo>
                <a:cubicBezTo>
                  <a:pt x="630" y="833"/>
                  <a:pt x="651" y="842"/>
                  <a:pt x="684" y="844"/>
                </a:cubicBezTo>
                <a:cubicBezTo>
                  <a:pt x="755" y="849"/>
                  <a:pt x="822" y="850"/>
                  <a:pt x="892" y="833"/>
                </a:cubicBezTo>
                <a:cubicBezTo>
                  <a:pt x="957" y="813"/>
                  <a:pt x="978" y="806"/>
                  <a:pt x="1020" y="78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9575" y="2965450"/>
            <a:ext cx="727075" cy="539750"/>
          </a:xfrm>
          <a:custGeom>
            <a:avLst/>
            <a:gdLst>
              <a:gd name="T0" fmla="*/ 2147483647 w 2018"/>
              <a:gd name="T1" fmla="*/ 2147483647 h 1500"/>
              <a:gd name="T2" fmla="*/ 2147483647 w 2018"/>
              <a:gd name="T3" fmla="*/ 2147483647 h 1500"/>
              <a:gd name="T4" fmla="*/ 2147483647 w 2018"/>
              <a:gd name="T5" fmla="*/ 2147483647 h 1500"/>
              <a:gd name="T6" fmla="*/ 2147483647 w 2018"/>
              <a:gd name="T7" fmla="*/ 2147483647 h 1500"/>
              <a:gd name="T8" fmla="*/ 2147483647 w 2018"/>
              <a:gd name="T9" fmla="*/ 2147483647 h 1500"/>
              <a:gd name="T10" fmla="*/ 2147483647 w 2018"/>
              <a:gd name="T11" fmla="*/ 2147483647 h 1500"/>
              <a:gd name="T12" fmla="*/ 2147483647 w 2018"/>
              <a:gd name="T13" fmla="*/ 2147483647 h 1500"/>
              <a:gd name="T14" fmla="*/ 2147483647 w 2018"/>
              <a:gd name="T15" fmla="*/ 2147483647 h 1500"/>
              <a:gd name="T16" fmla="*/ 2147483647 w 2018"/>
              <a:gd name="T17" fmla="*/ 2147483647 h 1500"/>
              <a:gd name="T18" fmla="*/ 2147483647 w 2018"/>
              <a:gd name="T19" fmla="*/ 2147483647 h 1500"/>
              <a:gd name="T20" fmla="*/ 2147483647 w 2018"/>
              <a:gd name="T21" fmla="*/ 2147483647 h 1500"/>
              <a:gd name="T22" fmla="*/ 2147483647 w 2018"/>
              <a:gd name="T23" fmla="*/ 2147483647 h 1500"/>
              <a:gd name="T24" fmla="*/ 2147483647 w 2018"/>
              <a:gd name="T25" fmla="*/ 2147483647 h 1500"/>
              <a:gd name="T26" fmla="*/ 2147483647 w 2018"/>
              <a:gd name="T27" fmla="*/ 2147483647 h 1500"/>
              <a:gd name="T28" fmla="*/ 2147483647 w 2018"/>
              <a:gd name="T29" fmla="*/ 2147483647 h 1500"/>
              <a:gd name="T30" fmla="*/ 2147483647 w 2018"/>
              <a:gd name="T31" fmla="*/ 2147483647 h 1500"/>
              <a:gd name="T32" fmla="*/ 2147483647 w 2018"/>
              <a:gd name="T33" fmla="*/ 2147483647 h 1500"/>
              <a:gd name="T34" fmla="*/ 2147483647 w 2018"/>
              <a:gd name="T35" fmla="*/ 2147483647 h 1500"/>
              <a:gd name="T36" fmla="*/ 2147483647 w 2018"/>
              <a:gd name="T37" fmla="*/ 2147483647 h 1500"/>
              <a:gd name="T38" fmla="*/ 2147483647 w 2018"/>
              <a:gd name="T39" fmla="*/ 2147483647 h 1500"/>
              <a:gd name="T40" fmla="*/ 2147483647 w 2018"/>
              <a:gd name="T41" fmla="*/ 2147483647 h 1500"/>
              <a:gd name="T42" fmla="*/ 2147483647 w 2018"/>
              <a:gd name="T43" fmla="*/ 2147483647 h 1500"/>
              <a:gd name="T44" fmla="*/ 2147483647 w 2018"/>
              <a:gd name="T45" fmla="*/ 2147483647 h 1500"/>
              <a:gd name="T46" fmla="*/ 2147483647 w 2018"/>
              <a:gd name="T47" fmla="*/ 2147483647 h 1500"/>
              <a:gd name="T48" fmla="*/ 2147483647 w 2018"/>
              <a:gd name="T49" fmla="*/ 2147483647 h 1500"/>
              <a:gd name="T50" fmla="*/ 2147483647 w 2018"/>
              <a:gd name="T51" fmla="*/ 2147483647 h 1500"/>
              <a:gd name="T52" fmla="*/ 2147483647 w 2018"/>
              <a:gd name="T53" fmla="*/ 2147483647 h 1500"/>
              <a:gd name="T54" fmla="*/ 2147483647 w 2018"/>
              <a:gd name="T55" fmla="*/ 2147483647 h 1500"/>
              <a:gd name="T56" fmla="*/ 2147483647 w 2018"/>
              <a:gd name="T57" fmla="*/ 2147483647 h 1500"/>
              <a:gd name="T58" fmla="*/ 2147483647 w 2018"/>
              <a:gd name="T59" fmla="*/ 2147483647 h 1500"/>
              <a:gd name="T60" fmla="*/ 2147483647 w 2018"/>
              <a:gd name="T61" fmla="*/ 2147483647 h 1500"/>
              <a:gd name="T62" fmla="*/ 2147483647 w 2018"/>
              <a:gd name="T63" fmla="*/ 2147483647 h 1500"/>
              <a:gd name="T64" fmla="*/ 2147483647 w 2018"/>
              <a:gd name="T65" fmla="*/ 2147483647 h 1500"/>
              <a:gd name="T66" fmla="*/ 2147483647 w 2018"/>
              <a:gd name="T67" fmla="*/ 2147483647 h 1500"/>
              <a:gd name="T68" fmla="*/ 2147483647 w 2018"/>
              <a:gd name="T69" fmla="*/ 2147483647 h 1500"/>
              <a:gd name="T70" fmla="*/ 2147483647 w 2018"/>
              <a:gd name="T71" fmla="*/ 2147483647 h 1500"/>
              <a:gd name="T72" fmla="*/ 2147483647 w 2018"/>
              <a:gd name="T73" fmla="*/ 2147483647 h 1500"/>
              <a:gd name="T74" fmla="*/ 2147483647 w 2018"/>
              <a:gd name="T75" fmla="*/ 2147483647 h 1500"/>
              <a:gd name="T76" fmla="*/ 2147483647 w 2018"/>
              <a:gd name="T77" fmla="*/ 2147483647 h 1500"/>
              <a:gd name="T78" fmla="*/ 2147483647 w 2018"/>
              <a:gd name="T79" fmla="*/ 2147483647 h 1500"/>
              <a:gd name="T80" fmla="*/ 2147483647 w 2018"/>
              <a:gd name="T81" fmla="*/ 2147483647 h 1500"/>
              <a:gd name="T82" fmla="*/ 2147483647 w 2018"/>
              <a:gd name="T83" fmla="*/ 2147483647 h 1500"/>
              <a:gd name="T84" fmla="*/ 2147483647 w 2018"/>
              <a:gd name="T85" fmla="*/ 2147483647 h 1500"/>
              <a:gd name="T86" fmla="*/ 2147483647 w 2018"/>
              <a:gd name="T87" fmla="*/ 2147483647 h 1500"/>
              <a:gd name="T88" fmla="*/ 2147483647 w 2018"/>
              <a:gd name="T89" fmla="*/ 2147483647 h 1500"/>
              <a:gd name="T90" fmla="*/ 2147483647 w 2018"/>
              <a:gd name="T91" fmla="*/ 2147483647 h 1500"/>
              <a:gd name="T92" fmla="*/ 2147483647 w 2018"/>
              <a:gd name="T93" fmla="*/ 2147483647 h 1500"/>
              <a:gd name="T94" fmla="*/ 2147483647 w 2018"/>
              <a:gd name="T95" fmla="*/ 2147483647 h 1500"/>
              <a:gd name="T96" fmla="*/ 2147483647 w 2018"/>
              <a:gd name="T97" fmla="*/ 2147483647 h 1500"/>
              <a:gd name="T98" fmla="*/ 2147483647 w 2018"/>
              <a:gd name="T99" fmla="*/ 2147483647 h 1500"/>
              <a:gd name="T100" fmla="*/ 2147483647 w 2018"/>
              <a:gd name="T101" fmla="*/ 2147483647 h 1500"/>
              <a:gd name="T102" fmla="*/ 2147483647 w 2018"/>
              <a:gd name="T103" fmla="*/ 2147483647 h 1500"/>
              <a:gd name="T104" fmla="*/ 2147483647 w 2018"/>
              <a:gd name="T105" fmla="*/ 2147483647 h 1500"/>
              <a:gd name="T106" fmla="*/ 2147483647 w 2018"/>
              <a:gd name="T107" fmla="*/ 2147483647 h 1500"/>
              <a:gd name="T108" fmla="*/ 2147483647 w 2018"/>
              <a:gd name="T109" fmla="*/ 2147483647 h 1500"/>
              <a:gd name="T110" fmla="*/ 2147483647 w 2018"/>
              <a:gd name="T111" fmla="*/ 2147483647 h 1500"/>
              <a:gd name="T112" fmla="*/ 2147483647 w 2018"/>
              <a:gd name="T113" fmla="*/ 2147483647 h 1500"/>
              <a:gd name="T114" fmla="*/ 2147483647 w 2018"/>
              <a:gd name="T115" fmla="*/ 2147483647 h 15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18"/>
              <a:gd name="T175" fmla="*/ 0 h 1500"/>
              <a:gd name="T176" fmla="*/ 2018 w 2018"/>
              <a:gd name="T177" fmla="*/ 1500 h 15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18" h="1500" extrusionOk="0">
                <a:moveTo>
                  <a:pt x="255" y="152"/>
                </a:moveTo>
                <a:cubicBezTo>
                  <a:pt x="239" y="199"/>
                  <a:pt x="207" y="239"/>
                  <a:pt x="183" y="283"/>
                </a:cubicBezTo>
                <a:cubicBezTo>
                  <a:pt x="129" y="384"/>
                  <a:pt x="78" y="486"/>
                  <a:pt x="43" y="596"/>
                </a:cubicBezTo>
                <a:cubicBezTo>
                  <a:pt x="6" y="711"/>
                  <a:pt x="-11" y="826"/>
                  <a:pt x="7" y="946"/>
                </a:cubicBezTo>
                <a:cubicBezTo>
                  <a:pt x="18" y="1020"/>
                  <a:pt x="54" y="1097"/>
                  <a:pt x="112" y="1147"/>
                </a:cubicBezTo>
                <a:cubicBezTo>
                  <a:pt x="159" y="1188"/>
                  <a:pt x="199" y="1170"/>
                  <a:pt x="247" y="1147"/>
                </a:cubicBezTo>
              </a:path>
              <a:path w="2018" h="1500" extrusionOk="0">
                <a:moveTo>
                  <a:pt x="293" y="740"/>
                </a:moveTo>
                <a:cubicBezTo>
                  <a:pt x="272" y="758"/>
                  <a:pt x="314" y="734"/>
                  <a:pt x="320" y="731"/>
                </a:cubicBezTo>
                <a:cubicBezTo>
                  <a:pt x="354" y="713"/>
                  <a:pt x="384" y="688"/>
                  <a:pt x="410" y="659"/>
                </a:cubicBezTo>
                <a:cubicBezTo>
                  <a:pt x="433" y="634"/>
                  <a:pt x="459" y="592"/>
                  <a:pt x="452" y="556"/>
                </a:cubicBezTo>
                <a:cubicBezTo>
                  <a:pt x="444" y="515"/>
                  <a:pt x="396" y="523"/>
                  <a:pt x="369" y="535"/>
                </a:cubicBezTo>
                <a:cubicBezTo>
                  <a:pt x="315" y="559"/>
                  <a:pt x="276" y="611"/>
                  <a:pt x="249" y="661"/>
                </a:cubicBezTo>
                <a:cubicBezTo>
                  <a:pt x="222" y="712"/>
                  <a:pt x="209" y="765"/>
                  <a:pt x="217" y="822"/>
                </a:cubicBezTo>
                <a:cubicBezTo>
                  <a:pt x="222" y="858"/>
                  <a:pt x="243" y="886"/>
                  <a:pt x="283" y="878"/>
                </a:cubicBezTo>
                <a:cubicBezTo>
                  <a:pt x="317" y="866"/>
                  <a:pt x="329" y="862"/>
                  <a:pt x="350" y="849"/>
                </a:cubicBezTo>
              </a:path>
              <a:path w="2018" h="1500" extrusionOk="0">
                <a:moveTo>
                  <a:pt x="572" y="553"/>
                </a:moveTo>
                <a:cubicBezTo>
                  <a:pt x="524" y="577"/>
                  <a:pt x="485" y="619"/>
                  <a:pt x="453" y="663"/>
                </a:cubicBezTo>
                <a:cubicBezTo>
                  <a:pt x="426" y="700"/>
                  <a:pt x="379" y="762"/>
                  <a:pt x="386" y="811"/>
                </a:cubicBezTo>
                <a:cubicBezTo>
                  <a:pt x="389" y="817"/>
                  <a:pt x="393" y="822"/>
                  <a:pt x="396" y="828"/>
                </a:cubicBezTo>
                <a:cubicBezTo>
                  <a:pt x="448" y="833"/>
                  <a:pt x="488" y="813"/>
                  <a:pt x="533" y="784"/>
                </a:cubicBezTo>
                <a:cubicBezTo>
                  <a:pt x="595" y="744"/>
                  <a:pt x="658" y="699"/>
                  <a:pt x="702" y="639"/>
                </a:cubicBezTo>
                <a:cubicBezTo>
                  <a:pt x="720" y="614"/>
                  <a:pt x="736" y="585"/>
                  <a:pt x="753" y="559"/>
                </a:cubicBezTo>
                <a:cubicBezTo>
                  <a:pt x="733" y="615"/>
                  <a:pt x="715" y="672"/>
                  <a:pt x="701" y="731"/>
                </a:cubicBezTo>
                <a:cubicBezTo>
                  <a:pt x="657" y="922"/>
                  <a:pt x="616" y="1115"/>
                  <a:pt x="588" y="1309"/>
                </a:cubicBezTo>
                <a:cubicBezTo>
                  <a:pt x="585" y="1328"/>
                  <a:pt x="549" y="1479"/>
                  <a:pt x="570" y="1499"/>
                </a:cubicBezTo>
                <a:cubicBezTo>
                  <a:pt x="585" y="1497"/>
                  <a:pt x="592" y="1493"/>
                  <a:pt x="597" y="1478"/>
                </a:cubicBezTo>
              </a:path>
              <a:path w="2018" h="1500" extrusionOk="0">
                <a:moveTo>
                  <a:pt x="739" y="849"/>
                </a:moveTo>
                <a:cubicBezTo>
                  <a:pt x="733" y="897"/>
                  <a:pt x="718" y="978"/>
                  <a:pt x="763" y="1013"/>
                </a:cubicBezTo>
                <a:cubicBezTo>
                  <a:pt x="806" y="1046"/>
                  <a:pt x="871" y="1028"/>
                  <a:pt x="911" y="1001"/>
                </a:cubicBezTo>
                <a:cubicBezTo>
                  <a:pt x="986" y="950"/>
                  <a:pt x="1043" y="862"/>
                  <a:pt x="1060" y="773"/>
                </a:cubicBezTo>
                <a:cubicBezTo>
                  <a:pt x="1067" y="735"/>
                  <a:pt x="1075" y="669"/>
                  <a:pt x="1059" y="632"/>
                </a:cubicBezTo>
                <a:cubicBezTo>
                  <a:pt x="1054" y="631"/>
                  <a:pt x="1050" y="629"/>
                  <a:pt x="1045" y="628"/>
                </a:cubicBezTo>
                <a:cubicBezTo>
                  <a:pt x="1025" y="670"/>
                  <a:pt x="1016" y="702"/>
                  <a:pt x="1008" y="750"/>
                </a:cubicBezTo>
                <a:cubicBezTo>
                  <a:pt x="1002" y="784"/>
                  <a:pt x="984" y="847"/>
                  <a:pt x="1000" y="880"/>
                </a:cubicBezTo>
                <a:cubicBezTo>
                  <a:pt x="1007" y="882"/>
                  <a:pt x="1014" y="883"/>
                  <a:pt x="1021" y="885"/>
                </a:cubicBezTo>
                <a:cubicBezTo>
                  <a:pt x="1049" y="855"/>
                  <a:pt x="1070" y="826"/>
                  <a:pt x="1095" y="792"/>
                </a:cubicBezTo>
                <a:cubicBezTo>
                  <a:pt x="1122" y="755"/>
                  <a:pt x="1161" y="689"/>
                  <a:pt x="1216" y="697"/>
                </a:cubicBezTo>
                <a:cubicBezTo>
                  <a:pt x="1245" y="701"/>
                  <a:pt x="1276" y="739"/>
                  <a:pt x="1285" y="765"/>
                </a:cubicBezTo>
                <a:cubicBezTo>
                  <a:pt x="1296" y="798"/>
                  <a:pt x="1296" y="819"/>
                  <a:pt x="1270" y="845"/>
                </a:cubicBezTo>
                <a:cubicBezTo>
                  <a:pt x="1257" y="858"/>
                  <a:pt x="1229" y="859"/>
                  <a:pt x="1212" y="859"/>
                </a:cubicBezTo>
                <a:cubicBezTo>
                  <a:pt x="1209" y="858"/>
                  <a:pt x="1205" y="856"/>
                  <a:pt x="1202" y="855"/>
                </a:cubicBezTo>
                <a:cubicBezTo>
                  <a:pt x="1233" y="826"/>
                  <a:pt x="1267" y="799"/>
                  <a:pt x="1296" y="767"/>
                </a:cubicBezTo>
                <a:cubicBezTo>
                  <a:pt x="1434" y="617"/>
                  <a:pt x="1513" y="441"/>
                  <a:pt x="1545" y="240"/>
                </a:cubicBezTo>
                <a:cubicBezTo>
                  <a:pt x="1559" y="153"/>
                  <a:pt x="1559" y="76"/>
                  <a:pt x="1534" y="0"/>
                </a:cubicBezTo>
                <a:cubicBezTo>
                  <a:pt x="1496" y="59"/>
                  <a:pt x="1480" y="101"/>
                  <a:pt x="1465" y="174"/>
                </a:cubicBezTo>
                <a:cubicBezTo>
                  <a:pt x="1441" y="289"/>
                  <a:pt x="1432" y="408"/>
                  <a:pt x="1433" y="525"/>
                </a:cubicBezTo>
                <a:cubicBezTo>
                  <a:pt x="1433" y="577"/>
                  <a:pt x="1427" y="703"/>
                  <a:pt x="1471" y="746"/>
                </a:cubicBezTo>
                <a:cubicBezTo>
                  <a:pt x="1506" y="780"/>
                  <a:pt x="1491" y="747"/>
                  <a:pt x="1522" y="749"/>
                </a:cubicBezTo>
              </a:path>
              <a:path w="2018" h="1500" extrusionOk="0">
                <a:moveTo>
                  <a:pt x="1719" y="126"/>
                </a:moveTo>
                <a:cubicBezTo>
                  <a:pt x="1787" y="129"/>
                  <a:pt x="1850" y="137"/>
                  <a:pt x="1917" y="152"/>
                </a:cubicBezTo>
                <a:cubicBezTo>
                  <a:pt x="1955" y="161"/>
                  <a:pt x="2012" y="170"/>
                  <a:pt x="2017" y="219"/>
                </a:cubicBezTo>
                <a:cubicBezTo>
                  <a:pt x="2021" y="263"/>
                  <a:pt x="1987" y="306"/>
                  <a:pt x="1964" y="339"/>
                </a:cubicBezTo>
                <a:cubicBezTo>
                  <a:pt x="1939" y="374"/>
                  <a:pt x="1902" y="425"/>
                  <a:pt x="1870" y="453"/>
                </a:cubicBezTo>
                <a:cubicBezTo>
                  <a:pt x="1846" y="474"/>
                  <a:pt x="1845" y="468"/>
                  <a:pt x="1833" y="499"/>
                </a:cubicBezTo>
              </a:path>
              <a:path w="2018" h="1500" extrusionOk="0">
                <a:moveTo>
                  <a:pt x="1797" y="814"/>
                </a:moveTo>
                <a:cubicBezTo>
                  <a:pt x="1799" y="841"/>
                  <a:pt x="1797" y="875"/>
                  <a:pt x="1820" y="894"/>
                </a:cubicBezTo>
                <a:cubicBezTo>
                  <a:pt x="1846" y="915"/>
                  <a:pt x="1859" y="886"/>
                  <a:pt x="1865" y="864"/>
                </a:cubicBezTo>
                <a:cubicBezTo>
                  <a:pt x="1866" y="859"/>
                  <a:pt x="1867" y="853"/>
                  <a:pt x="1868" y="84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42063" y="3005138"/>
            <a:ext cx="249237" cy="300037"/>
          </a:xfrm>
          <a:custGeom>
            <a:avLst/>
            <a:gdLst>
              <a:gd name="T0" fmla="*/ 2147483647 w 688"/>
              <a:gd name="T1" fmla="*/ 2147483647 h 834"/>
              <a:gd name="T2" fmla="*/ 2147483647 w 688"/>
              <a:gd name="T3" fmla="*/ 2147483647 h 834"/>
              <a:gd name="T4" fmla="*/ 2147483647 w 688"/>
              <a:gd name="T5" fmla="*/ 2147483647 h 834"/>
              <a:gd name="T6" fmla="*/ 2147483647 w 688"/>
              <a:gd name="T7" fmla="*/ 2147483647 h 834"/>
              <a:gd name="T8" fmla="*/ 2147483647 w 688"/>
              <a:gd name="T9" fmla="*/ 2147483647 h 834"/>
              <a:gd name="T10" fmla="*/ 2147483647 w 688"/>
              <a:gd name="T11" fmla="*/ 2147483647 h 834"/>
              <a:gd name="T12" fmla="*/ 2147483647 w 688"/>
              <a:gd name="T13" fmla="*/ 2147483647 h 834"/>
              <a:gd name="T14" fmla="*/ 2147483647 w 688"/>
              <a:gd name="T15" fmla="*/ 2147483647 h 834"/>
              <a:gd name="T16" fmla="*/ 2147483647 w 688"/>
              <a:gd name="T17" fmla="*/ 2147483647 h 834"/>
              <a:gd name="T18" fmla="*/ 2147483647 w 688"/>
              <a:gd name="T19" fmla="*/ 2147483647 h 834"/>
              <a:gd name="T20" fmla="*/ 2147483647 w 688"/>
              <a:gd name="T21" fmla="*/ 2147483647 h 834"/>
              <a:gd name="T22" fmla="*/ 2147483647 w 688"/>
              <a:gd name="T23" fmla="*/ 2147483647 h 834"/>
              <a:gd name="T24" fmla="*/ 2147483647 w 688"/>
              <a:gd name="T25" fmla="*/ 2147483647 h 834"/>
              <a:gd name="T26" fmla="*/ 2147483647 w 688"/>
              <a:gd name="T27" fmla="*/ 2147483647 h 834"/>
              <a:gd name="T28" fmla="*/ 2147483647 w 688"/>
              <a:gd name="T29" fmla="*/ 2147483647 h 834"/>
              <a:gd name="T30" fmla="*/ 2147483647 w 688"/>
              <a:gd name="T31" fmla="*/ 2147483647 h 834"/>
              <a:gd name="T32" fmla="*/ 2147483647 w 688"/>
              <a:gd name="T33" fmla="*/ 2147483647 h 834"/>
              <a:gd name="T34" fmla="*/ 2147483647 w 688"/>
              <a:gd name="T35" fmla="*/ 2147483647 h 8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8"/>
              <a:gd name="T55" fmla="*/ 0 h 834"/>
              <a:gd name="T56" fmla="*/ 688 w 688"/>
              <a:gd name="T57" fmla="*/ 834 h 8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8" h="834" extrusionOk="0">
                <a:moveTo>
                  <a:pt x="82" y="26"/>
                </a:moveTo>
                <a:cubicBezTo>
                  <a:pt x="76" y="10"/>
                  <a:pt x="74" y="4"/>
                  <a:pt x="61" y="0"/>
                </a:cubicBezTo>
                <a:cubicBezTo>
                  <a:pt x="57" y="46"/>
                  <a:pt x="50" y="94"/>
                  <a:pt x="47" y="140"/>
                </a:cubicBezTo>
                <a:cubicBezTo>
                  <a:pt x="39" y="249"/>
                  <a:pt x="37" y="357"/>
                  <a:pt x="27" y="466"/>
                </a:cubicBezTo>
                <a:cubicBezTo>
                  <a:pt x="19" y="558"/>
                  <a:pt x="-4" y="648"/>
                  <a:pt x="6" y="740"/>
                </a:cubicBezTo>
                <a:cubicBezTo>
                  <a:pt x="10" y="773"/>
                  <a:pt x="18" y="815"/>
                  <a:pt x="60" y="797"/>
                </a:cubicBezTo>
                <a:cubicBezTo>
                  <a:pt x="108" y="776"/>
                  <a:pt x="155" y="728"/>
                  <a:pt x="191" y="691"/>
                </a:cubicBezTo>
                <a:cubicBezTo>
                  <a:pt x="227" y="655"/>
                  <a:pt x="243" y="627"/>
                  <a:pt x="291" y="611"/>
                </a:cubicBezTo>
                <a:cubicBezTo>
                  <a:pt x="306" y="645"/>
                  <a:pt x="304" y="653"/>
                  <a:pt x="300" y="695"/>
                </a:cubicBezTo>
                <a:cubicBezTo>
                  <a:pt x="297" y="727"/>
                  <a:pt x="287" y="784"/>
                  <a:pt x="300" y="814"/>
                </a:cubicBezTo>
                <a:cubicBezTo>
                  <a:pt x="312" y="842"/>
                  <a:pt x="308" y="820"/>
                  <a:pt x="327" y="831"/>
                </a:cubicBezTo>
              </a:path>
              <a:path w="688" h="834" extrusionOk="0">
                <a:moveTo>
                  <a:pt x="616" y="670"/>
                </a:moveTo>
                <a:cubicBezTo>
                  <a:pt x="637" y="699"/>
                  <a:pt x="651" y="725"/>
                  <a:pt x="659" y="760"/>
                </a:cubicBezTo>
                <a:cubicBezTo>
                  <a:pt x="664" y="780"/>
                  <a:pt x="665" y="786"/>
                  <a:pt x="670" y="798"/>
                </a:cubicBezTo>
                <a:cubicBezTo>
                  <a:pt x="680" y="773"/>
                  <a:pt x="682" y="753"/>
                  <a:pt x="687" y="725"/>
                </a:cubicBezTo>
              </a:path>
              <a:path w="688" h="834" extrusionOk="0">
                <a:moveTo>
                  <a:pt x="671" y="286"/>
                </a:moveTo>
                <a:cubicBezTo>
                  <a:pt x="665" y="289"/>
                  <a:pt x="629" y="318"/>
                  <a:pt x="655" y="308"/>
                </a:cubicBezTo>
                <a:cubicBezTo>
                  <a:pt x="663" y="303"/>
                  <a:pt x="672" y="299"/>
                  <a:pt x="680" y="29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2438" y="2976563"/>
            <a:ext cx="304800" cy="387350"/>
          </a:xfrm>
          <a:custGeom>
            <a:avLst/>
            <a:gdLst>
              <a:gd name="T0" fmla="*/ 2147483647 w 846"/>
              <a:gd name="T1" fmla="*/ 2147483647 h 1077"/>
              <a:gd name="T2" fmla="*/ 2147483647 w 846"/>
              <a:gd name="T3" fmla="*/ 2147483647 h 1077"/>
              <a:gd name="T4" fmla="*/ 2147483647 w 846"/>
              <a:gd name="T5" fmla="*/ 2147483647 h 1077"/>
              <a:gd name="T6" fmla="*/ 2147483647 w 846"/>
              <a:gd name="T7" fmla="*/ 2147483647 h 1077"/>
              <a:gd name="T8" fmla="*/ 0 w 846"/>
              <a:gd name="T9" fmla="*/ 2147483647 h 1077"/>
              <a:gd name="T10" fmla="*/ 2147483647 w 846"/>
              <a:gd name="T11" fmla="*/ 2147483647 h 1077"/>
              <a:gd name="T12" fmla="*/ 2147483647 w 846"/>
              <a:gd name="T13" fmla="*/ 2147483647 h 1077"/>
              <a:gd name="T14" fmla="*/ 2147483647 w 846"/>
              <a:gd name="T15" fmla="*/ 2147483647 h 1077"/>
              <a:gd name="T16" fmla="*/ 2147483647 w 846"/>
              <a:gd name="T17" fmla="*/ 2147483647 h 1077"/>
              <a:gd name="T18" fmla="*/ 2147483647 w 846"/>
              <a:gd name="T19" fmla="*/ 2147483647 h 1077"/>
              <a:gd name="T20" fmla="*/ 2147483647 w 846"/>
              <a:gd name="T21" fmla="*/ 2147483647 h 1077"/>
              <a:gd name="T22" fmla="*/ 2147483647 w 846"/>
              <a:gd name="T23" fmla="*/ 2147483647 h 1077"/>
              <a:gd name="T24" fmla="*/ 2147483647 w 846"/>
              <a:gd name="T25" fmla="*/ 2147483647 h 1077"/>
              <a:gd name="T26" fmla="*/ 2147483647 w 846"/>
              <a:gd name="T27" fmla="*/ 2147483647 h 1077"/>
              <a:gd name="T28" fmla="*/ 2147483647 w 846"/>
              <a:gd name="T29" fmla="*/ 2147483647 h 1077"/>
              <a:gd name="T30" fmla="*/ 2147483647 w 846"/>
              <a:gd name="T31" fmla="*/ 2147483647 h 1077"/>
              <a:gd name="T32" fmla="*/ 2147483647 w 846"/>
              <a:gd name="T33" fmla="*/ 2147483647 h 1077"/>
              <a:gd name="T34" fmla="*/ 2147483647 w 846"/>
              <a:gd name="T35" fmla="*/ 2147483647 h 1077"/>
              <a:gd name="T36" fmla="*/ 2147483647 w 846"/>
              <a:gd name="T37" fmla="*/ 2147483647 h 1077"/>
              <a:gd name="T38" fmla="*/ 2147483647 w 846"/>
              <a:gd name="T39" fmla="*/ 2147483647 h 10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6"/>
              <a:gd name="T61" fmla="*/ 0 h 1077"/>
              <a:gd name="T62" fmla="*/ 846 w 846"/>
              <a:gd name="T63" fmla="*/ 1077 h 10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6" h="1077" extrusionOk="0">
                <a:moveTo>
                  <a:pt x="207" y="178"/>
                </a:moveTo>
                <a:cubicBezTo>
                  <a:pt x="190" y="152"/>
                  <a:pt x="198" y="155"/>
                  <a:pt x="174" y="147"/>
                </a:cubicBezTo>
                <a:cubicBezTo>
                  <a:pt x="134" y="178"/>
                  <a:pt x="137" y="223"/>
                  <a:pt x="126" y="273"/>
                </a:cubicBezTo>
                <a:cubicBezTo>
                  <a:pt x="104" y="374"/>
                  <a:pt x="78" y="476"/>
                  <a:pt x="59" y="578"/>
                </a:cubicBezTo>
                <a:cubicBezTo>
                  <a:pt x="43" y="662"/>
                  <a:pt x="14" y="748"/>
                  <a:pt x="0" y="831"/>
                </a:cubicBezTo>
                <a:cubicBezTo>
                  <a:pt x="-9" y="883"/>
                  <a:pt x="-5" y="887"/>
                  <a:pt x="28" y="879"/>
                </a:cubicBezTo>
              </a:path>
              <a:path w="846" h="1077" extrusionOk="0">
                <a:moveTo>
                  <a:pt x="208" y="684"/>
                </a:moveTo>
                <a:cubicBezTo>
                  <a:pt x="242" y="715"/>
                  <a:pt x="212" y="730"/>
                  <a:pt x="211" y="771"/>
                </a:cubicBezTo>
                <a:cubicBezTo>
                  <a:pt x="210" y="817"/>
                  <a:pt x="225" y="863"/>
                  <a:pt x="266" y="888"/>
                </a:cubicBezTo>
                <a:cubicBezTo>
                  <a:pt x="309" y="913"/>
                  <a:pt x="363" y="910"/>
                  <a:pt x="409" y="897"/>
                </a:cubicBezTo>
                <a:cubicBezTo>
                  <a:pt x="438" y="889"/>
                  <a:pt x="480" y="867"/>
                  <a:pt x="466" y="829"/>
                </a:cubicBezTo>
                <a:cubicBezTo>
                  <a:pt x="452" y="791"/>
                  <a:pt x="400" y="770"/>
                  <a:pt x="367" y="754"/>
                </a:cubicBezTo>
                <a:cubicBezTo>
                  <a:pt x="334" y="738"/>
                  <a:pt x="299" y="726"/>
                  <a:pt x="269" y="704"/>
                </a:cubicBezTo>
                <a:cubicBezTo>
                  <a:pt x="250" y="690"/>
                  <a:pt x="260" y="685"/>
                  <a:pt x="271" y="669"/>
                </a:cubicBezTo>
              </a:path>
              <a:path w="846" h="1077" extrusionOk="0">
                <a:moveTo>
                  <a:pt x="716" y="0"/>
                </a:moveTo>
                <a:cubicBezTo>
                  <a:pt x="760" y="46"/>
                  <a:pt x="778" y="98"/>
                  <a:pt x="797" y="159"/>
                </a:cubicBezTo>
                <a:cubicBezTo>
                  <a:pt x="832" y="273"/>
                  <a:pt x="846" y="397"/>
                  <a:pt x="845" y="516"/>
                </a:cubicBezTo>
                <a:cubicBezTo>
                  <a:pt x="843" y="662"/>
                  <a:pt x="828" y="831"/>
                  <a:pt x="769" y="967"/>
                </a:cubicBezTo>
                <a:cubicBezTo>
                  <a:pt x="756" y="997"/>
                  <a:pt x="729" y="1051"/>
                  <a:pt x="701" y="1072"/>
                </a:cubicBezTo>
                <a:cubicBezTo>
                  <a:pt x="696" y="1073"/>
                  <a:pt x="691" y="1075"/>
                  <a:pt x="686" y="107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29550" y="3217863"/>
            <a:ext cx="434975" cy="369887"/>
          </a:xfrm>
          <a:custGeom>
            <a:avLst/>
            <a:gdLst>
              <a:gd name="T0" fmla="*/ 2147483647 w 1209"/>
              <a:gd name="T1" fmla="*/ 2147483647 h 1027"/>
              <a:gd name="T2" fmla="*/ 2147483647 w 1209"/>
              <a:gd name="T3" fmla="*/ 2147483647 h 1027"/>
              <a:gd name="T4" fmla="*/ 2147483647 w 1209"/>
              <a:gd name="T5" fmla="*/ 2147483647 h 1027"/>
              <a:gd name="T6" fmla="*/ 2147483647 w 1209"/>
              <a:gd name="T7" fmla="*/ 2147483647 h 1027"/>
              <a:gd name="T8" fmla="*/ 2147483647 w 1209"/>
              <a:gd name="T9" fmla="*/ 2147483647 h 1027"/>
              <a:gd name="T10" fmla="*/ 2147483647 w 1209"/>
              <a:gd name="T11" fmla="*/ 2147483647 h 1027"/>
              <a:gd name="T12" fmla="*/ 2147483647 w 1209"/>
              <a:gd name="T13" fmla="*/ 2147483647 h 1027"/>
              <a:gd name="T14" fmla="*/ 2147483647 w 1209"/>
              <a:gd name="T15" fmla="*/ 2147483647 h 1027"/>
              <a:gd name="T16" fmla="*/ 2147483647 w 1209"/>
              <a:gd name="T17" fmla="*/ 2147483647 h 1027"/>
              <a:gd name="T18" fmla="*/ 2147483647 w 1209"/>
              <a:gd name="T19" fmla="*/ 2147483647 h 1027"/>
              <a:gd name="T20" fmla="*/ 2147483647 w 1209"/>
              <a:gd name="T21" fmla="*/ 2147483647 h 1027"/>
              <a:gd name="T22" fmla="*/ 2147483647 w 1209"/>
              <a:gd name="T23" fmla="*/ 2147483647 h 1027"/>
              <a:gd name="T24" fmla="*/ 2147483647 w 1209"/>
              <a:gd name="T25" fmla="*/ 2147483647 h 1027"/>
              <a:gd name="T26" fmla="*/ 2147483647 w 1209"/>
              <a:gd name="T27" fmla="*/ 2147483647 h 1027"/>
              <a:gd name="T28" fmla="*/ 2147483647 w 1209"/>
              <a:gd name="T29" fmla="*/ 2147483647 h 1027"/>
              <a:gd name="T30" fmla="*/ 2147483647 w 1209"/>
              <a:gd name="T31" fmla="*/ 2147483647 h 1027"/>
              <a:gd name="T32" fmla="*/ 2147483647 w 1209"/>
              <a:gd name="T33" fmla="*/ 2147483647 h 1027"/>
              <a:gd name="T34" fmla="*/ 2147483647 w 1209"/>
              <a:gd name="T35" fmla="*/ 2147483647 h 1027"/>
              <a:gd name="T36" fmla="*/ 2147483647 w 1209"/>
              <a:gd name="T37" fmla="*/ 2147483647 h 1027"/>
              <a:gd name="T38" fmla="*/ 2147483647 w 1209"/>
              <a:gd name="T39" fmla="*/ 2147483647 h 1027"/>
              <a:gd name="T40" fmla="*/ 2147483647 w 1209"/>
              <a:gd name="T41" fmla="*/ 2147483647 h 1027"/>
              <a:gd name="T42" fmla="*/ 2147483647 w 1209"/>
              <a:gd name="T43" fmla="*/ 2147483647 h 1027"/>
              <a:gd name="T44" fmla="*/ 2147483647 w 1209"/>
              <a:gd name="T45" fmla="*/ 2147483647 h 1027"/>
              <a:gd name="T46" fmla="*/ 2147483647 w 1209"/>
              <a:gd name="T47" fmla="*/ 2147483647 h 1027"/>
              <a:gd name="T48" fmla="*/ 2147483647 w 1209"/>
              <a:gd name="T49" fmla="*/ 2147483647 h 1027"/>
              <a:gd name="T50" fmla="*/ 2147483647 w 1209"/>
              <a:gd name="T51" fmla="*/ 2147483647 h 1027"/>
              <a:gd name="T52" fmla="*/ 2147483647 w 1209"/>
              <a:gd name="T53" fmla="*/ 2147483647 h 1027"/>
              <a:gd name="T54" fmla="*/ 2147483647 w 1209"/>
              <a:gd name="T55" fmla="*/ 2147483647 h 1027"/>
              <a:gd name="T56" fmla="*/ 2147483647 w 1209"/>
              <a:gd name="T57" fmla="*/ 2147483647 h 1027"/>
              <a:gd name="T58" fmla="*/ 2147483647 w 1209"/>
              <a:gd name="T59" fmla="*/ 2147483647 h 1027"/>
              <a:gd name="T60" fmla="*/ 2147483647 w 1209"/>
              <a:gd name="T61" fmla="*/ 2147483647 h 1027"/>
              <a:gd name="T62" fmla="*/ 2147483647 w 1209"/>
              <a:gd name="T63" fmla="*/ 2147483647 h 1027"/>
              <a:gd name="T64" fmla="*/ 2147483647 w 1209"/>
              <a:gd name="T65" fmla="*/ 2147483647 h 1027"/>
              <a:gd name="T66" fmla="*/ 2147483647 w 1209"/>
              <a:gd name="T67" fmla="*/ 2147483647 h 1027"/>
              <a:gd name="T68" fmla="*/ 2147483647 w 1209"/>
              <a:gd name="T69" fmla="*/ 2147483647 h 1027"/>
              <a:gd name="T70" fmla="*/ 2147483647 w 1209"/>
              <a:gd name="T71" fmla="*/ 2147483647 h 1027"/>
              <a:gd name="T72" fmla="*/ 2147483647 w 1209"/>
              <a:gd name="T73" fmla="*/ 2147483647 h 1027"/>
              <a:gd name="T74" fmla="*/ 2147483647 w 1209"/>
              <a:gd name="T75" fmla="*/ 2147483647 h 1027"/>
              <a:gd name="T76" fmla="*/ 2147483647 w 1209"/>
              <a:gd name="T77" fmla="*/ 2147483647 h 1027"/>
              <a:gd name="T78" fmla="*/ 2147483647 w 1209"/>
              <a:gd name="T79" fmla="*/ 2147483647 h 1027"/>
              <a:gd name="T80" fmla="*/ 2147483647 w 1209"/>
              <a:gd name="T81" fmla="*/ 2147483647 h 1027"/>
              <a:gd name="T82" fmla="*/ 2147483647 w 1209"/>
              <a:gd name="T83" fmla="*/ 2147483647 h 1027"/>
              <a:gd name="T84" fmla="*/ 2147483647 w 1209"/>
              <a:gd name="T85" fmla="*/ 2147483647 h 1027"/>
              <a:gd name="T86" fmla="*/ 2147483647 w 1209"/>
              <a:gd name="T87" fmla="*/ 2147483647 h 10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9"/>
              <a:gd name="T133" fmla="*/ 0 h 1027"/>
              <a:gd name="T134" fmla="*/ 1209 w 1209"/>
              <a:gd name="T135" fmla="*/ 1027 h 10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9" h="1027" extrusionOk="0">
                <a:moveTo>
                  <a:pt x="333" y="625"/>
                </a:moveTo>
                <a:cubicBezTo>
                  <a:pt x="343" y="611"/>
                  <a:pt x="352" y="590"/>
                  <a:pt x="353" y="570"/>
                </a:cubicBezTo>
                <a:cubicBezTo>
                  <a:pt x="354" y="549"/>
                  <a:pt x="350" y="527"/>
                  <a:pt x="335" y="511"/>
                </a:cubicBezTo>
                <a:cubicBezTo>
                  <a:pt x="311" y="487"/>
                  <a:pt x="291" y="526"/>
                  <a:pt x="280" y="543"/>
                </a:cubicBezTo>
                <a:cubicBezTo>
                  <a:pt x="255" y="580"/>
                  <a:pt x="243" y="622"/>
                  <a:pt x="233" y="665"/>
                </a:cubicBezTo>
                <a:cubicBezTo>
                  <a:pt x="223" y="711"/>
                  <a:pt x="217" y="757"/>
                  <a:pt x="224" y="804"/>
                </a:cubicBezTo>
                <a:cubicBezTo>
                  <a:pt x="228" y="834"/>
                  <a:pt x="239" y="859"/>
                  <a:pt x="263" y="878"/>
                </a:cubicBezTo>
                <a:cubicBezTo>
                  <a:pt x="284" y="894"/>
                  <a:pt x="297" y="890"/>
                  <a:pt x="318" y="879"/>
                </a:cubicBezTo>
                <a:cubicBezTo>
                  <a:pt x="335" y="870"/>
                  <a:pt x="341" y="866"/>
                  <a:pt x="349" y="855"/>
                </a:cubicBezTo>
              </a:path>
              <a:path w="1209" h="1027" extrusionOk="0">
                <a:moveTo>
                  <a:pt x="429" y="730"/>
                </a:moveTo>
                <a:cubicBezTo>
                  <a:pt x="413" y="760"/>
                  <a:pt x="396" y="799"/>
                  <a:pt x="401" y="836"/>
                </a:cubicBezTo>
                <a:cubicBezTo>
                  <a:pt x="405" y="870"/>
                  <a:pt x="423" y="894"/>
                  <a:pt x="452" y="910"/>
                </a:cubicBezTo>
                <a:cubicBezTo>
                  <a:pt x="482" y="926"/>
                  <a:pt x="512" y="924"/>
                  <a:pt x="543" y="914"/>
                </a:cubicBezTo>
                <a:cubicBezTo>
                  <a:pt x="570" y="905"/>
                  <a:pt x="590" y="887"/>
                  <a:pt x="599" y="860"/>
                </a:cubicBezTo>
                <a:cubicBezTo>
                  <a:pt x="609" y="829"/>
                  <a:pt x="599" y="791"/>
                  <a:pt x="591" y="761"/>
                </a:cubicBezTo>
                <a:cubicBezTo>
                  <a:pt x="579" y="718"/>
                  <a:pt x="560" y="676"/>
                  <a:pt x="549" y="632"/>
                </a:cubicBezTo>
                <a:cubicBezTo>
                  <a:pt x="541" y="601"/>
                  <a:pt x="534" y="564"/>
                  <a:pt x="537" y="531"/>
                </a:cubicBezTo>
                <a:cubicBezTo>
                  <a:pt x="539" y="508"/>
                  <a:pt x="550" y="494"/>
                  <a:pt x="569" y="483"/>
                </a:cubicBezTo>
                <a:cubicBezTo>
                  <a:pt x="590" y="471"/>
                  <a:pt x="608" y="469"/>
                  <a:pt x="631" y="471"/>
                </a:cubicBezTo>
                <a:cubicBezTo>
                  <a:pt x="659" y="473"/>
                  <a:pt x="685" y="486"/>
                  <a:pt x="704" y="507"/>
                </a:cubicBezTo>
                <a:cubicBezTo>
                  <a:pt x="733" y="539"/>
                  <a:pt x="749" y="581"/>
                  <a:pt x="759" y="622"/>
                </a:cubicBezTo>
                <a:cubicBezTo>
                  <a:pt x="772" y="674"/>
                  <a:pt x="778" y="728"/>
                  <a:pt x="781" y="782"/>
                </a:cubicBezTo>
                <a:cubicBezTo>
                  <a:pt x="782" y="798"/>
                  <a:pt x="784" y="811"/>
                  <a:pt x="787" y="826"/>
                </a:cubicBezTo>
                <a:cubicBezTo>
                  <a:pt x="800" y="802"/>
                  <a:pt x="810" y="779"/>
                  <a:pt x="820" y="753"/>
                </a:cubicBezTo>
                <a:cubicBezTo>
                  <a:pt x="836" y="714"/>
                  <a:pt x="850" y="675"/>
                  <a:pt x="864" y="635"/>
                </a:cubicBezTo>
                <a:cubicBezTo>
                  <a:pt x="871" y="616"/>
                  <a:pt x="877" y="596"/>
                  <a:pt x="884" y="577"/>
                </a:cubicBezTo>
                <a:cubicBezTo>
                  <a:pt x="896" y="607"/>
                  <a:pt x="897" y="637"/>
                  <a:pt x="901" y="669"/>
                </a:cubicBezTo>
                <a:cubicBezTo>
                  <a:pt x="905" y="703"/>
                  <a:pt x="907" y="779"/>
                  <a:pt x="935" y="804"/>
                </a:cubicBezTo>
                <a:cubicBezTo>
                  <a:pt x="962" y="829"/>
                  <a:pt x="980" y="790"/>
                  <a:pt x="992" y="772"/>
                </a:cubicBezTo>
              </a:path>
              <a:path w="1209" h="1027" extrusionOk="0">
                <a:moveTo>
                  <a:pt x="1141" y="452"/>
                </a:moveTo>
                <a:cubicBezTo>
                  <a:pt x="1140" y="471"/>
                  <a:pt x="1125" y="466"/>
                  <a:pt x="1106" y="472"/>
                </a:cubicBezTo>
                <a:cubicBezTo>
                  <a:pt x="1087" y="478"/>
                  <a:pt x="1070" y="485"/>
                  <a:pt x="1064" y="506"/>
                </a:cubicBezTo>
                <a:cubicBezTo>
                  <a:pt x="1056" y="534"/>
                  <a:pt x="1082" y="559"/>
                  <a:pt x="1099" y="578"/>
                </a:cubicBezTo>
                <a:cubicBezTo>
                  <a:pt x="1126" y="608"/>
                  <a:pt x="1158" y="635"/>
                  <a:pt x="1183" y="667"/>
                </a:cubicBezTo>
                <a:cubicBezTo>
                  <a:pt x="1198" y="687"/>
                  <a:pt x="1219" y="715"/>
                  <a:pt x="1206" y="742"/>
                </a:cubicBezTo>
                <a:cubicBezTo>
                  <a:pt x="1197" y="760"/>
                  <a:pt x="1171" y="775"/>
                  <a:pt x="1152" y="777"/>
                </a:cubicBezTo>
                <a:cubicBezTo>
                  <a:pt x="1136" y="779"/>
                  <a:pt x="1108" y="771"/>
                  <a:pt x="1096" y="760"/>
                </a:cubicBezTo>
                <a:cubicBezTo>
                  <a:pt x="1085" y="745"/>
                  <a:pt x="1081" y="742"/>
                  <a:pt x="1084" y="729"/>
                </a:cubicBezTo>
              </a:path>
              <a:path w="1209" h="1027" extrusionOk="0">
                <a:moveTo>
                  <a:pt x="87" y="10"/>
                </a:moveTo>
                <a:cubicBezTo>
                  <a:pt x="80" y="15"/>
                  <a:pt x="65" y="32"/>
                  <a:pt x="57" y="69"/>
                </a:cubicBezTo>
                <a:cubicBezTo>
                  <a:pt x="13" y="284"/>
                  <a:pt x="-30" y="536"/>
                  <a:pt x="14" y="753"/>
                </a:cubicBezTo>
                <a:cubicBezTo>
                  <a:pt x="28" y="823"/>
                  <a:pt x="55" y="883"/>
                  <a:pt x="97" y="940"/>
                </a:cubicBezTo>
                <a:cubicBezTo>
                  <a:pt x="118" y="968"/>
                  <a:pt x="142" y="992"/>
                  <a:pt x="167" y="1016"/>
                </a:cubicBezTo>
                <a:cubicBezTo>
                  <a:pt x="171" y="1019"/>
                  <a:pt x="174" y="1023"/>
                  <a:pt x="178" y="102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04225" y="3232150"/>
            <a:ext cx="530225" cy="276225"/>
          </a:xfrm>
          <a:custGeom>
            <a:avLst/>
            <a:gdLst>
              <a:gd name="T0" fmla="*/ 2147483647 w 1475"/>
              <a:gd name="T1" fmla="*/ 2147483647 h 768"/>
              <a:gd name="T2" fmla="*/ 2147483647 w 1475"/>
              <a:gd name="T3" fmla="*/ 2147483647 h 768"/>
              <a:gd name="T4" fmla="*/ 2147483647 w 1475"/>
              <a:gd name="T5" fmla="*/ 2147483647 h 768"/>
              <a:gd name="T6" fmla="*/ 2147483647 w 1475"/>
              <a:gd name="T7" fmla="*/ 2147483647 h 768"/>
              <a:gd name="T8" fmla="*/ 2147483647 w 1475"/>
              <a:gd name="T9" fmla="*/ 2147483647 h 768"/>
              <a:gd name="T10" fmla="*/ 2147483647 w 1475"/>
              <a:gd name="T11" fmla="*/ 2147483647 h 768"/>
              <a:gd name="T12" fmla="*/ 2147483647 w 1475"/>
              <a:gd name="T13" fmla="*/ 2147483647 h 768"/>
              <a:gd name="T14" fmla="*/ 2147483647 w 1475"/>
              <a:gd name="T15" fmla="*/ 2147483647 h 768"/>
              <a:gd name="T16" fmla="*/ 2147483647 w 1475"/>
              <a:gd name="T17" fmla="*/ 2147483647 h 768"/>
              <a:gd name="T18" fmla="*/ 2147483647 w 1475"/>
              <a:gd name="T19" fmla="*/ 2147483647 h 768"/>
              <a:gd name="T20" fmla="*/ 2147483647 w 1475"/>
              <a:gd name="T21" fmla="*/ 2147483647 h 768"/>
              <a:gd name="T22" fmla="*/ 2147483647 w 1475"/>
              <a:gd name="T23" fmla="*/ 2147483647 h 768"/>
              <a:gd name="T24" fmla="*/ 2147483647 w 1475"/>
              <a:gd name="T25" fmla="*/ 2147483647 h 768"/>
              <a:gd name="T26" fmla="*/ 2147483647 w 1475"/>
              <a:gd name="T27" fmla="*/ 2147483647 h 768"/>
              <a:gd name="T28" fmla="*/ 2147483647 w 1475"/>
              <a:gd name="T29" fmla="*/ 2147483647 h 768"/>
              <a:gd name="T30" fmla="*/ 2147483647 w 1475"/>
              <a:gd name="T31" fmla="*/ 2147483647 h 768"/>
              <a:gd name="T32" fmla="*/ 2147483647 w 1475"/>
              <a:gd name="T33" fmla="*/ 2147483647 h 768"/>
              <a:gd name="T34" fmla="*/ 2147483647 w 1475"/>
              <a:gd name="T35" fmla="*/ 2147483647 h 768"/>
              <a:gd name="T36" fmla="*/ 2147483647 w 1475"/>
              <a:gd name="T37" fmla="*/ 2147483647 h 768"/>
              <a:gd name="T38" fmla="*/ 2147483647 w 1475"/>
              <a:gd name="T39" fmla="*/ 2147483647 h 768"/>
              <a:gd name="T40" fmla="*/ 2147483647 w 1475"/>
              <a:gd name="T41" fmla="*/ 2147483647 h 768"/>
              <a:gd name="T42" fmla="*/ 2147483647 w 1475"/>
              <a:gd name="T43" fmla="*/ 2147483647 h 768"/>
              <a:gd name="T44" fmla="*/ 2147483647 w 1475"/>
              <a:gd name="T45" fmla="*/ 2147483647 h 768"/>
              <a:gd name="T46" fmla="*/ 2147483647 w 1475"/>
              <a:gd name="T47" fmla="*/ 2147483647 h 768"/>
              <a:gd name="T48" fmla="*/ 2147483647 w 1475"/>
              <a:gd name="T49" fmla="*/ 2147483647 h 768"/>
              <a:gd name="T50" fmla="*/ 2147483647 w 1475"/>
              <a:gd name="T51" fmla="*/ 2147483647 h 768"/>
              <a:gd name="T52" fmla="*/ 2147483647 w 1475"/>
              <a:gd name="T53" fmla="*/ 2147483647 h 768"/>
              <a:gd name="T54" fmla="*/ 2147483647 w 1475"/>
              <a:gd name="T55" fmla="*/ 2147483647 h 768"/>
              <a:gd name="T56" fmla="*/ 2147483647 w 1475"/>
              <a:gd name="T57" fmla="*/ 2147483647 h 768"/>
              <a:gd name="T58" fmla="*/ 2147483647 w 1475"/>
              <a:gd name="T59" fmla="*/ 2147483647 h 768"/>
              <a:gd name="T60" fmla="*/ 2147483647 w 1475"/>
              <a:gd name="T61" fmla="*/ 2147483647 h 768"/>
              <a:gd name="T62" fmla="*/ 2147483647 w 1475"/>
              <a:gd name="T63" fmla="*/ 2147483647 h 768"/>
              <a:gd name="T64" fmla="*/ 2147483647 w 1475"/>
              <a:gd name="T65" fmla="*/ 2147483647 h 768"/>
              <a:gd name="T66" fmla="*/ 2147483647 w 1475"/>
              <a:gd name="T67" fmla="*/ 2147483647 h 768"/>
              <a:gd name="T68" fmla="*/ 2147483647 w 1475"/>
              <a:gd name="T69" fmla="*/ 2147483647 h 768"/>
              <a:gd name="T70" fmla="*/ 2147483647 w 1475"/>
              <a:gd name="T71" fmla="*/ 2147483647 h 7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75"/>
              <a:gd name="T109" fmla="*/ 0 h 768"/>
              <a:gd name="T110" fmla="*/ 1475 w 1475"/>
              <a:gd name="T111" fmla="*/ 768 h 7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75" h="768" extrusionOk="0">
                <a:moveTo>
                  <a:pt x="19" y="21"/>
                </a:moveTo>
                <a:cubicBezTo>
                  <a:pt x="29" y="-17"/>
                  <a:pt x="22" y="27"/>
                  <a:pt x="23" y="44"/>
                </a:cubicBezTo>
                <a:cubicBezTo>
                  <a:pt x="26" y="103"/>
                  <a:pt x="22" y="163"/>
                  <a:pt x="20" y="222"/>
                </a:cubicBezTo>
                <a:cubicBezTo>
                  <a:pt x="18" y="301"/>
                  <a:pt x="17" y="380"/>
                  <a:pt x="12" y="459"/>
                </a:cubicBezTo>
                <a:cubicBezTo>
                  <a:pt x="9" y="513"/>
                  <a:pt x="8" y="567"/>
                  <a:pt x="3" y="620"/>
                </a:cubicBezTo>
                <a:cubicBezTo>
                  <a:pt x="1" y="646"/>
                  <a:pt x="-10" y="671"/>
                  <a:pt x="14" y="638"/>
                </a:cubicBezTo>
              </a:path>
              <a:path w="1475" h="768" extrusionOk="0">
                <a:moveTo>
                  <a:pt x="119" y="490"/>
                </a:moveTo>
                <a:cubicBezTo>
                  <a:pt x="116" y="519"/>
                  <a:pt x="115" y="550"/>
                  <a:pt x="119" y="579"/>
                </a:cubicBezTo>
                <a:cubicBezTo>
                  <a:pt x="123" y="605"/>
                  <a:pt x="127" y="633"/>
                  <a:pt x="155" y="643"/>
                </a:cubicBezTo>
                <a:cubicBezTo>
                  <a:pt x="182" y="653"/>
                  <a:pt x="208" y="643"/>
                  <a:pt x="233" y="634"/>
                </a:cubicBezTo>
                <a:cubicBezTo>
                  <a:pt x="256" y="626"/>
                  <a:pt x="274" y="614"/>
                  <a:pt x="283" y="591"/>
                </a:cubicBezTo>
                <a:cubicBezTo>
                  <a:pt x="291" y="572"/>
                  <a:pt x="275" y="555"/>
                  <a:pt x="260" y="545"/>
                </a:cubicBezTo>
                <a:cubicBezTo>
                  <a:pt x="238" y="531"/>
                  <a:pt x="211" y="523"/>
                  <a:pt x="186" y="519"/>
                </a:cubicBezTo>
                <a:cubicBezTo>
                  <a:pt x="162" y="516"/>
                  <a:pt x="161" y="517"/>
                  <a:pt x="147" y="500"/>
                </a:cubicBezTo>
              </a:path>
              <a:path w="1475" h="768" extrusionOk="0">
                <a:moveTo>
                  <a:pt x="466" y="669"/>
                </a:moveTo>
                <a:cubicBezTo>
                  <a:pt x="476" y="676"/>
                  <a:pt x="468" y="681"/>
                  <a:pt x="489" y="644"/>
                </a:cubicBezTo>
                <a:cubicBezTo>
                  <a:pt x="515" y="598"/>
                  <a:pt x="544" y="552"/>
                  <a:pt x="566" y="504"/>
                </a:cubicBezTo>
                <a:cubicBezTo>
                  <a:pt x="595" y="440"/>
                  <a:pt x="620" y="371"/>
                  <a:pt x="638" y="303"/>
                </a:cubicBezTo>
                <a:cubicBezTo>
                  <a:pt x="655" y="238"/>
                  <a:pt x="671" y="170"/>
                  <a:pt x="683" y="104"/>
                </a:cubicBezTo>
                <a:cubicBezTo>
                  <a:pt x="684" y="98"/>
                  <a:pt x="684" y="91"/>
                  <a:pt x="685" y="85"/>
                </a:cubicBezTo>
                <a:cubicBezTo>
                  <a:pt x="694" y="124"/>
                  <a:pt x="697" y="161"/>
                  <a:pt x="700" y="203"/>
                </a:cubicBezTo>
                <a:cubicBezTo>
                  <a:pt x="706" y="279"/>
                  <a:pt x="722" y="356"/>
                  <a:pt x="737" y="431"/>
                </a:cubicBezTo>
                <a:cubicBezTo>
                  <a:pt x="754" y="515"/>
                  <a:pt x="777" y="599"/>
                  <a:pt x="800" y="682"/>
                </a:cubicBezTo>
                <a:cubicBezTo>
                  <a:pt x="810" y="717"/>
                  <a:pt x="814" y="720"/>
                  <a:pt x="795" y="686"/>
                </a:cubicBezTo>
              </a:path>
              <a:path w="1475" h="768" extrusionOk="0">
                <a:moveTo>
                  <a:pt x="577" y="497"/>
                </a:moveTo>
                <a:cubicBezTo>
                  <a:pt x="611" y="514"/>
                  <a:pt x="639" y="525"/>
                  <a:pt x="678" y="525"/>
                </a:cubicBezTo>
                <a:cubicBezTo>
                  <a:pt x="715" y="525"/>
                  <a:pt x="741" y="514"/>
                  <a:pt x="767" y="492"/>
                </a:cubicBezTo>
              </a:path>
              <a:path w="1475" h="768" extrusionOk="0">
                <a:moveTo>
                  <a:pt x="1060" y="439"/>
                </a:moveTo>
                <a:cubicBezTo>
                  <a:pt x="987" y="413"/>
                  <a:pt x="966" y="427"/>
                  <a:pt x="928" y="507"/>
                </a:cubicBezTo>
                <a:cubicBezTo>
                  <a:pt x="916" y="531"/>
                  <a:pt x="889" y="619"/>
                  <a:pt x="920" y="639"/>
                </a:cubicBezTo>
                <a:cubicBezTo>
                  <a:pt x="936" y="638"/>
                  <a:pt x="951" y="638"/>
                  <a:pt x="967" y="637"/>
                </a:cubicBezTo>
              </a:path>
              <a:path w="1475" h="768" extrusionOk="0">
                <a:moveTo>
                  <a:pt x="1295" y="0"/>
                </a:moveTo>
                <a:cubicBezTo>
                  <a:pt x="1358" y="69"/>
                  <a:pt x="1402" y="136"/>
                  <a:pt x="1430" y="227"/>
                </a:cubicBezTo>
                <a:cubicBezTo>
                  <a:pt x="1454" y="306"/>
                  <a:pt x="1469" y="393"/>
                  <a:pt x="1474" y="476"/>
                </a:cubicBezTo>
                <a:cubicBezTo>
                  <a:pt x="1479" y="565"/>
                  <a:pt x="1454" y="686"/>
                  <a:pt x="1380" y="743"/>
                </a:cubicBezTo>
                <a:cubicBezTo>
                  <a:pt x="1363" y="751"/>
                  <a:pt x="1345" y="759"/>
                  <a:pt x="1328" y="76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5363" y="3286125"/>
            <a:ext cx="182562" cy="303213"/>
          </a:xfrm>
          <a:custGeom>
            <a:avLst/>
            <a:gdLst>
              <a:gd name="T0" fmla="*/ 2147483647 w 507"/>
              <a:gd name="T1" fmla="*/ 2147483647 h 842"/>
              <a:gd name="T2" fmla="*/ 2147483647 w 507"/>
              <a:gd name="T3" fmla="*/ 2147483647 h 842"/>
              <a:gd name="T4" fmla="*/ 2147483647 w 507"/>
              <a:gd name="T5" fmla="*/ 2147483647 h 842"/>
              <a:gd name="T6" fmla="*/ 2147483647 w 507"/>
              <a:gd name="T7" fmla="*/ 2147483647 h 842"/>
              <a:gd name="T8" fmla="*/ 2147483647 w 507"/>
              <a:gd name="T9" fmla="*/ 2147483647 h 842"/>
              <a:gd name="T10" fmla="*/ 2147483647 w 507"/>
              <a:gd name="T11" fmla="*/ 2147483647 h 842"/>
              <a:gd name="T12" fmla="*/ 2147483647 w 507"/>
              <a:gd name="T13" fmla="*/ 2147483647 h 842"/>
              <a:gd name="T14" fmla="*/ 2147483647 w 507"/>
              <a:gd name="T15" fmla="*/ 2147483647 h 842"/>
              <a:gd name="T16" fmla="*/ 2147483647 w 507"/>
              <a:gd name="T17" fmla="*/ 2147483647 h 842"/>
              <a:gd name="T18" fmla="*/ 2147483647 w 507"/>
              <a:gd name="T19" fmla="*/ 2147483647 h 842"/>
              <a:gd name="T20" fmla="*/ 2147483647 w 507"/>
              <a:gd name="T21" fmla="*/ 2147483647 h 842"/>
              <a:gd name="T22" fmla="*/ 2147483647 w 507"/>
              <a:gd name="T23" fmla="*/ 2147483647 h 842"/>
              <a:gd name="T24" fmla="*/ 2147483647 w 507"/>
              <a:gd name="T25" fmla="*/ 2147483647 h 842"/>
              <a:gd name="T26" fmla="*/ 2147483647 w 507"/>
              <a:gd name="T27" fmla="*/ 2147483647 h 842"/>
              <a:gd name="T28" fmla="*/ 2147483647 w 507"/>
              <a:gd name="T29" fmla="*/ 2147483647 h 842"/>
              <a:gd name="T30" fmla="*/ 2147483647 w 507"/>
              <a:gd name="T31" fmla="*/ 2147483647 h 842"/>
              <a:gd name="T32" fmla="*/ 2147483647 w 507"/>
              <a:gd name="T33" fmla="*/ 2147483647 h 842"/>
              <a:gd name="T34" fmla="*/ 2147483647 w 507"/>
              <a:gd name="T35" fmla="*/ 2147483647 h 842"/>
              <a:gd name="T36" fmla="*/ 2147483647 w 507"/>
              <a:gd name="T37" fmla="*/ 2147483647 h 842"/>
              <a:gd name="T38" fmla="*/ 2147483647 w 507"/>
              <a:gd name="T39" fmla="*/ 2147483647 h 842"/>
              <a:gd name="T40" fmla="*/ 2147483647 w 507"/>
              <a:gd name="T41" fmla="*/ 2147483647 h 842"/>
              <a:gd name="T42" fmla="*/ 2147483647 w 507"/>
              <a:gd name="T43" fmla="*/ 2147483647 h 842"/>
              <a:gd name="T44" fmla="*/ 2147483647 w 507"/>
              <a:gd name="T45" fmla="*/ 2147483647 h 842"/>
              <a:gd name="T46" fmla="*/ 2147483647 w 507"/>
              <a:gd name="T47" fmla="*/ 2147483647 h 842"/>
              <a:gd name="T48" fmla="*/ 2147483647 w 507"/>
              <a:gd name="T49" fmla="*/ 2147483647 h 842"/>
              <a:gd name="T50" fmla="*/ 2147483647 w 507"/>
              <a:gd name="T51" fmla="*/ 2147483647 h 842"/>
              <a:gd name="T52" fmla="*/ 2147483647 w 507"/>
              <a:gd name="T53" fmla="*/ 2147483647 h 842"/>
              <a:gd name="T54" fmla="*/ 2147483647 w 507"/>
              <a:gd name="T55" fmla="*/ 2147483647 h 842"/>
              <a:gd name="T56" fmla="*/ 2147483647 w 507"/>
              <a:gd name="T57" fmla="*/ 2147483647 h 842"/>
              <a:gd name="T58" fmla="*/ 2147483647 w 507"/>
              <a:gd name="T59" fmla="*/ 2147483647 h 842"/>
              <a:gd name="T60" fmla="*/ 2147483647 w 507"/>
              <a:gd name="T61" fmla="*/ 2147483647 h 842"/>
              <a:gd name="T62" fmla="*/ 2147483647 w 507"/>
              <a:gd name="T63" fmla="*/ 2147483647 h 8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7"/>
              <a:gd name="T97" fmla="*/ 0 h 842"/>
              <a:gd name="T98" fmla="*/ 507 w 507"/>
              <a:gd name="T99" fmla="*/ 842 h 8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7" h="842" extrusionOk="0">
                <a:moveTo>
                  <a:pt x="222" y="0"/>
                </a:moveTo>
                <a:cubicBezTo>
                  <a:pt x="234" y="30"/>
                  <a:pt x="233" y="24"/>
                  <a:pt x="208" y="55"/>
                </a:cubicBezTo>
                <a:cubicBezTo>
                  <a:pt x="169" y="103"/>
                  <a:pt x="133" y="151"/>
                  <a:pt x="100" y="203"/>
                </a:cubicBezTo>
                <a:cubicBezTo>
                  <a:pt x="52" y="279"/>
                  <a:pt x="19" y="359"/>
                  <a:pt x="6" y="449"/>
                </a:cubicBezTo>
                <a:cubicBezTo>
                  <a:pt x="-7" y="533"/>
                  <a:pt x="1" y="610"/>
                  <a:pt x="35" y="688"/>
                </a:cubicBezTo>
                <a:cubicBezTo>
                  <a:pt x="61" y="747"/>
                  <a:pt x="109" y="806"/>
                  <a:pt x="169" y="832"/>
                </a:cubicBezTo>
                <a:cubicBezTo>
                  <a:pt x="195" y="843"/>
                  <a:pt x="218" y="845"/>
                  <a:pt x="236" y="823"/>
                </a:cubicBezTo>
                <a:cubicBezTo>
                  <a:pt x="238" y="817"/>
                  <a:pt x="239" y="810"/>
                  <a:pt x="241" y="804"/>
                </a:cubicBezTo>
              </a:path>
              <a:path w="507" h="842" extrusionOk="0">
                <a:moveTo>
                  <a:pt x="295" y="623"/>
                </a:moveTo>
                <a:cubicBezTo>
                  <a:pt x="312" y="629"/>
                  <a:pt x="311" y="609"/>
                  <a:pt x="312" y="587"/>
                </a:cubicBezTo>
                <a:cubicBezTo>
                  <a:pt x="314" y="556"/>
                  <a:pt x="312" y="524"/>
                  <a:pt x="311" y="493"/>
                </a:cubicBezTo>
                <a:cubicBezTo>
                  <a:pt x="310" y="459"/>
                  <a:pt x="311" y="425"/>
                  <a:pt x="310" y="391"/>
                </a:cubicBezTo>
                <a:cubicBezTo>
                  <a:pt x="310" y="378"/>
                  <a:pt x="310" y="365"/>
                  <a:pt x="310" y="352"/>
                </a:cubicBezTo>
                <a:cubicBezTo>
                  <a:pt x="316" y="368"/>
                  <a:pt x="323" y="382"/>
                  <a:pt x="330" y="397"/>
                </a:cubicBezTo>
                <a:cubicBezTo>
                  <a:pt x="340" y="419"/>
                  <a:pt x="353" y="441"/>
                  <a:pt x="368" y="460"/>
                </a:cubicBezTo>
                <a:cubicBezTo>
                  <a:pt x="381" y="476"/>
                  <a:pt x="397" y="497"/>
                  <a:pt x="412" y="511"/>
                </a:cubicBezTo>
                <a:cubicBezTo>
                  <a:pt x="423" y="518"/>
                  <a:pt x="426" y="519"/>
                  <a:pt x="427" y="528"/>
                </a:cubicBezTo>
                <a:cubicBezTo>
                  <a:pt x="417" y="513"/>
                  <a:pt x="409" y="501"/>
                  <a:pt x="408" y="482"/>
                </a:cubicBezTo>
                <a:cubicBezTo>
                  <a:pt x="408" y="476"/>
                  <a:pt x="408" y="469"/>
                  <a:pt x="408" y="463"/>
                </a:cubicBezTo>
              </a:path>
              <a:path w="507" h="842" extrusionOk="0">
                <a:moveTo>
                  <a:pt x="506" y="313"/>
                </a:moveTo>
                <a:cubicBezTo>
                  <a:pt x="500" y="334"/>
                  <a:pt x="488" y="333"/>
                  <a:pt x="471" y="348"/>
                </a:cubicBezTo>
                <a:cubicBezTo>
                  <a:pt x="445" y="372"/>
                  <a:pt x="417" y="391"/>
                  <a:pt x="390" y="413"/>
                </a:cubicBezTo>
                <a:cubicBezTo>
                  <a:pt x="359" y="438"/>
                  <a:pt x="328" y="465"/>
                  <a:pt x="298" y="492"/>
                </a:cubicBezTo>
                <a:cubicBezTo>
                  <a:pt x="278" y="510"/>
                  <a:pt x="259" y="527"/>
                  <a:pt x="244" y="549"/>
                </a:cubicBezTo>
                <a:cubicBezTo>
                  <a:pt x="230" y="568"/>
                  <a:pt x="231" y="571"/>
                  <a:pt x="227" y="545"/>
                </a:cubicBezTo>
              </a:path>
              <a:path w="507" h="842" extrusionOk="0">
                <a:moveTo>
                  <a:pt x="239" y="361"/>
                </a:moveTo>
                <a:cubicBezTo>
                  <a:pt x="251" y="375"/>
                  <a:pt x="258" y="388"/>
                  <a:pt x="265" y="405"/>
                </a:cubicBezTo>
                <a:cubicBezTo>
                  <a:pt x="273" y="426"/>
                  <a:pt x="276" y="449"/>
                  <a:pt x="285" y="470"/>
                </a:cubicBezTo>
                <a:cubicBezTo>
                  <a:pt x="302" y="511"/>
                  <a:pt x="331" y="547"/>
                  <a:pt x="360" y="580"/>
                </a:cubicBezTo>
                <a:cubicBezTo>
                  <a:pt x="383" y="606"/>
                  <a:pt x="409" y="626"/>
                  <a:pt x="435" y="648"/>
                </a:cubicBezTo>
                <a:cubicBezTo>
                  <a:pt x="448" y="659"/>
                  <a:pt x="465" y="682"/>
                  <a:pt x="483" y="670"/>
                </a:cubicBezTo>
                <a:cubicBezTo>
                  <a:pt x="485" y="667"/>
                  <a:pt x="487" y="663"/>
                  <a:pt x="489" y="66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95738" y="3273425"/>
            <a:ext cx="339725" cy="330200"/>
          </a:xfrm>
          <a:custGeom>
            <a:avLst/>
            <a:gdLst>
              <a:gd name="T0" fmla="*/ 2147483647 w 943"/>
              <a:gd name="T1" fmla="*/ 2147483647 h 919"/>
              <a:gd name="T2" fmla="*/ 2147483647 w 943"/>
              <a:gd name="T3" fmla="*/ 2147483647 h 919"/>
              <a:gd name="T4" fmla="*/ 2147483647 w 943"/>
              <a:gd name="T5" fmla="*/ 2147483647 h 919"/>
              <a:gd name="T6" fmla="*/ 2147483647 w 943"/>
              <a:gd name="T7" fmla="*/ 2147483647 h 919"/>
              <a:gd name="T8" fmla="*/ 2147483647 w 943"/>
              <a:gd name="T9" fmla="*/ 2147483647 h 919"/>
              <a:gd name="T10" fmla="*/ 2147483647 w 943"/>
              <a:gd name="T11" fmla="*/ 2147483647 h 919"/>
              <a:gd name="T12" fmla="*/ 2147483647 w 943"/>
              <a:gd name="T13" fmla="*/ 2147483647 h 919"/>
              <a:gd name="T14" fmla="*/ 2147483647 w 943"/>
              <a:gd name="T15" fmla="*/ 2147483647 h 919"/>
              <a:gd name="T16" fmla="*/ 2147483647 w 943"/>
              <a:gd name="T17" fmla="*/ 2147483647 h 919"/>
              <a:gd name="T18" fmla="*/ 2147483647 w 943"/>
              <a:gd name="T19" fmla="*/ 2147483647 h 919"/>
              <a:gd name="T20" fmla="*/ 2147483647 w 943"/>
              <a:gd name="T21" fmla="*/ 2147483647 h 919"/>
              <a:gd name="T22" fmla="*/ 2147483647 w 943"/>
              <a:gd name="T23" fmla="*/ 2147483647 h 919"/>
              <a:gd name="T24" fmla="*/ 2147483647 w 943"/>
              <a:gd name="T25" fmla="*/ 2147483647 h 919"/>
              <a:gd name="T26" fmla="*/ 2147483647 w 943"/>
              <a:gd name="T27" fmla="*/ 2147483647 h 919"/>
              <a:gd name="T28" fmla="*/ 2147483647 w 943"/>
              <a:gd name="T29" fmla="*/ 2147483647 h 919"/>
              <a:gd name="T30" fmla="*/ 2147483647 w 943"/>
              <a:gd name="T31" fmla="*/ 2147483647 h 919"/>
              <a:gd name="T32" fmla="*/ 2147483647 w 943"/>
              <a:gd name="T33" fmla="*/ 2147483647 h 919"/>
              <a:gd name="T34" fmla="*/ 2147483647 w 943"/>
              <a:gd name="T35" fmla="*/ 2147483647 h 919"/>
              <a:gd name="T36" fmla="*/ 2147483647 w 943"/>
              <a:gd name="T37" fmla="*/ 2147483647 h 919"/>
              <a:gd name="T38" fmla="*/ 2147483647 w 943"/>
              <a:gd name="T39" fmla="*/ 2147483647 h 919"/>
              <a:gd name="T40" fmla="*/ 2147483647 w 943"/>
              <a:gd name="T41" fmla="*/ 2147483647 h 919"/>
              <a:gd name="T42" fmla="*/ 2147483647 w 943"/>
              <a:gd name="T43" fmla="*/ 2147483647 h 919"/>
              <a:gd name="T44" fmla="*/ 2147483647 w 943"/>
              <a:gd name="T45" fmla="*/ 2147483647 h 919"/>
              <a:gd name="T46" fmla="*/ 2147483647 w 943"/>
              <a:gd name="T47" fmla="*/ 2147483647 h 919"/>
              <a:gd name="T48" fmla="*/ 2147483647 w 943"/>
              <a:gd name="T49" fmla="*/ 2147483647 h 919"/>
              <a:gd name="T50" fmla="*/ 2147483647 w 943"/>
              <a:gd name="T51" fmla="*/ 2147483647 h 919"/>
              <a:gd name="T52" fmla="*/ 2147483647 w 943"/>
              <a:gd name="T53" fmla="*/ 2147483647 h 919"/>
              <a:gd name="T54" fmla="*/ 2147483647 w 943"/>
              <a:gd name="T55" fmla="*/ 2147483647 h 919"/>
              <a:gd name="T56" fmla="*/ 2147483647 w 943"/>
              <a:gd name="T57" fmla="*/ 2147483647 h 919"/>
              <a:gd name="T58" fmla="*/ 2147483647 w 943"/>
              <a:gd name="T59" fmla="*/ 2147483647 h 919"/>
              <a:gd name="T60" fmla="*/ 2147483647 w 943"/>
              <a:gd name="T61" fmla="*/ 2147483647 h 919"/>
              <a:gd name="T62" fmla="*/ 2147483647 w 943"/>
              <a:gd name="T63" fmla="*/ 2147483647 h 919"/>
              <a:gd name="T64" fmla="*/ 2147483647 w 943"/>
              <a:gd name="T65" fmla="*/ 2147483647 h 919"/>
              <a:gd name="T66" fmla="*/ 2147483647 w 943"/>
              <a:gd name="T67" fmla="*/ 2147483647 h 919"/>
              <a:gd name="T68" fmla="*/ 2147483647 w 943"/>
              <a:gd name="T69" fmla="*/ 2147483647 h 9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3"/>
              <a:gd name="T106" fmla="*/ 0 h 919"/>
              <a:gd name="T107" fmla="*/ 943 w 943"/>
              <a:gd name="T108" fmla="*/ 919 h 9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3" h="919" extrusionOk="0">
                <a:moveTo>
                  <a:pt x="295" y="242"/>
                </a:moveTo>
                <a:cubicBezTo>
                  <a:pt x="285" y="218"/>
                  <a:pt x="280" y="215"/>
                  <a:pt x="255" y="223"/>
                </a:cubicBezTo>
                <a:cubicBezTo>
                  <a:pt x="230" y="231"/>
                  <a:pt x="206" y="269"/>
                  <a:pt x="191" y="288"/>
                </a:cubicBezTo>
                <a:cubicBezTo>
                  <a:pt x="129" y="369"/>
                  <a:pt x="87" y="463"/>
                  <a:pt x="48" y="557"/>
                </a:cubicBezTo>
                <a:cubicBezTo>
                  <a:pt x="35" y="589"/>
                  <a:pt x="30" y="635"/>
                  <a:pt x="12" y="664"/>
                </a:cubicBezTo>
                <a:cubicBezTo>
                  <a:pt x="5" y="674"/>
                  <a:pt x="4" y="655"/>
                  <a:pt x="3" y="643"/>
                </a:cubicBezTo>
              </a:path>
              <a:path w="943" h="919" extrusionOk="0">
                <a:moveTo>
                  <a:pt x="199" y="165"/>
                </a:moveTo>
                <a:cubicBezTo>
                  <a:pt x="207" y="147"/>
                  <a:pt x="209" y="142"/>
                  <a:pt x="214" y="130"/>
                </a:cubicBezTo>
                <a:cubicBezTo>
                  <a:pt x="220" y="162"/>
                  <a:pt x="211" y="199"/>
                  <a:pt x="208" y="233"/>
                </a:cubicBezTo>
                <a:cubicBezTo>
                  <a:pt x="201" y="308"/>
                  <a:pt x="196" y="384"/>
                  <a:pt x="196" y="459"/>
                </a:cubicBezTo>
                <a:cubicBezTo>
                  <a:pt x="196" y="522"/>
                  <a:pt x="202" y="584"/>
                  <a:pt x="211" y="646"/>
                </a:cubicBezTo>
                <a:cubicBezTo>
                  <a:pt x="212" y="650"/>
                  <a:pt x="223" y="709"/>
                  <a:pt x="226" y="684"/>
                </a:cubicBezTo>
              </a:path>
              <a:path w="943" h="919" extrusionOk="0">
                <a:moveTo>
                  <a:pt x="119" y="542"/>
                </a:moveTo>
                <a:cubicBezTo>
                  <a:pt x="146" y="540"/>
                  <a:pt x="171" y="549"/>
                  <a:pt x="199" y="542"/>
                </a:cubicBezTo>
                <a:cubicBezTo>
                  <a:pt x="228" y="535"/>
                  <a:pt x="250" y="523"/>
                  <a:pt x="276" y="510"/>
                </a:cubicBezTo>
              </a:path>
              <a:path w="943" h="919" extrusionOk="0">
                <a:moveTo>
                  <a:pt x="456" y="541"/>
                </a:moveTo>
                <a:cubicBezTo>
                  <a:pt x="463" y="522"/>
                  <a:pt x="468" y="499"/>
                  <a:pt x="449" y="482"/>
                </a:cubicBezTo>
                <a:cubicBezTo>
                  <a:pt x="427" y="462"/>
                  <a:pt x="404" y="472"/>
                  <a:pt x="386" y="489"/>
                </a:cubicBezTo>
                <a:cubicBezTo>
                  <a:pt x="360" y="513"/>
                  <a:pt x="347" y="548"/>
                  <a:pt x="338" y="581"/>
                </a:cubicBezTo>
                <a:cubicBezTo>
                  <a:pt x="331" y="607"/>
                  <a:pt x="322" y="673"/>
                  <a:pt x="346" y="695"/>
                </a:cubicBezTo>
                <a:cubicBezTo>
                  <a:pt x="368" y="715"/>
                  <a:pt x="394" y="708"/>
                  <a:pt x="419" y="697"/>
                </a:cubicBezTo>
                <a:cubicBezTo>
                  <a:pt x="441" y="685"/>
                  <a:pt x="448" y="680"/>
                  <a:pt x="465" y="676"/>
                </a:cubicBezTo>
              </a:path>
              <a:path w="943" h="919" extrusionOk="0">
                <a:moveTo>
                  <a:pt x="656" y="570"/>
                </a:moveTo>
                <a:cubicBezTo>
                  <a:pt x="649" y="545"/>
                  <a:pt x="643" y="532"/>
                  <a:pt x="614" y="529"/>
                </a:cubicBezTo>
                <a:cubicBezTo>
                  <a:pt x="589" y="526"/>
                  <a:pt x="573" y="543"/>
                  <a:pt x="561" y="564"/>
                </a:cubicBezTo>
                <a:cubicBezTo>
                  <a:pt x="547" y="589"/>
                  <a:pt x="551" y="616"/>
                  <a:pt x="563" y="641"/>
                </a:cubicBezTo>
                <a:cubicBezTo>
                  <a:pt x="573" y="660"/>
                  <a:pt x="589" y="678"/>
                  <a:pt x="611" y="679"/>
                </a:cubicBezTo>
                <a:cubicBezTo>
                  <a:pt x="640" y="680"/>
                  <a:pt x="655" y="658"/>
                  <a:pt x="673" y="639"/>
                </a:cubicBezTo>
              </a:path>
              <a:path w="943" h="919" extrusionOk="0">
                <a:moveTo>
                  <a:pt x="768" y="10"/>
                </a:moveTo>
                <a:cubicBezTo>
                  <a:pt x="794" y="19"/>
                  <a:pt x="795" y="31"/>
                  <a:pt x="809" y="55"/>
                </a:cubicBezTo>
                <a:cubicBezTo>
                  <a:pt x="848" y="124"/>
                  <a:pt x="879" y="200"/>
                  <a:pt x="903" y="275"/>
                </a:cubicBezTo>
                <a:cubicBezTo>
                  <a:pt x="932" y="368"/>
                  <a:pt x="948" y="466"/>
                  <a:pt x="939" y="564"/>
                </a:cubicBezTo>
                <a:cubicBezTo>
                  <a:pt x="932" y="636"/>
                  <a:pt x="907" y="701"/>
                  <a:pt x="870" y="763"/>
                </a:cubicBezTo>
                <a:cubicBezTo>
                  <a:pt x="841" y="812"/>
                  <a:pt x="800" y="853"/>
                  <a:pt x="779" y="906"/>
                </a:cubicBezTo>
                <a:cubicBezTo>
                  <a:pt x="778" y="910"/>
                  <a:pt x="776" y="914"/>
                  <a:pt x="775" y="91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4100" y="3451225"/>
            <a:ext cx="357188" cy="344488"/>
          </a:xfrm>
          <a:custGeom>
            <a:avLst/>
            <a:gdLst>
              <a:gd name="T0" fmla="*/ 2147483647 w 994"/>
              <a:gd name="T1" fmla="*/ 2147483647 h 956"/>
              <a:gd name="T2" fmla="*/ 2147483647 w 994"/>
              <a:gd name="T3" fmla="*/ 2147483647 h 956"/>
              <a:gd name="T4" fmla="*/ 2147483647 w 994"/>
              <a:gd name="T5" fmla="*/ 2147483647 h 956"/>
              <a:gd name="T6" fmla="*/ 2147483647 w 994"/>
              <a:gd name="T7" fmla="*/ 2147483647 h 956"/>
              <a:gd name="T8" fmla="*/ 2147483647 w 994"/>
              <a:gd name="T9" fmla="*/ 2147483647 h 956"/>
              <a:gd name="T10" fmla="*/ 2147483647 w 994"/>
              <a:gd name="T11" fmla="*/ 2147483647 h 956"/>
              <a:gd name="T12" fmla="*/ 2147483647 w 994"/>
              <a:gd name="T13" fmla="*/ 2147483647 h 956"/>
              <a:gd name="T14" fmla="*/ 2147483647 w 994"/>
              <a:gd name="T15" fmla="*/ 2147483647 h 956"/>
              <a:gd name="T16" fmla="*/ 2147483647 w 994"/>
              <a:gd name="T17" fmla="*/ 2147483647 h 956"/>
              <a:gd name="T18" fmla="*/ 2147483647 w 994"/>
              <a:gd name="T19" fmla="*/ 2147483647 h 956"/>
              <a:gd name="T20" fmla="*/ 2147483647 w 994"/>
              <a:gd name="T21" fmla="*/ 2147483647 h 956"/>
              <a:gd name="T22" fmla="*/ 2147483647 w 994"/>
              <a:gd name="T23" fmla="*/ 2147483647 h 956"/>
              <a:gd name="T24" fmla="*/ 2147483647 w 994"/>
              <a:gd name="T25" fmla="*/ 2147483647 h 956"/>
              <a:gd name="T26" fmla="*/ 2147483647 w 994"/>
              <a:gd name="T27" fmla="*/ 2147483647 h 956"/>
              <a:gd name="T28" fmla="*/ 2147483647 w 994"/>
              <a:gd name="T29" fmla="*/ 2147483647 h 956"/>
              <a:gd name="T30" fmla="*/ 2147483647 w 994"/>
              <a:gd name="T31" fmla="*/ 2147483647 h 956"/>
              <a:gd name="T32" fmla="*/ 2147483647 w 994"/>
              <a:gd name="T33" fmla="*/ 2147483647 h 956"/>
              <a:gd name="T34" fmla="*/ 2147483647 w 994"/>
              <a:gd name="T35" fmla="*/ 2147483647 h 956"/>
              <a:gd name="T36" fmla="*/ 2147483647 w 994"/>
              <a:gd name="T37" fmla="*/ 2147483647 h 956"/>
              <a:gd name="T38" fmla="*/ 2147483647 w 994"/>
              <a:gd name="T39" fmla="*/ 2147483647 h 956"/>
              <a:gd name="T40" fmla="*/ 2147483647 w 994"/>
              <a:gd name="T41" fmla="*/ 2147483647 h 956"/>
              <a:gd name="T42" fmla="*/ 2147483647 w 994"/>
              <a:gd name="T43" fmla="*/ 2147483647 h 9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94"/>
              <a:gd name="T67" fmla="*/ 0 h 956"/>
              <a:gd name="T68" fmla="*/ 994 w 994"/>
              <a:gd name="T69" fmla="*/ 956 h 9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94" h="956" extrusionOk="0">
                <a:moveTo>
                  <a:pt x="273" y="106"/>
                </a:moveTo>
                <a:cubicBezTo>
                  <a:pt x="283" y="70"/>
                  <a:pt x="291" y="36"/>
                  <a:pt x="296" y="0"/>
                </a:cubicBezTo>
                <a:cubicBezTo>
                  <a:pt x="281" y="54"/>
                  <a:pt x="263" y="107"/>
                  <a:pt x="246" y="160"/>
                </a:cubicBezTo>
                <a:cubicBezTo>
                  <a:pt x="175" y="388"/>
                  <a:pt x="92" y="612"/>
                  <a:pt x="25" y="842"/>
                </a:cubicBezTo>
                <a:cubicBezTo>
                  <a:pt x="13" y="882"/>
                  <a:pt x="4" y="915"/>
                  <a:pt x="1" y="955"/>
                </a:cubicBezTo>
                <a:cubicBezTo>
                  <a:pt x="16" y="927"/>
                  <a:pt x="31" y="900"/>
                  <a:pt x="44" y="869"/>
                </a:cubicBezTo>
              </a:path>
              <a:path w="994" h="956" extrusionOk="0">
                <a:moveTo>
                  <a:pt x="288" y="59"/>
                </a:moveTo>
                <a:cubicBezTo>
                  <a:pt x="302" y="30"/>
                  <a:pt x="304" y="22"/>
                  <a:pt x="319" y="9"/>
                </a:cubicBezTo>
                <a:cubicBezTo>
                  <a:pt x="339" y="48"/>
                  <a:pt x="344" y="84"/>
                  <a:pt x="351" y="133"/>
                </a:cubicBezTo>
                <a:cubicBezTo>
                  <a:pt x="371" y="276"/>
                  <a:pt x="390" y="418"/>
                  <a:pt x="414" y="560"/>
                </a:cubicBezTo>
                <a:cubicBezTo>
                  <a:pt x="430" y="654"/>
                  <a:pt x="452" y="745"/>
                  <a:pt x="478" y="837"/>
                </a:cubicBezTo>
                <a:cubicBezTo>
                  <a:pt x="488" y="869"/>
                  <a:pt x="490" y="876"/>
                  <a:pt x="496" y="895"/>
                </a:cubicBezTo>
              </a:path>
              <a:path w="994" h="956" extrusionOk="0">
                <a:moveTo>
                  <a:pt x="149" y="511"/>
                </a:moveTo>
                <a:cubicBezTo>
                  <a:pt x="141" y="507"/>
                  <a:pt x="133" y="503"/>
                  <a:pt x="125" y="499"/>
                </a:cubicBezTo>
                <a:cubicBezTo>
                  <a:pt x="168" y="530"/>
                  <a:pt x="217" y="538"/>
                  <a:pt x="271" y="545"/>
                </a:cubicBezTo>
                <a:cubicBezTo>
                  <a:pt x="358" y="556"/>
                  <a:pt x="438" y="551"/>
                  <a:pt x="525" y="542"/>
                </a:cubicBezTo>
              </a:path>
              <a:path w="994" h="956" extrusionOk="0">
                <a:moveTo>
                  <a:pt x="993" y="489"/>
                </a:moveTo>
                <a:cubicBezTo>
                  <a:pt x="958" y="491"/>
                  <a:pt x="924" y="490"/>
                  <a:pt x="889" y="493"/>
                </a:cubicBezTo>
                <a:cubicBezTo>
                  <a:pt x="832" y="499"/>
                  <a:pt x="774" y="513"/>
                  <a:pt x="729" y="551"/>
                </a:cubicBezTo>
                <a:cubicBezTo>
                  <a:pt x="674" y="597"/>
                  <a:pt x="658" y="672"/>
                  <a:pt x="682" y="738"/>
                </a:cubicBezTo>
                <a:cubicBezTo>
                  <a:pt x="701" y="791"/>
                  <a:pt x="746" y="835"/>
                  <a:pt x="798" y="855"/>
                </a:cubicBezTo>
                <a:cubicBezTo>
                  <a:pt x="858" y="879"/>
                  <a:pt x="921" y="857"/>
                  <a:pt x="979" y="84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3550" y="3981450"/>
            <a:ext cx="122238" cy="249238"/>
          </a:xfrm>
          <a:custGeom>
            <a:avLst/>
            <a:gdLst>
              <a:gd name="T0" fmla="*/ 2147483647 w 340"/>
              <a:gd name="T1" fmla="*/ 2147483647 h 692"/>
              <a:gd name="T2" fmla="*/ 2147483647 w 340"/>
              <a:gd name="T3" fmla="*/ 2147483647 h 692"/>
              <a:gd name="T4" fmla="*/ 2147483647 w 340"/>
              <a:gd name="T5" fmla="*/ 2147483647 h 692"/>
              <a:gd name="T6" fmla="*/ 2147483647 w 340"/>
              <a:gd name="T7" fmla="*/ 2147483647 h 692"/>
              <a:gd name="T8" fmla="*/ 2147483647 w 340"/>
              <a:gd name="T9" fmla="*/ 2147483647 h 6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"/>
              <a:gd name="T16" fmla="*/ 0 h 692"/>
              <a:gd name="T17" fmla="*/ 340 w 340"/>
              <a:gd name="T18" fmla="*/ 692 h 6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" h="692" extrusionOk="0">
                <a:moveTo>
                  <a:pt x="159" y="0"/>
                </a:moveTo>
                <a:cubicBezTo>
                  <a:pt x="102" y="61"/>
                  <a:pt x="48" y="129"/>
                  <a:pt x="21" y="210"/>
                </a:cubicBezTo>
                <a:cubicBezTo>
                  <a:pt x="-9" y="300"/>
                  <a:pt x="-10" y="413"/>
                  <a:pt x="32" y="500"/>
                </a:cubicBezTo>
                <a:cubicBezTo>
                  <a:pt x="75" y="590"/>
                  <a:pt x="168" y="648"/>
                  <a:pt x="260" y="675"/>
                </a:cubicBezTo>
                <a:cubicBezTo>
                  <a:pt x="286" y="680"/>
                  <a:pt x="313" y="686"/>
                  <a:pt x="339" y="69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9963" y="3692525"/>
            <a:ext cx="2970212" cy="690563"/>
          </a:xfrm>
          <a:custGeom>
            <a:avLst/>
            <a:gdLst>
              <a:gd name="T0" fmla="*/ 2147483647 w 8247"/>
              <a:gd name="T1" fmla="*/ 2147483647 h 1920"/>
              <a:gd name="T2" fmla="*/ 2147483647 w 8247"/>
              <a:gd name="T3" fmla="*/ 2147483647 h 1920"/>
              <a:gd name="T4" fmla="*/ 2147483647 w 8247"/>
              <a:gd name="T5" fmla="*/ 2147483647 h 1920"/>
              <a:gd name="T6" fmla="*/ 2147483647 w 8247"/>
              <a:gd name="T7" fmla="*/ 2147483647 h 1920"/>
              <a:gd name="T8" fmla="*/ 2147483647 w 8247"/>
              <a:gd name="T9" fmla="*/ 2147483647 h 1920"/>
              <a:gd name="T10" fmla="*/ 2147483647 w 8247"/>
              <a:gd name="T11" fmla="*/ 2147483647 h 1920"/>
              <a:gd name="T12" fmla="*/ 2147483647 w 8247"/>
              <a:gd name="T13" fmla="*/ 2147483647 h 1920"/>
              <a:gd name="T14" fmla="*/ 2147483647 w 8247"/>
              <a:gd name="T15" fmla="*/ 2147483647 h 1920"/>
              <a:gd name="T16" fmla="*/ 2147483647 w 8247"/>
              <a:gd name="T17" fmla="*/ 2147483647 h 1920"/>
              <a:gd name="T18" fmla="*/ 2147483647 w 8247"/>
              <a:gd name="T19" fmla="*/ 2147483647 h 1920"/>
              <a:gd name="T20" fmla="*/ 2147483647 w 8247"/>
              <a:gd name="T21" fmla="*/ 2147483647 h 1920"/>
              <a:gd name="T22" fmla="*/ 2147483647 w 8247"/>
              <a:gd name="T23" fmla="*/ 2147483647 h 1920"/>
              <a:gd name="T24" fmla="*/ 2147483647 w 8247"/>
              <a:gd name="T25" fmla="*/ 2147483647 h 1920"/>
              <a:gd name="T26" fmla="*/ 2147483647 w 8247"/>
              <a:gd name="T27" fmla="*/ 2147483647 h 1920"/>
              <a:gd name="T28" fmla="*/ 2147483647 w 8247"/>
              <a:gd name="T29" fmla="*/ 2147483647 h 1920"/>
              <a:gd name="T30" fmla="*/ 2147483647 w 8247"/>
              <a:gd name="T31" fmla="*/ 2147483647 h 1920"/>
              <a:gd name="T32" fmla="*/ 2147483647 w 8247"/>
              <a:gd name="T33" fmla="*/ 2147483647 h 1920"/>
              <a:gd name="T34" fmla="*/ 2147483647 w 8247"/>
              <a:gd name="T35" fmla="*/ 2147483647 h 1920"/>
              <a:gd name="T36" fmla="*/ 2147483647 w 8247"/>
              <a:gd name="T37" fmla="*/ 2147483647 h 1920"/>
              <a:gd name="T38" fmla="*/ 2147483647 w 8247"/>
              <a:gd name="T39" fmla="*/ 2147483647 h 1920"/>
              <a:gd name="T40" fmla="*/ 2147483647 w 8247"/>
              <a:gd name="T41" fmla="*/ 2147483647 h 1920"/>
              <a:gd name="T42" fmla="*/ 2147483647 w 8247"/>
              <a:gd name="T43" fmla="*/ 2147483647 h 1920"/>
              <a:gd name="T44" fmla="*/ 2147483647 w 8247"/>
              <a:gd name="T45" fmla="*/ 2147483647 h 1920"/>
              <a:gd name="T46" fmla="*/ 2147483647 w 8247"/>
              <a:gd name="T47" fmla="*/ 2147483647 h 1920"/>
              <a:gd name="T48" fmla="*/ 2147483647 w 8247"/>
              <a:gd name="T49" fmla="*/ 2147483647 h 1920"/>
              <a:gd name="T50" fmla="*/ 2147483647 w 8247"/>
              <a:gd name="T51" fmla="*/ 2147483647 h 1920"/>
              <a:gd name="T52" fmla="*/ 2147483647 w 8247"/>
              <a:gd name="T53" fmla="*/ 2147483647 h 1920"/>
              <a:gd name="T54" fmla="*/ 2147483647 w 8247"/>
              <a:gd name="T55" fmla="*/ 2147483647 h 1920"/>
              <a:gd name="T56" fmla="*/ 2147483647 w 8247"/>
              <a:gd name="T57" fmla="*/ 2147483647 h 1920"/>
              <a:gd name="T58" fmla="*/ 2147483647 w 8247"/>
              <a:gd name="T59" fmla="*/ 2147483647 h 1920"/>
              <a:gd name="T60" fmla="*/ 2147483647 w 8247"/>
              <a:gd name="T61" fmla="*/ 2147483647 h 1920"/>
              <a:gd name="T62" fmla="*/ 2147483647 w 8247"/>
              <a:gd name="T63" fmla="*/ 2147483647 h 1920"/>
              <a:gd name="T64" fmla="*/ 2147483647 w 8247"/>
              <a:gd name="T65" fmla="*/ 2147483647 h 1920"/>
              <a:gd name="T66" fmla="*/ 2147483647 w 8247"/>
              <a:gd name="T67" fmla="*/ 2147483647 h 1920"/>
              <a:gd name="T68" fmla="*/ 2147483647 w 8247"/>
              <a:gd name="T69" fmla="*/ 2147483647 h 1920"/>
              <a:gd name="T70" fmla="*/ 2147483647 w 8247"/>
              <a:gd name="T71" fmla="*/ 2147483647 h 1920"/>
              <a:gd name="T72" fmla="*/ 2147483647 w 8247"/>
              <a:gd name="T73" fmla="*/ 2147483647 h 1920"/>
              <a:gd name="T74" fmla="*/ 2147483647 w 8247"/>
              <a:gd name="T75" fmla="*/ 2147483647 h 1920"/>
              <a:gd name="T76" fmla="*/ 2147483647 w 8247"/>
              <a:gd name="T77" fmla="*/ 2147483647 h 1920"/>
              <a:gd name="T78" fmla="*/ 2147483647 w 8247"/>
              <a:gd name="T79" fmla="*/ 2147483647 h 1920"/>
              <a:gd name="T80" fmla="*/ 2147483647 w 8247"/>
              <a:gd name="T81" fmla="*/ 2147483647 h 1920"/>
              <a:gd name="T82" fmla="*/ 2147483647 w 8247"/>
              <a:gd name="T83" fmla="*/ 2147483647 h 1920"/>
              <a:gd name="T84" fmla="*/ 2147483647 w 8247"/>
              <a:gd name="T85" fmla="*/ 2147483647 h 1920"/>
              <a:gd name="T86" fmla="*/ 2147483647 w 8247"/>
              <a:gd name="T87" fmla="*/ 2147483647 h 1920"/>
              <a:gd name="T88" fmla="*/ 2147483647 w 8247"/>
              <a:gd name="T89" fmla="*/ 2147483647 h 1920"/>
              <a:gd name="T90" fmla="*/ 2147483647 w 8247"/>
              <a:gd name="T91" fmla="*/ 2147483647 h 1920"/>
              <a:gd name="T92" fmla="*/ 2147483647 w 8247"/>
              <a:gd name="T93" fmla="*/ 2147483647 h 1920"/>
              <a:gd name="T94" fmla="*/ 2147483647 w 8247"/>
              <a:gd name="T95" fmla="*/ 2147483647 h 1920"/>
              <a:gd name="T96" fmla="*/ 2147483647 w 8247"/>
              <a:gd name="T97" fmla="*/ 2147483647 h 1920"/>
              <a:gd name="T98" fmla="*/ 2147483647 w 8247"/>
              <a:gd name="T99" fmla="*/ 2147483647 h 1920"/>
              <a:gd name="T100" fmla="*/ 2147483647 w 8247"/>
              <a:gd name="T101" fmla="*/ 2147483647 h 1920"/>
              <a:gd name="T102" fmla="*/ 2147483647 w 8247"/>
              <a:gd name="T103" fmla="*/ 2147483647 h 1920"/>
              <a:gd name="T104" fmla="*/ 2147483647 w 8247"/>
              <a:gd name="T105" fmla="*/ 2147483647 h 1920"/>
              <a:gd name="T106" fmla="*/ 2147483647 w 8247"/>
              <a:gd name="T107" fmla="*/ 2147483647 h 1920"/>
              <a:gd name="T108" fmla="*/ 2147483647 w 8247"/>
              <a:gd name="T109" fmla="*/ 2147483647 h 1920"/>
              <a:gd name="T110" fmla="*/ 2147483647 w 8247"/>
              <a:gd name="T111" fmla="*/ 2147483647 h 1920"/>
              <a:gd name="T112" fmla="*/ 2147483647 w 8247"/>
              <a:gd name="T113" fmla="*/ 2147483647 h 19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247"/>
              <a:gd name="T172" fmla="*/ 0 h 1920"/>
              <a:gd name="T173" fmla="*/ 8247 w 8247"/>
              <a:gd name="T174" fmla="*/ 1920 h 19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247" h="1920" extrusionOk="0">
                <a:moveTo>
                  <a:pt x="187" y="740"/>
                </a:moveTo>
                <a:cubicBezTo>
                  <a:pt x="175" y="756"/>
                  <a:pt x="163" y="768"/>
                  <a:pt x="152" y="786"/>
                </a:cubicBezTo>
                <a:cubicBezTo>
                  <a:pt x="102" y="862"/>
                  <a:pt x="66" y="946"/>
                  <a:pt x="42" y="1034"/>
                </a:cubicBezTo>
                <a:cubicBezTo>
                  <a:pt x="14" y="1135"/>
                  <a:pt x="-5" y="1245"/>
                  <a:pt x="0" y="1350"/>
                </a:cubicBezTo>
                <a:cubicBezTo>
                  <a:pt x="5" y="1447"/>
                  <a:pt x="34" y="1535"/>
                  <a:pt x="97" y="1608"/>
                </a:cubicBezTo>
                <a:cubicBezTo>
                  <a:pt x="122" y="1636"/>
                  <a:pt x="154" y="1660"/>
                  <a:pt x="187" y="1677"/>
                </a:cubicBezTo>
                <a:cubicBezTo>
                  <a:pt x="210" y="1689"/>
                  <a:pt x="211" y="1687"/>
                  <a:pt x="229" y="1672"/>
                </a:cubicBezTo>
                <a:cubicBezTo>
                  <a:pt x="245" y="1652"/>
                  <a:pt x="251" y="1644"/>
                  <a:pt x="264" y="1631"/>
                </a:cubicBezTo>
              </a:path>
              <a:path w="8247" h="1920" extrusionOk="0">
                <a:moveTo>
                  <a:pt x="786" y="719"/>
                </a:moveTo>
                <a:cubicBezTo>
                  <a:pt x="761" y="775"/>
                  <a:pt x="730" y="828"/>
                  <a:pt x="705" y="884"/>
                </a:cubicBezTo>
                <a:cubicBezTo>
                  <a:pt x="653" y="999"/>
                  <a:pt x="609" y="1118"/>
                  <a:pt x="575" y="1239"/>
                </a:cubicBezTo>
                <a:cubicBezTo>
                  <a:pt x="536" y="1379"/>
                  <a:pt x="511" y="1539"/>
                  <a:pt x="545" y="1683"/>
                </a:cubicBezTo>
                <a:cubicBezTo>
                  <a:pt x="565" y="1767"/>
                  <a:pt x="621" y="1845"/>
                  <a:pt x="712" y="1845"/>
                </a:cubicBezTo>
                <a:cubicBezTo>
                  <a:pt x="783" y="1845"/>
                  <a:pt x="823" y="1803"/>
                  <a:pt x="868" y="1756"/>
                </a:cubicBezTo>
              </a:path>
              <a:path w="8247" h="1920" extrusionOk="0">
                <a:moveTo>
                  <a:pt x="319" y="1315"/>
                </a:moveTo>
                <a:cubicBezTo>
                  <a:pt x="331" y="1353"/>
                  <a:pt x="328" y="1352"/>
                  <a:pt x="390" y="1354"/>
                </a:cubicBezTo>
                <a:cubicBezTo>
                  <a:pt x="469" y="1357"/>
                  <a:pt x="549" y="1354"/>
                  <a:pt x="627" y="1339"/>
                </a:cubicBezTo>
                <a:cubicBezTo>
                  <a:pt x="696" y="1326"/>
                  <a:pt x="767" y="1312"/>
                  <a:pt x="835" y="1295"/>
                </a:cubicBezTo>
                <a:cubicBezTo>
                  <a:pt x="854" y="1290"/>
                  <a:pt x="912" y="1263"/>
                  <a:pt x="932" y="1275"/>
                </a:cubicBezTo>
                <a:cubicBezTo>
                  <a:pt x="961" y="1292"/>
                  <a:pt x="969" y="1343"/>
                  <a:pt x="981" y="1372"/>
                </a:cubicBezTo>
                <a:cubicBezTo>
                  <a:pt x="992" y="1400"/>
                  <a:pt x="1000" y="1428"/>
                  <a:pt x="1011" y="1456"/>
                </a:cubicBezTo>
                <a:cubicBezTo>
                  <a:pt x="1016" y="1468"/>
                  <a:pt x="1018" y="1472"/>
                  <a:pt x="1021" y="1480"/>
                </a:cubicBezTo>
                <a:cubicBezTo>
                  <a:pt x="994" y="1469"/>
                  <a:pt x="969" y="1460"/>
                  <a:pt x="939" y="1456"/>
                </a:cubicBezTo>
                <a:cubicBezTo>
                  <a:pt x="895" y="1450"/>
                  <a:pt x="846" y="1446"/>
                  <a:pt x="804" y="1463"/>
                </a:cubicBezTo>
                <a:cubicBezTo>
                  <a:pt x="767" y="1478"/>
                  <a:pt x="742" y="1510"/>
                  <a:pt x="746" y="1551"/>
                </a:cubicBezTo>
                <a:cubicBezTo>
                  <a:pt x="751" y="1599"/>
                  <a:pt x="788" y="1632"/>
                  <a:pt x="825" y="1656"/>
                </a:cubicBezTo>
                <a:cubicBezTo>
                  <a:pt x="867" y="1683"/>
                  <a:pt x="921" y="1697"/>
                  <a:pt x="971" y="1689"/>
                </a:cubicBezTo>
                <a:cubicBezTo>
                  <a:pt x="1032" y="1679"/>
                  <a:pt x="1085" y="1641"/>
                  <a:pt x="1131" y="1603"/>
                </a:cubicBezTo>
                <a:cubicBezTo>
                  <a:pt x="1154" y="1584"/>
                  <a:pt x="1178" y="1566"/>
                  <a:pt x="1202" y="1549"/>
                </a:cubicBezTo>
                <a:cubicBezTo>
                  <a:pt x="1217" y="1569"/>
                  <a:pt x="1226" y="1580"/>
                  <a:pt x="1236" y="1608"/>
                </a:cubicBezTo>
                <a:cubicBezTo>
                  <a:pt x="1249" y="1645"/>
                  <a:pt x="1258" y="1675"/>
                  <a:pt x="1280" y="1702"/>
                </a:cubicBezTo>
                <a:cubicBezTo>
                  <a:pt x="1292" y="1677"/>
                  <a:pt x="1301" y="1659"/>
                  <a:pt x="1310" y="1631"/>
                </a:cubicBezTo>
              </a:path>
              <a:path w="8247" h="1920" extrusionOk="0">
                <a:moveTo>
                  <a:pt x="1284" y="903"/>
                </a:moveTo>
                <a:cubicBezTo>
                  <a:pt x="1264" y="909"/>
                  <a:pt x="1258" y="921"/>
                  <a:pt x="1264" y="944"/>
                </a:cubicBezTo>
                <a:cubicBezTo>
                  <a:pt x="1269" y="962"/>
                  <a:pt x="1280" y="961"/>
                  <a:pt x="1295" y="965"/>
                </a:cubicBezTo>
              </a:path>
              <a:path w="8247" h="1920" extrusionOk="0">
                <a:moveTo>
                  <a:pt x="1620" y="682"/>
                </a:moveTo>
                <a:cubicBezTo>
                  <a:pt x="1589" y="719"/>
                  <a:pt x="1590" y="731"/>
                  <a:pt x="1585" y="791"/>
                </a:cubicBezTo>
                <a:cubicBezTo>
                  <a:pt x="1575" y="908"/>
                  <a:pt x="1566" y="1025"/>
                  <a:pt x="1558" y="1143"/>
                </a:cubicBezTo>
                <a:cubicBezTo>
                  <a:pt x="1547" y="1312"/>
                  <a:pt x="1529" y="1480"/>
                  <a:pt x="1518" y="1648"/>
                </a:cubicBezTo>
                <a:cubicBezTo>
                  <a:pt x="1515" y="1693"/>
                  <a:pt x="1516" y="1725"/>
                  <a:pt x="1524" y="1741"/>
                </a:cubicBezTo>
              </a:path>
              <a:path w="8247" h="1920" extrusionOk="0">
                <a:moveTo>
                  <a:pt x="1797" y="1325"/>
                </a:moveTo>
                <a:cubicBezTo>
                  <a:pt x="1799" y="1358"/>
                  <a:pt x="1805" y="1385"/>
                  <a:pt x="1847" y="1385"/>
                </a:cubicBezTo>
                <a:cubicBezTo>
                  <a:pt x="1902" y="1386"/>
                  <a:pt x="1970" y="1348"/>
                  <a:pt x="2017" y="1324"/>
                </a:cubicBezTo>
                <a:cubicBezTo>
                  <a:pt x="2070" y="1294"/>
                  <a:pt x="2088" y="1283"/>
                  <a:pt x="2122" y="1261"/>
                </a:cubicBezTo>
              </a:path>
              <a:path w="8247" h="1920" extrusionOk="0">
                <a:moveTo>
                  <a:pt x="2247" y="1919"/>
                </a:moveTo>
                <a:cubicBezTo>
                  <a:pt x="2225" y="1835"/>
                  <a:pt x="2216" y="1754"/>
                  <a:pt x="2215" y="1666"/>
                </a:cubicBezTo>
                <a:cubicBezTo>
                  <a:pt x="2214" y="1513"/>
                  <a:pt x="2233" y="1359"/>
                  <a:pt x="2296" y="1219"/>
                </a:cubicBezTo>
                <a:cubicBezTo>
                  <a:pt x="2322" y="1162"/>
                  <a:pt x="2368" y="1080"/>
                  <a:pt x="2444" y="1093"/>
                </a:cubicBezTo>
                <a:cubicBezTo>
                  <a:pt x="2516" y="1105"/>
                  <a:pt x="2540" y="1199"/>
                  <a:pt x="2535" y="1259"/>
                </a:cubicBezTo>
                <a:cubicBezTo>
                  <a:pt x="2530" y="1319"/>
                  <a:pt x="2495" y="1387"/>
                  <a:pt x="2438" y="1414"/>
                </a:cubicBezTo>
                <a:cubicBezTo>
                  <a:pt x="2409" y="1428"/>
                  <a:pt x="2402" y="1421"/>
                  <a:pt x="2379" y="1407"/>
                </a:cubicBezTo>
                <a:cubicBezTo>
                  <a:pt x="2382" y="1367"/>
                  <a:pt x="2385" y="1355"/>
                  <a:pt x="2410" y="1320"/>
                </a:cubicBezTo>
              </a:path>
              <a:path w="8247" h="1920" extrusionOk="0">
                <a:moveTo>
                  <a:pt x="2793" y="1270"/>
                </a:moveTo>
                <a:cubicBezTo>
                  <a:pt x="2780" y="1322"/>
                  <a:pt x="2761" y="1351"/>
                  <a:pt x="2729" y="1395"/>
                </a:cubicBezTo>
                <a:cubicBezTo>
                  <a:pt x="2697" y="1439"/>
                  <a:pt x="2662" y="1485"/>
                  <a:pt x="2643" y="1537"/>
                </a:cubicBezTo>
                <a:cubicBezTo>
                  <a:pt x="2632" y="1568"/>
                  <a:pt x="2626" y="1612"/>
                  <a:pt x="2665" y="1625"/>
                </a:cubicBezTo>
                <a:cubicBezTo>
                  <a:pt x="2733" y="1648"/>
                  <a:pt x="2807" y="1587"/>
                  <a:pt x="2835" y="1532"/>
                </a:cubicBezTo>
                <a:cubicBezTo>
                  <a:pt x="2859" y="1485"/>
                  <a:pt x="2864" y="1431"/>
                  <a:pt x="2873" y="1379"/>
                </a:cubicBezTo>
                <a:cubicBezTo>
                  <a:pt x="2882" y="1327"/>
                  <a:pt x="2891" y="1278"/>
                  <a:pt x="2908" y="1228"/>
                </a:cubicBezTo>
                <a:cubicBezTo>
                  <a:pt x="2923" y="1255"/>
                  <a:pt x="2929" y="1277"/>
                  <a:pt x="2934" y="1315"/>
                </a:cubicBezTo>
                <a:cubicBezTo>
                  <a:pt x="2940" y="1363"/>
                  <a:pt x="2943" y="1439"/>
                  <a:pt x="2973" y="1479"/>
                </a:cubicBezTo>
                <a:cubicBezTo>
                  <a:pt x="2992" y="1504"/>
                  <a:pt x="3013" y="1517"/>
                  <a:pt x="3036" y="1489"/>
                </a:cubicBezTo>
                <a:cubicBezTo>
                  <a:pt x="3051" y="1470"/>
                  <a:pt x="3053" y="1442"/>
                  <a:pt x="3060" y="1420"/>
                </a:cubicBezTo>
                <a:cubicBezTo>
                  <a:pt x="3061" y="1416"/>
                  <a:pt x="3061" y="1412"/>
                  <a:pt x="3062" y="1408"/>
                </a:cubicBezTo>
                <a:cubicBezTo>
                  <a:pt x="3083" y="1427"/>
                  <a:pt x="3103" y="1449"/>
                  <a:pt x="3124" y="1470"/>
                </a:cubicBezTo>
                <a:cubicBezTo>
                  <a:pt x="3149" y="1495"/>
                  <a:pt x="3210" y="1547"/>
                  <a:pt x="3249" y="1520"/>
                </a:cubicBezTo>
                <a:cubicBezTo>
                  <a:pt x="3270" y="1505"/>
                  <a:pt x="3259" y="1474"/>
                  <a:pt x="3256" y="1454"/>
                </a:cubicBezTo>
                <a:cubicBezTo>
                  <a:pt x="3250" y="1414"/>
                  <a:pt x="3231" y="1384"/>
                  <a:pt x="3267" y="1355"/>
                </a:cubicBezTo>
                <a:cubicBezTo>
                  <a:pt x="3330" y="1304"/>
                  <a:pt x="3490" y="1259"/>
                  <a:pt x="3491" y="1156"/>
                </a:cubicBezTo>
                <a:cubicBezTo>
                  <a:pt x="3491" y="1137"/>
                  <a:pt x="3491" y="1130"/>
                  <a:pt x="3482" y="1120"/>
                </a:cubicBezTo>
                <a:cubicBezTo>
                  <a:pt x="3444" y="1128"/>
                  <a:pt x="3437" y="1119"/>
                  <a:pt x="3401" y="1157"/>
                </a:cubicBezTo>
                <a:cubicBezTo>
                  <a:pt x="3358" y="1203"/>
                  <a:pt x="3334" y="1267"/>
                  <a:pt x="3321" y="1327"/>
                </a:cubicBezTo>
                <a:cubicBezTo>
                  <a:pt x="3311" y="1370"/>
                  <a:pt x="3304" y="1439"/>
                  <a:pt x="3335" y="1477"/>
                </a:cubicBezTo>
                <a:cubicBezTo>
                  <a:pt x="3382" y="1533"/>
                  <a:pt x="3462" y="1539"/>
                  <a:pt x="3528" y="1558"/>
                </a:cubicBezTo>
                <a:cubicBezTo>
                  <a:pt x="3554" y="1565"/>
                  <a:pt x="3587" y="1582"/>
                  <a:pt x="3615" y="1576"/>
                </a:cubicBezTo>
                <a:cubicBezTo>
                  <a:pt x="3652" y="1567"/>
                  <a:pt x="3646" y="1520"/>
                  <a:pt x="3644" y="1492"/>
                </a:cubicBezTo>
                <a:cubicBezTo>
                  <a:pt x="3640" y="1423"/>
                  <a:pt x="3617" y="1361"/>
                  <a:pt x="3668" y="1305"/>
                </a:cubicBezTo>
                <a:cubicBezTo>
                  <a:pt x="3691" y="1280"/>
                  <a:pt x="3754" y="1273"/>
                  <a:pt x="3785" y="1261"/>
                </a:cubicBezTo>
                <a:cubicBezTo>
                  <a:pt x="3826" y="1245"/>
                  <a:pt x="3865" y="1225"/>
                  <a:pt x="3904" y="1205"/>
                </a:cubicBezTo>
              </a:path>
              <a:path w="8247" h="1920" extrusionOk="0">
                <a:moveTo>
                  <a:pt x="4292" y="1693"/>
                </a:moveTo>
                <a:cubicBezTo>
                  <a:pt x="4331" y="1690"/>
                  <a:pt x="4372" y="1688"/>
                  <a:pt x="4412" y="1687"/>
                </a:cubicBezTo>
                <a:cubicBezTo>
                  <a:pt x="4510" y="1684"/>
                  <a:pt x="4607" y="1685"/>
                  <a:pt x="4705" y="1686"/>
                </a:cubicBezTo>
                <a:cubicBezTo>
                  <a:pt x="4821" y="1687"/>
                  <a:pt x="4936" y="1689"/>
                  <a:pt x="5052" y="1693"/>
                </a:cubicBezTo>
                <a:cubicBezTo>
                  <a:pt x="5079" y="1694"/>
                  <a:pt x="5197" y="1717"/>
                  <a:pt x="5222" y="1699"/>
                </a:cubicBezTo>
                <a:cubicBezTo>
                  <a:pt x="5236" y="1689"/>
                  <a:pt x="5231" y="1672"/>
                  <a:pt x="5248" y="1653"/>
                </a:cubicBezTo>
                <a:cubicBezTo>
                  <a:pt x="5254" y="1648"/>
                  <a:pt x="5261" y="1642"/>
                  <a:pt x="5267" y="1637"/>
                </a:cubicBezTo>
              </a:path>
              <a:path w="8247" h="1920" extrusionOk="0">
                <a:moveTo>
                  <a:pt x="5959" y="1677"/>
                </a:moveTo>
                <a:cubicBezTo>
                  <a:pt x="5933" y="1655"/>
                  <a:pt x="5916" y="1635"/>
                  <a:pt x="5899" y="1608"/>
                </a:cubicBezTo>
                <a:cubicBezTo>
                  <a:pt x="5951" y="1605"/>
                  <a:pt x="6003" y="1605"/>
                  <a:pt x="6055" y="1606"/>
                </a:cubicBezTo>
                <a:cubicBezTo>
                  <a:pt x="6245" y="1610"/>
                  <a:pt x="6435" y="1615"/>
                  <a:pt x="6624" y="1623"/>
                </a:cubicBezTo>
                <a:cubicBezTo>
                  <a:pt x="6701" y="1626"/>
                  <a:pt x="6782" y="1636"/>
                  <a:pt x="6859" y="1627"/>
                </a:cubicBezTo>
                <a:cubicBezTo>
                  <a:pt x="6885" y="1624"/>
                  <a:pt x="6920" y="1611"/>
                  <a:pt x="6941" y="1597"/>
                </a:cubicBezTo>
                <a:cubicBezTo>
                  <a:pt x="6980" y="1571"/>
                  <a:pt x="7017" y="1559"/>
                  <a:pt x="7065" y="1550"/>
                </a:cubicBezTo>
                <a:cubicBezTo>
                  <a:pt x="7080" y="1548"/>
                  <a:pt x="7096" y="1545"/>
                  <a:pt x="7111" y="1543"/>
                </a:cubicBezTo>
              </a:path>
              <a:path w="8247" h="1920" extrusionOk="0">
                <a:moveTo>
                  <a:pt x="7345" y="1494"/>
                </a:moveTo>
                <a:cubicBezTo>
                  <a:pt x="7397" y="1482"/>
                  <a:pt x="7447" y="1476"/>
                  <a:pt x="7500" y="1473"/>
                </a:cubicBezTo>
                <a:cubicBezTo>
                  <a:pt x="7607" y="1467"/>
                  <a:pt x="7715" y="1466"/>
                  <a:pt x="7822" y="1465"/>
                </a:cubicBezTo>
                <a:cubicBezTo>
                  <a:pt x="7918" y="1465"/>
                  <a:pt x="8013" y="1467"/>
                  <a:pt x="8109" y="1468"/>
                </a:cubicBezTo>
                <a:cubicBezTo>
                  <a:pt x="8130" y="1468"/>
                  <a:pt x="8239" y="1453"/>
                  <a:pt x="8246" y="1484"/>
                </a:cubicBezTo>
                <a:cubicBezTo>
                  <a:pt x="8246" y="1496"/>
                  <a:pt x="8246" y="1501"/>
                  <a:pt x="8243" y="1510"/>
                </a:cubicBezTo>
              </a:path>
              <a:path w="8247" h="1920" extrusionOk="0">
                <a:moveTo>
                  <a:pt x="4497" y="330"/>
                </a:moveTo>
                <a:cubicBezTo>
                  <a:pt x="4487" y="305"/>
                  <a:pt x="4479" y="292"/>
                  <a:pt x="4467" y="275"/>
                </a:cubicBezTo>
                <a:cubicBezTo>
                  <a:pt x="4440" y="307"/>
                  <a:pt x="4430" y="340"/>
                  <a:pt x="4418" y="394"/>
                </a:cubicBezTo>
                <a:cubicBezTo>
                  <a:pt x="4360" y="668"/>
                  <a:pt x="4291" y="998"/>
                  <a:pt x="4320" y="1280"/>
                </a:cubicBezTo>
                <a:cubicBezTo>
                  <a:pt x="4321" y="1287"/>
                  <a:pt x="4323" y="1293"/>
                  <a:pt x="4324" y="1300"/>
                </a:cubicBezTo>
                <a:cubicBezTo>
                  <a:pt x="4352" y="1276"/>
                  <a:pt x="4373" y="1253"/>
                  <a:pt x="4396" y="1217"/>
                </a:cubicBezTo>
                <a:cubicBezTo>
                  <a:pt x="4433" y="1160"/>
                  <a:pt x="4466" y="1101"/>
                  <a:pt x="4504" y="1044"/>
                </a:cubicBezTo>
                <a:cubicBezTo>
                  <a:pt x="4521" y="1018"/>
                  <a:pt x="4558" y="953"/>
                  <a:pt x="4596" y="952"/>
                </a:cubicBezTo>
                <a:cubicBezTo>
                  <a:pt x="4647" y="950"/>
                  <a:pt x="4701" y="1030"/>
                  <a:pt x="4727" y="1063"/>
                </a:cubicBezTo>
                <a:cubicBezTo>
                  <a:pt x="4774" y="1123"/>
                  <a:pt x="4856" y="1215"/>
                  <a:pt x="4844" y="1298"/>
                </a:cubicBezTo>
                <a:cubicBezTo>
                  <a:pt x="4837" y="1350"/>
                  <a:pt x="4787" y="1378"/>
                  <a:pt x="4744" y="1397"/>
                </a:cubicBezTo>
                <a:cubicBezTo>
                  <a:pt x="4688" y="1421"/>
                  <a:pt x="4632" y="1428"/>
                  <a:pt x="4571" y="1425"/>
                </a:cubicBezTo>
                <a:cubicBezTo>
                  <a:pt x="4546" y="1424"/>
                  <a:pt x="4488" y="1423"/>
                  <a:pt x="4469" y="1402"/>
                </a:cubicBezTo>
                <a:cubicBezTo>
                  <a:pt x="4446" y="1377"/>
                  <a:pt x="4457" y="1384"/>
                  <a:pt x="4486" y="1376"/>
                </a:cubicBezTo>
                <a:cubicBezTo>
                  <a:pt x="4496" y="1375"/>
                  <a:pt x="4505" y="1375"/>
                  <a:pt x="4515" y="1374"/>
                </a:cubicBezTo>
              </a:path>
              <a:path w="8247" h="1920" extrusionOk="0">
                <a:moveTo>
                  <a:pt x="5653" y="505"/>
                </a:moveTo>
                <a:cubicBezTo>
                  <a:pt x="5619" y="520"/>
                  <a:pt x="5578" y="542"/>
                  <a:pt x="5555" y="574"/>
                </a:cubicBezTo>
                <a:cubicBezTo>
                  <a:pt x="5509" y="638"/>
                  <a:pt x="5478" y="722"/>
                  <a:pt x="5462" y="799"/>
                </a:cubicBezTo>
                <a:cubicBezTo>
                  <a:pt x="5442" y="895"/>
                  <a:pt x="5437" y="997"/>
                  <a:pt x="5449" y="1095"/>
                </a:cubicBezTo>
                <a:cubicBezTo>
                  <a:pt x="5457" y="1163"/>
                  <a:pt x="5474" y="1228"/>
                  <a:pt x="5503" y="1290"/>
                </a:cubicBezTo>
                <a:cubicBezTo>
                  <a:pt x="5516" y="1317"/>
                  <a:pt x="5528" y="1342"/>
                  <a:pt x="5561" y="1330"/>
                </a:cubicBezTo>
                <a:cubicBezTo>
                  <a:pt x="5581" y="1323"/>
                  <a:pt x="5597" y="1288"/>
                  <a:pt x="5608" y="1273"/>
                </a:cubicBezTo>
              </a:path>
              <a:path w="8247" h="1920" extrusionOk="0">
                <a:moveTo>
                  <a:pt x="5651" y="1012"/>
                </a:moveTo>
                <a:cubicBezTo>
                  <a:pt x="5645" y="1025"/>
                  <a:pt x="5644" y="1031"/>
                  <a:pt x="5650" y="1041"/>
                </a:cubicBezTo>
                <a:cubicBezTo>
                  <a:pt x="5677" y="1038"/>
                  <a:pt x="5705" y="1038"/>
                  <a:pt x="5733" y="1035"/>
                </a:cubicBezTo>
                <a:cubicBezTo>
                  <a:pt x="5774" y="1031"/>
                  <a:pt x="5820" y="1027"/>
                  <a:pt x="5859" y="1014"/>
                </a:cubicBezTo>
                <a:cubicBezTo>
                  <a:pt x="5883" y="1006"/>
                  <a:pt x="5907" y="993"/>
                  <a:pt x="5929" y="981"/>
                </a:cubicBezTo>
              </a:path>
              <a:path w="8247" h="1920" extrusionOk="0">
                <a:moveTo>
                  <a:pt x="6146" y="1266"/>
                </a:moveTo>
                <a:cubicBezTo>
                  <a:pt x="6166" y="1257"/>
                  <a:pt x="6182" y="1252"/>
                  <a:pt x="6198" y="1224"/>
                </a:cubicBezTo>
                <a:cubicBezTo>
                  <a:pt x="6222" y="1182"/>
                  <a:pt x="6242" y="1135"/>
                  <a:pt x="6257" y="1089"/>
                </a:cubicBezTo>
                <a:cubicBezTo>
                  <a:pt x="6274" y="1036"/>
                  <a:pt x="6288" y="980"/>
                  <a:pt x="6294" y="925"/>
                </a:cubicBezTo>
                <a:cubicBezTo>
                  <a:pt x="6297" y="899"/>
                  <a:pt x="6297" y="872"/>
                  <a:pt x="6298" y="846"/>
                </a:cubicBezTo>
                <a:cubicBezTo>
                  <a:pt x="6310" y="886"/>
                  <a:pt x="6322" y="924"/>
                  <a:pt x="6341" y="961"/>
                </a:cubicBezTo>
                <a:cubicBezTo>
                  <a:pt x="6364" y="1007"/>
                  <a:pt x="6393" y="1055"/>
                  <a:pt x="6434" y="1087"/>
                </a:cubicBezTo>
                <a:cubicBezTo>
                  <a:pt x="6459" y="1106"/>
                  <a:pt x="6494" y="1119"/>
                  <a:pt x="6520" y="1095"/>
                </a:cubicBezTo>
                <a:cubicBezTo>
                  <a:pt x="6549" y="1068"/>
                  <a:pt x="6552" y="1012"/>
                  <a:pt x="6555" y="976"/>
                </a:cubicBezTo>
                <a:cubicBezTo>
                  <a:pt x="6559" y="915"/>
                  <a:pt x="6560" y="852"/>
                  <a:pt x="6561" y="791"/>
                </a:cubicBezTo>
                <a:cubicBezTo>
                  <a:pt x="6562" y="734"/>
                  <a:pt x="6570" y="699"/>
                  <a:pt x="6599" y="650"/>
                </a:cubicBezTo>
              </a:path>
              <a:path w="8247" h="1920" extrusionOk="0">
                <a:moveTo>
                  <a:pt x="6828" y="864"/>
                </a:moveTo>
                <a:cubicBezTo>
                  <a:pt x="6825" y="921"/>
                  <a:pt x="6823" y="977"/>
                  <a:pt x="6821" y="1034"/>
                </a:cubicBezTo>
                <a:cubicBezTo>
                  <a:pt x="6819" y="1076"/>
                  <a:pt x="6817" y="1117"/>
                  <a:pt x="6824" y="1159"/>
                </a:cubicBezTo>
                <a:cubicBezTo>
                  <a:pt x="6828" y="1185"/>
                  <a:pt x="6831" y="1214"/>
                  <a:pt x="6854" y="1181"/>
                </a:cubicBezTo>
                <a:cubicBezTo>
                  <a:pt x="6857" y="1175"/>
                  <a:pt x="6860" y="1169"/>
                  <a:pt x="6863" y="1163"/>
                </a:cubicBezTo>
              </a:path>
              <a:path w="8247" h="1920" extrusionOk="0">
                <a:moveTo>
                  <a:pt x="6888" y="443"/>
                </a:moveTo>
                <a:cubicBezTo>
                  <a:pt x="6923" y="455"/>
                  <a:pt x="6940" y="470"/>
                  <a:pt x="6971" y="512"/>
                </a:cubicBezTo>
                <a:cubicBezTo>
                  <a:pt x="7048" y="618"/>
                  <a:pt x="7114" y="734"/>
                  <a:pt x="7167" y="854"/>
                </a:cubicBezTo>
                <a:cubicBezTo>
                  <a:pt x="7203" y="936"/>
                  <a:pt x="7239" y="1029"/>
                  <a:pt x="7255" y="1118"/>
                </a:cubicBezTo>
                <a:cubicBezTo>
                  <a:pt x="7260" y="1147"/>
                  <a:pt x="7267" y="1204"/>
                  <a:pt x="7227" y="1212"/>
                </a:cubicBezTo>
                <a:cubicBezTo>
                  <a:pt x="7218" y="1212"/>
                  <a:pt x="7210" y="1212"/>
                  <a:pt x="7201" y="1212"/>
                </a:cubicBezTo>
              </a:path>
              <a:path w="8247" h="1920" extrusionOk="0">
                <a:moveTo>
                  <a:pt x="6935" y="783"/>
                </a:moveTo>
                <a:cubicBezTo>
                  <a:pt x="6931" y="769"/>
                  <a:pt x="6922" y="758"/>
                  <a:pt x="6919" y="743"/>
                </a:cubicBezTo>
                <a:cubicBezTo>
                  <a:pt x="6918" y="731"/>
                  <a:pt x="6918" y="728"/>
                  <a:pt x="6920" y="720"/>
                </a:cubicBezTo>
                <a:cubicBezTo>
                  <a:pt x="6904" y="728"/>
                  <a:pt x="6905" y="743"/>
                  <a:pt x="6901" y="762"/>
                </a:cubicBezTo>
                <a:cubicBezTo>
                  <a:pt x="6897" y="782"/>
                  <a:pt x="6895" y="803"/>
                  <a:pt x="6893" y="824"/>
                </a:cubicBezTo>
                <a:cubicBezTo>
                  <a:pt x="6890" y="849"/>
                  <a:pt x="6888" y="873"/>
                  <a:pt x="6886" y="898"/>
                </a:cubicBezTo>
                <a:cubicBezTo>
                  <a:pt x="6884" y="919"/>
                  <a:pt x="6883" y="939"/>
                  <a:pt x="6881" y="960"/>
                </a:cubicBezTo>
                <a:cubicBezTo>
                  <a:pt x="6880" y="970"/>
                  <a:pt x="6879" y="973"/>
                  <a:pt x="6870" y="966"/>
                </a:cubicBezTo>
              </a:path>
              <a:path w="8247" h="1920" extrusionOk="0">
                <a:moveTo>
                  <a:pt x="7917" y="803"/>
                </a:moveTo>
                <a:cubicBezTo>
                  <a:pt x="7905" y="777"/>
                  <a:pt x="7906" y="751"/>
                  <a:pt x="7908" y="721"/>
                </a:cubicBezTo>
                <a:cubicBezTo>
                  <a:pt x="7912" y="674"/>
                  <a:pt x="7916" y="627"/>
                  <a:pt x="7921" y="580"/>
                </a:cubicBezTo>
                <a:cubicBezTo>
                  <a:pt x="7928" y="514"/>
                  <a:pt x="7934" y="449"/>
                  <a:pt x="7938" y="383"/>
                </a:cubicBezTo>
                <a:cubicBezTo>
                  <a:pt x="7943" y="300"/>
                  <a:pt x="7947" y="218"/>
                  <a:pt x="7950" y="135"/>
                </a:cubicBezTo>
                <a:cubicBezTo>
                  <a:pt x="7928" y="150"/>
                  <a:pt x="7912" y="169"/>
                  <a:pt x="7894" y="189"/>
                </a:cubicBezTo>
                <a:cubicBezTo>
                  <a:pt x="7876" y="209"/>
                  <a:pt x="7858" y="226"/>
                  <a:pt x="7838" y="244"/>
                </a:cubicBezTo>
                <a:cubicBezTo>
                  <a:pt x="7851" y="220"/>
                  <a:pt x="7864" y="196"/>
                  <a:pt x="7879" y="172"/>
                </a:cubicBezTo>
                <a:cubicBezTo>
                  <a:pt x="7903" y="134"/>
                  <a:pt x="7928" y="97"/>
                  <a:pt x="7953" y="60"/>
                </a:cubicBezTo>
                <a:cubicBezTo>
                  <a:pt x="7961" y="49"/>
                  <a:pt x="7986" y="-2"/>
                  <a:pt x="8006" y="0"/>
                </a:cubicBezTo>
                <a:cubicBezTo>
                  <a:pt x="8040" y="3"/>
                  <a:pt x="8058" y="73"/>
                  <a:pt x="8071" y="95"/>
                </a:cubicBezTo>
                <a:cubicBezTo>
                  <a:pt x="8094" y="136"/>
                  <a:pt x="8119" y="177"/>
                  <a:pt x="8143" y="218"/>
                </a:cubicBezTo>
                <a:cubicBezTo>
                  <a:pt x="8150" y="230"/>
                  <a:pt x="8175" y="286"/>
                  <a:pt x="8195" y="282"/>
                </a:cubicBezTo>
                <a:cubicBezTo>
                  <a:pt x="8193" y="260"/>
                  <a:pt x="8192" y="252"/>
                  <a:pt x="8187" y="23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27500" y="3887788"/>
            <a:ext cx="65088" cy="400050"/>
          </a:xfrm>
          <a:custGeom>
            <a:avLst/>
            <a:gdLst>
              <a:gd name="T0" fmla="*/ 2147483647 w 180"/>
              <a:gd name="T1" fmla="*/ 2147483647 h 1113"/>
              <a:gd name="T2" fmla="*/ 2147483647 w 180"/>
              <a:gd name="T3" fmla="*/ 2147483647 h 1113"/>
              <a:gd name="T4" fmla="*/ 2147483647 w 180"/>
              <a:gd name="T5" fmla="*/ 2147483647 h 1113"/>
              <a:gd name="T6" fmla="*/ 2147483647 w 180"/>
              <a:gd name="T7" fmla="*/ 2147483647 h 1113"/>
              <a:gd name="T8" fmla="*/ 2147483647 w 180"/>
              <a:gd name="T9" fmla="*/ 2147483647 h 1113"/>
              <a:gd name="T10" fmla="*/ 2147483647 w 180"/>
              <a:gd name="T11" fmla="*/ 2147483647 h 1113"/>
              <a:gd name="T12" fmla="*/ 2147483647 w 180"/>
              <a:gd name="T13" fmla="*/ 2147483647 h 1113"/>
              <a:gd name="T14" fmla="*/ 2147483647 w 180"/>
              <a:gd name="T15" fmla="*/ 2147483647 h 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0"/>
              <a:gd name="T25" fmla="*/ 0 h 1113"/>
              <a:gd name="T26" fmla="*/ 180 w 180"/>
              <a:gd name="T27" fmla="*/ 1113 h 11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0" h="1113" extrusionOk="0">
                <a:moveTo>
                  <a:pt x="3" y="39"/>
                </a:moveTo>
                <a:cubicBezTo>
                  <a:pt x="2" y="22"/>
                  <a:pt x="2" y="15"/>
                  <a:pt x="3" y="0"/>
                </a:cubicBezTo>
                <a:cubicBezTo>
                  <a:pt x="40" y="45"/>
                  <a:pt x="59" y="91"/>
                  <a:pt x="76" y="148"/>
                </a:cubicBezTo>
                <a:cubicBezTo>
                  <a:pt x="110" y="258"/>
                  <a:pt x="137" y="370"/>
                  <a:pt x="154" y="484"/>
                </a:cubicBezTo>
                <a:cubicBezTo>
                  <a:pt x="172" y="602"/>
                  <a:pt x="183" y="721"/>
                  <a:pt x="179" y="840"/>
                </a:cubicBezTo>
                <a:cubicBezTo>
                  <a:pt x="176" y="918"/>
                  <a:pt x="169" y="1023"/>
                  <a:pt x="122" y="1090"/>
                </a:cubicBezTo>
                <a:cubicBezTo>
                  <a:pt x="106" y="1112"/>
                  <a:pt x="87" y="1116"/>
                  <a:pt x="67" y="1103"/>
                </a:cubicBezTo>
                <a:cubicBezTo>
                  <a:pt x="62" y="1096"/>
                  <a:pt x="58" y="1088"/>
                  <a:pt x="53" y="108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3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29250" y="3433763"/>
            <a:ext cx="1158875" cy="950912"/>
          </a:xfrm>
          <a:custGeom>
            <a:avLst/>
            <a:gdLst>
              <a:gd name="T0" fmla="*/ 2147483647 w 3218"/>
              <a:gd name="T1" fmla="*/ 2147483647 h 2641"/>
              <a:gd name="T2" fmla="*/ 2147483647 w 3218"/>
              <a:gd name="T3" fmla="*/ 2147483647 h 2641"/>
              <a:gd name="T4" fmla="*/ 2147483647 w 3218"/>
              <a:gd name="T5" fmla="*/ 2147483647 h 2641"/>
              <a:gd name="T6" fmla="*/ 2147483647 w 3218"/>
              <a:gd name="T7" fmla="*/ 2147483647 h 2641"/>
              <a:gd name="T8" fmla="*/ 2147483647 w 3218"/>
              <a:gd name="T9" fmla="*/ 2147483647 h 2641"/>
              <a:gd name="T10" fmla="*/ 2147483647 w 3218"/>
              <a:gd name="T11" fmla="*/ 2147483647 h 2641"/>
              <a:gd name="T12" fmla="*/ 2147483647 w 3218"/>
              <a:gd name="T13" fmla="*/ 2147483647 h 2641"/>
              <a:gd name="T14" fmla="*/ 2147483647 w 3218"/>
              <a:gd name="T15" fmla="*/ 2147483647 h 2641"/>
              <a:gd name="T16" fmla="*/ 2147483647 w 3218"/>
              <a:gd name="T17" fmla="*/ 2147483647 h 2641"/>
              <a:gd name="T18" fmla="*/ 2147483647 w 3218"/>
              <a:gd name="T19" fmla="*/ 2147483647 h 2641"/>
              <a:gd name="T20" fmla="*/ 2147483647 w 3218"/>
              <a:gd name="T21" fmla="*/ 2147483647 h 2641"/>
              <a:gd name="T22" fmla="*/ 2147483647 w 3218"/>
              <a:gd name="T23" fmla="*/ 2147483647 h 2641"/>
              <a:gd name="T24" fmla="*/ 2147483647 w 3218"/>
              <a:gd name="T25" fmla="*/ 2147483647 h 2641"/>
              <a:gd name="T26" fmla="*/ 2147483647 w 3218"/>
              <a:gd name="T27" fmla="*/ 2147483647 h 2641"/>
              <a:gd name="T28" fmla="*/ 2147483647 w 3218"/>
              <a:gd name="T29" fmla="*/ 2147483647 h 2641"/>
              <a:gd name="T30" fmla="*/ 2147483647 w 3218"/>
              <a:gd name="T31" fmla="*/ 2147483647 h 2641"/>
              <a:gd name="T32" fmla="*/ 2147483647 w 3218"/>
              <a:gd name="T33" fmla="*/ 2147483647 h 2641"/>
              <a:gd name="T34" fmla="*/ 2147483647 w 3218"/>
              <a:gd name="T35" fmla="*/ 2147483647 h 2641"/>
              <a:gd name="T36" fmla="*/ 2147483647 w 3218"/>
              <a:gd name="T37" fmla="*/ 2147483647 h 2641"/>
              <a:gd name="T38" fmla="*/ 2147483647 w 3218"/>
              <a:gd name="T39" fmla="*/ 2147483647 h 2641"/>
              <a:gd name="T40" fmla="*/ 2147483647 w 3218"/>
              <a:gd name="T41" fmla="*/ 2147483647 h 2641"/>
              <a:gd name="T42" fmla="*/ 2147483647 w 3218"/>
              <a:gd name="T43" fmla="*/ 2147483647 h 2641"/>
              <a:gd name="T44" fmla="*/ 2147483647 w 3218"/>
              <a:gd name="T45" fmla="*/ 2147483647 h 2641"/>
              <a:gd name="T46" fmla="*/ 2147483647 w 3218"/>
              <a:gd name="T47" fmla="*/ 2147483647 h 2641"/>
              <a:gd name="T48" fmla="*/ 2147483647 w 3218"/>
              <a:gd name="T49" fmla="*/ 2147483647 h 2641"/>
              <a:gd name="T50" fmla="*/ 2147483647 w 3218"/>
              <a:gd name="T51" fmla="*/ 2147483647 h 2641"/>
              <a:gd name="T52" fmla="*/ 2147483647 w 3218"/>
              <a:gd name="T53" fmla="*/ 2147483647 h 2641"/>
              <a:gd name="T54" fmla="*/ 2147483647 w 3218"/>
              <a:gd name="T55" fmla="*/ 2147483647 h 2641"/>
              <a:gd name="T56" fmla="*/ 2147483647 w 3218"/>
              <a:gd name="T57" fmla="*/ 2147483647 h 2641"/>
              <a:gd name="T58" fmla="*/ 2147483647 w 3218"/>
              <a:gd name="T59" fmla="*/ 2147483647 h 2641"/>
              <a:gd name="T60" fmla="*/ 2147483647 w 3218"/>
              <a:gd name="T61" fmla="*/ 2147483647 h 2641"/>
              <a:gd name="T62" fmla="*/ 2147483647 w 3218"/>
              <a:gd name="T63" fmla="*/ 2147483647 h 2641"/>
              <a:gd name="T64" fmla="*/ 2147483647 w 3218"/>
              <a:gd name="T65" fmla="*/ 2147483647 h 2641"/>
              <a:gd name="T66" fmla="*/ 2147483647 w 3218"/>
              <a:gd name="T67" fmla="*/ 2147483647 h 2641"/>
              <a:gd name="T68" fmla="*/ 2147483647 w 3218"/>
              <a:gd name="T69" fmla="*/ 2147483647 h 2641"/>
              <a:gd name="T70" fmla="*/ 2147483647 w 3218"/>
              <a:gd name="T71" fmla="*/ 2147483647 h 2641"/>
              <a:gd name="T72" fmla="*/ 2147483647 w 3218"/>
              <a:gd name="T73" fmla="*/ 2147483647 h 2641"/>
              <a:gd name="T74" fmla="*/ 2147483647 w 3218"/>
              <a:gd name="T75" fmla="*/ 2147483647 h 2641"/>
              <a:gd name="T76" fmla="*/ 2147483647 w 3218"/>
              <a:gd name="T77" fmla="*/ 2147483647 h 2641"/>
              <a:gd name="T78" fmla="*/ 2147483647 w 3218"/>
              <a:gd name="T79" fmla="*/ 2147483647 h 2641"/>
              <a:gd name="T80" fmla="*/ 2147483647 w 3218"/>
              <a:gd name="T81" fmla="*/ 2147483647 h 2641"/>
              <a:gd name="T82" fmla="*/ 2147483647 w 3218"/>
              <a:gd name="T83" fmla="*/ 2147483647 h 2641"/>
              <a:gd name="T84" fmla="*/ 2147483647 w 3218"/>
              <a:gd name="T85" fmla="*/ 2147483647 h 2641"/>
              <a:gd name="T86" fmla="*/ 2147483647 w 3218"/>
              <a:gd name="T87" fmla="*/ 2147483647 h 2641"/>
              <a:gd name="T88" fmla="*/ 2147483647 w 3218"/>
              <a:gd name="T89" fmla="*/ 2147483647 h 2641"/>
              <a:gd name="T90" fmla="*/ 2147483647 w 3218"/>
              <a:gd name="T91" fmla="*/ 2147483647 h 2641"/>
              <a:gd name="T92" fmla="*/ 2147483647 w 3218"/>
              <a:gd name="T93" fmla="*/ 2147483647 h 2641"/>
              <a:gd name="T94" fmla="*/ 2147483647 w 3218"/>
              <a:gd name="T95" fmla="*/ 2147483647 h 2641"/>
              <a:gd name="T96" fmla="*/ 2147483647 w 3218"/>
              <a:gd name="T97" fmla="*/ 2147483647 h 2641"/>
              <a:gd name="T98" fmla="*/ 2147483647 w 3218"/>
              <a:gd name="T99" fmla="*/ 2147483647 h 2641"/>
              <a:gd name="T100" fmla="*/ 2147483647 w 3218"/>
              <a:gd name="T101" fmla="*/ 2147483647 h 2641"/>
              <a:gd name="T102" fmla="*/ 2147483647 w 3218"/>
              <a:gd name="T103" fmla="*/ 2147483647 h 26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18"/>
              <a:gd name="T157" fmla="*/ 0 h 2641"/>
              <a:gd name="T158" fmla="*/ 3218 w 3218"/>
              <a:gd name="T159" fmla="*/ 2641 h 26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18" h="2641" extrusionOk="0">
                <a:moveTo>
                  <a:pt x="212" y="25"/>
                </a:moveTo>
                <a:cubicBezTo>
                  <a:pt x="214" y="19"/>
                  <a:pt x="215" y="13"/>
                  <a:pt x="217" y="7"/>
                </a:cubicBezTo>
                <a:cubicBezTo>
                  <a:pt x="186" y="13"/>
                  <a:pt x="174" y="21"/>
                  <a:pt x="150" y="62"/>
                </a:cubicBezTo>
                <a:cubicBezTo>
                  <a:pt x="102" y="144"/>
                  <a:pt x="64" y="233"/>
                  <a:pt x="39" y="324"/>
                </a:cubicBezTo>
                <a:cubicBezTo>
                  <a:pt x="9" y="433"/>
                  <a:pt x="-5" y="552"/>
                  <a:pt x="2" y="665"/>
                </a:cubicBezTo>
                <a:cubicBezTo>
                  <a:pt x="7" y="742"/>
                  <a:pt x="28" y="828"/>
                  <a:pt x="70" y="894"/>
                </a:cubicBezTo>
                <a:cubicBezTo>
                  <a:pt x="94" y="924"/>
                  <a:pt x="100" y="932"/>
                  <a:pt x="120" y="947"/>
                </a:cubicBezTo>
              </a:path>
              <a:path w="3218" h="2641" extrusionOk="0">
                <a:moveTo>
                  <a:pt x="177" y="1538"/>
                </a:moveTo>
                <a:cubicBezTo>
                  <a:pt x="143" y="1578"/>
                  <a:pt x="111" y="1629"/>
                  <a:pt x="97" y="1681"/>
                </a:cubicBezTo>
                <a:cubicBezTo>
                  <a:pt x="74" y="1770"/>
                  <a:pt x="70" y="1870"/>
                  <a:pt x="74" y="1961"/>
                </a:cubicBezTo>
                <a:cubicBezTo>
                  <a:pt x="78" y="2058"/>
                  <a:pt x="98" y="2181"/>
                  <a:pt x="177" y="2249"/>
                </a:cubicBezTo>
                <a:cubicBezTo>
                  <a:pt x="219" y="2285"/>
                  <a:pt x="261" y="2279"/>
                  <a:pt x="312" y="2280"/>
                </a:cubicBezTo>
              </a:path>
              <a:path w="3218" h="2641" extrusionOk="0">
                <a:moveTo>
                  <a:pt x="352" y="1659"/>
                </a:moveTo>
                <a:cubicBezTo>
                  <a:pt x="377" y="1616"/>
                  <a:pt x="401" y="1594"/>
                  <a:pt x="436" y="1559"/>
                </a:cubicBezTo>
                <a:cubicBezTo>
                  <a:pt x="456" y="1539"/>
                  <a:pt x="472" y="1521"/>
                  <a:pt x="497" y="1510"/>
                </a:cubicBezTo>
                <a:cubicBezTo>
                  <a:pt x="489" y="1553"/>
                  <a:pt x="466" y="1591"/>
                  <a:pt x="450" y="1632"/>
                </a:cubicBezTo>
                <a:cubicBezTo>
                  <a:pt x="417" y="1714"/>
                  <a:pt x="388" y="1796"/>
                  <a:pt x="378" y="1885"/>
                </a:cubicBezTo>
                <a:cubicBezTo>
                  <a:pt x="370" y="1959"/>
                  <a:pt x="377" y="2038"/>
                  <a:pt x="417" y="2103"/>
                </a:cubicBezTo>
                <a:cubicBezTo>
                  <a:pt x="442" y="2144"/>
                  <a:pt x="487" y="2175"/>
                  <a:pt x="537" y="2166"/>
                </a:cubicBezTo>
                <a:cubicBezTo>
                  <a:pt x="564" y="2155"/>
                  <a:pt x="573" y="2151"/>
                  <a:pt x="586" y="2136"/>
                </a:cubicBezTo>
              </a:path>
              <a:path w="3218" h="2641" extrusionOk="0">
                <a:moveTo>
                  <a:pt x="226" y="1977"/>
                </a:moveTo>
                <a:cubicBezTo>
                  <a:pt x="209" y="1992"/>
                  <a:pt x="203" y="1994"/>
                  <a:pt x="203" y="2009"/>
                </a:cubicBezTo>
                <a:cubicBezTo>
                  <a:pt x="252" y="1998"/>
                  <a:pt x="294" y="1978"/>
                  <a:pt x="336" y="1948"/>
                </a:cubicBezTo>
                <a:cubicBezTo>
                  <a:pt x="371" y="1920"/>
                  <a:pt x="383" y="1911"/>
                  <a:pt x="404" y="1890"/>
                </a:cubicBezTo>
              </a:path>
              <a:path w="3218" h="2641" extrusionOk="0">
                <a:moveTo>
                  <a:pt x="538" y="1772"/>
                </a:moveTo>
                <a:cubicBezTo>
                  <a:pt x="560" y="1779"/>
                  <a:pt x="580" y="1781"/>
                  <a:pt x="602" y="1786"/>
                </a:cubicBezTo>
                <a:cubicBezTo>
                  <a:pt x="634" y="1793"/>
                  <a:pt x="670" y="1798"/>
                  <a:pt x="698" y="1817"/>
                </a:cubicBezTo>
                <a:cubicBezTo>
                  <a:pt x="726" y="1836"/>
                  <a:pt x="746" y="1869"/>
                  <a:pt x="760" y="1899"/>
                </a:cubicBezTo>
                <a:cubicBezTo>
                  <a:pt x="773" y="1926"/>
                  <a:pt x="776" y="1956"/>
                  <a:pt x="786" y="1984"/>
                </a:cubicBezTo>
                <a:cubicBezTo>
                  <a:pt x="790" y="1995"/>
                  <a:pt x="792" y="1997"/>
                  <a:pt x="792" y="2005"/>
                </a:cubicBezTo>
                <a:cubicBezTo>
                  <a:pt x="775" y="1985"/>
                  <a:pt x="763" y="1970"/>
                  <a:pt x="740" y="1957"/>
                </a:cubicBezTo>
                <a:cubicBezTo>
                  <a:pt x="711" y="1940"/>
                  <a:pt x="679" y="1928"/>
                  <a:pt x="645" y="1937"/>
                </a:cubicBezTo>
                <a:cubicBezTo>
                  <a:pt x="615" y="1945"/>
                  <a:pt x="596" y="1970"/>
                  <a:pt x="587" y="1999"/>
                </a:cubicBezTo>
                <a:cubicBezTo>
                  <a:pt x="576" y="2034"/>
                  <a:pt x="596" y="2076"/>
                  <a:pt x="631" y="2087"/>
                </a:cubicBezTo>
                <a:cubicBezTo>
                  <a:pt x="669" y="2099"/>
                  <a:pt x="700" y="2068"/>
                  <a:pt x="727" y="2048"/>
                </a:cubicBezTo>
                <a:cubicBezTo>
                  <a:pt x="774" y="2012"/>
                  <a:pt x="812" y="1968"/>
                  <a:pt x="857" y="1930"/>
                </a:cubicBezTo>
                <a:cubicBezTo>
                  <a:pt x="893" y="1899"/>
                  <a:pt x="932" y="1866"/>
                  <a:pt x="980" y="1859"/>
                </a:cubicBezTo>
                <a:cubicBezTo>
                  <a:pt x="1016" y="1854"/>
                  <a:pt x="1030" y="1886"/>
                  <a:pt x="1037" y="1916"/>
                </a:cubicBezTo>
                <a:cubicBezTo>
                  <a:pt x="1046" y="1955"/>
                  <a:pt x="1047" y="1994"/>
                  <a:pt x="1042" y="2034"/>
                </a:cubicBezTo>
                <a:cubicBezTo>
                  <a:pt x="1041" y="2046"/>
                  <a:pt x="1032" y="2126"/>
                  <a:pt x="1039" y="2058"/>
                </a:cubicBezTo>
                <a:cubicBezTo>
                  <a:pt x="1041" y="2049"/>
                  <a:pt x="1042" y="2039"/>
                  <a:pt x="1044" y="2030"/>
                </a:cubicBezTo>
              </a:path>
              <a:path w="3218" h="2641" extrusionOk="0">
                <a:moveTo>
                  <a:pt x="1043" y="1558"/>
                </a:moveTo>
                <a:cubicBezTo>
                  <a:pt x="1036" y="1544"/>
                  <a:pt x="1021" y="1523"/>
                  <a:pt x="1024" y="1507"/>
                </a:cubicBezTo>
                <a:cubicBezTo>
                  <a:pt x="1027" y="1491"/>
                  <a:pt x="1040" y="1469"/>
                  <a:pt x="1047" y="1454"/>
                </a:cubicBezTo>
              </a:path>
              <a:path w="3218" h="2641" extrusionOk="0">
                <a:moveTo>
                  <a:pt x="1174" y="1325"/>
                </a:moveTo>
                <a:cubicBezTo>
                  <a:pt x="1215" y="1325"/>
                  <a:pt x="1207" y="1344"/>
                  <a:pt x="1211" y="1381"/>
                </a:cubicBezTo>
                <a:cubicBezTo>
                  <a:pt x="1219" y="1462"/>
                  <a:pt x="1203" y="1542"/>
                  <a:pt x="1196" y="1623"/>
                </a:cubicBezTo>
                <a:cubicBezTo>
                  <a:pt x="1187" y="1722"/>
                  <a:pt x="1173" y="1821"/>
                  <a:pt x="1165" y="1920"/>
                </a:cubicBezTo>
                <a:cubicBezTo>
                  <a:pt x="1160" y="1973"/>
                  <a:pt x="1145" y="2038"/>
                  <a:pt x="1152" y="2091"/>
                </a:cubicBezTo>
                <a:cubicBezTo>
                  <a:pt x="1156" y="2118"/>
                  <a:pt x="1174" y="2091"/>
                  <a:pt x="1184" y="2087"/>
                </a:cubicBezTo>
              </a:path>
              <a:path w="3218" h="2641" extrusionOk="0">
                <a:moveTo>
                  <a:pt x="1336" y="1817"/>
                </a:moveTo>
                <a:cubicBezTo>
                  <a:pt x="1362" y="1841"/>
                  <a:pt x="1387" y="1854"/>
                  <a:pt x="1422" y="1863"/>
                </a:cubicBezTo>
                <a:cubicBezTo>
                  <a:pt x="1452" y="1871"/>
                  <a:pt x="1479" y="1871"/>
                  <a:pt x="1507" y="1866"/>
                </a:cubicBezTo>
                <a:cubicBezTo>
                  <a:pt x="1533" y="1861"/>
                  <a:pt x="1560" y="1860"/>
                  <a:pt x="1587" y="1860"/>
                </a:cubicBezTo>
              </a:path>
              <a:path w="3218" h="2641" extrusionOk="0">
                <a:moveTo>
                  <a:pt x="1720" y="1997"/>
                </a:moveTo>
                <a:cubicBezTo>
                  <a:pt x="1707" y="2021"/>
                  <a:pt x="1707" y="2018"/>
                  <a:pt x="1718" y="2051"/>
                </a:cubicBezTo>
                <a:cubicBezTo>
                  <a:pt x="1731" y="2091"/>
                  <a:pt x="1748" y="2128"/>
                  <a:pt x="1769" y="2165"/>
                </a:cubicBezTo>
                <a:cubicBezTo>
                  <a:pt x="1785" y="2194"/>
                  <a:pt x="1794" y="2223"/>
                  <a:pt x="1823" y="2228"/>
                </a:cubicBezTo>
                <a:cubicBezTo>
                  <a:pt x="1820" y="2194"/>
                  <a:pt x="1815" y="2161"/>
                  <a:pt x="1812" y="2127"/>
                </a:cubicBezTo>
                <a:cubicBezTo>
                  <a:pt x="1808" y="2074"/>
                  <a:pt x="1801" y="2011"/>
                  <a:pt x="1822" y="1960"/>
                </a:cubicBezTo>
                <a:cubicBezTo>
                  <a:pt x="1837" y="1923"/>
                  <a:pt x="1878" y="1864"/>
                  <a:pt x="1915" y="1846"/>
                </a:cubicBezTo>
                <a:cubicBezTo>
                  <a:pt x="1961" y="1824"/>
                  <a:pt x="2025" y="1825"/>
                  <a:pt x="2075" y="1823"/>
                </a:cubicBezTo>
              </a:path>
              <a:path w="3218" h="2641" extrusionOk="0">
                <a:moveTo>
                  <a:pt x="1966" y="2163"/>
                </a:moveTo>
                <a:cubicBezTo>
                  <a:pt x="1957" y="2183"/>
                  <a:pt x="1954" y="2187"/>
                  <a:pt x="1953" y="2201"/>
                </a:cubicBezTo>
                <a:cubicBezTo>
                  <a:pt x="1982" y="2180"/>
                  <a:pt x="1992" y="2156"/>
                  <a:pt x="2011" y="2125"/>
                </a:cubicBezTo>
                <a:cubicBezTo>
                  <a:pt x="2040" y="2078"/>
                  <a:pt x="2069" y="2030"/>
                  <a:pt x="2096" y="1982"/>
                </a:cubicBezTo>
                <a:cubicBezTo>
                  <a:pt x="2118" y="1943"/>
                  <a:pt x="2141" y="1906"/>
                  <a:pt x="2169" y="1871"/>
                </a:cubicBezTo>
                <a:cubicBezTo>
                  <a:pt x="2181" y="1859"/>
                  <a:pt x="2187" y="1855"/>
                  <a:pt x="2201" y="1860"/>
                </a:cubicBezTo>
                <a:cubicBezTo>
                  <a:pt x="2221" y="1881"/>
                  <a:pt x="2231" y="1907"/>
                  <a:pt x="2247" y="1931"/>
                </a:cubicBezTo>
                <a:cubicBezTo>
                  <a:pt x="2277" y="1978"/>
                  <a:pt x="2299" y="2022"/>
                  <a:pt x="2321" y="2072"/>
                </a:cubicBezTo>
                <a:cubicBezTo>
                  <a:pt x="2337" y="2109"/>
                  <a:pt x="2357" y="2142"/>
                  <a:pt x="2338" y="2182"/>
                </a:cubicBezTo>
                <a:cubicBezTo>
                  <a:pt x="2324" y="2211"/>
                  <a:pt x="2286" y="2214"/>
                  <a:pt x="2258" y="2212"/>
                </a:cubicBezTo>
                <a:cubicBezTo>
                  <a:pt x="2205" y="2208"/>
                  <a:pt x="2164" y="2184"/>
                  <a:pt x="2122" y="2154"/>
                </a:cubicBezTo>
                <a:cubicBezTo>
                  <a:pt x="2086" y="2129"/>
                  <a:pt x="2047" y="2104"/>
                  <a:pt x="2042" y="2057"/>
                </a:cubicBezTo>
                <a:cubicBezTo>
                  <a:pt x="2039" y="2031"/>
                  <a:pt x="2052" y="2025"/>
                  <a:pt x="2069" y="2011"/>
                </a:cubicBezTo>
              </a:path>
              <a:path w="3218" h="2641" extrusionOk="0">
                <a:moveTo>
                  <a:pt x="2372" y="2079"/>
                </a:moveTo>
                <a:cubicBezTo>
                  <a:pt x="2400" y="2087"/>
                  <a:pt x="2403" y="2102"/>
                  <a:pt x="2428" y="2082"/>
                </a:cubicBezTo>
                <a:cubicBezTo>
                  <a:pt x="2450" y="2064"/>
                  <a:pt x="2456" y="2037"/>
                  <a:pt x="2462" y="2006"/>
                </a:cubicBezTo>
                <a:cubicBezTo>
                  <a:pt x="2467" y="1980"/>
                  <a:pt x="2464" y="1957"/>
                  <a:pt x="2464" y="1931"/>
                </a:cubicBezTo>
                <a:cubicBezTo>
                  <a:pt x="2475" y="1947"/>
                  <a:pt x="2488" y="1969"/>
                  <a:pt x="2500" y="1990"/>
                </a:cubicBezTo>
                <a:cubicBezTo>
                  <a:pt x="2517" y="2019"/>
                  <a:pt x="2534" y="2050"/>
                  <a:pt x="2556" y="2076"/>
                </a:cubicBezTo>
                <a:cubicBezTo>
                  <a:pt x="2577" y="2101"/>
                  <a:pt x="2581" y="2085"/>
                  <a:pt x="2603" y="2092"/>
                </a:cubicBezTo>
                <a:cubicBezTo>
                  <a:pt x="2617" y="2050"/>
                  <a:pt x="2618" y="2027"/>
                  <a:pt x="2615" y="1980"/>
                </a:cubicBezTo>
                <a:cubicBezTo>
                  <a:pt x="2612" y="1939"/>
                  <a:pt x="2603" y="1894"/>
                  <a:pt x="2609" y="1854"/>
                </a:cubicBezTo>
                <a:cubicBezTo>
                  <a:pt x="2616" y="1811"/>
                  <a:pt x="2623" y="1810"/>
                  <a:pt x="2664" y="1795"/>
                </a:cubicBezTo>
                <a:cubicBezTo>
                  <a:pt x="2689" y="1786"/>
                  <a:pt x="2725" y="1784"/>
                  <a:pt x="2748" y="1800"/>
                </a:cubicBezTo>
                <a:cubicBezTo>
                  <a:pt x="2779" y="1821"/>
                  <a:pt x="2771" y="1853"/>
                  <a:pt x="2768" y="1888"/>
                </a:cubicBezTo>
                <a:cubicBezTo>
                  <a:pt x="2764" y="1934"/>
                  <a:pt x="2739" y="1975"/>
                  <a:pt x="2737" y="2021"/>
                </a:cubicBezTo>
                <a:cubicBezTo>
                  <a:pt x="2736" y="2056"/>
                  <a:pt x="2747" y="2055"/>
                  <a:pt x="2760" y="2080"/>
                </a:cubicBezTo>
                <a:cubicBezTo>
                  <a:pt x="2786" y="2075"/>
                  <a:pt x="2806" y="2080"/>
                  <a:pt x="2827" y="2054"/>
                </a:cubicBezTo>
                <a:cubicBezTo>
                  <a:pt x="2852" y="2022"/>
                  <a:pt x="2858" y="1979"/>
                  <a:pt x="2860" y="1940"/>
                </a:cubicBezTo>
                <a:cubicBezTo>
                  <a:pt x="2861" y="1915"/>
                  <a:pt x="2860" y="1890"/>
                  <a:pt x="2860" y="1865"/>
                </a:cubicBezTo>
                <a:cubicBezTo>
                  <a:pt x="2858" y="1930"/>
                  <a:pt x="2864" y="1989"/>
                  <a:pt x="2874" y="2056"/>
                </a:cubicBezTo>
                <a:cubicBezTo>
                  <a:pt x="2894" y="2193"/>
                  <a:pt x="2905" y="2326"/>
                  <a:pt x="2913" y="2464"/>
                </a:cubicBezTo>
                <a:cubicBezTo>
                  <a:pt x="2916" y="2516"/>
                  <a:pt x="2930" y="2599"/>
                  <a:pt x="2878" y="2634"/>
                </a:cubicBezTo>
                <a:cubicBezTo>
                  <a:pt x="2871" y="2636"/>
                  <a:pt x="2863" y="2638"/>
                  <a:pt x="2856" y="2640"/>
                </a:cubicBezTo>
                <a:cubicBezTo>
                  <a:pt x="2826" y="2609"/>
                  <a:pt x="2808" y="2591"/>
                  <a:pt x="2798" y="2540"/>
                </a:cubicBezTo>
                <a:cubicBezTo>
                  <a:pt x="2777" y="2430"/>
                  <a:pt x="2838" y="2352"/>
                  <a:pt x="2892" y="2263"/>
                </a:cubicBezTo>
                <a:cubicBezTo>
                  <a:pt x="2947" y="2172"/>
                  <a:pt x="3011" y="2087"/>
                  <a:pt x="3063" y="1994"/>
                </a:cubicBezTo>
                <a:cubicBezTo>
                  <a:pt x="3112" y="1907"/>
                  <a:pt x="3167" y="1799"/>
                  <a:pt x="3170" y="1696"/>
                </a:cubicBezTo>
                <a:cubicBezTo>
                  <a:pt x="3166" y="1672"/>
                  <a:pt x="3167" y="1666"/>
                  <a:pt x="3157" y="1655"/>
                </a:cubicBezTo>
                <a:cubicBezTo>
                  <a:pt x="3127" y="1690"/>
                  <a:pt x="3109" y="1718"/>
                  <a:pt x="3098" y="1770"/>
                </a:cubicBezTo>
                <a:cubicBezTo>
                  <a:pt x="3081" y="1847"/>
                  <a:pt x="3073" y="1938"/>
                  <a:pt x="3086" y="2016"/>
                </a:cubicBezTo>
                <a:cubicBezTo>
                  <a:pt x="3093" y="2057"/>
                  <a:pt x="3110" y="2152"/>
                  <a:pt x="3146" y="2181"/>
                </a:cubicBezTo>
                <a:cubicBezTo>
                  <a:pt x="3179" y="2208"/>
                  <a:pt x="3192" y="2173"/>
                  <a:pt x="3217" y="215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3400" y="3865563"/>
            <a:ext cx="500063" cy="407987"/>
          </a:xfrm>
          <a:custGeom>
            <a:avLst/>
            <a:gdLst>
              <a:gd name="T0" fmla="*/ 2147483647 w 1388"/>
              <a:gd name="T1" fmla="*/ 2147483647 h 1132"/>
              <a:gd name="T2" fmla="*/ 2147483647 w 1388"/>
              <a:gd name="T3" fmla="*/ 2147483647 h 1132"/>
              <a:gd name="T4" fmla="*/ 2147483647 w 1388"/>
              <a:gd name="T5" fmla="*/ 2147483647 h 1132"/>
              <a:gd name="T6" fmla="*/ 2147483647 w 1388"/>
              <a:gd name="T7" fmla="*/ 2147483647 h 1132"/>
              <a:gd name="T8" fmla="*/ 2147483647 w 1388"/>
              <a:gd name="T9" fmla="*/ 2147483647 h 1132"/>
              <a:gd name="T10" fmla="*/ 2147483647 w 1388"/>
              <a:gd name="T11" fmla="*/ 2147483647 h 1132"/>
              <a:gd name="T12" fmla="*/ 2147483647 w 1388"/>
              <a:gd name="T13" fmla="*/ 2147483647 h 1132"/>
              <a:gd name="T14" fmla="*/ 2147483647 w 1388"/>
              <a:gd name="T15" fmla="*/ 2147483647 h 1132"/>
              <a:gd name="T16" fmla="*/ 2147483647 w 1388"/>
              <a:gd name="T17" fmla="*/ 2147483647 h 1132"/>
              <a:gd name="T18" fmla="*/ 2147483647 w 1388"/>
              <a:gd name="T19" fmla="*/ 2147483647 h 1132"/>
              <a:gd name="T20" fmla="*/ 2147483647 w 1388"/>
              <a:gd name="T21" fmla="*/ 2147483647 h 1132"/>
              <a:gd name="T22" fmla="*/ 2147483647 w 1388"/>
              <a:gd name="T23" fmla="*/ 2147483647 h 1132"/>
              <a:gd name="T24" fmla="*/ 2147483647 w 1388"/>
              <a:gd name="T25" fmla="*/ 2147483647 h 1132"/>
              <a:gd name="T26" fmla="*/ 2147483647 w 1388"/>
              <a:gd name="T27" fmla="*/ 2147483647 h 1132"/>
              <a:gd name="T28" fmla="*/ 2147483647 w 1388"/>
              <a:gd name="T29" fmla="*/ 2147483647 h 1132"/>
              <a:gd name="T30" fmla="*/ 2147483647 w 1388"/>
              <a:gd name="T31" fmla="*/ 2147483647 h 1132"/>
              <a:gd name="T32" fmla="*/ 2147483647 w 1388"/>
              <a:gd name="T33" fmla="*/ 2147483647 h 1132"/>
              <a:gd name="T34" fmla="*/ 2147483647 w 1388"/>
              <a:gd name="T35" fmla="*/ 2147483647 h 1132"/>
              <a:gd name="T36" fmla="*/ 2147483647 w 1388"/>
              <a:gd name="T37" fmla="*/ 2147483647 h 1132"/>
              <a:gd name="T38" fmla="*/ 2147483647 w 1388"/>
              <a:gd name="T39" fmla="*/ 2147483647 h 1132"/>
              <a:gd name="T40" fmla="*/ 2147483647 w 1388"/>
              <a:gd name="T41" fmla="*/ 2147483647 h 1132"/>
              <a:gd name="T42" fmla="*/ 2147483647 w 1388"/>
              <a:gd name="T43" fmla="*/ 2147483647 h 1132"/>
              <a:gd name="T44" fmla="*/ 2147483647 w 1388"/>
              <a:gd name="T45" fmla="*/ 2147483647 h 1132"/>
              <a:gd name="T46" fmla="*/ 2147483647 w 1388"/>
              <a:gd name="T47" fmla="*/ 2147483647 h 1132"/>
              <a:gd name="T48" fmla="*/ 2147483647 w 1388"/>
              <a:gd name="T49" fmla="*/ 2147483647 h 1132"/>
              <a:gd name="T50" fmla="*/ 2147483647 w 1388"/>
              <a:gd name="T51" fmla="*/ 2147483647 h 1132"/>
              <a:gd name="T52" fmla="*/ 2147483647 w 1388"/>
              <a:gd name="T53" fmla="*/ 2147483647 h 1132"/>
              <a:gd name="T54" fmla="*/ 2147483647 w 1388"/>
              <a:gd name="T55" fmla="*/ 2147483647 h 1132"/>
              <a:gd name="T56" fmla="*/ 2147483647 w 1388"/>
              <a:gd name="T57" fmla="*/ 2147483647 h 1132"/>
              <a:gd name="T58" fmla="*/ 2147483647 w 1388"/>
              <a:gd name="T59" fmla="*/ 2147483647 h 1132"/>
              <a:gd name="T60" fmla="*/ 2147483647 w 1388"/>
              <a:gd name="T61" fmla="*/ 2147483647 h 1132"/>
              <a:gd name="T62" fmla="*/ 2147483647 w 1388"/>
              <a:gd name="T63" fmla="*/ 2147483647 h 1132"/>
              <a:gd name="T64" fmla="*/ 2147483647 w 1388"/>
              <a:gd name="T65" fmla="*/ 2147483647 h 1132"/>
              <a:gd name="T66" fmla="*/ 2147483647 w 1388"/>
              <a:gd name="T67" fmla="*/ 2147483647 h 1132"/>
              <a:gd name="T68" fmla="*/ 2147483647 w 1388"/>
              <a:gd name="T69" fmla="*/ 2147483647 h 1132"/>
              <a:gd name="T70" fmla="*/ 2147483647 w 1388"/>
              <a:gd name="T71" fmla="*/ 2147483647 h 1132"/>
              <a:gd name="T72" fmla="*/ 2147483647 w 1388"/>
              <a:gd name="T73" fmla="*/ 2147483647 h 11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88"/>
              <a:gd name="T112" fmla="*/ 0 h 1132"/>
              <a:gd name="T113" fmla="*/ 1388 w 1388"/>
              <a:gd name="T114" fmla="*/ 1132 h 11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88" h="1132" extrusionOk="0">
                <a:moveTo>
                  <a:pt x="160" y="495"/>
                </a:moveTo>
                <a:cubicBezTo>
                  <a:pt x="146" y="510"/>
                  <a:pt x="150" y="532"/>
                  <a:pt x="149" y="554"/>
                </a:cubicBezTo>
                <a:cubicBezTo>
                  <a:pt x="147" y="591"/>
                  <a:pt x="147" y="628"/>
                  <a:pt x="144" y="665"/>
                </a:cubicBezTo>
                <a:cubicBezTo>
                  <a:pt x="142" y="698"/>
                  <a:pt x="143" y="741"/>
                  <a:pt x="135" y="773"/>
                </a:cubicBezTo>
                <a:cubicBezTo>
                  <a:pt x="130" y="793"/>
                  <a:pt x="132" y="796"/>
                  <a:pt x="120" y="804"/>
                </a:cubicBezTo>
                <a:cubicBezTo>
                  <a:pt x="108" y="786"/>
                  <a:pt x="105" y="780"/>
                  <a:pt x="101" y="766"/>
                </a:cubicBezTo>
              </a:path>
              <a:path w="1388" h="1132" extrusionOk="0">
                <a:moveTo>
                  <a:pt x="13" y="633"/>
                </a:moveTo>
                <a:cubicBezTo>
                  <a:pt x="0" y="614"/>
                  <a:pt x="44" y="628"/>
                  <a:pt x="70" y="628"/>
                </a:cubicBezTo>
                <a:cubicBezTo>
                  <a:pt x="110" y="627"/>
                  <a:pt x="147" y="622"/>
                  <a:pt x="187" y="616"/>
                </a:cubicBezTo>
                <a:cubicBezTo>
                  <a:pt x="222" y="611"/>
                  <a:pt x="246" y="599"/>
                  <a:pt x="276" y="580"/>
                </a:cubicBezTo>
                <a:cubicBezTo>
                  <a:pt x="283" y="575"/>
                  <a:pt x="290" y="571"/>
                  <a:pt x="297" y="566"/>
                </a:cubicBezTo>
              </a:path>
              <a:path w="1388" h="1132" extrusionOk="0">
                <a:moveTo>
                  <a:pt x="482" y="150"/>
                </a:moveTo>
                <a:cubicBezTo>
                  <a:pt x="502" y="197"/>
                  <a:pt x="507" y="242"/>
                  <a:pt x="511" y="293"/>
                </a:cubicBezTo>
                <a:cubicBezTo>
                  <a:pt x="518" y="386"/>
                  <a:pt x="526" y="479"/>
                  <a:pt x="527" y="572"/>
                </a:cubicBezTo>
                <a:cubicBezTo>
                  <a:pt x="528" y="657"/>
                  <a:pt x="517" y="741"/>
                  <a:pt x="515" y="826"/>
                </a:cubicBezTo>
                <a:cubicBezTo>
                  <a:pt x="514" y="859"/>
                  <a:pt x="517" y="891"/>
                  <a:pt x="521" y="924"/>
                </a:cubicBezTo>
                <a:cubicBezTo>
                  <a:pt x="555" y="909"/>
                  <a:pt x="563" y="880"/>
                  <a:pt x="582" y="847"/>
                </a:cubicBezTo>
              </a:path>
              <a:path w="1388" h="1132" extrusionOk="0">
                <a:moveTo>
                  <a:pt x="613" y="785"/>
                </a:moveTo>
                <a:cubicBezTo>
                  <a:pt x="628" y="767"/>
                  <a:pt x="634" y="756"/>
                  <a:pt x="653" y="747"/>
                </a:cubicBezTo>
                <a:cubicBezTo>
                  <a:pt x="646" y="772"/>
                  <a:pt x="634" y="801"/>
                  <a:pt x="631" y="827"/>
                </a:cubicBezTo>
                <a:cubicBezTo>
                  <a:pt x="628" y="855"/>
                  <a:pt x="632" y="889"/>
                  <a:pt x="662" y="899"/>
                </a:cubicBezTo>
                <a:cubicBezTo>
                  <a:pt x="697" y="910"/>
                  <a:pt x="742" y="893"/>
                  <a:pt x="771" y="873"/>
                </a:cubicBezTo>
                <a:cubicBezTo>
                  <a:pt x="794" y="857"/>
                  <a:pt x="825" y="818"/>
                  <a:pt x="812" y="787"/>
                </a:cubicBezTo>
                <a:cubicBezTo>
                  <a:pt x="798" y="754"/>
                  <a:pt x="749" y="737"/>
                  <a:pt x="720" y="723"/>
                </a:cubicBezTo>
                <a:cubicBezTo>
                  <a:pt x="693" y="710"/>
                  <a:pt x="675" y="711"/>
                  <a:pt x="647" y="706"/>
                </a:cubicBezTo>
              </a:path>
              <a:path w="1388" h="1132" extrusionOk="0">
                <a:moveTo>
                  <a:pt x="1168" y="389"/>
                </a:moveTo>
                <a:cubicBezTo>
                  <a:pt x="1169" y="385"/>
                  <a:pt x="1169" y="382"/>
                  <a:pt x="1170" y="378"/>
                </a:cubicBezTo>
                <a:cubicBezTo>
                  <a:pt x="1143" y="404"/>
                  <a:pt x="1141" y="443"/>
                  <a:pt x="1135" y="483"/>
                </a:cubicBezTo>
                <a:cubicBezTo>
                  <a:pt x="1124" y="556"/>
                  <a:pt x="1117" y="630"/>
                  <a:pt x="1112" y="703"/>
                </a:cubicBezTo>
                <a:cubicBezTo>
                  <a:pt x="1108" y="763"/>
                  <a:pt x="1101" y="823"/>
                  <a:pt x="1096" y="883"/>
                </a:cubicBezTo>
                <a:cubicBezTo>
                  <a:pt x="1094" y="905"/>
                  <a:pt x="1099" y="944"/>
                  <a:pt x="1070" y="920"/>
                </a:cubicBezTo>
                <a:cubicBezTo>
                  <a:pt x="1065" y="915"/>
                  <a:pt x="1060" y="909"/>
                  <a:pt x="1055" y="904"/>
                </a:cubicBezTo>
              </a:path>
              <a:path w="1388" h="1132" extrusionOk="0">
                <a:moveTo>
                  <a:pt x="1333" y="0"/>
                </a:moveTo>
                <a:cubicBezTo>
                  <a:pt x="1342" y="55"/>
                  <a:pt x="1357" y="108"/>
                  <a:pt x="1365" y="164"/>
                </a:cubicBezTo>
                <a:cubicBezTo>
                  <a:pt x="1382" y="280"/>
                  <a:pt x="1388" y="397"/>
                  <a:pt x="1386" y="514"/>
                </a:cubicBezTo>
                <a:cubicBezTo>
                  <a:pt x="1384" y="663"/>
                  <a:pt x="1371" y="808"/>
                  <a:pt x="1329" y="951"/>
                </a:cubicBezTo>
                <a:cubicBezTo>
                  <a:pt x="1308" y="1024"/>
                  <a:pt x="1287" y="1075"/>
                  <a:pt x="1237" y="113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5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59688" y="3789363"/>
            <a:ext cx="225425" cy="374650"/>
          </a:xfrm>
          <a:custGeom>
            <a:avLst/>
            <a:gdLst>
              <a:gd name="T0" fmla="*/ 0 w 626"/>
              <a:gd name="T1" fmla="*/ 2147483647 h 1042"/>
              <a:gd name="T2" fmla="*/ 2147483647 w 626"/>
              <a:gd name="T3" fmla="*/ 2147483647 h 1042"/>
              <a:gd name="T4" fmla="*/ 2147483647 w 626"/>
              <a:gd name="T5" fmla="*/ 2147483647 h 1042"/>
              <a:gd name="T6" fmla="*/ 2147483647 w 626"/>
              <a:gd name="T7" fmla="*/ 2147483647 h 1042"/>
              <a:gd name="T8" fmla="*/ 2147483647 w 626"/>
              <a:gd name="T9" fmla="*/ 2147483647 h 1042"/>
              <a:gd name="T10" fmla="*/ 2147483647 w 626"/>
              <a:gd name="T11" fmla="*/ 2147483647 h 1042"/>
              <a:gd name="T12" fmla="*/ 2147483647 w 626"/>
              <a:gd name="T13" fmla="*/ 2147483647 h 1042"/>
              <a:gd name="T14" fmla="*/ 2147483647 w 626"/>
              <a:gd name="T15" fmla="*/ 2147483647 h 1042"/>
              <a:gd name="T16" fmla="*/ 2147483647 w 626"/>
              <a:gd name="T17" fmla="*/ 2147483647 h 1042"/>
              <a:gd name="T18" fmla="*/ 2147483647 w 626"/>
              <a:gd name="T19" fmla="*/ 2147483647 h 1042"/>
              <a:gd name="T20" fmla="*/ 2147483647 w 626"/>
              <a:gd name="T21" fmla="*/ 2147483647 h 1042"/>
              <a:gd name="T22" fmla="*/ 2147483647 w 626"/>
              <a:gd name="T23" fmla="*/ 2147483647 h 1042"/>
              <a:gd name="T24" fmla="*/ 2147483647 w 626"/>
              <a:gd name="T25" fmla="*/ 2147483647 h 1042"/>
              <a:gd name="T26" fmla="*/ 2147483647 w 626"/>
              <a:gd name="T27" fmla="*/ 2147483647 h 1042"/>
              <a:gd name="T28" fmla="*/ 2147483647 w 626"/>
              <a:gd name="T29" fmla="*/ 2147483647 h 1042"/>
              <a:gd name="T30" fmla="*/ 2147483647 w 626"/>
              <a:gd name="T31" fmla="*/ 2147483647 h 1042"/>
              <a:gd name="T32" fmla="*/ 2147483647 w 626"/>
              <a:gd name="T33" fmla="*/ 2147483647 h 1042"/>
              <a:gd name="T34" fmla="*/ 2147483647 w 626"/>
              <a:gd name="T35" fmla="*/ 2147483647 h 10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6"/>
              <a:gd name="T55" fmla="*/ 0 h 1042"/>
              <a:gd name="T56" fmla="*/ 626 w 626"/>
              <a:gd name="T57" fmla="*/ 1042 h 10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6" h="1042" extrusionOk="0">
                <a:moveTo>
                  <a:pt x="0" y="0"/>
                </a:moveTo>
                <a:cubicBezTo>
                  <a:pt x="6" y="38"/>
                  <a:pt x="10" y="76"/>
                  <a:pt x="11" y="116"/>
                </a:cubicBezTo>
                <a:cubicBezTo>
                  <a:pt x="14" y="206"/>
                  <a:pt x="20" y="297"/>
                  <a:pt x="22" y="387"/>
                </a:cubicBezTo>
                <a:cubicBezTo>
                  <a:pt x="27" y="568"/>
                  <a:pt x="32" y="748"/>
                  <a:pt x="28" y="929"/>
                </a:cubicBezTo>
                <a:cubicBezTo>
                  <a:pt x="28" y="947"/>
                  <a:pt x="27" y="964"/>
                  <a:pt x="26" y="982"/>
                </a:cubicBezTo>
                <a:cubicBezTo>
                  <a:pt x="49" y="964"/>
                  <a:pt x="59" y="948"/>
                  <a:pt x="76" y="919"/>
                </a:cubicBezTo>
                <a:cubicBezTo>
                  <a:pt x="118" y="844"/>
                  <a:pt x="155" y="763"/>
                  <a:pt x="204" y="693"/>
                </a:cubicBezTo>
                <a:cubicBezTo>
                  <a:pt x="223" y="666"/>
                  <a:pt x="240" y="642"/>
                  <a:pt x="272" y="656"/>
                </a:cubicBezTo>
                <a:cubicBezTo>
                  <a:pt x="304" y="670"/>
                  <a:pt x="313" y="748"/>
                  <a:pt x="319" y="775"/>
                </a:cubicBezTo>
                <a:cubicBezTo>
                  <a:pt x="335" y="843"/>
                  <a:pt x="342" y="911"/>
                  <a:pt x="351" y="979"/>
                </a:cubicBezTo>
                <a:cubicBezTo>
                  <a:pt x="354" y="1003"/>
                  <a:pt x="356" y="1008"/>
                  <a:pt x="359" y="1032"/>
                </a:cubicBezTo>
              </a:path>
              <a:path w="626" h="1042" extrusionOk="0">
                <a:moveTo>
                  <a:pt x="470" y="741"/>
                </a:moveTo>
                <a:cubicBezTo>
                  <a:pt x="482" y="802"/>
                  <a:pt x="491" y="862"/>
                  <a:pt x="509" y="921"/>
                </a:cubicBezTo>
                <a:cubicBezTo>
                  <a:pt x="515" y="942"/>
                  <a:pt x="527" y="1002"/>
                  <a:pt x="553" y="1010"/>
                </a:cubicBezTo>
                <a:cubicBezTo>
                  <a:pt x="573" y="1016"/>
                  <a:pt x="588" y="982"/>
                  <a:pt x="595" y="973"/>
                </a:cubicBezTo>
              </a:path>
              <a:path w="626" h="1042" extrusionOk="0">
                <a:moveTo>
                  <a:pt x="623" y="500"/>
                </a:moveTo>
                <a:cubicBezTo>
                  <a:pt x="612" y="513"/>
                  <a:pt x="605" y="522"/>
                  <a:pt x="597" y="537"/>
                </a:cubicBezTo>
                <a:cubicBezTo>
                  <a:pt x="610" y="521"/>
                  <a:pt x="614" y="516"/>
                  <a:pt x="625" y="50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59775" y="3684588"/>
            <a:ext cx="139700" cy="325437"/>
          </a:xfrm>
          <a:custGeom>
            <a:avLst/>
            <a:gdLst>
              <a:gd name="T0" fmla="*/ 2147483647 w 386"/>
              <a:gd name="T1" fmla="*/ 2147483647 h 901"/>
              <a:gd name="T2" fmla="*/ 2147483647 w 386"/>
              <a:gd name="T3" fmla="*/ 2147483647 h 901"/>
              <a:gd name="T4" fmla="*/ 2147483647 w 386"/>
              <a:gd name="T5" fmla="*/ 2147483647 h 901"/>
              <a:gd name="T6" fmla="*/ 2147483647 w 386"/>
              <a:gd name="T7" fmla="*/ 2147483647 h 901"/>
              <a:gd name="T8" fmla="*/ 2147483647 w 386"/>
              <a:gd name="T9" fmla="*/ 2147483647 h 901"/>
              <a:gd name="T10" fmla="*/ 2147483647 w 386"/>
              <a:gd name="T11" fmla="*/ 2147483647 h 901"/>
              <a:gd name="T12" fmla="*/ 2147483647 w 386"/>
              <a:gd name="T13" fmla="*/ 2147483647 h 901"/>
              <a:gd name="T14" fmla="*/ 2147483647 w 386"/>
              <a:gd name="T15" fmla="*/ 2147483647 h 901"/>
              <a:gd name="T16" fmla="*/ 0 w 386"/>
              <a:gd name="T17" fmla="*/ 2147483647 h 901"/>
              <a:gd name="T18" fmla="*/ 2147483647 w 386"/>
              <a:gd name="T19" fmla="*/ 2147483647 h 901"/>
              <a:gd name="T20" fmla="*/ 2147483647 w 386"/>
              <a:gd name="T21" fmla="*/ 2147483647 h 901"/>
              <a:gd name="T22" fmla="*/ 2147483647 w 386"/>
              <a:gd name="T23" fmla="*/ 2147483647 h 901"/>
              <a:gd name="T24" fmla="*/ 2147483647 w 386"/>
              <a:gd name="T25" fmla="*/ 2147483647 h 901"/>
              <a:gd name="T26" fmla="*/ 2147483647 w 386"/>
              <a:gd name="T27" fmla="*/ 2147483647 h 901"/>
              <a:gd name="T28" fmla="*/ 2147483647 w 386"/>
              <a:gd name="T29" fmla="*/ 2147483647 h 901"/>
              <a:gd name="T30" fmla="*/ 2147483647 w 386"/>
              <a:gd name="T31" fmla="*/ 2147483647 h 901"/>
              <a:gd name="T32" fmla="*/ 2147483647 w 386"/>
              <a:gd name="T33" fmla="*/ 2147483647 h 9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6"/>
              <a:gd name="T52" fmla="*/ 0 h 901"/>
              <a:gd name="T53" fmla="*/ 386 w 386"/>
              <a:gd name="T54" fmla="*/ 901 h 9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6" h="901" extrusionOk="0">
                <a:moveTo>
                  <a:pt x="66" y="7"/>
                </a:moveTo>
                <a:cubicBezTo>
                  <a:pt x="69" y="5"/>
                  <a:pt x="72" y="2"/>
                  <a:pt x="75" y="0"/>
                </a:cubicBezTo>
                <a:cubicBezTo>
                  <a:pt x="76" y="25"/>
                  <a:pt x="80" y="48"/>
                  <a:pt x="84" y="73"/>
                </a:cubicBezTo>
                <a:cubicBezTo>
                  <a:pt x="91" y="121"/>
                  <a:pt x="102" y="168"/>
                  <a:pt x="111" y="216"/>
                </a:cubicBezTo>
                <a:cubicBezTo>
                  <a:pt x="121" y="270"/>
                  <a:pt x="132" y="324"/>
                  <a:pt x="140" y="378"/>
                </a:cubicBezTo>
                <a:cubicBezTo>
                  <a:pt x="147" y="424"/>
                  <a:pt x="152" y="469"/>
                  <a:pt x="153" y="515"/>
                </a:cubicBezTo>
                <a:cubicBezTo>
                  <a:pt x="154" y="554"/>
                  <a:pt x="150" y="592"/>
                  <a:pt x="147" y="631"/>
                </a:cubicBezTo>
                <a:cubicBezTo>
                  <a:pt x="145" y="656"/>
                  <a:pt x="139" y="680"/>
                  <a:pt x="134" y="702"/>
                </a:cubicBezTo>
              </a:path>
              <a:path w="386" h="901" extrusionOk="0">
                <a:moveTo>
                  <a:pt x="0" y="581"/>
                </a:moveTo>
                <a:cubicBezTo>
                  <a:pt x="15" y="597"/>
                  <a:pt x="37" y="617"/>
                  <a:pt x="49" y="636"/>
                </a:cubicBezTo>
                <a:cubicBezTo>
                  <a:pt x="65" y="662"/>
                  <a:pt x="78" y="688"/>
                  <a:pt x="90" y="716"/>
                </a:cubicBezTo>
                <a:cubicBezTo>
                  <a:pt x="106" y="751"/>
                  <a:pt x="118" y="787"/>
                  <a:pt x="137" y="821"/>
                </a:cubicBezTo>
                <a:cubicBezTo>
                  <a:pt x="150" y="844"/>
                  <a:pt x="164" y="874"/>
                  <a:pt x="184" y="892"/>
                </a:cubicBezTo>
                <a:cubicBezTo>
                  <a:pt x="209" y="915"/>
                  <a:pt x="224" y="881"/>
                  <a:pt x="236" y="863"/>
                </a:cubicBezTo>
                <a:cubicBezTo>
                  <a:pt x="268" y="815"/>
                  <a:pt x="292" y="757"/>
                  <a:pt x="317" y="705"/>
                </a:cubicBezTo>
                <a:cubicBezTo>
                  <a:pt x="336" y="665"/>
                  <a:pt x="349" y="622"/>
                  <a:pt x="367" y="582"/>
                </a:cubicBezTo>
                <a:cubicBezTo>
                  <a:pt x="380" y="552"/>
                  <a:pt x="389" y="544"/>
                  <a:pt x="379" y="512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59838" y="3848100"/>
            <a:ext cx="44450" cy="390525"/>
          </a:xfrm>
          <a:custGeom>
            <a:avLst/>
            <a:gdLst>
              <a:gd name="T0" fmla="*/ 2147483647 w 124"/>
              <a:gd name="T1" fmla="*/ 2147483647 h 1081"/>
              <a:gd name="T2" fmla="*/ 2147483647 w 124"/>
              <a:gd name="T3" fmla="*/ 2147483647 h 1081"/>
              <a:gd name="T4" fmla="*/ 2147483647 w 124"/>
              <a:gd name="T5" fmla="*/ 2147483647 h 1081"/>
              <a:gd name="T6" fmla="*/ 2147483647 w 124"/>
              <a:gd name="T7" fmla="*/ 2147483647 h 1081"/>
              <a:gd name="T8" fmla="*/ 0 w 124"/>
              <a:gd name="T9" fmla="*/ 2147483647 h 10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1081"/>
              <a:gd name="T17" fmla="*/ 124 w 124"/>
              <a:gd name="T18" fmla="*/ 1081 h 10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1081" extrusionOk="0">
                <a:moveTo>
                  <a:pt x="32" y="0"/>
                </a:moveTo>
                <a:cubicBezTo>
                  <a:pt x="53" y="86"/>
                  <a:pt x="73" y="171"/>
                  <a:pt x="87" y="259"/>
                </a:cubicBezTo>
                <a:cubicBezTo>
                  <a:pt x="103" y="365"/>
                  <a:pt x="114" y="472"/>
                  <a:pt x="120" y="579"/>
                </a:cubicBezTo>
                <a:cubicBezTo>
                  <a:pt x="125" y="663"/>
                  <a:pt x="124" y="746"/>
                  <a:pt x="113" y="830"/>
                </a:cubicBezTo>
                <a:cubicBezTo>
                  <a:pt x="100" y="930"/>
                  <a:pt x="56" y="999"/>
                  <a:pt x="0" y="108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1638" y="3586163"/>
            <a:ext cx="779462" cy="179387"/>
          </a:xfrm>
          <a:custGeom>
            <a:avLst/>
            <a:gdLst>
              <a:gd name="T0" fmla="*/ 2147483647 w 2167"/>
              <a:gd name="T1" fmla="*/ 2147483647 h 500"/>
              <a:gd name="T2" fmla="*/ 2147483647 w 2167"/>
              <a:gd name="T3" fmla="*/ 2147483647 h 500"/>
              <a:gd name="T4" fmla="*/ 2147483647 w 2167"/>
              <a:gd name="T5" fmla="*/ 2147483647 h 500"/>
              <a:gd name="T6" fmla="*/ 2147483647 w 2167"/>
              <a:gd name="T7" fmla="*/ 2147483647 h 500"/>
              <a:gd name="T8" fmla="*/ 2147483647 w 2167"/>
              <a:gd name="T9" fmla="*/ 2147483647 h 500"/>
              <a:gd name="T10" fmla="*/ 2147483647 w 2167"/>
              <a:gd name="T11" fmla="*/ 2147483647 h 500"/>
              <a:gd name="T12" fmla="*/ 2147483647 w 2167"/>
              <a:gd name="T13" fmla="*/ 2147483647 h 500"/>
              <a:gd name="T14" fmla="*/ 2147483647 w 2167"/>
              <a:gd name="T15" fmla="*/ 2147483647 h 500"/>
              <a:gd name="T16" fmla="*/ 2147483647 w 2167"/>
              <a:gd name="T17" fmla="*/ 2147483647 h 500"/>
              <a:gd name="T18" fmla="*/ 2147483647 w 2167"/>
              <a:gd name="T19" fmla="*/ 2147483647 h 500"/>
              <a:gd name="T20" fmla="*/ 2147483647 w 2167"/>
              <a:gd name="T21" fmla="*/ 2147483647 h 500"/>
              <a:gd name="T22" fmla="*/ 2147483647 w 2167"/>
              <a:gd name="T23" fmla="*/ 2147483647 h 500"/>
              <a:gd name="T24" fmla="*/ 2147483647 w 2167"/>
              <a:gd name="T25" fmla="*/ 2147483647 h 500"/>
              <a:gd name="T26" fmla="*/ 2147483647 w 2167"/>
              <a:gd name="T27" fmla="*/ 2147483647 h 500"/>
              <a:gd name="T28" fmla="*/ 2147483647 w 2167"/>
              <a:gd name="T29" fmla="*/ 2147483647 h 500"/>
              <a:gd name="T30" fmla="*/ 2147483647 w 2167"/>
              <a:gd name="T31" fmla="*/ 2147483647 h 500"/>
              <a:gd name="T32" fmla="*/ 2147483647 w 2167"/>
              <a:gd name="T33" fmla="*/ 2147483647 h 500"/>
              <a:gd name="T34" fmla="*/ 2147483647 w 2167"/>
              <a:gd name="T35" fmla="*/ 2147483647 h 500"/>
              <a:gd name="T36" fmla="*/ 2147483647 w 2167"/>
              <a:gd name="T37" fmla="*/ 2147483647 h 500"/>
              <a:gd name="T38" fmla="*/ 2147483647 w 2167"/>
              <a:gd name="T39" fmla="*/ 2147483647 h 500"/>
              <a:gd name="T40" fmla="*/ 2147483647 w 2167"/>
              <a:gd name="T41" fmla="*/ 2147483647 h 500"/>
              <a:gd name="T42" fmla="*/ 2147483647 w 2167"/>
              <a:gd name="T43" fmla="*/ 2147483647 h 500"/>
              <a:gd name="T44" fmla="*/ 2147483647 w 2167"/>
              <a:gd name="T45" fmla="*/ 2147483647 h 500"/>
              <a:gd name="T46" fmla="*/ 2147483647 w 2167"/>
              <a:gd name="T47" fmla="*/ 2147483647 h 500"/>
              <a:gd name="T48" fmla="*/ 2147483647 w 2167"/>
              <a:gd name="T49" fmla="*/ 2147483647 h 500"/>
              <a:gd name="T50" fmla="*/ 2147483647 w 2167"/>
              <a:gd name="T51" fmla="*/ 2147483647 h 500"/>
              <a:gd name="T52" fmla="*/ 2147483647 w 2167"/>
              <a:gd name="T53" fmla="*/ 2147483647 h 500"/>
              <a:gd name="T54" fmla="*/ 2147483647 w 2167"/>
              <a:gd name="T55" fmla="*/ 2147483647 h 500"/>
              <a:gd name="T56" fmla="*/ 2147483647 w 2167"/>
              <a:gd name="T57" fmla="*/ 2147483647 h 500"/>
              <a:gd name="T58" fmla="*/ 2147483647 w 2167"/>
              <a:gd name="T59" fmla="*/ 2147483647 h 500"/>
              <a:gd name="T60" fmla="*/ 2147483647 w 2167"/>
              <a:gd name="T61" fmla="*/ 2147483647 h 500"/>
              <a:gd name="T62" fmla="*/ 2147483647 w 2167"/>
              <a:gd name="T63" fmla="*/ 2147483647 h 500"/>
              <a:gd name="T64" fmla="*/ 2147483647 w 2167"/>
              <a:gd name="T65" fmla="*/ 2147483647 h 5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7"/>
              <a:gd name="T100" fmla="*/ 0 h 500"/>
              <a:gd name="T101" fmla="*/ 2167 w 2167"/>
              <a:gd name="T102" fmla="*/ 500 h 5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7" h="500" extrusionOk="0">
                <a:moveTo>
                  <a:pt x="0" y="92"/>
                </a:moveTo>
                <a:cubicBezTo>
                  <a:pt x="12" y="118"/>
                  <a:pt x="27" y="143"/>
                  <a:pt x="42" y="168"/>
                </a:cubicBezTo>
                <a:cubicBezTo>
                  <a:pt x="70" y="215"/>
                  <a:pt x="98" y="262"/>
                  <a:pt x="125" y="309"/>
                </a:cubicBezTo>
                <a:cubicBezTo>
                  <a:pt x="147" y="347"/>
                  <a:pt x="170" y="382"/>
                  <a:pt x="193" y="419"/>
                </a:cubicBezTo>
                <a:cubicBezTo>
                  <a:pt x="195" y="422"/>
                  <a:pt x="197" y="426"/>
                  <a:pt x="199" y="429"/>
                </a:cubicBezTo>
                <a:cubicBezTo>
                  <a:pt x="192" y="395"/>
                  <a:pt x="176" y="364"/>
                  <a:pt x="168" y="330"/>
                </a:cubicBezTo>
                <a:cubicBezTo>
                  <a:pt x="154" y="276"/>
                  <a:pt x="142" y="219"/>
                  <a:pt x="152" y="163"/>
                </a:cubicBezTo>
                <a:cubicBezTo>
                  <a:pt x="161" y="116"/>
                  <a:pt x="188" y="72"/>
                  <a:pt x="228" y="46"/>
                </a:cubicBezTo>
                <a:cubicBezTo>
                  <a:pt x="270" y="19"/>
                  <a:pt x="333" y="8"/>
                  <a:pt x="382" y="3"/>
                </a:cubicBezTo>
                <a:cubicBezTo>
                  <a:pt x="419" y="-1"/>
                  <a:pt x="457" y="1"/>
                  <a:pt x="494" y="2"/>
                </a:cubicBezTo>
              </a:path>
              <a:path w="2167" h="500" extrusionOk="0">
                <a:moveTo>
                  <a:pt x="386" y="226"/>
                </a:moveTo>
                <a:cubicBezTo>
                  <a:pt x="409" y="249"/>
                  <a:pt x="435" y="253"/>
                  <a:pt x="469" y="246"/>
                </a:cubicBezTo>
                <a:cubicBezTo>
                  <a:pt x="511" y="238"/>
                  <a:pt x="561" y="218"/>
                  <a:pt x="596" y="192"/>
                </a:cubicBezTo>
                <a:cubicBezTo>
                  <a:pt x="622" y="173"/>
                  <a:pt x="650" y="146"/>
                  <a:pt x="645" y="111"/>
                </a:cubicBezTo>
                <a:cubicBezTo>
                  <a:pt x="640" y="72"/>
                  <a:pt x="595" y="66"/>
                  <a:pt x="563" y="64"/>
                </a:cubicBezTo>
                <a:cubicBezTo>
                  <a:pt x="507" y="61"/>
                  <a:pt x="451" y="86"/>
                  <a:pt x="409" y="122"/>
                </a:cubicBezTo>
                <a:cubicBezTo>
                  <a:pt x="356" y="168"/>
                  <a:pt x="325" y="227"/>
                  <a:pt x="323" y="298"/>
                </a:cubicBezTo>
                <a:cubicBezTo>
                  <a:pt x="321" y="369"/>
                  <a:pt x="350" y="420"/>
                  <a:pt x="405" y="462"/>
                </a:cubicBezTo>
                <a:cubicBezTo>
                  <a:pt x="459" y="503"/>
                  <a:pt x="517" y="501"/>
                  <a:pt x="580" y="490"/>
                </a:cubicBezTo>
                <a:cubicBezTo>
                  <a:pt x="649" y="478"/>
                  <a:pt x="700" y="442"/>
                  <a:pt x="744" y="387"/>
                </a:cubicBezTo>
                <a:cubicBezTo>
                  <a:pt x="753" y="373"/>
                  <a:pt x="763" y="360"/>
                  <a:pt x="772" y="346"/>
                </a:cubicBezTo>
              </a:path>
              <a:path w="2167" h="500" extrusionOk="0">
                <a:moveTo>
                  <a:pt x="621" y="126"/>
                </a:moveTo>
                <a:cubicBezTo>
                  <a:pt x="635" y="151"/>
                  <a:pt x="652" y="166"/>
                  <a:pt x="671" y="186"/>
                </a:cubicBezTo>
                <a:cubicBezTo>
                  <a:pt x="722" y="239"/>
                  <a:pt x="774" y="293"/>
                  <a:pt x="817" y="352"/>
                </a:cubicBezTo>
                <a:cubicBezTo>
                  <a:pt x="832" y="372"/>
                  <a:pt x="839" y="382"/>
                  <a:pt x="861" y="393"/>
                </a:cubicBezTo>
                <a:cubicBezTo>
                  <a:pt x="862" y="372"/>
                  <a:pt x="863" y="350"/>
                  <a:pt x="864" y="329"/>
                </a:cubicBezTo>
                <a:cubicBezTo>
                  <a:pt x="868" y="260"/>
                  <a:pt x="865" y="193"/>
                  <a:pt x="876" y="124"/>
                </a:cubicBezTo>
                <a:cubicBezTo>
                  <a:pt x="879" y="106"/>
                  <a:pt x="891" y="49"/>
                  <a:pt x="910" y="39"/>
                </a:cubicBezTo>
                <a:cubicBezTo>
                  <a:pt x="928" y="30"/>
                  <a:pt x="946" y="52"/>
                  <a:pt x="956" y="60"/>
                </a:cubicBezTo>
              </a:path>
              <a:path w="2167" h="500" extrusionOk="0">
                <a:moveTo>
                  <a:pt x="1070" y="155"/>
                </a:moveTo>
                <a:cubicBezTo>
                  <a:pt x="1093" y="170"/>
                  <a:pt x="1122" y="188"/>
                  <a:pt x="1151" y="187"/>
                </a:cubicBezTo>
                <a:cubicBezTo>
                  <a:pt x="1184" y="185"/>
                  <a:pt x="1218" y="173"/>
                  <a:pt x="1241" y="150"/>
                </a:cubicBezTo>
                <a:cubicBezTo>
                  <a:pt x="1262" y="129"/>
                  <a:pt x="1277" y="106"/>
                  <a:pt x="1255" y="78"/>
                </a:cubicBezTo>
                <a:cubicBezTo>
                  <a:pt x="1231" y="47"/>
                  <a:pt x="1181" y="44"/>
                  <a:pt x="1145" y="51"/>
                </a:cubicBezTo>
                <a:cubicBezTo>
                  <a:pt x="1086" y="62"/>
                  <a:pt x="1035" y="98"/>
                  <a:pt x="1002" y="148"/>
                </a:cubicBezTo>
                <a:cubicBezTo>
                  <a:pt x="970" y="196"/>
                  <a:pt x="958" y="258"/>
                  <a:pt x="967" y="314"/>
                </a:cubicBezTo>
                <a:cubicBezTo>
                  <a:pt x="975" y="361"/>
                  <a:pt x="998" y="396"/>
                  <a:pt x="1045" y="408"/>
                </a:cubicBezTo>
                <a:cubicBezTo>
                  <a:pt x="1091" y="420"/>
                  <a:pt x="1155" y="393"/>
                  <a:pt x="1196" y="374"/>
                </a:cubicBezTo>
                <a:cubicBezTo>
                  <a:pt x="1239" y="354"/>
                  <a:pt x="1275" y="324"/>
                  <a:pt x="1313" y="297"/>
                </a:cubicBezTo>
              </a:path>
              <a:path w="2167" h="500" extrusionOk="0">
                <a:moveTo>
                  <a:pt x="1389" y="262"/>
                </a:moveTo>
                <a:cubicBezTo>
                  <a:pt x="1378" y="295"/>
                  <a:pt x="1364" y="334"/>
                  <a:pt x="1362" y="369"/>
                </a:cubicBezTo>
                <a:cubicBezTo>
                  <a:pt x="1361" y="388"/>
                  <a:pt x="1361" y="402"/>
                  <a:pt x="1367" y="418"/>
                </a:cubicBezTo>
                <a:cubicBezTo>
                  <a:pt x="1369" y="387"/>
                  <a:pt x="1373" y="357"/>
                  <a:pt x="1374" y="326"/>
                </a:cubicBezTo>
                <a:cubicBezTo>
                  <a:pt x="1377" y="270"/>
                  <a:pt x="1390" y="219"/>
                  <a:pt x="1397" y="164"/>
                </a:cubicBezTo>
                <a:cubicBezTo>
                  <a:pt x="1402" y="125"/>
                  <a:pt x="1402" y="76"/>
                  <a:pt x="1427" y="43"/>
                </a:cubicBezTo>
                <a:cubicBezTo>
                  <a:pt x="1445" y="19"/>
                  <a:pt x="1470" y="11"/>
                  <a:pt x="1499" y="12"/>
                </a:cubicBezTo>
                <a:cubicBezTo>
                  <a:pt x="1544" y="13"/>
                  <a:pt x="1589" y="21"/>
                  <a:pt x="1633" y="28"/>
                </a:cubicBezTo>
                <a:cubicBezTo>
                  <a:pt x="1664" y="33"/>
                  <a:pt x="1708" y="35"/>
                  <a:pt x="1737" y="50"/>
                </a:cubicBezTo>
                <a:cubicBezTo>
                  <a:pt x="1747" y="52"/>
                  <a:pt x="1750" y="53"/>
                  <a:pt x="1752" y="61"/>
                </a:cubicBezTo>
                <a:cubicBezTo>
                  <a:pt x="1728" y="69"/>
                  <a:pt x="1706" y="81"/>
                  <a:pt x="1684" y="96"/>
                </a:cubicBezTo>
                <a:cubicBezTo>
                  <a:pt x="1657" y="115"/>
                  <a:pt x="1622" y="138"/>
                  <a:pt x="1624" y="176"/>
                </a:cubicBezTo>
                <a:cubicBezTo>
                  <a:pt x="1625" y="209"/>
                  <a:pt x="1657" y="251"/>
                  <a:pt x="1679" y="273"/>
                </a:cubicBezTo>
                <a:cubicBezTo>
                  <a:pt x="1701" y="296"/>
                  <a:pt x="1742" y="310"/>
                  <a:pt x="1760" y="336"/>
                </a:cubicBezTo>
                <a:cubicBezTo>
                  <a:pt x="1760" y="339"/>
                  <a:pt x="1760" y="342"/>
                  <a:pt x="1760" y="345"/>
                </a:cubicBezTo>
                <a:cubicBezTo>
                  <a:pt x="1734" y="363"/>
                  <a:pt x="1709" y="361"/>
                  <a:pt x="1676" y="364"/>
                </a:cubicBezTo>
                <a:cubicBezTo>
                  <a:pt x="1664" y="365"/>
                  <a:pt x="1603" y="376"/>
                  <a:pt x="1594" y="367"/>
                </a:cubicBezTo>
                <a:cubicBezTo>
                  <a:pt x="1581" y="368"/>
                  <a:pt x="1580" y="367"/>
                  <a:pt x="1599" y="358"/>
                </a:cubicBezTo>
              </a:path>
              <a:path w="2167" h="500" extrusionOk="0">
                <a:moveTo>
                  <a:pt x="1849" y="247"/>
                </a:moveTo>
                <a:cubicBezTo>
                  <a:pt x="1878" y="251"/>
                  <a:pt x="1890" y="242"/>
                  <a:pt x="1917" y="234"/>
                </a:cubicBezTo>
                <a:cubicBezTo>
                  <a:pt x="1968" y="218"/>
                  <a:pt x="2004" y="199"/>
                  <a:pt x="2047" y="170"/>
                </a:cubicBezTo>
                <a:cubicBezTo>
                  <a:pt x="2085" y="145"/>
                  <a:pt x="2128" y="121"/>
                  <a:pt x="2156" y="84"/>
                </a:cubicBezTo>
                <a:cubicBezTo>
                  <a:pt x="2167" y="70"/>
                  <a:pt x="2171" y="32"/>
                  <a:pt x="2154" y="18"/>
                </a:cubicBezTo>
                <a:cubicBezTo>
                  <a:pt x="2128" y="-3"/>
                  <a:pt x="2084" y="19"/>
                  <a:pt x="2062" y="33"/>
                </a:cubicBezTo>
                <a:cubicBezTo>
                  <a:pt x="2008" y="67"/>
                  <a:pt x="1974" y="121"/>
                  <a:pt x="1954" y="181"/>
                </a:cubicBezTo>
                <a:cubicBezTo>
                  <a:pt x="1936" y="237"/>
                  <a:pt x="1921" y="317"/>
                  <a:pt x="1933" y="376"/>
                </a:cubicBezTo>
                <a:cubicBezTo>
                  <a:pt x="1942" y="420"/>
                  <a:pt x="1973" y="459"/>
                  <a:pt x="2017" y="471"/>
                </a:cubicBezTo>
                <a:cubicBezTo>
                  <a:pt x="2058" y="482"/>
                  <a:pt x="2103" y="463"/>
                  <a:pt x="2142" y="453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9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73838" y="3468688"/>
            <a:ext cx="536575" cy="285750"/>
          </a:xfrm>
          <a:custGeom>
            <a:avLst/>
            <a:gdLst>
              <a:gd name="T0" fmla="*/ 2147483647 w 1490"/>
              <a:gd name="T1" fmla="*/ 2147483647 h 795"/>
              <a:gd name="T2" fmla="*/ 2147483647 w 1490"/>
              <a:gd name="T3" fmla="*/ 2147483647 h 795"/>
              <a:gd name="T4" fmla="*/ 2147483647 w 1490"/>
              <a:gd name="T5" fmla="*/ 2147483647 h 795"/>
              <a:gd name="T6" fmla="*/ 2147483647 w 1490"/>
              <a:gd name="T7" fmla="*/ 2147483647 h 795"/>
              <a:gd name="T8" fmla="*/ 2147483647 w 1490"/>
              <a:gd name="T9" fmla="*/ 2147483647 h 795"/>
              <a:gd name="T10" fmla="*/ 0 w 1490"/>
              <a:gd name="T11" fmla="*/ 2147483647 h 795"/>
              <a:gd name="T12" fmla="*/ 2147483647 w 1490"/>
              <a:gd name="T13" fmla="*/ 2147483647 h 795"/>
              <a:gd name="T14" fmla="*/ 2147483647 w 1490"/>
              <a:gd name="T15" fmla="*/ 2147483647 h 795"/>
              <a:gd name="T16" fmla="*/ 2147483647 w 1490"/>
              <a:gd name="T17" fmla="*/ 2147483647 h 795"/>
              <a:gd name="T18" fmla="*/ 2147483647 w 1490"/>
              <a:gd name="T19" fmla="*/ 2147483647 h 795"/>
              <a:gd name="T20" fmla="*/ 2147483647 w 1490"/>
              <a:gd name="T21" fmla="*/ 2147483647 h 795"/>
              <a:gd name="T22" fmla="*/ 2147483647 w 1490"/>
              <a:gd name="T23" fmla="*/ 2147483647 h 795"/>
              <a:gd name="T24" fmla="*/ 2147483647 w 1490"/>
              <a:gd name="T25" fmla="*/ 2147483647 h 795"/>
              <a:gd name="T26" fmla="*/ 2147483647 w 1490"/>
              <a:gd name="T27" fmla="*/ 2147483647 h 795"/>
              <a:gd name="T28" fmla="*/ 2147483647 w 1490"/>
              <a:gd name="T29" fmla="*/ 2147483647 h 795"/>
              <a:gd name="T30" fmla="*/ 2147483647 w 1490"/>
              <a:gd name="T31" fmla="*/ 2147483647 h 795"/>
              <a:gd name="T32" fmla="*/ 2147483647 w 1490"/>
              <a:gd name="T33" fmla="*/ 2147483647 h 795"/>
              <a:gd name="T34" fmla="*/ 2147483647 w 1490"/>
              <a:gd name="T35" fmla="*/ 2147483647 h 795"/>
              <a:gd name="T36" fmla="*/ 2147483647 w 1490"/>
              <a:gd name="T37" fmla="*/ 2147483647 h 795"/>
              <a:gd name="T38" fmla="*/ 2147483647 w 1490"/>
              <a:gd name="T39" fmla="*/ 2147483647 h 795"/>
              <a:gd name="T40" fmla="*/ 2147483647 w 1490"/>
              <a:gd name="T41" fmla="*/ 2147483647 h 795"/>
              <a:gd name="T42" fmla="*/ 2147483647 w 1490"/>
              <a:gd name="T43" fmla="*/ 2147483647 h 795"/>
              <a:gd name="T44" fmla="*/ 2147483647 w 1490"/>
              <a:gd name="T45" fmla="*/ 2147483647 h 795"/>
              <a:gd name="T46" fmla="*/ 2147483647 w 1490"/>
              <a:gd name="T47" fmla="*/ 2147483647 h 795"/>
              <a:gd name="T48" fmla="*/ 2147483647 w 1490"/>
              <a:gd name="T49" fmla="*/ 2147483647 h 795"/>
              <a:gd name="T50" fmla="*/ 2147483647 w 1490"/>
              <a:gd name="T51" fmla="*/ 2147483647 h 795"/>
              <a:gd name="T52" fmla="*/ 2147483647 w 1490"/>
              <a:gd name="T53" fmla="*/ 2147483647 h 795"/>
              <a:gd name="T54" fmla="*/ 2147483647 w 1490"/>
              <a:gd name="T55" fmla="*/ 2147483647 h 795"/>
              <a:gd name="T56" fmla="*/ 2147483647 w 1490"/>
              <a:gd name="T57" fmla="*/ 2147483647 h 795"/>
              <a:gd name="T58" fmla="*/ 2147483647 w 1490"/>
              <a:gd name="T59" fmla="*/ 2147483647 h 795"/>
              <a:gd name="T60" fmla="*/ 2147483647 w 1490"/>
              <a:gd name="T61" fmla="*/ 2147483647 h 795"/>
              <a:gd name="T62" fmla="*/ 2147483647 w 1490"/>
              <a:gd name="T63" fmla="*/ 2147483647 h 795"/>
              <a:gd name="T64" fmla="*/ 2147483647 w 1490"/>
              <a:gd name="T65" fmla="*/ 2147483647 h 795"/>
              <a:gd name="T66" fmla="*/ 2147483647 w 1490"/>
              <a:gd name="T67" fmla="*/ 2147483647 h 795"/>
              <a:gd name="T68" fmla="*/ 2147483647 w 1490"/>
              <a:gd name="T69" fmla="*/ 2147483647 h 795"/>
              <a:gd name="T70" fmla="*/ 2147483647 w 1490"/>
              <a:gd name="T71" fmla="*/ 2147483647 h 795"/>
              <a:gd name="T72" fmla="*/ 2147483647 w 1490"/>
              <a:gd name="T73" fmla="*/ 2147483647 h 7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90"/>
              <a:gd name="T112" fmla="*/ 0 h 795"/>
              <a:gd name="T113" fmla="*/ 1490 w 1490"/>
              <a:gd name="T114" fmla="*/ 795 h 7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90" h="795" extrusionOk="0">
                <a:moveTo>
                  <a:pt x="366" y="125"/>
                </a:moveTo>
                <a:cubicBezTo>
                  <a:pt x="345" y="135"/>
                  <a:pt x="339" y="148"/>
                  <a:pt x="324" y="165"/>
                </a:cubicBezTo>
                <a:cubicBezTo>
                  <a:pt x="293" y="201"/>
                  <a:pt x="274" y="238"/>
                  <a:pt x="251" y="280"/>
                </a:cubicBezTo>
                <a:cubicBezTo>
                  <a:pt x="220" y="338"/>
                  <a:pt x="194" y="400"/>
                  <a:pt x="163" y="458"/>
                </a:cubicBezTo>
                <a:cubicBezTo>
                  <a:pt x="137" y="507"/>
                  <a:pt x="104" y="558"/>
                  <a:pt x="68" y="601"/>
                </a:cubicBezTo>
                <a:cubicBezTo>
                  <a:pt x="66" y="603"/>
                  <a:pt x="0" y="666"/>
                  <a:pt x="0" y="662"/>
                </a:cubicBezTo>
                <a:cubicBezTo>
                  <a:pt x="8" y="650"/>
                  <a:pt x="11" y="645"/>
                  <a:pt x="12" y="634"/>
                </a:cubicBezTo>
              </a:path>
              <a:path w="1490" h="795" extrusionOk="0">
                <a:moveTo>
                  <a:pt x="285" y="10"/>
                </a:moveTo>
                <a:cubicBezTo>
                  <a:pt x="302" y="15"/>
                  <a:pt x="291" y="-11"/>
                  <a:pt x="305" y="41"/>
                </a:cubicBezTo>
                <a:cubicBezTo>
                  <a:pt x="323" y="110"/>
                  <a:pt x="332" y="180"/>
                  <a:pt x="343" y="250"/>
                </a:cubicBezTo>
                <a:cubicBezTo>
                  <a:pt x="358" y="346"/>
                  <a:pt x="382" y="438"/>
                  <a:pt x="401" y="533"/>
                </a:cubicBezTo>
                <a:cubicBezTo>
                  <a:pt x="415" y="601"/>
                  <a:pt x="422" y="670"/>
                  <a:pt x="439" y="738"/>
                </a:cubicBezTo>
                <a:cubicBezTo>
                  <a:pt x="446" y="767"/>
                  <a:pt x="458" y="811"/>
                  <a:pt x="421" y="779"/>
                </a:cubicBezTo>
              </a:path>
              <a:path w="1490" h="795" extrusionOk="0">
                <a:moveTo>
                  <a:pt x="211" y="539"/>
                </a:moveTo>
                <a:cubicBezTo>
                  <a:pt x="201" y="529"/>
                  <a:pt x="199" y="526"/>
                  <a:pt x="191" y="522"/>
                </a:cubicBezTo>
                <a:cubicBezTo>
                  <a:pt x="227" y="528"/>
                  <a:pt x="262" y="539"/>
                  <a:pt x="298" y="547"/>
                </a:cubicBezTo>
                <a:cubicBezTo>
                  <a:pt x="343" y="557"/>
                  <a:pt x="386" y="562"/>
                  <a:pt x="432" y="559"/>
                </a:cubicBezTo>
                <a:cubicBezTo>
                  <a:pt x="468" y="557"/>
                  <a:pt x="500" y="549"/>
                  <a:pt x="535" y="540"/>
                </a:cubicBezTo>
              </a:path>
              <a:path w="1490" h="795" extrusionOk="0">
                <a:moveTo>
                  <a:pt x="753" y="546"/>
                </a:moveTo>
                <a:cubicBezTo>
                  <a:pt x="756" y="547"/>
                  <a:pt x="759" y="549"/>
                  <a:pt x="762" y="550"/>
                </a:cubicBezTo>
                <a:cubicBezTo>
                  <a:pt x="755" y="532"/>
                  <a:pt x="742" y="521"/>
                  <a:pt x="724" y="512"/>
                </a:cubicBezTo>
                <a:cubicBezTo>
                  <a:pt x="695" y="498"/>
                  <a:pt x="681" y="514"/>
                  <a:pt x="661" y="534"/>
                </a:cubicBezTo>
                <a:cubicBezTo>
                  <a:pt x="631" y="564"/>
                  <a:pt x="623" y="599"/>
                  <a:pt x="612" y="639"/>
                </a:cubicBezTo>
                <a:cubicBezTo>
                  <a:pt x="606" y="663"/>
                  <a:pt x="596" y="713"/>
                  <a:pt x="619" y="734"/>
                </a:cubicBezTo>
                <a:cubicBezTo>
                  <a:pt x="649" y="761"/>
                  <a:pt x="681" y="756"/>
                  <a:pt x="715" y="742"/>
                </a:cubicBezTo>
                <a:cubicBezTo>
                  <a:pt x="727" y="736"/>
                  <a:pt x="738" y="731"/>
                  <a:pt x="750" y="725"/>
                </a:cubicBezTo>
              </a:path>
              <a:path w="1490" h="795" extrusionOk="0">
                <a:moveTo>
                  <a:pt x="982" y="506"/>
                </a:moveTo>
                <a:cubicBezTo>
                  <a:pt x="952" y="513"/>
                  <a:pt x="916" y="523"/>
                  <a:pt x="890" y="541"/>
                </a:cubicBezTo>
                <a:cubicBezTo>
                  <a:pt x="868" y="556"/>
                  <a:pt x="832" y="590"/>
                  <a:pt x="836" y="620"/>
                </a:cubicBezTo>
                <a:cubicBezTo>
                  <a:pt x="840" y="651"/>
                  <a:pt x="880" y="677"/>
                  <a:pt x="907" y="684"/>
                </a:cubicBezTo>
                <a:cubicBezTo>
                  <a:pt x="952" y="696"/>
                  <a:pt x="1001" y="702"/>
                  <a:pt x="1046" y="688"/>
                </a:cubicBezTo>
                <a:cubicBezTo>
                  <a:pt x="1076" y="675"/>
                  <a:pt x="1086" y="671"/>
                  <a:pt x="1103" y="658"/>
                </a:cubicBezTo>
              </a:path>
              <a:path w="1490" h="795" extrusionOk="0">
                <a:moveTo>
                  <a:pt x="1255" y="73"/>
                </a:moveTo>
                <a:cubicBezTo>
                  <a:pt x="1296" y="88"/>
                  <a:pt x="1325" y="111"/>
                  <a:pt x="1354" y="145"/>
                </a:cubicBezTo>
                <a:cubicBezTo>
                  <a:pt x="1405" y="205"/>
                  <a:pt x="1447" y="272"/>
                  <a:pt x="1469" y="348"/>
                </a:cubicBezTo>
                <a:cubicBezTo>
                  <a:pt x="1487" y="408"/>
                  <a:pt x="1502" y="497"/>
                  <a:pt x="1487" y="560"/>
                </a:cubicBezTo>
                <a:cubicBezTo>
                  <a:pt x="1472" y="621"/>
                  <a:pt x="1435" y="640"/>
                  <a:pt x="1383" y="65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65263" y="3638550"/>
            <a:ext cx="100012" cy="139700"/>
          </a:xfrm>
          <a:custGeom>
            <a:avLst/>
            <a:gdLst>
              <a:gd name="T0" fmla="*/ 2147483647 w 277"/>
              <a:gd name="T1" fmla="*/ 2147483647 h 388"/>
              <a:gd name="T2" fmla="*/ 2147483647 w 277"/>
              <a:gd name="T3" fmla="*/ 2147483647 h 388"/>
              <a:gd name="T4" fmla="*/ 2147483647 w 277"/>
              <a:gd name="T5" fmla="*/ 2147483647 h 388"/>
              <a:gd name="T6" fmla="*/ 2147483647 w 277"/>
              <a:gd name="T7" fmla="*/ 2147483647 h 388"/>
              <a:gd name="T8" fmla="*/ 2147483647 w 277"/>
              <a:gd name="T9" fmla="*/ 2147483647 h 388"/>
              <a:gd name="T10" fmla="*/ 2147483647 w 277"/>
              <a:gd name="T11" fmla="*/ 2147483647 h 3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7"/>
              <a:gd name="T19" fmla="*/ 0 h 388"/>
              <a:gd name="T20" fmla="*/ 277 w 277"/>
              <a:gd name="T21" fmla="*/ 388 h 3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7" h="388" extrusionOk="0">
                <a:moveTo>
                  <a:pt x="270" y="4"/>
                </a:moveTo>
                <a:cubicBezTo>
                  <a:pt x="235" y="-1"/>
                  <a:pt x="209" y="18"/>
                  <a:pt x="177" y="34"/>
                </a:cubicBezTo>
                <a:cubicBezTo>
                  <a:pt x="120" y="63"/>
                  <a:pt x="63" y="102"/>
                  <a:pt x="27" y="156"/>
                </a:cubicBezTo>
                <a:cubicBezTo>
                  <a:pt x="-5" y="204"/>
                  <a:pt x="-10" y="259"/>
                  <a:pt x="30" y="304"/>
                </a:cubicBezTo>
                <a:cubicBezTo>
                  <a:pt x="73" y="353"/>
                  <a:pt x="143" y="372"/>
                  <a:pt x="205" y="382"/>
                </a:cubicBezTo>
                <a:cubicBezTo>
                  <a:pt x="243" y="386"/>
                  <a:pt x="252" y="387"/>
                  <a:pt x="276" y="38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4013" y="5232400"/>
            <a:ext cx="107950" cy="17463"/>
          </a:xfrm>
          <a:custGeom>
            <a:avLst/>
            <a:gdLst>
              <a:gd name="T0" fmla="*/ 0 w 297"/>
              <a:gd name="T1" fmla="*/ 2147483647 h 49"/>
              <a:gd name="T2" fmla="*/ 2147483647 w 297"/>
              <a:gd name="T3" fmla="*/ 2147483647 h 49"/>
              <a:gd name="T4" fmla="*/ 2147483647 w 297"/>
              <a:gd name="T5" fmla="*/ 2147483647 h 49"/>
              <a:gd name="T6" fmla="*/ 0 60000 65536"/>
              <a:gd name="T7" fmla="*/ 0 60000 65536"/>
              <a:gd name="T8" fmla="*/ 0 60000 65536"/>
              <a:gd name="T9" fmla="*/ 0 w 297"/>
              <a:gd name="T10" fmla="*/ 0 h 49"/>
              <a:gd name="T11" fmla="*/ 297 w 297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49" extrusionOk="0">
                <a:moveTo>
                  <a:pt x="0" y="0"/>
                </a:moveTo>
                <a:cubicBezTo>
                  <a:pt x="53" y="25"/>
                  <a:pt x="107" y="46"/>
                  <a:pt x="166" y="48"/>
                </a:cubicBezTo>
                <a:cubicBezTo>
                  <a:pt x="215" y="50"/>
                  <a:pt x="252" y="36"/>
                  <a:pt x="296" y="19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02213" y="4870450"/>
            <a:ext cx="1463675" cy="577850"/>
          </a:xfrm>
          <a:custGeom>
            <a:avLst/>
            <a:gdLst>
              <a:gd name="T0" fmla="*/ 2147483647 w 4064"/>
              <a:gd name="T1" fmla="*/ 2147483647 h 1605"/>
              <a:gd name="T2" fmla="*/ 2147483647 w 4064"/>
              <a:gd name="T3" fmla="*/ 2147483647 h 1605"/>
              <a:gd name="T4" fmla="*/ 2147483647 w 4064"/>
              <a:gd name="T5" fmla="*/ 2147483647 h 1605"/>
              <a:gd name="T6" fmla="*/ 2147483647 w 4064"/>
              <a:gd name="T7" fmla="*/ 2147483647 h 1605"/>
              <a:gd name="T8" fmla="*/ 2147483647 w 4064"/>
              <a:gd name="T9" fmla="*/ 2147483647 h 1605"/>
              <a:gd name="T10" fmla="*/ 2147483647 w 4064"/>
              <a:gd name="T11" fmla="*/ 2147483647 h 1605"/>
              <a:gd name="T12" fmla="*/ 2147483647 w 4064"/>
              <a:gd name="T13" fmla="*/ 2147483647 h 1605"/>
              <a:gd name="T14" fmla="*/ 2147483647 w 4064"/>
              <a:gd name="T15" fmla="*/ 2147483647 h 1605"/>
              <a:gd name="T16" fmla="*/ 2147483647 w 4064"/>
              <a:gd name="T17" fmla="*/ 2147483647 h 1605"/>
              <a:gd name="T18" fmla="*/ 2147483647 w 4064"/>
              <a:gd name="T19" fmla="*/ 2147483647 h 1605"/>
              <a:gd name="T20" fmla="*/ 2147483647 w 4064"/>
              <a:gd name="T21" fmla="*/ 2147483647 h 1605"/>
              <a:gd name="T22" fmla="*/ 2147483647 w 4064"/>
              <a:gd name="T23" fmla="*/ 2147483647 h 1605"/>
              <a:gd name="T24" fmla="*/ 2147483647 w 4064"/>
              <a:gd name="T25" fmla="*/ 2147483647 h 1605"/>
              <a:gd name="T26" fmla="*/ 2147483647 w 4064"/>
              <a:gd name="T27" fmla="*/ 2147483647 h 1605"/>
              <a:gd name="T28" fmla="*/ 2147483647 w 4064"/>
              <a:gd name="T29" fmla="*/ 2147483647 h 1605"/>
              <a:gd name="T30" fmla="*/ 2147483647 w 4064"/>
              <a:gd name="T31" fmla="*/ 2147483647 h 1605"/>
              <a:gd name="T32" fmla="*/ 2147483647 w 4064"/>
              <a:gd name="T33" fmla="*/ 2147483647 h 1605"/>
              <a:gd name="T34" fmla="*/ 2147483647 w 4064"/>
              <a:gd name="T35" fmla="*/ 2147483647 h 1605"/>
              <a:gd name="T36" fmla="*/ 2147483647 w 4064"/>
              <a:gd name="T37" fmla="*/ 2147483647 h 1605"/>
              <a:gd name="T38" fmla="*/ 2147483647 w 4064"/>
              <a:gd name="T39" fmla="*/ 2147483647 h 1605"/>
              <a:gd name="T40" fmla="*/ 2147483647 w 4064"/>
              <a:gd name="T41" fmla="*/ 2147483647 h 1605"/>
              <a:gd name="T42" fmla="*/ 2147483647 w 4064"/>
              <a:gd name="T43" fmla="*/ 2147483647 h 1605"/>
              <a:gd name="T44" fmla="*/ 2147483647 w 4064"/>
              <a:gd name="T45" fmla="*/ 2147483647 h 1605"/>
              <a:gd name="T46" fmla="*/ 2147483647 w 4064"/>
              <a:gd name="T47" fmla="*/ 2147483647 h 1605"/>
              <a:gd name="T48" fmla="*/ 2147483647 w 4064"/>
              <a:gd name="T49" fmla="*/ 2147483647 h 1605"/>
              <a:gd name="T50" fmla="*/ 2147483647 w 4064"/>
              <a:gd name="T51" fmla="*/ 2147483647 h 1605"/>
              <a:gd name="T52" fmla="*/ 2147483647 w 4064"/>
              <a:gd name="T53" fmla="*/ 2147483647 h 1605"/>
              <a:gd name="T54" fmla="*/ 2147483647 w 4064"/>
              <a:gd name="T55" fmla="*/ 2147483647 h 1605"/>
              <a:gd name="T56" fmla="*/ 2147483647 w 4064"/>
              <a:gd name="T57" fmla="*/ 2147483647 h 1605"/>
              <a:gd name="T58" fmla="*/ 2147483647 w 4064"/>
              <a:gd name="T59" fmla="*/ 2147483647 h 1605"/>
              <a:gd name="T60" fmla="*/ 2147483647 w 4064"/>
              <a:gd name="T61" fmla="*/ 2147483647 h 1605"/>
              <a:gd name="T62" fmla="*/ 2147483647 w 4064"/>
              <a:gd name="T63" fmla="*/ 2147483647 h 1605"/>
              <a:gd name="T64" fmla="*/ 2147483647 w 4064"/>
              <a:gd name="T65" fmla="*/ 2147483647 h 1605"/>
              <a:gd name="T66" fmla="*/ 2147483647 w 4064"/>
              <a:gd name="T67" fmla="*/ 2147483647 h 1605"/>
              <a:gd name="T68" fmla="*/ 2147483647 w 4064"/>
              <a:gd name="T69" fmla="*/ 2147483647 h 1605"/>
              <a:gd name="T70" fmla="*/ 2147483647 w 4064"/>
              <a:gd name="T71" fmla="*/ 2147483647 h 1605"/>
              <a:gd name="T72" fmla="*/ 2147483647 w 4064"/>
              <a:gd name="T73" fmla="*/ 2147483647 h 1605"/>
              <a:gd name="T74" fmla="*/ 2147483647 w 4064"/>
              <a:gd name="T75" fmla="*/ 2147483647 h 1605"/>
              <a:gd name="T76" fmla="*/ 2147483647 w 4064"/>
              <a:gd name="T77" fmla="*/ 2147483647 h 1605"/>
              <a:gd name="T78" fmla="*/ 2147483647 w 4064"/>
              <a:gd name="T79" fmla="*/ 2147483647 h 1605"/>
              <a:gd name="T80" fmla="*/ 2147483647 w 4064"/>
              <a:gd name="T81" fmla="*/ 2147483647 h 1605"/>
              <a:gd name="T82" fmla="*/ 2147483647 w 4064"/>
              <a:gd name="T83" fmla="*/ 2147483647 h 1605"/>
              <a:gd name="T84" fmla="*/ 2147483647 w 4064"/>
              <a:gd name="T85" fmla="*/ 2147483647 h 1605"/>
              <a:gd name="T86" fmla="*/ 2147483647 w 4064"/>
              <a:gd name="T87" fmla="*/ 2147483647 h 1605"/>
              <a:gd name="T88" fmla="*/ 2147483647 w 4064"/>
              <a:gd name="T89" fmla="*/ 2147483647 h 1605"/>
              <a:gd name="T90" fmla="*/ 2147483647 w 4064"/>
              <a:gd name="T91" fmla="*/ 2147483647 h 16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064"/>
              <a:gd name="T139" fmla="*/ 0 h 1605"/>
              <a:gd name="T140" fmla="*/ 4064 w 4064"/>
              <a:gd name="T141" fmla="*/ 1605 h 16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064" h="1605" extrusionOk="0">
                <a:moveTo>
                  <a:pt x="804" y="443"/>
                </a:moveTo>
                <a:cubicBezTo>
                  <a:pt x="781" y="437"/>
                  <a:pt x="785" y="431"/>
                  <a:pt x="763" y="421"/>
                </a:cubicBezTo>
                <a:cubicBezTo>
                  <a:pt x="680" y="383"/>
                  <a:pt x="600" y="419"/>
                  <a:pt x="539" y="482"/>
                </a:cubicBezTo>
                <a:cubicBezTo>
                  <a:pt x="441" y="584"/>
                  <a:pt x="385" y="734"/>
                  <a:pt x="363" y="872"/>
                </a:cubicBezTo>
                <a:cubicBezTo>
                  <a:pt x="354" y="932"/>
                  <a:pt x="343" y="1017"/>
                  <a:pt x="389" y="1067"/>
                </a:cubicBezTo>
                <a:cubicBezTo>
                  <a:pt x="431" y="1113"/>
                  <a:pt x="503" y="1079"/>
                  <a:pt x="546" y="1055"/>
                </a:cubicBezTo>
                <a:cubicBezTo>
                  <a:pt x="633" y="1007"/>
                  <a:pt x="708" y="940"/>
                  <a:pt x="781" y="873"/>
                </a:cubicBezTo>
                <a:cubicBezTo>
                  <a:pt x="835" y="823"/>
                  <a:pt x="882" y="763"/>
                  <a:pt x="936" y="715"/>
                </a:cubicBezTo>
                <a:cubicBezTo>
                  <a:pt x="941" y="713"/>
                  <a:pt x="945" y="710"/>
                  <a:pt x="950" y="708"/>
                </a:cubicBezTo>
                <a:cubicBezTo>
                  <a:pt x="916" y="752"/>
                  <a:pt x="883" y="795"/>
                  <a:pt x="856" y="845"/>
                </a:cubicBezTo>
                <a:cubicBezTo>
                  <a:pt x="826" y="901"/>
                  <a:pt x="820" y="937"/>
                  <a:pt x="816" y="994"/>
                </a:cubicBezTo>
                <a:cubicBezTo>
                  <a:pt x="863" y="1001"/>
                  <a:pt x="879" y="1007"/>
                  <a:pt x="929" y="973"/>
                </a:cubicBezTo>
                <a:cubicBezTo>
                  <a:pt x="988" y="933"/>
                  <a:pt x="1032" y="874"/>
                  <a:pt x="1054" y="807"/>
                </a:cubicBezTo>
                <a:cubicBezTo>
                  <a:pt x="1093" y="687"/>
                  <a:pt x="1046" y="563"/>
                  <a:pt x="998" y="453"/>
                </a:cubicBezTo>
                <a:cubicBezTo>
                  <a:pt x="996" y="448"/>
                  <a:pt x="994" y="444"/>
                  <a:pt x="992" y="439"/>
                </a:cubicBezTo>
                <a:cubicBezTo>
                  <a:pt x="1027" y="504"/>
                  <a:pt x="1054" y="573"/>
                  <a:pt x="1084" y="641"/>
                </a:cubicBezTo>
                <a:cubicBezTo>
                  <a:pt x="1109" y="697"/>
                  <a:pt x="1130" y="758"/>
                  <a:pt x="1167" y="808"/>
                </a:cubicBezTo>
                <a:cubicBezTo>
                  <a:pt x="1200" y="852"/>
                  <a:pt x="1239" y="855"/>
                  <a:pt x="1281" y="823"/>
                </a:cubicBezTo>
                <a:cubicBezTo>
                  <a:pt x="1351" y="771"/>
                  <a:pt x="1370" y="684"/>
                  <a:pt x="1422" y="620"/>
                </a:cubicBezTo>
                <a:cubicBezTo>
                  <a:pt x="1426" y="618"/>
                  <a:pt x="1431" y="615"/>
                  <a:pt x="1435" y="613"/>
                </a:cubicBezTo>
                <a:cubicBezTo>
                  <a:pt x="1448" y="642"/>
                  <a:pt x="1455" y="668"/>
                  <a:pt x="1461" y="702"/>
                </a:cubicBezTo>
                <a:cubicBezTo>
                  <a:pt x="1467" y="733"/>
                  <a:pt x="1471" y="798"/>
                  <a:pt x="1485" y="824"/>
                </a:cubicBezTo>
                <a:cubicBezTo>
                  <a:pt x="1507" y="864"/>
                  <a:pt x="1513" y="829"/>
                  <a:pt x="1541" y="814"/>
                </a:cubicBezTo>
              </a:path>
              <a:path w="4064" h="1605" extrusionOk="0">
                <a:moveTo>
                  <a:pt x="1751" y="645"/>
                </a:moveTo>
                <a:cubicBezTo>
                  <a:pt x="1751" y="667"/>
                  <a:pt x="1747" y="691"/>
                  <a:pt x="1733" y="723"/>
                </a:cubicBezTo>
                <a:cubicBezTo>
                  <a:pt x="1714" y="765"/>
                  <a:pt x="1703" y="800"/>
                  <a:pt x="1700" y="844"/>
                </a:cubicBezTo>
                <a:cubicBezTo>
                  <a:pt x="1731" y="822"/>
                  <a:pt x="1747" y="804"/>
                  <a:pt x="1767" y="767"/>
                </a:cubicBezTo>
                <a:cubicBezTo>
                  <a:pt x="1808" y="691"/>
                  <a:pt x="1839" y="610"/>
                  <a:pt x="1856" y="526"/>
                </a:cubicBezTo>
                <a:cubicBezTo>
                  <a:pt x="1876" y="429"/>
                  <a:pt x="1876" y="326"/>
                  <a:pt x="1867" y="228"/>
                </a:cubicBezTo>
                <a:cubicBezTo>
                  <a:pt x="1862" y="173"/>
                  <a:pt x="1856" y="93"/>
                  <a:pt x="1812" y="52"/>
                </a:cubicBezTo>
                <a:cubicBezTo>
                  <a:pt x="1787" y="29"/>
                  <a:pt x="1729" y="84"/>
                  <a:pt x="1714" y="94"/>
                </a:cubicBezTo>
              </a:path>
              <a:path w="4064" h="1605" extrusionOk="0">
                <a:moveTo>
                  <a:pt x="413" y="19"/>
                </a:moveTo>
                <a:cubicBezTo>
                  <a:pt x="347" y="-8"/>
                  <a:pt x="311" y="18"/>
                  <a:pt x="266" y="81"/>
                </a:cubicBezTo>
                <a:cubicBezTo>
                  <a:pt x="182" y="199"/>
                  <a:pt x="123" y="347"/>
                  <a:pt x="77" y="483"/>
                </a:cubicBezTo>
                <a:cubicBezTo>
                  <a:pt x="21" y="649"/>
                  <a:pt x="-9" y="814"/>
                  <a:pt x="5" y="989"/>
                </a:cubicBezTo>
                <a:cubicBezTo>
                  <a:pt x="16" y="1127"/>
                  <a:pt x="64" y="1191"/>
                  <a:pt x="172" y="1264"/>
                </a:cubicBezTo>
              </a:path>
              <a:path w="4064" h="1605" extrusionOk="0">
                <a:moveTo>
                  <a:pt x="2486" y="617"/>
                </a:moveTo>
                <a:cubicBezTo>
                  <a:pt x="2471" y="655"/>
                  <a:pt x="2458" y="693"/>
                  <a:pt x="2446" y="733"/>
                </a:cubicBezTo>
                <a:cubicBezTo>
                  <a:pt x="2414" y="836"/>
                  <a:pt x="2387" y="942"/>
                  <a:pt x="2364" y="1048"/>
                </a:cubicBezTo>
                <a:cubicBezTo>
                  <a:pt x="2334" y="1185"/>
                  <a:pt x="2309" y="1323"/>
                  <a:pt x="2308" y="1463"/>
                </a:cubicBezTo>
                <a:cubicBezTo>
                  <a:pt x="2308" y="1494"/>
                  <a:pt x="2309" y="1571"/>
                  <a:pt x="2353" y="1581"/>
                </a:cubicBezTo>
                <a:cubicBezTo>
                  <a:pt x="2360" y="1580"/>
                  <a:pt x="2368" y="1579"/>
                  <a:pt x="2375" y="1578"/>
                </a:cubicBezTo>
              </a:path>
              <a:path w="4064" h="1605" extrusionOk="0">
                <a:moveTo>
                  <a:pt x="2624" y="1019"/>
                </a:moveTo>
                <a:cubicBezTo>
                  <a:pt x="2635" y="1006"/>
                  <a:pt x="2638" y="1004"/>
                  <a:pt x="2641" y="994"/>
                </a:cubicBezTo>
                <a:cubicBezTo>
                  <a:pt x="2667" y="1019"/>
                  <a:pt x="2666" y="1058"/>
                  <a:pt x="2670" y="1095"/>
                </a:cubicBezTo>
                <a:cubicBezTo>
                  <a:pt x="2678" y="1165"/>
                  <a:pt x="2683" y="1234"/>
                  <a:pt x="2682" y="1304"/>
                </a:cubicBezTo>
                <a:cubicBezTo>
                  <a:pt x="2681" y="1346"/>
                  <a:pt x="2672" y="1397"/>
                  <a:pt x="2680" y="1439"/>
                </a:cubicBezTo>
                <a:cubicBezTo>
                  <a:pt x="2682" y="1443"/>
                  <a:pt x="2683" y="1446"/>
                  <a:pt x="2685" y="1450"/>
                </a:cubicBezTo>
                <a:cubicBezTo>
                  <a:pt x="2711" y="1416"/>
                  <a:pt x="2726" y="1376"/>
                  <a:pt x="2738" y="1334"/>
                </a:cubicBezTo>
                <a:cubicBezTo>
                  <a:pt x="2756" y="1272"/>
                  <a:pt x="2767" y="1208"/>
                  <a:pt x="2782" y="1146"/>
                </a:cubicBezTo>
                <a:cubicBezTo>
                  <a:pt x="2789" y="1119"/>
                  <a:pt x="2796" y="1091"/>
                  <a:pt x="2803" y="1064"/>
                </a:cubicBezTo>
                <a:cubicBezTo>
                  <a:pt x="2819" y="1102"/>
                  <a:pt x="2807" y="1127"/>
                  <a:pt x="2806" y="1169"/>
                </a:cubicBezTo>
                <a:cubicBezTo>
                  <a:pt x="2805" y="1211"/>
                  <a:pt x="2810" y="1257"/>
                  <a:pt x="2814" y="1299"/>
                </a:cubicBezTo>
                <a:cubicBezTo>
                  <a:pt x="2817" y="1330"/>
                  <a:pt x="2825" y="1335"/>
                  <a:pt x="2853" y="1344"/>
                </a:cubicBezTo>
              </a:path>
              <a:path w="4064" h="1605" extrusionOk="0">
                <a:moveTo>
                  <a:pt x="2978" y="1092"/>
                </a:moveTo>
                <a:cubicBezTo>
                  <a:pt x="2984" y="1119"/>
                  <a:pt x="2984" y="1151"/>
                  <a:pt x="2998" y="1176"/>
                </a:cubicBezTo>
                <a:cubicBezTo>
                  <a:pt x="3015" y="1208"/>
                  <a:pt x="3040" y="1230"/>
                  <a:pt x="3073" y="1243"/>
                </a:cubicBezTo>
                <a:cubicBezTo>
                  <a:pt x="3107" y="1257"/>
                  <a:pt x="3145" y="1246"/>
                  <a:pt x="3177" y="1230"/>
                </a:cubicBezTo>
                <a:cubicBezTo>
                  <a:pt x="3213" y="1212"/>
                  <a:pt x="3232" y="1188"/>
                  <a:pt x="3245" y="1151"/>
                </a:cubicBezTo>
                <a:cubicBezTo>
                  <a:pt x="3256" y="1119"/>
                  <a:pt x="3254" y="1077"/>
                  <a:pt x="3244" y="1044"/>
                </a:cubicBezTo>
                <a:cubicBezTo>
                  <a:pt x="3237" y="1019"/>
                  <a:pt x="3221" y="994"/>
                  <a:pt x="3211" y="970"/>
                </a:cubicBezTo>
                <a:cubicBezTo>
                  <a:pt x="3209" y="967"/>
                  <a:pt x="3208" y="964"/>
                  <a:pt x="3206" y="961"/>
                </a:cubicBezTo>
              </a:path>
              <a:path w="4064" h="1605" extrusionOk="0">
                <a:moveTo>
                  <a:pt x="3432" y="539"/>
                </a:moveTo>
                <a:cubicBezTo>
                  <a:pt x="3406" y="575"/>
                  <a:pt x="3410" y="615"/>
                  <a:pt x="3404" y="659"/>
                </a:cubicBezTo>
                <a:cubicBezTo>
                  <a:pt x="3392" y="752"/>
                  <a:pt x="3383" y="845"/>
                  <a:pt x="3379" y="938"/>
                </a:cubicBezTo>
                <a:cubicBezTo>
                  <a:pt x="3376" y="1025"/>
                  <a:pt x="3376" y="1116"/>
                  <a:pt x="3384" y="1202"/>
                </a:cubicBezTo>
                <a:cubicBezTo>
                  <a:pt x="3388" y="1244"/>
                  <a:pt x="3362" y="1336"/>
                  <a:pt x="3403" y="1327"/>
                </a:cubicBezTo>
                <a:cubicBezTo>
                  <a:pt x="3416" y="1303"/>
                  <a:pt x="3420" y="1293"/>
                  <a:pt x="3418" y="1273"/>
                </a:cubicBezTo>
              </a:path>
              <a:path w="4064" h="1605" extrusionOk="0">
                <a:moveTo>
                  <a:pt x="3502" y="641"/>
                </a:moveTo>
                <a:cubicBezTo>
                  <a:pt x="3509" y="609"/>
                  <a:pt x="3518" y="585"/>
                  <a:pt x="3528" y="555"/>
                </a:cubicBezTo>
                <a:cubicBezTo>
                  <a:pt x="3556" y="594"/>
                  <a:pt x="3542" y="644"/>
                  <a:pt x="3543" y="692"/>
                </a:cubicBezTo>
                <a:cubicBezTo>
                  <a:pt x="3544" y="791"/>
                  <a:pt x="3546" y="889"/>
                  <a:pt x="3546" y="988"/>
                </a:cubicBezTo>
                <a:cubicBezTo>
                  <a:pt x="3546" y="1064"/>
                  <a:pt x="3545" y="1138"/>
                  <a:pt x="3551" y="1214"/>
                </a:cubicBezTo>
                <a:cubicBezTo>
                  <a:pt x="3552" y="1230"/>
                  <a:pt x="3559" y="1270"/>
                  <a:pt x="3580" y="1237"/>
                </a:cubicBezTo>
                <a:cubicBezTo>
                  <a:pt x="3584" y="1229"/>
                  <a:pt x="3587" y="1220"/>
                  <a:pt x="3591" y="1212"/>
                </a:cubicBezTo>
              </a:path>
              <a:path w="4064" h="1605" extrusionOk="0">
                <a:moveTo>
                  <a:pt x="3834" y="669"/>
                </a:moveTo>
                <a:cubicBezTo>
                  <a:pt x="3819" y="644"/>
                  <a:pt x="3803" y="621"/>
                  <a:pt x="3819" y="592"/>
                </a:cubicBezTo>
                <a:cubicBezTo>
                  <a:pt x="3839" y="556"/>
                  <a:pt x="3885" y="537"/>
                  <a:pt x="3924" y="536"/>
                </a:cubicBezTo>
                <a:cubicBezTo>
                  <a:pt x="3977" y="534"/>
                  <a:pt x="4029" y="570"/>
                  <a:pt x="4051" y="618"/>
                </a:cubicBezTo>
                <a:cubicBezTo>
                  <a:pt x="4080" y="683"/>
                  <a:pt x="4059" y="773"/>
                  <a:pt x="4034" y="836"/>
                </a:cubicBezTo>
                <a:cubicBezTo>
                  <a:pt x="4011" y="893"/>
                  <a:pt x="3971" y="968"/>
                  <a:pt x="3922" y="1007"/>
                </a:cubicBezTo>
                <a:cubicBezTo>
                  <a:pt x="3900" y="1019"/>
                  <a:pt x="3895" y="1023"/>
                  <a:pt x="3879" y="1024"/>
                </a:cubicBezTo>
              </a:path>
              <a:path w="4064" h="1605" extrusionOk="0">
                <a:moveTo>
                  <a:pt x="3888" y="1209"/>
                </a:moveTo>
                <a:cubicBezTo>
                  <a:pt x="3888" y="1236"/>
                  <a:pt x="3887" y="1254"/>
                  <a:pt x="3901" y="1276"/>
                </a:cubicBezTo>
                <a:cubicBezTo>
                  <a:pt x="3907" y="1251"/>
                  <a:pt x="3921" y="1237"/>
                  <a:pt x="3940" y="1218"/>
                </a:cubicBezTo>
                <a:cubicBezTo>
                  <a:pt x="3947" y="1211"/>
                  <a:pt x="3955" y="1203"/>
                  <a:pt x="3962" y="1196"/>
                </a:cubicBezTo>
              </a:path>
              <a:path w="4064" h="1605" extrusionOk="0">
                <a:moveTo>
                  <a:pt x="2258" y="593"/>
                </a:moveTo>
                <a:cubicBezTo>
                  <a:pt x="2262" y="590"/>
                  <a:pt x="2265" y="587"/>
                  <a:pt x="2269" y="584"/>
                </a:cubicBezTo>
                <a:cubicBezTo>
                  <a:pt x="2245" y="593"/>
                  <a:pt x="2254" y="598"/>
                  <a:pt x="2240" y="619"/>
                </a:cubicBezTo>
                <a:cubicBezTo>
                  <a:pt x="2197" y="686"/>
                  <a:pt x="2168" y="761"/>
                  <a:pt x="2146" y="837"/>
                </a:cubicBezTo>
                <a:cubicBezTo>
                  <a:pt x="2105" y="978"/>
                  <a:pt x="2084" y="1126"/>
                  <a:pt x="2090" y="1273"/>
                </a:cubicBezTo>
                <a:cubicBezTo>
                  <a:pt x="2094" y="1376"/>
                  <a:pt x="2113" y="1479"/>
                  <a:pt x="2152" y="1574"/>
                </a:cubicBezTo>
                <a:cubicBezTo>
                  <a:pt x="2158" y="1589"/>
                  <a:pt x="2166" y="1594"/>
                  <a:pt x="2173" y="160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11938" y="4992688"/>
            <a:ext cx="714375" cy="330200"/>
          </a:xfrm>
          <a:custGeom>
            <a:avLst/>
            <a:gdLst>
              <a:gd name="T0" fmla="*/ 2147483647 w 1986"/>
              <a:gd name="T1" fmla="*/ 2147483647 h 916"/>
              <a:gd name="T2" fmla="*/ 2147483647 w 1986"/>
              <a:gd name="T3" fmla="*/ 2147483647 h 916"/>
              <a:gd name="T4" fmla="*/ 2147483647 w 1986"/>
              <a:gd name="T5" fmla="*/ 2147483647 h 916"/>
              <a:gd name="T6" fmla="*/ 0 w 1986"/>
              <a:gd name="T7" fmla="*/ 2147483647 h 916"/>
              <a:gd name="T8" fmla="*/ 2147483647 w 1986"/>
              <a:gd name="T9" fmla="*/ 2147483647 h 916"/>
              <a:gd name="T10" fmla="*/ 2147483647 w 1986"/>
              <a:gd name="T11" fmla="*/ 2147483647 h 916"/>
              <a:gd name="T12" fmla="*/ 2147483647 w 1986"/>
              <a:gd name="T13" fmla="*/ 2147483647 h 916"/>
              <a:gd name="T14" fmla="*/ 2147483647 w 1986"/>
              <a:gd name="T15" fmla="*/ 2147483647 h 916"/>
              <a:gd name="T16" fmla="*/ 2147483647 w 1986"/>
              <a:gd name="T17" fmla="*/ 2147483647 h 916"/>
              <a:gd name="T18" fmla="*/ 2147483647 w 1986"/>
              <a:gd name="T19" fmla="*/ 2147483647 h 916"/>
              <a:gd name="T20" fmla="*/ 2147483647 w 1986"/>
              <a:gd name="T21" fmla="*/ 2147483647 h 916"/>
              <a:gd name="T22" fmla="*/ 2147483647 w 1986"/>
              <a:gd name="T23" fmla="*/ 2147483647 h 916"/>
              <a:gd name="T24" fmla="*/ 2147483647 w 1986"/>
              <a:gd name="T25" fmla="*/ 2147483647 h 916"/>
              <a:gd name="T26" fmla="*/ 2147483647 w 1986"/>
              <a:gd name="T27" fmla="*/ 2147483647 h 916"/>
              <a:gd name="T28" fmla="*/ 2147483647 w 1986"/>
              <a:gd name="T29" fmla="*/ 2147483647 h 916"/>
              <a:gd name="T30" fmla="*/ 2147483647 w 1986"/>
              <a:gd name="T31" fmla="*/ 2147483647 h 916"/>
              <a:gd name="T32" fmla="*/ 2147483647 w 1986"/>
              <a:gd name="T33" fmla="*/ 2147483647 h 916"/>
              <a:gd name="T34" fmla="*/ 2147483647 w 1986"/>
              <a:gd name="T35" fmla="*/ 2147483647 h 916"/>
              <a:gd name="T36" fmla="*/ 2147483647 w 1986"/>
              <a:gd name="T37" fmla="*/ 2147483647 h 916"/>
              <a:gd name="T38" fmla="*/ 2147483647 w 1986"/>
              <a:gd name="T39" fmla="*/ 2147483647 h 916"/>
              <a:gd name="T40" fmla="*/ 2147483647 w 1986"/>
              <a:gd name="T41" fmla="*/ 2147483647 h 916"/>
              <a:gd name="T42" fmla="*/ 2147483647 w 1986"/>
              <a:gd name="T43" fmla="*/ 2147483647 h 916"/>
              <a:gd name="T44" fmla="*/ 2147483647 w 1986"/>
              <a:gd name="T45" fmla="*/ 2147483647 h 916"/>
              <a:gd name="T46" fmla="*/ 2147483647 w 1986"/>
              <a:gd name="T47" fmla="*/ 2147483647 h 916"/>
              <a:gd name="T48" fmla="*/ 2147483647 w 1986"/>
              <a:gd name="T49" fmla="*/ 2147483647 h 916"/>
              <a:gd name="T50" fmla="*/ 2147483647 w 1986"/>
              <a:gd name="T51" fmla="*/ 2147483647 h 916"/>
              <a:gd name="T52" fmla="*/ 2147483647 w 1986"/>
              <a:gd name="T53" fmla="*/ 2147483647 h 916"/>
              <a:gd name="T54" fmla="*/ 2147483647 w 1986"/>
              <a:gd name="T55" fmla="*/ 2147483647 h 916"/>
              <a:gd name="T56" fmla="*/ 2147483647 w 1986"/>
              <a:gd name="T57" fmla="*/ 2147483647 h 916"/>
              <a:gd name="T58" fmla="*/ 2147483647 w 1986"/>
              <a:gd name="T59" fmla="*/ 2147483647 h 916"/>
              <a:gd name="T60" fmla="*/ 2147483647 w 1986"/>
              <a:gd name="T61" fmla="*/ 2147483647 h 916"/>
              <a:gd name="T62" fmla="*/ 2147483647 w 1986"/>
              <a:gd name="T63" fmla="*/ 2147483647 h 916"/>
              <a:gd name="T64" fmla="*/ 2147483647 w 1986"/>
              <a:gd name="T65" fmla="*/ 2147483647 h 916"/>
              <a:gd name="T66" fmla="*/ 2147483647 w 1986"/>
              <a:gd name="T67" fmla="*/ 2147483647 h 916"/>
              <a:gd name="T68" fmla="*/ 2147483647 w 1986"/>
              <a:gd name="T69" fmla="*/ 2147483647 h 916"/>
              <a:gd name="T70" fmla="*/ 2147483647 w 1986"/>
              <a:gd name="T71" fmla="*/ 2147483647 h 916"/>
              <a:gd name="T72" fmla="*/ 2147483647 w 1986"/>
              <a:gd name="T73" fmla="*/ 2147483647 h 916"/>
              <a:gd name="T74" fmla="*/ 2147483647 w 1986"/>
              <a:gd name="T75" fmla="*/ 2147483647 h 916"/>
              <a:gd name="T76" fmla="*/ 2147483647 w 1986"/>
              <a:gd name="T77" fmla="*/ 2147483647 h 916"/>
              <a:gd name="T78" fmla="*/ 2147483647 w 1986"/>
              <a:gd name="T79" fmla="*/ 2147483647 h 916"/>
              <a:gd name="T80" fmla="*/ 2147483647 w 1986"/>
              <a:gd name="T81" fmla="*/ 2147483647 h 916"/>
              <a:gd name="T82" fmla="*/ 2147483647 w 1986"/>
              <a:gd name="T83" fmla="*/ 2147483647 h 916"/>
              <a:gd name="T84" fmla="*/ 2147483647 w 1986"/>
              <a:gd name="T85" fmla="*/ 2147483647 h 916"/>
              <a:gd name="T86" fmla="*/ 2147483647 w 1986"/>
              <a:gd name="T87" fmla="*/ 2147483647 h 916"/>
              <a:gd name="T88" fmla="*/ 2147483647 w 1986"/>
              <a:gd name="T89" fmla="*/ 2147483647 h 916"/>
              <a:gd name="T90" fmla="*/ 2147483647 w 1986"/>
              <a:gd name="T91" fmla="*/ 2147483647 h 9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986"/>
              <a:gd name="T139" fmla="*/ 0 h 916"/>
              <a:gd name="T140" fmla="*/ 1986 w 1986"/>
              <a:gd name="T141" fmla="*/ 916 h 9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986" h="916" extrusionOk="0">
                <a:moveTo>
                  <a:pt x="356" y="217"/>
                </a:moveTo>
                <a:cubicBezTo>
                  <a:pt x="348" y="253"/>
                  <a:pt x="330" y="296"/>
                  <a:pt x="306" y="335"/>
                </a:cubicBezTo>
                <a:cubicBezTo>
                  <a:pt x="235" y="452"/>
                  <a:pt x="171" y="573"/>
                  <a:pt x="101" y="691"/>
                </a:cubicBezTo>
                <a:cubicBezTo>
                  <a:pt x="65" y="752"/>
                  <a:pt x="31" y="813"/>
                  <a:pt x="0" y="877"/>
                </a:cubicBezTo>
              </a:path>
              <a:path w="1986" h="916" extrusionOk="0">
                <a:moveTo>
                  <a:pt x="252" y="187"/>
                </a:moveTo>
                <a:cubicBezTo>
                  <a:pt x="285" y="178"/>
                  <a:pt x="296" y="253"/>
                  <a:pt x="302" y="283"/>
                </a:cubicBezTo>
                <a:cubicBezTo>
                  <a:pt x="323" y="389"/>
                  <a:pt x="339" y="498"/>
                  <a:pt x="355" y="605"/>
                </a:cubicBezTo>
                <a:cubicBezTo>
                  <a:pt x="369" y="696"/>
                  <a:pt x="377" y="787"/>
                  <a:pt x="399" y="876"/>
                </a:cubicBezTo>
                <a:cubicBezTo>
                  <a:pt x="406" y="899"/>
                  <a:pt x="408" y="902"/>
                  <a:pt x="410" y="915"/>
                </a:cubicBezTo>
              </a:path>
              <a:path w="1986" h="916" extrusionOk="0">
                <a:moveTo>
                  <a:pt x="687" y="305"/>
                </a:moveTo>
                <a:cubicBezTo>
                  <a:pt x="679" y="344"/>
                  <a:pt x="674" y="383"/>
                  <a:pt x="663" y="422"/>
                </a:cubicBezTo>
                <a:cubicBezTo>
                  <a:pt x="644" y="489"/>
                  <a:pt x="621" y="558"/>
                  <a:pt x="608" y="626"/>
                </a:cubicBezTo>
                <a:cubicBezTo>
                  <a:pt x="599" y="674"/>
                  <a:pt x="591" y="736"/>
                  <a:pt x="618" y="779"/>
                </a:cubicBezTo>
                <a:cubicBezTo>
                  <a:pt x="640" y="815"/>
                  <a:pt x="695" y="813"/>
                  <a:pt x="731" y="812"/>
                </a:cubicBezTo>
                <a:cubicBezTo>
                  <a:pt x="766" y="811"/>
                  <a:pt x="799" y="800"/>
                  <a:pt x="828" y="785"/>
                </a:cubicBezTo>
                <a:cubicBezTo>
                  <a:pt x="848" y="774"/>
                  <a:pt x="857" y="766"/>
                  <a:pt x="872" y="749"/>
                </a:cubicBezTo>
              </a:path>
              <a:path w="1986" h="916" extrusionOk="0">
                <a:moveTo>
                  <a:pt x="1003" y="610"/>
                </a:moveTo>
                <a:cubicBezTo>
                  <a:pt x="1021" y="644"/>
                  <a:pt x="1018" y="663"/>
                  <a:pt x="1014" y="700"/>
                </a:cubicBezTo>
                <a:cubicBezTo>
                  <a:pt x="1010" y="739"/>
                  <a:pt x="1014" y="789"/>
                  <a:pt x="1005" y="826"/>
                </a:cubicBezTo>
                <a:cubicBezTo>
                  <a:pt x="1004" y="832"/>
                  <a:pt x="978" y="888"/>
                  <a:pt x="1002" y="831"/>
                </a:cubicBezTo>
              </a:path>
              <a:path w="1986" h="916" extrusionOk="0">
                <a:moveTo>
                  <a:pt x="1131" y="418"/>
                </a:moveTo>
                <a:cubicBezTo>
                  <a:pt x="1131" y="415"/>
                  <a:pt x="1132" y="411"/>
                  <a:pt x="1132" y="408"/>
                </a:cubicBezTo>
                <a:cubicBezTo>
                  <a:pt x="1147" y="415"/>
                  <a:pt x="1159" y="426"/>
                  <a:pt x="1169" y="440"/>
                </a:cubicBezTo>
                <a:cubicBezTo>
                  <a:pt x="1183" y="459"/>
                  <a:pt x="1187" y="481"/>
                  <a:pt x="1183" y="504"/>
                </a:cubicBezTo>
                <a:cubicBezTo>
                  <a:pt x="1178" y="535"/>
                  <a:pt x="1162" y="558"/>
                  <a:pt x="1166" y="590"/>
                </a:cubicBezTo>
                <a:cubicBezTo>
                  <a:pt x="1171" y="631"/>
                  <a:pt x="1190" y="655"/>
                  <a:pt x="1219" y="683"/>
                </a:cubicBezTo>
                <a:cubicBezTo>
                  <a:pt x="1239" y="703"/>
                  <a:pt x="1277" y="720"/>
                  <a:pt x="1281" y="752"/>
                </a:cubicBezTo>
                <a:cubicBezTo>
                  <a:pt x="1284" y="778"/>
                  <a:pt x="1244" y="776"/>
                  <a:pt x="1229" y="779"/>
                </a:cubicBezTo>
                <a:cubicBezTo>
                  <a:pt x="1207" y="783"/>
                  <a:pt x="1173" y="786"/>
                  <a:pt x="1160" y="763"/>
                </a:cubicBezTo>
                <a:cubicBezTo>
                  <a:pt x="1154" y="744"/>
                  <a:pt x="1152" y="736"/>
                  <a:pt x="1156" y="722"/>
                </a:cubicBezTo>
              </a:path>
              <a:path w="1986" h="916" extrusionOk="0">
                <a:moveTo>
                  <a:pt x="1498" y="190"/>
                </a:moveTo>
                <a:cubicBezTo>
                  <a:pt x="1508" y="241"/>
                  <a:pt x="1492" y="285"/>
                  <a:pt x="1488" y="336"/>
                </a:cubicBezTo>
                <a:cubicBezTo>
                  <a:pt x="1479" y="446"/>
                  <a:pt x="1480" y="557"/>
                  <a:pt x="1487" y="667"/>
                </a:cubicBezTo>
                <a:cubicBezTo>
                  <a:pt x="1488" y="680"/>
                  <a:pt x="1516" y="798"/>
                  <a:pt x="1511" y="806"/>
                </a:cubicBezTo>
                <a:cubicBezTo>
                  <a:pt x="1509" y="802"/>
                  <a:pt x="1507" y="798"/>
                  <a:pt x="1505" y="794"/>
                </a:cubicBezTo>
              </a:path>
              <a:path w="1986" h="916" extrusionOk="0">
                <a:moveTo>
                  <a:pt x="1387" y="630"/>
                </a:moveTo>
                <a:cubicBezTo>
                  <a:pt x="1374" y="615"/>
                  <a:pt x="1370" y="611"/>
                  <a:pt x="1370" y="598"/>
                </a:cubicBezTo>
                <a:cubicBezTo>
                  <a:pt x="1400" y="607"/>
                  <a:pt x="1434" y="617"/>
                  <a:pt x="1466" y="620"/>
                </a:cubicBezTo>
                <a:cubicBezTo>
                  <a:pt x="1516" y="624"/>
                  <a:pt x="1569" y="618"/>
                  <a:pt x="1615" y="598"/>
                </a:cubicBezTo>
                <a:cubicBezTo>
                  <a:pt x="1627" y="592"/>
                  <a:pt x="1638" y="586"/>
                  <a:pt x="1650" y="580"/>
                </a:cubicBezTo>
              </a:path>
              <a:path w="1986" h="916" extrusionOk="0">
                <a:moveTo>
                  <a:pt x="1805" y="9"/>
                </a:moveTo>
                <a:cubicBezTo>
                  <a:pt x="1824" y="28"/>
                  <a:pt x="1825" y="37"/>
                  <a:pt x="1834" y="62"/>
                </a:cubicBezTo>
                <a:cubicBezTo>
                  <a:pt x="1862" y="135"/>
                  <a:pt x="1889" y="208"/>
                  <a:pt x="1912" y="283"/>
                </a:cubicBezTo>
                <a:cubicBezTo>
                  <a:pt x="1941" y="378"/>
                  <a:pt x="1964" y="475"/>
                  <a:pt x="1978" y="573"/>
                </a:cubicBezTo>
                <a:cubicBezTo>
                  <a:pt x="1992" y="675"/>
                  <a:pt x="1983" y="779"/>
                  <a:pt x="1908" y="857"/>
                </a:cubicBezTo>
                <a:cubicBezTo>
                  <a:pt x="1891" y="875"/>
                  <a:pt x="1868" y="889"/>
                  <a:pt x="1849" y="90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Ink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43800" y="4911725"/>
            <a:ext cx="465138" cy="392113"/>
          </a:xfrm>
          <a:custGeom>
            <a:avLst/>
            <a:gdLst>
              <a:gd name="T0" fmla="*/ 2147483647 w 1290"/>
              <a:gd name="T1" fmla="*/ 2147483647 h 1089"/>
              <a:gd name="T2" fmla="*/ 2147483647 w 1290"/>
              <a:gd name="T3" fmla="*/ 2147483647 h 1089"/>
              <a:gd name="T4" fmla="*/ 2147483647 w 1290"/>
              <a:gd name="T5" fmla="*/ 2147483647 h 1089"/>
              <a:gd name="T6" fmla="*/ 2147483647 w 1290"/>
              <a:gd name="T7" fmla="*/ 2147483647 h 1089"/>
              <a:gd name="T8" fmla="*/ 2147483647 w 1290"/>
              <a:gd name="T9" fmla="*/ 2147483647 h 1089"/>
              <a:gd name="T10" fmla="*/ 2147483647 w 1290"/>
              <a:gd name="T11" fmla="*/ 2147483647 h 1089"/>
              <a:gd name="T12" fmla="*/ 2147483647 w 1290"/>
              <a:gd name="T13" fmla="*/ 2147483647 h 1089"/>
              <a:gd name="T14" fmla="*/ 2147483647 w 1290"/>
              <a:gd name="T15" fmla="*/ 2147483647 h 1089"/>
              <a:gd name="T16" fmla="*/ 2147483647 w 1290"/>
              <a:gd name="T17" fmla="*/ 2147483647 h 1089"/>
              <a:gd name="T18" fmla="*/ 2147483647 w 1290"/>
              <a:gd name="T19" fmla="*/ 2147483647 h 1089"/>
              <a:gd name="T20" fmla="*/ 2147483647 w 1290"/>
              <a:gd name="T21" fmla="*/ 2147483647 h 1089"/>
              <a:gd name="T22" fmla="*/ 2147483647 w 1290"/>
              <a:gd name="T23" fmla="*/ 2147483647 h 1089"/>
              <a:gd name="T24" fmla="*/ 2147483647 w 1290"/>
              <a:gd name="T25" fmla="*/ 2147483647 h 1089"/>
              <a:gd name="T26" fmla="*/ 2147483647 w 1290"/>
              <a:gd name="T27" fmla="*/ 2147483647 h 1089"/>
              <a:gd name="T28" fmla="*/ 2147483647 w 1290"/>
              <a:gd name="T29" fmla="*/ 2147483647 h 1089"/>
              <a:gd name="T30" fmla="*/ 2147483647 w 1290"/>
              <a:gd name="T31" fmla="*/ 2147483647 h 1089"/>
              <a:gd name="T32" fmla="*/ 2147483647 w 1290"/>
              <a:gd name="T33" fmla="*/ 2147483647 h 1089"/>
              <a:gd name="T34" fmla="*/ 2147483647 w 1290"/>
              <a:gd name="T35" fmla="*/ 2147483647 h 1089"/>
              <a:gd name="T36" fmla="*/ 2147483647 w 1290"/>
              <a:gd name="T37" fmla="*/ 2147483647 h 1089"/>
              <a:gd name="T38" fmla="*/ 2147483647 w 1290"/>
              <a:gd name="T39" fmla="*/ 2147483647 h 1089"/>
              <a:gd name="T40" fmla="*/ 2147483647 w 1290"/>
              <a:gd name="T41" fmla="*/ 2147483647 h 1089"/>
              <a:gd name="T42" fmla="*/ 2147483647 w 1290"/>
              <a:gd name="T43" fmla="*/ 2147483647 h 1089"/>
              <a:gd name="T44" fmla="*/ 2147483647 w 1290"/>
              <a:gd name="T45" fmla="*/ 2147483647 h 1089"/>
              <a:gd name="T46" fmla="*/ 2147483647 w 1290"/>
              <a:gd name="T47" fmla="*/ 2147483647 h 1089"/>
              <a:gd name="T48" fmla="*/ 2147483647 w 1290"/>
              <a:gd name="T49" fmla="*/ 2147483647 h 1089"/>
              <a:gd name="T50" fmla="*/ 2147483647 w 1290"/>
              <a:gd name="T51" fmla="*/ 2147483647 h 1089"/>
              <a:gd name="T52" fmla="*/ 2147483647 w 1290"/>
              <a:gd name="T53" fmla="*/ 2147483647 h 1089"/>
              <a:gd name="T54" fmla="*/ 2147483647 w 1290"/>
              <a:gd name="T55" fmla="*/ 2147483647 h 1089"/>
              <a:gd name="T56" fmla="*/ 2147483647 w 1290"/>
              <a:gd name="T57" fmla="*/ 2147483647 h 1089"/>
              <a:gd name="T58" fmla="*/ 2147483647 w 1290"/>
              <a:gd name="T59" fmla="*/ 2147483647 h 1089"/>
              <a:gd name="T60" fmla="*/ 2147483647 w 1290"/>
              <a:gd name="T61" fmla="*/ 2147483647 h 1089"/>
              <a:gd name="T62" fmla="*/ 2147483647 w 1290"/>
              <a:gd name="T63" fmla="*/ 2147483647 h 1089"/>
              <a:gd name="T64" fmla="*/ 2147483647 w 1290"/>
              <a:gd name="T65" fmla="*/ 2147483647 h 1089"/>
              <a:gd name="T66" fmla="*/ 2147483647 w 1290"/>
              <a:gd name="T67" fmla="*/ 2147483647 h 10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90"/>
              <a:gd name="T103" fmla="*/ 0 h 1089"/>
              <a:gd name="T104" fmla="*/ 1290 w 1290"/>
              <a:gd name="T105" fmla="*/ 1089 h 10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90" h="1089" extrusionOk="0">
                <a:moveTo>
                  <a:pt x="223" y="376"/>
                </a:moveTo>
                <a:cubicBezTo>
                  <a:pt x="214" y="360"/>
                  <a:pt x="205" y="346"/>
                  <a:pt x="195" y="331"/>
                </a:cubicBezTo>
                <a:cubicBezTo>
                  <a:pt x="189" y="378"/>
                  <a:pt x="196" y="424"/>
                  <a:pt x="202" y="472"/>
                </a:cubicBezTo>
                <a:cubicBezTo>
                  <a:pt x="211" y="551"/>
                  <a:pt x="217" y="629"/>
                  <a:pt x="222" y="708"/>
                </a:cubicBezTo>
                <a:cubicBezTo>
                  <a:pt x="225" y="752"/>
                  <a:pt x="218" y="815"/>
                  <a:pt x="229" y="857"/>
                </a:cubicBezTo>
                <a:cubicBezTo>
                  <a:pt x="240" y="896"/>
                  <a:pt x="247" y="843"/>
                  <a:pt x="248" y="839"/>
                </a:cubicBezTo>
              </a:path>
              <a:path w="1290" h="1089" extrusionOk="0">
                <a:moveTo>
                  <a:pt x="345" y="359"/>
                </a:moveTo>
                <a:cubicBezTo>
                  <a:pt x="348" y="353"/>
                  <a:pt x="351" y="347"/>
                  <a:pt x="354" y="341"/>
                </a:cubicBezTo>
                <a:cubicBezTo>
                  <a:pt x="390" y="358"/>
                  <a:pt x="388" y="393"/>
                  <a:pt x="396" y="436"/>
                </a:cubicBezTo>
                <a:cubicBezTo>
                  <a:pt x="407" y="497"/>
                  <a:pt x="417" y="560"/>
                  <a:pt x="425" y="622"/>
                </a:cubicBezTo>
                <a:cubicBezTo>
                  <a:pt x="428" y="644"/>
                  <a:pt x="445" y="714"/>
                  <a:pt x="430" y="733"/>
                </a:cubicBezTo>
                <a:cubicBezTo>
                  <a:pt x="418" y="734"/>
                  <a:pt x="413" y="733"/>
                  <a:pt x="408" y="722"/>
                </a:cubicBezTo>
              </a:path>
              <a:path w="1290" h="1089" extrusionOk="0">
                <a:moveTo>
                  <a:pt x="11" y="497"/>
                </a:moveTo>
                <a:cubicBezTo>
                  <a:pt x="-10" y="514"/>
                  <a:pt x="80" y="506"/>
                  <a:pt x="97" y="505"/>
                </a:cubicBezTo>
                <a:cubicBezTo>
                  <a:pt x="169" y="503"/>
                  <a:pt x="241" y="497"/>
                  <a:pt x="312" y="485"/>
                </a:cubicBezTo>
                <a:cubicBezTo>
                  <a:pt x="365" y="476"/>
                  <a:pt x="415" y="469"/>
                  <a:pt x="466" y="454"/>
                </a:cubicBezTo>
                <a:cubicBezTo>
                  <a:pt x="472" y="452"/>
                  <a:pt x="478" y="451"/>
                  <a:pt x="484" y="449"/>
                </a:cubicBezTo>
              </a:path>
              <a:path w="1290" h="1089" extrusionOk="0">
                <a:moveTo>
                  <a:pt x="95" y="652"/>
                </a:moveTo>
                <a:cubicBezTo>
                  <a:pt x="73" y="676"/>
                  <a:pt x="67" y="681"/>
                  <a:pt x="62" y="701"/>
                </a:cubicBezTo>
                <a:cubicBezTo>
                  <a:pt x="101" y="735"/>
                  <a:pt x="151" y="719"/>
                  <a:pt x="204" y="712"/>
                </a:cubicBezTo>
                <a:cubicBezTo>
                  <a:pt x="297" y="699"/>
                  <a:pt x="392" y="679"/>
                  <a:pt x="481" y="651"/>
                </a:cubicBezTo>
                <a:cubicBezTo>
                  <a:pt x="541" y="632"/>
                  <a:pt x="594" y="605"/>
                  <a:pt x="645" y="570"/>
                </a:cubicBezTo>
              </a:path>
              <a:path w="1290" h="1089" extrusionOk="0">
                <a:moveTo>
                  <a:pt x="1261" y="161"/>
                </a:moveTo>
                <a:cubicBezTo>
                  <a:pt x="1275" y="127"/>
                  <a:pt x="1304" y="72"/>
                  <a:pt x="1289" y="33"/>
                </a:cubicBezTo>
                <a:cubicBezTo>
                  <a:pt x="1273" y="-9"/>
                  <a:pt x="1220" y="-4"/>
                  <a:pt x="1186" y="7"/>
                </a:cubicBezTo>
                <a:cubicBezTo>
                  <a:pt x="1020" y="59"/>
                  <a:pt x="986" y="241"/>
                  <a:pt x="1023" y="389"/>
                </a:cubicBezTo>
                <a:cubicBezTo>
                  <a:pt x="1054" y="511"/>
                  <a:pt x="1120" y="619"/>
                  <a:pt x="1159" y="738"/>
                </a:cubicBezTo>
                <a:cubicBezTo>
                  <a:pt x="1194" y="844"/>
                  <a:pt x="1197" y="953"/>
                  <a:pt x="1128" y="1046"/>
                </a:cubicBezTo>
                <a:cubicBezTo>
                  <a:pt x="1118" y="1060"/>
                  <a:pt x="1084" y="1099"/>
                  <a:pt x="1061" y="1088"/>
                </a:cubicBezTo>
                <a:cubicBezTo>
                  <a:pt x="1030" y="1073"/>
                  <a:pt x="1034" y="1026"/>
                  <a:pt x="1030" y="996"/>
                </a:cubicBezTo>
              </a:path>
              <a:path w="1290" h="1089" extrusionOk="0">
                <a:moveTo>
                  <a:pt x="947" y="633"/>
                </a:moveTo>
                <a:cubicBezTo>
                  <a:pt x="978" y="646"/>
                  <a:pt x="1006" y="657"/>
                  <a:pt x="1039" y="666"/>
                </a:cubicBezTo>
                <a:cubicBezTo>
                  <a:pt x="1094" y="681"/>
                  <a:pt x="1151" y="682"/>
                  <a:pt x="1206" y="667"/>
                </a:cubicBezTo>
                <a:cubicBezTo>
                  <a:pt x="1215" y="664"/>
                  <a:pt x="1225" y="661"/>
                  <a:pt x="1234" y="65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Ink 6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269288" y="4933950"/>
            <a:ext cx="65087" cy="401638"/>
          </a:xfrm>
          <a:custGeom>
            <a:avLst/>
            <a:gdLst>
              <a:gd name="T0" fmla="*/ 2147483647 w 180"/>
              <a:gd name="T1" fmla="*/ 2147483647 h 1119"/>
              <a:gd name="T2" fmla="*/ 2147483647 w 180"/>
              <a:gd name="T3" fmla="*/ 2147483647 h 1119"/>
              <a:gd name="T4" fmla="*/ 2147483647 w 180"/>
              <a:gd name="T5" fmla="*/ 2147483647 h 1119"/>
              <a:gd name="T6" fmla="*/ 2147483647 w 180"/>
              <a:gd name="T7" fmla="*/ 2147483647 h 1119"/>
              <a:gd name="T8" fmla="*/ 2147483647 w 180"/>
              <a:gd name="T9" fmla="*/ 2147483647 h 1119"/>
              <a:gd name="T10" fmla="*/ 2147483647 w 180"/>
              <a:gd name="T11" fmla="*/ 2147483647 h 1119"/>
              <a:gd name="T12" fmla="*/ 0 w 180"/>
              <a:gd name="T13" fmla="*/ 2147483647 h 1119"/>
              <a:gd name="T14" fmla="*/ 2147483647 w 180"/>
              <a:gd name="T15" fmla="*/ 2147483647 h 11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0"/>
              <a:gd name="T25" fmla="*/ 0 h 1119"/>
              <a:gd name="T26" fmla="*/ 180 w 180"/>
              <a:gd name="T27" fmla="*/ 1119 h 11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0" h="1119" extrusionOk="0">
                <a:moveTo>
                  <a:pt x="114" y="9"/>
                </a:moveTo>
                <a:cubicBezTo>
                  <a:pt x="101" y="3"/>
                  <a:pt x="97" y="1"/>
                  <a:pt x="87" y="0"/>
                </a:cubicBezTo>
                <a:cubicBezTo>
                  <a:pt x="79" y="33"/>
                  <a:pt x="84" y="47"/>
                  <a:pt x="94" y="83"/>
                </a:cubicBezTo>
                <a:cubicBezTo>
                  <a:pt x="119" y="169"/>
                  <a:pt x="141" y="252"/>
                  <a:pt x="157" y="340"/>
                </a:cubicBezTo>
                <a:cubicBezTo>
                  <a:pt x="178" y="456"/>
                  <a:pt x="183" y="571"/>
                  <a:pt x="171" y="688"/>
                </a:cubicBezTo>
                <a:cubicBezTo>
                  <a:pt x="158" y="809"/>
                  <a:pt x="115" y="924"/>
                  <a:pt x="51" y="1027"/>
                </a:cubicBezTo>
                <a:cubicBezTo>
                  <a:pt x="40" y="1045"/>
                  <a:pt x="-2" y="1083"/>
                  <a:pt x="0" y="1107"/>
                </a:cubicBezTo>
                <a:cubicBezTo>
                  <a:pt x="2" y="1130"/>
                  <a:pt x="14" y="1112"/>
                  <a:pt x="27" y="111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Ink 6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56413" y="5518150"/>
            <a:ext cx="1046162" cy="166688"/>
          </a:xfrm>
          <a:custGeom>
            <a:avLst/>
            <a:gdLst>
              <a:gd name="T0" fmla="*/ 2147483647 w 2908"/>
              <a:gd name="T1" fmla="*/ 2147483647 h 460"/>
              <a:gd name="T2" fmla="*/ 0 w 2908"/>
              <a:gd name="T3" fmla="*/ 2147483647 h 460"/>
              <a:gd name="T4" fmla="*/ 2147483647 w 2908"/>
              <a:gd name="T5" fmla="*/ 2147483647 h 460"/>
              <a:gd name="T6" fmla="*/ 2147483647 w 2908"/>
              <a:gd name="T7" fmla="*/ 2147483647 h 460"/>
              <a:gd name="T8" fmla="*/ 0 60000 65536"/>
              <a:gd name="T9" fmla="*/ 0 60000 65536"/>
              <a:gd name="T10" fmla="*/ 0 60000 65536"/>
              <a:gd name="T11" fmla="*/ 0 60000 65536"/>
              <a:gd name="T12" fmla="*/ 0 w 2908"/>
              <a:gd name="T13" fmla="*/ 0 h 460"/>
              <a:gd name="T14" fmla="*/ 2908 w 2908"/>
              <a:gd name="T15" fmla="*/ 460 h 4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08" h="460" extrusionOk="0">
                <a:moveTo>
                  <a:pt x="9" y="416"/>
                </a:moveTo>
                <a:cubicBezTo>
                  <a:pt x="3" y="432"/>
                  <a:pt x="3" y="441"/>
                  <a:pt x="0" y="459"/>
                </a:cubicBezTo>
              </a:path>
              <a:path w="2908" h="460" extrusionOk="0">
                <a:moveTo>
                  <a:pt x="2907" y="12"/>
                </a:moveTo>
                <a:cubicBezTo>
                  <a:pt x="2900" y="1"/>
                  <a:pt x="2898" y="-3"/>
                  <a:pt x="2888" y="2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41988" y="5529263"/>
            <a:ext cx="650875" cy="430212"/>
          </a:xfrm>
          <a:custGeom>
            <a:avLst/>
            <a:gdLst>
              <a:gd name="T0" fmla="*/ 2147483647 w 1808"/>
              <a:gd name="T1" fmla="*/ 2147483647 h 1199"/>
              <a:gd name="T2" fmla="*/ 2147483647 w 1808"/>
              <a:gd name="T3" fmla="*/ 2147483647 h 1199"/>
              <a:gd name="T4" fmla="*/ 2147483647 w 1808"/>
              <a:gd name="T5" fmla="*/ 2147483647 h 1199"/>
              <a:gd name="T6" fmla="*/ 2147483647 w 1808"/>
              <a:gd name="T7" fmla="*/ 2147483647 h 1199"/>
              <a:gd name="T8" fmla="*/ 2147483647 w 1808"/>
              <a:gd name="T9" fmla="*/ 2147483647 h 1199"/>
              <a:gd name="T10" fmla="*/ 2147483647 w 1808"/>
              <a:gd name="T11" fmla="*/ 2147483647 h 1199"/>
              <a:gd name="T12" fmla="*/ 2147483647 w 1808"/>
              <a:gd name="T13" fmla="*/ 2147483647 h 1199"/>
              <a:gd name="T14" fmla="*/ 2147483647 w 1808"/>
              <a:gd name="T15" fmla="*/ 2147483647 h 1199"/>
              <a:gd name="T16" fmla="*/ 2147483647 w 1808"/>
              <a:gd name="T17" fmla="*/ 2147483647 h 1199"/>
              <a:gd name="T18" fmla="*/ 2147483647 w 1808"/>
              <a:gd name="T19" fmla="*/ 2147483647 h 1199"/>
              <a:gd name="T20" fmla="*/ 2147483647 w 1808"/>
              <a:gd name="T21" fmla="*/ 2147483647 h 1199"/>
              <a:gd name="T22" fmla="*/ 2147483647 w 1808"/>
              <a:gd name="T23" fmla="*/ 2147483647 h 1199"/>
              <a:gd name="T24" fmla="*/ 2147483647 w 1808"/>
              <a:gd name="T25" fmla="*/ 2147483647 h 1199"/>
              <a:gd name="T26" fmla="*/ 2147483647 w 1808"/>
              <a:gd name="T27" fmla="*/ 2147483647 h 1199"/>
              <a:gd name="T28" fmla="*/ 2147483647 w 1808"/>
              <a:gd name="T29" fmla="*/ 2147483647 h 1199"/>
              <a:gd name="T30" fmla="*/ 2147483647 w 1808"/>
              <a:gd name="T31" fmla="*/ 2147483647 h 1199"/>
              <a:gd name="T32" fmla="*/ 2147483647 w 1808"/>
              <a:gd name="T33" fmla="*/ 2147483647 h 1199"/>
              <a:gd name="T34" fmla="*/ 2147483647 w 1808"/>
              <a:gd name="T35" fmla="*/ 2147483647 h 1199"/>
              <a:gd name="T36" fmla="*/ 2147483647 w 1808"/>
              <a:gd name="T37" fmla="*/ 2147483647 h 1199"/>
              <a:gd name="T38" fmla="*/ 2147483647 w 1808"/>
              <a:gd name="T39" fmla="*/ 2147483647 h 1199"/>
              <a:gd name="T40" fmla="*/ 2147483647 w 1808"/>
              <a:gd name="T41" fmla="*/ 2147483647 h 1199"/>
              <a:gd name="T42" fmla="*/ 2147483647 w 1808"/>
              <a:gd name="T43" fmla="*/ 2147483647 h 1199"/>
              <a:gd name="T44" fmla="*/ 2147483647 w 1808"/>
              <a:gd name="T45" fmla="*/ 2147483647 h 1199"/>
              <a:gd name="T46" fmla="*/ 2147483647 w 1808"/>
              <a:gd name="T47" fmla="*/ 2147483647 h 1199"/>
              <a:gd name="T48" fmla="*/ 2147483647 w 1808"/>
              <a:gd name="T49" fmla="*/ 2147483647 h 1199"/>
              <a:gd name="T50" fmla="*/ 2147483647 w 1808"/>
              <a:gd name="T51" fmla="*/ 2147483647 h 1199"/>
              <a:gd name="T52" fmla="*/ 2147483647 w 1808"/>
              <a:gd name="T53" fmla="*/ 2147483647 h 1199"/>
              <a:gd name="T54" fmla="*/ 2147483647 w 1808"/>
              <a:gd name="T55" fmla="*/ 2147483647 h 1199"/>
              <a:gd name="T56" fmla="*/ 2147483647 w 1808"/>
              <a:gd name="T57" fmla="*/ 2147483647 h 1199"/>
              <a:gd name="T58" fmla="*/ 2147483647 w 1808"/>
              <a:gd name="T59" fmla="*/ 2147483647 h 1199"/>
              <a:gd name="T60" fmla="*/ 2147483647 w 1808"/>
              <a:gd name="T61" fmla="*/ 2147483647 h 1199"/>
              <a:gd name="T62" fmla="*/ 2147483647 w 1808"/>
              <a:gd name="T63" fmla="*/ 2147483647 h 1199"/>
              <a:gd name="T64" fmla="*/ 2147483647 w 1808"/>
              <a:gd name="T65" fmla="*/ 2147483647 h 1199"/>
              <a:gd name="T66" fmla="*/ 2147483647 w 1808"/>
              <a:gd name="T67" fmla="*/ 2147483647 h 1199"/>
              <a:gd name="T68" fmla="*/ 2147483647 w 1808"/>
              <a:gd name="T69" fmla="*/ 2147483647 h 11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08"/>
              <a:gd name="T106" fmla="*/ 0 h 1199"/>
              <a:gd name="T107" fmla="*/ 1808 w 1808"/>
              <a:gd name="T108" fmla="*/ 1199 h 11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08" h="1199" extrusionOk="0">
                <a:moveTo>
                  <a:pt x="128" y="0"/>
                </a:moveTo>
                <a:cubicBezTo>
                  <a:pt x="106" y="16"/>
                  <a:pt x="92" y="22"/>
                  <a:pt x="76" y="48"/>
                </a:cubicBezTo>
                <a:cubicBezTo>
                  <a:pt x="43" y="103"/>
                  <a:pt x="29" y="184"/>
                  <a:pt x="19" y="247"/>
                </a:cubicBezTo>
                <a:cubicBezTo>
                  <a:pt x="3" y="350"/>
                  <a:pt x="-3" y="455"/>
                  <a:pt x="3" y="559"/>
                </a:cubicBezTo>
                <a:cubicBezTo>
                  <a:pt x="9" y="666"/>
                  <a:pt x="24" y="771"/>
                  <a:pt x="52" y="874"/>
                </a:cubicBezTo>
                <a:cubicBezTo>
                  <a:pt x="62" y="911"/>
                  <a:pt x="73" y="948"/>
                  <a:pt x="92" y="981"/>
                </a:cubicBezTo>
                <a:cubicBezTo>
                  <a:pt x="99" y="995"/>
                  <a:pt x="103" y="1001"/>
                  <a:pt x="112" y="1009"/>
                </a:cubicBezTo>
              </a:path>
              <a:path w="1808" h="1199" extrusionOk="0">
                <a:moveTo>
                  <a:pt x="439" y="362"/>
                </a:moveTo>
                <a:cubicBezTo>
                  <a:pt x="430" y="337"/>
                  <a:pt x="421" y="350"/>
                  <a:pt x="407" y="370"/>
                </a:cubicBezTo>
                <a:cubicBezTo>
                  <a:pt x="380" y="408"/>
                  <a:pt x="356" y="453"/>
                  <a:pt x="337" y="495"/>
                </a:cubicBezTo>
                <a:cubicBezTo>
                  <a:pt x="305" y="564"/>
                  <a:pt x="286" y="639"/>
                  <a:pt x="284" y="716"/>
                </a:cubicBezTo>
                <a:cubicBezTo>
                  <a:pt x="283" y="775"/>
                  <a:pt x="289" y="849"/>
                  <a:pt x="329" y="896"/>
                </a:cubicBezTo>
                <a:cubicBezTo>
                  <a:pt x="354" y="925"/>
                  <a:pt x="396" y="934"/>
                  <a:pt x="429" y="916"/>
                </a:cubicBezTo>
                <a:cubicBezTo>
                  <a:pt x="436" y="910"/>
                  <a:pt x="444" y="905"/>
                  <a:pt x="451" y="899"/>
                </a:cubicBezTo>
              </a:path>
              <a:path w="1808" h="1199" extrusionOk="0">
                <a:moveTo>
                  <a:pt x="436" y="673"/>
                </a:moveTo>
                <a:cubicBezTo>
                  <a:pt x="467" y="691"/>
                  <a:pt x="492" y="688"/>
                  <a:pt x="528" y="682"/>
                </a:cubicBezTo>
                <a:cubicBezTo>
                  <a:pt x="571" y="675"/>
                  <a:pt x="615" y="656"/>
                  <a:pt x="649" y="629"/>
                </a:cubicBezTo>
                <a:cubicBezTo>
                  <a:pt x="670" y="612"/>
                  <a:pt x="698" y="585"/>
                  <a:pt x="693" y="555"/>
                </a:cubicBezTo>
                <a:cubicBezTo>
                  <a:pt x="689" y="529"/>
                  <a:pt x="655" y="522"/>
                  <a:pt x="633" y="527"/>
                </a:cubicBezTo>
                <a:cubicBezTo>
                  <a:pt x="591" y="537"/>
                  <a:pt x="560" y="567"/>
                  <a:pt x="539" y="603"/>
                </a:cubicBezTo>
                <a:cubicBezTo>
                  <a:pt x="511" y="650"/>
                  <a:pt x="501" y="715"/>
                  <a:pt x="516" y="768"/>
                </a:cubicBezTo>
                <a:cubicBezTo>
                  <a:pt x="521" y="784"/>
                  <a:pt x="545" y="835"/>
                  <a:pt x="571" y="828"/>
                </a:cubicBezTo>
                <a:cubicBezTo>
                  <a:pt x="596" y="821"/>
                  <a:pt x="634" y="774"/>
                  <a:pt x="649" y="756"/>
                </a:cubicBezTo>
                <a:cubicBezTo>
                  <a:pt x="656" y="746"/>
                  <a:pt x="662" y="737"/>
                  <a:pt x="669" y="727"/>
                </a:cubicBezTo>
              </a:path>
              <a:path w="1808" h="1199" extrusionOk="0">
                <a:moveTo>
                  <a:pt x="780" y="562"/>
                </a:moveTo>
                <a:cubicBezTo>
                  <a:pt x="767" y="587"/>
                  <a:pt x="753" y="616"/>
                  <a:pt x="739" y="643"/>
                </a:cubicBezTo>
                <a:cubicBezTo>
                  <a:pt x="724" y="672"/>
                  <a:pt x="706" y="708"/>
                  <a:pt x="704" y="741"/>
                </a:cubicBezTo>
                <a:cubicBezTo>
                  <a:pt x="705" y="746"/>
                  <a:pt x="705" y="752"/>
                  <a:pt x="706" y="757"/>
                </a:cubicBezTo>
                <a:cubicBezTo>
                  <a:pt x="731" y="759"/>
                  <a:pt x="737" y="763"/>
                  <a:pt x="764" y="742"/>
                </a:cubicBezTo>
                <a:cubicBezTo>
                  <a:pt x="783" y="727"/>
                  <a:pt x="801" y="712"/>
                  <a:pt x="816" y="693"/>
                </a:cubicBezTo>
                <a:cubicBezTo>
                  <a:pt x="819" y="688"/>
                  <a:pt x="822" y="682"/>
                  <a:pt x="825" y="677"/>
                </a:cubicBezTo>
                <a:cubicBezTo>
                  <a:pt x="825" y="704"/>
                  <a:pt x="824" y="734"/>
                  <a:pt x="826" y="763"/>
                </a:cubicBezTo>
                <a:cubicBezTo>
                  <a:pt x="830" y="831"/>
                  <a:pt x="839" y="907"/>
                  <a:pt x="857" y="973"/>
                </a:cubicBezTo>
                <a:cubicBezTo>
                  <a:pt x="871" y="1023"/>
                  <a:pt x="891" y="1073"/>
                  <a:pt x="910" y="1122"/>
                </a:cubicBezTo>
                <a:cubicBezTo>
                  <a:pt x="920" y="1149"/>
                  <a:pt x="930" y="1174"/>
                  <a:pt x="946" y="1198"/>
                </a:cubicBezTo>
                <a:cubicBezTo>
                  <a:pt x="960" y="1178"/>
                  <a:pt x="966" y="1163"/>
                  <a:pt x="975" y="1140"/>
                </a:cubicBezTo>
              </a:path>
              <a:path w="1808" h="1199" extrusionOk="0">
                <a:moveTo>
                  <a:pt x="1000" y="581"/>
                </a:moveTo>
                <a:cubicBezTo>
                  <a:pt x="990" y="604"/>
                  <a:pt x="987" y="626"/>
                  <a:pt x="981" y="650"/>
                </a:cubicBezTo>
                <a:cubicBezTo>
                  <a:pt x="975" y="664"/>
                  <a:pt x="974" y="667"/>
                  <a:pt x="973" y="677"/>
                </a:cubicBezTo>
                <a:cubicBezTo>
                  <a:pt x="998" y="680"/>
                  <a:pt x="1004" y="663"/>
                  <a:pt x="1021" y="644"/>
                </a:cubicBezTo>
                <a:cubicBezTo>
                  <a:pt x="1044" y="618"/>
                  <a:pt x="1066" y="594"/>
                  <a:pt x="1085" y="565"/>
                </a:cubicBezTo>
                <a:cubicBezTo>
                  <a:pt x="1096" y="548"/>
                  <a:pt x="1108" y="512"/>
                  <a:pt x="1136" y="531"/>
                </a:cubicBezTo>
                <a:cubicBezTo>
                  <a:pt x="1140" y="536"/>
                  <a:pt x="1145" y="542"/>
                  <a:pt x="1149" y="547"/>
                </a:cubicBezTo>
              </a:path>
              <a:path w="1808" h="1199" extrusionOk="0">
                <a:moveTo>
                  <a:pt x="1248" y="691"/>
                </a:moveTo>
                <a:cubicBezTo>
                  <a:pt x="1250" y="696"/>
                  <a:pt x="1253" y="700"/>
                  <a:pt x="1255" y="705"/>
                </a:cubicBezTo>
                <a:cubicBezTo>
                  <a:pt x="1270" y="695"/>
                  <a:pt x="1269" y="685"/>
                  <a:pt x="1271" y="643"/>
                </a:cubicBezTo>
                <a:cubicBezTo>
                  <a:pt x="1273" y="606"/>
                  <a:pt x="1274" y="568"/>
                  <a:pt x="1279" y="531"/>
                </a:cubicBezTo>
                <a:cubicBezTo>
                  <a:pt x="1283" y="505"/>
                  <a:pt x="1283" y="504"/>
                  <a:pt x="1303" y="491"/>
                </a:cubicBezTo>
                <a:cubicBezTo>
                  <a:pt x="1325" y="523"/>
                  <a:pt x="1351" y="556"/>
                  <a:pt x="1365" y="592"/>
                </a:cubicBezTo>
                <a:cubicBezTo>
                  <a:pt x="1369" y="602"/>
                  <a:pt x="1388" y="638"/>
                  <a:pt x="1369" y="641"/>
                </a:cubicBezTo>
                <a:cubicBezTo>
                  <a:pt x="1355" y="642"/>
                  <a:pt x="1351" y="643"/>
                  <a:pt x="1347" y="632"/>
                </a:cubicBezTo>
                <a:cubicBezTo>
                  <a:pt x="1374" y="617"/>
                  <a:pt x="1402" y="606"/>
                  <a:pt x="1424" y="584"/>
                </a:cubicBezTo>
                <a:cubicBezTo>
                  <a:pt x="1453" y="555"/>
                  <a:pt x="1472" y="515"/>
                  <a:pt x="1487" y="477"/>
                </a:cubicBezTo>
                <a:cubicBezTo>
                  <a:pt x="1510" y="418"/>
                  <a:pt x="1519" y="354"/>
                  <a:pt x="1527" y="291"/>
                </a:cubicBezTo>
                <a:cubicBezTo>
                  <a:pt x="1536" y="220"/>
                  <a:pt x="1535" y="150"/>
                  <a:pt x="1532" y="79"/>
                </a:cubicBezTo>
                <a:cubicBezTo>
                  <a:pt x="1519" y="120"/>
                  <a:pt x="1512" y="152"/>
                  <a:pt x="1512" y="198"/>
                </a:cubicBezTo>
                <a:cubicBezTo>
                  <a:pt x="1512" y="275"/>
                  <a:pt x="1508" y="352"/>
                  <a:pt x="1513" y="429"/>
                </a:cubicBezTo>
                <a:cubicBezTo>
                  <a:pt x="1518" y="494"/>
                  <a:pt x="1532" y="552"/>
                  <a:pt x="1548" y="615"/>
                </a:cubicBezTo>
                <a:cubicBezTo>
                  <a:pt x="1552" y="629"/>
                  <a:pt x="1564" y="682"/>
                  <a:pt x="1593" y="672"/>
                </a:cubicBezTo>
                <a:cubicBezTo>
                  <a:pt x="1599" y="665"/>
                  <a:pt x="1605" y="658"/>
                  <a:pt x="1611" y="651"/>
                </a:cubicBezTo>
              </a:path>
              <a:path w="1808" h="1199" extrusionOk="0">
                <a:moveTo>
                  <a:pt x="1686" y="165"/>
                </a:moveTo>
                <a:cubicBezTo>
                  <a:pt x="1666" y="151"/>
                  <a:pt x="1684" y="137"/>
                  <a:pt x="1702" y="125"/>
                </a:cubicBezTo>
                <a:cubicBezTo>
                  <a:pt x="1718" y="114"/>
                  <a:pt x="1744" y="108"/>
                  <a:pt x="1763" y="112"/>
                </a:cubicBezTo>
                <a:cubicBezTo>
                  <a:pt x="1790" y="118"/>
                  <a:pt x="1802" y="153"/>
                  <a:pt x="1804" y="177"/>
                </a:cubicBezTo>
                <a:cubicBezTo>
                  <a:pt x="1808" y="226"/>
                  <a:pt x="1802" y="295"/>
                  <a:pt x="1790" y="342"/>
                </a:cubicBezTo>
                <a:cubicBezTo>
                  <a:pt x="1783" y="368"/>
                  <a:pt x="1774" y="386"/>
                  <a:pt x="1773" y="414"/>
                </a:cubicBezTo>
              </a:path>
              <a:path w="1808" h="1199" extrusionOk="0">
                <a:moveTo>
                  <a:pt x="1804" y="537"/>
                </a:moveTo>
                <a:cubicBezTo>
                  <a:pt x="1801" y="568"/>
                  <a:pt x="1802" y="597"/>
                  <a:pt x="1801" y="624"/>
                </a:cubicBezTo>
                <a:cubicBezTo>
                  <a:pt x="1800" y="636"/>
                  <a:pt x="1793" y="649"/>
                  <a:pt x="1787" y="659"/>
                </a:cubicBezTo>
                <a:cubicBezTo>
                  <a:pt x="1789" y="640"/>
                  <a:pt x="1798" y="626"/>
                  <a:pt x="1807" y="60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Ink 7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24625" y="5653088"/>
            <a:ext cx="69850" cy="176212"/>
          </a:xfrm>
          <a:custGeom>
            <a:avLst/>
            <a:gdLst>
              <a:gd name="T0" fmla="*/ 2147483647 w 196"/>
              <a:gd name="T1" fmla="*/ 2147483647 h 490"/>
              <a:gd name="T2" fmla="*/ 2147483647 w 196"/>
              <a:gd name="T3" fmla="*/ 2147483647 h 490"/>
              <a:gd name="T4" fmla="*/ 2147483647 w 196"/>
              <a:gd name="T5" fmla="*/ 2147483647 h 490"/>
              <a:gd name="T6" fmla="*/ 2147483647 w 196"/>
              <a:gd name="T7" fmla="*/ 2147483647 h 490"/>
              <a:gd name="T8" fmla="*/ 2147483647 w 196"/>
              <a:gd name="T9" fmla="*/ 2147483647 h 490"/>
              <a:gd name="T10" fmla="*/ 2147483647 w 196"/>
              <a:gd name="T11" fmla="*/ 2147483647 h 490"/>
              <a:gd name="T12" fmla="*/ 2147483647 w 196"/>
              <a:gd name="T13" fmla="*/ 2147483647 h 490"/>
              <a:gd name="T14" fmla="*/ 2147483647 w 196"/>
              <a:gd name="T15" fmla="*/ 2147483647 h 490"/>
              <a:gd name="T16" fmla="*/ 2147483647 w 196"/>
              <a:gd name="T17" fmla="*/ 2147483647 h 490"/>
              <a:gd name="T18" fmla="*/ 2147483647 w 196"/>
              <a:gd name="T19" fmla="*/ 2147483647 h 490"/>
              <a:gd name="T20" fmla="*/ 2147483647 w 196"/>
              <a:gd name="T21" fmla="*/ 2147483647 h 4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"/>
              <a:gd name="T34" fmla="*/ 0 h 490"/>
              <a:gd name="T35" fmla="*/ 196 w 196"/>
              <a:gd name="T36" fmla="*/ 490 h 4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" h="490" extrusionOk="0">
                <a:moveTo>
                  <a:pt x="30" y="158"/>
                </a:moveTo>
                <a:cubicBezTo>
                  <a:pt x="24" y="188"/>
                  <a:pt x="44" y="179"/>
                  <a:pt x="72" y="179"/>
                </a:cubicBezTo>
                <a:cubicBezTo>
                  <a:pt x="95" y="179"/>
                  <a:pt x="118" y="173"/>
                  <a:pt x="140" y="164"/>
                </a:cubicBezTo>
                <a:cubicBezTo>
                  <a:pt x="162" y="155"/>
                  <a:pt x="179" y="139"/>
                  <a:pt x="188" y="118"/>
                </a:cubicBezTo>
                <a:cubicBezTo>
                  <a:pt x="198" y="96"/>
                  <a:pt x="196" y="77"/>
                  <a:pt x="186" y="56"/>
                </a:cubicBezTo>
                <a:cubicBezTo>
                  <a:pt x="175" y="33"/>
                  <a:pt x="156" y="17"/>
                  <a:pt x="133" y="6"/>
                </a:cubicBezTo>
                <a:cubicBezTo>
                  <a:pt x="107" y="-6"/>
                  <a:pt x="81" y="3"/>
                  <a:pt x="61" y="23"/>
                </a:cubicBezTo>
                <a:cubicBezTo>
                  <a:pt x="29" y="56"/>
                  <a:pt x="16" y="102"/>
                  <a:pt x="8" y="146"/>
                </a:cubicBezTo>
                <a:cubicBezTo>
                  <a:pt x="-4" y="212"/>
                  <a:pt x="-7" y="293"/>
                  <a:pt x="10" y="359"/>
                </a:cubicBezTo>
                <a:cubicBezTo>
                  <a:pt x="19" y="392"/>
                  <a:pt x="36" y="440"/>
                  <a:pt x="57" y="468"/>
                </a:cubicBezTo>
                <a:cubicBezTo>
                  <a:pt x="80" y="499"/>
                  <a:pt x="102" y="489"/>
                  <a:pt x="127" y="47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9" name="Ink 7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84963" y="5472113"/>
            <a:ext cx="1284287" cy="390525"/>
          </a:xfrm>
          <a:custGeom>
            <a:avLst/>
            <a:gdLst>
              <a:gd name="T0" fmla="*/ 2147483647 w 3565"/>
              <a:gd name="T1" fmla="*/ 2147483647 h 1083"/>
              <a:gd name="T2" fmla="*/ 2147483647 w 3565"/>
              <a:gd name="T3" fmla="*/ 2147483647 h 1083"/>
              <a:gd name="T4" fmla="*/ 2147483647 w 3565"/>
              <a:gd name="T5" fmla="*/ 2147483647 h 1083"/>
              <a:gd name="T6" fmla="*/ 2147483647 w 3565"/>
              <a:gd name="T7" fmla="*/ 2147483647 h 1083"/>
              <a:gd name="T8" fmla="*/ 2147483647 w 3565"/>
              <a:gd name="T9" fmla="*/ 2147483647 h 1083"/>
              <a:gd name="T10" fmla="*/ 2147483647 w 3565"/>
              <a:gd name="T11" fmla="*/ 2147483647 h 1083"/>
              <a:gd name="T12" fmla="*/ 2147483647 w 3565"/>
              <a:gd name="T13" fmla="*/ 2147483647 h 1083"/>
              <a:gd name="T14" fmla="*/ 2147483647 w 3565"/>
              <a:gd name="T15" fmla="*/ 2147483647 h 1083"/>
              <a:gd name="T16" fmla="*/ 2147483647 w 3565"/>
              <a:gd name="T17" fmla="*/ 2147483647 h 1083"/>
              <a:gd name="T18" fmla="*/ 2147483647 w 3565"/>
              <a:gd name="T19" fmla="*/ 2147483647 h 1083"/>
              <a:gd name="T20" fmla="*/ 2147483647 w 3565"/>
              <a:gd name="T21" fmla="*/ 2147483647 h 1083"/>
              <a:gd name="T22" fmla="*/ 2147483647 w 3565"/>
              <a:gd name="T23" fmla="*/ 2147483647 h 1083"/>
              <a:gd name="T24" fmla="*/ 2147483647 w 3565"/>
              <a:gd name="T25" fmla="*/ 2147483647 h 1083"/>
              <a:gd name="T26" fmla="*/ 2147483647 w 3565"/>
              <a:gd name="T27" fmla="*/ 2147483647 h 1083"/>
              <a:gd name="T28" fmla="*/ 2147483647 w 3565"/>
              <a:gd name="T29" fmla="*/ 2147483647 h 1083"/>
              <a:gd name="T30" fmla="*/ 2147483647 w 3565"/>
              <a:gd name="T31" fmla="*/ 2147483647 h 1083"/>
              <a:gd name="T32" fmla="*/ 2147483647 w 3565"/>
              <a:gd name="T33" fmla="*/ 2147483647 h 1083"/>
              <a:gd name="T34" fmla="*/ 2147483647 w 3565"/>
              <a:gd name="T35" fmla="*/ 2147483647 h 1083"/>
              <a:gd name="T36" fmla="*/ 2147483647 w 3565"/>
              <a:gd name="T37" fmla="*/ 2147483647 h 1083"/>
              <a:gd name="T38" fmla="*/ 2147483647 w 3565"/>
              <a:gd name="T39" fmla="*/ 2147483647 h 1083"/>
              <a:gd name="T40" fmla="*/ 2147483647 w 3565"/>
              <a:gd name="T41" fmla="*/ 2147483647 h 1083"/>
              <a:gd name="T42" fmla="*/ 2147483647 w 3565"/>
              <a:gd name="T43" fmla="*/ 2147483647 h 1083"/>
              <a:gd name="T44" fmla="*/ 2147483647 w 3565"/>
              <a:gd name="T45" fmla="*/ 2147483647 h 1083"/>
              <a:gd name="T46" fmla="*/ 2147483647 w 3565"/>
              <a:gd name="T47" fmla="*/ 2147483647 h 1083"/>
              <a:gd name="T48" fmla="*/ 2147483647 w 3565"/>
              <a:gd name="T49" fmla="*/ 2147483647 h 1083"/>
              <a:gd name="T50" fmla="*/ 2147483647 w 3565"/>
              <a:gd name="T51" fmla="*/ 2147483647 h 1083"/>
              <a:gd name="T52" fmla="*/ 2147483647 w 3565"/>
              <a:gd name="T53" fmla="*/ 2147483647 h 1083"/>
              <a:gd name="T54" fmla="*/ 2147483647 w 3565"/>
              <a:gd name="T55" fmla="*/ 2147483647 h 1083"/>
              <a:gd name="T56" fmla="*/ 2147483647 w 3565"/>
              <a:gd name="T57" fmla="*/ 2147483647 h 1083"/>
              <a:gd name="T58" fmla="*/ 2147483647 w 3565"/>
              <a:gd name="T59" fmla="*/ 2147483647 h 1083"/>
              <a:gd name="T60" fmla="*/ 2147483647 w 3565"/>
              <a:gd name="T61" fmla="*/ 2147483647 h 1083"/>
              <a:gd name="T62" fmla="*/ 2147483647 w 3565"/>
              <a:gd name="T63" fmla="*/ 2147483647 h 1083"/>
              <a:gd name="T64" fmla="*/ 2147483647 w 3565"/>
              <a:gd name="T65" fmla="*/ 2147483647 h 1083"/>
              <a:gd name="T66" fmla="*/ 2147483647 w 3565"/>
              <a:gd name="T67" fmla="*/ 2147483647 h 1083"/>
              <a:gd name="T68" fmla="*/ 2147483647 w 3565"/>
              <a:gd name="T69" fmla="*/ 2147483647 h 1083"/>
              <a:gd name="T70" fmla="*/ 2147483647 w 3565"/>
              <a:gd name="T71" fmla="*/ 2147483647 h 1083"/>
              <a:gd name="T72" fmla="*/ 2147483647 w 3565"/>
              <a:gd name="T73" fmla="*/ 2147483647 h 1083"/>
              <a:gd name="T74" fmla="*/ 2147483647 w 3565"/>
              <a:gd name="T75" fmla="*/ 2147483647 h 1083"/>
              <a:gd name="T76" fmla="*/ 2147483647 w 3565"/>
              <a:gd name="T77" fmla="*/ 2147483647 h 1083"/>
              <a:gd name="T78" fmla="*/ 2147483647 w 3565"/>
              <a:gd name="T79" fmla="*/ 2147483647 h 1083"/>
              <a:gd name="T80" fmla="*/ 2147483647 w 3565"/>
              <a:gd name="T81" fmla="*/ 2147483647 h 1083"/>
              <a:gd name="T82" fmla="*/ 2147483647 w 3565"/>
              <a:gd name="T83" fmla="*/ 2147483647 h 1083"/>
              <a:gd name="T84" fmla="*/ 2147483647 w 3565"/>
              <a:gd name="T85" fmla="*/ 2147483647 h 1083"/>
              <a:gd name="T86" fmla="*/ 2147483647 w 3565"/>
              <a:gd name="T87" fmla="*/ 2147483647 h 1083"/>
              <a:gd name="T88" fmla="*/ 2147483647 w 3565"/>
              <a:gd name="T89" fmla="*/ 2147483647 h 1083"/>
              <a:gd name="T90" fmla="*/ 2147483647 w 3565"/>
              <a:gd name="T91" fmla="*/ 2147483647 h 1083"/>
              <a:gd name="T92" fmla="*/ 2147483647 w 3565"/>
              <a:gd name="T93" fmla="*/ 2147483647 h 1083"/>
              <a:gd name="T94" fmla="*/ 2147483647 w 3565"/>
              <a:gd name="T95" fmla="*/ 2147483647 h 1083"/>
              <a:gd name="T96" fmla="*/ 2147483647 w 3565"/>
              <a:gd name="T97" fmla="*/ 2147483647 h 10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565"/>
              <a:gd name="T148" fmla="*/ 0 h 1083"/>
              <a:gd name="T149" fmla="*/ 3565 w 3565"/>
              <a:gd name="T150" fmla="*/ 1083 h 108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565" h="1083" extrusionOk="0">
                <a:moveTo>
                  <a:pt x="363" y="271"/>
                </a:moveTo>
                <a:cubicBezTo>
                  <a:pt x="363" y="232"/>
                  <a:pt x="354" y="208"/>
                  <a:pt x="344" y="171"/>
                </a:cubicBezTo>
                <a:cubicBezTo>
                  <a:pt x="337" y="144"/>
                  <a:pt x="321" y="129"/>
                  <a:pt x="291" y="123"/>
                </a:cubicBezTo>
                <a:cubicBezTo>
                  <a:pt x="260" y="117"/>
                  <a:pt x="233" y="169"/>
                  <a:pt x="224" y="189"/>
                </a:cubicBezTo>
                <a:cubicBezTo>
                  <a:pt x="197" y="248"/>
                  <a:pt x="195" y="330"/>
                  <a:pt x="195" y="394"/>
                </a:cubicBezTo>
                <a:cubicBezTo>
                  <a:pt x="195" y="483"/>
                  <a:pt x="204" y="570"/>
                  <a:pt x="214" y="658"/>
                </a:cubicBezTo>
                <a:cubicBezTo>
                  <a:pt x="222" y="731"/>
                  <a:pt x="225" y="805"/>
                  <a:pt x="231" y="878"/>
                </a:cubicBezTo>
                <a:cubicBezTo>
                  <a:pt x="235" y="924"/>
                  <a:pt x="242" y="974"/>
                  <a:pt x="238" y="1021"/>
                </a:cubicBezTo>
                <a:cubicBezTo>
                  <a:pt x="236" y="1042"/>
                  <a:pt x="239" y="1048"/>
                  <a:pt x="244" y="1068"/>
                </a:cubicBezTo>
              </a:path>
              <a:path w="3565" h="1083" extrusionOk="0">
                <a:moveTo>
                  <a:pt x="154" y="675"/>
                </a:moveTo>
                <a:cubicBezTo>
                  <a:pt x="177" y="671"/>
                  <a:pt x="201" y="668"/>
                  <a:pt x="223" y="666"/>
                </a:cubicBezTo>
                <a:cubicBezTo>
                  <a:pt x="244" y="664"/>
                  <a:pt x="269" y="665"/>
                  <a:pt x="290" y="668"/>
                </a:cubicBezTo>
                <a:cubicBezTo>
                  <a:pt x="311" y="672"/>
                  <a:pt x="330" y="683"/>
                  <a:pt x="352" y="686"/>
                </a:cubicBezTo>
                <a:cubicBezTo>
                  <a:pt x="377" y="689"/>
                  <a:pt x="408" y="681"/>
                  <a:pt x="422" y="710"/>
                </a:cubicBezTo>
                <a:cubicBezTo>
                  <a:pt x="431" y="728"/>
                  <a:pt x="427" y="754"/>
                  <a:pt x="429" y="774"/>
                </a:cubicBezTo>
                <a:cubicBezTo>
                  <a:pt x="431" y="799"/>
                  <a:pt x="432" y="768"/>
                  <a:pt x="433" y="763"/>
                </a:cubicBezTo>
              </a:path>
              <a:path w="3565" h="1083" extrusionOk="0">
                <a:moveTo>
                  <a:pt x="551" y="824"/>
                </a:moveTo>
                <a:cubicBezTo>
                  <a:pt x="582" y="818"/>
                  <a:pt x="570" y="796"/>
                  <a:pt x="566" y="765"/>
                </a:cubicBezTo>
                <a:cubicBezTo>
                  <a:pt x="563" y="740"/>
                  <a:pt x="558" y="715"/>
                  <a:pt x="554" y="691"/>
                </a:cubicBezTo>
                <a:cubicBezTo>
                  <a:pt x="551" y="680"/>
                  <a:pt x="550" y="676"/>
                  <a:pt x="553" y="669"/>
                </a:cubicBezTo>
                <a:cubicBezTo>
                  <a:pt x="576" y="665"/>
                  <a:pt x="589" y="669"/>
                  <a:pt x="611" y="678"/>
                </a:cubicBezTo>
                <a:cubicBezTo>
                  <a:pt x="626" y="684"/>
                  <a:pt x="648" y="692"/>
                  <a:pt x="658" y="705"/>
                </a:cubicBezTo>
                <a:cubicBezTo>
                  <a:pt x="668" y="718"/>
                  <a:pt x="682" y="737"/>
                  <a:pt x="690" y="752"/>
                </a:cubicBezTo>
                <a:cubicBezTo>
                  <a:pt x="696" y="763"/>
                  <a:pt x="705" y="779"/>
                  <a:pt x="704" y="792"/>
                </a:cubicBezTo>
                <a:cubicBezTo>
                  <a:pt x="701" y="807"/>
                  <a:pt x="703" y="812"/>
                  <a:pt x="691" y="812"/>
                </a:cubicBezTo>
                <a:cubicBezTo>
                  <a:pt x="675" y="800"/>
                  <a:pt x="657" y="781"/>
                  <a:pt x="656" y="758"/>
                </a:cubicBezTo>
                <a:cubicBezTo>
                  <a:pt x="657" y="752"/>
                  <a:pt x="658" y="745"/>
                  <a:pt x="659" y="739"/>
                </a:cubicBezTo>
              </a:path>
              <a:path w="3565" h="1083" extrusionOk="0">
                <a:moveTo>
                  <a:pt x="777" y="335"/>
                </a:moveTo>
                <a:cubicBezTo>
                  <a:pt x="760" y="367"/>
                  <a:pt x="759" y="404"/>
                  <a:pt x="756" y="442"/>
                </a:cubicBezTo>
                <a:cubicBezTo>
                  <a:pt x="751" y="513"/>
                  <a:pt x="750" y="580"/>
                  <a:pt x="755" y="651"/>
                </a:cubicBezTo>
                <a:cubicBezTo>
                  <a:pt x="759" y="708"/>
                  <a:pt x="764" y="765"/>
                  <a:pt x="780" y="820"/>
                </a:cubicBezTo>
                <a:cubicBezTo>
                  <a:pt x="786" y="833"/>
                  <a:pt x="786" y="837"/>
                  <a:pt x="796" y="836"/>
                </a:cubicBezTo>
              </a:path>
              <a:path w="3565" h="1083" extrusionOk="0">
                <a:moveTo>
                  <a:pt x="677" y="625"/>
                </a:moveTo>
                <a:cubicBezTo>
                  <a:pt x="662" y="610"/>
                  <a:pt x="659" y="607"/>
                  <a:pt x="651" y="598"/>
                </a:cubicBezTo>
                <a:cubicBezTo>
                  <a:pt x="687" y="608"/>
                  <a:pt x="726" y="617"/>
                  <a:pt x="763" y="622"/>
                </a:cubicBezTo>
                <a:cubicBezTo>
                  <a:pt x="810" y="628"/>
                  <a:pt x="839" y="616"/>
                  <a:pt x="879" y="594"/>
                </a:cubicBezTo>
              </a:path>
              <a:path w="3565" h="1083" extrusionOk="0">
                <a:moveTo>
                  <a:pt x="1188" y="565"/>
                </a:moveTo>
                <a:cubicBezTo>
                  <a:pt x="1198" y="586"/>
                  <a:pt x="1212" y="595"/>
                  <a:pt x="1233" y="607"/>
                </a:cubicBezTo>
                <a:cubicBezTo>
                  <a:pt x="1247" y="615"/>
                  <a:pt x="1273" y="623"/>
                  <a:pt x="1289" y="619"/>
                </a:cubicBezTo>
                <a:cubicBezTo>
                  <a:pt x="1303" y="612"/>
                  <a:pt x="1308" y="609"/>
                  <a:pt x="1317" y="603"/>
                </a:cubicBezTo>
              </a:path>
              <a:path w="3565" h="1083" extrusionOk="0">
                <a:moveTo>
                  <a:pt x="1426" y="133"/>
                </a:moveTo>
                <a:cubicBezTo>
                  <a:pt x="1429" y="109"/>
                  <a:pt x="1433" y="104"/>
                  <a:pt x="1424" y="80"/>
                </a:cubicBezTo>
                <a:cubicBezTo>
                  <a:pt x="1421" y="76"/>
                  <a:pt x="1419" y="73"/>
                  <a:pt x="1416" y="69"/>
                </a:cubicBezTo>
                <a:cubicBezTo>
                  <a:pt x="1398" y="88"/>
                  <a:pt x="1387" y="98"/>
                  <a:pt x="1372" y="123"/>
                </a:cubicBezTo>
                <a:cubicBezTo>
                  <a:pt x="1347" y="165"/>
                  <a:pt x="1325" y="210"/>
                  <a:pt x="1304" y="255"/>
                </a:cubicBezTo>
                <a:cubicBezTo>
                  <a:pt x="1275" y="317"/>
                  <a:pt x="1249" y="378"/>
                  <a:pt x="1232" y="445"/>
                </a:cubicBezTo>
                <a:cubicBezTo>
                  <a:pt x="1205" y="547"/>
                  <a:pt x="1201" y="645"/>
                  <a:pt x="1207" y="749"/>
                </a:cubicBezTo>
                <a:cubicBezTo>
                  <a:pt x="1211" y="820"/>
                  <a:pt x="1225" y="882"/>
                  <a:pt x="1247" y="949"/>
                </a:cubicBezTo>
                <a:cubicBezTo>
                  <a:pt x="1258" y="981"/>
                  <a:pt x="1276" y="1008"/>
                  <a:pt x="1289" y="1039"/>
                </a:cubicBezTo>
                <a:cubicBezTo>
                  <a:pt x="1304" y="1077"/>
                  <a:pt x="1296" y="1066"/>
                  <a:pt x="1282" y="1076"/>
                </a:cubicBezTo>
              </a:path>
              <a:path w="3565" h="1083" extrusionOk="0">
                <a:moveTo>
                  <a:pt x="1200" y="630"/>
                </a:moveTo>
                <a:cubicBezTo>
                  <a:pt x="1218" y="619"/>
                  <a:pt x="1236" y="611"/>
                  <a:pt x="1256" y="608"/>
                </a:cubicBezTo>
                <a:cubicBezTo>
                  <a:pt x="1281" y="604"/>
                  <a:pt x="1307" y="610"/>
                  <a:pt x="1332" y="613"/>
                </a:cubicBezTo>
                <a:cubicBezTo>
                  <a:pt x="1355" y="616"/>
                  <a:pt x="1366" y="620"/>
                  <a:pt x="1387" y="611"/>
                </a:cubicBezTo>
                <a:cubicBezTo>
                  <a:pt x="1402" y="605"/>
                  <a:pt x="1412" y="594"/>
                  <a:pt x="1425" y="584"/>
                </a:cubicBezTo>
              </a:path>
              <a:path w="3565" h="1083" extrusionOk="0">
                <a:moveTo>
                  <a:pt x="1512" y="533"/>
                </a:moveTo>
                <a:cubicBezTo>
                  <a:pt x="1513" y="555"/>
                  <a:pt x="1504" y="573"/>
                  <a:pt x="1499" y="594"/>
                </a:cubicBezTo>
                <a:cubicBezTo>
                  <a:pt x="1493" y="617"/>
                  <a:pt x="1490" y="647"/>
                  <a:pt x="1477" y="667"/>
                </a:cubicBezTo>
                <a:cubicBezTo>
                  <a:pt x="1465" y="686"/>
                  <a:pt x="1472" y="692"/>
                  <a:pt x="1462" y="663"/>
                </a:cubicBezTo>
              </a:path>
              <a:path w="3565" h="1083" extrusionOk="0">
                <a:moveTo>
                  <a:pt x="1485" y="321"/>
                </a:moveTo>
                <a:cubicBezTo>
                  <a:pt x="1466" y="336"/>
                  <a:pt x="1467" y="345"/>
                  <a:pt x="1472" y="369"/>
                </a:cubicBezTo>
              </a:path>
              <a:path w="3565" h="1083" extrusionOk="0">
                <a:moveTo>
                  <a:pt x="1624" y="537"/>
                </a:moveTo>
                <a:cubicBezTo>
                  <a:pt x="1620" y="560"/>
                  <a:pt x="1616" y="582"/>
                  <a:pt x="1611" y="605"/>
                </a:cubicBezTo>
                <a:cubicBezTo>
                  <a:pt x="1607" y="625"/>
                  <a:pt x="1599" y="647"/>
                  <a:pt x="1599" y="667"/>
                </a:cubicBezTo>
                <a:cubicBezTo>
                  <a:pt x="1599" y="685"/>
                  <a:pt x="1600" y="700"/>
                  <a:pt x="1604" y="719"/>
                </a:cubicBezTo>
                <a:cubicBezTo>
                  <a:pt x="1605" y="724"/>
                  <a:pt x="1606" y="728"/>
                  <a:pt x="1607" y="733"/>
                </a:cubicBezTo>
                <a:cubicBezTo>
                  <a:pt x="1607" y="709"/>
                  <a:pt x="1613" y="688"/>
                  <a:pt x="1616" y="665"/>
                </a:cubicBezTo>
                <a:cubicBezTo>
                  <a:pt x="1619" y="644"/>
                  <a:pt x="1621" y="624"/>
                  <a:pt x="1630" y="604"/>
                </a:cubicBezTo>
                <a:cubicBezTo>
                  <a:pt x="1636" y="592"/>
                  <a:pt x="1650" y="574"/>
                  <a:pt x="1660" y="564"/>
                </a:cubicBezTo>
                <a:cubicBezTo>
                  <a:pt x="1671" y="556"/>
                  <a:pt x="1675" y="553"/>
                  <a:pt x="1683" y="547"/>
                </a:cubicBezTo>
              </a:path>
              <a:path w="3565" h="1083" extrusionOk="0">
                <a:moveTo>
                  <a:pt x="1818" y="509"/>
                </a:moveTo>
                <a:cubicBezTo>
                  <a:pt x="1802" y="496"/>
                  <a:pt x="1790" y="488"/>
                  <a:pt x="1768" y="495"/>
                </a:cubicBezTo>
                <a:cubicBezTo>
                  <a:pt x="1755" y="499"/>
                  <a:pt x="1735" y="513"/>
                  <a:pt x="1735" y="529"/>
                </a:cubicBezTo>
                <a:cubicBezTo>
                  <a:pt x="1736" y="551"/>
                  <a:pt x="1760" y="572"/>
                  <a:pt x="1773" y="587"/>
                </a:cubicBezTo>
                <a:cubicBezTo>
                  <a:pt x="1789" y="606"/>
                  <a:pt x="1810" y="616"/>
                  <a:pt x="1827" y="633"/>
                </a:cubicBezTo>
                <a:cubicBezTo>
                  <a:pt x="1830" y="637"/>
                  <a:pt x="1834" y="641"/>
                  <a:pt x="1837" y="645"/>
                </a:cubicBezTo>
                <a:cubicBezTo>
                  <a:pt x="1817" y="652"/>
                  <a:pt x="1793" y="650"/>
                  <a:pt x="1772" y="641"/>
                </a:cubicBezTo>
                <a:cubicBezTo>
                  <a:pt x="1769" y="639"/>
                  <a:pt x="1766" y="637"/>
                  <a:pt x="1763" y="635"/>
                </a:cubicBezTo>
              </a:path>
              <a:path w="3565" h="1083" extrusionOk="0">
                <a:moveTo>
                  <a:pt x="1897" y="331"/>
                </a:moveTo>
                <a:cubicBezTo>
                  <a:pt x="1894" y="377"/>
                  <a:pt x="1887" y="422"/>
                  <a:pt x="1884" y="469"/>
                </a:cubicBezTo>
                <a:cubicBezTo>
                  <a:pt x="1881" y="516"/>
                  <a:pt x="1881" y="563"/>
                  <a:pt x="1885" y="610"/>
                </a:cubicBezTo>
                <a:cubicBezTo>
                  <a:pt x="1887" y="631"/>
                  <a:pt x="1890" y="679"/>
                  <a:pt x="1910" y="649"/>
                </a:cubicBezTo>
              </a:path>
              <a:path w="3565" h="1083" extrusionOk="0">
                <a:moveTo>
                  <a:pt x="1870" y="480"/>
                </a:moveTo>
                <a:cubicBezTo>
                  <a:pt x="1862" y="468"/>
                  <a:pt x="1858" y="464"/>
                  <a:pt x="1849" y="460"/>
                </a:cubicBezTo>
                <a:cubicBezTo>
                  <a:pt x="1868" y="469"/>
                  <a:pt x="1885" y="478"/>
                  <a:pt x="1905" y="483"/>
                </a:cubicBezTo>
                <a:cubicBezTo>
                  <a:pt x="1924" y="488"/>
                  <a:pt x="1946" y="493"/>
                  <a:pt x="1965" y="489"/>
                </a:cubicBezTo>
                <a:cubicBezTo>
                  <a:pt x="1986" y="485"/>
                  <a:pt x="1997" y="478"/>
                  <a:pt x="2015" y="467"/>
                </a:cubicBezTo>
              </a:path>
              <a:path w="3565" h="1083" extrusionOk="0">
                <a:moveTo>
                  <a:pt x="1127" y="179"/>
                </a:moveTo>
                <a:cubicBezTo>
                  <a:pt x="1146" y="204"/>
                  <a:pt x="1140" y="196"/>
                  <a:pt x="1135" y="228"/>
                </a:cubicBezTo>
                <a:cubicBezTo>
                  <a:pt x="1130" y="261"/>
                  <a:pt x="1119" y="291"/>
                  <a:pt x="1111" y="323"/>
                </a:cubicBezTo>
                <a:cubicBezTo>
                  <a:pt x="1097" y="378"/>
                  <a:pt x="1084" y="435"/>
                  <a:pt x="1076" y="491"/>
                </a:cubicBezTo>
                <a:cubicBezTo>
                  <a:pt x="1067" y="557"/>
                  <a:pt x="1058" y="624"/>
                  <a:pt x="1056" y="691"/>
                </a:cubicBezTo>
                <a:cubicBezTo>
                  <a:pt x="1054" y="756"/>
                  <a:pt x="1050" y="821"/>
                  <a:pt x="1073" y="883"/>
                </a:cubicBezTo>
                <a:cubicBezTo>
                  <a:pt x="1086" y="918"/>
                  <a:pt x="1103" y="949"/>
                  <a:pt x="1129" y="975"/>
                </a:cubicBezTo>
                <a:cubicBezTo>
                  <a:pt x="1146" y="992"/>
                  <a:pt x="1177" y="1018"/>
                  <a:pt x="1202" y="1020"/>
                </a:cubicBezTo>
                <a:cubicBezTo>
                  <a:pt x="1217" y="1019"/>
                  <a:pt x="1222" y="1019"/>
                  <a:pt x="1230" y="1013"/>
                </a:cubicBezTo>
              </a:path>
              <a:path w="3565" h="1083" extrusionOk="0">
                <a:moveTo>
                  <a:pt x="2348" y="198"/>
                </a:moveTo>
                <a:cubicBezTo>
                  <a:pt x="2352" y="227"/>
                  <a:pt x="2340" y="248"/>
                  <a:pt x="2331" y="276"/>
                </a:cubicBezTo>
                <a:cubicBezTo>
                  <a:pt x="2313" y="331"/>
                  <a:pt x="2296" y="386"/>
                  <a:pt x="2279" y="441"/>
                </a:cubicBezTo>
                <a:cubicBezTo>
                  <a:pt x="2259" y="503"/>
                  <a:pt x="2239" y="565"/>
                  <a:pt x="2220" y="627"/>
                </a:cubicBezTo>
                <a:cubicBezTo>
                  <a:pt x="2212" y="652"/>
                  <a:pt x="2204" y="725"/>
                  <a:pt x="2181" y="742"/>
                </a:cubicBezTo>
                <a:cubicBezTo>
                  <a:pt x="2177" y="753"/>
                  <a:pt x="2175" y="755"/>
                  <a:pt x="2172" y="739"/>
                </a:cubicBezTo>
              </a:path>
              <a:path w="3565" h="1083" extrusionOk="0">
                <a:moveTo>
                  <a:pt x="2353" y="150"/>
                </a:moveTo>
                <a:cubicBezTo>
                  <a:pt x="2369" y="178"/>
                  <a:pt x="2374" y="207"/>
                  <a:pt x="2378" y="240"/>
                </a:cubicBezTo>
                <a:cubicBezTo>
                  <a:pt x="2386" y="306"/>
                  <a:pt x="2399" y="371"/>
                  <a:pt x="2412" y="436"/>
                </a:cubicBezTo>
                <a:cubicBezTo>
                  <a:pt x="2434" y="548"/>
                  <a:pt x="2467" y="660"/>
                  <a:pt x="2482" y="773"/>
                </a:cubicBezTo>
                <a:cubicBezTo>
                  <a:pt x="2485" y="793"/>
                  <a:pt x="2489" y="813"/>
                  <a:pt x="2492" y="833"/>
                </a:cubicBezTo>
              </a:path>
              <a:path w="3565" h="1083" extrusionOk="0">
                <a:moveTo>
                  <a:pt x="2319" y="548"/>
                </a:moveTo>
                <a:cubicBezTo>
                  <a:pt x="2351" y="555"/>
                  <a:pt x="2380" y="557"/>
                  <a:pt x="2412" y="561"/>
                </a:cubicBezTo>
                <a:cubicBezTo>
                  <a:pt x="2437" y="564"/>
                  <a:pt x="2464" y="575"/>
                  <a:pt x="2486" y="564"/>
                </a:cubicBezTo>
                <a:cubicBezTo>
                  <a:pt x="2491" y="560"/>
                  <a:pt x="2495" y="557"/>
                  <a:pt x="2500" y="553"/>
                </a:cubicBezTo>
              </a:path>
              <a:path w="3565" h="1083" extrusionOk="0">
                <a:moveTo>
                  <a:pt x="2601" y="232"/>
                </a:moveTo>
                <a:cubicBezTo>
                  <a:pt x="2618" y="219"/>
                  <a:pt x="2613" y="251"/>
                  <a:pt x="2615" y="270"/>
                </a:cubicBezTo>
                <a:cubicBezTo>
                  <a:pt x="2619" y="315"/>
                  <a:pt x="2615" y="360"/>
                  <a:pt x="2612" y="405"/>
                </a:cubicBezTo>
                <a:cubicBezTo>
                  <a:pt x="2608" y="456"/>
                  <a:pt x="2602" y="506"/>
                  <a:pt x="2593" y="556"/>
                </a:cubicBezTo>
                <a:cubicBezTo>
                  <a:pt x="2590" y="575"/>
                  <a:pt x="2580" y="614"/>
                  <a:pt x="2593" y="632"/>
                </a:cubicBezTo>
                <a:cubicBezTo>
                  <a:pt x="2605" y="649"/>
                  <a:pt x="2632" y="650"/>
                  <a:pt x="2651" y="648"/>
                </a:cubicBezTo>
                <a:cubicBezTo>
                  <a:pt x="2675" y="645"/>
                  <a:pt x="2703" y="638"/>
                  <a:pt x="2726" y="633"/>
                </a:cubicBezTo>
                <a:cubicBezTo>
                  <a:pt x="2748" y="628"/>
                  <a:pt x="2751" y="626"/>
                  <a:pt x="2767" y="606"/>
                </a:cubicBezTo>
                <a:cubicBezTo>
                  <a:pt x="2770" y="602"/>
                  <a:pt x="2772" y="597"/>
                  <a:pt x="2775" y="593"/>
                </a:cubicBezTo>
              </a:path>
              <a:path w="3565" h="1083" extrusionOk="0">
                <a:moveTo>
                  <a:pt x="2810" y="109"/>
                </a:moveTo>
                <a:cubicBezTo>
                  <a:pt x="2859" y="161"/>
                  <a:pt x="2890" y="228"/>
                  <a:pt x="2914" y="295"/>
                </a:cubicBezTo>
                <a:cubicBezTo>
                  <a:pt x="2940" y="370"/>
                  <a:pt x="2955" y="448"/>
                  <a:pt x="2957" y="527"/>
                </a:cubicBezTo>
                <a:cubicBezTo>
                  <a:pt x="2959" y="587"/>
                  <a:pt x="2950" y="645"/>
                  <a:pt x="2932" y="702"/>
                </a:cubicBezTo>
                <a:cubicBezTo>
                  <a:pt x="2928" y="717"/>
                  <a:pt x="2927" y="721"/>
                  <a:pt x="2934" y="701"/>
                </a:cubicBezTo>
              </a:path>
              <a:path w="3565" h="1083" extrusionOk="0">
                <a:moveTo>
                  <a:pt x="92" y="145"/>
                </a:moveTo>
                <a:cubicBezTo>
                  <a:pt x="78" y="168"/>
                  <a:pt x="69" y="185"/>
                  <a:pt x="60" y="210"/>
                </a:cubicBezTo>
                <a:cubicBezTo>
                  <a:pt x="41" y="261"/>
                  <a:pt x="27" y="312"/>
                  <a:pt x="16" y="366"/>
                </a:cubicBezTo>
                <a:cubicBezTo>
                  <a:pt x="0" y="450"/>
                  <a:pt x="-1" y="532"/>
                  <a:pt x="4" y="617"/>
                </a:cubicBezTo>
                <a:cubicBezTo>
                  <a:pt x="9" y="708"/>
                  <a:pt x="29" y="795"/>
                  <a:pt x="69" y="878"/>
                </a:cubicBezTo>
                <a:cubicBezTo>
                  <a:pt x="96" y="934"/>
                  <a:pt x="136" y="994"/>
                  <a:pt x="180" y="1039"/>
                </a:cubicBezTo>
                <a:cubicBezTo>
                  <a:pt x="206" y="1065"/>
                  <a:pt x="220" y="1081"/>
                  <a:pt x="246" y="1061"/>
                </a:cubicBezTo>
                <a:cubicBezTo>
                  <a:pt x="249" y="1055"/>
                  <a:pt x="253" y="1050"/>
                  <a:pt x="256" y="1044"/>
                </a:cubicBezTo>
              </a:path>
              <a:path w="3565" h="1083" extrusionOk="0">
                <a:moveTo>
                  <a:pt x="3013" y="59"/>
                </a:moveTo>
                <a:cubicBezTo>
                  <a:pt x="3012" y="39"/>
                  <a:pt x="3010" y="20"/>
                  <a:pt x="3007" y="0"/>
                </a:cubicBezTo>
                <a:cubicBezTo>
                  <a:pt x="3024" y="24"/>
                  <a:pt x="3044" y="47"/>
                  <a:pt x="3060" y="71"/>
                </a:cubicBezTo>
                <a:cubicBezTo>
                  <a:pt x="3115" y="153"/>
                  <a:pt x="3173" y="235"/>
                  <a:pt x="3196" y="333"/>
                </a:cubicBezTo>
                <a:cubicBezTo>
                  <a:pt x="3214" y="411"/>
                  <a:pt x="3214" y="492"/>
                  <a:pt x="3194" y="570"/>
                </a:cubicBezTo>
                <a:cubicBezTo>
                  <a:pt x="3177" y="639"/>
                  <a:pt x="3148" y="704"/>
                  <a:pt x="3111" y="765"/>
                </a:cubicBezTo>
                <a:cubicBezTo>
                  <a:pt x="3104" y="777"/>
                  <a:pt x="3063" y="853"/>
                  <a:pt x="3050" y="856"/>
                </a:cubicBezTo>
                <a:cubicBezTo>
                  <a:pt x="3023" y="847"/>
                  <a:pt x="3012" y="838"/>
                  <a:pt x="3005" y="814"/>
                </a:cubicBezTo>
              </a:path>
              <a:path w="3565" h="1083" extrusionOk="0">
                <a:moveTo>
                  <a:pt x="3174" y="909"/>
                </a:moveTo>
                <a:cubicBezTo>
                  <a:pt x="3197" y="897"/>
                  <a:pt x="3197" y="903"/>
                  <a:pt x="3211" y="925"/>
                </a:cubicBezTo>
                <a:cubicBezTo>
                  <a:pt x="3215" y="910"/>
                  <a:pt x="3217" y="904"/>
                  <a:pt x="3224" y="895"/>
                </a:cubicBezTo>
              </a:path>
              <a:path w="3565" h="1083" extrusionOk="0">
                <a:moveTo>
                  <a:pt x="3356" y="894"/>
                </a:moveTo>
                <a:cubicBezTo>
                  <a:pt x="3377" y="907"/>
                  <a:pt x="3373" y="910"/>
                  <a:pt x="3376" y="886"/>
                </a:cubicBezTo>
              </a:path>
              <a:path w="3565" h="1083" extrusionOk="0">
                <a:moveTo>
                  <a:pt x="3532" y="933"/>
                </a:moveTo>
                <a:cubicBezTo>
                  <a:pt x="3544" y="957"/>
                  <a:pt x="3537" y="968"/>
                  <a:pt x="3564" y="95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Ink 7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32763" y="5437188"/>
            <a:ext cx="868362" cy="381000"/>
          </a:xfrm>
          <a:custGeom>
            <a:avLst/>
            <a:gdLst>
              <a:gd name="T0" fmla="*/ 2147483647 w 2412"/>
              <a:gd name="T1" fmla="*/ 2147483647 h 1060"/>
              <a:gd name="T2" fmla="*/ 2147483647 w 2412"/>
              <a:gd name="T3" fmla="*/ 2147483647 h 1060"/>
              <a:gd name="T4" fmla="*/ 2147483647 w 2412"/>
              <a:gd name="T5" fmla="*/ 2147483647 h 1060"/>
              <a:gd name="T6" fmla="*/ 2147483647 w 2412"/>
              <a:gd name="T7" fmla="*/ 2147483647 h 1060"/>
              <a:gd name="T8" fmla="*/ 2147483647 w 2412"/>
              <a:gd name="T9" fmla="*/ 2147483647 h 1060"/>
              <a:gd name="T10" fmla="*/ 2147483647 w 2412"/>
              <a:gd name="T11" fmla="*/ 2147483647 h 1060"/>
              <a:gd name="T12" fmla="*/ 2147483647 w 2412"/>
              <a:gd name="T13" fmla="*/ 2147483647 h 1060"/>
              <a:gd name="T14" fmla="*/ 2147483647 w 2412"/>
              <a:gd name="T15" fmla="*/ 2147483647 h 1060"/>
              <a:gd name="T16" fmla="*/ 2147483647 w 2412"/>
              <a:gd name="T17" fmla="*/ 2147483647 h 1060"/>
              <a:gd name="T18" fmla="*/ 2147483647 w 2412"/>
              <a:gd name="T19" fmla="*/ 2147483647 h 1060"/>
              <a:gd name="T20" fmla="*/ 2147483647 w 2412"/>
              <a:gd name="T21" fmla="*/ 2147483647 h 1060"/>
              <a:gd name="T22" fmla="*/ 2147483647 w 2412"/>
              <a:gd name="T23" fmla="*/ 2147483647 h 1060"/>
              <a:gd name="T24" fmla="*/ 2147483647 w 2412"/>
              <a:gd name="T25" fmla="*/ 2147483647 h 1060"/>
              <a:gd name="T26" fmla="*/ 2147483647 w 2412"/>
              <a:gd name="T27" fmla="*/ 2147483647 h 1060"/>
              <a:gd name="T28" fmla="*/ 2147483647 w 2412"/>
              <a:gd name="T29" fmla="*/ 2147483647 h 1060"/>
              <a:gd name="T30" fmla="*/ 2147483647 w 2412"/>
              <a:gd name="T31" fmla="*/ 2147483647 h 1060"/>
              <a:gd name="T32" fmla="*/ 2147483647 w 2412"/>
              <a:gd name="T33" fmla="*/ 2147483647 h 1060"/>
              <a:gd name="T34" fmla="*/ 2147483647 w 2412"/>
              <a:gd name="T35" fmla="*/ 2147483647 h 1060"/>
              <a:gd name="T36" fmla="*/ 2147483647 w 2412"/>
              <a:gd name="T37" fmla="*/ 2147483647 h 1060"/>
              <a:gd name="T38" fmla="*/ 2147483647 w 2412"/>
              <a:gd name="T39" fmla="*/ 2147483647 h 1060"/>
              <a:gd name="T40" fmla="*/ 2147483647 w 2412"/>
              <a:gd name="T41" fmla="*/ 2147483647 h 1060"/>
              <a:gd name="T42" fmla="*/ 2147483647 w 2412"/>
              <a:gd name="T43" fmla="*/ 2147483647 h 1060"/>
              <a:gd name="T44" fmla="*/ 2147483647 w 2412"/>
              <a:gd name="T45" fmla="*/ 2147483647 h 1060"/>
              <a:gd name="T46" fmla="*/ 2147483647 w 2412"/>
              <a:gd name="T47" fmla="*/ 2147483647 h 1060"/>
              <a:gd name="T48" fmla="*/ 2147483647 w 2412"/>
              <a:gd name="T49" fmla="*/ 2147483647 h 1060"/>
              <a:gd name="T50" fmla="*/ 2147483647 w 2412"/>
              <a:gd name="T51" fmla="*/ 2147483647 h 1060"/>
              <a:gd name="T52" fmla="*/ 2147483647 w 2412"/>
              <a:gd name="T53" fmla="*/ 2147483647 h 1060"/>
              <a:gd name="T54" fmla="*/ 2147483647 w 2412"/>
              <a:gd name="T55" fmla="*/ 2147483647 h 1060"/>
              <a:gd name="T56" fmla="*/ 2147483647 w 2412"/>
              <a:gd name="T57" fmla="*/ 2147483647 h 1060"/>
              <a:gd name="T58" fmla="*/ 2147483647 w 2412"/>
              <a:gd name="T59" fmla="*/ 2147483647 h 1060"/>
              <a:gd name="T60" fmla="*/ 2147483647 w 2412"/>
              <a:gd name="T61" fmla="*/ 2147483647 h 1060"/>
              <a:gd name="T62" fmla="*/ 2147483647 w 2412"/>
              <a:gd name="T63" fmla="*/ 2147483647 h 1060"/>
              <a:gd name="T64" fmla="*/ 2147483647 w 2412"/>
              <a:gd name="T65" fmla="*/ 2147483647 h 1060"/>
              <a:gd name="T66" fmla="*/ 2147483647 w 2412"/>
              <a:gd name="T67" fmla="*/ 2147483647 h 1060"/>
              <a:gd name="T68" fmla="*/ 2147483647 w 2412"/>
              <a:gd name="T69" fmla="*/ 2147483647 h 1060"/>
              <a:gd name="T70" fmla="*/ 2147483647 w 2412"/>
              <a:gd name="T71" fmla="*/ 2147483647 h 1060"/>
              <a:gd name="T72" fmla="*/ 2147483647 w 2412"/>
              <a:gd name="T73" fmla="*/ 2147483647 h 1060"/>
              <a:gd name="T74" fmla="*/ 2147483647 w 2412"/>
              <a:gd name="T75" fmla="*/ 2147483647 h 1060"/>
              <a:gd name="T76" fmla="*/ 2147483647 w 2412"/>
              <a:gd name="T77" fmla="*/ 2147483647 h 1060"/>
              <a:gd name="T78" fmla="*/ 2147483647 w 2412"/>
              <a:gd name="T79" fmla="*/ 2147483647 h 1060"/>
              <a:gd name="T80" fmla="*/ 2147483647 w 2412"/>
              <a:gd name="T81" fmla="*/ 2147483647 h 1060"/>
              <a:gd name="T82" fmla="*/ 2147483647 w 2412"/>
              <a:gd name="T83" fmla="*/ 2147483647 h 1060"/>
              <a:gd name="T84" fmla="*/ 2147483647 w 2412"/>
              <a:gd name="T85" fmla="*/ 2147483647 h 10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12"/>
              <a:gd name="T130" fmla="*/ 0 h 1060"/>
              <a:gd name="T131" fmla="*/ 2412 w 2412"/>
              <a:gd name="T132" fmla="*/ 1060 h 10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12" h="1060" extrusionOk="0">
                <a:moveTo>
                  <a:pt x="412" y="139"/>
                </a:moveTo>
                <a:cubicBezTo>
                  <a:pt x="399" y="114"/>
                  <a:pt x="393" y="98"/>
                  <a:pt x="368" y="80"/>
                </a:cubicBezTo>
                <a:cubicBezTo>
                  <a:pt x="347" y="65"/>
                  <a:pt x="314" y="57"/>
                  <a:pt x="290" y="68"/>
                </a:cubicBezTo>
                <a:cubicBezTo>
                  <a:pt x="257" y="83"/>
                  <a:pt x="255" y="127"/>
                  <a:pt x="253" y="158"/>
                </a:cubicBezTo>
                <a:cubicBezTo>
                  <a:pt x="249" y="228"/>
                  <a:pt x="257" y="300"/>
                  <a:pt x="264" y="369"/>
                </a:cubicBezTo>
                <a:cubicBezTo>
                  <a:pt x="284" y="565"/>
                  <a:pt x="310" y="765"/>
                  <a:pt x="294" y="963"/>
                </a:cubicBezTo>
                <a:cubicBezTo>
                  <a:pt x="292" y="985"/>
                  <a:pt x="293" y="1047"/>
                  <a:pt x="275" y="1059"/>
                </a:cubicBezTo>
                <a:cubicBezTo>
                  <a:pt x="261" y="1044"/>
                  <a:pt x="256" y="1037"/>
                  <a:pt x="258" y="1020"/>
                </a:cubicBezTo>
              </a:path>
              <a:path w="2412" h="1060" extrusionOk="0">
                <a:moveTo>
                  <a:pt x="171" y="635"/>
                </a:moveTo>
                <a:cubicBezTo>
                  <a:pt x="191" y="632"/>
                  <a:pt x="217" y="634"/>
                  <a:pt x="238" y="638"/>
                </a:cubicBezTo>
                <a:cubicBezTo>
                  <a:pt x="263" y="642"/>
                  <a:pt x="293" y="648"/>
                  <a:pt x="317" y="658"/>
                </a:cubicBezTo>
                <a:cubicBezTo>
                  <a:pt x="345" y="670"/>
                  <a:pt x="375" y="691"/>
                  <a:pt x="400" y="708"/>
                </a:cubicBezTo>
                <a:cubicBezTo>
                  <a:pt x="422" y="723"/>
                  <a:pt x="440" y="742"/>
                  <a:pt x="458" y="760"/>
                </a:cubicBezTo>
                <a:cubicBezTo>
                  <a:pt x="474" y="776"/>
                  <a:pt x="499" y="790"/>
                  <a:pt x="473" y="801"/>
                </a:cubicBezTo>
              </a:path>
              <a:path w="2412" h="1060" extrusionOk="0">
                <a:moveTo>
                  <a:pt x="479" y="477"/>
                </a:moveTo>
                <a:cubicBezTo>
                  <a:pt x="488" y="493"/>
                  <a:pt x="490" y="505"/>
                  <a:pt x="493" y="524"/>
                </a:cubicBezTo>
              </a:path>
              <a:path w="2412" h="1060" extrusionOk="0">
                <a:moveTo>
                  <a:pt x="558" y="789"/>
                </a:moveTo>
                <a:cubicBezTo>
                  <a:pt x="584" y="780"/>
                  <a:pt x="577" y="757"/>
                  <a:pt x="582" y="728"/>
                </a:cubicBezTo>
                <a:cubicBezTo>
                  <a:pt x="589" y="686"/>
                  <a:pt x="585" y="647"/>
                  <a:pt x="587" y="605"/>
                </a:cubicBezTo>
                <a:cubicBezTo>
                  <a:pt x="588" y="587"/>
                  <a:pt x="584" y="535"/>
                  <a:pt x="603" y="523"/>
                </a:cubicBezTo>
                <a:cubicBezTo>
                  <a:pt x="625" y="508"/>
                  <a:pt x="649" y="520"/>
                  <a:pt x="672" y="523"/>
                </a:cubicBezTo>
                <a:cubicBezTo>
                  <a:pt x="694" y="526"/>
                  <a:pt x="717" y="527"/>
                  <a:pt x="739" y="529"/>
                </a:cubicBezTo>
              </a:path>
              <a:path w="2412" h="1060" extrusionOk="0">
                <a:moveTo>
                  <a:pt x="880" y="550"/>
                </a:moveTo>
                <a:cubicBezTo>
                  <a:pt x="863" y="534"/>
                  <a:pt x="853" y="539"/>
                  <a:pt x="829" y="542"/>
                </a:cubicBezTo>
                <a:cubicBezTo>
                  <a:pt x="810" y="544"/>
                  <a:pt x="783" y="548"/>
                  <a:pt x="771" y="566"/>
                </a:cubicBezTo>
                <a:cubicBezTo>
                  <a:pt x="758" y="586"/>
                  <a:pt x="771" y="608"/>
                  <a:pt x="781" y="625"/>
                </a:cubicBezTo>
                <a:cubicBezTo>
                  <a:pt x="797" y="651"/>
                  <a:pt x="820" y="671"/>
                  <a:pt x="841" y="693"/>
                </a:cubicBezTo>
                <a:cubicBezTo>
                  <a:pt x="857" y="710"/>
                  <a:pt x="867" y="722"/>
                  <a:pt x="865" y="744"/>
                </a:cubicBezTo>
                <a:cubicBezTo>
                  <a:pt x="842" y="742"/>
                  <a:pt x="834" y="736"/>
                  <a:pt x="820" y="717"/>
                </a:cubicBezTo>
                <a:cubicBezTo>
                  <a:pt x="798" y="687"/>
                  <a:pt x="787" y="656"/>
                  <a:pt x="779" y="620"/>
                </a:cubicBezTo>
                <a:cubicBezTo>
                  <a:pt x="777" y="610"/>
                  <a:pt x="776" y="600"/>
                  <a:pt x="774" y="590"/>
                </a:cubicBezTo>
              </a:path>
              <a:path w="2412" h="1060" extrusionOk="0">
                <a:moveTo>
                  <a:pt x="961" y="161"/>
                </a:moveTo>
                <a:cubicBezTo>
                  <a:pt x="971" y="203"/>
                  <a:pt x="968" y="232"/>
                  <a:pt x="968" y="275"/>
                </a:cubicBezTo>
                <a:cubicBezTo>
                  <a:pt x="967" y="354"/>
                  <a:pt x="974" y="435"/>
                  <a:pt x="982" y="513"/>
                </a:cubicBezTo>
                <a:cubicBezTo>
                  <a:pt x="990" y="588"/>
                  <a:pt x="997" y="667"/>
                  <a:pt x="1019" y="739"/>
                </a:cubicBezTo>
                <a:cubicBezTo>
                  <a:pt x="1027" y="765"/>
                  <a:pt x="1027" y="778"/>
                  <a:pt x="1037" y="753"/>
                </a:cubicBezTo>
              </a:path>
              <a:path w="2412" h="1060" extrusionOk="0">
                <a:moveTo>
                  <a:pt x="930" y="502"/>
                </a:moveTo>
                <a:cubicBezTo>
                  <a:pt x="916" y="488"/>
                  <a:pt x="911" y="483"/>
                  <a:pt x="902" y="474"/>
                </a:cubicBezTo>
                <a:cubicBezTo>
                  <a:pt x="926" y="466"/>
                  <a:pt x="953" y="465"/>
                  <a:pt x="979" y="459"/>
                </a:cubicBezTo>
                <a:cubicBezTo>
                  <a:pt x="1022" y="450"/>
                  <a:pt x="1056" y="433"/>
                  <a:pt x="1090" y="404"/>
                </a:cubicBezTo>
                <a:cubicBezTo>
                  <a:pt x="1098" y="396"/>
                  <a:pt x="1106" y="388"/>
                  <a:pt x="1114" y="380"/>
                </a:cubicBezTo>
              </a:path>
              <a:path w="2412" h="1060" extrusionOk="0">
                <a:moveTo>
                  <a:pt x="1418" y="237"/>
                </a:moveTo>
                <a:cubicBezTo>
                  <a:pt x="1425" y="253"/>
                  <a:pt x="1425" y="259"/>
                  <a:pt x="1418" y="285"/>
                </a:cubicBezTo>
                <a:cubicBezTo>
                  <a:pt x="1406" y="332"/>
                  <a:pt x="1395" y="379"/>
                  <a:pt x="1385" y="427"/>
                </a:cubicBezTo>
                <a:cubicBezTo>
                  <a:pt x="1372" y="493"/>
                  <a:pt x="1363" y="560"/>
                  <a:pt x="1349" y="626"/>
                </a:cubicBezTo>
                <a:cubicBezTo>
                  <a:pt x="1339" y="676"/>
                  <a:pt x="1330" y="731"/>
                  <a:pt x="1312" y="779"/>
                </a:cubicBezTo>
                <a:cubicBezTo>
                  <a:pt x="1304" y="799"/>
                  <a:pt x="1290" y="832"/>
                  <a:pt x="1300" y="790"/>
                </a:cubicBezTo>
                <a:cubicBezTo>
                  <a:pt x="1302" y="781"/>
                  <a:pt x="1305" y="772"/>
                  <a:pt x="1307" y="763"/>
                </a:cubicBezTo>
              </a:path>
              <a:path w="2412" h="1060" extrusionOk="0">
                <a:moveTo>
                  <a:pt x="1382" y="182"/>
                </a:moveTo>
                <a:cubicBezTo>
                  <a:pt x="1382" y="177"/>
                  <a:pt x="1383" y="172"/>
                  <a:pt x="1383" y="167"/>
                </a:cubicBezTo>
                <a:cubicBezTo>
                  <a:pt x="1396" y="193"/>
                  <a:pt x="1396" y="217"/>
                  <a:pt x="1404" y="245"/>
                </a:cubicBezTo>
                <a:cubicBezTo>
                  <a:pt x="1428" y="333"/>
                  <a:pt x="1461" y="418"/>
                  <a:pt x="1495" y="502"/>
                </a:cubicBezTo>
                <a:cubicBezTo>
                  <a:pt x="1520" y="563"/>
                  <a:pt x="1543" y="624"/>
                  <a:pt x="1568" y="685"/>
                </a:cubicBezTo>
                <a:cubicBezTo>
                  <a:pt x="1581" y="717"/>
                  <a:pt x="1592" y="762"/>
                  <a:pt x="1611" y="791"/>
                </a:cubicBezTo>
                <a:cubicBezTo>
                  <a:pt x="1645" y="844"/>
                  <a:pt x="1628" y="814"/>
                  <a:pt x="1658" y="832"/>
                </a:cubicBezTo>
              </a:path>
              <a:path w="2412" h="1060" extrusionOk="0">
                <a:moveTo>
                  <a:pt x="1503" y="646"/>
                </a:moveTo>
                <a:cubicBezTo>
                  <a:pt x="1518" y="639"/>
                  <a:pt x="1534" y="630"/>
                  <a:pt x="1550" y="627"/>
                </a:cubicBezTo>
                <a:cubicBezTo>
                  <a:pt x="1590" y="619"/>
                  <a:pt x="1629" y="621"/>
                  <a:pt x="1669" y="614"/>
                </a:cubicBezTo>
              </a:path>
              <a:path w="2412" h="1060" extrusionOk="0">
                <a:moveTo>
                  <a:pt x="1707" y="306"/>
                </a:moveTo>
                <a:cubicBezTo>
                  <a:pt x="1723" y="293"/>
                  <a:pt x="1739" y="281"/>
                  <a:pt x="1755" y="268"/>
                </a:cubicBezTo>
                <a:cubicBezTo>
                  <a:pt x="1723" y="341"/>
                  <a:pt x="1695" y="414"/>
                  <a:pt x="1684" y="494"/>
                </a:cubicBezTo>
                <a:cubicBezTo>
                  <a:pt x="1675" y="562"/>
                  <a:pt x="1659" y="661"/>
                  <a:pt x="1753" y="672"/>
                </a:cubicBezTo>
                <a:cubicBezTo>
                  <a:pt x="1802" y="678"/>
                  <a:pt x="1856" y="641"/>
                  <a:pt x="1897" y="620"/>
                </a:cubicBezTo>
              </a:path>
              <a:path w="2412" h="1060" extrusionOk="0">
                <a:moveTo>
                  <a:pt x="1992" y="569"/>
                </a:moveTo>
                <a:cubicBezTo>
                  <a:pt x="1979" y="604"/>
                  <a:pt x="1903" y="711"/>
                  <a:pt x="1983" y="620"/>
                </a:cubicBezTo>
              </a:path>
              <a:path w="2412" h="1060" extrusionOk="0">
                <a:moveTo>
                  <a:pt x="2039" y="471"/>
                </a:moveTo>
                <a:cubicBezTo>
                  <a:pt x="2054" y="469"/>
                  <a:pt x="2069" y="468"/>
                  <a:pt x="2084" y="466"/>
                </a:cubicBezTo>
                <a:cubicBezTo>
                  <a:pt x="2083" y="520"/>
                  <a:pt x="2137" y="623"/>
                  <a:pt x="2113" y="655"/>
                </a:cubicBezTo>
                <a:cubicBezTo>
                  <a:pt x="2068" y="676"/>
                  <a:pt x="2053" y="683"/>
                  <a:pt x="2063" y="628"/>
                </a:cubicBezTo>
              </a:path>
              <a:path w="2412" h="1060" extrusionOk="0">
                <a:moveTo>
                  <a:pt x="2185" y="348"/>
                </a:moveTo>
                <a:cubicBezTo>
                  <a:pt x="2184" y="421"/>
                  <a:pt x="2188" y="489"/>
                  <a:pt x="2198" y="562"/>
                </a:cubicBezTo>
                <a:cubicBezTo>
                  <a:pt x="2200" y="579"/>
                  <a:pt x="2203" y="596"/>
                  <a:pt x="2205" y="613"/>
                </a:cubicBezTo>
                <a:cubicBezTo>
                  <a:pt x="2192" y="578"/>
                  <a:pt x="2115" y="436"/>
                  <a:pt x="2208" y="433"/>
                </a:cubicBezTo>
                <a:cubicBezTo>
                  <a:pt x="2222" y="441"/>
                  <a:pt x="2236" y="450"/>
                  <a:pt x="2250" y="458"/>
                </a:cubicBezTo>
              </a:path>
              <a:path w="2412" h="1060" extrusionOk="0">
                <a:moveTo>
                  <a:pt x="2224" y="43"/>
                </a:moveTo>
                <a:cubicBezTo>
                  <a:pt x="2225" y="29"/>
                  <a:pt x="2227" y="14"/>
                  <a:pt x="2228" y="0"/>
                </a:cubicBezTo>
                <a:cubicBezTo>
                  <a:pt x="2293" y="59"/>
                  <a:pt x="2333" y="116"/>
                  <a:pt x="2364" y="200"/>
                </a:cubicBezTo>
                <a:cubicBezTo>
                  <a:pt x="2400" y="300"/>
                  <a:pt x="2413" y="408"/>
                  <a:pt x="2411" y="514"/>
                </a:cubicBezTo>
                <a:cubicBezTo>
                  <a:pt x="2409" y="588"/>
                  <a:pt x="2389" y="662"/>
                  <a:pt x="2371" y="734"/>
                </a:cubicBezTo>
                <a:cubicBezTo>
                  <a:pt x="2357" y="786"/>
                  <a:pt x="2354" y="800"/>
                  <a:pt x="2346" y="833"/>
                </a:cubicBezTo>
              </a:path>
              <a:path w="2412" h="1060" extrusionOk="0">
                <a:moveTo>
                  <a:pt x="47" y="110"/>
                </a:moveTo>
                <a:cubicBezTo>
                  <a:pt x="33" y="131"/>
                  <a:pt x="23" y="146"/>
                  <a:pt x="18" y="172"/>
                </a:cubicBezTo>
                <a:cubicBezTo>
                  <a:pt x="8" y="227"/>
                  <a:pt x="3" y="285"/>
                  <a:pt x="1" y="341"/>
                </a:cubicBezTo>
                <a:cubicBezTo>
                  <a:pt x="-2" y="426"/>
                  <a:pt x="0" y="511"/>
                  <a:pt x="7" y="596"/>
                </a:cubicBezTo>
                <a:cubicBezTo>
                  <a:pt x="15" y="685"/>
                  <a:pt x="30" y="776"/>
                  <a:pt x="73" y="856"/>
                </a:cubicBezTo>
                <a:cubicBezTo>
                  <a:pt x="96" y="899"/>
                  <a:pt x="127" y="942"/>
                  <a:pt x="170" y="966"/>
                </a:cubicBezTo>
                <a:cubicBezTo>
                  <a:pt x="204" y="986"/>
                  <a:pt x="220" y="981"/>
                  <a:pt x="256" y="97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1" name="Ink 7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945563" y="6211888"/>
            <a:ext cx="104775" cy="31750"/>
          </a:xfrm>
          <a:custGeom>
            <a:avLst/>
            <a:gdLst>
              <a:gd name="T0" fmla="*/ 0 w 293"/>
              <a:gd name="T1" fmla="*/ 2147483647 h 86"/>
              <a:gd name="T2" fmla="*/ 2147483647 w 293"/>
              <a:gd name="T3" fmla="*/ 2147483647 h 86"/>
              <a:gd name="T4" fmla="*/ 2147483647 w 293"/>
              <a:gd name="T5" fmla="*/ 2147483647 h 86"/>
              <a:gd name="T6" fmla="*/ 2147483647 w 293"/>
              <a:gd name="T7" fmla="*/ 2147483647 h 86"/>
              <a:gd name="T8" fmla="*/ 2147483647 w 293"/>
              <a:gd name="T9" fmla="*/ 2147483647 h 86"/>
              <a:gd name="T10" fmla="*/ 2147483647 w 293"/>
              <a:gd name="T11" fmla="*/ 2147483647 h 86"/>
              <a:gd name="T12" fmla="*/ 2147483647 w 293"/>
              <a:gd name="T13" fmla="*/ 2147483647 h 86"/>
              <a:gd name="T14" fmla="*/ 2147483647 w 293"/>
              <a:gd name="T15" fmla="*/ 2147483647 h 86"/>
              <a:gd name="T16" fmla="*/ 2147483647 w 293"/>
              <a:gd name="T17" fmla="*/ 2147483647 h 86"/>
              <a:gd name="T18" fmla="*/ 2147483647 w 293"/>
              <a:gd name="T19" fmla="*/ 2147483647 h 86"/>
              <a:gd name="T20" fmla="*/ 2147483647 w 293"/>
              <a:gd name="T21" fmla="*/ 2147483647 h 86"/>
              <a:gd name="T22" fmla="*/ 2147483647 w 293"/>
              <a:gd name="T23" fmla="*/ 2147483647 h 86"/>
              <a:gd name="T24" fmla="*/ 2147483647 w 293"/>
              <a:gd name="T25" fmla="*/ 2147483647 h 86"/>
              <a:gd name="T26" fmla="*/ 2147483647 w 293"/>
              <a:gd name="T27" fmla="*/ 2147483647 h 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3"/>
              <a:gd name="T43" fmla="*/ 0 h 86"/>
              <a:gd name="T44" fmla="*/ 293 w 293"/>
              <a:gd name="T45" fmla="*/ 86 h 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3" h="86" extrusionOk="0">
                <a:moveTo>
                  <a:pt x="0" y="43"/>
                </a:moveTo>
                <a:cubicBezTo>
                  <a:pt x="6" y="57"/>
                  <a:pt x="11" y="71"/>
                  <a:pt x="17" y="85"/>
                </a:cubicBezTo>
              </a:path>
              <a:path w="293" h="86" extrusionOk="0">
                <a:moveTo>
                  <a:pt x="82" y="43"/>
                </a:moveTo>
                <a:cubicBezTo>
                  <a:pt x="96" y="54"/>
                  <a:pt x="110" y="64"/>
                  <a:pt x="124" y="75"/>
                </a:cubicBezTo>
              </a:path>
              <a:path w="293" h="86" extrusionOk="0">
                <a:moveTo>
                  <a:pt x="292" y="0"/>
                </a:moveTo>
                <a:lnTo>
                  <a:pt x="292" y="0"/>
                </a:ln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Ink 7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6100" y="5997575"/>
            <a:ext cx="420688" cy="366713"/>
          </a:xfrm>
          <a:custGeom>
            <a:avLst/>
            <a:gdLst>
              <a:gd name="T0" fmla="*/ 2147483647 w 1170"/>
              <a:gd name="T1" fmla="*/ 2147483647 h 1020"/>
              <a:gd name="T2" fmla="*/ 2147483647 w 1170"/>
              <a:gd name="T3" fmla="*/ 2147483647 h 1020"/>
              <a:gd name="T4" fmla="*/ 2147483647 w 1170"/>
              <a:gd name="T5" fmla="*/ 2147483647 h 1020"/>
              <a:gd name="T6" fmla="*/ 2147483647 w 1170"/>
              <a:gd name="T7" fmla="*/ 2147483647 h 1020"/>
              <a:gd name="T8" fmla="*/ 2147483647 w 1170"/>
              <a:gd name="T9" fmla="*/ 2147483647 h 1020"/>
              <a:gd name="T10" fmla="*/ 2147483647 w 1170"/>
              <a:gd name="T11" fmla="*/ 2147483647 h 1020"/>
              <a:gd name="T12" fmla="*/ 2147483647 w 1170"/>
              <a:gd name="T13" fmla="*/ 2147483647 h 1020"/>
              <a:gd name="T14" fmla="*/ 2147483647 w 1170"/>
              <a:gd name="T15" fmla="*/ 2147483647 h 1020"/>
              <a:gd name="T16" fmla="*/ 2147483647 w 1170"/>
              <a:gd name="T17" fmla="*/ 2147483647 h 1020"/>
              <a:gd name="T18" fmla="*/ 2147483647 w 1170"/>
              <a:gd name="T19" fmla="*/ 2147483647 h 1020"/>
              <a:gd name="T20" fmla="*/ 2147483647 w 1170"/>
              <a:gd name="T21" fmla="*/ 2147483647 h 1020"/>
              <a:gd name="T22" fmla="*/ 2147483647 w 1170"/>
              <a:gd name="T23" fmla="*/ 2147483647 h 1020"/>
              <a:gd name="T24" fmla="*/ 2147483647 w 1170"/>
              <a:gd name="T25" fmla="*/ 2147483647 h 1020"/>
              <a:gd name="T26" fmla="*/ 2147483647 w 1170"/>
              <a:gd name="T27" fmla="*/ 2147483647 h 1020"/>
              <a:gd name="T28" fmla="*/ 2147483647 w 1170"/>
              <a:gd name="T29" fmla="*/ 2147483647 h 1020"/>
              <a:gd name="T30" fmla="*/ 2147483647 w 1170"/>
              <a:gd name="T31" fmla="*/ 2147483647 h 1020"/>
              <a:gd name="T32" fmla="*/ 2147483647 w 1170"/>
              <a:gd name="T33" fmla="*/ 2147483647 h 1020"/>
              <a:gd name="T34" fmla="*/ 2147483647 w 1170"/>
              <a:gd name="T35" fmla="*/ 2147483647 h 1020"/>
              <a:gd name="T36" fmla="*/ 2147483647 w 1170"/>
              <a:gd name="T37" fmla="*/ 2147483647 h 1020"/>
              <a:gd name="T38" fmla="*/ 2147483647 w 1170"/>
              <a:gd name="T39" fmla="*/ 2147483647 h 1020"/>
              <a:gd name="T40" fmla="*/ 2147483647 w 1170"/>
              <a:gd name="T41" fmla="*/ 2147483647 h 1020"/>
              <a:gd name="T42" fmla="*/ 2147483647 w 1170"/>
              <a:gd name="T43" fmla="*/ 2147483647 h 1020"/>
              <a:gd name="T44" fmla="*/ 2147483647 w 1170"/>
              <a:gd name="T45" fmla="*/ 2147483647 h 1020"/>
              <a:gd name="T46" fmla="*/ 2147483647 w 1170"/>
              <a:gd name="T47" fmla="*/ 2147483647 h 1020"/>
              <a:gd name="T48" fmla="*/ 2147483647 w 1170"/>
              <a:gd name="T49" fmla="*/ 2147483647 h 1020"/>
              <a:gd name="T50" fmla="*/ 2147483647 w 1170"/>
              <a:gd name="T51" fmla="*/ 2147483647 h 1020"/>
              <a:gd name="T52" fmla="*/ 2147483647 w 1170"/>
              <a:gd name="T53" fmla="*/ 2147483647 h 1020"/>
              <a:gd name="T54" fmla="*/ 2147483647 w 1170"/>
              <a:gd name="T55" fmla="*/ 2147483647 h 1020"/>
              <a:gd name="T56" fmla="*/ 2147483647 w 1170"/>
              <a:gd name="T57" fmla="*/ 2147483647 h 1020"/>
              <a:gd name="T58" fmla="*/ 2147483647 w 1170"/>
              <a:gd name="T59" fmla="*/ 2147483647 h 1020"/>
              <a:gd name="T60" fmla="*/ 2147483647 w 1170"/>
              <a:gd name="T61" fmla="*/ 2147483647 h 1020"/>
              <a:gd name="T62" fmla="*/ 2147483647 w 1170"/>
              <a:gd name="T63" fmla="*/ 2147483647 h 1020"/>
              <a:gd name="T64" fmla="*/ 2147483647 w 1170"/>
              <a:gd name="T65" fmla="*/ 2147483647 h 1020"/>
              <a:gd name="T66" fmla="*/ 2147483647 w 1170"/>
              <a:gd name="T67" fmla="*/ 2147483647 h 1020"/>
              <a:gd name="T68" fmla="*/ 2147483647 w 1170"/>
              <a:gd name="T69" fmla="*/ 2147483647 h 1020"/>
              <a:gd name="T70" fmla="*/ 2147483647 w 1170"/>
              <a:gd name="T71" fmla="*/ 2147483647 h 1020"/>
              <a:gd name="T72" fmla="*/ 2147483647 w 1170"/>
              <a:gd name="T73" fmla="*/ 2147483647 h 10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0"/>
              <a:gd name="T112" fmla="*/ 0 h 1020"/>
              <a:gd name="T113" fmla="*/ 1170 w 1170"/>
              <a:gd name="T114" fmla="*/ 1020 h 10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0" h="1020" extrusionOk="0">
                <a:moveTo>
                  <a:pt x="274" y="628"/>
                </a:moveTo>
                <a:cubicBezTo>
                  <a:pt x="307" y="624"/>
                  <a:pt x="344" y="620"/>
                  <a:pt x="376" y="609"/>
                </a:cubicBezTo>
                <a:cubicBezTo>
                  <a:pt x="399" y="601"/>
                  <a:pt x="426" y="590"/>
                  <a:pt x="446" y="575"/>
                </a:cubicBezTo>
                <a:cubicBezTo>
                  <a:pt x="468" y="559"/>
                  <a:pt x="464" y="539"/>
                  <a:pt x="459" y="515"/>
                </a:cubicBezTo>
                <a:cubicBezTo>
                  <a:pt x="452" y="480"/>
                  <a:pt x="434" y="456"/>
                  <a:pt x="407" y="434"/>
                </a:cubicBezTo>
                <a:cubicBezTo>
                  <a:pt x="375" y="408"/>
                  <a:pt x="329" y="397"/>
                  <a:pt x="289" y="413"/>
                </a:cubicBezTo>
                <a:cubicBezTo>
                  <a:pt x="237" y="433"/>
                  <a:pt x="194" y="482"/>
                  <a:pt x="169" y="531"/>
                </a:cubicBezTo>
                <a:cubicBezTo>
                  <a:pt x="143" y="584"/>
                  <a:pt x="134" y="650"/>
                  <a:pt x="144" y="708"/>
                </a:cubicBezTo>
                <a:cubicBezTo>
                  <a:pt x="151" y="747"/>
                  <a:pt x="177" y="792"/>
                  <a:pt x="202" y="822"/>
                </a:cubicBezTo>
                <a:cubicBezTo>
                  <a:pt x="223" y="848"/>
                  <a:pt x="254" y="861"/>
                  <a:pt x="284" y="872"/>
                </a:cubicBezTo>
                <a:cubicBezTo>
                  <a:pt x="324" y="887"/>
                  <a:pt x="346" y="875"/>
                  <a:pt x="382" y="856"/>
                </a:cubicBezTo>
              </a:path>
              <a:path w="1170" h="1020" extrusionOk="0">
                <a:moveTo>
                  <a:pt x="593" y="132"/>
                </a:moveTo>
                <a:cubicBezTo>
                  <a:pt x="596" y="176"/>
                  <a:pt x="588" y="218"/>
                  <a:pt x="586" y="262"/>
                </a:cubicBezTo>
                <a:cubicBezTo>
                  <a:pt x="583" y="343"/>
                  <a:pt x="580" y="425"/>
                  <a:pt x="582" y="506"/>
                </a:cubicBezTo>
                <a:cubicBezTo>
                  <a:pt x="584" y="583"/>
                  <a:pt x="590" y="660"/>
                  <a:pt x="599" y="737"/>
                </a:cubicBezTo>
                <a:cubicBezTo>
                  <a:pt x="604" y="779"/>
                  <a:pt x="615" y="820"/>
                  <a:pt x="620" y="861"/>
                </a:cubicBezTo>
                <a:cubicBezTo>
                  <a:pt x="620" y="865"/>
                  <a:pt x="619" y="869"/>
                  <a:pt x="619" y="873"/>
                </a:cubicBezTo>
              </a:path>
              <a:path w="1170" h="1020" extrusionOk="0">
                <a:moveTo>
                  <a:pt x="832" y="619"/>
                </a:moveTo>
                <a:cubicBezTo>
                  <a:pt x="817" y="599"/>
                  <a:pt x="793" y="588"/>
                  <a:pt x="777" y="619"/>
                </a:cubicBezTo>
                <a:cubicBezTo>
                  <a:pt x="762" y="647"/>
                  <a:pt x="787" y="692"/>
                  <a:pt x="797" y="717"/>
                </a:cubicBezTo>
                <a:cubicBezTo>
                  <a:pt x="813" y="757"/>
                  <a:pt x="838" y="794"/>
                  <a:pt x="853" y="834"/>
                </a:cubicBezTo>
                <a:cubicBezTo>
                  <a:pt x="858" y="847"/>
                  <a:pt x="868" y="884"/>
                  <a:pt x="854" y="896"/>
                </a:cubicBezTo>
                <a:cubicBezTo>
                  <a:pt x="849" y="898"/>
                  <a:pt x="845" y="899"/>
                  <a:pt x="840" y="901"/>
                </a:cubicBezTo>
                <a:cubicBezTo>
                  <a:pt x="825" y="884"/>
                  <a:pt x="815" y="885"/>
                  <a:pt x="835" y="860"/>
                </a:cubicBezTo>
                <a:cubicBezTo>
                  <a:pt x="848" y="843"/>
                  <a:pt x="895" y="837"/>
                  <a:pt x="916" y="827"/>
                </a:cubicBezTo>
                <a:cubicBezTo>
                  <a:pt x="957" y="809"/>
                  <a:pt x="995" y="789"/>
                  <a:pt x="1034" y="769"/>
                </a:cubicBezTo>
                <a:cubicBezTo>
                  <a:pt x="1072" y="749"/>
                  <a:pt x="1098" y="720"/>
                  <a:pt x="1120" y="683"/>
                </a:cubicBezTo>
                <a:cubicBezTo>
                  <a:pt x="1139" y="651"/>
                  <a:pt x="1140" y="629"/>
                  <a:pt x="1120" y="599"/>
                </a:cubicBezTo>
                <a:cubicBezTo>
                  <a:pt x="1092" y="601"/>
                  <a:pt x="1081" y="609"/>
                  <a:pt x="1073" y="638"/>
                </a:cubicBezTo>
                <a:cubicBezTo>
                  <a:pt x="1062" y="676"/>
                  <a:pt x="1071" y="728"/>
                  <a:pt x="1084" y="765"/>
                </a:cubicBezTo>
                <a:cubicBezTo>
                  <a:pt x="1097" y="802"/>
                  <a:pt x="1124" y="845"/>
                  <a:pt x="1143" y="879"/>
                </a:cubicBezTo>
                <a:cubicBezTo>
                  <a:pt x="1154" y="892"/>
                  <a:pt x="1158" y="897"/>
                  <a:pt x="1169" y="903"/>
                </a:cubicBezTo>
              </a:path>
              <a:path w="1170" h="1020" extrusionOk="0">
                <a:moveTo>
                  <a:pt x="268" y="0"/>
                </a:moveTo>
                <a:cubicBezTo>
                  <a:pt x="238" y="33"/>
                  <a:pt x="213" y="67"/>
                  <a:pt x="192" y="109"/>
                </a:cubicBezTo>
                <a:cubicBezTo>
                  <a:pt x="139" y="217"/>
                  <a:pt x="94" y="332"/>
                  <a:pt x="61" y="447"/>
                </a:cubicBezTo>
                <a:cubicBezTo>
                  <a:pt x="25" y="571"/>
                  <a:pt x="2" y="692"/>
                  <a:pt x="1" y="821"/>
                </a:cubicBezTo>
                <a:cubicBezTo>
                  <a:pt x="0" y="919"/>
                  <a:pt x="19" y="963"/>
                  <a:pt x="95" y="1019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Ink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48438" y="6088063"/>
            <a:ext cx="42862" cy="260350"/>
          </a:xfrm>
          <a:custGeom>
            <a:avLst/>
            <a:gdLst>
              <a:gd name="T0" fmla="*/ 2147483647 w 121"/>
              <a:gd name="T1" fmla="*/ 2147483647 h 725"/>
              <a:gd name="T2" fmla="*/ 2147483647 w 121"/>
              <a:gd name="T3" fmla="*/ 2147483647 h 725"/>
              <a:gd name="T4" fmla="*/ 2147483647 w 121"/>
              <a:gd name="T5" fmla="*/ 2147483647 h 725"/>
              <a:gd name="T6" fmla="*/ 2147483647 w 121"/>
              <a:gd name="T7" fmla="*/ 2147483647 h 725"/>
              <a:gd name="T8" fmla="*/ 2147483647 w 121"/>
              <a:gd name="T9" fmla="*/ 2147483647 h 725"/>
              <a:gd name="T10" fmla="*/ 2147483647 w 121"/>
              <a:gd name="T11" fmla="*/ 2147483647 h 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"/>
              <a:gd name="T19" fmla="*/ 0 h 725"/>
              <a:gd name="T20" fmla="*/ 121 w 121"/>
              <a:gd name="T21" fmla="*/ 725 h 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" h="725" extrusionOk="0">
                <a:moveTo>
                  <a:pt x="120" y="0"/>
                </a:moveTo>
                <a:cubicBezTo>
                  <a:pt x="91" y="6"/>
                  <a:pt x="91" y="11"/>
                  <a:pt x="76" y="35"/>
                </a:cubicBezTo>
                <a:cubicBezTo>
                  <a:pt x="45" y="85"/>
                  <a:pt x="38" y="145"/>
                  <a:pt x="28" y="202"/>
                </a:cubicBezTo>
                <a:cubicBezTo>
                  <a:pt x="9" y="312"/>
                  <a:pt x="1" y="419"/>
                  <a:pt x="4" y="530"/>
                </a:cubicBezTo>
                <a:cubicBezTo>
                  <a:pt x="5" y="584"/>
                  <a:pt x="0" y="642"/>
                  <a:pt x="19" y="693"/>
                </a:cubicBezTo>
                <a:cubicBezTo>
                  <a:pt x="29" y="713"/>
                  <a:pt x="28" y="719"/>
                  <a:pt x="42" y="72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Ink 7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5600" y="6196013"/>
            <a:ext cx="519113" cy="111125"/>
          </a:xfrm>
          <a:custGeom>
            <a:avLst/>
            <a:gdLst>
              <a:gd name="T0" fmla="*/ 2147483647 w 1444"/>
              <a:gd name="T1" fmla="*/ 2147483647 h 306"/>
              <a:gd name="T2" fmla="*/ 2147483647 w 1444"/>
              <a:gd name="T3" fmla="*/ 2147483647 h 306"/>
              <a:gd name="T4" fmla="*/ 2147483647 w 1444"/>
              <a:gd name="T5" fmla="*/ 2147483647 h 306"/>
              <a:gd name="T6" fmla="*/ 2147483647 w 1444"/>
              <a:gd name="T7" fmla="*/ 2147483647 h 306"/>
              <a:gd name="T8" fmla="*/ 2147483647 w 1444"/>
              <a:gd name="T9" fmla="*/ 2147483647 h 306"/>
              <a:gd name="T10" fmla="*/ 2147483647 w 1444"/>
              <a:gd name="T11" fmla="*/ 2147483647 h 306"/>
              <a:gd name="T12" fmla="*/ 2147483647 w 1444"/>
              <a:gd name="T13" fmla="*/ 2147483647 h 306"/>
              <a:gd name="T14" fmla="*/ 2147483647 w 1444"/>
              <a:gd name="T15" fmla="*/ 2147483647 h 306"/>
              <a:gd name="T16" fmla="*/ 2147483647 w 1444"/>
              <a:gd name="T17" fmla="*/ 2147483647 h 306"/>
              <a:gd name="T18" fmla="*/ 2147483647 w 1444"/>
              <a:gd name="T19" fmla="*/ 2147483647 h 306"/>
              <a:gd name="T20" fmla="*/ 2147483647 w 1444"/>
              <a:gd name="T21" fmla="*/ 2147483647 h 306"/>
              <a:gd name="T22" fmla="*/ 2147483647 w 1444"/>
              <a:gd name="T23" fmla="*/ 2147483647 h 306"/>
              <a:gd name="T24" fmla="*/ 2147483647 w 1444"/>
              <a:gd name="T25" fmla="*/ 2147483647 h 306"/>
              <a:gd name="T26" fmla="*/ 2147483647 w 1444"/>
              <a:gd name="T27" fmla="*/ 2147483647 h 306"/>
              <a:gd name="T28" fmla="*/ 2147483647 w 1444"/>
              <a:gd name="T29" fmla="*/ 2147483647 h 306"/>
              <a:gd name="T30" fmla="*/ 2147483647 w 1444"/>
              <a:gd name="T31" fmla="*/ 2147483647 h 306"/>
              <a:gd name="T32" fmla="*/ 2147483647 w 1444"/>
              <a:gd name="T33" fmla="*/ 2147483647 h 306"/>
              <a:gd name="T34" fmla="*/ 2147483647 w 1444"/>
              <a:gd name="T35" fmla="*/ 2147483647 h 306"/>
              <a:gd name="T36" fmla="*/ 2147483647 w 1444"/>
              <a:gd name="T37" fmla="*/ 2147483647 h 306"/>
              <a:gd name="T38" fmla="*/ 2147483647 w 1444"/>
              <a:gd name="T39" fmla="*/ 2147483647 h 306"/>
              <a:gd name="T40" fmla="*/ 2147483647 w 1444"/>
              <a:gd name="T41" fmla="*/ 2147483647 h 306"/>
              <a:gd name="T42" fmla="*/ 2147483647 w 1444"/>
              <a:gd name="T43" fmla="*/ 2147483647 h 306"/>
              <a:gd name="T44" fmla="*/ 2147483647 w 1444"/>
              <a:gd name="T45" fmla="*/ 2147483647 h 306"/>
              <a:gd name="T46" fmla="*/ 2147483647 w 1444"/>
              <a:gd name="T47" fmla="*/ 2147483647 h 306"/>
              <a:gd name="T48" fmla="*/ 2147483647 w 1444"/>
              <a:gd name="T49" fmla="*/ 2147483647 h 306"/>
              <a:gd name="T50" fmla="*/ 2147483647 w 1444"/>
              <a:gd name="T51" fmla="*/ 2147483647 h 306"/>
              <a:gd name="T52" fmla="*/ 2147483647 w 1444"/>
              <a:gd name="T53" fmla="*/ 2147483647 h 306"/>
              <a:gd name="T54" fmla="*/ 2147483647 w 1444"/>
              <a:gd name="T55" fmla="*/ 2147483647 h 306"/>
              <a:gd name="T56" fmla="*/ 2147483647 w 1444"/>
              <a:gd name="T57" fmla="*/ 2147483647 h 306"/>
              <a:gd name="T58" fmla="*/ 2147483647 w 1444"/>
              <a:gd name="T59" fmla="*/ 2147483647 h 306"/>
              <a:gd name="T60" fmla="*/ 2147483647 w 1444"/>
              <a:gd name="T61" fmla="*/ 2147483647 h 306"/>
              <a:gd name="T62" fmla="*/ 2147483647 w 1444"/>
              <a:gd name="T63" fmla="*/ 2147483647 h 306"/>
              <a:gd name="T64" fmla="*/ 2147483647 w 1444"/>
              <a:gd name="T65" fmla="*/ 2147483647 h 306"/>
              <a:gd name="T66" fmla="*/ 2147483647 w 1444"/>
              <a:gd name="T67" fmla="*/ 2147483647 h 306"/>
              <a:gd name="T68" fmla="*/ 2147483647 w 1444"/>
              <a:gd name="T69" fmla="*/ 2147483647 h 306"/>
              <a:gd name="T70" fmla="*/ 2147483647 w 1444"/>
              <a:gd name="T71" fmla="*/ 2147483647 h 306"/>
              <a:gd name="T72" fmla="*/ 2147483647 w 1444"/>
              <a:gd name="T73" fmla="*/ 2147483647 h 306"/>
              <a:gd name="T74" fmla="*/ 2147483647 w 1444"/>
              <a:gd name="T75" fmla="*/ 2147483647 h 306"/>
              <a:gd name="T76" fmla="*/ 2147483647 w 1444"/>
              <a:gd name="T77" fmla="*/ 2147483647 h 306"/>
              <a:gd name="T78" fmla="*/ 2147483647 w 1444"/>
              <a:gd name="T79" fmla="*/ 2147483647 h 3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44"/>
              <a:gd name="T121" fmla="*/ 0 h 306"/>
              <a:gd name="T122" fmla="*/ 1444 w 1444"/>
              <a:gd name="T123" fmla="*/ 306 h 3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44" h="306" extrusionOk="0">
                <a:moveTo>
                  <a:pt x="173" y="96"/>
                </a:moveTo>
                <a:cubicBezTo>
                  <a:pt x="170" y="74"/>
                  <a:pt x="167" y="50"/>
                  <a:pt x="142" y="42"/>
                </a:cubicBezTo>
                <a:cubicBezTo>
                  <a:pt x="115" y="33"/>
                  <a:pt x="84" y="62"/>
                  <a:pt x="66" y="76"/>
                </a:cubicBezTo>
                <a:cubicBezTo>
                  <a:pt x="30" y="103"/>
                  <a:pt x="22" y="124"/>
                  <a:pt x="7" y="165"/>
                </a:cubicBezTo>
                <a:cubicBezTo>
                  <a:pt x="1" y="181"/>
                  <a:pt x="-2" y="185"/>
                  <a:pt x="4" y="195"/>
                </a:cubicBezTo>
                <a:cubicBezTo>
                  <a:pt x="32" y="200"/>
                  <a:pt x="57" y="199"/>
                  <a:pt x="85" y="191"/>
                </a:cubicBezTo>
                <a:cubicBezTo>
                  <a:pt x="109" y="184"/>
                  <a:pt x="127" y="168"/>
                  <a:pt x="153" y="168"/>
                </a:cubicBezTo>
                <a:cubicBezTo>
                  <a:pt x="171" y="168"/>
                  <a:pt x="170" y="194"/>
                  <a:pt x="174" y="207"/>
                </a:cubicBezTo>
                <a:cubicBezTo>
                  <a:pt x="179" y="224"/>
                  <a:pt x="194" y="262"/>
                  <a:pt x="215" y="263"/>
                </a:cubicBezTo>
                <a:cubicBezTo>
                  <a:pt x="231" y="258"/>
                  <a:pt x="237" y="255"/>
                  <a:pt x="246" y="246"/>
                </a:cubicBezTo>
              </a:path>
              <a:path w="1444" h="306" extrusionOk="0">
                <a:moveTo>
                  <a:pt x="540" y="14"/>
                </a:moveTo>
                <a:cubicBezTo>
                  <a:pt x="528" y="-4"/>
                  <a:pt x="508" y="1"/>
                  <a:pt x="483" y="7"/>
                </a:cubicBezTo>
                <a:cubicBezTo>
                  <a:pt x="451" y="14"/>
                  <a:pt x="419" y="23"/>
                  <a:pt x="407" y="56"/>
                </a:cubicBezTo>
                <a:cubicBezTo>
                  <a:pt x="394" y="91"/>
                  <a:pt x="412" y="117"/>
                  <a:pt x="436" y="139"/>
                </a:cubicBezTo>
                <a:cubicBezTo>
                  <a:pt x="454" y="156"/>
                  <a:pt x="482" y="171"/>
                  <a:pt x="494" y="194"/>
                </a:cubicBezTo>
                <a:cubicBezTo>
                  <a:pt x="495" y="198"/>
                  <a:pt x="497" y="203"/>
                  <a:pt x="498" y="207"/>
                </a:cubicBezTo>
                <a:cubicBezTo>
                  <a:pt x="478" y="222"/>
                  <a:pt x="463" y="216"/>
                  <a:pt x="436" y="220"/>
                </a:cubicBezTo>
                <a:cubicBezTo>
                  <a:pt x="412" y="223"/>
                  <a:pt x="406" y="222"/>
                  <a:pt x="405" y="196"/>
                </a:cubicBezTo>
              </a:path>
              <a:path w="1444" h="306" extrusionOk="0">
                <a:moveTo>
                  <a:pt x="867" y="11"/>
                </a:moveTo>
                <a:cubicBezTo>
                  <a:pt x="832" y="11"/>
                  <a:pt x="799" y="14"/>
                  <a:pt x="764" y="15"/>
                </a:cubicBezTo>
                <a:cubicBezTo>
                  <a:pt x="738" y="16"/>
                  <a:pt x="736" y="19"/>
                  <a:pt x="722" y="38"/>
                </a:cubicBezTo>
                <a:cubicBezTo>
                  <a:pt x="742" y="66"/>
                  <a:pt x="769" y="95"/>
                  <a:pt x="794" y="118"/>
                </a:cubicBezTo>
                <a:cubicBezTo>
                  <a:pt x="826" y="148"/>
                  <a:pt x="864" y="180"/>
                  <a:pt x="878" y="224"/>
                </a:cubicBezTo>
                <a:cubicBezTo>
                  <a:pt x="890" y="261"/>
                  <a:pt x="868" y="274"/>
                  <a:pt x="841" y="290"/>
                </a:cubicBezTo>
                <a:cubicBezTo>
                  <a:pt x="804" y="312"/>
                  <a:pt x="781" y="302"/>
                  <a:pt x="747" y="278"/>
                </a:cubicBezTo>
                <a:cubicBezTo>
                  <a:pt x="723" y="261"/>
                  <a:pt x="728" y="249"/>
                  <a:pt x="730" y="223"/>
                </a:cubicBezTo>
              </a:path>
              <a:path w="1444" h="306" extrusionOk="0">
                <a:moveTo>
                  <a:pt x="1078" y="101"/>
                </a:moveTo>
                <a:cubicBezTo>
                  <a:pt x="1068" y="126"/>
                  <a:pt x="1055" y="145"/>
                  <a:pt x="1048" y="171"/>
                </a:cubicBezTo>
                <a:cubicBezTo>
                  <a:pt x="1043" y="190"/>
                  <a:pt x="1041" y="192"/>
                  <a:pt x="1047" y="208"/>
                </a:cubicBezTo>
                <a:cubicBezTo>
                  <a:pt x="1079" y="212"/>
                  <a:pt x="1091" y="208"/>
                  <a:pt x="1120" y="199"/>
                </a:cubicBezTo>
                <a:cubicBezTo>
                  <a:pt x="1143" y="192"/>
                  <a:pt x="1165" y="178"/>
                  <a:pt x="1155" y="150"/>
                </a:cubicBezTo>
                <a:cubicBezTo>
                  <a:pt x="1146" y="124"/>
                  <a:pt x="1119" y="112"/>
                  <a:pt x="1099" y="96"/>
                </a:cubicBezTo>
                <a:cubicBezTo>
                  <a:pt x="1073" y="75"/>
                  <a:pt x="1042" y="69"/>
                  <a:pt x="1077" y="66"/>
                </a:cubicBezTo>
                <a:cubicBezTo>
                  <a:pt x="1082" y="65"/>
                  <a:pt x="1088" y="64"/>
                  <a:pt x="1093" y="63"/>
                </a:cubicBezTo>
              </a:path>
              <a:path w="1444" h="306" extrusionOk="0">
                <a:moveTo>
                  <a:pt x="1433" y="38"/>
                </a:moveTo>
                <a:cubicBezTo>
                  <a:pt x="1408" y="30"/>
                  <a:pt x="1390" y="23"/>
                  <a:pt x="1365" y="37"/>
                </a:cubicBezTo>
                <a:cubicBezTo>
                  <a:pt x="1336" y="53"/>
                  <a:pt x="1314" y="81"/>
                  <a:pt x="1301" y="111"/>
                </a:cubicBezTo>
                <a:cubicBezTo>
                  <a:pt x="1286" y="146"/>
                  <a:pt x="1283" y="190"/>
                  <a:pt x="1296" y="226"/>
                </a:cubicBezTo>
                <a:cubicBezTo>
                  <a:pt x="1306" y="255"/>
                  <a:pt x="1342" y="272"/>
                  <a:pt x="1371" y="269"/>
                </a:cubicBezTo>
                <a:cubicBezTo>
                  <a:pt x="1406" y="258"/>
                  <a:pt x="1420" y="254"/>
                  <a:pt x="1443" y="24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Ink 7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6800" y="6175375"/>
            <a:ext cx="115888" cy="93663"/>
          </a:xfrm>
          <a:custGeom>
            <a:avLst/>
            <a:gdLst>
              <a:gd name="T0" fmla="*/ 0 w 323"/>
              <a:gd name="T1" fmla="*/ 2147483647 h 260"/>
              <a:gd name="T2" fmla="*/ 2147483647 w 323"/>
              <a:gd name="T3" fmla="*/ 2147483647 h 260"/>
              <a:gd name="T4" fmla="*/ 2147483647 w 323"/>
              <a:gd name="T5" fmla="*/ 2147483647 h 260"/>
              <a:gd name="T6" fmla="*/ 2147483647 w 323"/>
              <a:gd name="T7" fmla="*/ 2147483647 h 260"/>
              <a:gd name="T8" fmla="*/ 2147483647 w 323"/>
              <a:gd name="T9" fmla="*/ 2147483647 h 260"/>
              <a:gd name="T10" fmla="*/ 2147483647 w 323"/>
              <a:gd name="T11" fmla="*/ 2147483647 h 260"/>
              <a:gd name="T12" fmla="*/ 2147483647 w 323"/>
              <a:gd name="T13" fmla="*/ 2147483647 h 260"/>
              <a:gd name="T14" fmla="*/ 2147483647 w 323"/>
              <a:gd name="T15" fmla="*/ 2147483647 h 260"/>
              <a:gd name="T16" fmla="*/ 2147483647 w 323"/>
              <a:gd name="T17" fmla="*/ 2147483647 h 260"/>
              <a:gd name="T18" fmla="*/ 2147483647 w 323"/>
              <a:gd name="T19" fmla="*/ 2147483647 h 260"/>
              <a:gd name="T20" fmla="*/ 2147483647 w 323"/>
              <a:gd name="T21" fmla="*/ 2147483647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3"/>
              <a:gd name="T34" fmla="*/ 0 h 260"/>
              <a:gd name="T35" fmla="*/ 323 w 323"/>
              <a:gd name="T36" fmla="*/ 260 h 2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3" h="260" extrusionOk="0">
                <a:moveTo>
                  <a:pt x="0" y="101"/>
                </a:moveTo>
                <a:cubicBezTo>
                  <a:pt x="24" y="126"/>
                  <a:pt x="46" y="127"/>
                  <a:pt x="82" y="126"/>
                </a:cubicBezTo>
                <a:cubicBezTo>
                  <a:pt x="128" y="125"/>
                  <a:pt x="178" y="125"/>
                  <a:pt x="223" y="118"/>
                </a:cubicBezTo>
                <a:cubicBezTo>
                  <a:pt x="257" y="113"/>
                  <a:pt x="304" y="98"/>
                  <a:pt x="320" y="64"/>
                </a:cubicBezTo>
                <a:cubicBezTo>
                  <a:pt x="321" y="59"/>
                  <a:pt x="321" y="53"/>
                  <a:pt x="322" y="48"/>
                </a:cubicBezTo>
                <a:cubicBezTo>
                  <a:pt x="301" y="16"/>
                  <a:pt x="272" y="10"/>
                  <a:pt x="233" y="4"/>
                </a:cubicBezTo>
                <a:cubicBezTo>
                  <a:pt x="175" y="-5"/>
                  <a:pt x="122" y="20"/>
                  <a:pt x="73" y="50"/>
                </a:cubicBezTo>
                <a:cubicBezTo>
                  <a:pt x="36" y="73"/>
                  <a:pt x="4" y="113"/>
                  <a:pt x="8" y="159"/>
                </a:cubicBezTo>
                <a:cubicBezTo>
                  <a:pt x="12" y="201"/>
                  <a:pt x="41" y="224"/>
                  <a:pt x="76" y="242"/>
                </a:cubicBezTo>
                <a:cubicBezTo>
                  <a:pt x="106" y="257"/>
                  <a:pt x="153" y="266"/>
                  <a:pt x="186" y="254"/>
                </a:cubicBezTo>
                <a:cubicBezTo>
                  <a:pt x="207" y="240"/>
                  <a:pt x="214" y="236"/>
                  <a:pt x="229" y="229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6" name="Ink 7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78738" y="5948363"/>
            <a:ext cx="1169987" cy="368300"/>
          </a:xfrm>
          <a:custGeom>
            <a:avLst/>
            <a:gdLst>
              <a:gd name="T0" fmla="*/ 2147483647 w 3249"/>
              <a:gd name="T1" fmla="*/ 2147483647 h 1024"/>
              <a:gd name="T2" fmla="*/ 0 w 3249"/>
              <a:gd name="T3" fmla="*/ 2147483647 h 1024"/>
              <a:gd name="T4" fmla="*/ 2147483647 w 3249"/>
              <a:gd name="T5" fmla="*/ 2147483647 h 1024"/>
              <a:gd name="T6" fmla="*/ 2147483647 w 3249"/>
              <a:gd name="T7" fmla="*/ 2147483647 h 1024"/>
              <a:gd name="T8" fmla="*/ 2147483647 w 3249"/>
              <a:gd name="T9" fmla="*/ 2147483647 h 1024"/>
              <a:gd name="T10" fmla="*/ 2147483647 w 3249"/>
              <a:gd name="T11" fmla="*/ 2147483647 h 1024"/>
              <a:gd name="T12" fmla="*/ 2147483647 w 3249"/>
              <a:gd name="T13" fmla="*/ 2147483647 h 1024"/>
              <a:gd name="T14" fmla="*/ 2147483647 w 3249"/>
              <a:gd name="T15" fmla="*/ 2147483647 h 1024"/>
              <a:gd name="T16" fmla="*/ 2147483647 w 3249"/>
              <a:gd name="T17" fmla="*/ 2147483647 h 1024"/>
              <a:gd name="T18" fmla="*/ 2147483647 w 3249"/>
              <a:gd name="T19" fmla="*/ 2147483647 h 1024"/>
              <a:gd name="T20" fmla="*/ 2147483647 w 3249"/>
              <a:gd name="T21" fmla="*/ 2147483647 h 1024"/>
              <a:gd name="T22" fmla="*/ 2147483647 w 3249"/>
              <a:gd name="T23" fmla="*/ 2147483647 h 1024"/>
              <a:gd name="T24" fmla="*/ 2147483647 w 3249"/>
              <a:gd name="T25" fmla="*/ 2147483647 h 1024"/>
              <a:gd name="T26" fmla="*/ 2147483647 w 3249"/>
              <a:gd name="T27" fmla="*/ 2147483647 h 1024"/>
              <a:gd name="T28" fmla="*/ 2147483647 w 3249"/>
              <a:gd name="T29" fmla="*/ 2147483647 h 1024"/>
              <a:gd name="T30" fmla="*/ 2147483647 w 3249"/>
              <a:gd name="T31" fmla="*/ 2147483647 h 1024"/>
              <a:gd name="T32" fmla="*/ 2147483647 w 3249"/>
              <a:gd name="T33" fmla="*/ 2147483647 h 1024"/>
              <a:gd name="T34" fmla="*/ 2147483647 w 3249"/>
              <a:gd name="T35" fmla="*/ 2147483647 h 1024"/>
              <a:gd name="T36" fmla="*/ 2147483647 w 3249"/>
              <a:gd name="T37" fmla="*/ 2147483647 h 1024"/>
              <a:gd name="T38" fmla="*/ 2147483647 w 3249"/>
              <a:gd name="T39" fmla="*/ 2147483647 h 1024"/>
              <a:gd name="T40" fmla="*/ 2147483647 w 3249"/>
              <a:gd name="T41" fmla="*/ 2147483647 h 1024"/>
              <a:gd name="T42" fmla="*/ 2147483647 w 3249"/>
              <a:gd name="T43" fmla="*/ 2147483647 h 1024"/>
              <a:gd name="T44" fmla="*/ 2147483647 w 3249"/>
              <a:gd name="T45" fmla="*/ 2147483647 h 1024"/>
              <a:gd name="T46" fmla="*/ 2147483647 w 3249"/>
              <a:gd name="T47" fmla="*/ 2147483647 h 1024"/>
              <a:gd name="T48" fmla="*/ 2147483647 w 3249"/>
              <a:gd name="T49" fmla="*/ 2147483647 h 1024"/>
              <a:gd name="T50" fmla="*/ 2147483647 w 3249"/>
              <a:gd name="T51" fmla="*/ 2147483647 h 1024"/>
              <a:gd name="T52" fmla="*/ 2147483647 w 3249"/>
              <a:gd name="T53" fmla="*/ 2147483647 h 1024"/>
              <a:gd name="T54" fmla="*/ 2147483647 w 3249"/>
              <a:gd name="T55" fmla="*/ 2147483647 h 1024"/>
              <a:gd name="T56" fmla="*/ 2147483647 w 3249"/>
              <a:gd name="T57" fmla="*/ 2147483647 h 1024"/>
              <a:gd name="T58" fmla="*/ 2147483647 w 3249"/>
              <a:gd name="T59" fmla="*/ 2147483647 h 1024"/>
              <a:gd name="T60" fmla="*/ 2147483647 w 3249"/>
              <a:gd name="T61" fmla="*/ 2147483647 h 1024"/>
              <a:gd name="T62" fmla="*/ 2147483647 w 3249"/>
              <a:gd name="T63" fmla="*/ 2147483647 h 1024"/>
              <a:gd name="T64" fmla="*/ 2147483647 w 3249"/>
              <a:gd name="T65" fmla="*/ 2147483647 h 1024"/>
              <a:gd name="T66" fmla="*/ 2147483647 w 3249"/>
              <a:gd name="T67" fmla="*/ 2147483647 h 1024"/>
              <a:gd name="T68" fmla="*/ 2147483647 w 3249"/>
              <a:gd name="T69" fmla="*/ 2147483647 h 1024"/>
              <a:gd name="T70" fmla="*/ 2147483647 w 3249"/>
              <a:gd name="T71" fmla="*/ 2147483647 h 1024"/>
              <a:gd name="T72" fmla="*/ 2147483647 w 3249"/>
              <a:gd name="T73" fmla="*/ 2147483647 h 1024"/>
              <a:gd name="T74" fmla="*/ 2147483647 w 3249"/>
              <a:gd name="T75" fmla="*/ 2147483647 h 1024"/>
              <a:gd name="T76" fmla="*/ 2147483647 w 3249"/>
              <a:gd name="T77" fmla="*/ 2147483647 h 1024"/>
              <a:gd name="T78" fmla="*/ 2147483647 w 3249"/>
              <a:gd name="T79" fmla="*/ 2147483647 h 1024"/>
              <a:gd name="T80" fmla="*/ 2147483647 w 3249"/>
              <a:gd name="T81" fmla="*/ 2147483647 h 1024"/>
              <a:gd name="T82" fmla="*/ 2147483647 w 3249"/>
              <a:gd name="T83" fmla="*/ 2147483647 h 1024"/>
              <a:gd name="T84" fmla="*/ 2147483647 w 3249"/>
              <a:gd name="T85" fmla="*/ 2147483647 h 1024"/>
              <a:gd name="T86" fmla="*/ 2147483647 w 3249"/>
              <a:gd name="T87" fmla="*/ 2147483647 h 1024"/>
              <a:gd name="T88" fmla="*/ 2147483647 w 3249"/>
              <a:gd name="T89" fmla="*/ 2147483647 h 1024"/>
              <a:gd name="T90" fmla="*/ 2147483647 w 3249"/>
              <a:gd name="T91" fmla="*/ 2147483647 h 1024"/>
              <a:gd name="T92" fmla="*/ 2147483647 w 3249"/>
              <a:gd name="T93" fmla="*/ 2147483647 h 1024"/>
              <a:gd name="T94" fmla="*/ 2147483647 w 3249"/>
              <a:gd name="T95" fmla="*/ 2147483647 h 1024"/>
              <a:gd name="T96" fmla="*/ 2147483647 w 3249"/>
              <a:gd name="T97" fmla="*/ 2147483647 h 1024"/>
              <a:gd name="T98" fmla="*/ 2147483647 w 3249"/>
              <a:gd name="T99" fmla="*/ 2147483647 h 1024"/>
              <a:gd name="T100" fmla="*/ 2147483647 w 3249"/>
              <a:gd name="T101" fmla="*/ 2147483647 h 1024"/>
              <a:gd name="T102" fmla="*/ 2147483647 w 3249"/>
              <a:gd name="T103" fmla="*/ 2147483647 h 1024"/>
              <a:gd name="T104" fmla="*/ 2147483647 w 3249"/>
              <a:gd name="T105" fmla="*/ 2147483647 h 10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49"/>
              <a:gd name="T160" fmla="*/ 0 h 1024"/>
              <a:gd name="T161" fmla="*/ 3249 w 3249"/>
              <a:gd name="T162" fmla="*/ 1024 h 10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49" h="1024" extrusionOk="0">
                <a:moveTo>
                  <a:pt x="137" y="425"/>
                </a:moveTo>
                <a:cubicBezTo>
                  <a:pt x="133" y="435"/>
                  <a:pt x="126" y="446"/>
                  <a:pt x="114" y="463"/>
                </a:cubicBezTo>
                <a:cubicBezTo>
                  <a:pt x="86" y="502"/>
                  <a:pt x="61" y="550"/>
                  <a:pt x="44" y="594"/>
                </a:cubicBezTo>
                <a:cubicBezTo>
                  <a:pt x="19" y="659"/>
                  <a:pt x="0" y="730"/>
                  <a:pt x="0" y="800"/>
                </a:cubicBezTo>
                <a:cubicBezTo>
                  <a:pt x="0" y="859"/>
                  <a:pt x="12" y="922"/>
                  <a:pt x="44" y="973"/>
                </a:cubicBezTo>
                <a:cubicBezTo>
                  <a:pt x="58" y="994"/>
                  <a:pt x="92" y="1032"/>
                  <a:pt x="122" y="1023"/>
                </a:cubicBezTo>
                <a:cubicBezTo>
                  <a:pt x="142" y="1017"/>
                  <a:pt x="152" y="997"/>
                  <a:pt x="162" y="981"/>
                </a:cubicBezTo>
              </a:path>
              <a:path w="3249" h="1024" extrusionOk="0">
                <a:moveTo>
                  <a:pt x="224" y="927"/>
                </a:moveTo>
                <a:cubicBezTo>
                  <a:pt x="232" y="957"/>
                  <a:pt x="240" y="967"/>
                  <a:pt x="265" y="986"/>
                </a:cubicBezTo>
                <a:cubicBezTo>
                  <a:pt x="275" y="957"/>
                  <a:pt x="278" y="937"/>
                  <a:pt x="279" y="908"/>
                </a:cubicBezTo>
                <a:cubicBezTo>
                  <a:pt x="280" y="868"/>
                  <a:pt x="274" y="828"/>
                  <a:pt x="277" y="788"/>
                </a:cubicBezTo>
                <a:cubicBezTo>
                  <a:pt x="279" y="754"/>
                  <a:pt x="288" y="720"/>
                  <a:pt x="304" y="690"/>
                </a:cubicBezTo>
                <a:cubicBezTo>
                  <a:pt x="317" y="665"/>
                  <a:pt x="344" y="642"/>
                  <a:pt x="366" y="626"/>
                </a:cubicBezTo>
                <a:cubicBezTo>
                  <a:pt x="380" y="618"/>
                  <a:pt x="384" y="615"/>
                  <a:pt x="394" y="612"/>
                </a:cubicBezTo>
              </a:path>
              <a:path w="3249" h="1024" extrusionOk="0">
                <a:moveTo>
                  <a:pt x="441" y="763"/>
                </a:moveTo>
                <a:cubicBezTo>
                  <a:pt x="468" y="784"/>
                  <a:pt x="482" y="795"/>
                  <a:pt x="516" y="790"/>
                </a:cubicBezTo>
                <a:cubicBezTo>
                  <a:pt x="545" y="785"/>
                  <a:pt x="573" y="775"/>
                  <a:pt x="597" y="757"/>
                </a:cubicBezTo>
                <a:cubicBezTo>
                  <a:pt x="615" y="743"/>
                  <a:pt x="626" y="724"/>
                  <a:pt x="609" y="704"/>
                </a:cubicBezTo>
                <a:cubicBezTo>
                  <a:pt x="597" y="690"/>
                  <a:pt x="544" y="678"/>
                  <a:pt x="528" y="678"/>
                </a:cubicBezTo>
                <a:cubicBezTo>
                  <a:pt x="486" y="678"/>
                  <a:pt x="448" y="704"/>
                  <a:pt x="424" y="735"/>
                </a:cubicBezTo>
                <a:cubicBezTo>
                  <a:pt x="388" y="781"/>
                  <a:pt x="385" y="837"/>
                  <a:pt x="420" y="883"/>
                </a:cubicBezTo>
                <a:cubicBezTo>
                  <a:pt x="439" y="909"/>
                  <a:pt x="461" y="926"/>
                  <a:pt x="496" y="923"/>
                </a:cubicBezTo>
                <a:cubicBezTo>
                  <a:pt x="521" y="921"/>
                  <a:pt x="549" y="907"/>
                  <a:pt x="572" y="899"/>
                </a:cubicBezTo>
              </a:path>
              <a:path w="3249" h="1024" extrusionOk="0">
                <a:moveTo>
                  <a:pt x="841" y="775"/>
                </a:moveTo>
                <a:cubicBezTo>
                  <a:pt x="855" y="746"/>
                  <a:pt x="849" y="737"/>
                  <a:pt x="823" y="716"/>
                </a:cubicBezTo>
                <a:cubicBezTo>
                  <a:pt x="796" y="694"/>
                  <a:pt x="771" y="682"/>
                  <a:pt x="737" y="692"/>
                </a:cubicBezTo>
                <a:cubicBezTo>
                  <a:pt x="724" y="698"/>
                  <a:pt x="720" y="698"/>
                  <a:pt x="719" y="708"/>
                </a:cubicBezTo>
                <a:cubicBezTo>
                  <a:pt x="733" y="740"/>
                  <a:pt x="764" y="774"/>
                  <a:pt x="792" y="797"/>
                </a:cubicBezTo>
                <a:cubicBezTo>
                  <a:pt x="827" y="825"/>
                  <a:pt x="861" y="833"/>
                  <a:pt x="883" y="875"/>
                </a:cubicBezTo>
                <a:cubicBezTo>
                  <a:pt x="899" y="905"/>
                  <a:pt x="879" y="916"/>
                  <a:pt x="858" y="921"/>
                </a:cubicBezTo>
                <a:cubicBezTo>
                  <a:pt x="824" y="929"/>
                  <a:pt x="807" y="935"/>
                  <a:pt x="777" y="915"/>
                </a:cubicBezTo>
                <a:cubicBezTo>
                  <a:pt x="749" y="897"/>
                  <a:pt x="746" y="875"/>
                  <a:pt x="755" y="844"/>
                </a:cubicBezTo>
                <a:cubicBezTo>
                  <a:pt x="759" y="833"/>
                  <a:pt x="762" y="823"/>
                  <a:pt x="766" y="812"/>
                </a:cubicBezTo>
              </a:path>
              <a:path w="3249" h="1024" extrusionOk="0">
                <a:moveTo>
                  <a:pt x="990" y="409"/>
                </a:moveTo>
                <a:cubicBezTo>
                  <a:pt x="994" y="454"/>
                  <a:pt x="993" y="496"/>
                  <a:pt x="994" y="541"/>
                </a:cubicBezTo>
                <a:cubicBezTo>
                  <a:pt x="996" y="605"/>
                  <a:pt x="1003" y="669"/>
                  <a:pt x="1013" y="732"/>
                </a:cubicBezTo>
                <a:cubicBezTo>
                  <a:pt x="1020" y="774"/>
                  <a:pt x="1033" y="817"/>
                  <a:pt x="1031" y="858"/>
                </a:cubicBezTo>
                <a:cubicBezTo>
                  <a:pt x="988" y="809"/>
                  <a:pt x="937" y="752"/>
                  <a:pt x="906" y="695"/>
                </a:cubicBezTo>
                <a:cubicBezTo>
                  <a:pt x="903" y="679"/>
                  <a:pt x="902" y="672"/>
                  <a:pt x="901" y="661"/>
                </a:cubicBezTo>
                <a:cubicBezTo>
                  <a:pt x="946" y="654"/>
                  <a:pt x="975" y="664"/>
                  <a:pt x="1020" y="667"/>
                </a:cubicBezTo>
                <a:cubicBezTo>
                  <a:pt x="1085" y="671"/>
                  <a:pt x="1145" y="677"/>
                  <a:pt x="1209" y="655"/>
                </a:cubicBezTo>
                <a:cubicBezTo>
                  <a:pt x="1223" y="649"/>
                  <a:pt x="1236" y="643"/>
                  <a:pt x="1250" y="637"/>
                </a:cubicBezTo>
              </a:path>
              <a:path w="3249" h="1024" extrusionOk="0">
                <a:moveTo>
                  <a:pt x="1608" y="452"/>
                </a:moveTo>
                <a:cubicBezTo>
                  <a:pt x="1615" y="393"/>
                  <a:pt x="1615" y="334"/>
                  <a:pt x="1620" y="276"/>
                </a:cubicBezTo>
                <a:cubicBezTo>
                  <a:pt x="1623" y="244"/>
                  <a:pt x="1627" y="215"/>
                  <a:pt x="1614" y="186"/>
                </a:cubicBezTo>
                <a:cubicBezTo>
                  <a:pt x="1604" y="219"/>
                  <a:pt x="1594" y="253"/>
                  <a:pt x="1585" y="287"/>
                </a:cubicBezTo>
                <a:cubicBezTo>
                  <a:pt x="1566" y="363"/>
                  <a:pt x="1543" y="438"/>
                  <a:pt x="1518" y="512"/>
                </a:cubicBezTo>
                <a:cubicBezTo>
                  <a:pt x="1494" y="582"/>
                  <a:pt x="1473" y="654"/>
                  <a:pt x="1448" y="724"/>
                </a:cubicBezTo>
                <a:cubicBezTo>
                  <a:pt x="1434" y="764"/>
                  <a:pt x="1420" y="802"/>
                  <a:pt x="1415" y="844"/>
                </a:cubicBezTo>
                <a:cubicBezTo>
                  <a:pt x="1409" y="894"/>
                  <a:pt x="1420" y="824"/>
                  <a:pt x="1422" y="811"/>
                </a:cubicBezTo>
              </a:path>
              <a:path w="3249" h="1024" extrusionOk="0">
                <a:moveTo>
                  <a:pt x="1636" y="264"/>
                </a:moveTo>
                <a:cubicBezTo>
                  <a:pt x="1676" y="262"/>
                  <a:pt x="1677" y="303"/>
                  <a:pt x="1686" y="343"/>
                </a:cubicBezTo>
                <a:cubicBezTo>
                  <a:pt x="1712" y="461"/>
                  <a:pt x="1719" y="589"/>
                  <a:pt x="1721" y="710"/>
                </a:cubicBezTo>
                <a:cubicBezTo>
                  <a:pt x="1722" y="764"/>
                  <a:pt x="1730" y="827"/>
                  <a:pt x="1717" y="880"/>
                </a:cubicBezTo>
                <a:cubicBezTo>
                  <a:pt x="1715" y="883"/>
                  <a:pt x="1713" y="887"/>
                  <a:pt x="1711" y="890"/>
                </a:cubicBezTo>
              </a:path>
              <a:path w="3249" h="1024" extrusionOk="0">
                <a:moveTo>
                  <a:pt x="1511" y="599"/>
                </a:moveTo>
                <a:cubicBezTo>
                  <a:pt x="1540" y="600"/>
                  <a:pt x="1568" y="604"/>
                  <a:pt x="1597" y="609"/>
                </a:cubicBezTo>
                <a:cubicBezTo>
                  <a:pt x="1628" y="614"/>
                  <a:pt x="1650" y="620"/>
                  <a:pt x="1680" y="629"/>
                </a:cubicBezTo>
                <a:cubicBezTo>
                  <a:pt x="1694" y="632"/>
                  <a:pt x="1697" y="635"/>
                  <a:pt x="1705" y="629"/>
                </a:cubicBezTo>
              </a:path>
              <a:path w="3249" h="1024" extrusionOk="0">
                <a:moveTo>
                  <a:pt x="1752" y="570"/>
                </a:moveTo>
                <a:cubicBezTo>
                  <a:pt x="1775" y="553"/>
                  <a:pt x="1791" y="548"/>
                  <a:pt x="1820" y="544"/>
                </a:cubicBezTo>
                <a:cubicBezTo>
                  <a:pt x="1827" y="576"/>
                  <a:pt x="1811" y="604"/>
                  <a:pt x="1800" y="638"/>
                </a:cubicBezTo>
                <a:cubicBezTo>
                  <a:pt x="1785" y="681"/>
                  <a:pt x="1763" y="726"/>
                  <a:pt x="1754" y="770"/>
                </a:cubicBezTo>
                <a:cubicBezTo>
                  <a:pt x="1747" y="807"/>
                  <a:pt x="1748" y="827"/>
                  <a:pt x="1783" y="841"/>
                </a:cubicBezTo>
                <a:cubicBezTo>
                  <a:pt x="1815" y="854"/>
                  <a:pt x="1855" y="853"/>
                  <a:pt x="1889" y="846"/>
                </a:cubicBezTo>
                <a:cubicBezTo>
                  <a:pt x="1907" y="842"/>
                  <a:pt x="1952" y="837"/>
                  <a:pt x="1968" y="828"/>
                </a:cubicBezTo>
                <a:cubicBezTo>
                  <a:pt x="1973" y="816"/>
                  <a:pt x="1977" y="811"/>
                  <a:pt x="1984" y="804"/>
                </a:cubicBezTo>
              </a:path>
              <a:path w="3249" h="1024" extrusionOk="0">
                <a:moveTo>
                  <a:pt x="2100" y="533"/>
                </a:moveTo>
                <a:cubicBezTo>
                  <a:pt x="2088" y="537"/>
                  <a:pt x="2080" y="553"/>
                  <a:pt x="2089" y="573"/>
                </a:cubicBezTo>
                <a:cubicBezTo>
                  <a:pt x="2100" y="598"/>
                  <a:pt x="2108" y="625"/>
                  <a:pt x="2118" y="652"/>
                </a:cubicBezTo>
                <a:cubicBezTo>
                  <a:pt x="2131" y="686"/>
                  <a:pt x="2143" y="722"/>
                  <a:pt x="2151" y="758"/>
                </a:cubicBezTo>
                <a:cubicBezTo>
                  <a:pt x="2156" y="782"/>
                  <a:pt x="2174" y="828"/>
                  <a:pt x="2179" y="804"/>
                </a:cubicBezTo>
                <a:cubicBezTo>
                  <a:pt x="2179" y="793"/>
                  <a:pt x="2179" y="781"/>
                  <a:pt x="2179" y="770"/>
                </a:cubicBezTo>
              </a:path>
              <a:path w="3249" h="1024" extrusionOk="0">
                <a:moveTo>
                  <a:pt x="2310" y="412"/>
                </a:moveTo>
                <a:cubicBezTo>
                  <a:pt x="2297" y="388"/>
                  <a:pt x="2284" y="376"/>
                  <a:pt x="2263" y="359"/>
                </a:cubicBezTo>
                <a:cubicBezTo>
                  <a:pt x="2248" y="347"/>
                  <a:pt x="2219" y="319"/>
                  <a:pt x="2196" y="323"/>
                </a:cubicBezTo>
                <a:cubicBezTo>
                  <a:pt x="2176" y="326"/>
                  <a:pt x="2163" y="354"/>
                  <a:pt x="2144" y="347"/>
                </a:cubicBezTo>
                <a:cubicBezTo>
                  <a:pt x="2138" y="333"/>
                  <a:pt x="2134" y="328"/>
                  <a:pt x="2149" y="335"/>
                </a:cubicBezTo>
              </a:path>
              <a:path w="3249" h="1024" extrusionOk="0">
                <a:moveTo>
                  <a:pt x="2484" y="545"/>
                </a:moveTo>
                <a:cubicBezTo>
                  <a:pt x="2472" y="567"/>
                  <a:pt x="2450" y="574"/>
                  <a:pt x="2424" y="583"/>
                </a:cubicBezTo>
                <a:cubicBezTo>
                  <a:pt x="2398" y="592"/>
                  <a:pt x="2370" y="597"/>
                  <a:pt x="2344" y="606"/>
                </a:cubicBezTo>
                <a:cubicBezTo>
                  <a:pt x="2323" y="614"/>
                  <a:pt x="2307" y="629"/>
                  <a:pt x="2326" y="650"/>
                </a:cubicBezTo>
                <a:cubicBezTo>
                  <a:pt x="2343" y="669"/>
                  <a:pt x="2378" y="686"/>
                  <a:pt x="2400" y="698"/>
                </a:cubicBezTo>
                <a:cubicBezTo>
                  <a:pt x="2421" y="709"/>
                  <a:pt x="2440" y="714"/>
                  <a:pt x="2457" y="730"/>
                </a:cubicBezTo>
                <a:cubicBezTo>
                  <a:pt x="2441" y="752"/>
                  <a:pt x="2422" y="751"/>
                  <a:pt x="2395" y="760"/>
                </a:cubicBezTo>
                <a:cubicBezTo>
                  <a:pt x="2370" y="769"/>
                  <a:pt x="2338" y="762"/>
                  <a:pt x="2314" y="775"/>
                </a:cubicBezTo>
                <a:cubicBezTo>
                  <a:pt x="2295" y="785"/>
                  <a:pt x="2295" y="791"/>
                  <a:pt x="2271" y="788"/>
                </a:cubicBezTo>
              </a:path>
              <a:path w="3249" h="1024" extrusionOk="0">
                <a:moveTo>
                  <a:pt x="2547" y="255"/>
                </a:moveTo>
                <a:cubicBezTo>
                  <a:pt x="2543" y="291"/>
                  <a:pt x="2533" y="326"/>
                  <a:pt x="2530" y="362"/>
                </a:cubicBezTo>
                <a:cubicBezTo>
                  <a:pt x="2523" y="441"/>
                  <a:pt x="2516" y="521"/>
                  <a:pt x="2510" y="600"/>
                </a:cubicBezTo>
                <a:cubicBezTo>
                  <a:pt x="2505" y="672"/>
                  <a:pt x="2498" y="749"/>
                  <a:pt x="2500" y="822"/>
                </a:cubicBezTo>
                <a:cubicBezTo>
                  <a:pt x="2503" y="852"/>
                  <a:pt x="2505" y="858"/>
                  <a:pt x="2504" y="876"/>
                </a:cubicBezTo>
              </a:path>
              <a:path w="3249" h="1024" extrusionOk="0">
                <a:moveTo>
                  <a:pt x="2413" y="554"/>
                </a:moveTo>
                <a:cubicBezTo>
                  <a:pt x="2410" y="547"/>
                  <a:pt x="2407" y="540"/>
                  <a:pt x="2404" y="533"/>
                </a:cubicBezTo>
                <a:cubicBezTo>
                  <a:pt x="2434" y="526"/>
                  <a:pt x="2463" y="549"/>
                  <a:pt x="2495" y="557"/>
                </a:cubicBezTo>
                <a:cubicBezTo>
                  <a:pt x="2538" y="568"/>
                  <a:pt x="2589" y="584"/>
                  <a:pt x="2633" y="579"/>
                </a:cubicBezTo>
                <a:cubicBezTo>
                  <a:pt x="2660" y="576"/>
                  <a:pt x="2674" y="568"/>
                  <a:pt x="2694" y="554"/>
                </a:cubicBezTo>
              </a:path>
              <a:path w="3249" h="1024" extrusionOk="0">
                <a:moveTo>
                  <a:pt x="2834" y="381"/>
                </a:moveTo>
                <a:cubicBezTo>
                  <a:pt x="2820" y="410"/>
                  <a:pt x="2851" y="436"/>
                  <a:pt x="2863" y="466"/>
                </a:cubicBezTo>
                <a:cubicBezTo>
                  <a:pt x="2889" y="529"/>
                  <a:pt x="2919" y="607"/>
                  <a:pt x="2922" y="677"/>
                </a:cubicBezTo>
                <a:cubicBezTo>
                  <a:pt x="2924" y="718"/>
                  <a:pt x="2912" y="758"/>
                  <a:pt x="2903" y="797"/>
                </a:cubicBezTo>
                <a:cubicBezTo>
                  <a:pt x="2898" y="819"/>
                  <a:pt x="2897" y="817"/>
                  <a:pt x="2910" y="833"/>
                </a:cubicBezTo>
              </a:path>
              <a:path w="3249" h="1024" extrusionOk="0">
                <a:moveTo>
                  <a:pt x="3030" y="3"/>
                </a:moveTo>
                <a:cubicBezTo>
                  <a:pt x="3113" y="26"/>
                  <a:pt x="3130" y="75"/>
                  <a:pt x="3164" y="163"/>
                </a:cubicBezTo>
                <a:cubicBezTo>
                  <a:pt x="3200" y="255"/>
                  <a:pt x="3221" y="352"/>
                  <a:pt x="3234" y="449"/>
                </a:cubicBezTo>
                <a:cubicBezTo>
                  <a:pt x="3245" y="534"/>
                  <a:pt x="3255" y="625"/>
                  <a:pt x="3248" y="711"/>
                </a:cubicBezTo>
                <a:cubicBezTo>
                  <a:pt x="3239" y="779"/>
                  <a:pt x="3238" y="794"/>
                  <a:pt x="3229" y="834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Ink 7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08888" y="1897063"/>
            <a:ext cx="819150" cy="420687"/>
          </a:xfrm>
          <a:custGeom>
            <a:avLst/>
            <a:gdLst>
              <a:gd name="T0" fmla="*/ 2147483647 w 2274"/>
              <a:gd name="T1" fmla="*/ 2147483647 h 1166"/>
              <a:gd name="T2" fmla="*/ 2147483647 w 2274"/>
              <a:gd name="T3" fmla="*/ 2147483647 h 1166"/>
              <a:gd name="T4" fmla="*/ 2147483647 w 2274"/>
              <a:gd name="T5" fmla="*/ 2147483647 h 1166"/>
              <a:gd name="T6" fmla="*/ 2147483647 w 2274"/>
              <a:gd name="T7" fmla="*/ 2147483647 h 1166"/>
              <a:gd name="T8" fmla="*/ 2147483647 w 2274"/>
              <a:gd name="T9" fmla="*/ 2147483647 h 1166"/>
              <a:gd name="T10" fmla="*/ 2147483647 w 2274"/>
              <a:gd name="T11" fmla="*/ 2147483647 h 1166"/>
              <a:gd name="T12" fmla="*/ 2147483647 w 2274"/>
              <a:gd name="T13" fmla="*/ 2147483647 h 1166"/>
              <a:gd name="T14" fmla="*/ 2147483647 w 2274"/>
              <a:gd name="T15" fmla="*/ 2147483647 h 1166"/>
              <a:gd name="T16" fmla="*/ 2147483647 w 2274"/>
              <a:gd name="T17" fmla="*/ 2147483647 h 1166"/>
              <a:gd name="T18" fmla="*/ 2147483647 w 2274"/>
              <a:gd name="T19" fmla="*/ 2147483647 h 1166"/>
              <a:gd name="T20" fmla="*/ 2147483647 w 2274"/>
              <a:gd name="T21" fmla="*/ 2147483647 h 1166"/>
              <a:gd name="T22" fmla="*/ 2147483647 w 2274"/>
              <a:gd name="T23" fmla="*/ 2147483647 h 1166"/>
              <a:gd name="T24" fmla="*/ 2147483647 w 2274"/>
              <a:gd name="T25" fmla="*/ 2147483647 h 1166"/>
              <a:gd name="T26" fmla="*/ 2147483647 w 2274"/>
              <a:gd name="T27" fmla="*/ 2147483647 h 1166"/>
              <a:gd name="T28" fmla="*/ 2147483647 w 2274"/>
              <a:gd name="T29" fmla="*/ 2147483647 h 1166"/>
              <a:gd name="T30" fmla="*/ 2147483647 w 2274"/>
              <a:gd name="T31" fmla="*/ 2147483647 h 1166"/>
              <a:gd name="T32" fmla="*/ 2147483647 w 2274"/>
              <a:gd name="T33" fmla="*/ 2147483647 h 1166"/>
              <a:gd name="T34" fmla="*/ 2147483647 w 2274"/>
              <a:gd name="T35" fmla="*/ 2147483647 h 1166"/>
              <a:gd name="T36" fmla="*/ 2147483647 w 2274"/>
              <a:gd name="T37" fmla="*/ 2147483647 h 1166"/>
              <a:gd name="T38" fmla="*/ 2147483647 w 2274"/>
              <a:gd name="T39" fmla="*/ 2147483647 h 1166"/>
              <a:gd name="T40" fmla="*/ 2147483647 w 2274"/>
              <a:gd name="T41" fmla="*/ 2147483647 h 1166"/>
              <a:gd name="T42" fmla="*/ 2147483647 w 2274"/>
              <a:gd name="T43" fmla="*/ 2147483647 h 1166"/>
              <a:gd name="T44" fmla="*/ 2147483647 w 2274"/>
              <a:gd name="T45" fmla="*/ 2147483647 h 1166"/>
              <a:gd name="T46" fmla="*/ 2147483647 w 2274"/>
              <a:gd name="T47" fmla="*/ 2147483647 h 1166"/>
              <a:gd name="T48" fmla="*/ 2147483647 w 2274"/>
              <a:gd name="T49" fmla="*/ 2147483647 h 1166"/>
              <a:gd name="T50" fmla="*/ 2147483647 w 2274"/>
              <a:gd name="T51" fmla="*/ 2147483647 h 1166"/>
              <a:gd name="T52" fmla="*/ 2147483647 w 2274"/>
              <a:gd name="T53" fmla="*/ 2147483647 h 1166"/>
              <a:gd name="T54" fmla="*/ 2147483647 w 2274"/>
              <a:gd name="T55" fmla="*/ 2147483647 h 1166"/>
              <a:gd name="T56" fmla="*/ 2147483647 w 2274"/>
              <a:gd name="T57" fmla="*/ 2147483647 h 1166"/>
              <a:gd name="T58" fmla="*/ 2147483647 w 2274"/>
              <a:gd name="T59" fmla="*/ 2147483647 h 1166"/>
              <a:gd name="T60" fmla="*/ 2147483647 w 2274"/>
              <a:gd name="T61" fmla="*/ 2147483647 h 1166"/>
              <a:gd name="T62" fmla="*/ 2147483647 w 2274"/>
              <a:gd name="T63" fmla="*/ 2147483647 h 1166"/>
              <a:gd name="T64" fmla="*/ 2147483647 w 2274"/>
              <a:gd name="T65" fmla="*/ 2147483647 h 1166"/>
              <a:gd name="T66" fmla="*/ 2147483647 w 2274"/>
              <a:gd name="T67" fmla="*/ 2147483647 h 1166"/>
              <a:gd name="T68" fmla="*/ 2147483647 w 2274"/>
              <a:gd name="T69" fmla="*/ 2147483647 h 1166"/>
              <a:gd name="T70" fmla="*/ 2147483647 w 2274"/>
              <a:gd name="T71" fmla="*/ 2147483647 h 1166"/>
              <a:gd name="T72" fmla="*/ 2147483647 w 2274"/>
              <a:gd name="T73" fmla="*/ 2147483647 h 1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74"/>
              <a:gd name="T112" fmla="*/ 0 h 1166"/>
              <a:gd name="T113" fmla="*/ 2274 w 2274"/>
              <a:gd name="T114" fmla="*/ 1166 h 11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74" h="1166" extrusionOk="0">
                <a:moveTo>
                  <a:pt x="347" y="184"/>
                </a:moveTo>
                <a:cubicBezTo>
                  <a:pt x="288" y="151"/>
                  <a:pt x="255" y="158"/>
                  <a:pt x="197" y="201"/>
                </a:cubicBezTo>
                <a:cubicBezTo>
                  <a:pt x="126" y="254"/>
                  <a:pt x="77" y="327"/>
                  <a:pt x="45" y="409"/>
                </a:cubicBezTo>
                <a:cubicBezTo>
                  <a:pt x="-10" y="552"/>
                  <a:pt x="-17" y="710"/>
                  <a:pt x="37" y="854"/>
                </a:cubicBezTo>
                <a:cubicBezTo>
                  <a:pt x="76" y="957"/>
                  <a:pt x="148" y="1045"/>
                  <a:pt x="248" y="1091"/>
                </a:cubicBezTo>
                <a:cubicBezTo>
                  <a:pt x="342" y="1134"/>
                  <a:pt x="447" y="1127"/>
                  <a:pt x="541" y="1088"/>
                </a:cubicBezTo>
                <a:cubicBezTo>
                  <a:pt x="700" y="1023"/>
                  <a:pt x="828" y="871"/>
                  <a:pt x="881" y="710"/>
                </a:cubicBezTo>
                <a:cubicBezTo>
                  <a:pt x="930" y="562"/>
                  <a:pt x="895" y="403"/>
                  <a:pt x="757" y="319"/>
                </a:cubicBezTo>
                <a:cubicBezTo>
                  <a:pt x="681" y="273"/>
                  <a:pt x="603" y="277"/>
                  <a:pt x="519" y="280"/>
                </a:cubicBezTo>
                <a:cubicBezTo>
                  <a:pt x="472" y="282"/>
                  <a:pt x="439" y="289"/>
                  <a:pt x="395" y="304"/>
                </a:cubicBezTo>
              </a:path>
              <a:path w="2274" h="1166" extrusionOk="0">
                <a:moveTo>
                  <a:pt x="1124" y="126"/>
                </a:moveTo>
                <a:cubicBezTo>
                  <a:pt x="1154" y="152"/>
                  <a:pt x="1137" y="147"/>
                  <a:pt x="1120" y="197"/>
                </a:cubicBezTo>
                <a:cubicBezTo>
                  <a:pt x="1092" y="278"/>
                  <a:pt x="1069" y="360"/>
                  <a:pt x="1052" y="444"/>
                </a:cubicBezTo>
                <a:cubicBezTo>
                  <a:pt x="1026" y="570"/>
                  <a:pt x="1014" y="698"/>
                  <a:pt x="1022" y="826"/>
                </a:cubicBezTo>
                <a:cubicBezTo>
                  <a:pt x="1024" y="853"/>
                  <a:pt x="1025" y="948"/>
                  <a:pt x="1049" y="970"/>
                </a:cubicBezTo>
                <a:cubicBezTo>
                  <a:pt x="1067" y="987"/>
                  <a:pt x="1067" y="971"/>
                  <a:pt x="1084" y="962"/>
                </a:cubicBezTo>
              </a:path>
              <a:path w="2274" h="1166" extrusionOk="0">
                <a:moveTo>
                  <a:pt x="1317" y="877"/>
                </a:moveTo>
                <a:cubicBezTo>
                  <a:pt x="1327" y="872"/>
                  <a:pt x="1322" y="894"/>
                  <a:pt x="1325" y="857"/>
                </a:cubicBezTo>
                <a:cubicBezTo>
                  <a:pt x="1327" y="831"/>
                  <a:pt x="1328" y="804"/>
                  <a:pt x="1332" y="778"/>
                </a:cubicBezTo>
                <a:cubicBezTo>
                  <a:pt x="1339" y="731"/>
                  <a:pt x="1350" y="685"/>
                  <a:pt x="1357" y="638"/>
                </a:cubicBezTo>
                <a:cubicBezTo>
                  <a:pt x="1368" y="570"/>
                  <a:pt x="1375" y="501"/>
                  <a:pt x="1380" y="433"/>
                </a:cubicBezTo>
                <a:cubicBezTo>
                  <a:pt x="1389" y="469"/>
                  <a:pt x="1397" y="507"/>
                  <a:pt x="1406" y="544"/>
                </a:cubicBezTo>
                <a:cubicBezTo>
                  <a:pt x="1424" y="620"/>
                  <a:pt x="1448" y="693"/>
                  <a:pt x="1477" y="765"/>
                </a:cubicBezTo>
                <a:cubicBezTo>
                  <a:pt x="1500" y="822"/>
                  <a:pt x="1543" y="941"/>
                  <a:pt x="1617" y="950"/>
                </a:cubicBezTo>
                <a:cubicBezTo>
                  <a:pt x="1656" y="955"/>
                  <a:pt x="1685" y="904"/>
                  <a:pt x="1698" y="875"/>
                </a:cubicBezTo>
                <a:cubicBezTo>
                  <a:pt x="1761" y="738"/>
                  <a:pt x="1767" y="564"/>
                  <a:pt x="1746" y="417"/>
                </a:cubicBezTo>
                <a:cubicBezTo>
                  <a:pt x="1742" y="390"/>
                  <a:pt x="1708" y="311"/>
                  <a:pt x="1713" y="287"/>
                </a:cubicBezTo>
                <a:cubicBezTo>
                  <a:pt x="1715" y="278"/>
                  <a:pt x="1740" y="263"/>
                  <a:pt x="1745" y="258"/>
                </a:cubicBezTo>
              </a:path>
              <a:path w="2274" h="1166" extrusionOk="0">
                <a:moveTo>
                  <a:pt x="2003" y="7"/>
                </a:moveTo>
                <a:cubicBezTo>
                  <a:pt x="2040" y="7"/>
                  <a:pt x="2051" y="2"/>
                  <a:pt x="2081" y="36"/>
                </a:cubicBezTo>
                <a:cubicBezTo>
                  <a:pt x="2139" y="102"/>
                  <a:pt x="2168" y="185"/>
                  <a:pt x="2194" y="267"/>
                </a:cubicBezTo>
                <a:cubicBezTo>
                  <a:pt x="2233" y="389"/>
                  <a:pt x="2254" y="514"/>
                  <a:pt x="2265" y="641"/>
                </a:cubicBezTo>
                <a:cubicBezTo>
                  <a:pt x="2276" y="760"/>
                  <a:pt x="2274" y="879"/>
                  <a:pt x="2269" y="998"/>
                </a:cubicBezTo>
                <a:cubicBezTo>
                  <a:pt x="2267" y="1041"/>
                  <a:pt x="2268" y="1085"/>
                  <a:pt x="2263" y="1127"/>
                </a:cubicBezTo>
                <a:cubicBezTo>
                  <a:pt x="2262" y="1140"/>
                  <a:pt x="2256" y="1152"/>
                  <a:pt x="2253" y="1165"/>
                </a:cubicBezTo>
                <a:cubicBezTo>
                  <a:pt x="2247" y="1146"/>
                  <a:pt x="2237" y="1131"/>
                  <a:pt x="2233" y="1112"/>
                </a:cubicBezTo>
                <a:cubicBezTo>
                  <a:pt x="2229" y="1095"/>
                  <a:pt x="2228" y="1089"/>
                  <a:pt x="2231" y="107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Ink 8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11575" y="5208588"/>
            <a:ext cx="844550" cy="663575"/>
          </a:xfrm>
          <a:custGeom>
            <a:avLst/>
            <a:gdLst>
              <a:gd name="T0" fmla="*/ 2147483647 w 2347"/>
              <a:gd name="T1" fmla="*/ 2147483647 h 1846"/>
              <a:gd name="T2" fmla="*/ 2147483647 w 2347"/>
              <a:gd name="T3" fmla="*/ 2147483647 h 1846"/>
              <a:gd name="T4" fmla="*/ 2147483647 w 2347"/>
              <a:gd name="T5" fmla="*/ 2147483647 h 1846"/>
              <a:gd name="T6" fmla="*/ 2147483647 w 2347"/>
              <a:gd name="T7" fmla="*/ 2147483647 h 1846"/>
              <a:gd name="T8" fmla="*/ 2147483647 w 2347"/>
              <a:gd name="T9" fmla="*/ 2147483647 h 1846"/>
              <a:gd name="T10" fmla="*/ 2147483647 w 2347"/>
              <a:gd name="T11" fmla="*/ 2147483647 h 1846"/>
              <a:gd name="T12" fmla="*/ 2147483647 w 2347"/>
              <a:gd name="T13" fmla="*/ 2147483647 h 1846"/>
              <a:gd name="T14" fmla="*/ 2147483647 w 2347"/>
              <a:gd name="T15" fmla="*/ 2147483647 h 1846"/>
              <a:gd name="T16" fmla="*/ 2147483647 w 2347"/>
              <a:gd name="T17" fmla="*/ 2147483647 h 1846"/>
              <a:gd name="T18" fmla="*/ 2147483647 w 2347"/>
              <a:gd name="T19" fmla="*/ 2147483647 h 1846"/>
              <a:gd name="T20" fmla="*/ 2147483647 w 2347"/>
              <a:gd name="T21" fmla="*/ 2147483647 h 1846"/>
              <a:gd name="T22" fmla="*/ 2147483647 w 2347"/>
              <a:gd name="T23" fmla="*/ 2147483647 h 1846"/>
              <a:gd name="T24" fmla="*/ 2147483647 w 2347"/>
              <a:gd name="T25" fmla="*/ 2147483647 h 1846"/>
              <a:gd name="T26" fmla="*/ 2147483647 w 2347"/>
              <a:gd name="T27" fmla="*/ 2147483647 h 1846"/>
              <a:gd name="T28" fmla="*/ 2147483647 w 2347"/>
              <a:gd name="T29" fmla="*/ 2147483647 h 1846"/>
              <a:gd name="T30" fmla="*/ 2147483647 w 2347"/>
              <a:gd name="T31" fmla="*/ 2147483647 h 1846"/>
              <a:gd name="T32" fmla="*/ 2147483647 w 2347"/>
              <a:gd name="T33" fmla="*/ 2147483647 h 1846"/>
              <a:gd name="T34" fmla="*/ 2147483647 w 2347"/>
              <a:gd name="T35" fmla="*/ 2147483647 h 1846"/>
              <a:gd name="T36" fmla="*/ 2147483647 w 2347"/>
              <a:gd name="T37" fmla="*/ 2147483647 h 1846"/>
              <a:gd name="T38" fmla="*/ 2147483647 w 2347"/>
              <a:gd name="T39" fmla="*/ 2147483647 h 1846"/>
              <a:gd name="T40" fmla="*/ 2147483647 w 2347"/>
              <a:gd name="T41" fmla="*/ 2147483647 h 1846"/>
              <a:gd name="T42" fmla="*/ 2147483647 w 2347"/>
              <a:gd name="T43" fmla="*/ 2147483647 h 1846"/>
              <a:gd name="T44" fmla="*/ 2147483647 w 2347"/>
              <a:gd name="T45" fmla="*/ 2147483647 h 1846"/>
              <a:gd name="T46" fmla="*/ 2147483647 w 2347"/>
              <a:gd name="T47" fmla="*/ 2147483647 h 1846"/>
              <a:gd name="T48" fmla="*/ 2147483647 w 2347"/>
              <a:gd name="T49" fmla="*/ 2147483647 h 1846"/>
              <a:gd name="T50" fmla="*/ 2147483647 w 2347"/>
              <a:gd name="T51" fmla="*/ 2147483647 h 1846"/>
              <a:gd name="T52" fmla="*/ 2147483647 w 2347"/>
              <a:gd name="T53" fmla="*/ 2147483647 h 1846"/>
              <a:gd name="T54" fmla="*/ 2147483647 w 2347"/>
              <a:gd name="T55" fmla="*/ 2147483647 h 1846"/>
              <a:gd name="T56" fmla="*/ 2147483647 w 2347"/>
              <a:gd name="T57" fmla="*/ 2147483647 h 1846"/>
              <a:gd name="T58" fmla="*/ 2147483647 w 2347"/>
              <a:gd name="T59" fmla="*/ 2147483647 h 1846"/>
              <a:gd name="T60" fmla="*/ 2147483647 w 2347"/>
              <a:gd name="T61" fmla="*/ 2147483647 h 1846"/>
              <a:gd name="T62" fmla="*/ 2147483647 w 2347"/>
              <a:gd name="T63" fmla="*/ 2147483647 h 1846"/>
              <a:gd name="T64" fmla="*/ 2147483647 w 2347"/>
              <a:gd name="T65" fmla="*/ 2147483647 h 1846"/>
              <a:gd name="T66" fmla="*/ 2147483647 w 2347"/>
              <a:gd name="T67" fmla="*/ 2147483647 h 1846"/>
              <a:gd name="T68" fmla="*/ 2147483647 w 2347"/>
              <a:gd name="T69" fmla="*/ 2147483647 h 1846"/>
              <a:gd name="T70" fmla="*/ 2147483647 w 2347"/>
              <a:gd name="T71" fmla="*/ 2147483647 h 1846"/>
              <a:gd name="T72" fmla="*/ 2147483647 w 2347"/>
              <a:gd name="T73" fmla="*/ 2147483647 h 18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47"/>
              <a:gd name="T112" fmla="*/ 0 h 1846"/>
              <a:gd name="T113" fmla="*/ 2347 w 2347"/>
              <a:gd name="T114" fmla="*/ 1846 h 18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47" h="1846" extrusionOk="0">
                <a:moveTo>
                  <a:pt x="224" y="962"/>
                </a:moveTo>
                <a:cubicBezTo>
                  <a:pt x="212" y="930"/>
                  <a:pt x="204" y="895"/>
                  <a:pt x="189" y="865"/>
                </a:cubicBezTo>
                <a:cubicBezTo>
                  <a:pt x="173" y="833"/>
                  <a:pt x="145" y="809"/>
                  <a:pt x="113" y="795"/>
                </a:cubicBezTo>
                <a:cubicBezTo>
                  <a:pt x="105" y="795"/>
                  <a:pt x="97" y="796"/>
                  <a:pt x="89" y="796"/>
                </a:cubicBezTo>
                <a:cubicBezTo>
                  <a:pt x="36" y="840"/>
                  <a:pt x="18" y="890"/>
                  <a:pt x="7" y="960"/>
                </a:cubicBezTo>
                <a:cubicBezTo>
                  <a:pt x="-23" y="1162"/>
                  <a:pt x="13" y="1389"/>
                  <a:pt x="79" y="1581"/>
                </a:cubicBezTo>
                <a:cubicBezTo>
                  <a:pt x="110" y="1670"/>
                  <a:pt x="160" y="1792"/>
                  <a:pt x="253" y="1834"/>
                </a:cubicBezTo>
                <a:cubicBezTo>
                  <a:pt x="344" y="1875"/>
                  <a:pt x="429" y="1798"/>
                  <a:pt x="485" y="1737"/>
                </a:cubicBezTo>
                <a:cubicBezTo>
                  <a:pt x="669" y="1539"/>
                  <a:pt x="792" y="1214"/>
                  <a:pt x="710" y="947"/>
                </a:cubicBezTo>
                <a:cubicBezTo>
                  <a:pt x="677" y="841"/>
                  <a:pt x="601" y="767"/>
                  <a:pt x="490" y="750"/>
                </a:cubicBezTo>
                <a:cubicBezTo>
                  <a:pt x="398" y="736"/>
                  <a:pt x="313" y="771"/>
                  <a:pt x="238" y="818"/>
                </a:cubicBezTo>
                <a:cubicBezTo>
                  <a:pt x="232" y="822"/>
                  <a:pt x="132" y="905"/>
                  <a:pt x="174" y="920"/>
                </a:cubicBezTo>
                <a:cubicBezTo>
                  <a:pt x="202" y="920"/>
                  <a:pt x="215" y="919"/>
                  <a:pt x="234" y="911"/>
                </a:cubicBezTo>
              </a:path>
              <a:path w="2347" h="1846" extrusionOk="0">
                <a:moveTo>
                  <a:pt x="871" y="458"/>
                </a:moveTo>
                <a:cubicBezTo>
                  <a:pt x="858" y="524"/>
                  <a:pt x="836" y="586"/>
                  <a:pt x="817" y="652"/>
                </a:cubicBezTo>
                <a:cubicBezTo>
                  <a:pt x="777" y="790"/>
                  <a:pt x="754" y="931"/>
                  <a:pt x="752" y="1075"/>
                </a:cubicBezTo>
                <a:cubicBezTo>
                  <a:pt x="750" y="1218"/>
                  <a:pt x="770" y="1387"/>
                  <a:pt x="871" y="1497"/>
                </a:cubicBezTo>
                <a:cubicBezTo>
                  <a:pt x="921" y="1552"/>
                  <a:pt x="976" y="1572"/>
                  <a:pt x="1045" y="1543"/>
                </a:cubicBezTo>
                <a:cubicBezTo>
                  <a:pt x="1059" y="1535"/>
                  <a:pt x="1074" y="1527"/>
                  <a:pt x="1088" y="1519"/>
                </a:cubicBezTo>
              </a:path>
              <a:path w="2347" h="1846" extrusionOk="0">
                <a:moveTo>
                  <a:pt x="1440" y="1391"/>
                </a:moveTo>
                <a:cubicBezTo>
                  <a:pt x="1426" y="1364"/>
                  <a:pt x="1424" y="1354"/>
                  <a:pt x="1417" y="1325"/>
                </a:cubicBezTo>
                <a:cubicBezTo>
                  <a:pt x="1382" y="1183"/>
                  <a:pt x="1351" y="1039"/>
                  <a:pt x="1317" y="897"/>
                </a:cubicBezTo>
                <a:cubicBezTo>
                  <a:pt x="1297" y="816"/>
                  <a:pt x="1276" y="735"/>
                  <a:pt x="1250" y="656"/>
                </a:cubicBezTo>
                <a:cubicBezTo>
                  <a:pt x="1247" y="648"/>
                  <a:pt x="1244" y="639"/>
                  <a:pt x="1241" y="631"/>
                </a:cubicBezTo>
                <a:cubicBezTo>
                  <a:pt x="1269" y="682"/>
                  <a:pt x="1296" y="735"/>
                  <a:pt x="1327" y="785"/>
                </a:cubicBezTo>
                <a:cubicBezTo>
                  <a:pt x="1402" y="903"/>
                  <a:pt x="1503" y="1038"/>
                  <a:pt x="1644" y="1078"/>
                </a:cubicBezTo>
                <a:cubicBezTo>
                  <a:pt x="1698" y="1093"/>
                  <a:pt x="1765" y="1084"/>
                  <a:pt x="1803" y="1039"/>
                </a:cubicBezTo>
                <a:cubicBezTo>
                  <a:pt x="1846" y="988"/>
                  <a:pt x="1827" y="909"/>
                  <a:pt x="1809" y="852"/>
                </a:cubicBezTo>
                <a:cubicBezTo>
                  <a:pt x="1768" y="721"/>
                  <a:pt x="1693" y="606"/>
                  <a:pt x="1623" y="489"/>
                </a:cubicBezTo>
                <a:cubicBezTo>
                  <a:pt x="1594" y="440"/>
                  <a:pt x="1565" y="394"/>
                  <a:pt x="1557" y="337"/>
                </a:cubicBezTo>
                <a:cubicBezTo>
                  <a:pt x="1556" y="325"/>
                  <a:pt x="1555" y="313"/>
                  <a:pt x="1554" y="301"/>
                </a:cubicBezTo>
              </a:path>
              <a:path w="2347" h="1846" extrusionOk="0">
                <a:moveTo>
                  <a:pt x="1687" y="40"/>
                </a:moveTo>
                <a:cubicBezTo>
                  <a:pt x="1725" y="10"/>
                  <a:pt x="1758" y="-18"/>
                  <a:pt x="1809" y="8"/>
                </a:cubicBezTo>
                <a:cubicBezTo>
                  <a:pt x="1931" y="71"/>
                  <a:pt x="2013" y="237"/>
                  <a:pt x="2075" y="350"/>
                </a:cubicBezTo>
                <a:cubicBezTo>
                  <a:pt x="2212" y="599"/>
                  <a:pt x="2318" y="890"/>
                  <a:pt x="2343" y="1175"/>
                </a:cubicBezTo>
                <a:cubicBezTo>
                  <a:pt x="2350" y="1253"/>
                  <a:pt x="2342" y="1333"/>
                  <a:pt x="2316" y="1407"/>
                </a:cubicBezTo>
                <a:cubicBezTo>
                  <a:pt x="2309" y="1426"/>
                  <a:pt x="2301" y="1446"/>
                  <a:pt x="2295" y="146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990600" y="252413"/>
            <a:ext cx="1441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>
                <a:solidFill>
                  <a:srgbClr val="000000"/>
                </a:solidFill>
              </a:rPr>
              <a:t>Java!</a:t>
            </a:r>
            <a:endParaRPr lang="en-US" altLang="en-US" sz="42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94125" y="457200"/>
            <a:ext cx="4232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>
                <a:latin typeface="Courier New" pitchFamily="49" charset="0"/>
                <a:cs typeface="Courier New" pitchFamily="49" charset="0"/>
              </a:rPr>
              <a:t>http://codingbat.com/java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3"/>
          <a:srcRect t="11667" r="2288" b="1667"/>
          <a:stretch/>
        </p:blipFill>
        <p:spPr bwMode="auto">
          <a:xfrm>
            <a:off x="449263" y="1295400"/>
            <a:ext cx="8237537" cy="4876800"/>
          </a:xfrm>
          <a:prstGeom prst="rect">
            <a:avLst/>
          </a:prstGeom>
          <a:noFill/>
          <a:ln w="28575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86200" y="5334000"/>
            <a:ext cx="1828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Solution</a:t>
            </a:r>
          </a:p>
        </p:txBody>
      </p:sp>
      <p:sp>
        <p:nvSpPr>
          <p:cNvPr id="3078" name="TextBox 36"/>
          <p:cNvSpPr txBox="1">
            <a:spLocks noChangeArrowheads="1"/>
          </p:cNvSpPr>
          <p:nvPr/>
        </p:nvSpPr>
        <p:spPr bwMode="auto">
          <a:xfrm>
            <a:off x="6553200" y="2514600"/>
            <a:ext cx="1828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Account</a:t>
            </a:r>
          </a:p>
        </p:txBody>
      </p:sp>
      <p:cxnSp>
        <p:nvCxnSpPr>
          <p:cNvPr id="3079" name="Straight Arrow Connector 6"/>
          <p:cNvCxnSpPr>
            <a:cxnSpLocks noChangeShapeType="1"/>
          </p:cNvCxnSpPr>
          <p:nvPr/>
        </p:nvCxnSpPr>
        <p:spPr bwMode="auto">
          <a:xfrm flipH="1" flipV="1">
            <a:off x="7010400" y="1524000"/>
            <a:ext cx="304800" cy="838200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TextBox 39"/>
          <p:cNvSpPr txBox="1">
            <a:spLocks noChangeArrowheads="1"/>
          </p:cNvSpPr>
          <p:nvPr/>
        </p:nvSpPr>
        <p:spPr bwMode="auto">
          <a:xfrm rot="1076603">
            <a:off x="5154613" y="3246438"/>
            <a:ext cx="1828800" cy="4619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Java!</a:t>
            </a:r>
          </a:p>
        </p:txBody>
      </p:sp>
      <p:sp>
        <p:nvSpPr>
          <p:cNvPr id="3081" name="TextBox 40"/>
          <p:cNvSpPr txBox="1">
            <a:spLocks noChangeArrowheads="1"/>
          </p:cNvSpPr>
          <p:nvPr/>
        </p:nvSpPr>
        <p:spPr bwMode="auto">
          <a:xfrm>
            <a:off x="719138" y="63357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8000"/>
                </a:solidFill>
                <a:latin typeface="Cambria" pitchFamily="18" charset="0"/>
              </a:rPr>
              <a:t>This week:  </a:t>
            </a:r>
            <a:r>
              <a:rPr lang="en-US" altLang="en-US" sz="1800" b="0">
                <a:solidFill>
                  <a:srgbClr val="008000"/>
                </a:solidFill>
                <a:latin typeface="Cambria" pitchFamily="18" charset="0"/>
              </a:rPr>
              <a:t>solve 8 of these (very) short Java problems… </a:t>
            </a:r>
            <a:r>
              <a:rPr lang="en-US" altLang="en-US" sz="1800" i="1">
                <a:solidFill>
                  <a:srgbClr val="008000"/>
                </a:solidFill>
                <a:latin typeface="Cambria" pitchFamily="18" charset="0"/>
              </a:rPr>
              <a:t>answers provided!</a:t>
            </a:r>
          </a:p>
        </p:txBody>
      </p:sp>
    </p:spTree>
    <p:extLst>
      <p:ext uri="{BB962C8B-B14F-4D97-AF65-F5344CB8AC3E}">
        <p14:creationId xmlns:p14="http://schemas.microsoft.com/office/powerpoint/2010/main" val="33096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514725" y="-76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i="1"/>
              <a:t>Quiz</a:t>
            </a:r>
            <a:endParaRPr lang="en-US" altLang="en-US" sz="3600" b="0">
              <a:latin typeface="Comic Sans MS" pitchFamily="66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488" y="17462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(append L M)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</a:t>
            </a:r>
            <a:endParaRPr lang="en-US" altLang="en-US" sz="1600" b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36550" y="123825"/>
            <a:ext cx="3549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/>
              <a:t>Write these functions using recursion!</a:t>
            </a:r>
            <a:endParaRPr lang="en-US" altLang="en-US" sz="1600"/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53975" y="43434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(flatten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</a:t>
            </a:r>
            <a:endParaRPr lang="en-US" altLang="en-US" sz="1600" b="0"/>
          </a:p>
        </p:txBody>
      </p: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4692650" y="4111625"/>
            <a:ext cx="2674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(fib N)</a:t>
            </a:r>
          </a:p>
          <a:p>
            <a:pPr algn="l">
              <a:lnSpc>
                <a:spcPct val="50000"/>
              </a:lnSpc>
            </a:pPr>
            <a:r>
              <a:rPr lang="en-US" altLang="en-US" sz="1600" b="0">
                <a:latin typeface="Courier New" pitchFamily="49" charset="0"/>
              </a:rPr>
              <a:t>  </a:t>
            </a:r>
            <a:r>
              <a:rPr lang="en-US" altLang="en-US" sz="1600">
                <a:latin typeface="Courier New" pitchFamily="49" charset="0"/>
              </a:rPr>
              <a:t>(if (&lt; N 2)</a:t>
            </a:r>
            <a:endParaRPr lang="en-US" altLang="en-US" sz="1600"/>
          </a:p>
        </p:txBody>
      </p:sp>
      <p:sp>
        <p:nvSpPr>
          <p:cNvPr id="5127" name="Line 19"/>
          <p:cNvSpPr>
            <a:spLocks noChangeShapeType="1"/>
          </p:cNvSpPr>
          <p:nvPr/>
        </p:nvSpPr>
        <p:spPr bwMode="auto">
          <a:xfrm>
            <a:off x="304800" y="3167063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flipH="1">
            <a:off x="4570413" y="3309938"/>
            <a:ext cx="1587" cy="3413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9" name="Oval 23"/>
          <p:cNvSpPr>
            <a:spLocks noChangeArrowheads="1"/>
          </p:cNvSpPr>
          <p:nvPr/>
        </p:nvSpPr>
        <p:spPr bwMode="auto">
          <a:xfrm>
            <a:off x="104775" y="536575"/>
            <a:ext cx="371475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130" name="Oval 24"/>
          <p:cNvSpPr>
            <a:spLocks noChangeArrowheads="1"/>
          </p:cNvSpPr>
          <p:nvPr/>
        </p:nvSpPr>
        <p:spPr bwMode="auto">
          <a:xfrm>
            <a:off x="5192713" y="173038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131" name="Oval 25"/>
          <p:cNvSpPr>
            <a:spLocks noChangeArrowheads="1"/>
          </p:cNvSpPr>
          <p:nvPr/>
        </p:nvSpPr>
        <p:spPr bwMode="auto">
          <a:xfrm>
            <a:off x="123825" y="3319463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132" name="Oval 26"/>
          <p:cNvSpPr>
            <a:spLocks noChangeArrowheads="1"/>
          </p:cNvSpPr>
          <p:nvPr/>
        </p:nvSpPr>
        <p:spPr bwMode="auto">
          <a:xfrm>
            <a:off x="4746625" y="3319463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133" name="Line 27"/>
          <p:cNvSpPr>
            <a:spLocks noChangeShapeType="1"/>
          </p:cNvSpPr>
          <p:nvPr/>
        </p:nvSpPr>
        <p:spPr bwMode="auto">
          <a:xfrm>
            <a:off x="4570413" y="600075"/>
            <a:ext cx="0" cy="2427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6569075" y="1524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L, but with its (top-level) elements reversed</a:t>
            </a:r>
          </a:p>
        </p:txBody>
      </p:sp>
      <p:sp>
        <p:nvSpPr>
          <p:cNvPr id="5135" name="Rectangle 29"/>
          <p:cNvSpPr>
            <a:spLocks noChangeArrowheads="1"/>
          </p:cNvSpPr>
          <p:nvPr/>
        </p:nvSpPr>
        <p:spPr bwMode="auto">
          <a:xfrm>
            <a:off x="1908175" y="3281363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L, but with all internal nesting flattened!</a:t>
            </a:r>
          </a:p>
        </p:txBody>
      </p:sp>
      <p:sp>
        <p:nvSpPr>
          <p:cNvPr id="23568" name="Rectangle 30"/>
          <p:cNvSpPr>
            <a:spLocks noChangeArrowheads="1"/>
          </p:cNvSpPr>
          <p:nvPr/>
        </p:nvSpPr>
        <p:spPr bwMode="auto">
          <a:xfrm>
            <a:off x="5181600" y="6169025"/>
            <a:ext cx="3206750" cy="554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i="1" dirty="0">
                <a:solidFill>
                  <a:srgbClr val="008000"/>
                </a:solidFill>
                <a:latin typeface="Cambria" pitchFamily="18" charset="0"/>
                <a:ea typeface="MS PGothic" pitchFamily="34" charset="-128"/>
              </a:rPr>
              <a:t>Extra:  </a:t>
            </a:r>
            <a:r>
              <a:rPr lang="en-US" sz="1500" b="0" dirty="0">
                <a:solidFill>
                  <a:srgbClr val="008000"/>
                </a:solidFill>
                <a:latin typeface="Cambria" pitchFamily="18" charset="0"/>
                <a:ea typeface="MS PGothic" pitchFamily="34" charset="-128"/>
              </a:rPr>
              <a:t>Estimate the big-O complexity of these four functions...</a:t>
            </a:r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904875" y="3740150"/>
            <a:ext cx="1914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cs typeface="Times New Roman" pitchFamily="18" charset="0"/>
              </a:rPr>
              <a:t>(</a:t>
            </a:r>
            <a:r>
              <a:rPr lang="en-US" altLang="en-US" sz="1200" b="0">
                <a:cs typeface="Times New Roman" pitchFamily="18" charset="0"/>
              </a:rPr>
              <a:t>flatten   '(1 (2 3 (4)) (5 6))</a:t>
            </a:r>
            <a:r>
              <a:rPr lang="en-US" altLang="en-US" sz="1500">
                <a:cs typeface="Times New Roman" pitchFamily="18" charset="0"/>
              </a:rPr>
              <a:t>)</a:t>
            </a:r>
          </a:p>
        </p:txBody>
      </p:sp>
      <p:sp>
        <p:nvSpPr>
          <p:cNvPr id="5138" name="Rectangle 32"/>
          <p:cNvSpPr>
            <a:spLocks noChangeArrowheads="1"/>
          </p:cNvSpPr>
          <p:nvPr/>
        </p:nvSpPr>
        <p:spPr bwMode="auto">
          <a:xfrm>
            <a:off x="454025" y="3762375"/>
            <a:ext cx="471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</a:rPr>
              <a:t>E.g.,</a:t>
            </a:r>
          </a:p>
        </p:txBody>
      </p:sp>
      <p:sp>
        <p:nvSpPr>
          <p:cNvPr id="5139" name="Rectangle 33"/>
          <p:cNvSpPr>
            <a:spLocks noChangeArrowheads="1"/>
          </p:cNvSpPr>
          <p:nvPr/>
        </p:nvSpPr>
        <p:spPr bwMode="auto">
          <a:xfrm>
            <a:off x="3290888" y="3763963"/>
            <a:ext cx="96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cs typeface="Times New Roman" pitchFamily="18" charset="0"/>
              </a:rPr>
              <a:t>'(1 2 3 4 5 6)</a:t>
            </a:r>
          </a:p>
        </p:txBody>
      </p:sp>
      <p:sp>
        <p:nvSpPr>
          <p:cNvPr id="5140" name="Rectangle 34"/>
          <p:cNvSpPr>
            <a:spLocks noChangeArrowheads="1"/>
          </p:cNvSpPr>
          <p:nvPr/>
        </p:nvSpPr>
        <p:spPr bwMode="auto">
          <a:xfrm>
            <a:off x="7581900" y="3311525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0)</a:t>
            </a:r>
          </a:p>
        </p:txBody>
      </p:sp>
      <p:sp>
        <p:nvSpPr>
          <p:cNvPr id="5141" name="Rectangle 36"/>
          <p:cNvSpPr>
            <a:spLocks noChangeArrowheads="1"/>
          </p:cNvSpPr>
          <p:nvPr/>
        </p:nvSpPr>
        <p:spPr bwMode="auto">
          <a:xfrm>
            <a:off x="8618538" y="3317875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1</a:t>
            </a:r>
          </a:p>
        </p:txBody>
      </p:sp>
      <p:sp>
        <p:nvSpPr>
          <p:cNvPr id="5142" name="Line 37"/>
          <p:cNvSpPr>
            <a:spLocks noChangeShapeType="1"/>
          </p:cNvSpPr>
          <p:nvPr/>
        </p:nvSpPr>
        <p:spPr bwMode="auto">
          <a:xfrm>
            <a:off x="2924175" y="3902075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3" name="Line 38"/>
          <p:cNvSpPr>
            <a:spLocks noChangeShapeType="1"/>
          </p:cNvSpPr>
          <p:nvPr/>
        </p:nvSpPr>
        <p:spPr bwMode="auto">
          <a:xfrm>
            <a:off x="8245475" y="346868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4" name="Rectangle 29"/>
          <p:cNvSpPr>
            <a:spLocks noChangeArrowheads="1"/>
          </p:cNvSpPr>
          <p:nvPr/>
        </p:nvSpPr>
        <p:spPr bwMode="auto">
          <a:xfrm>
            <a:off x="760413" y="3368675"/>
            <a:ext cx="957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(flatten L)</a:t>
            </a:r>
          </a:p>
        </p:txBody>
      </p:sp>
      <p:sp>
        <p:nvSpPr>
          <p:cNvPr id="5145" name="Rectangle 30"/>
          <p:cNvSpPr>
            <a:spLocks noChangeArrowheads="1"/>
          </p:cNvSpPr>
          <p:nvPr/>
        </p:nvSpPr>
        <p:spPr bwMode="auto">
          <a:xfrm>
            <a:off x="609600" y="590550"/>
            <a:ext cx="1246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(append L M)</a:t>
            </a:r>
          </a:p>
        </p:txBody>
      </p:sp>
      <p:sp>
        <p:nvSpPr>
          <p:cNvPr id="5146" name="Rectangle 31"/>
          <p:cNvSpPr>
            <a:spLocks noChangeArrowheads="1"/>
          </p:cNvSpPr>
          <p:nvPr/>
        </p:nvSpPr>
        <p:spPr bwMode="auto">
          <a:xfrm>
            <a:off x="5613400" y="231775"/>
            <a:ext cx="10175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(reverse L)</a:t>
            </a:r>
          </a:p>
        </p:txBody>
      </p:sp>
      <p:sp>
        <p:nvSpPr>
          <p:cNvPr id="5147" name="Text Box 8"/>
          <p:cNvSpPr txBox="1">
            <a:spLocks noChangeArrowheads="1"/>
          </p:cNvSpPr>
          <p:nvPr/>
        </p:nvSpPr>
        <p:spPr bwMode="auto">
          <a:xfrm>
            <a:off x="4651375" y="1100138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(reverse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</a:t>
            </a:r>
            <a:endParaRPr lang="en-US" altLang="en-US" sz="1600" b="0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1905000" y="53022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what Python would call 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L+M</a:t>
            </a:r>
            <a:endParaRPr lang="en-US" altLang="en-US" sz="1200" b="0">
              <a:solidFill>
                <a:srgbClr val="090BF3"/>
              </a:solidFill>
              <a:cs typeface="Courier New" pitchFamily="49" charset="0"/>
            </a:endParaRPr>
          </a:p>
        </p:txBody>
      </p:sp>
      <p:sp>
        <p:nvSpPr>
          <p:cNvPr id="5149" name="Rectangle 32"/>
          <p:cNvSpPr>
            <a:spLocks noChangeArrowheads="1"/>
          </p:cNvSpPr>
          <p:nvPr/>
        </p:nvSpPr>
        <p:spPr bwMode="auto">
          <a:xfrm>
            <a:off x="100013" y="1020763"/>
            <a:ext cx="2193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</a:rPr>
              <a:t>Hint:  </a:t>
            </a:r>
            <a:r>
              <a:rPr lang="en-US" altLang="en-US" sz="1200" b="0">
                <a:solidFill>
                  <a:srgbClr val="000000"/>
                </a:solidFill>
              </a:rPr>
              <a:t>only recurse on L, not M!</a:t>
            </a:r>
          </a:p>
        </p:txBody>
      </p:sp>
      <p:sp>
        <p:nvSpPr>
          <p:cNvPr id="5150" name="Rectangle 35"/>
          <p:cNvSpPr>
            <a:spLocks noChangeArrowheads="1"/>
          </p:cNvSpPr>
          <p:nvPr/>
        </p:nvSpPr>
        <p:spPr bwMode="auto">
          <a:xfrm>
            <a:off x="5238750" y="3375025"/>
            <a:ext cx="684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(fib N)</a:t>
            </a:r>
          </a:p>
        </p:txBody>
      </p:sp>
      <p:sp>
        <p:nvSpPr>
          <p:cNvPr id="5151" name="Rectangle 28"/>
          <p:cNvSpPr>
            <a:spLocks noChangeArrowheads="1"/>
          </p:cNvSpPr>
          <p:nvPr/>
        </p:nvSpPr>
        <p:spPr bwMode="auto">
          <a:xfrm>
            <a:off x="5926138" y="3313113"/>
            <a:ext cx="1503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the Nth fibonacci number, from 0</a:t>
            </a:r>
          </a:p>
        </p:txBody>
      </p:sp>
      <p:sp>
        <p:nvSpPr>
          <p:cNvPr id="5152" name="Rectangle 34"/>
          <p:cNvSpPr>
            <a:spLocks noChangeArrowheads="1"/>
          </p:cNvSpPr>
          <p:nvPr/>
        </p:nvSpPr>
        <p:spPr bwMode="auto">
          <a:xfrm>
            <a:off x="7581900" y="3490913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1)</a:t>
            </a:r>
          </a:p>
        </p:txBody>
      </p:sp>
      <p:sp>
        <p:nvSpPr>
          <p:cNvPr id="5153" name="Rectangle 36"/>
          <p:cNvSpPr>
            <a:spLocks noChangeArrowheads="1"/>
          </p:cNvSpPr>
          <p:nvPr/>
        </p:nvSpPr>
        <p:spPr bwMode="auto">
          <a:xfrm>
            <a:off x="8618538" y="3497263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1</a:t>
            </a:r>
          </a:p>
        </p:txBody>
      </p:sp>
      <p:sp>
        <p:nvSpPr>
          <p:cNvPr id="5154" name="Line 38"/>
          <p:cNvSpPr>
            <a:spLocks noChangeShapeType="1"/>
          </p:cNvSpPr>
          <p:nvPr/>
        </p:nvSpPr>
        <p:spPr bwMode="auto">
          <a:xfrm>
            <a:off x="8245475" y="3648075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5" name="Rectangle 34"/>
          <p:cNvSpPr>
            <a:spLocks noChangeArrowheads="1"/>
          </p:cNvSpPr>
          <p:nvPr/>
        </p:nvSpPr>
        <p:spPr bwMode="auto">
          <a:xfrm>
            <a:off x="7580313" y="3678238"/>
            <a:ext cx="620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2)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8615363" y="3686175"/>
            <a:ext cx="271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2</a:t>
            </a:r>
          </a:p>
        </p:txBody>
      </p:sp>
      <p:sp>
        <p:nvSpPr>
          <p:cNvPr id="5157" name="Line 38"/>
          <p:cNvSpPr>
            <a:spLocks noChangeShapeType="1"/>
          </p:cNvSpPr>
          <p:nvPr/>
        </p:nvSpPr>
        <p:spPr bwMode="auto">
          <a:xfrm>
            <a:off x="8243888" y="383698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8245475" y="383698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9" name="Rectangle 34"/>
          <p:cNvSpPr>
            <a:spLocks noChangeArrowheads="1"/>
          </p:cNvSpPr>
          <p:nvPr/>
        </p:nvSpPr>
        <p:spPr bwMode="auto">
          <a:xfrm>
            <a:off x="7580313" y="3867150"/>
            <a:ext cx="620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3)</a:t>
            </a:r>
          </a:p>
        </p:txBody>
      </p:sp>
      <p:sp>
        <p:nvSpPr>
          <p:cNvPr id="5160" name="Rectangle 36"/>
          <p:cNvSpPr>
            <a:spLocks noChangeArrowheads="1"/>
          </p:cNvSpPr>
          <p:nvPr/>
        </p:nvSpPr>
        <p:spPr bwMode="auto">
          <a:xfrm>
            <a:off x="8615363" y="3875088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3</a:t>
            </a:r>
          </a:p>
        </p:txBody>
      </p:sp>
      <p:sp>
        <p:nvSpPr>
          <p:cNvPr id="5161" name="Line 38"/>
          <p:cNvSpPr>
            <a:spLocks noChangeShapeType="1"/>
          </p:cNvSpPr>
          <p:nvPr/>
        </p:nvSpPr>
        <p:spPr bwMode="auto">
          <a:xfrm>
            <a:off x="8243888" y="40243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62" name="Line 38"/>
          <p:cNvSpPr>
            <a:spLocks noChangeShapeType="1"/>
          </p:cNvSpPr>
          <p:nvPr/>
        </p:nvSpPr>
        <p:spPr bwMode="auto">
          <a:xfrm>
            <a:off x="8245475" y="40243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63" name="Rectangle 34"/>
          <p:cNvSpPr>
            <a:spLocks noChangeArrowheads="1"/>
          </p:cNvSpPr>
          <p:nvPr/>
        </p:nvSpPr>
        <p:spPr bwMode="auto">
          <a:xfrm>
            <a:off x="7580313" y="4056063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4)</a:t>
            </a:r>
          </a:p>
        </p:txBody>
      </p:sp>
      <p:sp>
        <p:nvSpPr>
          <p:cNvPr id="5164" name="Rectangle 36"/>
          <p:cNvSpPr>
            <a:spLocks noChangeArrowheads="1"/>
          </p:cNvSpPr>
          <p:nvPr/>
        </p:nvSpPr>
        <p:spPr bwMode="auto">
          <a:xfrm>
            <a:off x="8615363" y="4064000"/>
            <a:ext cx="271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5</a:t>
            </a:r>
          </a:p>
        </p:txBody>
      </p:sp>
      <p:sp>
        <p:nvSpPr>
          <p:cNvPr id="5165" name="Line 38"/>
          <p:cNvSpPr>
            <a:spLocks noChangeShapeType="1"/>
          </p:cNvSpPr>
          <p:nvPr/>
        </p:nvSpPr>
        <p:spPr bwMode="auto">
          <a:xfrm>
            <a:off x="8243888" y="4213225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66" name="Line 38"/>
          <p:cNvSpPr>
            <a:spLocks noChangeShapeType="1"/>
          </p:cNvSpPr>
          <p:nvPr/>
        </p:nvSpPr>
        <p:spPr bwMode="auto">
          <a:xfrm>
            <a:off x="8250238" y="4203700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67" name="Rectangle 34"/>
          <p:cNvSpPr>
            <a:spLocks noChangeArrowheads="1"/>
          </p:cNvSpPr>
          <p:nvPr/>
        </p:nvSpPr>
        <p:spPr bwMode="auto">
          <a:xfrm>
            <a:off x="7583488" y="4235450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(fib  5)</a:t>
            </a:r>
          </a:p>
        </p:txBody>
      </p:sp>
      <p:sp>
        <p:nvSpPr>
          <p:cNvPr id="5168" name="Rectangle 36"/>
          <p:cNvSpPr>
            <a:spLocks noChangeArrowheads="1"/>
          </p:cNvSpPr>
          <p:nvPr/>
        </p:nvSpPr>
        <p:spPr bwMode="auto">
          <a:xfrm>
            <a:off x="8620125" y="4243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latin typeface="Arial" pitchFamily="34" charset="0"/>
              </a:rPr>
              <a:t>8</a:t>
            </a:r>
          </a:p>
        </p:txBody>
      </p:sp>
      <p:sp>
        <p:nvSpPr>
          <p:cNvPr id="5169" name="Line 38"/>
          <p:cNvSpPr>
            <a:spLocks noChangeShapeType="1"/>
          </p:cNvSpPr>
          <p:nvPr/>
        </p:nvSpPr>
        <p:spPr bwMode="auto">
          <a:xfrm>
            <a:off x="8248650" y="43926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70" name="Rectangle 36"/>
          <p:cNvSpPr>
            <a:spLocks noChangeArrowheads="1"/>
          </p:cNvSpPr>
          <p:nvPr/>
        </p:nvSpPr>
        <p:spPr bwMode="auto">
          <a:xfrm>
            <a:off x="7688263" y="4508500"/>
            <a:ext cx="121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latin typeface="Arial" pitchFamily="34" charset="0"/>
              </a:rPr>
              <a:t>each is the sum of the previous two...</a:t>
            </a:r>
          </a:p>
        </p:txBody>
      </p:sp>
      <p:sp>
        <p:nvSpPr>
          <p:cNvPr id="5171" name="Rectangle 50"/>
          <p:cNvSpPr>
            <a:spLocks noChangeArrowheads="1"/>
          </p:cNvSpPr>
          <p:nvPr/>
        </p:nvSpPr>
        <p:spPr bwMode="auto">
          <a:xfrm>
            <a:off x="100013" y="1258888"/>
            <a:ext cx="418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/>
              <a:t>Try</a:t>
            </a:r>
            <a:r>
              <a:rPr lang="en-US" altLang="en-US" sz="1200" b="0"/>
              <a:t> this idea:      '(1 2 3) + '(4 5)  ==  (cons  1  '(2 3) + '(4 5) )</a:t>
            </a:r>
            <a:endParaRPr lang="en-US" altLang="en-US"/>
          </a:p>
        </p:txBody>
      </p:sp>
      <p:sp>
        <p:nvSpPr>
          <p:cNvPr id="5172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6863" y="3754438"/>
            <a:ext cx="4762" cy="7937"/>
          </a:xfrm>
          <a:custGeom>
            <a:avLst/>
            <a:gdLst>
              <a:gd name="T0" fmla="*/ 2147483647 w 14"/>
              <a:gd name="T1" fmla="*/ 2147483647 h 22"/>
              <a:gd name="T2" fmla="*/ 0 w 14"/>
              <a:gd name="T3" fmla="*/ 2147483647 h 22"/>
              <a:gd name="T4" fmla="*/ 0 60000 65536"/>
              <a:gd name="T5" fmla="*/ 0 60000 65536"/>
              <a:gd name="T6" fmla="*/ 0 w 14"/>
              <a:gd name="T7" fmla="*/ 0 h 22"/>
              <a:gd name="T8" fmla="*/ 14 w 14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22" extrusionOk="0">
                <a:moveTo>
                  <a:pt x="13" y="21"/>
                </a:moveTo>
                <a:cubicBezTo>
                  <a:pt x="9" y="9"/>
                  <a:pt x="8" y="5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Rectangle 31"/>
          <p:cNvSpPr>
            <a:spLocks noChangeArrowheads="1"/>
          </p:cNvSpPr>
          <p:nvPr/>
        </p:nvSpPr>
        <p:spPr bwMode="auto">
          <a:xfrm>
            <a:off x="6156325" y="620713"/>
            <a:ext cx="1616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cs typeface="Times New Roman" pitchFamily="18" charset="0"/>
              </a:rPr>
              <a:t>( </a:t>
            </a:r>
            <a:r>
              <a:rPr lang="en-US" altLang="en-US" sz="1200" b="0">
                <a:cs typeface="Times New Roman" pitchFamily="18" charset="0"/>
              </a:rPr>
              <a:t>reverse   '(1 2 (3 4)) </a:t>
            </a:r>
            <a:r>
              <a:rPr lang="en-US" altLang="en-US" sz="1500">
                <a:cs typeface="Times New Roman" pitchFamily="18" charset="0"/>
              </a:rPr>
              <a:t>)</a:t>
            </a:r>
          </a:p>
        </p:txBody>
      </p:sp>
      <p:sp>
        <p:nvSpPr>
          <p:cNvPr id="5174" name="Rectangle 33"/>
          <p:cNvSpPr>
            <a:spLocks noChangeArrowheads="1"/>
          </p:cNvSpPr>
          <p:nvPr/>
        </p:nvSpPr>
        <p:spPr bwMode="auto">
          <a:xfrm>
            <a:off x="8229600" y="642938"/>
            <a:ext cx="8397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cs typeface="Times New Roman" pitchFamily="18" charset="0"/>
              </a:rPr>
              <a:t>'((3 4) 2 1)</a:t>
            </a:r>
          </a:p>
        </p:txBody>
      </p:sp>
      <p:sp>
        <p:nvSpPr>
          <p:cNvPr id="5175" name="Line 37"/>
          <p:cNvSpPr>
            <a:spLocks noChangeShapeType="1"/>
          </p:cNvSpPr>
          <p:nvPr/>
        </p:nvSpPr>
        <p:spPr bwMode="auto">
          <a:xfrm>
            <a:off x="7854950" y="781050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76" name="Rectangle 32"/>
          <p:cNvSpPr>
            <a:spLocks noChangeArrowheads="1"/>
          </p:cNvSpPr>
          <p:nvPr/>
        </p:nvSpPr>
        <p:spPr bwMode="auto">
          <a:xfrm>
            <a:off x="5700713" y="642938"/>
            <a:ext cx="471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8800" y="1178640"/>
              <a:ext cx="7956720" cy="183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440" y="1169280"/>
                <a:ext cx="7975440" cy="18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04800" y="85725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0" i="1">
                <a:solidFill>
                  <a:srgbClr val="000000"/>
                </a:solidFill>
              </a:rPr>
              <a:t>from the Quiz…</a:t>
            </a:r>
            <a:endParaRPr lang="en-US" altLang="en-US" sz="2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36513" y="1428750"/>
            <a:ext cx="44307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(define (append L M)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M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(cons (first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     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append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(rest L) M))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... 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</a:t>
            </a:r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565150" y="4524375"/>
            <a:ext cx="45180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(define (flatten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(if (null? L) 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'()  ;; or L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(if (not (list? L))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(list L) 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(append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flatten</a:t>
            </a:r>
            <a:r>
              <a:rPr lang="en-US" altLang="en-US" sz="160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(first L))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       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flatten</a:t>
            </a:r>
            <a:r>
              <a:rPr lang="en-US" altLang="en-US" sz="160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(rest L)))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 ...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</a:t>
            </a:r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5840413" y="5138738"/>
            <a:ext cx="31115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(define (fib N)</a:t>
            </a:r>
          </a:p>
          <a:p>
            <a:pPr algn="l">
              <a:lnSpc>
                <a:spcPct val="50000"/>
              </a:lnSpc>
            </a:pPr>
            <a:r>
              <a:rPr lang="en-US" altLang="en-US" sz="1600" b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(if (&lt; N 2)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1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(+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fib</a:t>
            </a:r>
            <a:r>
              <a:rPr lang="en-US" altLang="en-US" sz="160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(- N 1))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  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fib</a:t>
            </a:r>
            <a:r>
              <a:rPr lang="en-US" altLang="en-US" sz="160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(- N 2))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...</a:t>
            </a:r>
          </a:p>
        </p:txBody>
      </p:sp>
      <p:sp>
        <p:nvSpPr>
          <p:cNvPr id="6150" name="Line 19"/>
          <p:cNvSpPr>
            <a:spLocks noChangeShapeType="1"/>
          </p:cNvSpPr>
          <p:nvPr/>
        </p:nvSpPr>
        <p:spPr bwMode="auto">
          <a:xfrm>
            <a:off x="304800" y="3167063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Oval 23"/>
          <p:cNvSpPr>
            <a:spLocks noChangeArrowheads="1"/>
          </p:cNvSpPr>
          <p:nvPr/>
        </p:nvSpPr>
        <p:spPr bwMode="auto">
          <a:xfrm>
            <a:off x="104775" y="758825"/>
            <a:ext cx="371475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152" name="Oval 24"/>
          <p:cNvSpPr>
            <a:spLocks noChangeArrowheads="1"/>
          </p:cNvSpPr>
          <p:nvPr/>
        </p:nvSpPr>
        <p:spPr bwMode="auto">
          <a:xfrm>
            <a:off x="5192713" y="173038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153" name="Oval 25"/>
          <p:cNvSpPr>
            <a:spLocks noChangeArrowheads="1"/>
          </p:cNvSpPr>
          <p:nvPr/>
        </p:nvSpPr>
        <p:spPr bwMode="auto">
          <a:xfrm>
            <a:off x="123825" y="3319463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154" name="Oval 26"/>
          <p:cNvSpPr>
            <a:spLocks noChangeArrowheads="1"/>
          </p:cNvSpPr>
          <p:nvPr/>
        </p:nvSpPr>
        <p:spPr bwMode="auto">
          <a:xfrm>
            <a:off x="6021388" y="3400425"/>
            <a:ext cx="412750" cy="431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C0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6155" name="Line 27"/>
          <p:cNvSpPr>
            <a:spLocks noChangeShapeType="1"/>
          </p:cNvSpPr>
          <p:nvPr/>
        </p:nvSpPr>
        <p:spPr bwMode="auto">
          <a:xfrm>
            <a:off x="4570413" y="600075"/>
            <a:ext cx="0" cy="2427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6569075" y="1524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L, but with its (top-level) elements reversed</a:t>
            </a:r>
          </a:p>
        </p:txBody>
      </p:sp>
      <p:sp>
        <p:nvSpPr>
          <p:cNvPr id="6157" name="Rectangle 29"/>
          <p:cNvSpPr>
            <a:spLocks noChangeArrowheads="1"/>
          </p:cNvSpPr>
          <p:nvPr/>
        </p:nvSpPr>
        <p:spPr bwMode="auto">
          <a:xfrm>
            <a:off x="1908175" y="3281363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L, but with all internal nesting flattened!</a:t>
            </a:r>
          </a:p>
        </p:txBody>
      </p:sp>
      <p:sp>
        <p:nvSpPr>
          <p:cNvPr id="6158" name="Rectangle 30"/>
          <p:cNvSpPr>
            <a:spLocks noChangeArrowheads="1"/>
          </p:cNvSpPr>
          <p:nvPr/>
        </p:nvSpPr>
        <p:spPr bwMode="auto">
          <a:xfrm>
            <a:off x="4370388" y="2928938"/>
            <a:ext cx="1425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i="1">
                <a:solidFill>
                  <a:srgbClr val="008000"/>
                </a:solidFill>
              </a:rPr>
              <a:t>Big-O ?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6159" name="Rectangle 34"/>
          <p:cNvSpPr>
            <a:spLocks noChangeArrowheads="1"/>
          </p:cNvSpPr>
          <p:nvPr/>
        </p:nvSpPr>
        <p:spPr bwMode="auto">
          <a:xfrm>
            <a:off x="7297738" y="3321050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0)</a:t>
            </a:r>
          </a:p>
        </p:txBody>
      </p:sp>
      <p:sp>
        <p:nvSpPr>
          <p:cNvPr id="6160" name="Rectangle 36"/>
          <p:cNvSpPr>
            <a:spLocks noChangeArrowheads="1"/>
          </p:cNvSpPr>
          <p:nvPr/>
        </p:nvSpPr>
        <p:spPr bwMode="auto">
          <a:xfrm>
            <a:off x="8334375" y="3327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>
            <a:off x="7961313" y="34782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2" name="Rectangle 29"/>
          <p:cNvSpPr>
            <a:spLocks noChangeArrowheads="1"/>
          </p:cNvSpPr>
          <p:nvPr/>
        </p:nvSpPr>
        <p:spPr bwMode="auto">
          <a:xfrm>
            <a:off x="760413" y="3368675"/>
            <a:ext cx="957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(flatten L)</a:t>
            </a:r>
          </a:p>
        </p:txBody>
      </p:sp>
      <p:sp>
        <p:nvSpPr>
          <p:cNvPr id="6163" name="Rectangle 30"/>
          <p:cNvSpPr>
            <a:spLocks noChangeArrowheads="1"/>
          </p:cNvSpPr>
          <p:nvPr/>
        </p:nvSpPr>
        <p:spPr bwMode="auto">
          <a:xfrm>
            <a:off x="609600" y="812800"/>
            <a:ext cx="1246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(append L M)</a:t>
            </a:r>
          </a:p>
        </p:txBody>
      </p:sp>
      <p:sp>
        <p:nvSpPr>
          <p:cNvPr id="6164" name="Rectangle 31"/>
          <p:cNvSpPr>
            <a:spLocks noChangeArrowheads="1"/>
          </p:cNvSpPr>
          <p:nvPr/>
        </p:nvSpPr>
        <p:spPr bwMode="auto">
          <a:xfrm>
            <a:off x="5613400" y="231775"/>
            <a:ext cx="10175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(reverse L)</a:t>
            </a:r>
          </a:p>
        </p:txBody>
      </p:sp>
      <p:sp>
        <p:nvSpPr>
          <p:cNvPr id="6165" name="Text Box 8"/>
          <p:cNvSpPr txBox="1">
            <a:spLocks noChangeArrowheads="1"/>
          </p:cNvSpPr>
          <p:nvPr/>
        </p:nvSpPr>
        <p:spPr bwMode="auto">
          <a:xfrm>
            <a:off x="4695825" y="1296988"/>
            <a:ext cx="4410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(define (reverse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L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(append (</a:t>
            </a:r>
            <a:r>
              <a:rPr lang="en-US" altLang="en-US" sz="1600">
                <a:solidFill>
                  <a:srgbClr val="FF0000"/>
                </a:solidFill>
                <a:latin typeface="Courier New" pitchFamily="49" charset="0"/>
              </a:rPr>
              <a:t>reverse</a:t>
            </a: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(rest L))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        (list (first L))</a:t>
            </a:r>
            <a:r>
              <a:rPr lang="en-US" altLang="en-US" sz="1600">
                <a:solidFill>
                  <a:srgbClr val="000000"/>
                </a:solidFill>
                <a:cs typeface="Times New Roman" pitchFamily="18" charset="0"/>
              </a:rPr>
              <a:t>... 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6166" name="Rectangle 28"/>
          <p:cNvSpPr>
            <a:spLocks noChangeArrowheads="1"/>
          </p:cNvSpPr>
          <p:nvPr/>
        </p:nvSpPr>
        <p:spPr bwMode="auto">
          <a:xfrm>
            <a:off x="1905000" y="75247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should return a list identical to what Python would call 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L+M</a:t>
            </a:r>
            <a:endParaRPr lang="en-US" altLang="en-US" sz="1200" b="0">
              <a:solidFill>
                <a:srgbClr val="090BF3"/>
              </a:solidFill>
              <a:cs typeface="Courier New" pitchFamily="49" charset="0"/>
            </a:endParaRPr>
          </a:p>
        </p:txBody>
      </p:sp>
      <p:sp>
        <p:nvSpPr>
          <p:cNvPr id="6167" name="Rectangle 35"/>
          <p:cNvSpPr>
            <a:spLocks noChangeArrowheads="1"/>
          </p:cNvSpPr>
          <p:nvPr/>
        </p:nvSpPr>
        <p:spPr bwMode="auto">
          <a:xfrm>
            <a:off x="6477000" y="3429000"/>
            <a:ext cx="684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  <a:latin typeface="Calibri" pitchFamily="34" charset="0"/>
              </a:rPr>
              <a:t>(fib N)</a:t>
            </a:r>
          </a:p>
        </p:txBody>
      </p:sp>
      <p:sp>
        <p:nvSpPr>
          <p:cNvPr id="6168" name="Rectangle 28"/>
          <p:cNvSpPr>
            <a:spLocks noChangeArrowheads="1"/>
          </p:cNvSpPr>
          <p:nvPr/>
        </p:nvSpPr>
        <p:spPr bwMode="auto">
          <a:xfrm>
            <a:off x="5930900" y="3933825"/>
            <a:ext cx="150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90BF3"/>
                </a:solidFill>
              </a:rPr>
              <a:t>the Nth fibonacci number, from 0</a:t>
            </a:r>
          </a:p>
        </p:txBody>
      </p:sp>
      <p:sp>
        <p:nvSpPr>
          <p:cNvPr id="6169" name="Rectangle 34"/>
          <p:cNvSpPr>
            <a:spLocks noChangeArrowheads="1"/>
          </p:cNvSpPr>
          <p:nvPr/>
        </p:nvSpPr>
        <p:spPr bwMode="auto">
          <a:xfrm>
            <a:off x="7297738" y="3500438"/>
            <a:ext cx="620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1)</a:t>
            </a:r>
          </a:p>
        </p:txBody>
      </p:sp>
      <p:sp>
        <p:nvSpPr>
          <p:cNvPr id="6170" name="Rectangle 36"/>
          <p:cNvSpPr>
            <a:spLocks noChangeArrowheads="1"/>
          </p:cNvSpPr>
          <p:nvPr/>
        </p:nvSpPr>
        <p:spPr bwMode="auto">
          <a:xfrm>
            <a:off x="8334375" y="350678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171" name="Line 38"/>
          <p:cNvSpPr>
            <a:spLocks noChangeShapeType="1"/>
          </p:cNvSpPr>
          <p:nvPr/>
        </p:nvSpPr>
        <p:spPr bwMode="auto">
          <a:xfrm>
            <a:off x="7961313" y="3657600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2" name="Rectangle 34"/>
          <p:cNvSpPr>
            <a:spLocks noChangeArrowheads="1"/>
          </p:cNvSpPr>
          <p:nvPr/>
        </p:nvSpPr>
        <p:spPr bwMode="auto">
          <a:xfrm>
            <a:off x="7296150" y="3687763"/>
            <a:ext cx="620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2)</a:t>
            </a:r>
          </a:p>
        </p:txBody>
      </p:sp>
      <p:sp>
        <p:nvSpPr>
          <p:cNvPr id="6173" name="Rectangle 36"/>
          <p:cNvSpPr>
            <a:spLocks noChangeArrowheads="1"/>
          </p:cNvSpPr>
          <p:nvPr/>
        </p:nvSpPr>
        <p:spPr bwMode="auto">
          <a:xfrm>
            <a:off x="8331200" y="3695700"/>
            <a:ext cx="271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174" name="Line 38"/>
          <p:cNvSpPr>
            <a:spLocks noChangeShapeType="1"/>
          </p:cNvSpPr>
          <p:nvPr/>
        </p:nvSpPr>
        <p:spPr bwMode="auto">
          <a:xfrm>
            <a:off x="7959725" y="38465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5" name="Line 38"/>
          <p:cNvSpPr>
            <a:spLocks noChangeShapeType="1"/>
          </p:cNvSpPr>
          <p:nvPr/>
        </p:nvSpPr>
        <p:spPr bwMode="auto">
          <a:xfrm>
            <a:off x="7961313" y="3846513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6" name="Rectangle 34"/>
          <p:cNvSpPr>
            <a:spLocks noChangeArrowheads="1"/>
          </p:cNvSpPr>
          <p:nvPr/>
        </p:nvSpPr>
        <p:spPr bwMode="auto">
          <a:xfrm>
            <a:off x="7296150" y="3876675"/>
            <a:ext cx="620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3)</a:t>
            </a:r>
          </a:p>
        </p:txBody>
      </p:sp>
      <p:sp>
        <p:nvSpPr>
          <p:cNvPr id="6177" name="Rectangle 36"/>
          <p:cNvSpPr>
            <a:spLocks noChangeArrowheads="1"/>
          </p:cNvSpPr>
          <p:nvPr/>
        </p:nvSpPr>
        <p:spPr bwMode="auto">
          <a:xfrm>
            <a:off x="8331200" y="3884613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7959725" y="403383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9" name="Line 38"/>
          <p:cNvSpPr>
            <a:spLocks noChangeShapeType="1"/>
          </p:cNvSpPr>
          <p:nvPr/>
        </p:nvSpPr>
        <p:spPr bwMode="auto">
          <a:xfrm>
            <a:off x="7961313" y="403383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0" name="Rectangle 34"/>
          <p:cNvSpPr>
            <a:spLocks noChangeArrowheads="1"/>
          </p:cNvSpPr>
          <p:nvPr/>
        </p:nvSpPr>
        <p:spPr bwMode="auto">
          <a:xfrm>
            <a:off x="7296150" y="4065588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4)</a:t>
            </a:r>
          </a:p>
        </p:txBody>
      </p:sp>
      <p:sp>
        <p:nvSpPr>
          <p:cNvPr id="6181" name="Rectangle 36"/>
          <p:cNvSpPr>
            <a:spLocks noChangeArrowheads="1"/>
          </p:cNvSpPr>
          <p:nvPr/>
        </p:nvSpPr>
        <p:spPr bwMode="auto">
          <a:xfrm>
            <a:off x="8331200" y="4073525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7959725" y="4222750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3" name="Line 38"/>
          <p:cNvSpPr>
            <a:spLocks noChangeShapeType="1"/>
          </p:cNvSpPr>
          <p:nvPr/>
        </p:nvSpPr>
        <p:spPr bwMode="auto">
          <a:xfrm>
            <a:off x="7966075" y="4213225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4" name="Rectangle 34"/>
          <p:cNvSpPr>
            <a:spLocks noChangeArrowheads="1"/>
          </p:cNvSpPr>
          <p:nvPr/>
        </p:nvSpPr>
        <p:spPr bwMode="auto">
          <a:xfrm>
            <a:off x="7299325" y="4244975"/>
            <a:ext cx="62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(fib  5)</a:t>
            </a:r>
          </a:p>
        </p:txBody>
      </p:sp>
      <p:sp>
        <p:nvSpPr>
          <p:cNvPr id="6185" name="Rectangle 36"/>
          <p:cNvSpPr>
            <a:spLocks noChangeArrowheads="1"/>
          </p:cNvSpPr>
          <p:nvPr/>
        </p:nvSpPr>
        <p:spPr bwMode="auto">
          <a:xfrm>
            <a:off x="8335963" y="425291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6186" name="Line 38"/>
          <p:cNvSpPr>
            <a:spLocks noChangeShapeType="1"/>
          </p:cNvSpPr>
          <p:nvPr/>
        </p:nvSpPr>
        <p:spPr bwMode="auto">
          <a:xfrm>
            <a:off x="7964488" y="4402138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7" name="Rectangle 36"/>
          <p:cNvSpPr>
            <a:spLocks noChangeArrowheads="1"/>
          </p:cNvSpPr>
          <p:nvPr/>
        </p:nvSpPr>
        <p:spPr bwMode="auto">
          <a:xfrm>
            <a:off x="7404100" y="4518025"/>
            <a:ext cx="121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0">
                <a:solidFill>
                  <a:srgbClr val="000000"/>
                </a:solidFill>
                <a:latin typeface="Arial" pitchFamily="34" charset="0"/>
              </a:rPr>
              <a:t>each is the sum of the previous two...</a:t>
            </a:r>
          </a:p>
        </p:txBody>
      </p:sp>
      <p:sp>
        <p:nvSpPr>
          <p:cNvPr id="6188" name="Line 27"/>
          <p:cNvSpPr>
            <a:spLocks noChangeShapeType="1"/>
          </p:cNvSpPr>
          <p:nvPr/>
        </p:nvSpPr>
        <p:spPr bwMode="auto">
          <a:xfrm>
            <a:off x="5668963" y="3346450"/>
            <a:ext cx="0" cy="327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9" name="Rectangle 31"/>
          <p:cNvSpPr>
            <a:spLocks noChangeArrowheads="1"/>
          </p:cNvSpPr>
          <p:nvPr/>
        </p:nvSpPr>
        <p:spPr bwMode="auto">
          <a:xfrm>
            <a:off x="1217613" y="3740150"/>
            <a:ext cx="1914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cs typeface="Times New Roman" pitchFamily="18" charset="0"/>
              </a:rPr>
              <a:t>(</a:t>
            </a:r>
            <a:r>
              <a:rPr lang="en-US" altLang="en-US" sz="1200" b="0">
                <a:cs typeface="Times New Roman" pitchFamily="18" charset="0"/>
              </a:rPr>
              <a:t>flatten   '(1 (2 3 (4)) (5 6))</a:t>
            </a:r>
            <a:r>
              <a:rPr lang="en-US" altLang="en-US" sz="1500">
                <a:cs typeface="Times New Roman" pitchFamily="18" charset="0"/>
              </a:rPr>
              <a:t>)</a:t>
            </a:r>
          </a:p>
        </p:txBody>
      </p:sp>
      <p:sp>
        <p:nvSpPr>
          <p:cNvPr id="6190" name="Rectangle 32"/>
          <p:cNvSpPr>
            <a:spLocks noChangeArrowheads="1"/>
          </p:cNvSpPr>
          <p:nvPr/>
        </p:nvSpPr>
        <p:spPr bwMode="auto">
          <a:xfrm>
            <a:off x="766763" y="3762375"/>
            <a:ext cx="4714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</a:rPr>
              <a:t>E.g.,</a:t>
            </a:r>
          </a:p>
        </p:txBody>
      </p:sp>
      <p:sp>
        <p:nvSpPr>
          <p:cNvPr id="6191" name="Rectangle 33"/>
          <p:cNvSpPr>
            <a:spLocks noChangeArrowheads="1"/>
          </p:cNvSpPr>
          <p:nvPr/>
        </p:nvSpPr>
        <p:spPr bwMode="auto">
          <a:xfrm>
            <a:off x="3603625" y="3763963"/>
            <a:ext cx="96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cs typeface="Times New Roman" pitchFamily="18" charset="0"/>
              </a:rPr>
              <a:t>'(1 2 3 4 5 6)</a:t>
            </a:r>
          </a:p>
        </p:txBody>
      </p:sp>
      <p:sp>
        <p:nvSpPr>
          <p:cNvPr id="6192" name="Line 37"/>
          <p:cNvSpPr>
            <a:spLocks noChangeShapeType="1"/>
          </p:cNvSpPr>
          <p:nvPr/>
        </p:nvSpPr>
        <p:spPr bwMode="auto">
          <a:xfrm>
            <a:off x="3236913" y="3902075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3" name="Rectangle 31"/>
          <p:cNvSpPr>
            <a:spLocks noChangeArrowheads="1"/>
          </p:cNvSpPr>
          <p:nvPr/>
        </p:nvSpPr>
        <p:spPr bwMode="auto">
          <a:xfrm>
            <a:off x="6156325" y="620713"/>
            <a:ext cx="1616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>
                <a:cs typeface="Times New Roman" pitchFamily="18" charset="0"/>
              </a:rPr>
              <a:t>( </a:t>
            </a:r>
            <a:r>
              <a:rPr lang="en-US" altLang="en-US" sz="1200" b="0">
                <a:cs typeface="Times New Roman" pitchFamily="18" charset="0"/>
              </a:rPr>
              <a:t>reverse   '(1 2 (3 4)) </a:t>
            </a:r>
            <a:r>
              <a:rPr lang="en-US" altLang="en-US" sz="1500">
                <a:cs typeface="Times New Roman" pitchFamily="18" charset="0"/>
              </a:rPr>
              <a:t>)</a:t>
            </a:r>
          </a:p>
        </p:txBody>
      </p:sp>
      <p:sp>
        <p:nvSpPr>
          <p:cNvPr id="6194" name="Rectangle 33"/>
          <p:cNvSpPr>
            <a:spLocks noChangeArrowheads="1"/>
          </p:cNvSpPr>
          <p:nvPr/>
        </p:nvSpPr>
        <p:spPr bwMode="auto">
          <a:xfrm>
            <a:off x="8229600" y="642938"/>
            <a:ext cx="8397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cs typeface="Times New Roman" pitchFamily="18" charset="0"/>
              </a:rPr>
              <a:t>'((3 4) 2 1)</a:t>
            </a:r>
          </a:p>
        </p:txBody>
      </p:sp>
      <p:sp>
        <p:nvSpPr>
          <p:cNvPr id="6195" name="Line 37"/>
          <p:cNvSpPr>
            <a:spLocks noChangeShapeType="1"/>
          </p:cNvSpPr>
          <p:nvPr/>
        </p:nvSpPr>
        <p:spPr bwMode="auto">
          <a:xfrm>
            <a:off x="7854950" y="781050"/>
            <a:ext cx="2984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6" name="Rectangle 32"/>
          <p:cNvSpPr>
            <a:spLocks noChangeArrowheads="1"/>
          </p:cNvSpPr>
          <p:nvPr/>
        </p:nvSpPr>
        <p:spPr bwMode="auto">
          <a:xfrm>
            <a:off x="5700713" y="642938"/>
            <a:ext cx="471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89440" y="982440"/>
              <a:ext cx="6563880" cy="500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080" y="973080"/>
                <a:ext cx="6582600" cy="50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3382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2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3795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Assignment vs. binding</a:t>
            </a:r>
            <a:endParaRPr lang="en-US" altLang="en-US" sz="3600" b="0"/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4670425" y="2533650"/>
            <a:ext cx="224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location</a:t>
            </a:r>
            <a:r>
              <a:rPr lang="en-US" altLang="en-US" sz="1400" b="0">
                <a:solidFill>
                  <a:srgbClr val="008000"/>
                </a:solidFill>
              </a:rPr>
              <a:t> named answer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150813" y="1417638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</a:rPr>
              <a:t>Assignment: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263525" y="4130675"/>
            <a:ext cx="383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answer 41)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609600" y="2130425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answer = 41</a:t>
            </a:r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739775" y="2667000"/>
            <a:ext cx="240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data into a named location</a:t>
            </a:r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798513" y="4816475"/>
            <a:ext cx="2332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/>
              <a:t>puts a name (label) onto otherwise anonymous data</a:t>
            </a: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92088" y="3590925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Binding:</a:t>
            </a: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4116388" y="4792663"/>
            <a:ext cx="4252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the </a:t>
            </a:r>
            <a:r>
              <a:rPr lang="en-US" altLang="en-US" sz="1400" i="1">
                <a:solidFill>
                  <a:srgbClr val="008000"/>
                </a:solidFill>
              </a:rPr>
              <a:t>label</a:t>
            </a:r>
            <a:r>
              <a:rPr lang="en-US" altLang="en-US" sz="1400" b="0">
                <a:solidFill>
                  <a:srgbClr val="008000"/>
                </a:solidFill>
              </a:rPr>
              <a:t>, answer, placed on the data, 41, </a:t>
            </a:r>
            <a:r>
              <a:rPr lang="en-US" altLang="en-US" sz="1400" b="0" i="1">
                <a:solidFill>
                  <a:srgbClr val="008000"/>
                </a:solidFill>
              </a:rPr>
              <a:t>for now... </a:t>
            </a:r>
          </a:p>
        </p:txBody>
      </p:sp>
      <p:sp>
        <p:nvSpPr>
          <p:cNvPr id="33804" name="AutoShape 21"/>
          <p:cNvSpPr>
            <a:spLocks noChangeArrowheads="1"/>
          </p:cNvSpPr>
          <p:nvPr/>
        </p:nvSpPr>
        <p:spPr bwMode="auto">
          <a:xfrm>
            <a:off x="5027613" y="1660525"/>
            <a:ext cx="1600200" cy="838200"/>
          </a:xfrm>
          <a:prstGeom prst="cube">
            <a:avLst>
              <a:gd name="adj" fmla="val 30116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22"/>
          <p:cNvSpPr>
            <a:spLocks noChangeArrowheads="1"/>
          </p:cNvSpPr>
          <p:nvPr/>
        </p:nvSpPr>
        <p:spPr bwMode="auto">
          <a:xfrm>
            <a:off x="5678488" y="2193925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33806" name="Rectangle 23"/>
          <p:cNvSpPr>
            <a:spLocks noChangeArrowheads="1"/>
          </p:cNvSpPr>
          <p:nvPr/>
        </p:nvSpPr>
        <p:spPr bwMode="auto">
          <a:xfrm>
            <a:off x="6016625" y="4129088"/>
            <a:ext cx="55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33807" name="Rectangle 24"/>
          <p:cNvSpPr>
            <a:spLocks noChangeArrowheads="1"/>
          </p:cNvSpPr>
          <p:nvPr/>
        </p:nvSpPr>
        <p:spPr bwMode="auto">
          <a:xfrm>
            <a:off x="5524500" y="1530350"/>
            <a:ext cx="55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41</a:t>
            </a:r>
          </a:p>
        </p:txBody>
      </p:sp>
      <p:sp>
        <p:nvSpPr>
          <p:cNvPr id="33808" name="AutoShape 20"/>
          <p:cNvSpPr>
            <a:spLocks noChangeArrowheads="1"/>
          </p:cNvSpPr>
          <p:nvPr/>
        </p:nvSpPr>
        <p:spPr bwMode="auto">
          <a:xfrm>
            <a:off x="5365750" y="4449763"/>
            <a:ext cx="990600" cy="304800"/>
          </a:xfrm>
          <a:prstGeom prst="foldedCorner">
            <a:avLst>
              <a:gd name="adj" fmla="val 47116"/>
            </a:avLst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>
            <a:off x="5360988" y="4422775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</a:rPr>
              <a:t>answer</a:t>
            </a:r>
          </a:p>
        </p:txBody>
      </p:sp>
      <p:sp>
        <p:nvSpPr>
          <p:cNvPr id="33810" name="Text Box 25"/>
          <p:cNvSpPr txBox="1">
            <a:spLocks noChangeArrowheads="1"/>
          </p:cNvSpPr>
          <p:nvPr/>
        </p:nvSpPr>
        <p:spPr bwMode="auto">
          <a:xfrm>
            <a:off x="231775" y="6359525"/>
            <a:ext cx="348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8000"/>
                </a:solidFill>
              </a:rPr>
              <a:t>but in racket, functions </a:t>
            </a:r>
            <a:r>
              <a:rPr lang="en-US" altLang="en-US" sz="1800" i="1">
                <a:solidFill>
                  <a:srgbClr val="008000"/>
                </a:solidFill>
              </a:rPr>
              <a:t>are data...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1263" y="1414463"/>
            <a:ext cx="1409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Java, C, C++, ...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83488" y="5503863"/>
            <a:ext cx="140811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itchFamily="-112" charset="0"/>
                <a:ea typeface="+mn-ea"/>
              </a:rPr>
              <a:t>Racket, Python, ML</a:t>
            </a:r>
          </a:p>
        </p:txBody>
      </p:sp>
      <p:sp>
        <p:nvSpPr>
          <p:cNvPr id="33813" name="Text Box 14"/>
          <p:cNvSpPr txBox="1">
            <a:spLocks noChangeArrowheads="1"/>
          </p:cNvSpPr>
          <p:nvPr/>
        </p:nvSpPr>
        <p:spPr bwMode="auto">
          <a:xfrm>
            <a:off x="952500" y="2930525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b="0"/>
              <a:t>Next:    </a:t>
            </a:r>
            <a:r>
              <a:rPr lang="en-US" altLang="en-US" sz="1400">
                <a:latin typeface="Courier New" pitchFamily="49" charset="0"/>
              </a:rPr>
              <a:t>answer = 42</a:t>
            </a:r>
          </a:p>
        </p:txBody>
      </p:sp>
      <p:cxnSp>
        <p:nvCxnSpPr>
          <p:cNvPr id="33814" name="Straight Connector 26"/>
          <p:cNvCxnSpPr>
            <a:cxnSpLocks noChangeShapeType="1"/>
          </p:cNvCxnSpPr>
          <p:nvPr/>
        </p:nvCxnSpPr>
        <p:spPr bwMode="auto">
          <a:xfrm>
            <a:off x="1828800" y="3886200"/>
            <a:ext cx="6934200" cy="1588"/>
          </a:xfrm>
          <a:prstGeom prst="line">
            <a:avLst/>
          </a:prstGeom>
          <a:noFill/>
          <a:ln w="63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95850" y="3062288"/>
            <a:ext cx="1803400" cy="323850"/>
          </a:xfrm>
          <a:custGeom>
            <a:avLst/>
            <a:gdLst>
              <a:gd name="T0" fmla="*/ 2147483647 w 5009"/>
              <a:gd name="T1" fmla="*/ 2147483647 h 897"/>
              <a:gd name="T2" fmla="*/ 2147483647 w 5009"/>
              <a:gd name="T3" fmla="*/ 2147483647 h 897"/>
              <a:gd name="T4" fmla="*/ 2147483647 w 5009"/>
              <a:gd name="T5" fmla="*/ 2147483647 h 897"/>
              <a:gd name="T6" fmla="*/ 2147483647 w 5009"/>
              <a:gd name="T7" fmla="*/ 2147483647 h 897"/>
              <a:gd name="T8" fmla="*/ 2147483647 w 5009"/>
              <a:gd name="T9" fmla="*/ 2147483647 h 897"/>
              <a:gd name="T10" fmla="*/ 2147483647 w 5009"/>
              <a:gd name="T11" fmla="*/ 2147483647 h 897"/>
              <a:gd name="T12" fmla="*/ 2147483647 w 5009"/>
              <a:gd name="T13" fmla="*/ 2147483647 h 897"/>
              <a:gd name="T14" fmla="*/ 2147483647 w 5009"/>
              <a:gd name="T15" fmla="*/ 2147483647 h 897"/>
              <a:gd name="T16" fmla="*/ 2147483647 w 5009"/>
              <a:gd name="T17" fmla="*/ 2147483647 h 897"/>
              <a:gd name="T18" fmla="*/ 2147483647 w 5009"/>
              <a:gd name="T19" fmla="*/ 2147483647 h 897"/>
              <a:gd name="T20" fmla="*/ 2147483647 w 5009"/>
              <a:gd name="T21" fmla="*/ 2147483647 h 897"/>
              <a:gd name="T22" fmla="*/ 2147483647 w 5009"/>
              <a:gd name="T23" fmla="*/ 2147483647 h 897"/>
              <a:gd name="T24" fmla="*/ 2147483647 w 5009"/>
              <a:gd name="T25" fmla="*/ 2147483647 h 897"/>
              <a:gd name="T26" fmla="*/ 2147483647 w 5009"/>
              <a:gd name="T27" fmla="*/ 2147483647 h 897"/>
              <a:gd name="T28" fmla="*/ 2147483647 w 5009"/>
              <a:gd name="T29" fmla="*/ 2147483647 h 897"/>
              <a:gd name="T30" fmla="*/ 2147483647 w 5009"/>
              <a:gd name="T31" fmla="*/ 2147483647 h 897"/>
              <a:gd name="T32" fmla="*/ 2147483647 w 5009"/>
              <a:gd name="T33" fmla="*/ 2147483647 h 897"/>
              <a:gd name="T34" fmla="*/ 2147483647 w 5009"/>
              <a:gd name="T35" fmla="*/ 2147483647 h 897"/>
              <a:gd name="T36" fmla="*/ 2147483647 w 5009"/>
              <a:gd name="T37" fmla="*/ 2147483647 h 897"/>
              <a:gd name="T38" fmla="*/ 2147483647 w 5009"/>
              <a:gd name="T39" fmla="*/ 2147483647 h 897"/>
              <a:gd name="T40" fmla="*/ 2147483647 w 5009"/>
              <a:gd name="T41" fmla="*/ 2147483647 h 897"/>
              <a:gd name="T42" fmla="*/ 2147483647 w 5009"/>
              <a:gd name="T43" fmla="*/ 2147483647 h 897"/>
              <a:gd name="T44" fmla="*/ 2147483647 w 5009"/>
              <a:gd name="T45" fmla="*/ 2147483647 h 897"/>
              <a:gd name="T46" fmla="*/ 2147483647 w 5009"/>
              <a:gd name="T47" fmla="*/ 2147483647 h 897"/>
              <a:gd name="T48" fmla="*/ 2147483647 w 5009"/>
              <a:gd name="T49" fmla="*/ 2147483647 h 897"/>
              <a:gd name="T50" fmla="*/ 2147483647 w 5009"/>
              <a:gd name="T51" fmla="*/ 2147483647 h 897"/>
              <a:gd name="T52" fmla="*/ 2147483647 w 5009"/>
              <a:gd name="T53" fmla="*/ 2147483647 h 897"/>
              <a:gd name="T54" fmla="*/ 2147483647 w 5009"/>
              <a:gd name="T55" fmla="*/ 2147483647 h 897"/>
              <a:gd name="T56" fmla="*/ 2147483647 w 5009"/>
              <a:gd name="T57" fmla="*/ 2147483647 h 897"/>
              <a:gd name="T58" fmla="*/ 2147483647 w 5009"/>
              <a:gd name="T59" fmla="*/ 2147483647 h 897"/>
              <a:gd name="T60" fmla="*/ 2147483647 w 5009"/>
              <a:gd name="T61" fmla="*/ 2147483647 h 897"/>
              <a:gd name="T62" fmla="*/ 2147483647 w 5009"/>
              <a:gd name="T63" fmla="*/ 2147483647 h 897"/>
              <a:gd name="T64" fmla="*/ 2147483647 w 5009"/>
              <a:gd name="T65" fmla="*/ 2147483647 h 897"/>
              <a:gd name="T66" fmla="*/ 2147483647 w 5009"/>
              <a:gd name="T67" fmla="*/ 2147483647 h 897"/>
              <a:gd name="T68" fmla="*/ 2147483647 w 5009"/>
              <a:gd name="T69" fmla="*/ 2147483647 h 897"/>
              <a:gd name="T70" fmla="*/ 2147483647 w 5009"/>
              <a:gd name="T71" fmla="*/ 2147483647 h 897"/>
              <a:gd name="T72" fmla="*/ 2147483647 w 5009"/>
              <a:gd name="T73" fmla="*/ 2147483647 h 897"/>
              <a:gd name="T74" fmla="*/ 2147483647 w 5009"/>
              <a:gd name="T75" fmla="*/ 2147483647 h 897"/>
              <a:gd name="T76" fmla="*/ 2147483647 w 5009"/>
              <a:gd name="T77" fmla="*/ 2147483647 h 897"/>
              <a:gd name="T78" fmla="*/ 2147483647 w 5009"/>
              <a:gd name="T79" fmla="*/ 2147483647 h 897"/>
              <a:gd name="T80" fmla="*/ 2147483647 w 5009"/>
              <a:gd name="T81" fmla="*/ 2147483647 h 897"/>
              <a:gd name="T82" fmla="*/ 2147483647 w 5009"/>
              <a:gd name="T83" fmla="*/ 2147483647 h 897"/>
              <a:gd name="T84" fmla="*/ 2147483647 w 5009"/>
              <a:gd name="T85" fmla="*/ 2147483647 h 897"/>
              <a:gd name="T86" fmla="*/ 2147483647 w 5009"/>
              <a:gd name="T87" fmla="*/ 2147483647 h 897"/>
              <a:gd name="T88" fmla="*/ 2147483647 w 5009"/>
              <a:gd name="T89" fmla="*/ 2147483647 h 897"/>
              <a:gd name="T90" fmla="*/ 2147483647 w 5009"/>
              <a:gd name="T91" fmla="*/ 2147483647 h 897"/>
              <a:gd name="T92" fmla="*/ 2147483647 w 5009"/>
              <a:gd name="T93" fmla="*/ 2147483647 h 897"/>
              <a:gd name="T94" fmla="*/ 2147483647 w 5009"/>
              <a:gd name="T95" fmla="*/ 2147483647 h 897"/>
              <a:gd name="T96" fmla="*/ 2147483647 w 5009"/>
              <a:gd name="T97" fmla="*/ 2147483647 h 8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09"/>
              <a:gd name="T148" fmla="*/ 0 h 897"/>
              <a:gd name="T149" fmla="*/ 5009 w 5009"/>
              <a:gd name="T150" fmla="*/ 897 h 8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09" h="897" extrusionOk="0">
                <a:moveTo>
                  <a:pt x="91" y="339"/>
                </a:moveTo>
                <a:cubicBezTo>
                  <a:pt x="135" y="285"/>
                  <a:pt x="177" y="232"/>
                  <a:pt x="231" y="188"/>
                </a:cubicBezTo>
                <a:cubicBezTo>
                  <a:pt x="274" y="152"/>
                  <a:pt x="323" y="127"/>
                  <a:pt x="374" y="164"/>
                </a:cubicBezTo>
                <a:cubicBezTo>
                  <a:pt x="435" y="208"/>
                  <a:pt x="464" y="298"/>
                  <a:pt x="483" y="366"/>
                </a:cubicBezTo>
                <a:cubicBezTo>
                  <a:pt x="511" y="467"/>
                  <a:pt x="546" y="635"/>
                  <a:pt x="500" y="737"/>
                </a:cubicBezTo>
                <a:cubicBezTo>
                  <a:pt x="496" y="742"/>
                  <a:pt x="493" y="746"/>
                  <a:pt x="489" y="751"/>
                </a:cubicBezTo>
                <a:cubicBezTo>
                  <a:pt x="451" y="740"/>
                  <a:pt x="425" y="725"/>
                  <a:pt x="389" y="701"/>
                </a:cubicBezTo>
                <a:cubicBezTo>
                  <a:pt x="308" y="648"/>
                  <a:pt x="223" y="590"/>
                  <a:pt x="123" y="584"/>
                </a:cubicBezTo>
                <a:cubicBezTo>
                  <a:pt x="62" y="580"/>
                  <a:pt x="7" y="610"/>
                  <a:pt x="0" y="675"/>
                </a:cubicBezTo>
                <a:cubicBezTo>
                  <a:pt x="-11" y="772"/>
                  <a:pt x="86" y="855"/>
                  <a:pt x="170" y="880"/>
                </a:cubicBezTo>
                <a:cubicBezTo>
                  <a:pt x="221" y="895"/>
                  <a:pt x="271" y="890"/>
                  <a:pt x="317" y="864"/>
                </a:cubicBezTo>
                <a:cubicBezTo>
                  <a:pt x="351" y="845"/>
                  <a:pt x="376" y="816"/>
                  <a:pt x="402" y="788"/>
                </a:cubicBezTo>
              </a:path>
              <a:path w="5009" h="897" extrusionOk="0">
                <a:moveTo>
                  <a:pt x="874" y="305"/>
                </a:moveTo>
                <a:cubicBezTo>
                  <a:pt x="881" y="261"/>
                  <a:pt x="879" y="240"/>
                  <a:pt x="827" y="236"/>
                </a:cubicBezTo>
                <a:cubicBezTo>
                  <a:pt x="770" y="231"/>
                  <a:pt x="708" y="252"/>
                  <a:pt x="667" y="292"/>
                </a:cubicBezTo>
                <a:cubicBezTo>
                  <a:pt x="618" y="340"/>
                  <a:pt x="640" y="395"/>
                  <a:pt x="679" y="441"/>
                </a:cubicBezTo>
                <a:cubicBezTo>
                  <a:pt x="734" y="506"/>
                  <a:pt x="812" y="544"/>
                  <a:pt x="880" y="592"/>
                </a:cubicBezTo>
                <a:cubicBezTo>
                  <a:pt x="910" y="613"/>
                  <a:pt x="984" y="658"/>
                  <a:pt x="957" y="707"/>
                </a:cubicBezTo>
                <a:cubicBezTo>
                  <a:pt x="933" y="751"/>
                  <a:pt x="845" y="756"/>
                  <a:pt x="803" y="757"/>
                </a:cubicBezTo>
                <a:cubicBezTo>
                  <a:pt x="772" y="758"/>
                  <a:pt x="685" y="753"/>
                  <a:pt x="678" y="707"/>
                </a:cubicBezTo>
                <a:cubicBezTo>
                  <a:pt x="670" y="657"/>
                  <a:pt x="754" y="610"/>
                  <a:pt x="784" y="589"/>
                </a:cubicBezTo>
                <a:cubicBezTo>
                  <a:pt x="837" y="555"/>
                  <a:pt x="855" y="543"/>
                  <a:pt x="892" y="522"/>
                </a:cubicBezTo>
              </a:path>
              <a:path w="5009" h="897" extrusionOk="0">
                <a:moveTo>
                  <a:pt x="546" y="355"/>
                </a:moveTo>
                <a:cubicBezTo>
                  <a:pt x="527" y="331"/>
                  <a:pt x="513" y="316"/>
                  <a:pt x="539" y="289"/>
                </a:cubicBezTo>
                <a:cubicBezTo>
                  <a:pt x="555" y="273"/>
                  <a:pt x="601" y="266"/>
                  <a:pt x="622" y="267"/>
                </a:cubicBezTo>
                <a:cubicBezTo>
                  <a:pt x="677" y="269"/>
                  <a:pt x="731" y="304"/>
                  <a:pt x="764" y="347"/>
                </a:cubicBezTo>
                <a:cubicBezTo>
                  <a:pt x="820" y="419"/>
                  <a:pt x="839" y="515"/>
                  <a:pt x="835" y="604"/>
                </a:cubicBezTo>
                <a:cubicBezTo>
                  <a:pt x="834" y="623"/>
                  <a:pt x="812" y="760"/>
                  <a:pt x="818" y="713"/>
                </a:cubicBezTo>
                <a:cubicBezTo>
                  <a:pt x="838" y="656"/>
                  <a:pt x="859" y="600"/>
                  <a:pt x="880" y="544"/>
                </a:cubicBezTo>
                <a:cubicBezTo>
                  <a:pt x="901" y="489"/>
                  <a:pt x="920" y="426"/>
                  <a:pt x="952" y="376"/>
                </a:cubicBezTo>
                <a:cubicBezTo>
                  <a:pt x="956" y="372"/>
                  <a:pt x="960" y="367"/>
                  <a:pt x="964" y="363"/>
                </a:cubicBezTo>
                <a:cubicBezTo>
                  <a:pt x="982" y="392"/>
                  <a:pt x="989" y="416"/>
                  <a:pt x="996" y="456"/>
                </a:cubicBezTo>
                <a:cubicBezTo>
                  <a:pt x="1007" y="516"/>
                  <a:pt x="1014" y="578"/>
                  <a:pt x="1026" y="638"/>
                </a:cubicBezTo>
                <a:cubicBezTo>
                  <a:pt x="1029" y="654"/>
                  <a:pt x="1033" y="727"/>
                  <a:pt x="1054" y="733"/>
                </a:cubicBezTo>
                <a:cubicBezTo>
                  <a:pt x="1075" y="730"/>
                  <a:pt x="1082" y="727"/>
                  <a:pt x="1088" y="711"/>
                </a:cubicBezTo>
              </a:path>
              <a:path w="5009" h="897" extrusionOk="0">
                <a:moveTo>
                  <a:pt x="1441" y="286"/>
                </a:moveTo>
                <a:cubicBezTo>
                  <a:pt x="1422" y="280"/>
                  <a:pt x="1398" y="276"/>
                  <a:pt x="1366" y="288"/>
                </a:cubicBezTo>
                <a:cubicBezTo>
                  <a:pt x="1304" y="311"/>
                  <a:pt x="1237" y="355"/>
                  <a:pt x="1216" y="421"/>
                </a:cubicBezTo>
                <a:cubicBezTo>
                  <a:pt x="1198" y="477"/>
                  <a:pt x="1235" y="526"/>
                  <a:pt x="1272" y="564"/>
                </a:cubicBezTo>
                <a:cubicBezTo>
                  <a:pt x="1316" y="610"/>
                  <a:pt x="1399" y="655"/>
                  <a:pt x="1417" y="720"/>
                </a:cubicBezTo>
                <a:cubicBezTo>
                  <a:pt x="1430" y="765"/>
                  <a:pt x="1386" y="796"/>
                  <a:pt x="1351" y="811"/>
                </a:cubicBezTo>
                <a:cubicBezTo>
                  <a:pt x="1311" y="828"/>
                  <a:pt x="1253" y="835"/>
                  <a:pt x="1215" y="808"/>
                </a:cubicBezTo>
                <a:cubicBezTo>
                  <a:pt x="1177" y="781"/>
                  <a:pt x="1184" y="739"/>
                  <a:pt x="1206" y="703"/>
                </a:cubicBezTo>
                <a:cubicBezTo>
                  <a:pt x="1233" y="668"/>
                  <a:pt x="1244" y="656"/>
                  <a:pt x="1270" y="640"/>
                </a:cubicBezTo>
              </a:path>
              <a:path w="5009" h="897" extrusionOk="0">
                <a:moveTo>
                  <a:pt x="1445" y="536"/>
                </a:moveTo>
                <a:cubicBezTo>
                  <a:pt x="1482" y="523"/>
                  <a:pt x="1512" y="516"/>
                  <a:pt x="1547" y="511"/>
                </a:cubicBezTo>
                <a:cubicBezTo>
                  <a:pt x="1546" y="541"/>
                  <a:pt x="1544" y="570"/>
                  <a:pt x="1538" y="605"/>
                </a:cubicBezTo>
                <a:cubicBezTo>
                  <a:pt x="1531" y="645"/>
                  <a:pt x="1513" y="700"/>
                  <a:pt x="1527" y="740"/>
                </a:cubicBezTo>
                <a:cubicBezTo>
                  <a:pt x="1544" y="786"/>
                  <a:pt x="1571" y="777"/>
                  <a:pt x="1610" y="770"/>
                </a:cubicBezTo>
                <a:cubicBezTo>
                  <a:pt x="1693" y="756"/>
                  <a:pt x="1743" y="650"/>
                  <a:pt x="1823" y="639"/>
                </a:cubicBezTo>
                <a:cubicBezTo>
                  <a:pt x="1862" y="633"/>
                  <a:pt x="1891" y="680"/>
                  <a:pt x="1920" y="698"/>
                </a:cubicBezTo>
                <a:cubicBezTo>
                  <a:pt x="1959" y="722"/>
                  <a:pt x="2022" y="755"/>
                  <a:pt x="2057" y="706"/>
                </a:cubicBezTo>
                <a:cubicBezTo>
                  <a:pt x="2090" y="661"/>
                  <a:pt x="2055" y="619"/>
                  <a:pt x="2107" y="574"/>
                </a:cubicBezTo>
                <a:cubicBezTo>
                  <a:pt x="2158" y="530"/>
                  <a:pt x="2237" y="508"/>
                  <a:pt x="2294" y="471"/>
                </a:cubicBezTo>
                <a:cubicBezTo>
                  <a:pt x="2357" y="430"/>
                  <a:pt x="2443" y="375"/>
                  <a:pt x="2455" y="294"/>
                </a:cubicBezTo>
                <a:cubicBezTo>
                  <a:pt x="2450" y="287"/>
                  <a:pt x="2446" y="279"/>
                  <a:pt x="2441" y="272"/>
                </a:cubicBezTo>
                <a:cubicBezTo>
                  <a:pt x="2374" y="278"/>
                  <a:pt x="2336" y="277"/>
                  <a:pt x="2279" y="327"/>
                </a:cubicBezTo>
                <a:cubicBezTo>
                  <a:pt x="2215" y="382"/>
                  <a:pt x="2169" y="467"/>
                  <a:pt x="2167" y="553"/>
                </a:cubicBezTo>
                <a:cubicBezTo>
                  <a:pt x="2164" y="679"/>
                  <a:pt x="2269" y="758"/>
                  <a:pt x="2373" y="804"/>
                </a:cubicBezTo>
                <a:cubicBezTo>
                  <a:pt x="2425" y="827"/>
                  <a:pt x="2484" y="843"/>
                  <a:pt x="2541" y="852"/>
                </a:cubicBezTo>
                <a:cubicBezTo>
                  <a:pt x="2563" y="856"/>
                  <a:pt x="2568" y="858"/>
                  <a:pt x="2582" y="856"/>
                </a:cubicBezTo>
                <a:cubicBezTo>
                  <a:pt x="2581" y="821"/>
                  <a:pt x="2576" y="794"/>
                  <a:pt x="2568" y="753"/>
                </a:cubicBezTo>
                <a:cubicBezTo>
                  <a:pt x="2538" y="605"/>
                  <a:pt x="2526" y="389"/>
                  <a:pt x="2607" y="253"/>
                </a:cubicBezTo>
                <a:cubicBezTo>
                  <a:pt x="2613" y="247"/>
                  <a:pt x="2619" y="240"/>
                  <a:pt x="2625" y="234"/>
                </a:cubicBezTo>
                <a:cubicBezTo>
                  <a:pt x="2662" y="266"/>
                  <a:pt x="2670" y="274"/>
                  <a:pt x="2673" y="335"/>
                </a:cubicBezTo>
                <a:cubicBezTo>
                  <a:pt x="2679" y="456"/>
                  <a:pt x="2635" y="600"/>
                  <a:pt x="2675" y="717"/>
                </a:cubicBezTo>
                <a:cubicBezTo>
                  <a:pt x="2702" y="796"/>
                  <a:pt x="2797" y="797"/>
                  <a:pt x="2862" y="769"/>
                </a:cubicBezTo>
                <a:cubicBezTo>
                  <a:pt x="2913" y="747"/>
                  <a:pt x="2960" y="710"/>
                  <a:pt x="2998" y="670"/>
                </a:cubicBezTo>
                <a:cubicBezTo>
                  <a:pt x="3007" y="659"/>
                  <a:pt x="3017" y="648"/>
                  <a:pt x="3026" y="637"/>
                </a:cubicBezTo>
              </a:path>
              <a:path w="5009" h="897" extrusionOk="0">
                <a:moveTo>
                  <a:pt x="3246" y="415"/>
                </a:moveTo>
                <a:cubicBezTo>
                  <a:pt x="3302" y="427"/>
                  <a:pt x="3356" y="434"/>
                  <a:pt x="3414" y="431"/>
                </a:cubicBezTo>
                <a:cubicBezTo>
                  <a:pt x="3462" y="428"/>
                  <a:pt x="3515" y="427"/>
                  <a:pt x="3561" y="412"/>
                </a:cubicBezTo>
                <a:cubicBezTo>
                  <a:pt x="3585" y="404"/>
                  <a:pt x="3610" y="384"/>
                  <a:pt x="3579" y="418"/>
                </a:cubicBezTo>
              </a:path>
              <a:path w="5009" h="897" extrusionOk="0">
                <a:moveTo>
                  <a:pt x="3387" y="638"/>
                </a:moveTo>
                <a:cubicBezTo>
                  <a:pt x="3399" y="676"/>
                  <a:pt x="3410" y="694"/>
                  <a:pt x="3453" y="697"/>
                </a:cubicBezTo>
                <a:cubicBezTo>
                  <a:pt x="3498" y="700"/>
                  <a:pt x="3552" y="683"/>
                  <a:pt x="3589" y="656"/>
                </a:cubicBezTo>
                <a:cubicBezTo>
                  <a:pt x="3641" y="618"/>
                  <a:pt x="3689" y="573"/>
                  <a:pt x="3743" y="537"/>
                </a:cubicBezTo>
                <a:cubicBezTo>
                  <a:pt x="3758" y="528"/>
                  <a:pt x="3772" y="518"/>
                  <a:pt x="3787" y="509"/>
                </a:cubicBezTo>
              </a:path>
              <a:path w="5009" h="897" extrusionOk="0">
                <a:moveTo>
                  <a:pt x="3758" y="193"/>
                </a:moveTo>
                <a:cubicBezTo>
                  <a:pt x="3761" y="244"/>
                  <a:pt x="3775" y="290"/>
                  <a:pt x="3791" y="339"/>
                </a:cubicBezTo>
                <a:cubicBezTo>
                  <a:pt x="3810" y="400"/>
                  <a:pt x="3831" y="470"/>
                  <a:pt x="3872" y="521"/>
                </a:cubicBezTo>
                <a:cubicBezTo>
                  <a:pt x="3905" y="562"/>
                  <a:pt x="3948" y="566"/>
                  <a:pt x="3992" y="535"/>
                </a:cubicBezTo>
                <a:cubicBezTo>
                  <a:pt x="4055" y="490"/>
                  <a:pt x="4105" y="410"/>
                  <a:pt x="4140" y="343"/>
                </a:cubicBezTo>
                <a:cubicBezTo>
                  <a:pt x="4182" y="264"/>
                  <a:pt x="4216" y="180"/>
                  <a:pt x="4257" y="101"/>
                </a:cubicBezTo>
                <a:cubicBezTo>
                  <a:pt x="4276" y="71"/>
                  <a:pt x="4280" y="64"/>
                  <a:pt x="4290" y="44"/>
                </a:cubicBezTo>
                <a:cubicBezTo>
                  <a:pt x="4308" y="83"/>
                  <a:pt x="4309" y="119"/>
                  <a:pt x="4306" y="176"/>
                </a:cubicBezTo>
                <a:cubicBezTo>
                  <a:pt x="4300" y="296"/>
                  <a:pt x="4282" y="415"/>
                  <a:pt x="4266" y="534"/>
                </a:cubicBezTo>
                <a:cubicBezTo>
                  <a:pt x="4253" y="631"/>
                  <a:pt x="4244" y="727"/>
                  <a:pt x="4235" y="824"/>
                </a:cubicBezTo>
                <a:cubicBezTo>
                  <a:pt x="4229" y="881"/>
                  <a:pt x="4239" y="893"/>
                  <a:pt x="4272" y="843"/>
                </a:cubicBezTo>
              </a:path>
              <a:path w="5009" h="897" extrusionOk="0">
                <a:moveTo>
                  <a:pt x="4439" y="127"/>
                </a:moveTo>
                <a:cubicBezTo>
                  <a:pt x="4483" y="58"/>
                  <a:pt x="4520" y="-11"/>
                  <a:pt x="4617" y="0"/>
                </a:cubicBezTo>
                <a:cubicBezTo>
                  <a:pt x="4697" y="9"/>
                  <a:pt x="4773" y="72"/>
                  <a:pt x="4808" y="141"/>
                </a:cubicBezTo>
                <a:cubicBezTo>
                  <a:pt x="4852" y="226"/>
                  <a:pt x="4816" y="319"/>
                  <a:pt x="4777" y="398"/>
                </a:cubicBezTo>
                <a:cubicBezTo>
                  <a:pt x="4732" y="491"/>
                  <a:pt x="4644" y="581"/>
                  <a:pt x="4625" y="685"/>
                </a:cubicBezTo>
                <a:cubicBezTo>
                  <a:pt x="4615" y="742"/>
                  <a:pt x="4668" y="763"/>
                  <a:pt x="4711" y="780"/>
                </a:cubicBezTo>
                <a:cubicBezTo>
                  <a:pt x="4759" y="799"/>
                  <a:pt x="4812" y="804"/>
                  <a:pt x="4863" y="811"/>
                </a:cubicBezTo>
                <a:cubicBezTo>
                  <a:pt x="4887" y="814"/>
                  <a:pt x="4920" y="817"/>
                  <a:pt x="4943" y="828"/>
                </a:cubicBezTo>
                <a:cubicBezTo>
                  <a:pt x="4975" y="843"/>
                  <a:pt x="4988" y="869"/>
                  <a:pt x="5008" y="89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43563" y="1639888"/>
            <a:ext cx="755650" cy="254000"/>
          </a:xfrm>
          <a:custGeom>
            <a:avLst/>
            <a:gdLst>
              <a:gd name="T0" fmla="*/ 2147483647 w 2096"/>
              <a:gd name="T1" fmla="*/ 2147483647 h 706"/>
              <a:gd name="T2" fmla="*/ 2147483647 w 2096"/>
              <a:gd name="T3" fmla="*/ 2147483647 h 706"/>
              <a:gd name="T4" fmla="*/ 2147483647 w 2096"/>
              <a:gd name="T5" fmla="*/ 2147483647 h 706"/>
              <a:gd name="T6" fmla="*/ 0 w 2096"/>
              <a:gd name="T7" fmla="*/ 2147483647 h 706"/>
              <a:gd name="T8" fmla="*/ 2147483647 w 2096"/>
              <a:gd name="T9" fmla="*/ 2147483647 h 706"/>
              <a:gd name="T10" fmla="*/ 2147483647 w 2096"/>
              <a:gd name="T11" fmla="*/ 2147483647 h 706"/>
              <a:gd name="T12" fmla="*/ 2147483647 w 2096"/>
              <a:gd name="T13" fmla="*/ 2147483647 h 706"/>
              <a:gd name="T14" fmla="*/ 2147483647 w 2096"/>
              <a:gd name="T15" fmla="*/ 2147483647 h 706"/>
              <a:gd name="T16" fmla="*/ 2147483647 w 2096"/>
              <a:gd name="T17" fmla="*/ 2147483647 h 706"/>
              <a:gd name="T18" fmla="*/ 2147483647 w 2096"/>
              <a:gd name="T19" fmla="*/ 2147483647 h 706"/>
              <a:gd name="T20" fmla="*/ 2147483647 w 2096"/>
              <a:gd name="T21" fmla="*/ 2147483647 h 706"/>
              <a:gd name="T22" fmla="*/ 2147483647 w 2096"/>
              <a:gd name="T23" fmla="*/ 2147483647 h 706"/>
              <a:gd name="T24" fmla="*/ 2147483647 w 2096"/>
              <a:gd name="T25" fmla="*/ 2147483647 h 706"/>
              <a:gd name="T26" fmla="*/ 2147483647 w 2096"/>
              <a:gd name="T27" fmla="*/ 2147483647 h 706"/>
              <a:gd name="T28" fmla="*/ 2147483647 w 2096"/>
              <a:gd name="T29" fmla="*/ 2147483647 h 706"/>
              <a:gd name="T30" fmla="*/ 2147483647 w 2096"/>
              <a:gd name="T31" fmla="*/ 2147483647 h 706"/>
              <a:gd name="T32" fmla="*/ 2147483647 w 2096"/>
              <a:gd name="T33" fmla="*/ 2147483647 h 706"/>
              <a:gd name="T34" fmla="*/ 2147483647 w 2096"/>
              <a:gd name="T35" fmla="*/ 2147483647 h 706"/>
              <a:gd name="T36" fmla="*/ 2147483647 w 2096"/>
              <a:gd name="T37" fmla="*/ 2147483647 h 706"/>
              <a:gd name="T38" fmla="*/ 2147483647 w 2096"/>
              <a:gd name="T39" fmla="*/ 2147483647 h 706"/>
              <a:gd name="T40" fmla="*/ 2147483647 w 2096"/>
              <a:gd name="T41" fmla="*/ 2147483647 h 706"/>
              <a:gd name="T42" fmla="*/ 2147483647 w 2096"/>
              <a:gd name="T43" fmla="*/ 2147483647 h 706"/>
              <a:gd name="T44" fmla="*/ 2147483647 w 2096"/>
              <a:gd name="T45" fmla="*/ 2147483647 h 706"/>
              <a:gd name="T46" fmla="*/ 2147483647 w 2096"/>
              <a:gd name="T47" fmla="*/ 2147483647 h 706"/>
              <a:gd name="T48" fmla="*/ 2147483647 w 2096"/>
              <a:gd name="T49" fmla="*/ 2147483647 h 706"/>
              <a:gd name="T50" fmla="*/ 2147483647 w 2096"/>
              <a:gd name="T51" fmla="*/ 2147483647 h 706"/>
              <a:gd name="T52" fmla="*/ 2147483647 w 2096"/>
              <a:gd name="T53" fmla="*/ 2147483647 h 706"/>
              <a:gd name="T54" fmla="*/ 2147483647 w 2096"/>
              <a:gd name="T55" fmla="*/ 2147483647 h 706"/>
              <a:gd name="T56" fmla="*/ 2147483647 w 2096"/>
              <a:gd name="T57" fmla="*/ 2147483647 h 706"/>
              <a:gd name="T58" fmla="*/ 2147483647 w 2096"/>
              <a:gd name="T59" fmla="*/ 2147483647 h 706"/>
              <a:gd name="T60" fmla="*/ 2147483647 w 2096"/>
              <a:gd name="T61" fmla="*/ 2147483647 h 706"/>
              <a:gd name="T62" fmla="*/ 2147483647 w 2096"/>
              <a:gd name="T63" fmla="*/ 2147483647 h 706"/>
              <a:gd name="T64" fmla="*/ 2147483647 w 2096"/>
              <a:gd name="T65" fmla="*/ 2147483647 h 706"/>
              <a:gd name="T66" fmla="*/ 2147483647 w 2096"/>
              <a:gd name="T67" fmla="*/ 2147483647 h 706"/>
              <a:gd name="T68" fmla="*/ 2147483647 w 2096"/>
              <a:gd name="T69" fmla="*/ 2147483647 h 706"/>
              <a:gd name="T70" fmla="*/ 2147483647 w 2096"/>
              <a:gd name="T71" fmla="*/ 2147483647 h 706"/>
              <a:gd name="T72" fmla="*/ 2147483647 w 2096"/>
              <a:gd name="T73" fmla="*/ 2147483647 h 706"/>
              <a:gd name="T74" fmla="*/ 2147483647 w 2096"/>
              <a:gd name="T75" fmla="*/ 2147483647 h 706"/>
              <a:gd name="T76" fmla="*/ 2147483647 w 2096"/>
              <a:gd name="T77" fmla="*/ 2147483647 h 706"/>
              <a:gd name="T78" fmla="*/ 2147483647 w 2096"/>
              <a:gd name="T79" fmla="*/ 2147483647 h 706"/>
              <a:gd name="T80" fmla="*/ 2147483647 w 2096"/>
              <a:gd name="T81" fmla="*/ 2147483647 h 706"/>
              <a:gd name="T82" fmla="*/ 2147483647 w 2096"/>
              <a:gd name="T83" fmla="*/ 2147483647 h 706"/>
              <a:gd name="T84" fmla="*/ 2147483647 w 2096"/>
              <a:gd name="T85" fmla="*/ 2147483647 h 706"/>
              <a:gd name="T86" fmla="*/ 2147483647 w 2096"/>
              <a:gd name="T87" fmla="*/ 2147483647 h 706"/>
              <a:gd name="T88" fmla="*/ 2147483647 w 2096"/>
              <a:gd name="T89" fmla="*/ 2147483647 h 706"/>
              <a:gd name="T90" fmla="*/ 2147483647 w 2096"/>
              <a:gd name="T91" fmla="*/ 2147483647 h 706"/>
              <a:gd name="T92" fmla="*/ 2147483647 w 2096"/>
              <a:gd name="T93" fmla="*/ 2147483647 h 706"/>
              <a:gd name="T94" fmla="*/ 2147483647 w 2096"/>
              <a:gd name="T95" fmla="*/ 2147483647 h 706"/>
              <a:gd name="T96" fmla="*/ 2147483647 w 2096"/>
              <a:gd name="T97" fmla="*/ 2147483647 h 706"/>
              <a:gd name="T98" fmla="*/ 2147483647 w 2096"/>
              <a:gd name="T99" fmla="*/ 2147483647 h 706"/>
              <a:gd name="T100" fmla="*/ 2147483647 w 2096"/>
              <a:gd name="T101" fmla="*/ 2147483647 h 706"/>
              <a:gd name="T102" fmla="*/ 2147483647 w 2096"/>
              <a:gd name="T103" fmla="*/ 2147483647 h 706"/>
              <a:gd name="T104" fmla="*/ 2147483647 w 2096"/>
              <a:gd name="T105" fmla="*/ 2147483647 h 706"/>
              <a:gd name="T106" fmla="*/ 2147483647 w 2096"/>
              <a:gd name="T107" fmla="*/ 2147483647 h 706"/>
              <a:gd name="T108" fmla="*/ 2147483647 w 2096"/>
              <a:gd name="T109" fmla="*/ 2147483647 h 706"/>
              <a:gd name="T110" fmla="*/ 2147483647 w 2096"/>
              <a:gd name="T111" fmla="*/ 2147483647 h 7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96"/>
              <a:gd name="T169" fmla="*/ 0 h 706"/>
              <a:gd name="T170" fmla="*/ 2096 w 2096"/>
              <a:gd name="T171" fmla="*/ 706 h 7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96" h="706" extrusionOk="0">
                <a:moveTo>
                  <a:pt x="343" y="280"/>
                </a:moveTo>
                <a:cubicBezTo>
                  <a:pt x="341" y="260"/>
                  <a:pt x="346" y="224"/>
                  <a:pt x="333" y="207"/>
                </a:cubicBezTo>
                <a:cubicBezTo>
                  <a:pt x="315" y="183"/>
                  <a:pt x="287" y="189"/>
                  <a:pt x="261" y="198"/>
                </a:cubicBezTo>
                <a:cubicBezTo>
                  <a:pt x="169" y="230"/>
                  <a:pt x="83" y="295"/>
                  <a:pt x="0" y="344"/>
                </a:cubicBezTo>
                <a:cubicBezTo>
                  <a:pt x="36" y="304"/>
                  <a:pt x="80" y="276"/>
                  <a:pt x="122" y="242"/>
                </a:cubicBezTo>
                <a:cubicBezTo>
                  <a:pt x="184" y="191"/>
                  <a:pt x="246" y="141"/>
                  <a:pt x="312" y="94"/>
                </a:cubicBezTo>
                <a:cubicBezTo>
                  <a:pt x="337" y="77"/>
                  <a:pt x="362" y="62"/>
                  <a:pt x="387" y="47"/>
                </a:cubicBezTo>
                <a:cubicBezTo>
                  <a:pt x="360" y="89"/>
                  <a:pt x="330" y="125"/>
                  <a:pt x="293" y="162"/>
                </a:cubicBezTo>
                <a:cubicBezTo>
                  <a:pt x="210" y="246"/>
                  <a:pt x="116" y="321"/>
                  <a:pt x="35" y="407"/>
                </a:cubicBezTo>
                <a:cubicBezTo>
                  <a:pt x="102" y="352"/>
                  <a:pt x="172" y="301"/>
                  <a:pt x="241" y="249"/>
                </a:cubicBezTo>
                <a:cubicBezTo>
                  <a:pt x="336" y="177"/>
                  <a:pt x="432" y="104"/>
                  <a:pt x="531" y="38"/>
                </a:cubicBezTo>
                <a:cubicBezTo>
                  <a:pt x="567" y="15"/>
                  <a:pt x="574" y="10"/>
                  <a:pt x="598" y="0"/>
                </a:cubicBezTo>
                <a:cubicBezTo>
                  <a:pt x="556" y="56"/>
                  <a:pt x="506" y="106"/>
                  <a:pt x="451" y="156"/>
                </a:cubicBezTo>
                <a:cubicBezTo>
                  <a:pt x="328" y="268"/>
                  <a:pt x="200" y="375"/>
                  <a:pt x="80" y="489"/>
                </a:cubicBezTo>
                <a:cubicBezTo>
                  <a:pt x="150" y="462"/>
                  <a:pt x="210" y="416"/>
                  <a:pt x="273" y="375"/>
                </a:cubicBezTo>
                <a:cubicBezTo>
                  <a:pt x="357" y="320"/>
                  <a:pt x="440" y="258"/>
                  <a:pt x="529" y="210"/>
                </a:cubicBezTo>
                <a:cubicBezTo>
                  <a:pt x="553" y="200"/>
                  <a:pt x="558" y="191"/>
                  <a:pt x="569" y="204"/>
                </a:cubicBezTo>
                <a:cubicBezTo>
                  <a:pt x="526" y="264"/>
                  <a:pt x="472" y="313"/>
                  <a:pt x="418" y="364"/>
                </a:cubicBezTo>
                <a:cubicBezTo>
                  <a:pt x="379" y="402"/>
                  <a:pt x="339" y="438"/>
                  <a:pt x="299" y="475"/>
                </a:cubicBezTo>
                <a:cubicBezTo>
                  <a:pt x="352" y="452"/>
                  <a:pt x="414" y="420"/>
                  <a:pt x="467" y="387"/>
                </a:cubicBezTo>
                <a:cubicBezTo>
                  <a:pt x="552" y="335"/>
                  <a:pt x="635" y="281"/>
                  <a:pt x="719" y="227"/>
                </a:cubicBezTo>
                <a:cubicBezTo>
                  <a:pt x="668" y="272"/>
                  <a:pt x="615" y="316"/>
                  <a:pt x="561" y="358"/>
                </a:cubicBezTo>
                <a:cubicBezTo>
                  <a:pt x="490" y="413"/>
                  <a:pt x="419" y="467"/>
                  <a:pt x="351" y="525"/>
                </a:cubicBezTo>
                <a:cubicBezTo>
                  <a:pt x="344" y="531"/>
                  <a:pt x="336" y="538"/>
                  <a:pt x="329" y="544"/>
                </a:cubicBezTo>
                <a:cubicBezTo>
                  <a:pt x="378" y="533"/>
                  <a:pt x="422" y="512"/>
                  <a:pt x="468" y="491"/>
                </a:cubicBezTo>
                <a:cubicBezTo>
                  <a:pt x="488" y="482"/>
                  <a:pt x="545" y="445"/>
                  <a:pt x="548" y="482"/>
                </a:cubicBezTo>
                <a:cubicBezTo>
                  <a:pt x="550" y="515"/>
                  <a:pt x="469" y="583"/>
                  <a:pt x="449" y="604"/>
                </a:cubicBezTo>
                <a:cubicBezTo>
                  <a:pt x="445" y="608"/>
                  <a:pt x="371" y="686"/>
                  <a:pt x="369" y="685"/>
                </a:cubicBezTo>
                <a:cubicBezTo>
                  <a:pt x="367" y="684"/>
                  <a:pt x="415" y="600"/>
                  <a:pt x="416" y="598"/>
                </a:cubicBezTo>
              </a:path>
              <a:path w="2096" h="706" extrusionOk="0">
                <a:moveTo>
                  <a:pt x="1046" y="167"/>
                </a:moveTo>
                <a:cubicBezTo>
                  <a:pt x="1041" y="184"/>
                  <a:pt x="1033" y="192"/>
                  <a:pt x="1023" y="206"/>
                </a:cubicBezTo>
                <a:cubicBezTo>
                  <a:pt x="1003" y="234"/>
                  <a:pt x="986" y="263"/>
                  <a:pt x="973" y="294"/>
                </a:cubicBezTo>
                <a:cubicBezTo>
                  <a:pt x="958" y="329"/>
                  <a:pt x="946" y="367"/>
                  <a:pt x="961" y="404"/>
                </a:cubicBezTo>
                <a:cubicBezTo>
                  <a:pt x="977" y="444"/>
                  <a:pt x="1021" y="461"/>
                  <a:pt x="1058" y="475"/>
                </a:cubicBezTo>
                <a:cubicBezTo>
                  <a:pt x="1101" y="491"/>
                  <a:pt x="1148" y="500"/>
                  <a:pt x="1194" y="499"/>
                </a:cubicBezTo>
                <a:cubicBezTo>
                  <a:pt x="1231" y="499"/>
                  <a:pt x="1252" y="485"/>
                  <a:pt x="1268" y="453"/>
                </a:cubicBezTo>
                <a:cubicBezTo>
                  <a:pt x="1285" y="418"/>
                  <a:pt x="1288" y="373"/>
                  <a:pt x="1295" y="335"/>
                </a:cubicBezTo>
              </a:path>
              <a:path w="2096" h="706" extrusionOk="0">
                <a:moveTo>
                  <a:pt x="1308" y="111"/>
                </a:moveTo>
                <a:cubicBezTo>
                  <a:pt x="1290" y="122"/>
                  <a:pt x="1287" y="134"/>
                  <a:pt x="1284" y="155"/>
                </a:cubicBezTo>
                <a:cubicBezTo>
                  <a:pt x="1279" y="197"/>
                  <a:pt x="1274" y="240"/>
                  <a:pt x="1271" y="282"/>
                </a:cubicBezTo>
                <a:cubicBezTo>
                  <a:pt x="1264" y="365"/>
                  <a:pt x="1255" y="448"/>
                  <a:pt x="1251" y="531"/>
                </a:cubicBezTo>
                <a:cubicBezTo>
                  <a:pt x="1249" y="578"/>
                  <a:pt x="1246" y="627"/>
                  <a:pt x="1249" y="674"/>
                </a:cubicBezTo>
                <a:cubicBezTo>
                  <a:pt x="1251" y="710"/>
                  <a:pt x="1255" y="707"/>
                  <a:pt x="1263" y="676"/>
                </a:cubicBezTo>
                <a:cubicBezTo>
                  <a:pt x="1265" y="670"/>
                  <a:pt x="1266" y="664"/>
                  <a:pt x="1268" y="658"/>
                </a:cubicBezTo>
              </a:path>
              <a:path w="2096" h="706" extrusionOk="0">
                <a:moveTo>
                  <a:pt x="1520" y="172"/>
                </a:moveTo>
                <a:cubicBezTo>
                  <a:pt x="1535" y="151"/>
                  <a:pt x="1543" y="138"/>
                  <a:pt x="1570" y="128"/>
                </a:cubicBezTo>
                <a:cubicBezTo>
                  <a:pt x="1606" y="114"/>
                  <a:pt x="1644" y="103"/>
                  <a:pt x="1682" y="94"/>
                </a:cubicBezTo>
                <a:cubicBezTo>
                  <a:pt x="1720" y="85"/>
                  <a:pt x="1751" y="78"/>
                  <a:pt x="1789" y="90"/>
                </a:cubicBezTo>
                <a:cubicBezTo>
                  <a:pt x="1821" y="100"/>
                  <a:pt x="1835" y="124"/>
                  <a:pt x="1836" y="157"/>
                </a:cubicBezTo>
                <a:cubicBezTo>
                  <a:pt x="1838" y="217"/>
                  <a:pt x="1805" y="271"/>
                  <a:pt x="1772" y="319"/>
                </a:cubicBezTo>
                <a:cubicBezTo>
                  <a:pt x="1707" y="412"/>
                  <a:pt x="1624" y="488"/>
                  <a:pt x="1541" y="564"/>
                </a:cubicBezTo>
                <a:cubicBezTo>
                  <a:pt x="1520" y="584"/>
                  <a:pt x="1514" y="589"/>
                  <a:pt x="1500" y="600"/>
                </a:cubicBezTo>
                <a:cubicBezTo>
                  <a:pt x="1548" y="592"/>
                  <a:pt x="1595" y="575"/>
                  <a:pt x="1643" y="565"/>
                </a:cubicBezTo>
                <a:cubicBezTo>
                  <a:pt x="1729" y="546"/>
                  <a:pt x="1816" y="535"/>
                  <a:pt x="1904" y="529"/>
                </a:cubicBezTo>
                <a:cubicBezTo>
                  <a:pt x="1950" y="526"/>
                  <a:pt x="1995" y="525"/>
                  <a:pt x="2041" y="524"/>
                </a:cubicBezTo>
                <a:cubicBezTo>
                  <a:pt x="2071" y="524"/>
                  <a:pt x="2083" y="525"/>
                  <a:pt x="2091" y="52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61288" y="3438525"/>
            <a:ext cx="1011237" cy="596900"/>
          </a:xfrm>
          <a:custGeom>
            <a:avLst/>
            <a:gdLst>
              <a:gd name="T0" fmla="*/ 2147483647 w 2810"/>
              <a:gd name="T1" fmla="*/ 2147483647 h 1657"/>
              <a:gd name="T2" fmla="*/ 2147483647 w 2810"/>
              <a:gd name="T3" fmla="*/ 2147483647 h 1657"/>
              <a:gd name="T4" fmla="*/ 2147483647 w 2810"/>
              <a:gd name="T5" fmla="*/ 2147483647 h 1657"/>
              <a:gd name="T6" fmla="*/ 2147483647 w 2810"/>
              <a:gd name="T7" fmla="*/ 2147483647 h 1657"/>
              <a:gd name="T8" fmla="*/ 2147483647 w 2810"/>
              <a:gd name="T9" fmla="*/ 2147483647 h 1657"/>
              <a:gd name="T10" fmla="*/ 2147483647 w 2810"/>
              <a:gd name="T11" fmla="*/ 2147483647 h 1657"/>
              <a:gd name="T12" fmla="*/ 2147483647 w 2810"/>
              <a:gd name="T13" fmla="*/ 2147483647 h 1657"/>
              <a:gd name="T14" fmla="*/ 2147483647 w 2810"/>
              <a:gd name="T15" fmla="*/ 2147483647 h 1657"/>
              <a:gd name="T16" fmla="*/ 2147483647 w 2810"/>
              <a:gd name="T17" fmla="*/ 2147483647 h 1657"/>
              <a:gd name="T18" fmla="*/ 2147483647 w 2810"/>
              <a:gd name="T19" fmla="*/ 2147483647 h 1657"/>
              <a:gd name="T20" fmla="*/ 2147483647 w 2810"/>
              <a:gd name="T21" fmla="*/ 2147483647 h 1657"/>
              <a:gd name="T22" fmla="*/ 2147483647 w 2810"/>
              <a:gd name="T23" fmla="*/ 2147483647 h 1657"/>
              <a:gd name="T24" fmla="*/ 2147483647 w 2810"/>
              <a:gd name="T25" fmla="*/ 2147483647 h 1657"/>
              <a:gd name="T26" fmla="*/ 2147483647 w 2810"/>
              <a:gd name="T27" fmla="*/ 2147483647 h 1657"/>
              <a:gd name="T28" fmla="*/ 2147483647 w 2810"/>
              <a:gd name="T29" fmla="*/ 2147483647 h 1657"/>
              <a:gd name="T30" fmla="*/ 2147483647 w 2810"/>
              <a:gd name="T31" fmla="*/ 2147483647 h 1657"/>
              <a:gd name="T32" fmla="*/ 2147483647 w 2810"/>
              <a:gd name="T33" fmla="*/ 2147483647 h 1657"/>
              <a:gd name="T34" fmla="*/ 2147483647 w 2810"/>
              <a:gd name="T35" fmla="*/ 2147483647 h 1657"/>
              <a:gd name="T36" fmla="*/ 2147483647 w 2810"/>
              <a:gd name="T37" fmla="*/ 2147483647 h 1657"/>
              <a:gd name="T38" fmla="*/ 2147483647 w 2810"/>
              <a:gd name="T39" fmla="*/ 2147483647 h 1657"/>
              <a:gd name="T40" fmla="*/ 2147483647 w 2810"/>
              <a:gd name="T41" fmla="*/ 2147483647 h 1657"/>
              <a:gd name="T42" fmla="*/ 2147483647 w 2810"/>
              <a:gd name="T43" fmla="*/ 2147483647 h 1657"/>
              <a:gd name="T44" fmla="*/ 2147483647 w 2810"/>
              <a:gd name="T45" fmla="*/ 2147483647 h 1657"/>
              <a:gd name="T46" fmla="*/ 2147483647 w 2810"/>
              <a:gd name="T47" fmla="*/ 2147483647 h 1657"/>
              <a:gd name="T48" fmla="*/ 2147483647 w 2810"/>
              <a:gd name="T49" fmla="*/ 2147483647 h 1657"/>
              <a:gd name="T50" fmla="*/ 2147483647 w 2810"/>
              <a:gd name="T51" fmla="*/ 2147483647 h 1657"/>
              <a:gd name="T52" fmla="*/ 2147483647 w 2810"/>
              <a:gd name="T53" fmla="*/ 2147483647 h 1657"/>
              <a:gd name="T54" fmla="*/ 2147483647 w 2810"/>
              <a:gd name="T55" fmla="*/ 2147483647 h 1657"/>
              <a:gd name="T56" fmla="*/ 2147483647 w 2810"/>
              <a:gd name="T57" fmla="*/ 2147483647 h 1657"/>
              <a:gd name="T58" fmla="*/ 2147483647 w 2810"/>
              <a:gd name="T59" fmla="*/ 2147483647 h 1657"/>
              <a:gd name="T60" fmla="*/ 2147483647 w 2810"/>
              <a:gd name="T61" fmla="*/ 2147483647 h 1657"/>
              <a:gd name="T62" fmla="*/ 2147483647 w 2810"/>
              <a:gd name="T63" fmla="*/ 2147483647 h 1657"/>
              <a:gd name="T64" fmla="*/ 2147483647 w 2810"/>
              <a:gd name="T65" fmla="*/ 2147483647 h 16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10"/>
              <a:gd name="T100" fmla="*/ 0 h 1657"/>
              <a:gd name="T101" fmla="*/ 2810 w 2810"/>
              <a:gd name="T102" fmla="*/ 1657 h 16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10" h="1657" extrusionOk="0">
                <a:moveTo>
                  <a:pt x="1872" y="287"/>
                </a:moveTo>
                <a:cubicBezTo>
                  <a:pt x="1840" y="262"/>
                  <a:pt x="1850" y="280"/>
                  <a:pt x="1848" y="313"/>
                </a:cubicBezTo>
                <a:cubicBezTo>
                  <a:pt x="1845" y="380"/>
                  <a:pt x="1825" y="446"/>
                  <a:pt x="1820" y="513"/>
                </a:cubicBezTo>
                <a:cubicBezTo>
                  <a:pt x="1817" y="548"/>
                  <a:pt x="1825" y="578"/>
                  <a:pt x="1866" y="580"/>
                </a:cubicBezTo>
                <a:cubicBezTo>
                  <a:pt x="1925" y="583"/>
                  <a:pt x="1994" y="557"/>
                  <a:pt x="2048" y="536"/>
                </a:cubicBezTo>
                <a:cubicBezTo>
                  <a:pt x="2114" y="510"/>
                  <a:pt x="2179" y="483"/>
                  <a:pt x="2231" y="433"/>
                </a:cubicBezTo>
                <a:cubicBezTo>
                  <a:pt x="2260" y="405"/>
                  <a:pt x="2268" y="376"/>
                  <a:pt x="2279" y="339"/>
                </a:cubicBezTo>
              </a:path>
              <a:path w="2810" h="1657" extrusionOk="0">
                <a:moveTo>
                  <a:pt x="2250" y="24"/>
                </a:moveTo>
                <a:cubicBezTo>
                  <a:pt x="2259" y="11"/>
                  <a:pt x="2261" y="7"/>
                  <a:pt x="2272" y="5"/>
                </a:cubicBezTo>
                <a:cubicBezTo>
                  <a:pt x="2283" y="33"/>
                  <a:pt x="2276" y="63"/>
                  <a:pt x="2272" y="93"/>
                </a:cubicBezTo>
                <a:cubicBezTo>
                  <a:pt x="2260" y="192"/>
                  <a:pt x="2253" y="292"/>
                  <a:pt x="2239" y="390"/>
                </a:cubicBezTo>
                <a:cubicBezTo>
                  <a:pt x="2227" y="471"/>
                  <a:pt x="2214" y="552"/>
                  <a:pt x="2203" y="633"/>
                </a:cubicBezTo>
                <a:cubicBezTo>
                  <a:pt x="2198" y="671"/>
                  <a:pt x="2190" y="710"/>
                  <a:pt x="2183" y="746"/>
                </a:cubicBezTo>
                <a:cubicBezTo>
                  <a:pt x="2202" y="729"/>
                  <a:pt x="2203" y="715"/>
                  <a:pt x="2212" y="688"/>
                </a:cubicBezTo>
              </a:path>
              <a:path w="2810" h="1657" extrusionOk="0">
                <a:moveTo>
                  <a:pt x="2390" y="61"/>
                </a:moveTo>
                <a:cubicBezTo>
                  <a:pt x="2449" y="17"/>
                  <a:pt x="2529" y="-24"/>
                  <a:pt x="2608" y="0"/>
                </a:cubicBezTo>
                <a:cubicBezTo>
                  <a:pt x="2688" y="24"/>
                  <a:pt x="2685" y="97"/>
                  <a:pt x="2667" y="162"/>
                </a:cubicBezTo>
                <a:cubicBezTo>
                  <a:pt x="2640" y="260"/>
                  <a:pt x="2581" y="355"/>
                  <a:pt x="2531" y="442"/>
                </a:cubicBezTo>
                <a:cubicBezTo>
                  <a:pt x="2493" y="508"/>
                  <a:pt x="2393" y="620"/>
                  <a:pt x="2413" y="704"/>
                </a:cubicBezTo>
                <a:cubicBezTo>
                  <a:pt x="2424" y="750"/>
                  <a:pt x="2503" y="759"/>
                  <a:pt x="2539" y="763"/>
                </a:cubicBezTo>
                <a:cubicBezTo>
                  <a:pt x="2628" y="772"/>
                  <a:pt x="2720" y="763"/>
                  <a:pt x="2809" y="769"/>
                </a:cubicBezTo>
              </a:path>
              <a:path w="2810" h="1657" extrusionOk="0">
                <a:moveTo>
                  <a:pt x="2287" y="768"/>
                </a:moveTo>
                <a:cubicBezTo>
                  <a:pt x="2288" y="732"/>
                  <a:pt x="2304" y="684"/>
                  <a:pt x="2282" y="648"/>
                </a:cubicBezTo>
                <a:cubicBezTo>
                  <a:pt x="2265" y="621"/>
                  <a:pt x="2252" y="622"/>
                  <a:pt x="2220" y="619"/>
                </a:cubicBezTo>
                <a:cubicBezTo>
                  <a:pt x="1960" y="593"/>
                  <a:pt x="1670" y="635"/>
                  <a:pt x="1412" y="653"/>
                </a:cubicBezTo>
                <a:cubicBezTo>
                  <a:pt x="1162" y="671"/>
                  <a:pt x="318" y="636"/>
                  <a:pt x="133" y="840"/>
                </a:cubicBezTo>
                <a:cubicBezTo>
                  <a:pt x="104" y="872"/>
                  <a:pt x="119" y="888"/>
                  <a:pt x="113" y="931"/>
                </a:cubicBezTo>
                <a:cubicBezTo>
                  <a:pt x="93" y="1081"/>
                  <a:pt x="-54" y="1370"/>
                  <a:pt x="10" y="1510"/>
                </a:cubicBezTo>
                <a:cubicBezTo>
                  <a:pt x="52" y="1602"/>
                  <a:pt x="181" y="1587"/>
                  <a:pt x="263" y="1584"/>
                </a:cubicBezTo>
                <a:cubicBezTo>
                  <a:pt x="619" y="1572"/>
                  <a:pt x="964" y="1526"/>
                  <a:pt x="1320" y="1564"/>
                </a:cubicBezTo>
                <a:cubicBezTo>
                  <a:pt x="1494" y="1582"/>
                  <a:pt x="1675" y="1650"/>
                  <a:pt x="1849" y="1653"/>
                </a:cubicBezTo>
                <a:cubicBezTo>
                  <a:pt x="1982" y="1655"/>
                  <a:pt x="2051" y="1575"/>
                  <a:pt x="2127" y="1472"/>
                </a:cubicBezTo>
                <a:cubicBezTo>
                  <a:pt x="2259" y="1294"/>
                  <a:pt x="2428" y="1039"/>
                  <a:pt x="2425" y="808"/>
                </a:cubicBezTo>
                <a:cubicBezTo>
                  <a:pt x="2424" y="722"/>
                  <a:pt x="2378" y="654"/>
                  <a:pt x="2307" y="609"/>
                </a:cubicBezTo>
                <a:cubicBezTo>
                  <a:pt x="2219" y="554"/>
                  <a:pt x="2116" y="552"/>
                  <a:pt x="2017" y="549"/>
                </a:cubicBezTo>
                <a:cubicBezTo>
                  <a:pt x="1940" y="547"/>
                  <a:pt x="1888" y="576"/>
                  <a:pt x="1820" y="606"/>
                </a:cubicBezTo>
                <a:cubicBezTo>
                  <a:pt x="1805" y="615"/>
                  <a:pt x="1790" y="623"/>
                  <a:pt x="1775" y="632"/>
                </a:cubicBezTo>
              </a:path>
              <a:path w="2810" h="1657" extrusionOk="0">
                <a:moveTo>
                  <a:pt x="704" y="986"/>
                </a:moveTo>
                <a:cubicBezTo>
                  <a:pt x="649" y="985"/>
                  <a:pt x="573" y="972"/>
                  <a:pt x="521" y="995"/>
                </a:cubicBezTo>
                <a:cubicBezTo>
                  <a:pt x="479" y="1014"/>
                  <a:pt x="473" y="1057"/>
                  <a:pt x="475" y="1098"/>
                </a:cubicBezTo>
                <a:cubicBezTo>
                  <a:pt x="478" y="1164"/>
                  <a:pt x="503" y="1226"/>
                  <a:pt x="511" y="1291"/>
                </a:cubicBezTo>
                <a:cubicBezTo>
                  <a:pt x="519" y="1354"/>
                  <a:pt x="515" y="1421"/>
                  <a:pt x="478" y="1475"/>
                </a:cubicBezTo>
                <a:cubicBezTo>
                  <a:pt x="443" y="1526"/>
                  <a:pt x="381" y="1558"/>
                  <a:pt x="324" y="1575"/>
                </a:cubicBezTo>
                <a:cubicBezTo>
                  <a:pt x="278" y="1589"/>
                  <a:pt x="224" y="1591"/>
                  <a:pt x="190" y="1552"/>
                </a:cubicBezTo>
                <a:cubicBezTo>
                  <a:pt x="155" y="1511"/>
                  <a:pt x="167" y="1437"/>
                  <a:pt x="176" y="1390"/>
                </a:cubicBezTo>
                <a:cubicBezTo>
                  <a:pt x="181" y="1370"/>
                  <a:pt x="186" y="1350"/>
                  <a:pt x="191" y="1330"/>
                </a:cubicBezTo>
              </a:path>
              <a:path w="2810" h="1657" extrusionOk="0">
                <a:moveTo>
                  <a:pt x="407" y="939"/>
                </a:moveTo>
                <a:cubicBezTo>
                  <a:pt x="426" y="939"/>
                  <a:pt x="445" y="948"/>
                  <a:pt x="463" y="944"/>
                </a:cubicBezTo>
                <a:cubicBezTo>
                  <a:pt x="479" y="940"/>
                  <a:pt x="494" y="938"/>
                  <a:pt x="511" y="936"/>
                </a:cubicBezTo>
              </a:path>
              <a:path w="2810" h="1657" extrusionOk="0">
                <a:moveTo>
                  <a:pt x="664" y="1019"/>
                </a:moveTo>
                <a:cubicBezTo>
                  <a:pt x="717" y="1044"/>
                  <a:pt x="765" y="1056"/>
                  <a:pt x="824" y="1042"/>
                </a:cubicBezTo>
                <a:cubicBezTo>
                  <a:pt x="862" y="1033"/>
                  <a:pt x="913" y="1010"/>
                  <a:pt x="937" y="978"/>
                </a:cubicBezTo>
                <a:cubicBezTo>
                  <a:pt x="956" y="952"/>
                  <a:pt x="941" y="948"/>
                  <a:pt x="938" y="927"/>
                </a:cubicBezTo>
                <a:cubicBezTo>
                  <a:pt x="879" y="926"/>
                  <a:pt x="841" y="932"/>
                  <a:pt x="795" y="979"/>
                </a:cubicBezTo>
                <a:cubicBezTo>
                  <a:pt x="756" y="1018"/>
                  <a:pt x="715" y="1092"/>
                  <a:pt x="752" y="1145"/>
                </a:cubicBezTo>
                <a:cubicBezTo>
                  <a:pt x="785" y="1192"/>
                  <a:pt x="860" y="1186"/>
                  <a:pt x="908" y="1178"/>
                </a:cubicBezTo>
                <a:cubicBezTo>
                  <a:pt x="1038" y="1156"/>
                  <a:pt x="1160" y="1073"/>
                  <a:pt x="1233" y="964"/>
                </a:cubicBezTo>
                <a:cubicBezTo>
                  <a:pt x="1263" y="919"/>
                  <a:pt x="1331" y="804"/>
                  <a:pt x="1292" y="747"/>
                </a:cubicBezTo>
                <a:cubicBezTo>
                  <a:pt x="1287" y="745"/>
                  <a:pt x="1281" y="742"/>
                  <a:pt x="1276" y="740"/>
                </a:cubicBezTo>
                <a:cubicBezTo>
                  <a:pt x="1222" y="775"/>
                  <a:pt x="1205" y="827"/>
                  <a:pt x="1187" y="890"/>
                </a:cubicBezTo>
                <a:cubicBezTo>
                  <a:pt x="1156" y="998"/>
                  <a:pt x="1155" y="1118"/>
                  <a:pt x="1220" y="1213"/>
                </a:cubicBezTo>
                <a:cubicBezTo>
                  <a:pt x="1263" y="1276"/>
                  <a:pt x="1338" y="1313"/>
                  <a:pt x="1414" y="1315"/>
                </a:cubicBezTo>
                <a:cubicBezTo>
                  <a:pt x="1475" y="1317"/>
                  <a:pt x="1543" y="1292"/>
                  <a:pt x="1572" y="1236"/>
                </a:cubicBezTo>
                <a:cubicBezTo>
                  <a:pt x="1596" y="1190"/>
                  <a:pt x="1574" y="1140"/>
                  <a:pt x="1538" y="1108"/>
                </a:cubicBezTo>
                <a:cubicBezTo>
                  <a:pt x="1493" y="1067"/>
                  <a:pt x="1443" y="1072"/>
                  <a:pt x="1404" y="1115"/>
                </a:cubicBezTo>
                <a:cubicBezTo>
                  <a:pt x="1396" y="1139"/>
                  <a:pt x="1393" y="1148"/>
                  <a:pt x="1398" y="116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54950" y="4116388"/>
            <a:ext cx="461963" cy="344487"/>
          </a:xfrm>
          <a:custGeom>
            <a:avLst/>
            <a:gdLst>
              <a:gd name="T0" fmla="*/ 2147483647 w 1284"/>
              <a:gd name="T1" fmla="*/ 2147483647 h 957"/>
              <a:gd name="T2" fmla="*/ 2147483647 w 1284"/>
              <a:gd name="T3" fmla="*/ 2147483647 h 957"/>
              <a:gd name="T4" fmla="*/ 2147483647 w 1284"/>
              <a:gd name="T5" fmla="*/ 2147483647 h 957"/>
              <a:gd name="T6" fmla="*/ 2147483647 w 1284"/>
              <a:gd name="T7" fmla="*/ 2147483647 h 957"/>
              <a:gd name="T8" fmla="*/ 2147483647 w 1284"/>
              <a:gd name="T9" fmla="*/ 2147483647 h 957"/>
              <a:gd name="T10" fmla="*/ 2147483647 w 1284"/>
              <a:gd name="T11" fmla="*/ 2147483647 h 957"/>
              <a:gd name="T12" fmla="*/ 2147483647 w 1284"/>
              <a:gd name="T13" fmla="*/ 2147483647 h 957"/>
              <a:gd name="T14" fmla="*/ 2147483647 w 1284"/>
              <a:gd name="T15" fmla="*/ 2147483647 h 957"/>
              <a:gd name="T16" fmla="*/ 2147483647 w 1284"/>
              <a:gd name="T17" fmla="*/ 2147483647 h 957"/>
              <a:gd name="T18" fmla="*/ 2147483647 w 1284"/>
              <a:gd name="T19" fmla="*/ 2147483647 h 957"/>
              <a:gd name="T20" fmla="*/ 2147483647 w 1284"/>
              <a:gd name="T21" fmla="*/ 2147483647 h 957"/>
              <a:gd name="T22" fmla="*/ 2147483647 w 1284"/>
              <a:gd name="T23" fmla="*/ 2147483647 h 957"/>
              <a:gd name="T24" fmla="*/ 2147483647 w 1284"/>
              <a:gd name="T25" fmla="*/ 2147483647 h 957"/>
              <a:gd name="T26" fmla="*/ 2147483647 w 1284"/>
              <a:gd name="T27" fmla="*/ 2147483647 h 957"/>
              <a:gd name="T28" fmla="*/ 2147483647 w 1284"/>
              <a:gd name="T29" fmla="*/ 2147483647 h 957"/>
              <a:gd name="T30" fmla="*/ 2147483647 w 1284"/>
              <a:gd name="T31" fmla="*/ 2147483647 h 957"/>
              <a:gd name="T32" fmla="*/ 2147483647 w 1284"/>
              <a:gd name="T33" fmla="*/ 2147483647 h 957"/>
              <a:gd name="T34" fmla="*/ 2147483647 w 1284"/>
              <a:gd name="T35" fmla="*/ 2147483647 h 957"/>
              <a:gd name="T36" fmla="*/ 2147483647 w 1284"/>
              <a:gd name="T37" fmla="*/ 2147483647 h 957"/>
              <a:gd name="T38" fmla="*/ 2147483647 w 1284"/>
              <a:gd name="T39" fmla="*/ 2147483647 h 957"/>
              <a:gd name="T40" fmla="*/ 2147483647 w 1284"/>
              <a:gd name="T41" fmla="*/ 2147483647 h 957"/>
              <a:gd name="T42" fmla="*/ 2147483647 w 1284"/>
              <a:gd name="T43" fmla="*/ 2147483647 h 957"/>
              <a:gd name="T44" fmla="*/ 2147483647 w 1284"/>
              <a:gd name="T45" fmla="*/ 2147483647 h 957"/>
              <a:gd name="T46" fmla="*/ 2147483647 w 1284"/>
              <a:gd name="T47" fmla="*/ 2147483647 h 957"/>
              <a:gd name="T48" fmla="*/ 2147483647 w 1284"/>
              <a:gd name="T49" fmla="*/ 2147483647 h 957"/>
              <a:gd name="T50" fmla="*/ 2147483647 w 1284"/>
              <a:gd name="T51" fmla="*/ 2147483647 h 957"/>
              <a:gd name="T52" fmla="*/ 2147483647 w 1284"/>
              <a:gd name="T53" fmla="*/ 2147483647 h 957"/>
              <a:gd name="T54" fmla="*/ 2147483647 w 1284"/>
              <a:gd name="T55" fmla="*/ 2147483647 h 957"/>
              <a:gd name="T56" fmla="*/ 2147483647 w 1284"/>
              <a:gd name="T57" fmla="*/ 2147483647 h 957"/>
              <a:gd name="T58" fmla="*/ 2147483647 w 1284"/>
              <a:gd name="T59" fmla="*/ 2147483647 h 957"/>
              <a:gd name="T60" fmla="*/ 2147483647 w 1284"/>
              <a:gd name="T61" fmla="*/ 2147483647 h 957"/>
              <a:gd name="T62" fmla="*/ 2147483647 w 1284"/>
              <a:gd name="T63" fmla="*/ 2147483647 h 957"/>
              <a:gd name="T64" fmla="*/ 2147483647 w 1284"/>
              <a:gd name="T65" fmla="*/ 2147483647 h 957"/>
              <a:gd name="T66" fmla="*/ 2147483647 w 1284"/>
              <a:gd name="T67" fmla="*/ 2147483647 h 9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84"/>
              <a:gd name="T103" fmla="*/ 0 h 957"/>
              <a:gd name="T104" fmla="*/ 1284 w 1284"/>
              <a:gd name="T105" fmla="*/ 957 h 9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84" h="957" extrusionOk="0">
                <a:moveTo>
                  <a:pt x="112" y="319"/>
                </a:moveTo>
                <a:cubicBezTo>
                  <a:pt x="106" y="337"/>
                  <a:pt x="93" y="348"/>
                  <a:pt x="80" y="364"/>
                </a:cubicBezTo>
                <a:cubicBezTo>
                  <a:pt x="61" y="387"/>
                  <a:pt x="44" y="411"/>
                  <a:pt x="26" y="435"/>
                </a:cubicBezTo>
                <a:cubicBezTo>
                  <a:pt x="15" y="449"/>
                  <a:pt x="-10" y="476"/>
                  <a:pt x="6" y="494"/>
                </a:cubicBezTo>
                <a:cubicBezTo>
                  <a:pt x="21" y="511"/>
                  <a:pt x="87" y="499"/>
                  <a:pt x="104" y="498"/>
                </a:cubicBezTo>
                <a:cubicBezTo>
                  <a:pt x="178" y="492"/>
                  <a:pt x="251" y="479"/>
                  <a:pt x="324" y="463"/>
                </a:cubicBezTo>
                <a:cubicBezTo>
                  <a:pt x="340" y="460"/>
                  <a:pt x="414" y="454"/>
                  <a:pt x="411" y="430"/>
                </a:cubicBezTo>
                <a:cubicBezTo>
                  <a:pt x="406" y="414"/>
                  <a:pt x="404" y="410"/>
                  <a:pt x="402" y="400"/>
                </a:cubicBezTo>
              </a:path>
              <a:path w="1284" h="957" extrusionOk="0">
                <a:moveTo>
                  <a:pt x="473" y="4"/>
                </a:moveTo>
                <a:cubicBezTo>
                  <a:pt x="478" y="30"/>
                  <a:pt x="480" y="54"/>
                  <a:pt x="480" y="81"/>
                </a:cubicBezTo>
                <a:cubicBezTo>
                  <a:pt x="480" y="147"/>
                  <a:pt x="477" y="214"/>
                  <a:pt x="471" y="280"/>
                </a:cubicBezTo>
                <a:cubicBezTo>
                  <a:pt x="462" y="374"/>
                  <a:pt x="450" y="470"/>
                  <a:pt x="434" y="563"/>
                </a:cubicBezTo>
                <a:cubicBezTo>
                  <a:pt x="420" y="642"/>
                  <a:pt x="403" y="721"/>
                  <a:pt x="390" y="800"/>
                </a:cubicBezTo>
                <a:cubicBezTo>
                  <a:pt x="383" y="843"/>
                  <a:pt x="374" y="858"/>
                  <a:pt x="379" y="901"/>
                </a:cubicBezTo>
                <a:cubicBezTo>
                  <a:pt x="378" y="852"/>
                  <a:pt x="386" y="811"/>
                  <a:pt x="399" y="763"/>
                </a:cubicBezTo>
                <a:cubicBezTo>
                  <a:pt x="403" y="747"/>
                  <a:pt x="408" y="732"/>
                  <a:pt x="412" y="716"/>
                </a:cubicBezTo>
              </a:path>
              <a:path w="1284" h="957" extrusionOk="0">
                <a:moveTo>
                  <a:pt x="801" y="187"/>
                </a:moveTo>
                <a:cubicBezTo>
                  <a:pt x="794" y="168"/>
                  <a:pt x="786" y="169"/>
                  <a:pt x="790" y="150"/>
                </a:cubicBezTo>
                <a:cubicBezTo>
                  <a:pt x="797" y="117"/>
                  <a:pt x="822" y="89"/>
                  <a:pt x="847" y="68"/>
                </a:cubicBezTo>
                <a:cubicBezTo>
                  <a:pt x="873" y="46"/>
                  <a:pt x="906" y="28"/>
                  <a:pt x="938" y="17"/>
                </a:cubicBezTo>
                <a:cubicBezTo>
                  <a:pt x="966" y="7"/>
                  <a:pt x="992" y="-4"/>
                  <a:pt x="1022" y="2"/>
                </a:cubicBezTo>
                <a:cubicBezTo>
                  <a:pt x="1068" y="11"/>
                  <a:pt x="1091" y="47"/>
                  <a:pt x="1108" y="88"/>
                </a:cubicBezTo>
                <a:cubicBezTo>
                  <a:pt x="1132" y="148"/>
                  <a:pt x="1132" y="210"/>
                  <a:pt x="1124" y="274"/>
                </a:cubicBezTo>
                <a:cubicBezTo>
                  <a:pt x="1113" y="360"/>
                  <a:pt x="1087" y="447"/>
                  <a:pt x="1052" y="526"/>
                </a:cubicBezTo>
                <a:cubicBezTo>
                  <a:pt x="991" y="662"/>
                  <a:pt x="900" y="804"/>
                  <a:pt x="785" y="900"/>
                </a:cubicBezTo>
                <a:cubicBezTo>
                  <a:pt x="740" y="938"/>
                  <a:pt x="694" y="968"/>
                  <a:pt x="634" y="949"/>
                </a:cubicBezTo>
                <a:cubicBezTo>
                  <a:pt x="583" y="933"/>
                  <a:pt x="564" y="839"/>
                  <a:pt x="568" y="795"/>
                </a:cubicBezTo>
                <a:cubicBezTo>
                  <a:pt x="577" y="704"/>
                  <a:pt x="676" y="647"/>
                  <a:pt x="754" y="622"/>
                </a:cubicBezTo>
                <a:cubicBezTo>
                  <a:pt x="806" y="605"/>
                  <a:pt x="865" y="596"/>
                  <a:pt x="917" y="619"/>
                </a:cubicBezTo>
                <a:cubicBezTo>
                  <a:pt x="990" y="651"/>
                  <a:pt x="1026" y="747"/>
                  <a:pt x="1063" y="811"/>
                </a:cubicBezTo>
                <a:cubicBezTo>
                  <a:pt x="1083" y="845"/>
                  <a:pt x="1107" y="887"/>
                  <a:pt x="1142" y="907"/>
                </a:cubicBezTo>
                <a:cubicBezTo>
                  <a:pt x="1164" y="920"/>
                  <a:pt x="1174" y="925"/>
                  <a:pt x="1198" y="912"/>
                </a:cubicBezTo>
                <a:cubicBezTo>
                  <a:pt x="1217" y="901"/>
                  <a:pt x="1232" y="883"/>
                  <a:pt x="1245" y="868"/>
                </a:cubicBezTo>
                <a:cubicBezTo>
                  <a:pt x="1258" y="853"/>
                  <a:pt x="1271" y="837"/>
                  <a:pt x="1283" y="821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78450" y="4508500"/>
            <a:ext cx="960438" cy="219075"/>
          </a:xfrm>
          <a:custGeom>
            <a:avLst/>
            <a:gdLst>
              <a:gd name="T0" fmla="*/ 2147483647 w 2669"/>
              <a:gd name="T1" fmla="*/ 2147483647 h 610"/>
              <a:gd name="T2" fmla="*/ 2147483647 w 2669"/>
              <a:gd name="T3" fmla="*/ 2147483647 h 610"/>
              <a:gd name="T4" fmla="*/ 2147483647 w 2669"/>
              <a:gd name="T5" fmla="*/ 2147483647 h 610"/>
              <a:gd name="T6" fmla="*/ 0 w 2669"/>
              <a:gd name="T7" fmla="*/ 2147483647 h 610"/>
              <a:gd name="T8" fmla="*/ 2147483647 w 2669"/>
              <a:gd name="T9" fmla="*/ 2147483647 h 610"/>
              <a:gd name="T10" fmla="*/ 2147483647 w 2669"/>
              <a:gd name="T11" fmla="*/ 2147483647 h 610"/>
              <a:gd name="T12" fmla="*/ 2147483647 w 2669"/>
              <a:gd name="T13" fmla="*/ 2147483647 h 610"/>
              <a:gd name="T14" fmla="*/ 2147483647 w 2669"/>
              <a:gd name="T15" fmla="*/ 2147483647 h 610"/>
              <a:gd name="T16" fmla="*/ 2147483647 w 2669"/>
              <a:gd name="T17" fmla="*/ 2147483647 h 610"/>
              <a:gd name="T18" fmla="*/ 2147483647 w 2669"/>
              <a:gd name="T19" fmla="*/ 2147483647 h 610"/>
              <a:gd name="T20" fmla="*/ 2147483647 w 2669"/>
              <a:gd name="T21" fmla="*/ 2147483647 h 610"/>
              <a:gd name="T22" fmla="*/ 2147483647 w 2669"/>
              <a:gd name="T23" fmla="*/ 2147483647 h 610"/>
              <a:gd name="T24" fmla="*/ 2147483647 w 2669"/>
              <a:gd name="T25" fmla="*/ 2147483647 h 610"/>
              <a:gd name="T26" fmla="*/ 2147483647 w 2669"/>
              <a:gd name="T27" fmla="*/ 2147483647 h 610"/>
              <a:gd name="T28" fmla="*/ 2147483647 w 2669"/>
              <a:gd name="T29" fmla="*/ 2147483647 h 610"/>
              <a:gd name="T30" fmla="*/ 2147483647 w 2669"/>
              <a:gd name="T31" fmla="*/ 2147483647 h 610"/>
              <a:gd name="T32" fmla="*/ 2147483647 w 2669"/>
              <a:gd name="T33" fmla="*/ 2147483647 h 610"/>
              <a:gd name="T34" fmla="*/ 2147483647 w 2669"/>
              <a:gd name="T35" fmla="*/ 2147483647 h 610"/>
              <a:gd name="T36" fmla="*/ 2147483647 w 2669"/>
              <a:gd name="T37" fmla="*/ 2147483647 h 610"/>
              <a:gd name="T38" fmla="*/ 2147483647 w 2669"/>
              <a:gd name="T39" fmla="*/ 2147483647 h 610"/>
              <a:gd name="T40" fmla="*/ 2147483647 w 2669"/>
              <a:gd name="T41" fmla="*/ 2147483647 h 610"/>
              <a:gd name="T42" fmla="*/ 2147483647 w 2669"/>
              <a:gd name="T43" fmla="*/ 2147483647 h 610"/>
              <a:gd name="T44" fmla="*/ 2147483647 w 2669"/>
              <a:gd name="T45" fmla="*/ 2147483647 h 610"/>
              <a:gd name="T46" fmla="*/ 2147483647 w 2669"/>
              <a:gd name="T47" fmla="*/ 2147483647 h 610"/>
              <a:gd name="T48" fmla="*/ 2147483647 w 2669"/>
              <a:gd name="T49" fmla="*/ 2147483647 h 610"/>
              <a:gd name="T50" fmla="*/ 2147483647 w 2669"/>
              <a:gd name="T51" fmla="*/ 2147483647 h 610"/>
              <a:gd name="T52" fmla="*/ 2147483647 w 2669"/>
              <a:gd name="T53" fmla="*/ 2147483647 h 610"/>
              <a:gd name="T54" fmla="*/ 2147483647 w 2669"/>
              <a:gd name="T55" fmla="*/ 2147483647 h 610"/>
              <a:gd name="T56" fmla="*/ 2147483647 w 2669"/>
              <a:gd name="T57" fmla="*/ 2147483647 h 610"/>
              <a:gd name="T58" fmla="*/ 2147483647 w 2669"/>
              <a:gd name="T59" fmla="*/ 2147483647 h 610"/>
              <a:gd name="T60" fmla="*/ 2147483647 w 2669"/>
              <a:gd name="T61" fmla="*/ 2147483647 h 610"/>
              <a:gd name="T62" fmla="*/ 2147483647 w 2669"/>
              <a:gd name="T63" fmla="*/ 2147483647 h 610"/>
              <a:gd name="T64" fmla="*/ 2147483647 w 2669"/>
              <a:gd name="T65" fmla="*/ 2147483647 h 610"/>
              <a:gd name="T66" fmla="*/ 2147483647 w 2669"/>
              <a:gd name="T67" fmla="*/ 2147483647 h 610"/>
              <a:gd name="T68" fmla="*/ 2147483647 w 2669"/>
              <a:gd name="T69" fmla="*/ 2147483647 h 610"/>
              <a:gd name="T70" fmla="*/ 2147483647 w 2669"/>
              <a:gd name="T71" fmla="*/ 2147483647 h 610"/>
              <a:gd name="T72" fmla="*/ 2147483647 w 2669"/>
              <a:gd name="T73" fmla="*/ 2147483647 h 610"/>
              <a:gd name="T74" fmla="*/ 2147483647 w 2669"/>
              <a:gd name="T75" fmla="*/ 2147483647 h 6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69"/>
              <a:gd name="T115" fmla="*/ 0 h 610"/>
              <a:gd name="T116" fmla="*/ 2669 w 2669"/>
              <a:gd name="T117" fmla="*/ 610 h 6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69" h="610" extrusionOk="0">
                <a:moveTo>
                  <a:pt x="319" y="101"/>
                </a:moveTo>
                <a:cubicBezTo>
                  <a:pt x="275" y="106"/>
                  <a:pt x="236" y="105"/>
                  <a:pt x="192" y="122"/>
                </a:cubicBezTo>
                <a:cubicBezTo>
                  <a:pt x="142" y="141"/>
                  <a:pt x="93" y="173"/>
                  <a:pt x="47" y="200"/>
                </a:cubicBezTo>
                <a:cubicBezTo>
                  <a:pt x="22" y="215"/>
                  <a:pt x="16" y="220"/>
                  <a:pt x="0" y="229"/>
                </a:cubicBezTo>
                <a:cubicBezTo>
                  <a:pt x="139" y="142"/>
                  <a:pt x="278" y="41"/>
                  <a:pt x="435" y="4"/>
                </a:cubicBezTo>
                <a:cubicBezTo>
                  <a:pt x="417" y="56"/>
                  <a:pt x="396" y="95"/>
                  <a:pt x="357" y="143"/>
                </a:cubicBezTo>
                <a:cubicBezTo>
                  <a:pt x="286" y="232"/>
                  <a:pt x="202" y="308"/>
                  <a:pt x="119" y="385"/>
                </a:cubicBezTo>
                <a:cubicBezTo>
                  <a:pt x="169" y="341"/>
                  <a:pt x="220" y="302"/>
                  <a:pt x="274" y="262"/>
                </a:cubicBezTo>
                <a:cubicBezTo>
                  <a:pt x="393" y="175"/>
                  <a:pt x="514" y="78"/>
                  <a:pt x="649" y="16"/>
                </a:cubicBezTo>
                <a:cubicBezTo>
                  <a:pt x="658" y="14"/>
                  <a:pt x="668" y="13"/>
                  <a:pt x="677" y="11"/>
                </a:cubicBezTo>
                <a:cubicBezTo>
                  <a:pt x="658" y="46"/>
                  <a:pt x="636" y="88"/>
                  <a:pt x="598" y="129"/>
                </a:cubicBezTo>
                <a:cubicBezTo>
                  <a:pt x="516" y="216"/>
                  <a:pt x="427" y="295"/>
                  <a:pt x="338" y="374"/>
                </a:cubicBezTo>
                <a:cubicBezTo>
                  <a:pt x="403" y="340"/>
                  <a:pt x="467" y="303"/>
                  <a:pt x="532" y="268"/>
                </a:cubicBezTo>
                <a:cubicBezTo>
                  <a:pt x="669" y="193"/>
                  <a:pt x="805" y="112"/>
                  <a:pt x="955" y="70"/>
                </a:cubicBezTo>
                <a:cubicBezTo>
                  <a:pt x="931" y="105"/>
                  <a:pt x="903" y="150"/>
                  <a:pt x="865" y="188"/>
                </a:cubicBezTo>
                <a:cubicBezTo>
                  <a:pt x="788" y="264"/>
                  <a:pt x="708" y="338"/>
                  <a:pt x="640" y="421"/>
                </a:cubicBezTo>
                <a:cubicBezTo>
                  <a:pt x="696" y="405"/>
                  <a:pt x="750" y="383"/>
                  <a:pt x="805" y="356"/>
                </a:cubicBezTo>
                <a:cubicBezTo>
                  <a:pt x="902" y="309"/>
                  <a:pt x="999" y="259"/>
                  <a:pt x="1099" y="220"/>
                </a:cubicBezTo>
                <a:cubicBezTo>
                  <a:pt x="1151" y="200"/>
                  <a:pt x="1180" y="204"/>
                  <a:pt x="1229" y="201"/>
                </a:cubicBezTo>
                <a:cubicBezTo>
                  <a:pt x="1212" y="253"/>
                  <a:pt x="1201" y="286"/>
                  <a:pt x="1161" y="339"/>
                </a:cubicBezTo>
                <a:cubicBezTo>
                  <a:pt x="1125" y="387"/>
                  <a:pt x="1083" y="432"/>
                  <a:pt x="1044" y="478"/>
                </a:cubicBezTo>
                <a:cubicBezTo>
                  <a:pt x="1133" y="434"/>
                  <a:pt x="1220" y="386"/>
                  <a:pt x="1308" y="337"/>
                </a:cubicBezTo>
                <a:cubicBezTo>
                  <a:pt x="1474" y="245"/>
                  <a:pt x="1702" y="68"/>
                  <a:pt x="1896" y="47"/>
                </a:cubicBezTo>
                <a:cubicBezTo>
                  <a:pt x="1935" y="44"/>
                  <a:pt x="1944" y="39"/>
                  <a:pt x="1964" y="54"/>
                </a:cubicBezTo>
                <a:cubicBezTo>
                  <a:pt x="1923" y="125"/>
                  <a:pt x="1883" y="181"/>
                  <a:pt x="1823" y="244"/>
                </a:cubicBezTo>
                <a:cubicBezTo>
                  <a:pt x="1768" y="302"/>
                  <a:pt x="1702" y="356"/>
                  <a:pt x="1656" y="421"/>
                </a:cubicBezTo>
                <a:cubicBezTo>
                  <a:pt x="1657" y="424"/>
                  <a:pt x="1659" y="428"/>
                  <a:pt x="1660" y="431"/>
                </a:cubicBezTo>
                <a:cubicBezTo>
                  <a:pt x="1741" y="403"/>
                  <a:pt x="1818" y="372"/>
                  <a:pt x="1896" y="334"/>
                </a:cubicBezTo>
                <a:cubicBezTo>
                  <a:pt x="2013" y="277"/>
                  <a:pt x="2128" y="208"/>
                  <a:pt x="2254" y="171"/>
                </a:cubicBezTo>
                <a:cubicBezTo>
                  <a:pt x="2262" y="171"/>
                  <a:pt x="2270" y="172"/>
                  <a:pt x="2278" y="172"/>
                </a:cubicBezTo>
                <a:cubicBezTo>
                  <a:pt x="2260" y="223"/>
                  <a:pt x="2240" y="256"/>
                  <a:pt x="2199" y="302"/>
                </a:cubicBezTo>
                <a:cubicBezTo>
                  <a:pt x="2168" y="337"/>
                  <a:pt x="2137" y="377"/>
                  <a:pt x="2111" y="411"/>
                </a:cubicBezTo>
                <a:cubicBezTo>
                  <a:pt x="2207" y="363"/>
                  <a:pt x="2301" y="312"/>
                  <a:pt x="2394" y="259"/>
                </a:cubicBezTo>
                <a:cubicBezTo>
                  <a:pt x="2478" y="212"/>
                  <a:pt x="2559" y="159"/>
                  <a:pt x="2650" y="127"/>
                </a:cubicBezTo>
                <a:cubicBezTo>
                  <a:pt x="2656" y="128"/>
                  <a:pt x="2662" y="128"/>
                  <a:pt x="2668" y="129"/>
                </a:cubicBezTo>
                <a:cubicBezTo>
                  <a:pt x="2622" y="197"/>
                  <a:pt x="2575" y="250"/>
                  <a:pt x="2513" y="309"/>
                </a:cubicBezTo>
                <a:cubicBezTo>
                  <a:pt x="2418" y="399"/>
                  <a:pt x="2281" y="486"/>
                  <a:pt x="2205" y="593"/>
                </a:cubicBezTo>
                <a:cubicBezTo>
                  <a:pt x="2178" y="631"/>
                  <a:pt x="2242" y="569"/>
                  <a:pt x="2280" y="542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96150" y="4370388"/>
            <a:ext cx="876300" cy="419100"/>
          </a:xfrm>
          <a:custGeom>
            <a:avLst/>
            <a:gdLst>
              <a:gd name="T0" fmla="*/ 2147483647 w 2433"/>
              <a:gd name="T1" fmla="*/ 2147483647 h 1163"/>
              <a:gd name="T2" fmla="*/ 2147483647 w 2433"/>
              <a:gd name="T3" fmla="*/ 2147483647 h 1163"/>
              <a:gd name="T4" fmla="*/ 2147483647 w 2433"/>
              <a:gd name="T5" fmla="*/ 2147483647 h 1163"/>
              <a:gd name="T6" fmla="*/ 2147483647 w 2433"/>
              <a:gd name="T7" fmla="*/ 2147483647 h 1163"/>
              <a:gd name="T8" fmla="*/ 2147483647 w 2433"/>
              <a:gd name="T9" fmla="*/ 2147483647 h 1163"/>
              <a:gd name="T10" fmla="*/ 2147483647 w 2433"/>
              <a:gd name="T11" fmla="*/ 2147483647 h 1163"/>
              <a:gd name="T12" fmla="*/ 2147483647 w 2433"/>
              <a:gd name="T13" fmla="*/ 2147483647 h 1163"/>
              <a:gd name="T14" fmla="*/ 2147483647 w 2433"/>
              <a:gd name="T15" fmla="*/ 2147483647 h 1163"/>
              <a:gd name="T16" fmla="*/ 2147483647 w 2433"/>
              <a:gd name="T17" fmla="*/ 2147483647 h 1163"/>
              <a:gd name="T18" fmla="*/ 2147483647 w 2433"/>
              <a:gd name="T19" fmla="*/ 2147483647 h 1163"/>
              <a:gd name="T20" fmla="*/ 2147483647 w 2433"/>
              <a:gd name="T21" fmla="*/ 2147483647 h 1163"/>
              <a:gd name="T22" fmla="*/ 2147483647 w 2433"/>
              <a:gd name="T23" fmla="*/ 2147483647 h 1163"/>
              <a:gd name="T24" fmla="*/ 2147483647 w 2433"/>
              <a:gd name="T25" fmla="*/ 2147483647 h 1163"/>
              <a:gd name="T26" fmla="*/ 2147483647 w 2433"/>
              <a:gd name="T27" fmla="*/ 2147483647 h 1163"/>
              <a:gd name="T28" fmla="*/ 2147483647 w 2433"/>
              <a:gd name="T29" fmla="*/ 2147483647 h 1163"/>
              <a:gd name="T30" fmla="*/ 2147483647 w 2433"/>
              <a:gd name="T31" fmla="*/ 2147483647 h 1163"/>
              <a:gd name="T32" fmla="*/ 2147483647 w 2433"/>
              <a:gd name="T33" fmla="*/ 2147483647 h 1163"/>
              <a:gd name="T34" fmla="*/ 2147483647 w 2433"/>
              <a:gd name="T35" fmla="*/ 2147483647 h 1163"/>
              <a:gd name="T36" fmla="*/ 2147483647 w 2433"/>
              <a:gd name="T37" fmla="*/ 2147483647 h 1163"/>
              <a:gd name="T38" fmla="*/ 2147483647 w 2433"/>
              <a:gd name="T39" fmla="*/ 2147483647 h 1163"/>
              <a:gd name="T40" fmla="*/ 2147483647 w 2433"/>
              <a:gd name="T41" fmla="*/ 2147483647 h 1163"/>
              <a:gd name="T42" fmla="*/ 2147483647 w 2433"/>
              <a:gd name="T43" fmla="*/ 2147483647 h 1163"/>
              <a:gd name="T44" fmla="*/ 2147483647 w 2433"/>
              <a:gd name="T45" fmla="*/ 2147483647 h 1163"/>
              <a:gd name="T46" fmla="*/ 2147483647 w 2433"/>
              <a:gd name="T47" fmla="*/ 2147483647 h 1163"/>
              <a:gd name="T48" fmla="*/ 2147483647 w 2433"/>
              <a:gd name="T49" fmla="*/ 2147483647 h 1163"/>
              <a:gd name="T50" fmla="*/ 2147483647 w 2433"/>
              <a:gd name="T51" fmla="*/ 2147483647 h 1163"/>
              <a:gd name="T52" fmla="*/ 2147483647 w 2433"/>
              <a:gd name="T53" fmla="*/ 2147483647 h 1163"/>
              <a:gd name="T54" fmla="*/ 2147483647 w 2433"/>
              <a:gd name="T55" fmla="*/ 2147483647 h 1163"/>
              <a:gd name="T56" fmla="*/ 2147483647 w 2433"/>
              <a:gd name="T57" fmla="*/ 2147483647 h 1163"/>
              <a:gd name="T58" fmla="*/ 2147483647 w 2433"/>
              <a:gd name="T59" fmla="*/ 2147483647 h 1163"/>
              <a:gd name="T60" fmla="*/ 2147483647 w 2433"/>
              <a:gd name="T61" fmla="*/ 2147483647 h 1163"/>
              <a:gd name="T62" fmla="*/ 2147483647 w 2433"/>
              <a:gd name="T63" fmla="*/ 2147483647 h 1163"/>
              <a:gd name="T64" fmla="*/ 2147483647 w 2433"/>
              <a:gd name="T65" fmla="*/ 2147483647 h 1163"/>
              <a:gd name="T66" fmla="*/ 2147483647 w 2433"/>
              <a:gd name="T67" fmla="*/ 2147483647 h 1163"/>
              <a:gd name="T68" fmla="*/ 2147483647 w 2433"/>
              <a:gd name="T69" fmla="*/ 2147483647 h 1163"/>
              <a:gd name="T70" fmla="*/ 2147483647 w 2433"/>
              <a:gd name="T71" fmla="*/ 2147483647 h 1163"/>
              <a:gd name="T72" fmla="*/ 2147483647 w 2433"/>
              <a:gd name="T73" fmla="*/ 2147483647 h 1163"/>
              <a:gd name="T74" fmla="*/ 2147483647 w 2433"/>
              <a:gd name="T75" fmla="*/ 2147483647 h 1163"/>
              <a:gd name="T76" fmla="*/ 2147483647 w 2433"/>
              <a:gd name="T77" fmla="*/ 2147483647 h 116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33"/>
              <a:gd name="T118" fmla="*/ 0 h 1163"/>
              <a:gd name="T119" fmla="*/ 2433 w 2433"/>
              <a:gd name="T120" fmla="*/ 1163 h 116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33" h="1163" extrusionOk="0">
                <a:moveTo>
                  <a:pt x="390" y="429"/>
                </a:moveTo>
                <a:cubicBezTo>
                  <a:pt x="407" y="422"/>
                  <a:pt x="432" y="404"/>
                  <a:pt x="449" y="402"/>
                </a:cubicBezTo>
                <a:cubicBezTo>
                  <a:pt x="480" y="398"/>
                  <a:pt x="494" y="439"/>
                  <a:pt x="501" y="461"/>
                </a:cubicBezTo>
                <a:cubicBezTo>
                  <a:pt x="520" y="518"/>
                  <a:pt x="530" y="581"/>
                  <a:pt x="538" y="640"/>
                </a:cubicBezTo>
                <a:cubicBezTo>
                  <a:pt x="547" y="707"/>
                  <a:pt x="554" y="780"/>
                  <a:pt x="545" y="847"/>
                </a:cubicBezTo>
                <a:cubicBezTo>
                  <a:pt x="513" y="839"/>
                  <a:pt x="499" y="815"/>
                  <a:pt x="476" y="791"/>
                </a:cubicBezTo>
                <a:cubicBezTo>
                  <a:pt x="434" y="747"/>
                  <a:pt x="390" y="702"/>
                  <a:pt x="336" y="674"/>
                </a:cubicBezTo>
                <a:cubicBezTo>
                  <a:pt x="313" y="662"/>
                  <a:pt x="287" y="662"/>
                  <a:pt x="280" y="693"/>
                </a:cubicBezTo>
                <a:cubicBezTo>
                  <a:pt x="272" y="732"/>
                  <a:pt x="292" y="785"/>
                  <a:pt x="320" y="812"/>
                </a:cubicBezTo>
                <a:cubicBezTo>
                  <a:pt x="349" y="840"/>
                  <a:pt x="380" y="844"/>
                  <a:pt x="418" y="835"/>
                </a:cubicBezTo>
                <a:cubicBezTo>
                  <a:pt x="457" y="825"/>
                  <a:pt x="497" y="789"/>
                  <a:pt x="527" y="762"/>
                </a:cubicBezTo>
                <a:cubicBezTo>
                  <a:pt x="551" y="738"/>
                  <a:pt x="559" y="730"/>
                  <a:pt x="575" y="715"/>
                </a:cubicBezTo>
              </a:path>
              <a:path w="2433" h="1163" extrusionOk="0">
                <a:moveTo>
                  <a:pt x="678" y="771"/>
                </a:moveTo>
                <a:cubicBezTo>
                  <a:pt x="704" y="742"/>
                  <a:pt x="703" y="719"/>
                  <a:pt x="711" y="681"/>
                </a:cubicBezTo>
                <a:cubicBezTo>
                  <a:pt x="723" y="628"/>
                  <a:pt x="732" y="576"/>
                  <a:pt x="739" y="522"/>
                </a:cubicBezTo>
                <a:cubicBezTo>
                  <a:pt x="742" y="499"/>
                  <a:pt x="745" y="477"/>
                  <a:pt x="747" y="454"/>
                </a:cubicBezTo>
                <a:cubicBezTo>
                  <a:pt x="763" y="487"/>
                  <a:pt x="770" y="524"/>
                  <a:pt x="784" y="559"/>
                </a:cubicBezTo>
                <a:cubicBezTo>
                  <a:pt x="805" y="610"/>
                  <a:pt x="831" y="650"/>
                  <a:pt x="871" y="687"/>
                </a:cubicBezTo>
                <a:cubicBezTo>
                  <a:pt x="895" y="709"/>
                  <a:pt x="914" y="718"/>
                  <a:pt x="945" y="711"/>
                </a:cubicBezTo>
                <a:cubicBezTo>
                  <a:pt x="956" y="684"/>
                  <a:pt x="949" y="668"/>
                  <a:pt x="936" y="641"/>
                </a:cubicBezTo>
                <a:cubicBezTo>
                  <a:pt x="920" y="607"/>
                  <a:pt x="881" y="564"/>
                  <a:pt x="875" y="527"/>
                </a:cubicBezTo>
                <a:cubicBezTo>
                  <a:pt x="871" y="503"/>
                  <a:pt x="892" y="485"/>
                  <a:pt x="912" y="475"/>
                </a:cubicBezTo>
                <a:cubicBezTo>
                  <a:pt x="920" y="473"/>
                  <a:pt x="927" y="470"/>
                  <a:pt x="935" y="468"/>
                </a:cubicBezTo>
              </a:path>
              <a:path w="2433" h="1163" extrusionOk="0">
                <a:moveTo>
                  <a:pt x="1073" y="433"/>
                </a:moveTo>
                <a:cubicBezTo>
                  <a:pt x="1097" y="457"/>
                  <a:pt x="1067" y="455"/>
                  <a:pt x="1064" y="486"/>
                </a:cubicBezTo>
                <a:cubicBezTo>
                  <a:pt x="1062" y="509"/>
                  <a:pt x="1085" y="532"/>
                  <a:pt x="1098" y="547"/>
                </a:cubicBezTo>
                <a:cubicBezTo>
                  <a:pt x="1119" y="571"/>
                  <a:pt x="1138" y="596"/>
                  <a:pt x="1155" y="623"/>
                </a:cubicBezTo>
                <a:cubicBezTo>
                  <a:pt x="1170" y="647"/>
                  <a:pt x="1183" y="671"/>
                  <a:pt x="1196" y="696"/>
                </a:cubicBezTo>
                <a:cubicBezTo>
                  <a:pt x="1204" y="710"/>
                  <a:pt x="1207" y="715"/>
                  <a:pt x="1211" y="725"/>
                </a:cubicBezTo>
                <a:cubicBezTo>
                  <a:pt x="1189" y="712"/>
                  <a:pt x="1178" y="693"/>
                  <a:pt x="1171" y="667"/>
                </a:cubicBezTo>
                <a:cubicBezTo>
                  <a:pt x="1166" y="647"/>
                  <a:pt x="1168" y="629"/>
                  <a:pt x="1169" y="609"/>
                </a:cubicBezTo>
              </a:path>
              <a:path w="2433" h="1163" extrusionOk="0">
                <a:moveTo>
                  <a:pt x="1221" y="531"/>
                </a:moveTo>
                <a:cubicBezTo>
                  <a:pt x="1234" y="526"/>
                  <a:pt x="1254" y="515"/>
                  <a:pt x="1268" y="518"/>
                </a:cubicBezTo>
                <a:cubicBezTo>
                  <a:pt x="1285" y="522"/>
                  <a:pt x="1302" y="537"/>
                  <a:pt x="1318" y="546"/>
                </a:cubicBezTo>
                <a:cubicBezTo>
                  <a:pt x="1338" y="557"/>
                  <a:pt x="1370" y="581"/>
                  <a:pt x="1393" y="572"/>
                </a:cubicBezTo>
                <a:cubicBezTo>
                  <a:pt x="1394" y="568"/>
                  <a:pt x="1396" y="565"/>
                  <a:pt x="1397" y="561"/>
                </a:cubicBezTo>
                <a:cubicBezTo>
                  <a:pt x="1406" y="580"/>
                  <a:pt x="1414" y="617"/>
                  <a:pt x="1431" y="629"/>
                </a:cubicBezTo>
                <a:cubicBezTo>
                  <a:pt x="1455" y="646"/>
                  <a:pt x="1457" y="637"/>
                  <a:pt x="1475" y="617"/>
                </a:cubicBezTo>
                <a:cubicBezTo>
                  <a:pt x="1507" y="580"/>
                  <a:pt x="1521" y="528"/>
                  <a:pt x="1532" y="482"/>
                </a:cubicBezTo>
                <a:cubicBezTo>
                  <a:pt x="1537" y="460"/>
                  <a:pt x="1544" y="431"/>
                  <a:pt x="1539" y="409"/>
                </a:cubicBezTo>
                <a:cubicBezTo>
                  <a:pt x="1537" y="398"/>
                  <a:pt x="1537" y="394"/>
                  <a:pt x="1533" y="407"/>
                </a:cubicBezTo>
                <a:cubicBezTo>
                  <a:pt x="1540" y="423"/>
                  <a:pt x="1546" y="437"/>
                  <a:pt x="1554" y="452"/>
                </a:cubicBezTo>
                <a:cubicBezTo>
                  <a:pt x="1566" y="476"/>
                  <a:pt x="1578" y="502"/>
                  <a:pt x="1594" y="523"/>
                </a:cubicBezTo>
                <a:cubicBezTo>
                  <a:pt x="1608" y="542"/>
                  <a:pt x="1628" y="567"/>
                  <a:pt x="1650" y="577"/>
                </a:cubicBezTo>
                <a:cubicBezTo>
                  <a:pt x="1671" y="587"/>
                  <a:pt x="1691" y="577"/>
                  <a:pt x="1699" y="555"/>
                </a:cubicBezTo>
                <a:cubicBezTo>
                  <a:pt x="1711" y="521"/>
                  <a:pt x="1695" y="467"/>
                  <a:pt x="1687" y="434"/>
                </a:cubicBezTo>
                <a:cubicBezTo>
                  <a:pt x="1680" y="403"/>
                  <a:pt x="1670" y="373"/>
                  <a:pt x="1658" y="344"/>
                </a:cubicBezTo>
                <a:cubicBezTo>
                  <a:pt x="1668" y="369"/>
                  <a:pt x="1673" y="392"/>
                  <a:pt x="1687" y="416"/>
                </a:cubicBezTo>
                <a:cubicBezTo>
                  <a:pt x="1704" y="444"/>
                  <a:pt x="1729" y="477"/>
                  <a:pt x="1757" y="494"/>
                </a:cubicBezTo>
                <a:cubicBezTo>
                  <a:pt x="1783" y="509"/>
                  <a:pt x="1819" y="511"/>
                  <a:pt x="1848" y="502"/>
                </a:cubicBezTo>
                <a:cubicBezTo>
                  <a:pt x="1877" y="493"/>
                  <a:pt x="1902" y="455"/>
                  <a:pt x="1913" y="429"/>
                </a:cubicBezTo>
                <a:cubicBezTo>
                  <a:pt x="1920" y="411"/>
                  <a:pt x="1934" y="367"/>
                  <a:pt x="1925" y="347"/>
                </a:cubicBezTo>
                <a:cubicBezTo>
                  <a:pt x="1920" y="345"/>
                  <a:pt x="1914" y="342"/>
                  <a:pt x="1909" y="340"/>
                </a:cubicBezTo>
                <a:cubicBezTo>
                  <a:pt x="1889" y="371"/>
                  <a:pt x="1873" y="400"/>
                  <a:pt x="1861" y="436"/>
                </a:cubicBezTo>
                <a:cubicBezTo>
                  <a:pt x="1843" y="488"/>
                  <a:pt x="1820" y="559"/>
                  <a:pt x="1831" y="615"/>
                </a:cubicBezTo>
                <a:cubicBezTo>
                  <a:pt x="1834" y="632"/>
                  <a:pt x="1835" y="638"/>
                  <a:pt x="1842" y="647"/>
                </a:cubicBezTo>
                <a:cubicBezTo>
                  <a:pt x="1868" y="644"/>
                  <a:pt x="1875" y="643"/>
                  <a:pt x="1902" y="629"/>
                </a:cubicBezTo>
                <a:cubicBezTo>
                  <a:pt x="1928" y="615"/>
                  <a:pt x="1957" y="596"/>
                  <a:pt x="1986" y="592"/>
                </a:cubicBezTo>
                <a:cubicBezTo>
                  <a:pt x="2018" y="588"/>
                  <a:pt x="2033" y="602"/>
                  <a:pt x="2060" y="612"/>
                </a:cubicBezTo>
                <a:cubicBezTo>
                  <a:pt x="2064" y="613"/>
                  <a:pt x="2068" y="613"/>
                  <a:pt x="2072" y="614"/>
                </a:cubicBezTo>
                <a:cubicBezTo>
                  <a:pt x="2073" y="590"/>
                  <a:pt x="2073" y="567"/>
                  <a:pt x="2071" y="542"/>
                </a:cubicBezTo>
                <a:cubicBezTo>
                  <a:pt x="2068" y="510"/>
                  <a:pt x="2054" y="450"/>
                  <a:pt x="2080" y="423"/>
                </a:cubicBezTo>
                <a:cubicBezTo>
                  <a:pt x="2096" y="407"/>
                  <a:pt x="2126" y="408"/>
                  <a:pt x="2149" y="407"/>
                </a:cubicBezTo>
                <a:cubicBezTo>
                  <a:pt x="2179" y="406"/>
                  <a:pt x="2189" y="406"/>
                  <a:pt x="2209" y="402"/>
                </a:cubicBezTo>
              </a:path>
              <a:path w="2433" h="1163" extrusionOk="0">
                <a:moveTo>
                  <a:pt x="2266" y="81"/>
                </a:moveTo>
                <a:cubicBezTo>
                  <a:pt x="2249" y="73"/>
                  <a:pt x="2229" y="54"/>
                  <a:pt x="2203" y="46"/>
                </a:cubicBezTo>
                <a:cubicBezTo>
                  <a:pt x="2028" y="-9"/>
                  <a:pt x="1836" y="-5"/>
                  <a:pt x="1655" y="2"/>
                </a:cubicBezTo>
                <a:cubicBezTo>
                  <a:pt x="1159" y="21"/>
                  <a:pt x="615" y="57"/>
                  <a:pt x="132" y="178"/>
                </a:cubicBezTo>
                <a:cubicBezTo>
                  <a:pt x="82" y="190"/>
                  <a:pt x="31" y="205"/>
                  <a:pt x="7" y="253"/>
                </a:cubicBezTo>
                <a:cubicBezTo>
                  <a:pt x="-12" y="291"/>
                  <a:pt x="11" y="347"/>
                  <a:pt x="17" y="386"/>
                </a:cubicBezTo>
                <a:cubicBezTo>
                  <a:pt x="39" y="524"/>
                  <a:pt x="46" y="654"/>
                  <a:pt x="49" y="793"/>
                </a:cubicBezTo>
                <a:cubicBezTo>
                  <a:pt x="51" y="909"/>
                  <a:pt x="44" y="1050"/>
                  <a:pt x="157" y="1118"/>
                </a:cubicBezTo>
                <a:cubicBezTo>
                  <a:pt x="266" y="1184"/>
                  <a:pt x="437" y="1164"/>
                  <a:pt x="557" y="1157"/>
                </a:cubicBezTo>
                <a:cubicBezTo>
                  <a:pt x="826" y="1141"/>
                  <a:pt x="1092" y="1083"/>
                  <a:pt x="1359" y="1048"/>
                </a:cubicBezTo>
                <a:cubicBezTo>
                  <a:pt x="1648" y="1011"/>
                  <a:pt x="1952" y="1027"/>
                  <a:pt x="2238" y="973"/>
                </a:cubicBezTo>
                <a:cubicBezTo>
                  <a:pt x="2322" y="957"/>
                  <a:pt x="2367" y="915"/>
                  <a:pt x="2395" y="836"/>
                </a:cubicBezTo>
                <a:cubicBezTo>
                  <a:pt x="2420" y="765"/>
                  <a:pt x="2428" y="691"/>
                  <a:pt x="2431" y="616"/>
                </a:cubicBezTo>
                <a:cubicBezTo>
                  <a:pt x="2437" y="460"/>
                  <a:pt x="2403" y="322"/>
                  <a:pt x="2352" y="17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62413" y="5238750"/>
            <a:ext cx="922337" cy="879475"/>
          </a:xfrm>
          <a:custGeom>
            <a:avLst/>
            <a:gdLst>
              <a:gd name="T0" fmla="*/ 2147483647 w 2559"/>
              <a:gd name="T1" fmla="*/ 2147483647 h 2446"/>
              <a:gd name="T2" fmla="*/ 2147483647 w 2559"/>
              <a:gd name="T3" fmla="*/ 2147483647 h 2446"/>
              <a:gd name="T4" fmla="*/ 2147483647 w 2559"/>
              <a:gd name="T5" fmla="*/ 2147483647 h 2446"/>
              <a:gd name="T6" fmla="*/ 2147483647 w 2559"/>
              <a:gd name="T7" fmla="*/ 2147483647 h 2446"/>
              <a:gd name="T8" fmla="*/ 2147483647 w 2559"/>
              <a:gd name="T9" fmla="*/ 2147483647 h 2446"/>
              <a:gd name="T10" fmla="*/ 2147483647 w 2559"/>
              <a:gd name="T11" fmla="*/ 2147483647 h 2446"/>
              <a:gd name="T12" fmla="*/ 2147483647 w 2559"/>
              <a:gd name="T13" fmla="*/ 2147483647 h 2446"/>
              <a:gd name="T14" fmla="*/ 2147483647 w 2559"/>
              <a:gd name="T15" fmla="*/ 2147483647 h 2446"/>
              <a:gd name="T16" fmla="*/ 2147483647 w 2559"/>
              <a:gd name="T17" fmla="*/ 2147483647 h 2446"/>
              <a:gd name="T18" fmla="*/ 2147483647 w 2559"/>
              <a:gd name="T19" fmla="*/ 2147483647 h 2446"/>
              <a:gd name="T20" fmla="*/ 2147483647 w 2559"/>
              <a:gd name="T21" fmla="*/ 2147483647 h 2446"/>
              <a:gd name="T22" fmla="*/ 2147483647 w 2559"/>
              <a:gd name="T23" fmla="*/ 2147483647 h 2446"/>
              <a:gd name="T24" fmla="*/ 2147483647 w 2559"/>
              <a:gd name="T25" fmla="*/ 2147483647 h 2446"/>
              <a:gd name="T26" fmla="*/ 2147483647 w 2559"/>
              <a:gd name="T27" fmla="*/ 2147483647 h 2446"/>
              <a:gd name="T28" fmla="*/ 2147483647 w 2559"/>
              <a:gd name="T29" fmla="*/ 2147483647 h 2446"/>
              <a:gd name="T30" fmla="*/ 2147483647 w 2559"/>
              <a:gd name="T31" fmla="*/ 2147483647 h 2446"/>
              <a:gd name="T32" fmla="*/ 2147483647 w 2559"/>
              <a:gd name="T33" fmla="*/ 2147483647 h 2446"/>
              <a:gd name="T34" fmla="*/ 2147483647 w 2559"/>
              <a:gd name="T35" fmla="*/ 2147483647 h 2446"/>
              <a:gd name="T36" fmla="*/ 2147483647 w 2559"/>
              <a:gd name="T37" fmla="*/ 2147483647 h 2446"/>
              <a:gd name="T38" fmla="*/ 2147483647 w 2559"/>
              <a:gd name="T39" fmla="*/ 2147483647 h 2446"/>
              <a:gd name="T40" fmla="*/ 2147483647 w 2559"/>
              <a:gd name="T41" fmla="*/ 2147483647 h 2446"/>
              <a:gd name="T42" fmla="*/ 2147483647 w 2559"/>
              <a:gd name="T43" fmla="*/ 2147483647 h 2446"/>
              <a:gd name="T44" fmla="*/ 2147483647 w 2559"/>
              <a:gd name="T45" fmla="*/ 2147483647 h 2446"/>
              <a:gd name="T46" fmla="*/ 2147483647 w 2559"/>
              <a:gd name="T47" fmla="*/ 2147483647 h 2446"/>
              <a:gd name="T48" fmla="*/ 2147483647 w 2559"/>
              <a:gd name="T49" fmla="*/ 2147483647 h 2446"/>
              <a:gd name="T50" fmla="*/ 2147483647 w 2559"/>
              <a:gd name="T51" fmla="*/ 2147483647 h 2446"/>
              <a:gd name="T52" fmla="*/ 2147483647 w 2559"/>
              <a:gd name="T53" fmla="*/ 2147483647 h 2446"/>
              <a:gd name="T54" fmla="*/ 2147483647 w 2559"/>
              <a:gd name="T55" fmla="*/ 2147483647 h 2446"/>
              <a:gd name="T56" fmla="*/ 2147483647 w 2559"/>
              <a:gd name="T57" fmla="*/ 2147483647 h 2446"/>
              <a:gd name="T58" fmla="*/ 2147483647 w 2559"/>
              <a:gd name="T59" fmla="*/ 2147483647 h 2446"/>
              <a:gd name="T60" fmla="*/ 2147483647 w 2559"/>
              <a:gd name="T61" fmla="*/ 2147483647 h 2446"/>
              <a:gd name="T62" fmla="*/ 2147483647 w 2559"/>
              <a:gd name="T63" fmla="*/ 2147483647 h 2446"/>
              <a:gd name="T64" fmla="*/ 2147483647 w 2559"/>
              <a:gd name="T65" fmla="*/ 2147483647 h 2446"/>
              <a:gd name="T66" fmla="*/ 2147483647 w 2559"/>
              <a:gd name="T67" fmla="*/ 2147483647 h 2446"/>
              <a:gd name="T68" fmla="*/ 2147483647 w 2559"/>
              <a:gd name="T69" fmla="*/ 2147483647 h 2446"/>
              <a:gd name="T70" fmla="*/ 2147483647 w 2559"/>
              <a:gd name="T71" fmla="*/ 2147483647 h 2446"/>
              <a:gd name="T72" fmla="*/ 2147483647 w 2559"/>
              <a:gd name="T73" fmla="*/ 2147483647 h 2446"/>
              <a:gd name="T74" fmla="*/ 2147483647 w 2559"/>
              <a:gd name="T75" fmla="*/ 2147483647 h 2446"/>
              <a:gd name="T76" fmla="*/ 2147483647 w 2559"/>
              <a:gd name="T77" fmla="*/ 2147483647 h 2446"/>
              <a:gd name="T78" fmla="*/ 2147483647 w 2559"/>
              <a:gd name="T79" fmla="*/ 2147483647 h 2446"/>
              <a:gd name="T80" fmla="*/ 2147483647 w 2559"/>
              <a:gd name="T81" fmla="*/ 2147483647 h 2446"/>
              <a:gd name="T82" fmla="*/ 2147483647 w 2559"/>
              <a:gd name="T83" fmla="*/ 2147483647 h 2446"/>
              <a:gd name="T84" fmla="*/ 2147483647 w 2559"/>
              <a:gd name="T85" fmla="*/ 2147483647 h 2446"/>
              <a:gd name="T86" fmla="*/ 2147483647 w 2559"/>
              <a:gd name="T87" fmla="*/ 2147483647 h 2446"/>
              <a:gd name="T88" fmla="*/ 2147483647 w 2559"/>
              <a:gd name="T89" fmla="*/ 2147483647 h 2446"/>
              <a:gd name="T90" fmla="*/ 2147483647 w 2559"/>
              <a:gd name="T91" fmla="*/ 2147483647 h 2446"/>
              <a:gd name="T92" fmla="*/ 2147483647 w 2559"/>
              <a:gd name="T93" fmla="*/ 2147483647 h 2446"/>
              <a:gd name="T94" fmla="*/ 2147483647 w 2559"/>
              <a:gd name="T95" fmla="*/ 2147483647 h 2446"/>
              <a:gd name="T96" fmla="*/ 2147483647 w 2559"/>
              <a:gd name="T97" fmla="*/ 2147483647 h 2446"/>
              <a:gd name="T98" fmla="*/ 2147483647 w 2559"/>
              <a:gd name="T99" fmla="*/ 2147483647 h 2446"/>
              <a:gd name="T100" fmla="*/ 2147483647 w 2559"/>
              <a:gd name="T101" fmla="*/ 2147483647 h 2446"/>
              <a:gd name="T102" fmla="*/ 2147483647 w 2559"/>
              <a:gd name="T103" fmla="*/ 2147483647 h 2446"/>
              <a:gd name="T104" fmla="*/ 2147483647 w 2559"/>
              <a:gd name="T105" fmla="*/ 2147483647 h 2446"/>
              <a:gd name="T106" fmla="*/ 2147483647 w 2559"/>
              <a:gd name="T107" fmla="*/ 2147483647 h 24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59"/>
              <a:gd name="T163" fmla="*/ 0 h 2446"/>
              <a:gd name="T164" fmla="*/ 2559 w 2559"/>
              <a:gd name="T165" fmla="*/ 2446 h 24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59" h="2446" extrusionOk="0">
                <a:moveTo>
                  <a:pt x="244" y="340"/>
                </a:moveTo>
                <a:cubicBezTo>
                  <a:pt x="212" y="389"/>
                  <a:pt x="191" y="445"/>
                  <a:pt x="167" y="499"/>
                </a:cubicBezTo>
                <a:cubicBezTo>
                  <a:pt x="113" y="622"/>
                  <a:pt x="66" y="747"/>
                  <a:pt x="35" y="878"/>
                </a:cubicBezTo>
                <a:cubicBezTo>
                  <a:pt x="2" y="1016"/>
                  <a:pt x="-17" y="1169"/>
                  <a:pt x="10" y="1310"/>
                </a:cubicBezTo>
                <a:cubicBezTo>
                  <a:pt x="29" y="1410"/>
                  <a:pt x="86" y="1518"/>
                  <a:pt x="188" y="1553"/>
                </a:cubicBezTo>
                <a:cubicBezTo>
                  <a:pt x="270" y="1581"/>
                  <a:pt x="336" y="1543"/>
                  <a:pt x="411" y="1516"/>
                </a:cubicBezTo>
              </a:path>
              <a:path w="2559" h="2446" extrusionOk="0">
                <a:moveTo>
                  <a:pt x="1019" y="34"/>
                </a:moveTo>
                <a:cubicBezTo>
                  <a:pt x="998" y="50"/>
                  <a:pt x="1013" y="18"/>
                  <a:pt x="1006" y="44"/>
                </a:cubicBezTo>
                <a:cubicBezTo>
                  <a:pt x="933" y="330"/>
                  <a:pt x="882" y="624"/>
                  <a:pt x="840" y="915"/>
                </a:cubicBezTo>
                <a:cubicBezTo>
                  <a:pt x="821" y="1046"/>
                  <a:pt x="805" y="1176"/>
                  <a:pt x="798" y="1308"/>
                </a:cubicBezTo>
                <a:cubicBezTo>
                  <a:pt x="796" y="1346"/>
                  <a:pt x="786" y="1324"/>
                  <a:pt x="805" y="1357"/>
                </a:cubicBezTo>
                <a:cubicBezTo>
                  <a:pt x="799" y="1228"/>
                  <a:pt x="772" y="1057"/>
                  <a:pt x="644" y="990"/>
                </a:cubicBezTo>
                <a:cubicBezTo>
                  <a:pt x="534" y="933"/>
                  <a:pt x="408" y="1011"/>
                  <a:pt x="330" y="1086"/>
                </a:cubicBezTo>
                <a:cubicBezTo>
                  <a:pt x="235" y="1178"/>
                  <a:pt x="157" y="1329"/>
                  <a:pt x="229" y="1457"/>
                </a:cubicBezTo>
                <a:cubicBezTo>
                  <a:pt x="268" y="1526"/>
                  <a:pt x="345" y="1561"/>
                  <a:pt x="421" y="1562"/>
                </a:cubicBezTo>
                <a:cubicBezTo>
                  <a:pt x="493" y="1563"/>
                  <a:pt x="543" y="1531"/>
                  <a:pt x="605" y="1499"/>
                </a:cubicBezTo>
              </a:path>
              <a:path w="2559" h="2446" extrusionOk="0">
                <a:moveTo>
                  <a:pt x="781" y="1260"/>
                </a:moveTo>
                <a:cubicBezTo>
                  <a:pt x="845" y="1264"/>
                  <a:pt x="890" y="1274"/>
                  <a:pt x="957" y="1255"/>
                </a:cubicBezTo>
                <a:cubicBezTo>
                  <a:pt x="1060" y="1225"/>
                  <a:pt x="1163" y="1140"/>
                  <a:pt x="1161" y="1029"/>
                </a:cubicBezTo>
                <a:cubicBezTo>
                  <a:pt x="1155" y="1022"/>
                  <a:pt x="1150" y="1014"/>
                  <a:pt x="1144" y="1007"/>
                </a:cubicBezTo>
                <a:cubicBezTo>
                  <a:pt x="1081" y="1022"/>
                  <a:pt x="1058" y="1009"/>
                  <a:pt x="1003" y="1069"/>
                </a:cubicBezTo>
                <a:cubicBezTo>
                  <a:pt x="925" y="1155"/>
                  <a:pt x="884" y="1329"/>
                  <a:pt x="987" y="1413"/>
                </a:cubicBezTo>
                <a:cubicBezTo>
                  <a:pt x="1068" y="1479"/>
                  <a:pt x="1182" y="1436"/>
                  <a:pt x="1262" y="1396"/>
                </a:cubicBezTo>
                <a:cubicBezTo>
                  <a:pt x="1403" y="1325"/>
                  <a:pt x="1517" y="1201"/>
                  <a:pt x="1605" y="1073"/>
                </a:cubicBezTo>
                <a:cubicBezTo>
                  <a:pt x="1765" y="841"/>
                  <a:pt x="1881" y="495"/>
                  <a:pt x="1771" y="219"/>
                </a:cubicBezTo>
                <a:cubicBezTo>
                  <a:pt x="1739" y="138"/>
                  <a:pt x="1655" y="59"/>
                  <a:pt x="1565" y="115"/>
                </a:cubicBezTo>
                <a:cubicBezTo>
                  <a:pt x="1452" y="186"/>
                  <a:pt x="1429" y="373"/>
                  <a:pt x="1416" y="489"/>
                </a:cubicBezTo>
                <a:cubicBezTo>
                  <a:pt x="1375" y="859"/>
                  <a:pt x="1454" y="1246"/>
                  <a:pt x="1521" y="1608"/>
                </a:cubicBezTo>
                <a:cubicBezTo>
                  <a:pt x="1571" y="1880"/>
                  <a:pt x="1651" y="2153"/>
                  <a:pt x="1630" y="2426"/>
                </a:cubicBezTo>
                <a:cubicBezTo>
                  <a:pt x="1590" y="2397"/>
                  <a:pt x="1561" y="2399"/>
                  <a:pt x="1525" y="2291"/>
                </a:cubicBezTo>
                <a:cubicBezTo>
                  <a:pt x="1460" y="2095"/>
                  <a:pt x="1451" y="1853"/>
                  <a:pt x="1498" y="1652"/>
                </a:cubicBezTo>
                <a:cubicBezTo>
                  <a:pt x="1522" y="1549"/>
                  <a:pt x="1571" y="1410"/>
                  <a:pt x="1681" y="1368"/>
                </a:cubicBezTo>
                <a:cubicBezTo>
                  <a:pt x="1746" y="1343"/>
                  <a:pt x="1803" y="1375"/>
                  <a:pt x="1847" y="1419"/>
                </a:cubicBezTo>
                <a:cubicBezTo>
                  <a:pt x="1897" y="1469"/>
                  <a:pt x="1884" y="1550"/>
                  <a:pt x="1928" y="1550"/>
                </a:cubicBezTo>
                <a:cubicBezTo>
                  <a:pt x="1932" y="1540"/>
                  <a:pt x="1935" y="1529"/>
                  <a:pt x="1939" y="1519"/>
                </a:cubicBezTo>
              </a:path>
              <a:path w="2559" h="2446" extrusionOk="0">
                <a:moveTo>
                  <a:pt x="1941" y="871"/>
                </a:moveTo>
                <a:cubicBezTo>
                  <a:pt x="1935" y="844"/>
                  <a:pt x="1930" y="819"/>
                  <a:pt x="1922" y="793"/>
                </a:cubicBezTo>
                <a:cubicBezTo>
                  <a:pt x="1936" y="808"/>
                  <a:pt x="1941" y="819"/>
                  <a:pt x="1951" y="838"/>
                </a:cubicBezTo>
              </a:path>
              <a:path w="2559" h="2446" extrusionOk="0">
                <a:moveTo>
                  <a:pt x="2056" y="1156"/>
                </a:moveTo>
                <a:cubicBezTo>
                  <a:pt x="2081" y="1183"/>
                  <a:pt x="2072" y="1163"/>
                  <a:pt x="2073" y="1130"/>
                </a:cubicBezTo>
                <a:cubicBezTo>
                  <a:pt x="2074" y="1093"/>
                  <a:pt x="2071" y="1056"/>
                  <a:pt x="2067" y="1019"/>
                </a:cubicBezTo>
                <a:cubicBezTo>
                  <a:pt x="2067" y="1016"/>
                  <a:pt x="2066" y="1012"/>
                  <a:pt x="2066" y="1009"/>
                </a:cubicBezTo>
                <a:cubicBezTo>
                  <a:pt x="2080" y="1058"/>
                  <a:pt x="2096" y="1106"/>
                  <a:pt x="2116" y="1153"/>
                </a:cubicBezTo>
                <a:cubicBezTo>
                  <a:pt x="2138" y="1207"/>
                  <a:pt x="2163" y="1265"/>
                  <a:pt x="2209" y="1304"/>
                </a:cubicBezTo>
                <a:cubicBezTo>
                  <a:pt x="2227" y="1314"/>
                  <a:pt x="2231" y="1318"/>
                  <a:pt x="2245" y="1313"/>
                </a:cubicBezTo>
                <a:cubicBezTo>
                  <a:pt x="2266" y="1279"/>
                  <a:pt x="2266" y="1252"/>
                  <a:pt x="2265" y="1212"/>
                </a:cubicBezTo>
                <a:cubicBezTo>
                  <a:pt x="2264" y="1175"/>
                  <a:pt x="2252" y="1123"/>
                  <a:pt x="2284" y="1096"/>
                </a:cubicBezTo>
                <a:cubicBezTo>
                  <a:pt x="2316" y="1069"/>
                  <a:pt x="2366" y="1061"/>
                  <a:pt x="2402" y="1039"/>
                </a:cubicBezTo>
                <a:cubicBezTo>
                  <a:pt x="2450" y="1009"/>
                  <a:pt x="2522" y="951"/>
                  <a:pt x="2523" y="887"/>
                </a:cubicBezTo>
                <a:cubicBezTo>
                  <a:pt x="2521" y="880"/>
                  <a:pt x="2518" y="872"/>
                  <a:pt x="2516" y="865"/>
                </a:cubicBezTo>
                <a:cubicBezTo>
                  <a:pt x="2465" y="854"/>
                  <a:pt x="2440" y="884"/>
                  <a:pt x="2411" y="928"/>
                </a:cubicBezTo>
                <a:cubicBezTo>
                  <a:pt x="2363" y="1001"/>
                  <a:pt x="2335" y="1096"/>
                  <a:pt x="2340" y="1184"/>
                </a:cubicBezTo>
                <a:cubicBezTo>
                  <a:pt x="2344" y="1255"/>
                  <a:pt x="2377" y="1336"/>
                  <a:pt x="2450" y="1360"/>
                </a:cubicBezTo>
                <a:cubicBezTo>
                  <a:pt x="2504" y="1367"/>
                  <a:pt x="2523" y="1369"/>
                  <a:pt x="2558" y="1355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46688" y="5456238"/>
            <a:ext cx="785812" cy="276225"/>
          </a:xfrm>
          <a:custGeom>
            <a:avLst/>
            <a:gdLst>
              <a:gd name="T0" fmla="*/ 2147483647 w 2181"/>
              <a:gd name="T1" fmla="*/ 2147483647 h 767"/>
              <a:gd name="T2" fmla="*/ 2147483647 w 2181"/>
              <a:gd name="T3" fmla="*/ 2147483647 h 767"/>
              <a:gd name="T4" fmla="*/ 2147483647 w 2181"/>
              <a:gd name="T5" fmla="*/ 2147483647 h 767"/>
              <a:gd name="T6" fmla="*/ 2147483647 w 2181"/>
              <a:gd name="T7" fmla="*/ 2147483647 h 767"/>
              <a:gd name="T8" fmla="*/ 2147483647 w 2181"/>
              <a:gd name="T9" fmla="*/ 2147483647 h 767"/>
              <a:gd name="T10" fmla="*/ 2147483647 w 2181"/>
              <a:gd name="T11" fmla="*/ 2147483647 h 767"/>
              <a:gd name="T12" fmla="*/ 2147483647 w 2181"/>
              <a:gd name="T13" fmla="*/ 2147483647 h 767"/>
              <a:gd name="T14" fmla="*/ 2147483647 w 2181"/>
              <a:gd name="T15" fmla="*/ 2147483647 h 767"/>
              <a:gd name="T16" fmla="*/ 2147483647 w 2181"/>
              <a:gd name="T17" fmla="*/ 2147483647 h 767"/>
              <a:gd name="T18" fmla="*/ 2147483647 w 2181"/>
              <a:gd name="T19" fmla="*/ 2147483647 h 767"/>
              <a:gd name="T20" fmla="*/ 2147483647 w 2181"/>
              <a:gd name="T21" fmla="*/ 2147483647 h 767"/>
              <a:gd name="T22" fmla="*/ 2147483647 w 2181"/>
              <a:gd name="T23" fmla="*/ 2147483647 h 767"/>
              <a:gd name="T24" fmla="*/ 2147483647 w 2181"/>
              <a:gd name="T25" fmla="*/ 2147483647 h 767"/>
              <a:gd name="T26" fmla="*/ 2147483647 w 2181"/>
              <a:gd name="T27" fmla="*/ 2147483647 h 767"/>
              <a:gd name="T28" fmla="*/ 2147483647 w 2181"/>
              <a:gd name="T29" fmla="*/ 2147483647 h 767"/>
              <a:gd name="T30" fmla="*/ 2147483647 w 2181"/>
              <a:gd name="T31" fmla="*/ 2147483647 h 767"/>
              <a:gd name="T32" fmla="*/ 2147483647 w 2181"/>
              <a:gd name="T33" fmla="*/ 2147483647 h 767"/>
              <a:gd name="T34" fmla="*/ 2147483647 w 2181"/>
              <a:gd name="T35" fmla="*/ 2147483647 h 767"/>
              <a:gd name="T36" fmla="*/ 2147483647 w 2181"/>
              <a:gd name="T37" fmla="*/ 2147483647 h 767"/>
              <a:gd name="T38" fmla="*/ 2147483647 w 2181"/>
              <a:gd name="T39" fmla="*/ 2147483647 h 767"/>
              <a:gd name="T40" fmla="*/ 2147483647 w 2181"/>
              <a:gd name="T41" fmla="*/ 2147483647 h 767"/>
              <a:gd name="T42" fmla="*/ 2147483647 w 2181"/>
              <a:gd name="T43" fmla="*/ 2147483647 h 767"/>
              <a:gd name="T44" fmla="*/ 2147483647 w 2181"/>
              <a:gd name="T45" fmla="*/ 2147483647 h 767"/>
              <a:gd name="T46" fmla="*/ 2147483647 w 2181"/>
              <a:gd name="T47" fmla="*/ 2147483647 h 767"/>
              <a:gd name="T48" fmla="*/ 2147483647 w 2181"/>
              <a:gd name="T49" fmla="*/ 2147483647 h 767"/>
              <a:gd name="T50" fmla="*/ 2147483647 w 2181"/>
              <a:gd name="T51" fmla="*/ 2147483647 h 767"/>
              <a:gd name="T52" fmla="*/ 2147483647 w 2181"/>
              <a:gd name="T53" fmla="*/ 2147483647 h 767"/>
              <a:gd name="T54" fmla="*/ 2147483647 w 2181"/>
              <a:gd name="T55" fmla="*/ 2147483647 h 767"/>
              <a:gd name="T56" fmla="*/ 2147483647 w 2181"/>
              <a:gd name="T57" fmla="*/ 2147483647 h 767"/>
              <a:gd name="T58" fmla="*/ 2147483647 w 2181"/>
              <a:gd name="T59" fmla="*/ 2147483647 h 767"/>
              <a:gd name="T60" fmla="*/ 2147483647 w 2181"/>
              <a:gd name="T61" fmla="*/ 2147483647 h 767"/>
              <a:gd name="T62" fmla="*/ 2147483647 w 2181"/>
              <a:gd name="T63" fmla="*/ 2147483647 h 767"/>
              <a:gd name="T64" fmla="*/ 2147483647 w 2181"/>
              <a:gd name="T65" fmla="*/ 2147483647 h 767"/>
              <a:gd name="T66" fmla="*/ 2147483647 w 2181"/>
              <a:gd name="T67" fmla="*/ 2147483647 h 767"/>
              <a:gd name="T68" fmla="*/ 2147483647 w 2181"/>
              <a:gd name="T69" fmla="*/ 2147483647 h 767"/>
              <a:gd name="T70" fmla="*/ 2147483647 w 2181"/>
              <a:gd name="T71" fmla="*/ 2147483647 h 767"/>
              <a:gd name="T72" fmla="*/ 2147483647 w 2181"/>
              <a:gd name="T73" fmla="*/ 2147483647 h 767"/>
              <a:gd name="T74" fmla="*/ 2147483647 w 2181"/>
              <a:gd name="T75" fmla="*/ 2147483647 h 767"/>
              <a:gd name="T76" fmla="*/ 2147483647 w 2181"/>
              <a:gd name="T77" fmla="*/ 2147483647 h 767"/>
              <a:gd name="T78" fmla="*/ 2147483647 w 2181"/>
              <a:gd name="T79" fmla="*/ 2147483647 h 767"/>
              <a:gd name="T80" fmla="*/ 2147483647 w 2181"/>
              <a:gd name="T81" fmla="*/ 2147483647 h 767"/>
              <a:gd name="T82" fmla="*/ 2147483647 w 2181"/>
              <a:gd name="T83" fmla="*/ 2147483647 h 767"/>
              <a:gd name="T84" fmla="*/ 2147483647 w 2181"/>
              <a:gd name="T85" fmla="*/ 2147483647 h 767"/>
              <a:gd name="T86" fmla="*/ 2147483647 w 2181"/>
              <a:gd name="T87" fmla="*/ 2147483647 h 767"/>
              <a:gd name="T88" fmla="*/ 2147483647 w 2181"/>
              <a:gd name="T89" fmla="*/ 2147483647 h 767"/>
              <a:gd name="T90" fmla="*/ 2147483647 w 2181"/>
              <a:gd name="T91" fmla="*/ 2147483647 h 767"/>
              <a:gd name="T92" fmla="*/ 2147483647 w 2181"/>
              <a:gd name="T93" fmla="*/ 2147483647 h 767"/>
              <a:gd name="T94" fmla="*/ 2147483647 w 2181"/>
              <a:gd name="T95" fmla="*/ 2147483647 h 767"/>
              <a:gd name="T96" fmla="*/ 2147483647 w 2181"/>
              <a:gd name="T97" fmla="*/ 2147483647 h 767"/>
              <a:gd name="T98" fmla="*/ 2147483647 w 2181"/>
              <a:gd name="T99" fmla="*/ 2147483647 h 767"/>
              <a:gd name="T100" fmla="*/ 2147483647 w 2181"/>
              <a:gd name="T101" fmla="*/ 2147483647 h 767"/>
              <a:gd name="T102" fmla="*/ 2147483647 w 2181"/>
              <a:gd name="T103" fmla="*/ 2147483647 h 767"/>
              <a:gd name="T104" fmla="*/ 2147483647 w 2181"/>
              <a:gd name="T105" fmla="*/ 2147483647 h 767"/>
              <a:gd name="T106" fmla="*/ 2147483647 w 2181"/>
              <a:gd name="T107" fmla="*/ 2147483647 h 7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81"/>
              <a:gd name="T163" fmla="*/ 0 h 767"/>
              <a:gd name="T164" fmla="*/ 2181 w 2181"/>
              <a:gd name="T165" fmla="*/ 767 h 7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81" h="767" extrusionOk="0">
                <a:moveTo>
                  <a:pt x="23" y="0"/>
                </a:moveTo>
                <a:cubicBezTo>
                  <a:pt x="65" y="8"/>
                  <a:pt x="94" y="12"/>
                  <a:pt x="130" y="38"/>
                </a:cubicBezTo>
                <a:cubicBezTo>
                  <a:pt x="191" y="82"/>
                  <a:pt x="229" y="152"/>
                  <a:pt x="262" y="218"/>
                </a:cubicBezTo>
                <a:cubicBezTo>
                  <a:pt x="296" y="288"/>
                  <a:pt x="320" y="362"/>
                  <a:pt x="339" y="437"/>
                </a:cubicBezTo>
                <a:cubicBezTo>
                  <a:pt x="346" y="465"/>
                  <a:pt x="345" y="483"/>
                  <a:pt x="346" y="509"/>
                </a:cubicBezTo>
                <a:cubicBezTo>
                  <a:pt x="308" y="495"/>
                  <a:pt x="272" y="478"/>
                  <a:pt x="235" y="458"/>
                </a:cubicBezTo>
                <a:cubicBezTo>
                  <a:pt x="180" y="428"/>
                  <a:pt x="89" y="376"/>
                  <a:pt x="29" y="428"/>
                </a:cubicBezTo>
                <a:cubicBezTo>
                  <a:pt x="-17" y="468"/>
                  <a:pt x="0" y="551"/>
                  <a:pt x="15" y="600"/>
                </a:cubicBezTo>
                <a:cubicBezTo>
                  <a:pt x="42" y="685"/>
                  <a:pt x="112" y="779"/>
                  <a:pt x="210" y="762"/>
                </a:cubicBezTo>
                <a:cubicBezTo>
                  <a:pt x="264" y="753"/>
                  <a:pt x="300" y="705"/>
                  <a:pt x="331" y="664"/>
                </a:cubicBezTo>
                <a:cubicBezTo>
                  <a:pt x="359" y="627"/>
                  <a:pt x="382" y="583"/>
                  <a:pt x="416" y="552"/>
                </a:cubicBezTo>
                <a:cubicBezTo>
                  <a:pt x="434" y="535"/>
                  <a:pt x="453" y="528"/>
                  <a:pt x="473" y="514"/>
                </a:cubicBezTo>
                <a:cubicBezTo>
                  <a:pt x="495" y="499"/>
                  <a:pt x="501" y="484"/>
                  <a:pt x="512" y="460"/>
                </a:cubicBezTo>
                <a:cubicBezTo>
                  <a:pt x="525" y="431"/>
                  <a:pt x="529" y="395"/>
                  <a:pt x="548" y="370"/>
                </a:cubicBezTo>
                <a:cubicBezTo>
                  <a:pt x="557" y="358"/>
                  <a:pt x="560" y="354"/>
                  <a:pt x="571" y="356"/>
                </a:cubicBezTo>
                <a:cubicBezTo>
                  <a:pt x="613" y="393"/>
                  <a:pt x="650" y="437"/>
                  <a:pt x="694" y="472"/>
                </a:cubicBezTo>
                <a:cubicBezTo>
                  <a:pt x="724" y="496"/>
                  <a:pt x="787" y="552"/>
                  <a:pt x="831" y="543"/>
                </a:cubicBezTo>
                <a:cubicBezTo>
                  <a:pt x="876" y="534"/>
                  <a:pt x="890" y="508"/>
                  <a:pt x="892" y="461"/>
                </a:cubicBezTo>
                <a:cubicBezTo>
                  <a:pt x="894" y="393"/>
                  <a:pt x="873" y="318"/>
                  <a:pt x="856" y="253"/>
                </a:cubicBezTo>
                <a:cubicBezTo>
                  <a:pt x="845" y="209"/>
                  <a:pt x="832" y="150"/>
                  <a:pt x="807" y="111"/>
                </a:cubicBezTo>
                <a:cubicBezTo>
                  <a:pt x="803" y="110"/>
                  <a:pt x="800" y="110"/>
                  <a:pt x="796" y="109"/>
                </a:cubicBezTo>
                <a:cubicBezTo>
                  <a:pt x="806" y="173"/>
                  <a:pt x="824" y="225"/>
                  <a:pt x="856" y="283"/>
                </a:cubicBezTo>
                <a:cubicBezTo>
                  <a:pt x="903" y="368"/>
                  <a:pt x="987" y="448"/>
                  <a:pt x="1016" y="541"/>
                </a:cubicBezTo>
                <a:cubicBezTo>
                  <a:pt x="1020" y="567"/>
                  <a:pt x="1022" y="574"/>
                  <a:pt x="1013" y="590"/>
                </a:cubicBezTo>
                <a:cubicBezTo>
                  <a:pt x="970" y="609"/>
                  <a:pt x="937" y="623"/>
                  <a:pt x="887" y="602"/>
                </a:cubicBezTo>
                <a:cubicBezTo>
                  <a:pt x="852" y="588"/>
                  <a:pt x="835" y="565"/>
                  <a:pt x="823" y="532"/>
                </a:cubicBezTo>
                <a:cubicBezTo>
                  <a:pt x="823" y="525"/>
                  <a:pt x="824" y="517"/>
                  <a:pt x="824" y="510"/>
                </a:cubicBezTo>
              </a:path>
              <a:path w="2181" h="767" extrusionOk="0">
                <a:moveTo>
                  <a:pt x="1018" y="344"/>
                </a:moveTo>
                <a:cubicBezTo>
                  <a:pt x="1032" y="339"/>
                  <a:pt x="1058" y="314"/>
                  <a:pt x="1076" y="319"/>
                </a:cubicBezTo>
                <a:cubicBezTo>
                  <a:pt x="1101" y="326"/>
                  <a:pt x="1107" y="369"/>
                  <a:pt x="1116" y="388"/>
                </a:cubicBezTo>
                <a:cubicBezTo>
                  <a:pt x="1132" y="424"/>
                  <a:pt x="1147" y="457"/>
                  <a:pt x="1176" y="485"/>
                </a:cubicBezTo>
                <a:cubicBezTo>
                  <a:pt x="1201" y="509"/>
                  <a:pt x="1198" y="495"/>
                  <a:pt x="1224" y="504"/>
                </a:cubicBezTo>
                <a:cubicBezTo>
                  <a:pt x="1239" y="475"/>
                  <a:pt x="1248" y="465"/>
                  <a:pt x="1249" y="428"/>
                </a:cubicBezTo>
                <a:cubicBezTo>
                  <a:pt x="1250" y="390"/>
                  <a:pt x="1244" y="351"/>
                  <a:pt x="1239" y="313"/>
                </a:cubicBezTo>
                <a:cubicBezTo>
                  <a:pt x="1238" y="307"/>
                  <a:pt x="1237" y="302"/>
                  <a:pt x="1236" y="296"/>
                </a:cubicBezTo>
                <a:cubicBezTo>
                  <a:pt x="1263" y="335"/>
                  <a:pt x="1287" y="375"/>
                  <a:pt x="1323" y="406"/>
                </a:cubicBezTo>
                <a:cubicBezTo>
                  <a:pt x="1359" y="437"/>
                  <a:pt x="1404" y="462"/>
                  <a:pt x="1452" y="462"/>
                </a:cubicBezTo>
                <a:cubicBezTo>
                  <a:pt x="1497" y="462"/>
                  <a:pt x="1516" y="431"/>
                  <a:pt x="1518" y="390"/>
                </a:cubicBezTo>
                <a:cubicBezTo>
                  <a:pt x="1521" y="328"/>
                  <a:pt x="1492" y="273"/>
                  <a:pt x="1465" y="220"/>
                </a:cubicBezTo>
                <a:cubicBezTo>
                  <a:pt x="1463" y="216"/>
                  <a:pt x="1461" y="212"/>
                  <a:pt x="1459" y="208"/>
                </a:cubicBezTo>
                <a:cubicBezTo>
                  <a:pt x="1483" y="215"/>
                  <a:pt x="1507" y="225"/>
                  <a:pt x="1532" y="227"/>
                </a:cubicBezTo>
                <a:cubicBezTo>
                  <a:pt x="1570" y="231"/>
                  <a:pt x="1624" y="232"/>
                  <a:pt x="1645" y="194"/>
                </a:cubicBezTo>
                <a:cubicBezTo>
                  <a:pt x="1656" y="174"/>
                  <a:pt x="1645" y="147"/>
                  <a:pt x="1634" y="130"/>
                </a:cubicBezTo>
                <a:cubicBezTo>
                  <a:pt x="1622" y="112"/>
                  <a:pt x="1601" y="98"/>
                  <a:pt x="1581" y="113"/>
                </a:cubicBezTo>
                <a:cubicBezTo>
                  <a:pt x="1534" y="148"/>
                  <a:pt x="1531" y="238"/>
                  <a:pt x="1535" y="290"/>
                </a:cubicBezTo>
                <a:cubicBezTo>
                  <a:pt x="1538" y="330"/>
                  <a:pt x="1550" y="371"/>
                  <a:pt x="1584" y="395"/>
                </a:cubicBezTo>
                <a:cubicBezTo>
                  <a:pt x="1612" y="415"/>
                  <a:pt x="1648" y="407"/>
                  <a:pt x="1680" y="409"/>
                </a:cubicBezTo>
                <a:cubicBezTo>
                  <a:pt x="1729" y="412"/>
                  <a:pt x="1764" y="425"/>
                  <a:pt x="1801" y="458"/>
                </a:cubicBezTo>
                <a:cubicBezTo>
                  <a:pt x="1825" y="479"/>
                  <a:pt x="1839" y="507"/>
                  <a:pt x="1859" y="529"/>
                </a:cubicBezTo>
                <a:cubicBezTo>
                  <a:pt x="1862" y="531"/>
                  <a:pt x="1865" y="532"/>
                  <a:pt x="1868" y="534"/>
                </a:cubicBezTo>
                <a:cubicBezTo>
                  <a:pt x="1864" y="505"/>
                  <a:pt x="1858" y="476"/>
                  <a:pt x="1856" y="447"/>
                </a:cubicBezTo>
                <a:cubicBezTo>
                  <a:pt x="1851" y="391"/>
                  <a:pt x="1851" y="329"/>
                  <a:pt x="1867" y="275"/>
                </a:cubicBezTo>
                <a:cubicBezTo>
                  <a:pt x="1891" y="194"/>
                  <a:pt x="1943" y="157"/>
                  <a:pt x="2019" y="130"/>
                </a:cubicBezTo>
                <a:cubicBezTo>
                  <a:pt x="2072" y="111"/>
                  <a:pt x="2126" y="94"/>
                  <a:pt x="2180" y="77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38875" y="5216525"/>
            <a:ext cx="696913" cy="555625"/>
          </a:xfrm>
          <a:custGeom>
            <a:avLst/>
            <a:gdLst>
              <a:gd name="T0" fmla="*/ 0 w 1932"/>
              <a:gd name="T1" fmla="*/ 2147483647 h 1544"/>
              <a:gd name="T2" fmla="*/ 2147483647 w 1932"/>
              <a:gd name="T3" fmla="*/ 2147483647 h 1544"/>
              <a:gd name="T4" fmla="*/ 2147483647 w 1932"/>
              <a:gd name="T5" fmla="*/ 2147483647 h 1544"/>
              <a:gd name="T6" fmla="*/ 2147483647 w 1932"/>
              <a:gd name="T7" fmla="*/ 2147483647 h 1544"/>
              <a:gd name="T8" fmla="*/ 2147483647 w 1932"/>
              <a:gd name="T9" fmla="*/ 2147483647 h 1544"/>
              <a:gd name="T10" fmla="*/ 2147483647 w 1932"/>
              <a:gd name="T11" fmla="*/ 2147483647 h 1544"/>
              <a:gd name="T12" fmla="*/ 2147483647 w 1932"/>
              <a:gd name="T13" fmla="*/ 2147483647 h 1544"/>
              <a:gd name="T14" fmla="*/ 2147483647 w 1932"/>
              <a:gd name="T15" fmla="*/ 2147483647 h 1544"/>
              <a:gd name="T16" fmla="*/ 2147483647 w 1932"/>
              <a:gd name="T17" fmla="*/ 2147483647 h 1544"/>
              <a:gd name="T18" fmla="*/ 2147483647 w 1932"/>
              <a:gd name="T19" fmla="*/ 2147483647 h 1544"/>
              <a:gd name="T20" fmla="*/ 2147483647 w 1932"/>
              <a:gd name="T21" fmla="*/ 2147483647 h 1544"/>
              <a:gd name="T22" fmla="*/ 2147483647 w 1932"/>
              <a:gd name="T23" fmla="*/ 2147483647 h 1544"/>
              <a:gd name="T24" fmla="*/ 2147483647 w 1932"/>
              <a:gd name="T25" fmla="*/ 2147483647 h 1544"/>
              <a:gd name="T26" fmla="*/ 2147483647 w 1932"/>
              <a:gd name="T27" fmla="*/ 2147483647 h 1544"/>
              <a:gd name="T28" fmla="*/ 2147483647 w 1932"/>
              <a:gd name="T29" fmla="*/ 2147483647 h 1544"/>
              <a:gd name="T30" fmla="*/ 2147483647 w 1932"/>
              <a:gd name="T31" fmla="*/ 2147483647 h 1544"/>
              <a:gd name="T32" fmla="*/ 2147483647 w 1932"/>
              <a:gd name="T33" fmla="*/ 2147483647 h 1544"/>
              <a:gd name="T34" fmla="*/ 2147483647 w 1932"/>
              <a:gd name="T35" fmla="*/ 2147483647 h 1544"/>
              <a:gd name="T36" fmla="*/ 2147483647 w 1932"/>
              <a:gd name="T37" fmla="*/ 2147483647 h 1544"/>
              <a:gd name="T38" fmla="*/ 2147483647 w 1932"/>
              <a:gd name="T39" fmla="*/ 2147483647 h 1544"/>
              <a:gd name="T40" fmla="*/ 2147483647 w 1932"/>
              <a:gd name="T41" fmla="*/ 2147483647 h 1544"/>
              <a:gd name="T42" fmla="*/ 2147483647 w 1932"/>
              <a:gd name="T43" fmla="*/ 2147483647 h 1544"/>
              <a:gd name="T44" fmla="*/ 2147483647 w 1932"/>
              <a:gd name="T45" fmla="*/ 2147483647 h 15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32"/>
              <a:gd name="T70" fmla="*/ 0 h 1544"/>
              <a:gd name="T71" fmla="*/ 1932 w 1932"/>
              <a:gd name="T72" fmla="*/ 1544 h 15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32" h="1544" extrusionOk="0">
                <a:moveTo>
                  <a:pt x="0" y="533"/>
                </a:moveTo>
                <a:cubicBezTo>
                  <a:pt x="31" y="610"/>
                  <a:pt x="65" y="688"/>
                  <a:pt x="146" y="724"/>
                </a:cubicBezTo>
                <a:cubicBezTo>
                  <a:pt x="205" y="750"/>
                  <a:pt x="272" y="743"/>
                  <a:pt x="328" y="712"/>
                </a:cubicBezTo>
                <a:cubicBezTo>
                  <a:pt x="390" y="677"/>
                  <a:pt x="436" y="625"/>
                  <a:pt x="468" y="563"/>
                </a:cubicBezTo>
                <a:cubicBezTo>
                  <a:pt x="489" y="521"/>
                  <a:pt x="502" y="474"/>
                  <a:pt x="503" y="429"/>
                </a:cubicBezTo>
                <a:cubicBezTo>
                  <a:pt x="477" y="480"/>
                  <a:pt x="465" y="527"/>
                  <a:pt x="455" y="593"/>
                </a:cubicBezTo>
                <a:cubicBezTo>
                  <a:pt x="437" y="715"/>
                  <a:pt x="425" y="837"/>
                  <a:pt x="419" y="960"/>
                </a:cubicBezTo>
                <a:cubicBezTo>
                  <a:pt x="415" y="1041"/>
                  <a:pt x="404" y="1137"/>
                  <a:pt x="417" y="1218"/>
                </a:cubicBezTo>
                <a:cubicBezTo>
                  <a:pt x="427" y="1241"/>
                  <a:pt x="432" y="1245"/>
                  <a:pt x="448" y="1216"/>
                </a:cubicBezTo>
              </a:path>
              <a:path w="1932" h="1544" extrusionOk="0">
                <a:moveTo>
                  <a:pt x="629" y="482"/>
                </a:moveTo>
                <a:cubicBezTo>
                  <a:pt x="677" y="423"/>
                  <a:pt x="722" y="365"/>
                  <a:pt x="807" y="363"/>
                </a:cubicBezTo>
                <a:cubicBezTo>
                  <a:pt x="886" y="361"/>
                  <a:pt x="971" y="400"/>
                  <a:pt x="1017" y="464"/>
                </a:cubicBezTo>
                <a:cubicBezTo>
                  <a:pt x="1078" y="549"/>
                  <a:pt x="1064" y="664"/>
                  <a:pt x="1047" y="760"/>
                </a:cubicBezTo>
                <a:cubicBezTo>
                  <a:pt x="1021" y="907"/>
                  <a:pt x="930" y="1054"/>
                  <a:pt x="924" y="1202"/>
                </a:cubicBezTo>
                <a:cubicBezTo>
                  <a:pt x="921" y="1264"/>
                  <a:pt x="974" y="1257"/>
                  <a:pt x="1016" y="1243"/>
                </a:cubicBezTo>
                <a:cubicBezTo>
                  <a:pt x="1092" y="1218"/>
                  <a:pt x="1172" y="1166"/>
                  <a:pt x="1236" y="1120"/>
                </a:cubicBezTo>
                <a:cubicBezTo>
                  <a:pt x="1328" y="1053"/>
                  <a:pt x="1399" y="968"/>
                  <a:pt x="1471" y="882"/>
                </a:cubicBezTo>
              </a:path>
              <a:path w="1932" h="1544" extrusionOk="0">
                <a:moveTo>
                  <a:pt x="1589" y="105"/>
                </a:moveTo>
                <a:cubicBezTo>
                  <a:pt x="1578" y="67"/>
                  <a:pt x="1573" y="36"/>
                  <a:pt x="1568" y="0"/>
                </a:cubicBezTo>
                <a:cubicBezTo>
                  <a:pt x="1628" y="65"/>
                  <a:pt x="1675" y="127"/>
                  <a:pt x="1720" y="206"/>
                </a:cubicBezTo>
                <a:cubicBezTo>
                  <a:pt x="1862" y="456"/>
                  <a:pt x="1935" y="733"/>
                  <a:pt x="1931" y="1020"/>
                </a:cubicBezTo>
                <a:cubicBezTo>
                  <a:pt x="1929" y="1181"/>
                  <a:pt x="1883" y="1316"/>
                  <a:pt x="1832" y="1465"/>
                </a:cubicBezTo>
                <a:cubicBezTo>
                  <a:pt x="1818" y="1505"/>
                  <a:pt x="1827" y="1521"/>
                  <a:pt x="1828" y="1543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24488" y="6065838"/>
            <a:ext cx="14287" cy="3175"/>
          </a:xfrm>
          <a:custGeom>
            <a:avLst/>
            <a:gdLst>
              <a:gd name="T0" fmla="*/ 0 w 40"/>
              <a:gd name="T1" fmla="*/ 2147483647 h 9"/>
              <a:gd name="T2" fmla="*/ 2147483647 w 40"/>
              <a:gd name="T3" fmla="*/ 2147483647 h 9"/>
              <a:gd name="T4" fmla="*/ 0 60000 65536"/>
              <a:gd name="T5" fmla="*/ 0 60000 65536"/>
              <a:gd name="T6" fmla="*/ 0 w 40"/>
              <a:gd name="T7" fmla="*/ 0 h 9"/>
              <a:gd name="T8" fmla="*/ 40 w 40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9" extrusionOk="0">
                <a:moveTo>
                  <a:pt x="0" y="8"/>
                </a:moveTo>
                <a:cubicBezTo>
                  <a:pt x="13" y="4"/>
                  <a:pt x="25" y="2"/>
                  <a:pt x="39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41775" y="5946775"/>
            <a:ext cx="946150" cy="538163"/>
          </a:xfrm>
          <a:custGeom>
            <a:avLst/>
            <a:gdLst>
              <a:gd name="T0" fmla="*/ 2147483647 w 2628"/>
              <a:gd name="T1" fmla="*/ 2147483647 h 1496"/>
              <a:gd name="T2" fmla="*/ 2147483647 w 2628"/>
              <a:gd name="T3" fmla="*/ 2147483647 h 1496"/>
              <a:gd name="T4" fmla="*/ 2147483647 w 2628"/>
              <a:gd name="T5" fmla="*/ 2147483647 h 1496"/>
              <a:gd name="T6" fmla="*/ 2147483647 w 2628"/>
              <a:gd name="T7" fmla="*/ 2147483647 h 1496"/>
              <a:gd name="T8" fmla="*/ 2147483647 w 2628"/>
              <a:gd name="T9" fmla="*/ 2147483647 h 1496"/>
              <a:gd name="T10" fmla="*/ 2147483647 w 2628"/>
              <a:gd name="T11" fmla="*/ 2147483647 h 1496"/>
              <a:gd name="T12" fmla="*/ 2147483647 w 2628"/>
              <a:gd name="T13" fmla="*/ 2147483647 h 1496"/>
              <a:gd name="T14" fmla="*/ 2147483647 w 2628"/>
              <a:gd name="T15" fmla="*/ 2147483647 h 1496"/>
              <a:gd name="T16" fmla="*/ 2147483647 w 2628"/>
              <a:gd name="T17" fmla="*/ 2147483647 h 1496"/>
              <a:gd name="T18" fmla="*/ 2147483647 w 2628"/>
              <a:gd name="T19" fmla="*/ 2147483647 h 1496"/>
              <a:gd name="T20" fmla="*/ 2147483647 w 2628"/>
              <a:gd name="T21" fmla="*/ 2147483647 h 1496"/>
              <a:gd name="T22" fmla="*/ 2147483647 w 2628"/>
              <a:gd name="T23" fmla="*/ 2147483647 h 1496"/>
              <a:gd name="T24" fmla="*/ 2147483647 w 2628"/>
              <a:gd name="T25" fmla="*/ 2147483647 h 1496"/>
              <a:gd name="T26" fmla="*/ 2147483647 w 2628"/>
              <a:gd name="T27" fmla="*/ 2147483647 h 1496"/>
              <a:gd name="T28" fmla="*/ 2147483647 w 2628"/>
              <a:gd name="T29" fmla="*/ 2147483647 h 1496"/>
              <a:gd name="T30" fmla="*/ 2147483647 w 2628"/>
              <a:gd name="T31" fmla="*/ 2147483647 h 1496"/>
              <a:gd name="T32" fmla="*/ 2147483647 w 2628"/>
              <a:gd name="T33" fmla="*/ 2147483647 h 1496"/>
              <a:gd name="T34" fmla="*/ 2147483647 w 2628"/>
              <a:gd name="T35" fmla="*/ 2147483647 h 1496"/>
              <a:gd name="T36" fmla="*/ 2147483647 w 2628"/>
              <a:gd name="T37" fmla="*/ 2147483647 h 1496"/>
              <a:gd name="T38" fmla="*/ 2147483647 w 2628"/>
              <a:gd name="T39" fmla="*/ 2147483647 h 1496"/>
              <a:gd name="T40" fmla="*/ 2147483647 w 2628"/>
              <a:gd name="T41" fmla="*/ 2147483647 h 1496"/>
              <a:gd name="T42" fmla="*/ 2147483647 w 2628"/>
              <a:gd name="T43" fmla="*/ 2147483647 h 1496"/>
              <a:gd name="T44" fmla="*/ 2147483647 w 2628"/>
              <a:gd name="T45" fmla="*/ 2147483647 h 1496"/>
              <a:gd name="T46" fmla="*/ 2147483647 w 2628"/>
              <a:gd name="T47" fmla="*/ 2147483647 h 1496"/>
              <a:gd name="T48" fmla="*/ 2147483647 w 2628"/>
              <a:gd name="T49" fmla="*/ 2147483647 h 1496"/>
              <a:gd name="T50" fmla="*/ 2147483647 w 2628"/>
              <a:gd name="T51" fmla="*/ 2147483647 h 1496"/>
              <a:gd name="T52" fmla="*/ 2147483647 w 2628"/>
              <a:gd name="T53" fmla="*/ 2147483647 h 1496"/>
              <a:gd name="T54" fmla="*/ 2147483647 w 2628"/>
              <a:gd name="T55" fmla="*/ 2147483647 h 1496"/>
              <a:gd name="T56" fmla="*/ 2147483647 w 2628"/>
              <a:gd name="T57" fmla="*/ 2147483647 h 1496"/>
              <a:gd name="T58" fmla="*/ 2147483647 w 2628"/>
              <a:gd name="T59" fmla="*/ 2147483647 h 1496"/>
              <a:gd name="T60" fmla="*/ 2147483647 w 2628"/>
              <a:gd name="T61" fmla="*/ 2147483647 h 1496"/>
              <a:gd name="T62" fmla="*/ 2147483647 w 2628"/>
              <a:gd name="T63" fmla="*/ 2147483647 h 14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28"/>
              <a:gd name="T97" fmla="*/ 0 h 1496"/>
              <a:gd name="T98" fmla="*/ 2628 w 2628"/>
              <a:gd name="T99" fmla="*/ 1496 h 14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28" h="1496" extrusionOk="0">
                <a:moveTo>
                  <a:pt x="805" y="37"/>
                </a:moveTo>
                <a:cubicBezTo>
                  <a:pt x="805" y="61"/>
                  <a:pt x="804" y="85"/>
                  <a:pt x="805" y="109"/>
                </a:cubicBezTo>
                <a:cubicBezTo>
                  <a:pt x="816" y="439"/>
                  <a:pt x="873" y="798"/>
                  <a:pt x="794" y="1124"/>
                </a:cubicBezTo>
                <a:cubicBezTo>
                  <a:pt x="790" y="1139"/>
                  <a:pt x="788" y="1143"/>
                  <a:pt x="786" y="1152"/>
                </a:cubicBezTo>
                <a:cubicBezTo>
                  <a:pt x="779" y="1128"/>
                  <a:pt x="777" y="1108"/>
                  <a:pt x="773" y="1081"/>
                </a:cubicBezTo>
                <a:cubicBezTo>
                  <a:pt x="760" y="982"/>
                  <a:pt x="733" y="869"/>
                  <a:pt x="649" y="806"/>
                </a:cubicBezTo>
                <a:cubicBezTo>
                  <a:pt x="607" y="775"/>
                  <a:pt x="550" y="762"/>
                  <a:pt x="499" y="776"/>
                </a:cubicBezTo>
                <a:cubicBezTo>
                  <a:pt x="430" y="795"/>
                  <a:pt x="379" y="842"/>
                  <a:pt x="335" y="895"/>
                </a:cubicBezTo>
                <a:cubicBezTo>
                  <a:pt x="291" y="948"/>
                  <a:pt x="255" y="1018"/>
                  <a:pt x="247" y="1088"/>
                </a:cubicBezTo>
                <a:cubicBezTo>
                  <a:pt x="241" y="1140"/>
                  <a:pt x="262" y="1192"/>
                  <a:pt x="309" y="1217"/>
                </a:cubicBezTo>
                <a:cubicBezTo>
                  <a:pt x="360" y="1244"/>
                  <a:pt x="440" y="1222"/>
                  <a:pt x="491" y="1204"/>
                </a:cubicBezTo>
                <a:cubicBezTo>
                  <a:pt x="553" y="1182"/>
                  <a:pt x="610" y="1150"/>
                  <a:pt x="667" y="1119"/>
                </a:cubicBezTo>
              </a:path>
              <a:path w="2628" h="1496" extrusionOk="0">
                <a:moveTo>
                  <a:pt x="1015" y="940"/>
                </a:moveTo>
                <a:cubicBezTo>
                  <a:pt x="1035" y="937"/>
                  <a:pt x="1053" y="943"/>
                  <a:pt x="1072" y="939"/>
                </a:cubicBezTo>
                <a:cubicBezTo>
                  <a:pt x="1102" y="933"/>
                  <a:pt x="1127" y="920"/>
                  <a:pt x="1152" y="902"/>
                </a:cubicBezTo>
                <a:cubicBezTo>
                  <a:pt x="1174" y="886"/>
                  <a:pt x="1202" y="857"/>
                  <a:pt x="1203" y="828"/>
                </a:cubicBezTo>
                <a:cubicBezTo>
                  <a:pt x="1204" y="795"/>
                  <a:pt x="1165" y="785"/>
                  <a:pt x="1139" y="788"/>
                </a:cubicBezTo>
                <a:cubicBezTo>
                  <a:pt x="1084" y="794"/>
                  <a:pt x="1037" y="824"/>
                  <a:pt x="997" y="861"/>
                </a:cubicBezTo>
                <a:cubicBezTo>
                  <a:pt x="951" y="903"/>
                  <a:pt x="921" y="952"/>
                  <a:pt x="917" y="1015"/>
                </a:cubicBezTo>
                <a:cubicBezTo>
                  <a:pt x="914" y="1068"/>
                  <a:pt x="937" y="1111"/>
                  <a:pt x="977" y="1144"/>
                </a:cubicBezTo>
                <a:cubicBezTo>
                  <a:pt x="1016" y="1176"/>
                  <a:pt x="1059" y="1186"/>
                  <a:pt x="1106" y="1181"/>
                </a:cubicBezTo>
                <a:cubicBezTo>
                  <a:pt x="1142" y="1176"/>
                  <a:pt x="1155" y="1173"/>
                  <a:pt x="1177" y="1159"/>
                </a:cubicBezTo>
              </a:path>
              <a:path w="2628" h="1496" extrusionOk="0">
                <a:moveTo>
                  <a:pt x="1616" y="392"/>
                </a:moveTo>
                <a:cubicBezTo>
                  <a:pt x="1599" y="340"/>
                  <a:pt x="1587" y="252"/>
                  <a:pt x="1526" y="234"/>
                </a:cubicBezTo>
                <a:cubicBezTo>
                  <a:pt x="1466" y="216"/>
                  <a:pt x="1414" y="293"/>
                  <a:pt x="1389" y="334"/>
                </a:cubicBezTo>
                <a:cubicBezTo>
                  <a:pt x="1283" y="507"/>
                  <a:pt x="1272" y="728"/>
                  <a:pt x="1266" y="925"/>
                </a:cubicBezTo>
                <a:cubicBezTo>
                  <a:pt x="1262" y="1060"/>
                  <a:pt x="1273" y="1192"/>
                  <a:pt x="1284" y="1326"/>
                </a:cubicBezTo>
                <a:cubicBezTo>
                  <a:pt x="1289" y="1385"/>
                  <a:pt x="1301" y="1438"/>
                  <a:pt x="1314" y="1495"/>
                </a:cubicBezTo>
              </a:path>
              <a:path w="2628" h="1496" extrusionOk="0">
                <a:moveTo>
                  <a:pt x="1463" y="754"/>
                </a:moveTo>
                <a:cubicBezTo>
                  <a:pt x="1522" y="749"/>
                  <a:pt x="1557" y="748"/>
                  <a:pt x="1607" y="784"/>
                </a:cubicBezTo>
                <a:cubicBezTo>
                  <a:pt x="1649" y="814"/>
                  <a:pt x="1670" y="849"/>
                  <a:pt x="1686" y="897"/>
                </a:cubicBezTo>
                <a:cubicBezTo>
                  <a:pt x="1692" y="916"/>
                  <a:pt x="1716" y="960"/>
                  <a:pt x="1693" y="955"/>
                </a:cubicBezTo>
              </a:path>
              <a:path w="2628" h="1496" extrusionOk="0">
                <a:moveTo>
                  <a:pt x="1584" y="581"/>
                </a:moveTo>
                <a:cubicBezTo>
                  <a:pt x="1599" y="590"/>
                  <a:pt x="1615" y="607"/>
                  <a:pt x="1634" y="607"/>
                </a:cubicBezTo>
                <a:cubicBezTo>
                  <a:pt x="1650" y="605"/>
                  <a:pt x="1655" y="604"/>
                  <a:pt x="1665" y="607"/>
                </a:cubicBezTo>
              </a:path>
              <a:path w="2628" h="1496" extrusionOk="0">
                <a:moveTo>
                  <a:pt x="1891" y="856"/>
                </a:moveTo>
                <a:cubicBezTo>
                  <a:pt x="1897" y="891"/>
                  <a:pt x="1900" y="927"/>
                  <a:pt x="1905" y="961"/>
                </a:cubicBezTo>
                <a:cubicBezTo>
                  <a:pt x="1906" y="965"/>
                  <a:pt x="1908" y="969"/>
                  <a:pt x="1909" y="973"/>
                </a:cubicBezTo>
                <a:cubicBezTo>
                  <a:pt x="1923" y="934"/>
                  <a:pt x="1933" y="896"/>
                  <a:pt x="1941" y="855"/>
                </a:cubicBezTo>
                <a:cubicBezTo>
                  <a:pt x="1955" y="786"/>
                  <a:pt x="1968" y="719"/>
                  <a:pt x="1989" y="652"/>
                </a:cubicBezTo>
                <a:cubicBezTo>
                  <a:pt x="1994" y="635"/>
                  <a:pt x="2016" y="544"/>
                  <a:pt x="2047" y="546"/>
                </a:cubicBezTo>
                <a:cubicBezTo>
                  <a:pt x="2085" y="548"/>
                  <a:pt x="2107" y="613"/>
                  <a:pt x="2119" y="639"/>
                </a:cubicBezTo>
              </a:path>
              <a:path w="2628" h="1496" extrusionOk="0">
                <a:moveTo>
                  <a:pt x="2140" y="625"/>
                </a:moveTo>
                <a:cubicBezTo>
                  <a:pt x="2108" y="616"/>
                  <a:pt x="2137" y="663"/>
                  <a:pt x="2146" y="689"/>
                </a:cubicBezTo>
                <a:cubicBezTo>
                  <a:pt x="2166" y="747"/>
                  <a:pt x="2187" y="805"/>
                  <a:pt x="2213" y="860"/>
                </a:cubicBezTo>
                <a:cubicBezTo>
                  <a:pt x="2231" y="898"/>
                  <a:pt x="2253" y="966"/>
                  <a:pt x="2295" y="984"/>
                </a:cubicBezTo>
                <a:cubicBezTo>
                  <a:pt x="2299" y="982"/>
                  <a:pt x="2302" y="981"/>
                  <a:pt x="2306" y="979"/>
                </a:cubicBezTo>
                <a:cubicBezTo>
                  <a:pt x="2323" y="936"/>
                  <a:pt x="2332" y="895"/>
                  <a:pt x="2335" y="849"/>
                </a:cubicBezTo>
                <a:cubicBezTo>
                  <a:pt x="2341" y="770"/>
                  <a:pt x="2348" y="678"/>
                  <a:pt x="2330" y="600"/>
                </a:cubicBezTo>
                <a:cubicBezTo>
                  <a:pt x="2328" y="594"/>
                  <a:pt x="2325" y="589"/>
                  <a:pt x="2323" y="583"/>
                </a:cubicBezTo>
                <a:cubicBezTo>
                  <a:pt x="2326" y="627"/>
                  <a:pt x="2328" y="667"/>
                  <a:pt x="2346" y="709"/>
                </a:cubicBezTo>
                <a:cubicBezTo>
                  <a:pt x="2362" y="746"/>
                  <a:pt x="2398" y="794"/>
                  <a:pt x="2444" y="794"/>
                </a:cubicBezTo>
                <a:cubicBezTo>
                  <a:pt x="2486" y="794"/>
                  <a:pt x="2537" y="754"/>
                  <a:pt x="2564" y="725"/>
                </a:cubicBezTo>
                <a:cubicBezTo>
                  <a:pt x="2600" y="686"/>
                  <a:pt x="2618" y="640"/>
                  <a:pt x="2624" y="588"/>
                </a:cubicBezTo>
                <a:cubicBezTo>
                  <a:pt x="2627" y="558"/>
                  <a:pt x="2618" y="551"/>
                  <a:pt x="2611" y="530"/>
                </a:cubicBezTo>
                <a:cubicBezTo>
                  <a:pt x="2571" y="554"/>
                  <a:pt x="2552" y="592"/>
                  <a:pt x="2538" y="638"/>
                </a:cubicBezTo>
                <a:cubicBezTo>
                  <a:pt x="2513" y="722"/>
                  <a:pt x="2503" y="811"/>
                  <a:pt x="2511" y="898"/>
                </a:cubicBezTo>
                <a:cubicBezTo>
                  <a:pt x="2515" y="944"/>
                  <a:pt x="2527" y="1036"/>
                  <a:pt x="2575" y="1061"/>
                </a:cubicBezTo>
                <a:cubicBezTo>
                  <a:pt x="2616" y="1083"/>
                  <a:pt x="2618" y="1044"/>
                  <a:pt x="2627" y="1013"/>
                </a:cubicBezTo>
              </a:path>
              <a:path w="2628" h="1496" extrusionOk="0">
                <a:moveTo>
                  <a:pt x="174" y="0"/>
                </a:moveTo>
                <a:cubicBezTo>
                  <a:pt x="157" y="56"/>
                  <a:pt x="139" y="114"/>
                  <a:pt x="126" y="171"/>
                </a:cubicBezTo>
                <a:cubicBezTo>
                  <a:pt x="89" y="331"/>
                  <a:pt x="59" y="493"/>
                  <a:pt x="34" y="655"/>
                </a:cubicBezTo>
                <a:cubicBezTo>
                  <a:pt x="6" y="837"/>
                  <a:pt x="-35" y="1054"/>
                  <a:pt x="29" y="1233"/>
                </a:cubicBezTo>
                <a:cubicBezTo>
                  <a:pt x="74" y="1357"/>
                  <a:pt x="154" y="1375"/>
                  <a:pt x="270" y="1399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24488" y="5911850"/>
            <a:ext cx="414337" cy="481013"/>
          </a:xfrm>
          <a:custGeom>
            <a:avLst/>
            <a:gdLst>
              <a:gd name="T0" fmla="*/ 2147483647 w 1153"/>
              <a:gd name="T1" fmla="*/ 2147483647 h 1335"/>
              <a:gd name="T2" fmla="*/ 2147483647 w 1153"/>
              <a:gd name="T3" fmla="*/ 2147483647 h 1335"/>
              <a:gd name="T4" fmla="*/ 2147483647 w 1153"/>
              <a:gd name="T5" fmla="*/ 2147483647 h 1335"/>
              <a:gd name="T6" fmla="*/ 2147483647 w 1153"/>
              <a:gd name="T7" fmla="*/ 2147483647 h 1335"/>
              <a:gd name="T8" fmla="*/ 2147483647 w 1153"/>
              <a:gd name="T9" fmla="*/ 2147483647 h 1335"/>
              <a:gd name="T10" fmla="*/ 0 w 1153"/>
              <a:gd name="T11" fmla="*/ 2147483647 h 1335"/>
              <a:gd name="T12" fmla="*/ 2147483647 w 1153"/>
              <a:gd name="T13" fmla="*/ 2147483647 h 1335"/>
              <a:gd name="T14" fmla="*/ 2147483647 w 1153"/>
              <a:gd name="T15" fmla="*/ 2147483647 h 1335"/>
              <a:gd name="T16" fmla="*/ 2147483647 w 1153"/>
              <a:gd name="T17" fmla="*/ 2147483647 h 1335"/>
              <a:gd name="T18" fmla="*/ 2147483647 w 1153"/>
              <a:gd name="T19" fmla="*/ 2147483647 h 1335"/>
              <a:gd name="T20" fmla="*/ 2147483647 w 1153"/>
              <a:gd name="T21" fmla="*/ 2147483647 h 1335"/>
              <a:gd name="T22" fmla="*/ 2147483647 w 1153"/>
              <a:gd name="T23" fmla="*/ 2147483647 h 1335"/>
              <a:gd name="T24" fmla="*/ 2147483647 w 1153"/>
              <a:gd name="T25" fmla="*/ 2147483647 h 1335"/>
              <a:gd name="T26" fmla="*/ 2147483647 w 1153"/>
              <a:gd name="T27" fmla="*/ 2147483647 h 1335"/>
              <a:gd name="T28" fmla="*/ 2147483647 w 1153"/>
              <a:gd name="T29" fmla="*/ 2147483647 h 1335"/>
              <a:gd name="T30" fmla="*/ 2147483647 w 1153"/>
              <a:gd name="T31" fmla="*/ 2147483647 h 1335"/>
              <a:gd name="T32" fmla="*/ 2147483647 w 1153"/>
              <a:gd name="T33" fmla="*/ 2147483647 h 1335"/>
              <a:gd name="T34" fmla="*/ 2147483647 w 1153"/>
              <a:gd name="T35" fmla="*/ 2147483647 h 1335"/>
              <a:gd name="T36" fmla="*/ 2147483647 w 1153"/>
              <a:gd name="T37" fmla="*/ 2147483647 h 1335"/>
              <a:gd name="T38" fmla="*/ 2147483647 w 1153"/>
              <a:gd name="T39" fmla="*/ 2147483647 h 1335"/>
              <a:gd name="T40" fmla="*/ 2147483647 w 1153"/>
              <a:gd name="T41" fmla="*/ 2147483647 h 1335"/>
              <a:gd name="T42" fmla="*/ 2147483647 w 1153"/>
              <a:gd name="T43" fmla="*/ 2147483647 h 1335"/>
              <a:gd name="T44" fmla="*/ 2147483647 w 1153"/>
              <a:gd name="T45" fmla="*/ 2147483647 h 13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53"/>
              <a:gd name="T70" fmla="*/ 0 h 1335"/>
              <a:gd name="T71" fmla="*/ 1153 w 1153"/>
              <a:gd name="T72" fmla="*/ 1335 h 13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53" h="1335" extrusionOk="0">
                <a:moveTo>
                  <a:pt x="89" y="589"/>
                </a:moveTo>
                <a:cubicBezTo>
                  <a:pt x="120" y="657"/>
                  <a:pt x="145" y="726"/>
                  <a:pt x="165" y="798"/>
                </a:cubicBezTo>
                <a:cubicBezTo>
                  <a:pt x="190" y="889"/>
                  <a:pt x="208" y="985"/>
                  <a:pt x="214" y="1079"/>
                </a:cubicBezTo>
                <a:cubicBezTo>
                  <a:pt x="218" y="1143"/>
                  <a:pt x="215" y="1233"/>
                  <a:pt x="176" y="1289"/>
                </a:cubicBezTo>
                <a:cubicBezTo>
                  <a:pt x="149" y="1328"/>
                  <a:pt x="112" y="1350"/>
                  <a:pt x="67" y="1318"/>
                </a:cubicBezTo>
                <a:cubicBezTo>
                  <a:pt x="29" y="1281"/>
                  <a:pt x="15" y="1267"/>
                  <a:pt x="0" y="1233"/>
                </a:cubicBezTo>
              </a:path>
              <a:path w="1153" h="1335" extrusionOk="0">
                <a:moveTo>
                  <a:pt x="533" y="646"/>
                </a:moveTo>
                <a:cubicBezTo>
                  <a:pt x="581" y="653"/>
                  <a:pt x="625" y="666"/>
                  <a:pt x="662" y="628"/>
                </a:cubicBezTo>
                <a:cubicBezTo>
                  <a:pt x="689" y="600"/>
                  <a:pt x="697" y="565"/>
                  <a:pt x="678" y="531"/>
                </a:cubicBezTo>
                <a:cubicBezTo>
                  <a:pt x="659" y="496"/>
                  <a:pt x="617" y="480"/>
                  <a:pt x="579" y="492"/>
                </a:cubicBezTo>
                <a:cubicBezTo>
                  <a:pt x="517" y="512"/>
                  <a:pt x="481" y="568"/>
                  <a:pt x="457" y="624"/>
                </a:cubicBezTo>
                <a:cubicBezTo>
                  <a:pt x="431" y="687"/>
                  <a:pt x="421" y="761"/>
                  <a:pt x="440" y="827"/>
                </a:cubicBezTo>
                <a:cubicBezTo>
                  <a:pt x="454" y="877"/>
                  <a:pt x="491" y="919"/>
                  <a:pt x="548" y="906"/>
                </a:cubicBezTo>
                <a:cubicBezTo>
                  <a:pt x="599" y="894"/>
                  <a:pt x="642" y="849"/>
                  <a:pt x="681" y="818"/>
                </a:cubicBezTo>
              </a:path>
              <a:path w="1153" h="1335" extrusionOk="0">
                <a:moveTo>
                  <a:pt x="1006" y="3"/>
                </a:moveTo>
                <a:cubicBezTo>
                  <a:pt x="978" y="28"/>
                  <a:pt x="966" y="54"/>
                  <a:pt x="949" y="101"/>
                </a:cubicBezTo>
                <a:cubicBezTo>
                  <a:pt x="909" y="213"/>
                  <a:pt x="876" y="321"/>
                  <a:pt x="857" y="439"/>
                </a:cubicBezTo>
                <a:cubicBezTo>
                  <a:pt x="833" y="582"/>
                  <a:pt x="820" y="739"/>
                  <a:pt x="891" y="872"/>
                </a:cubicBezTo>
                <a:cubicBezTo>
                  <a:pt x="925" y="935"/>
                  <a:pt x="987" y="974"/>
                  <a:pt x="1060" y="964"/>
                </a:cubicBezTo>
                <a:cubicBezTo>
                  <a:pt x="1108" y="958"/>
                  <a:pt x="1153" y="923"/>
                  <a:pt x="1152" y="872"/>
                </a:cubicBezTo>
                <a:cubicBezTo>
                  <a:pt x="1151" y="814"/>
                  <a:pt x="1083" y="779"/>
                  <a:pt x="1038" y="757"/>
                </a:cubicBezTo>
                <a:cubicBezTo>
                  <a:pt x="1021" y="749"/>
                  <a:pt x="887" y="718"/>
                  <a:pt x="884" y="702"/>
                </a:cubicBezTo>
                <a:cubicBezTo>
                  <a:pt x="879" y="673"/>
                  <a:pt x="910" y="671"/>
                  <a:pt x="937" y="658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86488" y="5924550"/>
            <a:ext cx="946150" cy="368300"/>
          </a:xfrm>
          <a:custGeom>
            <a:avLst/>
            <a:gdLst>
              <a:gd name="T0" fmla="*/ 0 w 2629"/>
              <a:gd name="T1" fmla="*/ 2147483647 h 1023"/>
              <a:gd name="T2" fmla="*/ 2147483647 w 2629"/>
              <a:gd name="T3" fmla="*/ 2147483647 h 1023"/>
              <a:gd name="T4" fmla="*/ 2147483647 w 2629"/>
              <a:gd name="T5" fmla="*/ 2147483647 h 1023"/>
              <a:gd name="T6" fmla="*/ 2147483647 w 2629"/>
              <a:gd name="T7" fmla="*/ 2147483647 h 1023"/>
              <a:gd name="T8" fmla="*/ 2147483647 w 2629"/>
              <a:gd name="T9" fmla="*/ 2147483647 h 1023"/>
              <a:gd name="T10" fmla="*/ 2147483647 w 2629"/>
              <a:gd name="T11" fmla="*/ 2147483647 h 1023"/>
              <a:gd name="T12" fmla="*/ 2147483647 w 2629"/>
              <a:gd name="T13" fmla="*/ 2147483647 h 1023"/>
              <a:gd name="T14" fmla="*/ 2147483647 w 2629"/>
              <a:gd name="T15" fmla="*/ 2147483647 h 1023"/>
              <a:gd name="T16" fmla="*/ 2147483647 w 2629"/>
              <a:gd name="T17" fmla="*/ 2147483647 h 1023"/>
              <a:gd name="T18" fmla="*/ 2147483647 w 2629"/>
              <a:gd name="T19" fmla="*/ 2147483647 h 1023"/>
              <a:gd name="T20" fmla="*/ 2147483647 w 2629"/>
              <a:gd name="T21" fmla="*/ 2147483647 h 1023"/>
              <a:gd name="T22" fmla="*/ 2147483647 w 2629"/>
              <a:gd name="T23" fmla="*/ 2147483647 h 1023"/>
              <a:gd name="T24" fmla="*/ 2147483647 w 2629"/>
              <a:gd name="T25" fmla="*/ 2147483647 h 1023"/>
              <a:gd name="T26" fmla="*/ 2147483647 w 2629"/>
              <a:gd name="T27" fmla="*/ 2147483647 h 1023"/>
              <a:gd name="T28" fmla="*/ 2147483647 w 2629"/>
              <a:gd name="T29" fmla="*/ 2147483647 h 1023"/>
              <a:gd name="T30" fmla="*/ 2147483647 w 2629"/>
              <a:gd name="T31" fmla="*/ 2147483647 h 1023"/>
              <a:gd name="T32" fmla="*/ 2147483647 w 2629"/>
              <a:gd name="T33" fmla="*/ 2147483647 h 1023"/>
              <a:gd name="T34" fmla="*/ 2147483647 w 2629"/>
              <a:gd name="T35" fmla="*/ 2147483647 h 1023"/>
              <a:gd name="T36" fmla="*/ 2147483647 w 2629"/>
              <a:gd name="T37" fmla="*/ 2147483647 h 1023"/>
              <a:gd name="T38" fmla="*/ 2147483647 w 2629"/>
              <a:gd name="T39" fmla="*/ 2147483647 h 1023"/>
              <a:gd name="T40" fmla="*/ 2147483647 w 2629"/>
              <a:gd name="T41" fmla="*/ 2147483647 h 1023"/>
              <a:gd name="T42" fmla="*/ 2147483647 w 2629"/>
              <a:gd name="T43" fmla="*/ 2147483647 h 1023"/>
              <a:gd name="T44" fmla="*/ 2147483647 w 2629"/>
              <a:gd name="T45" fmla="*/ 2147483647 h 1023"/>
              <a:gd name="T46" fmla="*/ 2147483647 w 2629"/>
              <a:gd name="T47" fmla="*/ 2147483647 h 1023"/>
              <a:gd name="T48" fmla="*/ 2147483647 w 2629"/>
              <a:gd name="T49" fmla="*/ 2147483647 h 1023"/>
              <a:gd name="T50" fmla="*/ 2147483647 w 2629"/>
              <a:gd name="T51" fmla="*/ 2147483647 h 1023"/>
              <a:gd name="T52" fmla="*/ 2147483647 w 2629"/>
              <a:gd name="T53" fmla="*/ 2147483647 h 1023"/>
              <a:gd name="T54" fmla="*/ 2147483647 w 2629"/>
              <a:gd name="T55" fmla="*/ 2147483647 h 1023"/>
              <a:gd name="T56" fmla="*/ 2147483647 w 2629"/>
              <a:gd name="T57" fmla="*/ 2147483647 h 1023"/>
              <a:gd name="T58" fmla="*/ 2147483647 w 2629"/>
              <a:gd name="T59" fmla="*/ 2147483647 h 1023"/>
              <a:gd name="T60" fmla="*/ 2147483647 w 2629"/>
              <a:gd name="T61" fmla="*/ 2147483647 h 1023"/>
              <a:gd name="T62" fmla="*/ 2147483647 w 2629"/>
              <a:gd name="T63" fmla="*/ 2147483647 h 1023"/>
              <a:gd name="T64" fmla="*/ 2147483647 w 2629"/>
              <a:gd name="T65" fmla="*/ 2147483647 h 1023"/>
              <a:gd name="T66" fmla="*/ 2147483647 w 2629"/>
              <a:gd name="T67" fmla="*/ 2147483647 h 1023"/>
              <a:gd name="T68" fmla="*/ 2147483647 w 2629"/>
              <a:gd name="T69" fmla="*/ 2147483647 h 1023"/>
              <a:gd name="T70" fmla="*/ 2147483647 w 2629"/>
              <a:gd name="T71" fmla="*/ 2147483647 h 1023"/>
              <a:gd name="T72" fmla="*/ 2147483647 w 2629"/>
              <a:gd name="T73" fmla="*/ 2147483647 h 1023"/>
              <a:gd name="T74" fmla="*/ 2147483647 w 2629"/>
              <a:gd name="T75" fmla="*/ 2147483647 h 1023"/>
              <a:gd name="T76" fmla="*/ 2147483647 w 2629"/>
              <a:gd name="T77" fmla="*/ 2147483647 h 1023"/>
              <a:gd name="T78" fmla="*/ 2147483647 w 2629"/>
              <a:gd name="T79" fmla="*/ 2147483647 h 1023"/>
              <a:gd name="T80" fmla="*/ 2147483647 w 2629"/>
              <a:gd name="T81" fmla="*/ 2147483647 h 1023"/>
              <a:gd name="T82" fmla="*/ 2147483647 w 2629"/>
              <a:gd name="T83" fmla="*/ 2147483647 h 1023"/>
              <a:gd name="T84" fmla="*/ 2147483647 w 2629"/>
              <a:gd name="T85" fmla="*/ 2147483647 h 1023"/>
              <a:gd name="T86" fmla="*/ 2147483647 w 2629"/>
              <a:gd name="T87" fmla="*/ 2147483647 h 1023"/>
              <a:gd name="T88" fmla="*/ 2147483647 w 2629"/>
              <a:gd name="T89" fmla="*/ 2147483647 h 1023"/>
              <a:gd name="T90" fmla="*/ 2147483647 w 2629"/>
              <a:gd name="T91" fmla="*/ 2147483647 h 1023"/>
              <a:gd name="T92" fmla="*/ 2147483647 w 2629"/>
              <a:gd name="T93" fmla="*/ 2147483647 h 1023"/>
              <a:gd name="T94" fmla="*/ 2147483647 w 2629"/>
              <a:gd name="T95" fmla="*/ 2147483647 h 1023"/>
              <a:gd name="T96" fmla="*/ 2147483647 w 2629"/>
              <a:gd name="T97" fmla="*/ 2147483647 h 1023"/>
              <a:gd name="T98" fmla="*/ 2147483647 w 2629"/>
              <a:gd name="T99" fmla="*/ 2147483647 h 1023"/>
              <a:gd name="T100" fmla="*/ 2147483647 w 2629"/>
              <a:gd name="T101" fmla="*/ 2147483647 h 1023"/>
              <a:gd name="T102" fmla="*/ 2147483647 w 2629"/>
              <a:gd name="T103" fmla="*/ 2147483647 h 1023"/>
              <a:gd name="T104" fmla="*/ 2147483647 w 2629"/>
              <a:gd name="T105" fmla="*/ 2147483647 h 1023"/>
              <a:gd name="T106" fmla="*/ 2147483647 w 2629"/>
              <a:gd name="T107" fmla="*/ 2147483647 h 1023"/>
              <a:gd name="T108" fmla="*/ 2147483647 w 2629"/>
              <a:gd name="T109" fmla="*/ 2147483647 h 10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29"/>
              <a:gd name="T166" fmla="*/ 0 h 1023"/>
              <a:gd name="T167" fmla="*/ 2629 w 2629"/>
              <a:gd name="T168" fmla="*/ 1023 h 10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29" h="1023" extrusionOk="0">
                <a:moveTo>
                  <a:pt x="0" y="946"/>
                </a:moveTo>
                <a:cubicBezTo>
                  <a:pt x="59" y="911"/>
                  <a:pt x="85" y="871"/>
                  <a:pt x="118" y="810"/>
                </a:cubicBezTo>
                <a:cubicBezTo>
                  <a:pt x="168" y="716"/>
                  <a:pt x="204" y="615"/>
                  <a:pt x="241" y="516"/>
                </a:cubicBezTo>
                <a:cubicBezTo>
                  <a:pt x="262" y="461"/>
                  <a:pt x="279" y="359"/>
                  <a:pt x="324" y="316"/>
                </a:cubicBezTo>
                <a:cubicBezTo>
                  <a:pt x="329" y="315"/>
                  <a:pt x="335" y="314"/>
                  <a:pt x="340" y="313"/>
                </a:cubicBezTo>
                <a:cubicBezTo>
                  <a:pt x="373" y="364"/>
                  <a:pt x="390" y="416"/>
                  <a:pt x="408" y="474"/>
                </a:cubicBezTo>
                <a:cubicBezTo>
                  <a:pt x="430" y="546"/>
                  <a:pt x="451" y="619"/>
                  <a:pt x="470" y="691"/>
                </a:cubicBezTo>
                <a:cubicBezTo>
                  <a:pt x="478" y="720"/>
                  <a:pt x="478" y="736"/>
                  <a:pt x="471" y="763"/>
                </a:cubicBezTo>
                <a:cubicBezTo>
                  <a:pt x="436" y="763"/>
                  <a:pt x="422" y="760"/>
                  <a:pt x="386" y="736"/>
                </a:cubicBezTo>
                <a:cubicBezTo>
                  <a:pt x="339" y="705"/>
                  <a:pt x="296" y="671"/>
                  <a:pt x="257" y="630"/>
                </a:cubicBezTo>
                <a:cubicBezTo>
                  <a:pt x="242" y="612"/>
                  <a:pt x="238" y="610"/>
                  <a:pt x="234" y="596"/>
                </a:cubicBezTo>
              </a:path>
              <a:path w="2629" h="1023" extrusionOk="0">
                <a:moveTo>
                  <a:pt x="636" y="754"/>
                </a:moveTo>
                <a:cubicBezTo>
                  <a:pt x="680" y="746"/>
                  <a:pt x="709" y="738"/>
                  <a:pt x="726" y="690"/>
                </a:cubicBezTo>
                <a:cubicBezTo>
                  <a:pt x="737" y="659"/>
                  <a:pt x="731" y="624"/>
                  <a:pt x="727" y="592"/>
                </a:cubicBezTo>
                <a:cubicBezTo>
                  <a:pt x="733" y="633"/>
                  <a:pt x="751" y="664"/>
                  <a:pt x="786" y="690"/>
                </a:cubicBezTo>
                <a:cubicBezTo>
                  <a:pt x="818" y="714"/>
                  <a:pt x="866" y="724"/>
                  <a:pt x="903" y="705"/>
                </a:cubicBezTo>
                <a:cubicBezTo>
                  <a:pt x="947" y="682"/>
                  <a:pt x="967" y="626"/>
                  <a:pt x="976" y="581"/>
                </a:cubicBezTo>
                <a:cubicBezTo>
                  <a:pt x="985" y="535"/>
                  <a:pt x="986" y="483"/>
                  <a:pt x="974" y="437"/>
                </a:cubicBezTo>
                <a:cubicBezTo>
                  <a:pt x="965" y="403"/>
                  <a:pt x="961" y="416"/>
                  <a:pt x="940" y="402"/>
                </a:cubicBezTo>
                <a:cubicBezTo>
                  <a:pt x="916" y="428"/>
                  <a:pt x="908" y="456"/>
                  <a:pt x="911" y="493"/>
                </a:cubicBezTo>
                <a:cubicBezTo>
                  <a:pt x="915" y="545"/>
                  <a:pt x="942" y="594"/>
                  <a:pt x="966" y="639"/>
                </a:cubicBezTo>
                <a:cubicBezTo>
                  <a:pt x="988" y="680"/>
                  <a:pt x="1018" y="723"/>
                  <a:pt x="1021" y="771"/>
                </a:cubicBezTo>
                <a:cubicBezTo>
                  <a:pt x="1024" y="814"/>
                  <a:pt x="990" y="852"/>
                  <a:pt x="946" y="852"/>
                </a:cubicBezTo>
                <a:cubicBezTo>
                  <a:pt x="917" y="852"/>
                  <a:pt x="892" y="837"/>
                  <a:pt x="890" y="808"/>
                </a:cubicBezTo>
                <a:cubicBezTo>
                  <a:pt x="888" y="764"/>
                  <a:pt x="917" y="739"/>
                  <a:pt x="947" y="714"/>
                </a:cubicBezTo>
              </a:path>
              <a:path w="2629" h="1023" extrusionOk="0">
                <a:moveTo>
                  <a:pt x="1030" y="662"/>
                </a:moveTo>
                <a:cubicBezTo>
                  <a:pt x="1063" y="651"/>
                  <a:pt x="1078" y="638"/>
                  <a:pt x="1108" y="667"/>
                </a:cubicBezTo>
                <a:cubicBezTo>
                  <a:pt x="1133" y="691"/>
                  <a:pt x="1141" y="719"/>
                  <a:pt x="1157" y="748"/>
                </a:cubicBezTo>
                <a:cubicBezTo>
                  <a:pt x="1178" y="784"/>
                  <a:pt x="1194" y="809"/>
                  <a:pt x="1236" y="803"/>
                </a:cubicBezTo>
                <a:cubicBezTo>
                  <a:pt x="1264" y="799"/>
                  <a:pt x="1295" y="739"/>
                  <a:pt x="1306" y="718"/>
                </a:cubicBezTo>
                <a:cubicBezTo>
                  <a:pt x="1322" y="688"/>
                  <a:pt x="1332" y="658"/>
                  <a:pt x="1343" y="626"/>
                </a:cubicBezTo>
                <a:cubicBezTo>
                  <a:pt x="1363" y="648"/>
                  <a:pt x="1377" y="672"/>
                  <a:pt x="1395" y="702"/>
                </a:cubicBezTo>
                <a:cubicBezTo>
                  <a:pt x="1414" y="735"/>
                  <a:pt x="1447" y="788"/>
                  <a:pt x="1484" y="804"/>
                </a:cubicBezTo>
                <a:cubicBezTo>
                  <a:pt x="1503" y="813"/>
                  <a:pt x="1508" y="817"/>
                  <a:pt x="1522" y="812"/>
                </a:cubicBezTo>
                <a:cubicBezTo>
                  <a:pt x="1536" y="769"/>
                  <a:pt x="1539" y="740"/>
                  <a:pt x="1522" y="694"/>
                </a:cubicBezTo>
                <a:cubicBezTo>
                  <a:pt x="1512" y="666"/>
                  <a:pt x="1499" y="641"/>
                  <a:pt x="1491" y="613"/>
                </a:cubicBezTo>
                <a:cubicBezTo>
                  <a:pt x="1525" y="600"/>
                  <a:pt x="1561" y="596"/>
                  <a:pt x="1596" y="584"/>
                </a:cubicBezTo>
                <a:cubicBezTo>
                  <a:pt x="1645" y="567"/>
                  <a:pt x="1701" y="540"/>
                  <a:pt x="1721" y="488"/>
                </a:cubicBezTo>
                <a:cubicBezTo>
                  <a:pt x="1726" y="464"/>
                  <a:pt x="1729" y="458"/>
                  <a:pt x="1726" y="443"/>
                </a:cubicBezTo>
                <a:cubicBezTo>
                  <a:pt x="1689" y="441"/>
                  <a:pt x="1676" y="439"/>
                  <a:pt x="1652" y="482"/>
                </a:cubicBezTo>
                <a:cubicBezTo>
                  <a:pt x="1616" y="547"/>
                  <a:pt x="1610" y="640"/>
                  <a:pt x="1673" y="688"/>
                </a:cubicBezTo>
                <a:cubicBezTo>
                  <a:pt x="1707" y="714"/>
                  <a:pt x="1753" y="723"/>
                  <a:pt x="1794" y="737"/>
                </a:cubicBezTo>
                <a:cubicBezTo>
                  <a:pt x="1838" y="753"/>
                  <a:pt x="1881" y="764"/>
                  <a:pt x="1924" y="782"/>
                </a:cubicBezTo>
                <a:cubicBezTo>
                  <a:pt x="1942" y="789"/>
                  <a:pt x="1960" y="795"/>
                  <a:pt x="1978" y="801"/>
                </a:cubicBezTo>
                <a:cubicBezTo>
                  <a:pt x="1975" y="769"/>
                  <a:pt x="1969" y="750"/>
                  <a:pt x="1952" y="716"/>
                </a:cubicBezTo>
                <a:cubicBezTo>
                  <a:pt x="1932" y="676"/>
                  <a:pt x="1914" y="635"/>
                  <a:pt x="1912" y="590"/>
                </a:cubicBezTo>
                <a:cubicBezTo>
                  <a:pt x="1910" y="542"/>
                  <a:pt x="1939" y="524"/>
                  <a:pt x="1981" y="513"/>
                </a:cubicBezTo>
                <a:cubicBezTo>
                  <a:pt x="2018" y="503"/>
                  <a:pt x="2052" y="501"/>
                  <a:pt x="2090" y="496"/>
                </a:cubicBezTo>
                <a:cubicBezTo>
                  <a:pt x="2120" y="490"/>
                  <a:pt x="2129" y="488"/>
                  <a:pt x="2148" y="482"/>
                </a:cubicBezTo>
              </a:path>
              <a:path w="2629" h="1023" extrusionOk="0">
                <a:moveTo>
                  <a:pt x="2357" y="15"/>
                </a:moveTo>
                <a:cubicBezTo>
                  <a:pt x="2375" y="5"/>
                  <a:pt x="2382" y="-1"/>
                  <a:pt x="2417" y="39"/>
                </a:cubicBezTo>
                <a:cubicBezTo>
                  <a:pt x="2483" y="114"/>
                  <a:pt x="2521" y="229"/>
                  <a:pt x="2550" y="322"/>
                </a:cubicBezTo>
                <a:cubicBezTo>
                  <a:pt x="2594" y="463"/>
                  <a:pt x="2610" y="604"/>
                  <a:pt x="2618" y="751"/>
                </a:cubicBezTo>
                <a:cubicBezTo>
                  <a:pt x="2622" y="824"/>
                  <a:pt x="2651" y="950"/>
                  <a:pt x="2617" y="1020"/>
                </a:cubicBezTo>
                <a:cubicBezTo>
                  <a:pt x="2614" y="1021"/>
                  <a:pt x="2610" y="1021"/>
                  <a:pt x="2607" y="1022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381000" y="179388"/>
            <a:ext cx="7196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dirty="0">
                <a:latin typeface="Cambria" panose="02040503050406030204" pitchFamily="18" charset="0"/>
              </a:rPr>
              <a:t>Tail 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66725" y="3548062"/>
            <a:ext cx="8067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endParaRPr lang="en-US" alt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   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(rest L) (+ 1 </a:t>
            </a:r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dirty="0" smtClean="0">
                <a:latin typeface="Courier New" pitchFamily="49" charset="0"/>
              </a:rPr>
              <a:t>))))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66725" y="1413403"/>
            <a:ext cx="432435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(define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08000"/>
                </a:solidFill>
                <a:latin typeface="Courier New" pitchFamily="49" charset="0"/>
              </a:rPr>
              <a:t>len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49" charset="0"/>
              </a:rPr>
              <a:t> 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 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altLang="en-US" dirty="0">
                <a:latin typeface="Courier New" pitchFamily="49" charset="0"/>
              </a:rPr>
              <a:t>))</a:t>
            </a:r>
          </a:p>
        </p:txBody>
      </p:sp>
      <p:sp>
        <p:nvSpPr>
          <p:cNvPr id="11270" name="Freeform 15"/>
          <p:cNvSpPr>
            <a:spLocks/>
          </p:cNvSpPr>
          <p:nvPr/>
        </p:nvSpPr>
        <p:spPr bwMode="auto">
          <a:xfrm rot="10800000">
            <a:off x="3514019" y="572737"/>
            <a:ext cx="2720975" cy="327025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75588" y="5772090"/>
            <a:ext cx="3623205" cy="400110"/>
          </a:xfrm>
          <a:prstGeom prst="rect">
            <a:avLst/>
          </a:prstGeom>
          <a:solidFill>
            <a:srgbClr val="FFC3C9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latin typeface="Calibri" panose="020F0502020204030204" pitchFamily="34" charset="0"/>
              </a:rPr>
              <a:t>… then the stack isn't needed!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000344" y="1357249"/>
            <a:ext cx="281999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>
                <a:latin typeface="Calibri" panose="020F0502020204030204" pitchFamily="34" charset="0"/>
              </a:rPr>
              <a:t>T</a:t>
            </a:r>
            <a:r>
              <a:rPr lang="en-US" altLang="en-US" sz="2000" b="0" dirty="0" smtClean="0">
                <a:latin typeface="Calibri" panose="020F0502020204030204" pitchFamily="34" charset="0"/>
              </a:rPr>
              <a:t>he TR version is usually a </a:t>
            </a:r>
            <a:r>
              <a:rPr lang="en-US" altLang="en-US" sz="2000" b="0" i="1" dirty="0" smtClean="0">
                <a:latin typeface="Calibri" panose="020F0502020204030204" pitchFamily="34" charset="0"/>
              </a:rPr>
              <a:t>helper function</a:t>
            </a:r>
            <a:r>
              <a:rPr lang="en-US" altLang="en-US" sz="2000" b="0" dirty="0" smtClean="0">
                <a:latin typeface="Calibri" panose="020F0502020204030204" pitchFamily="34" charset="0"/>
              </a:rPr>
              <a:t>…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465138" y="5948502"/>
            <a:ext cx="3497262" cy="707886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latin typeface="Calibri" panose="020F0502020204030204" pitchFamily="34" charset="0"/>
              </a:rPr>
              <a:t>if the </a:t>
            </a:r>
            <a:r>
              <a:rPr lang="en-US" altLang="en-US" sz="2000" b="0" dirty="0">
                <a:latin typeface="Calibri" panose="020F0502020204030204" pitchFamily="34" charset="0"/>
              </a:rPr>
              <a:t>recursion </a:t>
            </a:r>
            <a:r>
              <a:rPr lang="en-US" altLang="en-US" sz="2000" b="0" dirty="0" smtClean="0">
                <a:latin typeface="Calibri" panose="020F0502020204030204" pitchFamily="34" charset="0"/>
              </a:rPr>
              <a:t>is the final call (in "tail" position)…</a:t>
            </a:r>
            <a:endParaRPr lang="en-US" altLang="en-US" sz="2000" i="1" dirty="0">
              <a:latin typeface="Calibri" panose="020F0502020204030204" pitchFamily="34" charset="0"/>
            </a:endParaRP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8512995" y="6243607"/>
            <a:ext cx="488949" cy="478484"/>
            <a:chOff x="2928" y="1051"/>
            <a:chExt cx="840" cy="957"/>
          </a:xfrm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6653293" y="6212739"/>
            <a:ext cx="19859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100" b="0" i="1" dirty="0" smtClean="0">
                <a:solidFill>
                  <a:srgbClr val="C00000"/>
                </a:solidFill>
                <a:latin typeface="Cambria" pitchFamily="18" charset="0"/>
              </a:rPr>
              <a:t>Don't need it?   </a:t>
            </a:r>
            <a:r>
              <a:rPr lang="en-US" altLang="en-US" sz="1100" b="0" dirty="0" smtClean="0">
                <a:solidFill>
                  <a:srgbClr val="C00000"/>
                </a:solidFill>
                <a:latin typeface="Cambria" pitchFamily="18" charset="0"/>
              </a:rPr>
              <a:t>Don't use it!</a:t>
            </a:r>
            <a:endParaRPr lang="en-US" altLang="en-US" sz="1100" b="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2628900" y="2495490"/>
            <a:ext cx="37719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latin typeface="Calibri" panose="020F0502020204030204" pitchFamily="34" charset="0"/>
              </a:rPr>
              <a:t>…because it needs an </a:t>
            </a:r>
            <a:r>
              <a:rPr lang="en-US" altLang="en-US" sz="2000" i="1" dirty="0" smtClean="0">
                <a:latin typeface="Calibri" panose="020F0502020204030204" pitchFamily="34" charset="0"/>
              </a:rPr>
              <a:t>accumulator</a:t>
            </a:r>
            <a:endParaRPr lang="en-US" altLang="en-US" sz="2000" b="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8438" y="3618845"/>
            <a:ext cx="20574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sz="2000" b="0" dirty="0" smtClean="0">
                <a:latin typeface="Calibri" panose="020F0502020204030204" pitchFamily="34" charset="0"/>
              </a:rPr>
              <a:t> accumulates the result …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 bwMode="auto">
          <a:xfrm rot="16200000">
            <a:off x="2014931" y="5205121"/>
            <a:ext cx="885693" cy="648355"/>
          </a:xfrm>
          <a:prstGeom prst="right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6200000">
            <a:off x="2547460" y="2146576"/>
            <a:ext cx="563637" cy="40075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48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936750" y="2063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400" b="0">
                <a:latin typeface="Times" pitchFamily="-112" charset="0"/>
              </a:rPr>
              <a:t>Paradigms, unmasked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482725"/>
            <a:ext cx="533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Good news/Bad news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Recursion is very common in scheme…</a:t>
            </a:r>
          </a:p>
          <a:p>
            <a:r>
              <a:rPr lang="en-US" altLang="en-US" smtClean="0"/>
              <a:t>… but you can often avoid it completely!</a:t>
            </a:r>
          </a:p>
        </p:txBody>
      </p:sp>
      <p:grpSp>
        <p:nvGrpSpPr>
          <p:cNvPr id="3584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5848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584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525" y="2474913"/>
            <a:ext cx="2763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Consider these functions:</a:t>
            </a:r>
          </a:p>
        </p:txBody>
      </p:sp>
      <p:sp>
        <p:nvSpPr>
          <p:cNvPr id="3584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525" y="3028950"/>
            <a:ext cx="4984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;; square all the numbers in a list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(squares-of-list L)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(cons (square (first L))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(rest L))))</a:t>
            </a:r>
          </a:p>
        </p:txBody>
      </p:sp>
      <p:sp>
        <p:nvSpPr>
          <p:cNvPr id="3584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876800"/>
            <a:ext cx="64944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;; find the factorial of the numbers in a list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(fac-of-list L)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(cons (fac (first L))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(rest L))))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Map: The recursion "alternative"</a:t>
            </a: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600200"/>
            <a:ext cx="3917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;; square all the numbers in a list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4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(define (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</a:rPr>
              <a:t>squares-of-list</a:t>
            </a:r>
            <a:r>
              <a:rPr lang="en-US" altLang="en-US" sz="1400">
                <a:latin typeface="Courier New" pitchFamily="49" charset="0"/>
              </a:rPr>
              <a:t> L)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(if (equal? L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(cons (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</a:rPr>
              <a:t>square</a:t>
            </a:r>
            <a:r>
              <a:rPr lang="en-US" altLang="en-US" sz="1400">
                <a:latin typeface="Courier New" pitchFamily="49" charset="0"/>
              </a:rPr>
              <a:t> (first L))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      (rest L))))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1371600"/>
            <a:ext cx="30654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;; find the factorial of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;; the numbers in a list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4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(define (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</a:rPr>
              <a:t>fac-of-list</a:t>
            </a:r>
            <a:r>
              <a:rPr lang="en-US" altLang="en-US" sz="1400">
                <a:latin typeface="Courier New" pitchFamily="49" charset="0"/>
              </a:rPr>
              <a:t> L)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(if (equal? L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(cons (</a:t>
            </a:r>
            <a:r>
              <a:rPr lang="en-US" altLang="en-US" sz="1400">
                <a:solidFill>
                  <a:srgbClr val="FF0000"/>
                </a:solidFill>
                <a:latin typeface="Courier New" pitchFamily="49" charset="0"/>
              </a:rPr>
              <a:t>fac</a:t>
            </a:r>
            <a:r>
              <a:rPr lang="en-US" altLang="en-US" sz="1400">
                <a:latin typeface="Courier New" pitchFamily="49" charset="0"/>
              </a:rPr>
              <a:t> (first L))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>
                <a:latin typeface="Courier New" pitchFamily="49" charset="0"/>
              </a:rPr>
              <a:t>            (rest L))))</a:t>
            </a:r>
          </a:p>
        </p:txBody>
      </p:sp>
      <p:grpSp>
        <p:nvGrpSpPr>
          <p:cNvPr id="3686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687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687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86200"/>
            <a:ext cx="44370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;; apply function f to all the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;; elements in a list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8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en-US" altLang="en-US" sz="1800">
                <a:latin typeface="Courier New" pitchFamily="49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f</a:t>
            </a:r>
            <a:r>
              <a:rPr lang="en-US" altLang="en-US" sz="1800">
                <a:latin typeface="Courier New" pitchFamily="49" charset="0"/>
              </a:rPr>
              <a:t> L)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(cons (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f</a:t>
            </a:r>
            <a:r>
              <a:rPr lang="en-US" altLang="en-US" sz="1800">
                <a:latin typeface="Courier New" pitchFamily="49" charset="0"/>
              </a:rPr>
              <a:t> (first L))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(rest L))))</a:t>
            </a:r>
          </a:p>
        </p:txBody>
      </p:sp>
      <p:sp>
        <p:nvSpPr>
          <p:cNvPr id="3687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4800" y="32766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10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08725" y="4989513"/>
            <a:ext cx="253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rewrite above functions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using map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325" y="6361113"/>
            <a:ext cx="3322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Note: map is built-in to scheme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Sum of squares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What if we want to use map in a function that finds the sum of the squares in a list?</a:t>
            </a:r>
            <a:endParaRPr lang="en-US" altLang="en-US" b="1" smtClean="0">
              <a:latin typeface="Courier New" pitchFamily="49" charset="0"/>
            </a:endParaRPr>
          </a:p>
        </p:txBody>
      </p:sp>
      <p:grpSp>
        <p:nvGrpSpPr>
          <p:cNvPr id="3789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7894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5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8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325" y="2414588"/>
            <a:ext cx="438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(sum-of-squares '(1 2 3)) </a:t>
            </a:r>
            <a:r>
              <a:rPr lang="en-US" altLang="en-US" sz="1800">
                <a:latin typeface="Courier New" pitchFamily="49" charset="0"/>
                <a:sym typeface="Wingdings" pitchFamily="2" charset="2"/>
              </a:rPr>
              <a:t> 14</a:t>
            </a:r>
            <a:endParaRPr lang="en-US" altLang="en-US" sz="180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Avoiding (Hiding) recursion, Again!</a:t>
            </a:r>
          </a:p>
        </p:txBody>
      </p:sp>
      <p:grpSp>
        <p:nvGrpSpPr>
          <p:cNvPr id="389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892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1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1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819400"/>
            <a:ext cx="30654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(foldr + 0 '(1 2 3))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  <a:sym typeface="Wingdings" pitchFamily="2" charset="2"/>
              </a:rPr>
              <a:t> 6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800">
              <a:latin typeface="Courier New" pitchFamily="49" charset="0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800600"/>
            <a:ext cx="7866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(foldr op initial lst)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lst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initial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(op (first list) (foldr op initial (rest list)))))</a:t>
            </a:r>
          </a:p>
        </p:txBody>
      </p:sp>
      <p:sp>
        <p:nvSpPr>
          <p:cNvPr id="389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525" y="44561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Definition:</a:t>
            </a:r>
          </a:p>
        </p:txBody>
      </p:sp>
      <p:sp>
        <p:nvSpPr>
          <p:cNvPr id="3891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9925" y="1570038"/>
            <a:ext cx="3978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200">
                <a:latin typeface="Courier New" pitchFamily="49" charset="0"/>
              </a:rPr>
              <a:t>foldr</a:t>
            </a:r>
            <a:r>
              <a:rPr lang="en-US" altLang="en-US" sz="3200" b="0">
                <a:latin typeface="Arial" pitchFamily="34" charset="0"/>
              </a:rPr>
              <a:t> to the rescue!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>
                <a:latin typeface="Courier New" pitchFamily="49" charset="0"/>
              </a:rPr>
              <a:t>keep</a:t>
            </a:r>
            <a:r>
              <a:rPr lang="en-US" altLang="en-US" sz="4000" smtClean="0"/>
              <a:t> and </a:t>
            </a:r>
            <a:r>
              <a:rPr lang="en-US" altLang="en-US" sz="4000" smtClean="0">
                <a:latin typeface="Courier New" pitchFamily="49" charset="0"/>
              </a:rPr>
              <a:t>drop</a:t>
            </a:r>
          </a:p>
        </p:txBody>
      </p:sp>
      <p:grpSp>
        <p:nvGrpSpPr>
          <p:cNvPr id="399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39945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9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3810000"/>
            <a:ext cx="34766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(keep pred? lst)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lst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(if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     </a:t>
            </a:r>
          </a:p>
        </p:txBody>
      </p:sp>
      <p:sp>
        <p:nvSpPr>
          <p:cNvPr id="3994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600200"/>
            <a:ext cx="3613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(keep even? '(1 2 3 4 5))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  <a:sym typeface="Wingdings" pitchFamily="2" charset="2"/>
              </a:rPr>
              <a:t> '(2 4)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800">
              <a:latin typeface="Courier New" pitchFamily="49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(drop even? '(1 2 3 4 5))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  <a:sym typeface="Wingdings" pitchFamily="2" charset="2"/>
              </a:rPr>
              <a:t> '(1 3 5)</a:t>
            </a:r>
            <a:endParaRPr lang="en-US" altLang="en-US" sz="1800">
              <a:latin typeface="Courier New" pitchFamily="49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     </a:t>
            </a:r>
          </a:p>
        </p:txBody>
      </p:sp>
      <p:sp>
        <p:nvSpPr>
          <p:cNvPr id="399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3810000"/>
            <a:ext cx="34766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(define (drop pred? lst)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(if (equal? lst '())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'()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(if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800">
                <a:latin typeface="Courier New" pitchFamily="49" charset="0"/>
              </a:rPr>
              <a:t>                 </a:t>
            </a:r>
          </a:p>
        </p:txBody>
      </p:sp>
      <p:sp>
        <p:nvSpPr>
          <p:cNvPr id="3994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525" y="3389313"/>
            <a:ext cx="2332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Finish the definitions:</a:t>
            </a:r>
          </a:p>
        </p:txBody>
      </p:sp>
      <p:sp>
        <p:nvSpPr>
          <p:cNvPr id="39944" name="Text Box 10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525" y="6208713"/>
            <a:ext cx="513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Then show the definition of sum-of-even-squares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33400" y="1009650"/>
            <a:ext cx="8218488" cy="180975"/>
            <a:chOff x="295" y="1311"/>
            <a:chExt cx="5177" cy="114"/>
          </a:xfrm>
        </p:grpSpPr>
        <p:sp>
          <p:nvSpPr>
            <p:cNvPr id="409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/>
              <a:t>Scheme control: </a:t>
            </a:r>
            <a:r>
              <a:rPr lang="en-US" altLang="en-US" sz="4000" b="0" i="1"/>
              <a:t>Recursion</a:t>
            </a:r>
            <a:endParaRPr lang="en-US" altLang="en-US" sz="4000" b="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781800" y="22860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/>
              <a:t>A </a:t>
            </a:r>
            <a:r>
              <a:rPr lang="en-US" altLang="en-US" i="1"/>
              <a:t>pow</a:t>
            </a:r>
            <a:r>
              <a:rPr lang="en-US" altLang="en-US" b="0"/>
              <a:t>erful strategy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41300" y="3851275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/>
              <a:t>base case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685800" y="1676400"/>
            <a:ext cx="7772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(define (pow b N)  </a:t>
            </a:r>
            <a:r>
              <a:rPr lang="en-US" altLang="en-US">
                <a:solidFill>
                  <a:srgbClr val="F39222"/>
                </a:solidFill>
                <a:latin typeface="Courier New" pitchFamily="49" charset="0"/>
              </a:rPr>
              <a:t>;; return b**N 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F39222"/>
                </a:solidFill>
                <a:latin typeface="Courier New" pitchFamily="49" charset="0"/>
              </a:rPr>
              <a:t> 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(cond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     [ (= N 0)      1             		]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     [ (odd? N)    (* b (pow b N-1))   	]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     [  else       (* (pow b (/ N 2))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                      (pow b (/ N 2))) 	]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     ))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232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/>
              <a:t>recursive cases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484188" y="54689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list?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307975" y="5853113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number?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/>
        </p:nvGrpSpPr>
        <p:grpSpPr bwMode="auto">
          <a:xfrm>
            <a:off x="468313" y="1038225"/>
            <a:ext cx="5145087" cy="180975"/>
            <a:chOff x="295" y="1311"/>
            <a:chExt cx="5177" cy="114"/>
          </a:xfrm>
        </p:grpSpPr>
        <p:sp>
          <p:nvSpPr>
            <p:cNvPr id="4201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/>
        </p:nvSpPr>
        <p:spPr bwMode="auto">
          <a:xfrm>
            <a:off x="1128713" y="187325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400" b="0"/>
              <a:t>Scheme?</a:t>
            </a:r>
          </a:p>
        </p:txBody>
      </p:sp>
      <p:sp>
        <p:nvSpPr>
          <p:cNvPr id="41988" name="Rectangle 1043"/>
          <p:cNvSpPr>
            <a:spLocks noChangeArrowheads="1"/>
          </p:cNvSpPr>
          <p:nvPr/>
        </p:nvSpPr>
        <p:spPr bwMode="auto">
          <a:xfrm>
            <a:off x="439738" y="1598613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0" i="1"/>
              <a:t>Scheme is a small, exceptionally clean language which is fun to use.</a:t>
            </a:r>
            <a:endParaRPr lang="en-US" altLang="en-US" b="0"/>
          </a:p>
        </p:txBody>
      </p:sp>
      <p:sp>
        <p:nvSpPr>
          <p:cNvPr id="41989" name="Rectangle 1044"/>
          <p:cNvSpPr>
            <a:spLocks noChangeArrowheads="1"/>
          </p:cNvSpPr>
          <p:nvPr/>
        </p:nvSpPr>
        <p:spPr bwMode="auto">
          <a:xfrm>
            <a:off x="1571625" y="2393950"/>
            <a:ext cx="3859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/>
              <a:t>www.engin.umd.umich.edu/CIS/course.des/cis400/scheme/scheme.html</a:t>
            </a:r>
          </a:p>
        </p:txBody>
      </p:sp>
      <p:pic>
        <p:nvPicPr>
          <p:cNvPr id="41990" name="Picture 104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924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047" descr="bart-nagel-john-mccarthy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09550"/>
            <a:ext cx="269081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1048"/>
          <p:cNvSpPr txBox="1">
            <a:spLocks noChangeArrowheads="1"/>
          </p:cNvSpPr>
          <p:nvPr/>
        </p:nvSpPr>
        <p:spPr bwMode="auto">
          <a:xfrm>
            <a:off x="2290763" y="3654425"/>
            <a:ext cx="4033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latin typeface="Times" pitchFamily="-112" charset="0"/>
              </a:rPr>
              <a:t>Part of most AI researchers' geneology…</a:t>
            </a:r>
          </a:p>
        </p:txBody>
      </p:sp>
      <p:sp>
        <p:nvSpPr>
          <p:cNvPr id="41993" name="Text Box 1049"/>
          <p:cNvSpPr txBox="1">
            <a:spLocks noChangeArrowheads="1"/>
          </p:cNvSpPr>
          <p:nvPr/>
        </p:nvSpPr>
        <p:spPr bwMode="auto">
          <a:xfrm>
            <a:off x="2597150" y="2917825"/>
            <a:ext cx="32908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1800" b="0">
                <a:solidFill>
                  <a:srgbClr val="090BF3"/>
                </a:solidFill>
                <a:latin typeface="Times" pitchFamily="-112" charset="0"/>
              </a:rPr>
              <a:t>Stanford University</a:t>
            </a:r>
          </a:p>
          <a:p>
            <a:pPr algn="r">
              <a:lnSpc>
                <a:spcPct val="50000"/>
              </a:lnSpc>
            </a:pPr>
            <a:r>
              <a:rPr lang="en-US" altLang="en-US" sz="1800" b="0">
                <a:solidFill>
                  <a:srgbClr val="090BF3"/>
                </a:solidFill>
                <a:latin typeface="Times" pitchFamily="-112" charset="0"/>
              </a:rPr>
              <a:t>coined </a:t>
            </a:r>
            <a:r>
              <a:rPr lang="en-US" altLang="en-US" sz="1800" b="0" i="1">
                <a:solidFill>
                  <a:srgbClr val="090BF3"/>
                </a:solidFill>
                <a:latin typeface="Times" pitchFamily="-112" charset="0"/>
              </a:rPr>
              <a:t>Artificial Intelligence</a:t>
            </a:r>
            <a:endParaRPr lang="en-US" altLang="en-US" sz="1800" b="0">
              <a:solidFill>
                <a:srgbClr val="090BF3"/>
              </a:solidFill>
              <a:latin typeface="Times" pitchFamily="-112" charset="0"/>
            </a:endParaRPr>
          </a:p>
          <a:p>
            <a:pPr algn="r">
              <a:lnSpc>
                <a:spcPct val="50000"/>
              </a:lnSpc>
            </a:pPr>
            <a:r>
              <a:rPr lang="en-US" altLang="en-US" sz="1800" b="0">
                <a:solidFill>
                  <a:srgbClr val="090BF3"/>
                </a:solidFill>
                <a:latin typeface="Times" pitchFamily="-112" charset="0"/>
              </a:rPr>
              <a:t>'56 Dartmouth Conf.</a:t>
            </a:r>
          </a:p>
        </p:txBody>
      </p:sp>
      <p:sp>
        <p:nvSpPr>
          <p:cNvPr id="41994" name="Rectangle 1050"/>
          <p:cNvSpPr>
            <a:spLocks noChangeArrowheads="1"/>
          </p:cNvSpPr>
          <p:nvPr/>
        </p:nvSpPr>
        <p:spPr bwMode="auto">
          <a:xfrm>
            <a:off x="5773738" y="225425"/>
            <a:ext cx="3101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200" i="1">
                <a:solidFill>
                  <a:schemeClr val="bg1"/>
                </a:solidFill>
              </a:rPr>
              <a:t>John McCarthy contemplating minds…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41995" name="Rectangle 1051"/>
          <p:cNvSpPr>
            <a:spLocks noChangeArrowheads="1"/>
          </p:cNvSpPr>
          <p:nvPr/>
        </p:nvSpPr>
        <p:spPr bwMode="auto">
          <a:xfrm>
            <a:off x="7059613" y="3355975"/>
            <a:ext cx="1522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n-US" sz="1200" i="1">
                <a:solidFill>
                  <a:schemeClr val="bg1"/>
                </a:solidFill>
              </a:rPr>
              <a:t>inventor of LISP</a:t>
            </a:r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41996" name="Group 1052"/>
          <p:cNvGrpSpPr>
            <a:grpSpLocks/>
          </p:cNvGrpSpPr>
          <p:nvPr/>
        </p:nvGrpSpPr>
        <p:grpSpPr bwMode="auto">
          <a:xfrm>
            <a:off x="4572000" y="515938"/>
            <a:ext cx="346075" cy="361950"/>
            <a:chOff x="1824" y="4512"/>
            <a:chExt cx="528" cy="241"/>
          </a:xfrm>
        </p:grpSpPr>
        <p:sp>
          <p:nvSpPr>
            <p:cNvPr id="41999" name="Freeform 1053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54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1" name="Oval 1055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2" name="Oval 1056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3" name="Oval 1057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4" name="Oval 1058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5" name="Oval 1059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6" name="Oval 1060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7" name="Freeform 1061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Freeform 1062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AutoShape 1063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10" name="AutoShape 1064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997" name="Text Box 1065"/>
          <p:cNvSpPr txBox="1">
            <a:spLocks noChangeArrowheads="1"/>
          </p:cNvSpPr>
          <p:nvPr/>
        </p:nvSpPr>
        <p:spPr bwMode="auto">
          <a:xfrm>
            <a:off x="4481513" y="204788"/>
            <a:ext cx="143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8000"/>
                </a:solidFill>
                <a:latin typeface="Arial" pitchFamily="34" charset="0"/>
              </a:rPr>
              <a:t>John McCarthy hated commas!</a:t>
            </a:r>
          </a:p>
        </p:txBody>
      </p:sp>
      <p:sp>
        <p:nvSpPr>
          <p:cNvPr id="41998" name="Ink 10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68838" y="1131888"/>
            <a:ext cx="1014412" cy="412750"/>
          </a:xfrm>
          <a:custGeom>
            <a:avLst/>
            <a:gdLst>
              <a:gd name="T0" fmla="*/ 2147483647 w 2819"/>
              <a:gd name="T1" fmla="*/ 2147483647 h 1146"/>
              <a:gd name="T2" fmla="*/ 2147483647 w 2819"/>
              <a:gd name="T3" fmla="*/ 2147483647 h 1146"/>
              <a:gd name="T4" fmla="*/ 2147483647 w 2819"/>
              <a:gd name="T5" fmla="*/ 2147483647 h 1146"/>
              <a:gd name="T6" fmla="*/ 2147483647 w 2819"/>
              <a:gd name="T7" fmla="*/ 2147483647 h 1146"/>
              <a:gd name="T8" fmla="*/ 0 w 2819"/>
              <a:gd name="T9" fmla="*/ 2147483647 h 1146"/>
              <a:gd name="T10" fmla="*/ 2147483647 w 2819"/>
              <a:gd name="T11" fmla="*/ 2147483647 h 1146"/>
              <a:gd name="T12" fmla="*/ 2147483647 w 2819"/>
              <a:gd name="T13" fmla="*/ 2147483647 h 1146"/>
              <a:gd name="T14" fmla="*/ 2147483647 w 2819"/>
              <a:gd name="T15" fmla="*/ 2147483647 h 1146"/>
              <a:gd name="T16" fmla="*/ 2147483647 w 2819"/>
              <a:gd name="T17" fmla="*/ 2147483647 h 1146"/>
              <a:gd name="T18" fmla="*/ 2147483647 w 2819"/>
              <a:gd name="T19" fmla="*/ 2147483647 h 1146"/>
              <a:gd name="T20" fmla="*/ 2147483647 w 2819"/>
              <a:gd name="T21" fmla="*/ 2147483647 h 1146"/>
              <a:gd name="T22" fmla="*/ 2147483647 w 2819"/>
              <a:gd name="T23" fmla="*/ 2147483647 h 1146"/>
              <a:gd name="T24" fmla="*/ 2147483647 w 2819"/>
              <a:gd name="T25" fmla="*/ 2147483647 h 1146"/>
              <a:gd name="T26" fmla="*/ 2147483647 w 2819"/>
              <a:gd name="T27" fmla="*/ 2147483647 h 1146"/>
              <a:gd name="T28" fmla="*/ 2147483647 w 2819"/>
              <a:gd name="T29" fmla="*/ 2147483647 h 1146"/>
              <a:gd name="T30" fmla="*/ 2147483647 w 2819"/>
              <a:gd name="T31" fmla="*/ 2147483647 h 1146"/>
              <a:gd name="T32" fmla="*/ 2147483647 w 2819"/>
              <a:gd name="T33" fmla="*/ 2147483647 h 1146"/>
              <a:gd name="T34" fmla="*/ 2147483647 w 2819"/>
              <a:gd name="T35" fmla="*/ 2147483647 h 1146"/>
              <a:gd name="T36" fmla="*/ 2147483647 w 2819"/>
              <a:gd name="T37" fmla="*/ 2147483647 h 1146"/>
              <a:gd name="T38" fmla="*/ 2147483647 w 2819"/>
              <a:gd name="T39" fmla="*/ 2147483647 h 1146"/>
              <a:gd name="T40" fmla="*/ 2147483647 w 2819"/>
              <a:gd name="T41" fmla="*/ 2147483647 h 1146"/>
              <a:gd name="T42" fmla="*/ 2147483647 w 2819"/>
              <a:gd name="T43" fmla="*/ 2147483647 h 1146"/>
              <a:gd name="T44" fmla="*/ 2147483647 w 2819"/>
              <a:gd name="T45" fmla="*/ 2147483647 h 1146"/>
              <a:gd name="T46" fmla="*/ 2147483647 w 2819"/>
              <a:gd name="T47" fmla="*/ 2147483647 h 1146"/>
              <a:gd name="T48" fmla="*/ 2147483647 w 2819"/>
              <a:gd name="T49" fmla="*/ 2147483647 h 1146"/>
              <a:gd name="T50" fmla="*/ 2147483647 w 2819"/>
              <a:gd name="T51" fmla="*/ 2147483647 h 1146"/>
              <a:gd name="T52" fmla="*/ 2147483647 w 2819"/>
              <a:gd name="T53" fmla="*/ 2147483647 h 1146"/>
              <a:gd name="T54" fmla="*/ 2147483647 w 2819"/>
              <a:gd name="T55" fmla="*/ 2147483647 h 1146"/>
              <a:gd name="T56" fmla="*/ 2147483647 w 2819"/>
              <a:gd name="T57" fmla="*/ 2147483647 h 1146"/>
              <a:gd name="T58" fmla="*/ 2147483647 w 2819"/>
              <a:gd name="T59" fmla="*/ 2147483647 h 1146"/>
              <a:gd name="T60" fmla="*/ 2147483647 w 2819"/>
              <a:gd name="T61" fmla="*/ 2147483647 h 1146"/>
              <a:gd name="T62" fmla="*/ 2147483647 w 2819"/>
              <a:gd name="T63" fmla="*/ 2147483647 h 1146"/>
              <a:gd name="T64" fmla="*/ 2147483647 w 2819"/>
              <a:gd name="T65" fmla="*/ 2147483647 h 1146"/>
              <a:gd name="T66" fmla="*/ 2147483647 w 2819"/>
              <a:gd name="T67" fmla="*/ 2147483647 h 1146"/>
              <a:gd name="T68" fmla="*/ 2147483647 w 2819"/>
              <a:gd name="T69" fmla="*/ 2147483647 h 1146"/>
              <a:gd name="T70" fmla="*/ 2147483647 w 2819"/>
              <a:gd name="T71" fmla="*/ 2147483647 h 1146"/>
              <a:gd name="T72" fmla="*/ 2147483647 w 2819"/>
              <a:gd name="T73" fmla="*/ 2147483647 h 1146"/>
              <a:gd name="T74" fmla="*/ 2147483647 w 2819"/>
              <a:gd name="T75" fmla="*/ 2147483647 h 1146"/>
              <a:gd name="T76" fmla="*/ 2147483647 w 2819"/>
              <a:gd name="T77" fmla="*/ 2147483647 h 11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19"/>
              <a:gd name="T118" fmla="*/ 0 h 1146"/>
              <a:gd name="T119" fmla="*/ 2819 w 2819"/>
              <a:gd name="T120" fmla="*/ 1146 h 114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19" h="1146" extrusionOk="0">
                <a:moveTo>
                  <a:pt x="268" y="504"/>
                </a:moveTo>
                <a:cubicBezTo>
                  <a:pt x="283" y="495"/>
                  <a:pt x="286" y="493"/>
                  <a:pt x="295" y="488"/>
                </a:cubicBezTo>
                <a:cubicBezTo>
                  <a:pt x="289" y="535"/>
                  <a:pt x="279" y="571"/>
                  <a:pt x="259" y="617"/>
                </a:cubicBezTo>
                <a:cubicBezTo>
                  <a:pt x="216" y="717"/>
                  <a:pt x="163" y="810"/>
                  <a:pt x="100" y="898"/>
                </a:cubicBezTo>
                <a:cubicBezTo>
                  <a:pt x="70" y="939"/>
                  <a:pt x="39" y="976"/>
                  <a:pt x="0" y="1009"/>
                </a:cubicBezTo>
                <a:cubicBezTo>
                  <a:pt x="11" y="968"/>
                  <a:pt x="33" y="948"/>
                  <a:pt x="78" y="935"/>
                </a:cubicBezTo>
                <a:cubicBezTo>
                  <a:pt x="140" y="916"/>
                  <a:pt x="197" y="937"/>
                  <a:pt x="251" y="967"/>
                </a:cubicBezTo>
                <a:cubicBezTo>
                  <a:pt x="354" y="1024"/>
                  <a:pt x="431" y="1122"/>
                  <a:pt x="553" y="1140"/>
                </a:cubicBezTo>
                <a:cubicBezTo>
                  <a:pt x="619" y="1150"/>
                  <a:pt x="661" y="1122"/>
                  <a:pt x="709" y="1078"/>
                </a:cubicBezTo>
                <a:cubicBezTo>
                  <a:pt x="721" y="1066"/>
                  <a:pt x="734" y="1053"/>
                  <a:pt x="746" y="1041"/>
                </a:cubicBezTo>
              </a:path>
              <a:path w="2819" h="1146" extrusionOk="0">
                <a:moveTo>
                  <a:pt x="1019" y="402"/>
                </a:moveTo>
                <a:cubicBezTo>
                  <a:pt x="1043" y="420"/>
                  <a:pt x="1024" y="455"/>
                  <a:pt x="1020" y="486"/>
                </a:cubicBezTo>
                <a:cubicBezTo>
                  <a:pt x="1010" y="558"/>
                  <a:pt x="1000" y="630"/>
                  <a:pt x="992" y="702"/>
                </a:cubicBezTo>
                <a:cubicBezTo>
                  <a:pt x="985" y="766"/>
                  <a:pt x="977" y="831"/>
                  <a:pt x="973" y="895"/>
                </a:cubicBezTo>
                <a:cubicBezTo>
                  <a:pt x="972" y="921"/>
                  <a:pt x="963" y="961"/>
                  <a:pt x="987" y="975"/>
                </a:cubicBezTo>
                <a:cubicBezTo>
                  <a:pt x="1005" y="985"/>
                  <a:pt x="1024" y="968"/>
                  <a:pt x="1038" y="961"/>
                </a:cubicBezTo>
              </a:path>
              <a:path w="2819" h="1146" extrusionOk="0">
                <a:moveTo>
                  <a:pt x="1643" y="507"/>
                </a:moveTo>
                <a:cubicBezTo>
                  <a:pt x="1662" y="478"/>
                  <a:pt x="1722" y="418"/>
                  <a:pt x="1679" y="383"/>
                </a:cubicBezTo>
                <a:cubicBezTo>
                  <a:pt x="1638" y="350"/>
                  <a:pt x="1568" y="365"/>
                  <a:pt x="1524" y="381"/>
                </a:cubicBezTo>
                <a:cubicBezTo>
                  <a:pt x="1461" y="404"/>
                  <a:pt x="1397" y="454"/>
                  <a:pt x="1392" y="526"/>
                </a:cubicBezTo>
                <a:cubicBezTo>
                  <a:pt x="1386" y="610"/>
                  <a:pt x="1462" y="681"/>
                  <a:pt x="1522" y="727"/>
                </a:cubicBezTo>
                <a:cubicBezTo>
                  <a:pt x="1595" y="783"/>
                  <a:pt x="1679" y="816"/>
                  <a:pt x="1760" y="856"/>
                </a:cubicBezTo>
                <a:cubicBezTo>
                  <a:pt x="1789" y="872"/>
                  <a:pt x="1797" y="874"/>
                  <a:pt x="1809" y="891"/>
                </a:cubicBezTo>
                <a:cubicBezTo>
                  <a:pt x="1770" y="919"/>
                  <a:pt x="1735" y="932"/>
                  <a:pt x="1683" y="946"/>
                </a:cubicBezTo>
                <a:cubicBezTo>
                  <a:pt x="1603" y="967"/>
                  <a:pt x="1525" y="984"/>
                  <a:pt x="1443" y="995"/>
                </a:cubicBezTo>
                <a:cubicBezTo>
                  <a:pt x="1392" y="1002"/>
                  <a:pt x="1395" y="1009"/>
                  <a:pt x="1388" y="966"/>
                </a:cubicBezTo>
              </a:path>
              <a:path w="2819" h="1146" extrusionOk="0">
                <a:moveTo>
                  <a:pt x="2257" y="294"/>
                </a:moveTo>
                <a:cubicBezTo>
                  <a:pt x="2287" y="340"/>
                  <a:pt x="2280" y="374"/>
                  <a:pt x="2276" y="428"/>
                </a:cubicBezTo>
                <a:cubicBezTo>
                  <a:pt x="2269" y="523"/>
                  <a:pt x="2259" y="617"/>
                  <a:pt x="2250" y="711"/>
                </a:cubicBezTo>
                <a:cubicBezTo>
                  <a:pt x="2242" y="795"/>
                  <a:pt x="2238" y="878"/>
                  <a:pt x="2237" y="962"/>
                </a:cubicBezTo>
                <a:cubicBezTo>
                  <a:pt x="2237" y="974"/>
                  <a:pt x="2247" y="1078"/>
                  <a:pt x="2228" y="1024"/>
                </a:cubicBezTo>
                <a:cubicBezTo>
                  <a:pt x="2225" y="1013"/>
                  <a:pt x="2222" y="1003"/>
                  <a:pt x="2219" y="992"/>
                </a:cubicBezTo>
              </a:path>
              <a:path w="2819" h="1146" extrusionOk="0">
                <a:moveTo>
                  <a:pt x="2066" y="378"/>
                </a:moveTo>
                <a:cubicBezTo>
                  <a:pt x="2067" y="257"/>
                  <a:pt x="2056" y="140"/>
                  <a:pt x="2157" y="54"/>
                </a:cubicBezTo>
                <a:cubicBezTo>
                  <a:pt x="2250" y="-25"/>
                  <a:pt x="2385" y="-4"/>
                  <a:pt x="2491" y="30"/>
                </a:cubicBezTo>
                <a:cubicBezTo>
                  <a:pt x="2598" y="65"/>
                  <a:pt x="2712" y="135"/>
                  <a:pt x="2780" y="226"/>
                </a:cubicBezTo>
                <a:cubicBezTo>
                  <a:pt x="2829" y="291"/>
                  <a:pt x="2831" y="357"/>
                  <a:pt x="2769" y="411"/>
                </a:cubicBezTo>
                <a:cubicBezTo>
                  <a:pt x="2707" y="465"/>
                  <a:pt x="2606" y="487"/>
                  <a:pt x="2528" y="502"/>
                </a:cubicBezTo>
                <a:cubicBezTo>
                  <a:pt x="2465" y="512"/>
                  <a:pt x="2446" y="515"/>
                  <a:pt x="2405" y="5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301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3011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Subtle but Big-O</a:t>
            </a:r>
            <a:endParaRPr lang="en-US" altLang="en-US" sz="3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409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9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35" name="Text Box 18"/>
          <p:cNvSpPr txBox="1">
            <a:spLocks noChangeArrowheads="1"/>
          </p:cNvSpPr>
          <p:nvPr/>
        </p:nvSpPr>
        <p:spPr bwMode="auto">
          <a:xfrm>
            <a:off x="3017838" y="238125"/>
            <a:ext cx="51276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Today in CS 60</a:t>
            </a:r>
          </a:p>
        </p:txBody>
      </p:sp>
      <p:sp>
        <p:nvSpPr>
          <p:cNvPr id="44036" name="Text Box 42"/>
          <p:cNvSpPr txBox="1">
            <a:spLocks noChangeArrowheads="1"/>
          </p:cNvSpPr>
          <p:nvPr/>
        </p:nvSpPr>
        <p:spPr bwMode="auto">
          <a:xfrm>
            <a:off x="3594100" y="618331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latin typeface="Arial" pitchFamily="34" charset="0"/>
              </a:rPr>
              <a:t>Categories</a:t>
            </a:r>
          </a:p>
        </p:txBody>
      </p:sp>
      <p:sp>
        <p:nvSpPr>
          <p:cNvPr id="44037" name="Text Box 45"/>
          <p:cNvSpPr txBox="1">
            <a:spLocks noChangeArrowheads="1"/>
          </p:cNvSpPr>
          <p:nvPr/>
        </p:nvSpPr>
        <p:spPr bwMode="auto">
          <a:xfrm>
            <a:off x="1905000" y="1890713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90BF3"/>
                </a:solidFill>
              </a:rPr>
              <a:t>How Scheme</a:t>
            </a:r>
            <a:r>
              <a:rPr lang="en-US" altLang="en-US" i="1">
                <a:solidFill>
                  <a:srgbClr val="090BF3"/>
                </a:solidFill>
              </a:rPr>
              <a:t> works</a:t>
            </a:r>
            <a:r>
              <a:rPr lang="en-US" altLang="en-US">
                <a:solidFill>
                  <a:srgbClr val="090BF3"/>
                </a:solidFill>
              </a:rPr>
              <a:t>… </a:t>
            </a:r>
            <a:endParaRPr lang="en-US" altLang="en-US" i="1">
              <a:solidFill>
                <a:srgbClr val="090BF3"/>
              </a:solidFill>
            </a:endParaRPr>
          </a:p>
        </p:txBody>
      </p:sp>
      <p:sp>
        <p:nvSpPr>
          <p:cNvPr id="44038" name="Text Box 46"/>
          <p:cNvSpPr txBox="1">
            <a:spLocks noChangeArrowheads="1"/>
          </p:cNvSpPr>
          <p:nvPr/>
        </p:nvSpPr>
        <p:spPr bwMode="auto">
          <a:xfrm>
            <a:off x="288925" y="4100513"/>
            <a:ext cx="283845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/>
              <a:t>Homework #1 due Monday, 1/31 by 11:59 pm</a:t>
            </a:r>
          </a:p>
        </p:txBody>
      </p:sp>
      <p:grpSp>
        <p:nvGrpSpPr>
          <p:cNvPr id="44039" name="Group 49"/>
          <p:cNvGrpSpPr>
            <a:grpSpLocks/>
          </p:cNvGrpSpPr>
          <p:nvPr/>
        </p:nvGrpSpPr>
        <p:grpSpPr bwMode="auto">
          <a:xfrm>
            <a:off x="2617788" y="2444750"/>
            <a:ext cx="466725" cy="517525"/>
            <a:chOff x="2928" y="1051"/>
            <a:chExt cx="840" cy="957"/>
          </a:xfrm>
        </p:grpSpPr>
        <p:sp>
          <p:nvSpPr>
            <p:cNvPr id="4408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8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0" name="Group 63"/>
          <p:cNvGrpSpPr>
            <a:grpSpLocks/>
          </p:cNvGrpSpPr>
          <p:nvPr/>
        </p:nvGrpSpPr>
        <p:grpSpPr bwMode="auto">
          <a:xfrm>
            <a:off x="1733550" y="596900"/>
            <a:ext cx="388938" cy="388938"/>
            <a:chOff x="1824" y="4512"/>
            <a:chExt cx="528" cy="241"/>
          </a:xfrm>
        </p:grpSpPr>
        <p:sp>
          <p:nvSpPr>
            <p:cNvPr id="44068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0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1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2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3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4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5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6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79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041" name="Rectangle 79"/>
          <p:cNvSpPr>
            <a:spLocks noChangeArrowheads="1"/>
          </p:cNvSpPr>
          <p:nvPr/>
        </p:nvSpPr>
        <p:spPr bwMode="auto">
          <a:xfrm>
            <a:off x="5356225" y="2946400"/>
            <a:ext cx="321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i="1">
                <a:solidFill>
                  <a:srgbClr val="090BF3"/>
                </a:solidFill>
              </a:rPr>
              <a:t>Higher-order functions</a:t>
            </a:r>
            <a:r>
              <a:rPr lang="en-US" altLang="en-US" sz="1600">
                <a:solidFill>
                  <a:srgbClr val="090BF3"/>
                </a:solidFill>
              </a:rPr>
              <a:t> </a:t>
            </a:r>
            <a:r>
              <a:rPr lang="en-US" altLang="en-US" sz="1600" b="0">
                <a:solidFill>
                  <a:srgbClr val="090BF3"/>
                </a:solidFill>
              </a:rPr>
              <a:t>can do it all!</a:t>
            </a:r>
          </a:p>
        </p:txBody>
      </p:sp>
      <p:sp>
        <p:nvSpPr>
          <p:cNvPr id="44042" name="Rectangle 87"/>
          <p:cNvSpPr>
            <a:spLocks noChangeArrowheads="1"/>
          </p:cNvSpPr>
          <p:nvPr/>
        </p:nvSpPr>
        <p:spPr bwMode="auto">
          <a:xfrm>
            <a:off x="244475" y="1892300"/>
            <a:ext cx="1525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</a:rPr>
              <a:t>This time!</a:t>
            </a:r>
          </a:p>
        </p:txBody>
      </p:sp>
      <p:sp>
        <p:nvSpPr>
          <p:cNvPr id="15371" name="Rectangle 87"/>
          <p:cNvSpPr>
            <a:spLocks noChangeArrowheads="1"/>
          </p:cNvSpPr>
          <p:nvPr/>
        </p:nvSpPr>
        <p:spPr bwMode="auto">
          <a:xfrm>
            <a:off x="271463" y="1368425"/>
            <a:ext cx="1411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Last time:</a:t>
            </a:r>
          </a:p>
        </p:txBody>
      </p:sp>
      <p:sp>
        <p:nvSpPr>
          <p:cNvPr id="15372" name="Text Box 45"/>
          <p:cNvSpPr txBox="1">
            <a:spLocks noChangeArrowheads="1"/>
          </p:cNvSpPr>
          <p:nvPr/>
        </p:nvSpPr>
        <p:spPr bwMode="auto">
          <a:xfrm>
            <a:off x="1905000" y="1398588"/>
            <a:ext cx="430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How Scheme thinks.</a:t>
            </a:r>
          </a:p>
        </p:txBody>
      </p:sp>
      <p:pic>
        <p:nvPicPr>
          <p:cNvPr id="44045" name="Picture 53" descr="lisp_xk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2783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 Box 54"/>
          <p:cNvSpPr txBox="1">
            <a:spLocks noChangeArrowheads="1"/>
          </p:cNvSpPr>
          <p:nvPr/>
        </p:nvSpPr>
        <p:spPr bwMode="auto">
          <a:xfrm>
            <a:off x="3170238" y="2420938"/>
            <a:ext cx="1674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How the universe works…</a:t>
            </a:r>
          </a:p>
        </p:txBody>
      </p:sp>
      <p:sp>
        <p:nvSpPr>
          <p:cNvPr id="44047" name="Text Box 42"/>
          <p:cNvSpPr txBox="1">
            <a:spLocks noChangeArrowheads="1"/>
          </p:cNvSpPr>
          <p:nvPr/>
        </p:nvSpPr>
        <p:spPr bwMode="auto">
          <a:xfrm>
            <a:off x="646113" y="2606675"/>
            <a:ext cx="1843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solidFill>
                  <a:srgbClr val="008000"/>
                </a:solidFill>
              </a:rPr>
              <a:t>Tail recursion</a:t>
            </a:r>
          </a:p>
        </p:txBody>
      </p:sp>
      <p:sp>
        <p:nvSpPr>
          <p:cNvPr id="44048" name="Freeform 57"/>
          <p:cNvSpPr>
            <a:spLocks/>
          </p:cNvSpPr>
          <p:nvPr/>
        </p:nvSpPr>
        <p:spPr bwMode="auto">
          <a:xfrm>
            <a:off x="457200" y="2527300"/>
            <a:ext cx="561975" cy="773113"/>
          </a:xfrm>
          <a:custGeom>
            <a:avLst/>
            <a:gdLst>
              <a:gd name="T0" fmla="*/ 2147483647 w 479"/>
              <a:gd name="T1" fmla="*/ 2147483647 h 319"/>
              <a:gd name="T2" fmla="*/ 2147483647 w 479"/>
              <a:gd name="T3" fmla="*/ 2147483647 h 319"/>
              <a:gd name="T4" fmla="*/ 2147483647 w 479"/>
              <a:gd name="T5" fmla="*/ 2147483647 h 319"/>
              <a:gd name="T6" fmla="*/ 2147483647 w 479"/>
              <a:gd name="T7" fmla="*/ 2147483647 h 319"/>
              <a:gd name="T8" fmla="*/ 2147483647 w 479"/>
              <a:gd name="T9" fmla="*/ 2147483647 h 319"/>
              <a:gd name="T10" fmla="*/ 2147483647 w 479"/>
              <a:gd name="T11" fmla="*/ 2147483647 h 319"/>
              <a:gd name="T12" fmla="*/ 2147483647 w 479"/>
              <a:gd name="T13" fmla="*/ 2147483647 h 319"/>
              <a:gd name="T14" fmla="*/ 2147483647 w 479"/>
              <a:gd name="T15" fmla="*/ 0 h 3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9"/>
              <a:gd name="T25" fmla="*/ 0 h 319"/>
              <a:gd name="T26" fmla="*/ 479 w 479"/>
              <a:gd name="T27" fmla="*/ 319 h 3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9" h="319">
                <a:moveTo>
                  <a:pt x="479" y="303"/>
                </a:moveTo>
                <a:cubicBezTo>
                  <a:pt x="448" y="306"/>
                  <a:pt x="421" y="313"/>
                  <a:pt x="392" y="319"/>
                </a:cubicBezTo>
                <a:cubicBezTo>
                  <a:pt x="347" y="317"/>
                  <a:pt x="301" y="319"/>
                  <a:pt x="257" y="313"/>
                </a:cubicBezTo>
                <a:cubicBezTo>
                  <a:pt x="254" y="312"/>
                  <a:pt x="248" y="282"/>
                  <a:pt x="246" y="265"/>
                </a:cubicBezTo>
                <a:cubicBezTo>
                  <a:pt x="237" y="214"/>
                  <a:pt x="235" y="177"/>
                  <a:pt x="181" y="162"/>
                </a:cubicBezTo>
                <a:cubicBezTo>
                  <a:pt x="147" y="138"/>
                  <a:pt x="109" y="117"/>
                  <a:pt x="79" y="92"/>
                </a:cubicBezTo>
                <a:cubicBezTo>
                  <a:pt x="54" y="71"/>
                  <a:pt x="39" y="44"/>
                  <a:pt x="14" y="27"/>
                </a:cubicBezTo>
                <a:cubicBezTo>
                  <a:pt x="0" y="7"/>
                  <a:pt x="3" y="17"/>
                  <a:pt x="3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9" name="Text Box 58"/>
          <p:cNvSpPr txBox="1">
            <a:spLocks noChangeArrowheads="1"/>
          </p:cNvSpPr>
          <p:nvPr/>
        </p:nvSpPr>
        <p:spPr bwMode="auto">
          <a:xfrm>
            <a:off x="346075" y="3522663"/>
            <a:ext cx="302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i="1"/>
              <a:t>Higher-order functions</a:t>
            </a:r>
          </a:p>
        </p:txBody>
      </p:sp>
      <p:sp>
        <p:nvSpPr>
          <p:cNvPr id="44050" name="Text Box 59"/>
          <p:cNvSpPr txBox="1">
            <a:spLocks noChangeArrowheads="1"/>
          </p:cNvSpPr>
          <p:nvPr/>
        </p:nvSpPr>
        <p:spPr bwMode="auto">
          <a:xfrm>
            <a:off x="395288" y="38989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 i="1"/>
              <a:t>for "hiding" recursion</a:t>
            </a:r>
          </a:p>
        </p:txBody>
      </p:sp>
      <p:sp>
        <p:nvSpPr>
          <p:cNvPr id="44051" name="Rectangle 79"/>
          <p:cNvSpPr>
            <a:spLocks noChangeArrowheads="1"/>
          </p:cNvSpPr>
          <p:nvPr/>
        </p:nvSpPr>
        <p:spPr bwMode="auto">
          <a:xfrm>
            <a:off x="6505575" y="1243013"/>
            <a:ext cx="1096963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>
                <a:solidFill>
                  <a:srgbClr val="090BF3"/>
                </a:solidFill>
              </a:rPr>
              <a:t>Lisp ~ Scheme</a:t>
            </a:r>
          </a:p>
        </p:txBody>
      </p:sp>
      <p:sp>
        <p:nvSpPr>
          <p:cNvPr id="44052" name="Text Box 62"/>
          <p:cNvSpPr txBox="1">
            <a:spLocks noChangeArrowheads="1"/>
          </p:cNvSpPr>
          <p:nvPr/>
        </p:nvSpPr>
        <p:spPr bwMode="auto">
          <a:xfrm>
            <a:off x="855663" y="4968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The CS code?</a:t>
            </a:r>
          </a:p>
        </p:txBody>
      </p:sp>
      <p:sp>
        <p:nvSpPr>
          <p:cNvPr id="44053" name="Rectangle 64"/>
          <p:cNvSpPr>
            <a:spLocks noChangeArrowheads="1"/>
          </p:cNvSpPr>
          <p:nvPr/>
        </p:nvSpPr>
        <p:spPr bwMode="auto">
          <a:xfrm>
            <a:off x="3482975" y="3406775"/>
            <a:ext cx="5518150" cy="31908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54" name="Text Box 42"/>
          <p:cNvSpPr txBox="1">
            <a:spLocks noChangeArrowheads="1"/>
          </p:cNvSpPr>
          <p:nvPr/>
        </p:nvSpPr>
        <p:spPr bwMode="auto">
          <a:xfrm>
            <a:off x="5557838" y="6172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 b="0">
                <a:latin typeface="Arial" pitchFamily="34" charset="0"/>
              </a:rPr>
              <a:t>Items</a:t>
            </a:r>
          </a:p>
        </p:txBody>
      </p:sp>
      <p:sp>
        <p:nvSpPr>
          <p:cNvPr id="44055" name="Text Box 67"/>
          <p:cNvSpPr txBox="1">
            <a:spLocks noChangeArrowheads="1"/>
          </p:cNvSpPr>
          <p:nvPr/>
        </p:nvSpPr>
        <p:spPr bwMode="auto">
          <a:xfrm>
            <a:off x="4497388" y="3835400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drink</a:t>
            </a:r>
          </a:p>
        </p:txBody>
      </p:sp>
      <p:sp>
        <p:nvSpPr>
          <p:cNvPr id="44056" name="Text Box 42"/>
          <p:cNvSpPr txBox="1">
            <a:spLocks noChangeArrowheads="1"/>
          </p:cNvSpPr>
          <p:nvPr/>
        </p:nvSpPr>
        <p:spPr bwMode="auto">
          <a:xfrm>
            <a:off x="4121150" y="3459163"/>
            <a:ext cx="3516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latin typeface="Arial" pitchFamily="34" charset="0"/>
              </a:rPr>
              <a:t>favorites ~ matching</a:t>
            </a:r>
          </a:p>
        </p:txBody>
      </p:sp>
      <p:sp>
        <p:nvSpPr>
          <p:cNvPr id="44057" name="Text Box 70"/>
          <p:cNvSpPr txBox="1">
            <a:spLocks noChangeArrowheads="1"/>
          </p:cNvSpPr>
          <p:nvPr/>
        </p:nvSpPr>
        <p:spPr bwMode="auto">
          <a:xfrm>
            <a:off x="6340475" y="57277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smoothies</a:t>
            </a:r>
          </a:p>
        </p:txBody>
      </p:sp>
      <p:sp>
        <p:nvSpPr>
          <p:cNvPr id="44058" name="Text Box 71"/>
          <p:cNvSpPr txBox="1">
            <a:spLocks noChangeArrowheads="1"/>
          </p:cNvSpPr>
          <p:nvPr/>
        </p:nvSpPr>
        <p:spPr bwMode="auto">
          <a:xfrm>
            <a:off x="6340475" y="381000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yellow</a:t>
            </a:r>
          </a:p>
        </p:txBody>
      </p:sp>
      <p:sp>
        <p:nvSpPr>
          <p:cNvPr id="44059" name="Text Box 72"/>
          <p:cNvSpPr txBox="1">
            <a:spLocks noChangeArrowheads="1"/>
          </p:cNvSpPr>
          <p:nvPr/>
        </p:nvSpPr>
        <p:spPr bwMode="auto">
          <a:xfrm>
            <a:off x="4565650" y="428625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color</a:t>
            </a:r>
          </a:p>
        </p:txBody>
      </p:sp>
      <p:sp>
        <p:nvSpPr>
          <p:cNvPr id="44060" name="Text Box 73"/>
          <p:cNvSpPr txBox="1">
            <a:spLocks noChangeArrowheads="1"/>
          </p:cNvSpPr>
          <p:nvPr/>
        </p:nvSpPr>
        <p:spPr bwMode="auto">
          <a:xfrm>
            <a:off x="5262563" y="6583363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/>
              <a:t>only cheese made it on both sides!</a:t>
            </a:r>
          </a:p>
        </p:txBody>
      </p:sp>
      <p:sp>
        <p:nvSpPr>
          <p:cNvPr id="44061" name="Text Box 74"/>
          <p:cNvSpPr txBox="1">
            <a:spLocks noChangeArrowheads="1"/>
          </p:cNvSpPr>
          <p:nvPr/>
        </p:nvSpPr>
        <p:spPr bwMode="auto">
          <a:xfrm>
            <a:off x="6340475" y="52482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pet shop of horrors</a:t>
            </a:r>
          </a:p>
        </p:txBody>
      </p:sp>
      <p:sp>
        <p:nvSpPr>
          <p:cNvPr id="44062" name="Text Box 75"/>
          <p:cNvSpPr txBox="1">
            <a:spLocks noChangeArrowheads="1"/>
          </p:cNvSpPr>
          <p:nvPr/>
        </p:nvSpPr>
        <p:spPr bwMode="auto">
          <a:xfrm>
            <a:off x="4344988" y="56356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manga</a:t>
            </a:r>
          </a:p>
        </p:txBody>
      </p:sp>
      <p:sp>
        <p:nvSpPr>
          <p:cNvPr id="44063" name="Text Box 76"/>
          <p:cNvSpPr txBox="1">
            <a:spLocks noChangeArrowheads="1"/>
          </p:cNvSpPr>
          <p:nvPr/>
        </p:nvSpPr>
        <p:spPr bwMode="auto">
          <a:xfrm>
            <a:off x="3983038" y="5186363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ice cream</a:t>
            </a:r>
          </a:p>
        </p:txBody>
      </p:sp>
      <p:sp>
        <p:nvSpPr>
          <p:cNvPr id="44064" name="Text Box 77"/>
          <p:cNvSpPr txBox="1">
            <a:spLocks noChangeArrowheads="1"/>
          </p:cNvSpPr>
          <p:nvPr/>
        </p:nvSpPr>
        <p:spPr bwMode="auto">
          <a:xfrm>
            <a:off x="6340475" y="47688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mint</a:t>
            </a:r>
          </a:p>
        </p:txBody>
      </p:sp>
      <p:sp>
        <p:nvSpPr>
          <p:cNvPr id="44065" name="Text Box 78"/>
          <p:cNvSpPr txBox="1">
            <a:spLocks noChangeArrowheads="1"/>
          </p:cNvSpPr>
          <p:nvPr/>
        </p:nvSpPr>
        <p:spPr bwMode="auto">
          <a:xfrm>
            <a:off x="4006850" y="47355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vegetable</a:t>
            </a:r>
          </a:p>
        </p:txBody>
      </p:sp>
      <p:sp>
        <p:nvSpPr>
          <p:cNvPr id="44066" name="Text Box 79"/>
          <p:cNvSpPr txBox="1">
            <a:spLocks noChangeArrowheads="1"/>
          </p:cNvSpPr>
          <p:nvPr/>
        </p:nvSpPr>
        <p:spPr bwMode="auto">
          <a:xfrm>
            <a:off x="6340475" y="428942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parsley</a:t>
            </a:r>
          </a:p>
        </p:txBody>
      </p:sp>
      <p:sp>
        <p:nvSpPr>
          <p:cNvPr id="44067" name="Text Box 80"/>
          <p:cNvSpPr txBox="1">
            <a:spLocks noChangeArrowheads="1"/>
          </p:cNvSpPr>
          <p:nvPr/>
        </p:nvSpPr>
        <p:spPr bwMode="auto">
          <a:xfrm>
            <a:off x="5310188" y="6302375"/>
            <a:ext cx="2089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/>
              <a:t>extra if you can tell most/least favorite!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 bwMode="auto">
          <a:xfrm>
            <a:off x="355776" y="2356286"/>
            <a:ext cx="8562446" cy="1922203"/>
          </a:xfrm>
          <a:prstGeom prst="roundRect">
            <a:avLst>
              <a:gd name="adj" fmla="val 8102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949325" y="76200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 dirty="0" smtClean="0">
                <a:latin typeface="Cambria" panose="02040503050406030204" pitchFamily="18" charset="0"/>
              </a:rPr>
              <a:t>Running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tail-recursion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66700" y="5217587"/>
            <a:ext cx="71516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000" dirty="0">
                <a:latin typeface="Courier New" pitchFamily="49" charset="0"/>
              </a:rPr>
              <a:t>(define (</a:t>
            </a:r>
            <a:r>
              <a:rPr lang="en-US" altLang="en-US" sz="2000" dirty="0" err="1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sz="2000" dirty="0">
                <a:latin typeface="Courier New" pitchFamily="49" charset="0"/>
              </a:rPr>
              <a:t> L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sz="20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60000"/>
              </a:lnSpc>
            </a:pPr>
            <a:r>
              <a:rPr lang="en-US" altLang="en-US" sz="2000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60000"/>
              </a:lnSpc>
            </a:pPr>
            <a:r>
              <a:rPr lang="en-US" altLang="en-US" sz="2000" dirty="0">
                <a:latin typeface="Courier New" pitchFamily="49" charset="0"/>
              </a:rPr>
              <a:t>     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endParaRPr lang="en-US" altLang="en-US" sz="2000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2000" dirty="0">
                <a:latin typeface="Courier New" pitchFamily="49" charset="0"/>
              </a:rPr>
              <a:t>      (</a:t>
            </a:r>
            <a:r>
              <a:rPr lang="en-US" altLang="en-US" sz="2000" dirty="0" err="1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sz="2000" dirty="0">
                <a:latin typeface="Courier New" pitchFamily="49" charset="0"/>
              </a:rPr>
              <a:t> (rest L) (+ 1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r>
              <a:rPr lang="en-US" altLang="en-US" sz="2000" dirty="0">
                <a:latin typeface="Courier New" pitchFamily="49" charset="0"/>
              </a:rPr>
              <a:t>))))</a:t>
            </a:r>
            <a:endParaRPr lang="en-US" altLang="en-US" sz="2000" dirty="0">
              <a:latin typeface="Courier New" pitchFamily="49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49263" y="1524000"/>
            <a:ext cx="552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90BF3"/>
                </a:solidFill>
                <a:latin typeface="Courier New" pitchFamily="49" charset="0"/>
              </a:rPr>
              <a:t>len-tr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'(a b c) </a:t>
            </a:r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13318" name="Group 25"/>
          <p:cNvGrpSpPr>
            <a:grpSpLocks/>
          </p:cNvGrpSpPr>
          <p:nvPr/>
        </p:nvGrpSpPr>
        <p:grpSpPr bwMode="auto">
          <a:xfrm>
            <a:off x="8297333" y="6197601"/>
            <a:ext cx="645055" cy="515938"/>
            <a:chOff x="2928" y="1051"/>
            <a:chExt cx="840" cy="957"/>
          </a:xfrm>
        </p:grpSpPr>
        <p:sp>
          <p:nvSpPr>
            <p:cNvPr id="13332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4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6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7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8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9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0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1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162800" y="5943600"/>
            <a:ext cx="134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 dirty="0" smtClean="0">
                <a:latin typeface="Cambria" panose="02040503050406030204" pitchFamily="18" charset="0"/>
              </a:rPr>
              <a:t>But does this really save us anything?</a:t>
            </a:r>
            <a:endParaRPr lang="en-US" altLang="en-US" sz="1000" b="0" dirty="0">
              <a:latin typeface="Cambria" panose="02040503050406030204" pitchFamily="18" charset="0"/>
            </a:endParaRPr>
          </a:p>
        </p:txBody>
      </p:sp>
      <p:sp>
        <p:nvSpPr>
          <p:cNvPr id="13320" name="Text Box 29"/>
          <p:cNvSpPr txBox="1">
            <a:spLocks noChangeArrowheads="1"/>
          </p:cNvSpPr>
          <p:nvPr/>
        </p:nvSpPr>
        <p:spPr bwMode="auto">
          <a:xfrm>
            <a:off x="777876" y="4264347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b="0" dirty="0">
                <a:latin typeface="Calibri" panose="020F0502020204030204" pitchFamily="34" charset="0"/>
              </a:rPr>
              <a:t>All in 1 stack frame – 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reused </a:t>
            </a:r>
            <a:r>
              <a:rPr lang="en-US" altLang="en-US" sz="1600" b="0" i="1" dirty="0">
                <a:latin typeface="Calibri" panose="020F0502020204030204" pitchFamily="34" charset="0"/>
              </a:rPr>
              <a:t>as needed!</a:t>
            </a:r>
            <a:r>
              <a:rPr lang="en-US" altLang="en-US" sz="1600" b="0" dirty="0">
                <a:latin typeface="Calibri" panose="020F0502020204030204" pitchFamily="34" charset="0"/>
              </a:rPr>
              <a:t>     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  <p:sp>
        <p:nvSpPr>
          <p:cNvPr id="13321" name="Rounded Rectangle 41"/>
          <p:cNvSpPr>
            <a:spLocks noChangeArrowheads="1"/>
          </p:cNvSpPr>
          <p:nvPr/>
        </p:nvSpPr>
        <p:spPr bwMode="auto">
          <a:xfrm>
            <a:off x="457200" y="2438400"/>
            <a:ext cx="8382000" cy="1752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42"/>
          <p:cNvSpPr>
            <a:spLocks noChangeArrowheads="1"/>
          </p:cNvSpPr>
          <p:nvPr/>
        </p:nvSpPr>
        <p:spPr bwMode="auto">
          <a:xfrm>
            <a:off x="565150" y="2590949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ourier New" pitchFamily="49" charset="0"/>
              </a:rPr>
              <a:t>L =</a:t>
            </a:r>
            <a:endParaRPr lang="en-US" altLang="en-US" dirty="0"/>
          </a:p>
        </p:txBody>
      </p:sp>
      <p:sp>
        <p:nvSpPr>
          <p:cNvPr id="13323" name="Rectangle 43"/>
          <p:cNvSpPr>
            <a:spLocks noChangeArrowheads="1"/>
          </p:cNvSpPr>
          <p:nvPr/>
        </p:nvSpPr>
        <p:spPr bwMode="auto">
          <a:xfrm>
            <a:off x="1383065" y="2590800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'(a b 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565150" y="3348038"/>
            <a:ext cx="75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err="1">
                <a:solidFill>
                  <a:srgbClr val="FF0000"/>
                </a:solidFill>
                <a:latin typeface="Courier New" pitchFamily="49" charset="0"/>
              </a:rPr>
              <a:t>Acc</a:t>
            </a:r>
            <a:endParaRPr lang="en-US" altLang="en-US" dirty="0">
              <a:solidFill>
                <a:srgbClr val="FF0000"/>
              </a:solidFill>
            </a:endParaRPr>
          </a:p>
        </p:txBody>
      </p:sp>
      <p:cxnSp>
        <p:nvCxnSpPr>
          <p:cNvPr id="13326" name="Straight Arrow Connector 35"/>
          <p:cNvCxnSpPr>
            <a:cxnSpLocks noChangeShapeType="1"/>
          </p:cNvCxnSpPr>
          <p:nvPr/>
        </p:nvCxnSpPr>
        <p:spPr bwMode="auto">
          <a:xfrm>
            <a:off x="4664075" y="4456642"/>
            <a:ext cx="3489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Rectangle 43"/>
          <p:cNvSpPr>
            <a:spLocks noChangeArrowheads="1"/>
          </p:cNvSpPr>
          <p:nvPr/>
        </p:nvSpPr>
        <p:spPr bwMode="auto">
          <a:xfrm>
            <a:off x="1981200" y="3348038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endParaRPr lang="en-US" altLang="en-US" dirty="0">
              <a:solidFill>
                <a:srgbClr val="FF0000"/>
              </a:solidFill>
            </a:endParaRPr>
          </a:p>
        </p:txBody>
      </p:sp>
      <p:cxnSp>
        <p:nvCxnSpPr>
          <p:cNvPr id="13330" name="Straight Connector 48"/>
          <p:cNvCxnSpPr>
            <a:cxnSpLocks noChangeShapeType="1"/>
          </p:cNvCxnSpPr>
          <p:nvPr/>
        </p:nvCxnSpPr>
        <p:spPr bwMode="auto">
          <a:xfrm>
            <a:off x="7239000" y="2514600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48"/>
          <p:cNvCxnSpPr>
            <a:cxnSpLocks noChangeShapeType="1"/>
          </p:cNvCxnSpPr>
          <p:nvPr/>
        </p:nvCxnSpPr>
        <p:spPr bwMode="auto">
          <a:xfrm>
            <a:off x="5257800" y="2514600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48"/>
          <p:cNvCxnSpPr>
            <a:cxnSpLocks noChangeShapeType="1"/>
          </p:cNvCxnSpPr>
          <p:nvPr/>
        </p:nvCxnSpPr>
        <p:spPr bwMode="auto">
          <a:xfrm>
            <a:off x="3352800" y="2514600"/>
            <a:ext cx="0" cy="160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3662262" y="2590949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'(b 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c)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1630" y="4294437"/>
            <a:ext cx="64793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500" b="0" dirty="0">
                <a:latin typeface="Cambria" panose="02040503050406030204" pitchFamily="18" charset="0"/>
              </a:rPr>
              <a:t>Time </a:t>
            </a:r>
            <a:endParaRPr lang="en-US" sz="1500" dirty="0"/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5751607" y="2590949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'(c</a:t>
            </a:r>
            <a:r>
              <a:rPr lang="en-US" altLang="en-US" dirty="0">
                <a:solidFill>
                  <a:srgbClr val="008000"/>
                </a:solidFill>
                <a:latin typeface="Courier New" pitchFamily="49" charset="0"/>
              </a:rPr>
              <a:t>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7635972" y="2590949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8000"/>
                </a:solidFill>
                <a:latin typeface="Courier New" pitchFamily="49" charset="0"/>
              </a:rPr>
              <a:t>'()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125913" y="3352800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7543800" y="1909684"/>
            <a:ext cx="1231927" cy="307777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 dirty="0" smtClean="0">
                <a:latin typeface="Cambria" panose="02040503050406030204" pitchFamily="18" charset="0"/>
                <a:cs typeface="Times New Roman" pitchFamily="18" charset="0"/>
              </a:rPr>
              <a:t>1 stack frame</a:t>
            </a:r>
            <a:endParaRPr lang="en-US" altLang="en-US" sz="14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881700" y="1357960"/>
            <a:ext cx="89402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latin typeface="Cambria" panose="02040503050406030204" pitchFamily="18" charset="0"/>
                <a:cs typeface="Times New Roman" pitchFamily="18" charset="0"/>
              </a:rPr>
              <a:t>stack</a:t>
            </a:r>
            <a:endParaRPr lang="en-US" altLang="en-US" sz="20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78138" y="1485900"/>
            <a:ext cx="3433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>
                <a:latin typeface="Arial" pitchFamily="34" charset="0"/>
              </a:rPr>
              <a:t>Programming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98563" y="3125788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0">
                <a:latin typeface="Arial" pitchFamily="34" charset="0"/>
              </a:rPr>
              <a:t>Declarative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640388" y="3079750"/>
            <a:ext cx="184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0">
                <a:latin typeface="Arial" pitchFamily="34" charset="0"/>
              </a:rPr>
              <a:t>Imperative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97100" y="5143500"/>
            <a:ext cx="2189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latin typeface="Arial" pitchFamily="34" charset="0"/>
              </a:rPr>
              <a:t>Functional </a:t>
            </a:r>
            <a:r>
              <a:rPr lang="en-US" altLang="en-US" sz="1800" b="0">
                <a:latin typeface="Arial" pitchFamily="34" charset="0"/>
              </a:rPr>
              <a:t>Programming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" y="5143500"/>
            <a:ext cx="2189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latin typeface="Arial" pitchFamily="34" charset="0"/>
              </a:rPr>
              <a:t>Logic </a:t>
            </a:r>
            <a:r>
              <a:rPr lang="en-US" altLang="en-US" sz="1800" b="0">
                <a:latin typeface="Arial" pitchFamily="34" charset="0"/>
              </a:rPr>
              <a:t>Programming</a:t>
            </a:r>
            <a:endParaRPr lang="en-US" altLang="en-US" b="0">
              <a:latin typeface="Arial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462463" y="5143500"/>
            <a:ext cx="23352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latin typeface="Arial" pitchFamily="34" charset="0"/>
              </a:rPr>
              <a:t>Object-Oriented</a:t>
            </a:r>
          </a:p>
          <a:p>
            <a:pPr>
              <a:spcBef>
                <a:spcPct val="0"/>
              </a:spcBef>
            </a:pPr>
            <a:r>
              <a:rPr lang="en-US" altLang="en-US" sz="1800" b="0">
                <a:latin typeface="Arial" pitchFamily="34" charset="0"/>
              </a:rPr>
              <a:t>Programming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770688" y="5143500"/>
            <a:ext cx="20891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latin typeface="Arial" pitchFamily="34" charset="0"/>
              </a:rPr>
              <a:t>Low-level </a:t>
            </a:r>
            <a:r>
              <a:rPr lang="en-US" altLang="en-US" sz="1800" b="0">
                <a:latin typeface="Arial" pitchFamily="34" charset="0"/>
              </a:rPr>
              <a:t>Programming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2701925" y="2278063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5111750" y="2268538"/>
            <a:ext cx="1128713" cy="706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1190625" y="3876675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420938" y="3841750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5686425" y="3797300"/>
            <a:ext cx="534988" cy="127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916738" y="3762375"/>
            <a:ext cx="877887" cy="1312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509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1042988" y="238125"/>
            <a:ext cx="7102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Choosing a path</a:t>
            </a:r>
          </a:p>
        </p:txBody>
      </p:sp>
      <p:sp>
        <p:nvSpPr>
          <p:cNvPr id="45073" name="Text Box 19"/>
          <p:cNvSpPr txBox="1">
            <a:spLocks noChangeArrowheads="1"/>
          </p:cNvSpPr>
          <p:nvPr/>
        </p:nvSpPr>
        <p:spPr bwMode="auto">
          <a:xfrm>
            <a:off x="2393950" y="5792788"/>
            <a:ext cx="170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rgbClr val="090BF3"/>
                </a:solidFill>
              </a:rPr>
              <a:t>Scheme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45074" name="Text Box 20"/>
          <p:cNvSpPr txBox="1">
            <a:spLocks noChangeArrowheads="1"/>
          </p:cNvSpPr>
          <p:nvPr/>
        </p:nvSpPr>
        <p:spPr bwMode="auto">
          <a:xfrm>
            <a:off x="4938713" y="5792788"/>
            <a:ext cx="1341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Java</a:t>
            </a:r>
          </a:p>
        </p:txBody>
      </p:sp>
      <p:sp>
        <p:nvSpPr>
          <p:cNvPr id="45075" name="Text Box 21"/>
          <p:cNvSpPr txBox="1">
            <a:spLocks noChangeArrowheads="1"/>
          </p:cNvSpPr>
          <p:nvPr/>
        </p:nvSpPr>
        <p:spPr bwMode="auto">
          <a:xfrm>
            <a:off x="414338" y="260985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i="1">
                <a:solidFill>
                  <a:srgbClr val="009200"/>
                </a:solidFill>
              </a:rPr>
              <a:t>What</a:t>
            </a:r>
            <a:endParaRPr lang="en-US" altLang="en-US" sz="2800">
              <a:solidFill>
                <a:srgbClr val="009200"/>
              </a:solidFill>
            </a:endParaRPr>
          </a:p>
        </p:txBody>
      </p:sp>
      <p:sp>
        <p:nvSpPr>
          <p:cNvPr id="45076" name="Text Box 22"/>
          <p:cNvSpPr txBox="1">
            <a:spLocks noChangeArrowheads="1"/>
          </p:cNvSpPr>
          <p:nvPr/>
        </p:nvSpPr>
        <p:spPr bwMode="auto">
          <a:xfrm>
            <a:off x="7123113" y="257175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i="1">
                <a:solidFill>
                  <a:srgbClr val="009200"/>
                </a:solidFill>
              </a:rPr>
              <a:t>How</a:t>
            </a:r>
            <a:endParaRPr lang="en-US" altLang="en-US" sz="2800">
              <a:solidFill>
                <a:srgbClr val="009200"/>
              </a:solidFill>
            </a:endParaRPr>
          </a:p>
        </p:txBody>
      </p:sp>
      <p:sp>
        <p:nvSpPr>
          <p:cNvPr id="45077" name="Text Box 23"/>
          <p:cNvSpPr txBox="1">
            <a:spLocks noChangeArrowheads="1"/>
          </p:cNvSpPr>
          <p:nvPr/>
        </p:nvSpPr>
        <p:spPr bwMode="auto">
          <a:xfrm>
            <a:off x="7162800" y="5791200"/>
            <a:ext cx="1341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JFLAP</a:t>
            </a:r>
          </a:p>
        </p:txBody>
      </p:sp>
      <p:sp>
        <p:nvSpPr>
          <p:cNvPr id="45078" name="Text Box 24"/>
          <p:cNvSpPr txBox="1">
            <a:spLocks noChangeArrowheads="1"/>
          </p:cNvSpPr>
          <p:nvPr/>
        </p:nvSpPr>
        <p:spPr bwMode="auto">
          <a:xfrm>
            <a:off x="533400" y="5791200"/>
            <a:ext cx="1341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Prolog</a:t>
            </a:r>
          </a:p>
        </p:txBody>
      </p:sp>
      <p:grpSp>
        <p:nvGrpSpPr>
          <p:cNvPr id="45079" name="Group 25"/>
          <p:cNvGrpSpPr>
            <a:grpSpLocks/>
          </p:cNvGrpSpPr>
          <p:nvPr/>
        </p:nvGrpSpPr>
        <p:grpSpPr bwMode="auto">
          <a:xfrm>
            <a:off x="8518525" y="3732213"/>
            <a:ext cx="331788" cy="388937"/>
            <a:chOff x="2928" y="1051"/>
            <a:chExt cx="840" cy="957"/>
          </a:xfrm>
        </p:grpSpPr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9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1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2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3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4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0" name="Text Box 39"/>
          <p:cNvSpPr txBox="1">
            <a:spLocks noChangeArrowheads="1"/>
          </p:cNvSpPr>
          <p:nvPr/>
        </p:nvSpPr>
        <p:spPr bwMode="auto">
          <a:xfrm>
            <a:off x="7539038" y="3443288"/>
            <a:ext cx="126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08000"/>
                </a:solidFill>
                <a:latin typeface="Arial" pitchFamily="34" charset="0"/>
              </a:rPr>
              <a:t>What mood am I in today?</a:t>
            </a:r>
          </a:p>
        </p:txBody>
      </p:sp>
      <p:sp>
        <p:nvSpPr>
          <p:cNvPr id="45081" name="Line 40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57200" y="6465888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4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30963" y="64611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latin typeface="Arial" pitchFamily="34" charset="0"/>
              </a:rPr>
              <a:t>closer to the machine</a:t>
            </a:r>
          </a:p>
        </p:txBody>
      </p:sp>
      <p:sp>
        <p:nvSpPr>
          <p:cNvPr id="45083" name="Text Box 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64611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 b="0">
                <a:latin typeface="Arial" pitchFamily="34" charset="0"/>
              </a:rPr>
              <a:t>more abstraction away from the machine</a:t>
            </a:r>
          </a:p>
        </p:txBody>
      </p:sp>
      <p:sp>
        <p:nvSpPr>
          <p:cNvPr id="45084" name="Text Box 4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0750" y="62055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>
                <a:solidFill>
                  <a:srgbClr val="0703F3"/>
                </a:solidFill>
                <a:latin typeface="Arial" pitchFamily="34" charset="0"/>
              </a:rPr>
              <a:t>algorithms via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610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083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i="1"/>
              <a:t>Implementing</a:t>
            </a:r>
            <a:r>
              <a:rPr lang="en-US" altLang="en-US" sz="4200" b="0"/>
              <a:t> functions</a:t>
            </a:r>
            <a:endParaRPr lang="en-US" altLang="en-US" sz="3600" b="0"/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90513" y="3416300"/>
            <a:ext cx="36417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define</a:t>
            </a:r>
            <a:r>
              <a:rPr lang="en-US" altLang="en-US" sz="1800">
                <a:latin typeface="Courier New" pitchFamily="49" charset="0"/>
              </a:rPr>
              <a:t> (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f</a:t>
            </a:r>
            <a:r>
              <a:rPr lang="en-US" altLang="en-US" sz="1800">
                <a:latin typeface="Courier New" pitchFamily="49" charset="0"/>
              </a:rPr>
              <a:t> x)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  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g</a:t>
            </a:r>
            <a:r>
              <a:rPr lang="en-US" altLang="en-US" sz="1800">
                <a:latin typeface="Courier New" pitchFamily="49" charset="0"/>
              </a:rPr>
              <a:t> (expt x 3) x))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539750" y="1717675"/>
            <a:ext cx="1350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08000"/>
                </a:solidFill>
                <a:latin typeface="Arial" pitchFamily="34" charset="0"/>
              </a:rPr>
              <a:t>"the stack":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195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8000"/>
                </a:solidFill>
              </a:rPr>
              <a:t>What happens on </a:t>
            </a:r>
          </a:p>
        </p:txBody>
      </p:sp>
      <p:grpSp>
        <p:nvGrpSpPr>
          <p:cNvPr id="46087" name="Group 25"/>
          <p:cNvGrpSpPr>
            <a:grpSpLocks/>
          </p:cNvGrpSpPr>
          <p:nvPr/>
        </p:nvGrpSpPr>
        <p:grpSpPr bwMode="auto">
          <a:xfrm>
            <a:off x="3138488" y="1820863"/>
            <a:ext cx="331787" cy="388937"/>
            <a:chOff x="2928" y="1051"/>
            <a:chExt cx="840" cy="957"/>
          </a:xfrm>
        </p:grpSpPr>
        <p:sp>
          <p:nvSpPr>
            <p:cNvPr id="46096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8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9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0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2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4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5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8" name="Text Box 39"/>
          <p:cNvSpPr txBox="1">
            <a:spLocks noChangeArrowheads="1"/>
          </p:cNvSpPr>
          <p:nvPr/>
        </p:nvSpPr>
        <p:spPr bwMode="auto">
          <a:xfrm>
            <a:off x="2159000" y="1531938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08000"/>
                </a:solidFill>
                <a:latin typeface="Arial" pitchFamily="34" charset="0"/>
              </a:rPr>
              <a:t>does NOT stay on the stack!</a:t>
            </a:r>
          </a:p>
        </p:txBody>
      </p:sp>
      <p:sp>
        <p:nvSpPr>
          <p:cNvPr id="46089" name="Text Box 25"/>
          <p:cNvSpPr txBox="1">
            <a:spLocks noChangeArrowheads="1"/>
          </p:cNvSpPr>
          <p:nvPr/>
        </p:nvSpPr>
        <p:spPr bwMode="auto">
          <a:xfrm>
            <a:off x="290513" y="4635500"/>
            <a:ext cx="36417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define</a:t>
            </a:r>
            <a:r>
              <a:rPr lang="en-US" altLang="en-US" sz="1800">
                <a:latin typeface="Courier New" pitchFamily="49" charset="0"/>
              </a:rPr>
              <a:t> 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g</a:t>
            </a:r>
            <a:r>
              <a:rPr lang="en-US" altLang="en-US" sz="1800">
                <a:latin typeface="Courier New" pitchFamily="49" charset="0"/>
              </a:rPr>
              <a:t> x y)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  (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h</a:t>
            </a:r>
            <a:r>
              <a:rPr lang="en-US" altLang="en-US" sz="1800">
                <a:latin typeface="Courier New" pitchFamily="49" charset="0"/>
              </a:rPr>
              <a:t> (- x y)))</a:t>
            </a:r>
          </a:p>
        </p:txBody>
      </p:sp>
      <p:sp>
        <p:nvSpPr>
          <p:cNvPr id="46090" name="Text Box 26"/>
          <p:cNvSpPr txBox="1">
            <a:spLocks noChangeArrowheads="1"/>
          </p:cNvSpPr>
          <p:nvPr/>
        </p:nvSpPr>
        <p:spPr bwMode="auto">
          <a:xfrm>
            <a:off x="290513" y="5854700"/>
            <a:ext cx="36417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define</a:t>
            </a:r>
            <a:r>
              <a:rPr lang="en-US" altLang="en-US" sz="1800">
                <a:latin typeface="Courier New" pitchFamily="49" charset="0"/>
              </a:rPr>
              <a:t> (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h</a:t>
            </a:r>
            <a:r>
              <a:rPr lang="en-US" altLang="en-US" sz="1800">
                <a:latin typeface="Courier New" pitchFamily="49" charset="0"/>
              </a:rPr>
              <a:t> x)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  (* x x)</a:t>
            </a:r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3913188" y="2090738"/>
            <a:ext cx="15827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70000"/>
              </a:lnSpc>
            </a:pPr>
            <a:r>
              <a:rPr lang="en-US" altLang="en-US" sz="3200">
                <a:solidFill>
                  <a:srgbClr val="008000"/>
                </a:solidFill>
                <a:latin typeface="Courier New" pitchFamily="49" charset="0"/>
              </a:rPr>
              <a:t>(f 4)</a:t>
            </a:r>
          </a:p>
        </p:txBody>
      </p:sp>
      <p:sp>
        <p:nvSpPr>
          <p:cNvPr id="46092" name="Line 29"/>
          <p:cNvSpPr>
            <a:spLocks noChangeShapeType="1"/>
          </p:cNvSpPr>
          <p:nvPr/>
        </p:nvSpPr>
        <p:spPr bwMode="auto">
          <a:xfrm>
            <a:off x="5435600" y="2292350"/>
            <a:ext cx="3048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3" name="Text Box 30"/>
          <p:cNvSpPr txBox="1">
            <a:spLocks noChangeArrowheads="1"/>
          </p:cNvSpPr>
          <p:nvPr/>
        </p:nvSpPr>
        <p:spPr bwMode="auto">
          <a:xfrm>
            <a:off x="6196013" y="1377950"/>
            <a:ext cx="2106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/>
              <a:t>a list of stack frames: top</a:t>
            </a:r>
          </a:p>
        </p:txBody>
      </p:sp>
      <p:sp>
        <p:nvSpPr>
          <p:cNvPr id="46094" name="Line 32"/>
          <p:cNvSpPr>
            <a:spLocks noChangeShapeType="1"/>
          </p:cNvSpPr>
          <p:nvPr/>
        </p:nvSpPr>
        <p:spPr bwMode="auto">
          <a:xfrm>
            <a:off x="8666163" y="1509713"/>
            <a:ext cx="0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3413" y="1581150"/>
            <a:ext cx="265112" cy="38100"/>
          </a:xfrm>
          <a:custGeom>
            <a:avLst/>
            <a:gdLst>
              <a:gd name="T0" fmla="*/ 2147483647 w 737"/>
              <a:gd name="T1" fmla="*/ 2147483647 h 106"/>
              <a:gd name="T2" fmla="*/ 2147483647 w 737"/>
              <a:gd name="T3" fmla="*/ 2147483647 h 106"/>
              <a:gd name="T4" fmla="*/ 2147483647 w 737"/>
              <a:gd name="T5" fmla="*/ 2147483647 h 106"/>
              <a:gd name="T6" fmla="*/ 2147483647 w 737"/>
              <a:gd name="T7" fmla="*/ 2147483647 h 106"/>
              <a:gd name="T8" fmla="*/ 0 w 737"/>
              <a:gd name="T9" fmla="*/ 2147483647 h 106"/>
              <a:gd name="T10" fmla="*/ 2147483647 w 737"/>
              <a:gd name="T11" fmla="*/ 2147483647 h 106"/>
              <a:gd name="T12" fmla="*/ 2147483647 w 737"/>
              <a:gd name="T13" fmla="*/ 2147483647 h 106"/>
              <a:gd name="T14" fmla="*/ 2147483647 w 737"/>
              <a:gd name="T15" fmla="*/ 2147483647 h 106"/>
              <a:gd name="T16" fmla="*/ 2147483647 w 737"/>
              <a:gd name="T17" fmla="*/ 2147483647 h 106"/>
              <a:gd name="T18" fmla="*/ 2147483647 w 737"/>
              <a:gd name="T19" fmla="*/ 2147483647 h 106"/>
              <a:gd name="T20" fmla="*/ 2147483647 w 737"/>
              <a:gd name="T21" fmla="*/ 2147483647 h 106"/>
              <a:gd name="T22" fmla="*/ 2147483647 w 737"/>
              <a:gd name="T23" fmla="*/ 2147483647 h 106"/>
              <a:gd name="T24" fmla="*/ 2147483647 w 737"/>
              <a:gd name="T25" fmla="*/ 2147483647 h 1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37"/>
              <a:gd name="T40" fmla="*/ 0 h 106"/>
              <a:gd name="T41" fmla="*/ 737 w 737"/>
              <a:gd name="T42" fmla="*/ 106 h 1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37" h="106" extrusionOk="0">
                <a:moveTo>
                  <a:pt x="225" y="81"/>
                </a:moveTo>
                <a:cubicBezTo>
                  <a:pt x="195" y="84"/>
                  <a:pt x="171" y="88"/>
                  <a:pt x="141" y="86"/>
                </a:cubicBezTo>
                <a:cubicBezTo>
                  <a:pt x="116" y="85"/>
                  <a:pt x="95" y="76"/>
                  <a:pt x="71" y="69"/>
                </a:cubicBezTo>
                <a:cubicBezTo>
                  <a:pt x="53" y="64"/>
                  <a:pt x="37" y="57"/>
                  <a:pt x="21" y="48"/>
                </a:cubicBezTo>
                <a:cubicBezTo>
                  <a:pt x="7" y="41"/>
                  <a:pt x="3" y="39"/>
                  <a:pt x="0" y="29"/>
                </a:cubicBezTo>
                <a:cubicBezTo>
                  <a:pt x="17" y="13"/>
                  <a:pt x="27" y="6"/>
                  <a:pt x="52" y="2"/>
                </a:cubicBezTo>
                <a:cubicBezTo>
                  <a:pt x="93" y="-4"/>
                  <a:pt x="133" y="1"/>
                  <a:pt x="173" y="7"/>
                </a:cubicBezTo>
                <a:cubicBezTo>
                  <a:pt x="224" y="14"/>
                  <a:pt x="270" y="27"/>
                  <a:pt x="319" y="44"/>
                </a:cubicBezTo>
                <a:cubicBezTo>
                  <a:pt x="366" y="60"/>
                  <a:pt x="411" y="79"/>
                  <a:pt x="459" y="91"/>
                </a:cubicBezTo>
                <a:cubicBezTo>
                  <a:pt x="503" y="102"/>
                  <a:pt x="549" y="106"/>
                  <a:pt x="595" y="105"/>
                </a:cubicBezTo>
                <a:cubicBezTo>
                  <a:pt x="625" y="104"/>
                  <a:pt x="655" y="100"/>
                  <a:pt x="685" y="98"/>
                </a:cubicBezTo>
                <a:cubicBezTo>
                  <a:pt x="700" y="97"/>
                  <a:pt x="720" y="104"/>
                  <a:pt x="731" y="91"/>
                </a:cubicBezTo>
                <a:cubicBezTo>
                  <a:pt x="733" y="86"/>
                  <a:pt x="734" y="81"/>
                  <a:pt x="736" y="7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712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07" name="Text Box 18"/>
          <p:cNvSpPr txBox="1">
            <a:spLocks noChangeArrowheads="1"/>
          </p:cNvSpPr>
          <p:nvPr/>
        </p:nvSpPr>
        <p:spPr bwMode="auto">
          <a:xfrm>
            <a:off x="982663" y="179388"/>
            <a:ext cx="71961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Tail reverse</a:t>
            </a:r>
            <a:endParaRPr lang="en-US" altLang="en-US" sz="3600" b="0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87350" y="1447800"/>
            <a:ext cx="564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90BF3"/>
                </a:solidFill>
              </a:rPr>
              <a:t>Consider reverse: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893763" y="2133600"/>
            <a:ext cx="72358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>
                <a:latin typeface="Courier New" pitchFamily="49" charset="0"/>
              </a:rPr>
              <a:t>(define (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rev</a:t>
            </a:r>
            <a:r>
              <a:rPr lang="en-US" altLang="en-US" sz="1800">
                <a:latin typeface="Courier New" pitchFamily="49" charset="0"/>
              </a:rPr>
              <a:t> L)</a:t>
            </a:r>
          </a:p>
          <a:p>
            <a:pPr algn="l">
              <a:lnSpc>
                <a:spcPct val="60000"/>
              </a:lnSpc>
            </a:pPr>
            <a:r>
              <a:rPr lang="en-US" altLang="en-US" sz="1800">
                <a:latin typeface="Courier New" pitchFamily="49" charset="0"/>
              </a:rPr>
              <a:t> (cond</a:t>
            </a:r>
          </a:p>
          <a:p>
            <a:pPr algn="l">
              <a:lnSpc>
                <a:spcPct val="60000"/>
              </a:lnSpc>
            </a:pPr>
            <a:r>
              <a:rPr lang="en-US" altLang="en-US" sz="1800">
                <a:latin typeface="Courier New" pitchFamily="49" charset="0"/>
              </a:rPr>
              <a:t>   [ (null? L)  () ]</a:t>
            </a:r>
          </a:p>
          <a:p>
            <a:pPr algn="l">
              <a:lnSpc>
                <a:spcPct val="60000"/>
              </a:lnSpc>
            </a:pPr>
            <a:r>
              <a:rPr lang="en-US" altLang="en-US" sz="1800">
                <a:latin typeface="Courier New" pitchFamily="49" charset="0"/>
              </a:rPr>
              <a:t>   [  else      (append (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rev</a:t>
            </a:r>
            <a:r>
              <a:rPr lang="en-US" altLang="en-US" sz="1800">
                <a:latin typeface="Courier New" pitchFamily="49" charset="0"/>
              </a:rPr>
              <a:t> (rest L))</a:t>
            </a:r>
          </a:p>
          <a:p>
            <a:pPr algn="l">
              <a:lnSpc>
                <a:spcPct val="60000"/>
              </a:lnSpc>
            </a:pPr>
            <a:r>
              <a:rPr lang="en-US" altLang="en-US" sz="1800">
                <a:latin typeface="Courier New" pitchFamily="49" charset="0"/>
              </a:rPr>
              <a:t>                        (list (first L)))  ] ))</a:t>
            </a:r>
          </a:p>
        </p:txBody>
      </p:sp>
      <p:sp>
        <p:nvSpPr>
          <p:cNvPr id="47110" name="Freeform 9"/>
          <p:cNvSpPr>
            <a:spLocks/>
          </p:cNvSpPr>
          <p:nvPr/>
        </p:nvSpPr>
        <p:spPr bwMode="auto">
          <a:xfrm flipH="1" flipV="1">
            <a:off x="5773738" y="368300"/>
            <a:ext cx="2720975" cy="327025"/>
          </a:xfrm>
          <a:custGeom>
            <a:avLst/>
            <a:gdLst>
              <a:gd name="T0" fmla="*/ 2147483647 w 1714"/>
              <a:gd name="T1" fmla="*/ 2147483647 h 206"/>
              <a:gd name="T2" fmla="*/ 2147483647 w 1714"/>
              <a:gd name="T3" fmla="*/ 2147483647 h 206"/>
              <a:gd name="T4" fmla="*/ 2147483647 w 1714"/>
              <a:gd name="T5" fmla="*/ 2147483647 h 206"/>
              <a:gd name="T6" fmla="*/ 2147483647 w 1714"/>
              <a:gd name="T7" fmla="*/ 2147483647 h 206"/>
              <a:gd name="T8" fmla="*/ 2147483647 w 1714"/>
              <a:gd name="T9" fmla="*/ 2147483647 h 206"/>
              <a:gd name="T10" fmla="*/ 2147483647 w 1714"/>
              <a:gd name="T11" fmla="*/ 2147483647 h 206"/>
              <a:gd name="T12" fmla="*/ 2147483647 w 1714"/>
              <a:gd name="T13" fmla="*/ 2147483647 h 206"/>
              <a:gd name="T14" fmla="*/ 2147483647 w 1714"/>
              <a:gd name="T15" fmla="*/ 2147483647 h 206"/>
              <a:gd name="T16" fmla="*/ 2147483647 w 1714"/>
              <a:gd name="T17" fmla="*/ 2147483647 h 206"/>
              <a:gd name="T18" fmla="*/ 2147483647 w 1714"/>
              <a:gd name="T19" fmla="*/ 2147483647 h 206"/>
              <a:gd name="T20" fmla="*/ 2147483647 w 1714"/>
              <a:gd name="T21" fmla="*/ 2147483647 h 206"/>
              <a:gd name="T22" fmla="*/ 2147483647 w 1714"/>
              <a:gd name="T23" fmla="*/ 2147483647 h 206"/>
              <a:gd name="T24" fmla="*/ 2147483647 w 1714"/>
              <a:gd name="T25" fmla="*/ 2147483647 h 206"/>
              <a:gd name="T26" fmla="*/ 2147483647 w 1714"/>
              <a:gd name="T27" fmla="*/ 0 h 206"/>
              <a:gd name="T28" fmla="*/ 0 w 1714"/>
              <a:gd name="T29" fmla="*/ 2147483647 h 2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14"/>
              <a:gd name="T46" fmla="*/ 0 h 206"/>
              <a:gd name="T47" fmla="*/ 1714 w 1714"/>
              <a:gd name="T48" fmla="*/ 206 h 2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14" h="206">
                <a:moveTo>
                  <a:pt x="1714" y="119"/>
                </a:moveTo>
                <a:cubicBezTo>
                  <a:pt x="1696" y="76"/>
                  <a:pt x="1661" y="58"/>
                  <a:pt x="1622" y="38"/>
                </a:cubicBezTo>
                <a:cubicBezTo>
                  <a:pt x="1591" y="39"/>
                  <a:pt x="1560" y="38"/>
                  <a:pt x="1530" y="43"/>
                </a:cubicBezTo>
                <a:cubicBezTo>
                  <a:pt x="1503" y="46"/>
                  <a:pt x="1484" y="77"/>
                  <a:pt x="1465" y="92"/>
                </a:cubicBezTo>
                <a:cubicBezTo>
                  <a:pt x="1432" y="117"/>
                  <a:pt x="1395" y="150"/>
                  <a:pt x="1357" y="168"/>
                </a:cubicBezTo>
                <a:cubicBezTo>
                  <a:pt x="1316" y="186"/>
                  <a:pt x="1269" y="193"/>
                  <a:pt x="1227" y="206"/>
                </a:cubicBezTo>
                <a:cubicBezTo>
                  <a:pt x="1147" y="202"/>
                  <a:pt x="1067" y="206"/>
                  <a:pt x="989" y="195"/>
                </a:cubicBezTo>
                <a:cubicBezTo>
                  <a:pt x="896" y="181"/>
                  <a:pt x="802" y="95"/>
                  <a:pt x="708" y="70"/>
                </a:cubicBezTo>
                <a:cubicBezTo>
                  <a:pt x="670" y="73"/>
                  <a:pt x="632" y="73"/>
                  <a:pt x="595" y="81"/>
                </a:cubicBezTo>
                <a:cubicBezTo>
                  <a:pt x="575" y="84"/>
                  <a:pt x="559" y="98"/>
                  <a:pt x="541" y="103"/>
                </a:cubicBezTo>
                <a:cubicBezTo>
                  <a:pt x="515" y="108"/>
                  <a:pt x="490" y="113"/>
                  <a:pt x="465" y="119"/>
                </a:cubicBezTo>
                <a:cubicBezTo>
                  <a:pt x="448" y="117"/>
                  <a:pt x="431" y="119"/>
                  <a:pt x="416" y="114"/>
                </a:cubicBezTo>
                <a:cubicBezTo>
                  <a:pt x="391" y="104"/>
                  <a:pt x="378" y="75"/>
                  <a:pt x="357" y="60"/>
                </a:cubicBezTo>
                <a:cubicBezTo>
                  <a:pt x="327" y="39"/>
                  <a:pt x="294" y="12"/>
                  <a:pt x="260" y="0"/>
                </a:cubicBezTo>
                <a:cubicBezTo>
                  <a:pt x="168" y="11"/>
                  <a:pt x="94" y="65"/>
                  <a:pt x="0" y="6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6413500" y="5019675"/>
            <a:ext cx="1757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What is append's big-O complexity?</a:t>
            </a:r>
          </a:p>
        </p:txBody>
      </p:sp>
      <p:sp>
        <p:nvSpPr>
          <p:cNvPr id="47112" name="Rectangle 28"/>
          <p:cNvSpPr>
            <a:spLocks noChangeArrowheads="1"/>
          </p:cNvSpPr>
          <p:nvPr/>
        </p:nvSpPr>
        <p:spPr bwMode="auto">
          <a:xfrm>
            <a:off x="6008688" y="5576888"/>
            <a:ext cx="2532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(append L1 L2)</a:t>
            </a:r>
          </a:p>
        </p:txBody>
      </p:sp>
      <p:sp>
        <p:nvSpPr>
          <p:cNvPr id="47113" name="Text Box 30"/>
          <p:cNvSpPr txBox="1">
            <a:spLocks noChangeArrowheads="1"/>
          </p:cNvSpPr>
          <p:nvPr/>
        </p:nvSpPr>
        <p:spPr bwMode="auto">
          <a:xfrm>
            <a:off x="1143000" y="5019675"/>
            <a:ext cx="1757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What is reverse's big-O complexity?</a:t>
            </a:r>
          </a:p>
        </p:txBody>
      </p:sp>
      <p:sp>
        <p:nvSpPr>
          <p:cNvPr id="47114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02513" y="5875338"/>
            <a:ext cx="214312" cy="136525"/>
          </a:xfrm>
          <a:custGeom>
            <a:avLst/>
            <a:gdLst>
              <a:gd name="T0" fmla="*/ 2147483647 w 594"/>
              <a:gd name="T1" fmla="*/ 2147483647 h 379"/>
              <a:gd name="T2" fmla="*/ 2147483647 w 594"/>
              <a:gd name="T3" fmla="*/ 2147483647 h 379"/>
              <a:gd name="T4" fmla="*/ 0 w 594"/>
              <a:gd name="T5" fmla="*/ 2147483647 h 379"/>
              <a:gd name="T6" fmla="*/ 2147483647 w 594"/>
              <a:gd name="T7" fmla="*/ 2147483647 h 379"/>
              <a:gd name="T8" fmla="*/ 2147483647 w 594"/>
              <a:gd name="T9" fmla="*/ 2147483647 h 379"/>
              <a:gd name="T10" fmla="*/ 2147483647 w 594"/>
              <a:gd name="T11" fmla="*/ 2147483647 h 379"/>
              <a:gd name="T12" fmla="*/ 2147483647 w 594"/>
              <a:gd name="T13" fmla="*/ 2147483647 h 379"/>
              <a:gd name="T14" fmla="*/ 2147483647 w 594"/>
              <a:gd name="T15" fmla="*/ 2147483647 h 379"/>
              <a:gd name="T16" fmla="*/ 2147483647 w 594"/>
              <a:gd name="T17" fmla="*/ 2147483647 h 379"/>
              <a:gd name="T18" fmla="*/ 2147483647 w 594"/>
              <a:gd name="T19" fmla="*/ 2147483647 h 379"/>
              <a:gd name="T20" fmla="*/ 2147483647 w 594"/>
              <a:gd name="T21" fmla="*/ 2147483647 h 379"/>
              <a:gd name="T22" fmla="*/ 2147483647 w 594"/>
              <a:gd name="T23" fmla="*/ 2147483647 h 379"/>
              <a:gd name="T24" fmla="*/ 2147483647 w 594"/>
              <a:gd name="T25" fmla="*/ 2147483647 h 379"/>
              <a:gd name="T26" fmla="*/ 2147483647 w 594"/>
              <a:gd name="T27" fmla="*/ 2147483647 h 379"/>
              <a:gd name="T28" fmla="*/ 2147483647 w 594"/>
              <a:gd name="T29" fmla="*/ 2147483647 h 379"/>
              <a:gd name="T30" fmla="*/ 2147483647 w 594"/>
              <a:gd name="T31" fmla="*/ 2147483647 h 379"/>
              <a:gd name="T32" fmla="*/ 2147483647 w 594"/>
              <a:gd name="T33" fmla="*/ 2147483647 h 379"/>
              <a:gd name="T34" fmla="*/ 2147483647 w 594"/>
              <a:gd name="T35" fmla="*/ 2147483647 h 379"/>
              <a:gd name="T36" fmla="*/ 2147483647 w 594"/>
              <a:gd name="T37" fmla="*/ 2147483647 h 379"/>
              <a:gd name="T38" fmla="*/ 2147483647 w 594"/>
              <a:gd name="T39" fmla="*/ 2147483647 h 379"/>
              <a:gd name="T40" fmla="*/ 2147483647 w 594"/>
              <a:gd name="T41" fmla="*/ 2147483647 h 3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94"/>
              <a:gd name="T64" fmla="*/ 0 h 379"/>
              <a:gd name="T65" fmla="*/ 594 w 594"/>
              <a:gd name="T66" fmla="*/ 379 h 3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94" h="379" extrusionOk="0">
                <a:moveTo>
                  <a:pt x="37" y="289"/>
                </a:moveTo>
                <a:cubicBezTo>
                  <a:pt x="38" y="304"/>
                  <a:pt x="41" y="338"/>
                  <a:pt x="23" y="348"/>
                </a:cubicBezTo>
                <a:cubicBezTo>
                  <a:pt x="13" y="355"/>
                  <a:pt x="9" y="357"/>
                  <a:pt x="0" y="354"/>
                </a:cubicBezTo>
                <a:cubicBezTo>
                  <a:pt x="1" y="333"/>
                  <a:pt x="2" y="313"/>
                  <a:pt x="5" y="292"/>
                </a:cubicBezTo>
                <a:cubicBezTo>
                  <a:pt x="10" y="256"/>
                  <a:pt x="18" y="220"/>
                  <a:pt x="27" y="185"/>
                </a:cubicBezTo>
                <a:cubicBezTo>
                  <a:pt x="34" y="159"/>
                  <a:pt x="43" y="133"/>
                  <a:pt x="51" y="107"/>
                </a:cubicBezTo>
                <a:cubicBezTo>
                  <a:pt x="55" y="96"/>
                  <a:pt x="58" y="84"/>
                  <a:pt x="61" y="73"/>
                </a:cubicBezTo>
                <a:cubicBezTo>
                  <a:pt x="88" y="103"/>
                  <a:pt x="107" y="138"/>
                  <a:pt x="130" y="171"/>
                </a:cubicBezTo>
                <a:cubicBezTo>
                  <a:pt x="156" y="208"/>
                  <a:pt x="184" y="246"/>
                  <a:pt x="213" y="281"/>
                </a:cubicBezTo>
                <a:cubicBezTo>
                  <a:pt x="234" y="305"/>
                  <a:pt x="258" y="330"/>
                  <a:pt x="282" y="350"/>
                </a:cubicBezTo>
                <a:cubicBezTo>
                  <a:pt x="294" y="360"/>
                  <a:pt x="306" y="369"/>
                  <a:pt x="318" y="378"/>
                </a:cubicBezTo>
                <a:cubicBezTo>
                  <a:pt x="336" y="359"/>
                  <a:pt x="339" y="340"/>
                  <a:pt x="342" y="313"/>
                </a:cubicBezTo>
                <a:cubicBezTo>
                  <a:pt x="347" y="273"/>
                  <a:pt x="352" y="232"/>
                  <a:pt x="357" y="192"/>
                </a:cubicBezTo>
                <a:cubicBezTo>
                  <a:pt x="361" y="154"/>
                  <a:pt x="366" y="117"/>
                  <a:pt x="370" y="79"/>
                </a:cubicBezTo>
                <a:cubicBezTo>
                  <a:pt x="373" y="56"/>
                  <a:pt x="373" y="43"/>
                  <a:pt x="371" y="20"/>
                </a:cubicBezTo>
              </a:path>
              <a:path w="594" h="379" extrusionOk="0">
                <a:moveTo>
                  <a:pt x="573" y="13"/>
                </a:moveTo>
                <a:cubicBezTo>
                  <a:pt x="571" y="1"/>
                  <a:pt x="570" y="-4"/>
                  <a:pt x="573" y="11"/>
                </a:cubicBezTo>
                <a:cubicBezTo>
                  <a:pt x="573" y="43"/>
                  <a:pt x="573" y="74"/>
                  <a:pt x="574" y="106"/>
                </a:cubicBezTo>
                <a:cubicBezTo>
                  <a:pt x="576" y="153"/>
                  <a:pt x="573" y="199"/>
                  <a:pt x="572" y="246"/>
                </a:cubicBezTo>
                <a:cubicBezTo>
                  <a:pt x="571" y="278"/>
                  <a:pt x="569" y="309"/>
                  <a:pt x="566" y="341"/>
                </a:cubicBezTo>
                <a:cubicBezTo>
                  <a:pt x="589" y="326"/>
                  <a:pt x="585" y="323"/>
                  <a:pt x="593" y="29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37488" y="5595938"/>
            <a:ext cx="1112837" cy="474662"/>
          </a:xfrm>
          <a:custGeom>
            <a:avLst/>
            <a:gdLst>
              <a:gd name="T0" fmla="*/ 2147483647 w 3088"/>
              <a:gd name="T1" fmla="*/ 2147483647 h 1320"/>
              <a:gd name="T2" fmla="*/ 2147483647 w 3088"/>
              <a:gd name="T3" fmla="*/ 2147483647 h 1320"/>
              <a:gd name="T4" fmla="*/ 2147483647 w 3088"/>
              <a:gd name="T5" fmla="*/ 2147483647 h 1320"/>
              <a:gd name="T6" fmla="*/ 2147483647 w 3088"/>
              <a:gd name="T7" fmla="*/ 2147483647 h 1320"/>
              <a:gd name="T8" fmla="*/ 2147483647 w 3088"/>
              <a:gd name="T9" fmla="*/ 2147483647 h 1320"/>
              <a:gd name="T10" fmla="*/ 2147483647 w 3088"/>
              <a:gd name="T11" fmla="*/ 2147483647 h 1320"/>
              <a:gd name="T12" fmla="*/ 2147483647 w 3088"/>
              <a:gd name="T13" fmla="*/ 2147483647 h 1320"/>
              <a:gd name="T14" fmla="*/ 2147483647 w 3088"/>
              <a:gd name="T15" fmla="*/ 2147483647 h 1320"/>
              <a:gd name="T16" fmla="*/ 2147483647 w 3088"/>
              <a:gd name="T17" fmla="*/ 2147483647 h 1320"/>
              <a:gd name="T18" fmla="*/ 2147483647 w 3088"/>
              <a:gd name="T19" fmla="*/ 2147483647 h 1320"/>
              <a:gd name="T20" fmla="*/ 2147483647 w 3088"/>
              <a:gd name="T21" fmla="*/ 2147483647 h 1320"/>
              <a:gd name="T22" fmla="*/ 2147483647 w 3088"/>
              <a:gd name="T23" fmla="*/ 2147483647 h 1320"/>
              <a:gd name="T24" fmla="*/ 2147483647 w 3088"/>
              <a:gd name="T25" fmla="*/ 2147483647 h 1320"/>
              <a:gd name="T26" fmla="*/ 2147483647 w 3088"/>
              <a:gd name="T27" fmla="*/ 2147483647 h 1320"/>
              <a:gd name="T28" fmla="*/ 2147483647 w 3088"/>
              <a:gd name="T29" fmla="*/ 2147483647 h 1320"/>
              <a:gd name="T30" fmla="*/ 2147483647 w 3088"/>
              <a:gd name="T31" fmla="*/ 2147483647 h 1320"/>
              <a:gd name="T32" fmla="*/ 2147483647 w 3088"/>
              <a:gd name="T33" fmla="*/ 2147483647 h 1320"/>
              <a:gd name="T34" fmla="*/ 2147483647 w 3088"/>
              <a:gd name="T35" fmla="*/ 2147483647 h 1320"/>
              <a:gd name="T36" fmla="*/ 2147483647 w 3088"/>
              <a:gd name="T37" fmla="*/ 2147483647 h 1320"/>
              <a:gd name="T38" fmla="*/ 2147483647 w 3088"/>
              <a:gd name="T39" fmla="*/ 2147483647 h 1320"/>
              <a:gd name="T40" fmla="*/ 2147483647 w 3088"/>
              <a:gd name="T41" fmla="*/ 2147483647 h 1320"/>
              <a:gd name="T42" fmla="*/ 2147483647 w 3088"/>
              <a:gd name="T43" fmla="*/ 2147483647 h 1320"/>
              <a:gd name="T44" fmla="*/ 2147483647 w 3088"/>
              <a:gd name="T45" fmla="*/ 2147483647 h 1320"/>
              <a:gd name="T46" fmla="*/ 2147483647 w 3088"/>
              <a:gd name="T47" fmla="*/ 2147483647 h 1320"/>
              <a:gd name="T48" fmla="*/ 2147483647 w 3088"/>
              <a:gd name="T49" fmla="*/ 2147483647 h 1320"/>
              <a:gd name="T50" fmla="*/ 2147483647 w 3088"/>
              <a:gd name="T51" fmla="*/ 2147483647 h 1320"/>
              <a:gd name="T52" fmla="*/ 2147483647 w 3088"/>
              <a:gd name="T53" fmla="*/ 2147483647 h 1320"/>
              <a:gd name="T54" fmla="*/ 2147483647 w 3088"/>
              <a:gd name="T55" fmla="*/ 2147483647 h 1320"/>
              <a:gd name="T56" fmla="*/ 2147483647 w 3088"/>
              <a:gd name="T57" fmla="*/ 2147483647 h 1320"/>
              <a:gd name="T58" fmla="*/ 2147483647 w 3088"/>
              <a:gd name="T59" fmla="*/ 2147483647 h 1320"/>
              <a:gd name="T60" fmla="*/ 2147483647 w 3088"/>
              <a:gd name="T61" fmla="*/ 2147483647 h 1320"/>
              <a:gd name="T62" fmla="*/ 2147483647 w 3088"/>
              <a:gd name="T63" fmla="*/ 2147483647 h 1320"/>
              <a:gd name="T64" fmla="*/ 2147483647 w 3088"/>
              <a:gd name="T65" fmla="*/ 0 h 1320"/>
              <a:gd name="T66" fmla="*/ 2147483647 w 3088"/>
              <a:gd name="T67" fmla="*/ 2147483647 h 1320"/>
              <a:gd name="T68" fmla="*/ 2147483647 w 3088"/>
              <a:gd name="T69" fmla="*/ 2147483647 h 1320"/>
              <a:gd name="T70" fmla="*/ 2147483647 w 3088"/>
              <a:gd name="T71" fmla="*/ 2147483647 h 1320"/>
              <a:gd name="T72" fmla="*/ 2147483647 w 3088"/>
              <a:gd name="T73" fmla="*/ 2147483647 h 1320"/>
              <a:gd name="T74" fmla="*/ 2147483647 w 3088"/>
              <a:gd name="T75" fmla="*/ 2147483647 h 1320"/>
              <a:gd name="T76" fmla="*/ 2147483647 w 3088"/>
              <a:gd name="T77" fmla="*/ 2147483647 h 1320"/>
              <a:gd name="T78" fmla="*/ 2147483647 w 3088"/>
              <a:gd name="T79" fmla="*/ 2147483647 h 1320"/>
              <a:gd name="T80" fmla="*/ 2147483647 w 3088"/>
              <a:gd name="T81" fmla="*/ 2147483647 h 1320"/>
              <a:gd name="T82" fmla="*/ 2147483647 w 3088"/>
              <a:gd name="T83" fmla="*/ 2147483647 h 1320"/>
              <a:gd name="T84" fmla="*/ 2147483647 w 3088"/>
              <a:gd name="T85" fmla="*/ 2147483647 h 1320"/>
              <a:gd name="T86" fmla="*/ 2147483647 w 3088"/>
              <a:gd name="T87" fmla="*/ 2147483647 h 1320"/>
              <a:gd name="T88" fmla="*/ 2147483647 w 3088"/>
              <a:gd name="T89" fmla="*/ 2147483647 h 1320"/>
              <a:gd name="T90" fmla="*/ 2147483647 w 3088"/>
              <a:gd name="T91" fmla="*/ 2147483647 h 132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88"/>
              <a:gd name="T139" fmla="*/ 0 h 1320"/>
              <a:gd name="T140" fmla="*/ 3088 w 3088"/>
              <a:gd name="T141" fmla="*/ 1320 h 132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88" h="1320" extrusionOk="0">
                <a:moveTo>
                  <a:pt x="0" y="1167"/>
                </a:moveTo>
                <a:cubicBezTo>
                  <a:pt x="19" y="1170"/>
                  <a:pt x="9" y="1153"/>
                  <a:pt x="11" y="1132"/>
                </a:cubicBezTo>
                <a:cubicBezTo>
                  <a:pt x="13" y="1108"/>
                  <a:pt x="12" y="1084"/>
                  <a:pt x="12" y="1059"/>
                </a:cubicBezTo>
                <a:cubicBezTo>
                  <a:pt x="12" y="1026"/>
                  <a:pt x="12" y="994"/>
                  <a:pt x="10" y="961"/>
                </a:cubicBezTo>
                <a:cubicBezTo>
                  <a:pt x="8" y="935"/>
                  <a:pt x="3" y="908"/>
                  <a:pt x="2" y="882"/>
                </a:cubicBezTo>
                <a:cubicBezTo>
                  <a:pt x="2" y="879"/>
                  <a:pt x="3" y="876"/>
                  <a:pt x="3" y="873"/>
                </a:cubicBezTo>
                <a:cubicBezTo>
                  <a:pt x="20" y="908"/>
                  <a:pt x="32" y="944"/>
                  <a:pt x="46" y="980"/>
                </a:cubicBezTo>
                <a:cubicBezTo>
                  <a:pt x="65" y="1027"/>
                  <a:pt x="84" y="1081"/>
                  <a:pt x="114" y="1123"/>
                </a:cubicBezTo>
                <a:cubicBezTo>
                  <a:pt x="132" y="1148"/>
                  <a:pt x="161" y="1175"/>
                  <a:pt x="192" y="1182"/>
                </a:cubicBezTo>
                <a:cubicBezTo>
                  <a:pt x="214" y="1187"/>
                  <a:pt x="237" y="1173"/>
                  <a:pt x="246" y="1153"/>
                </a:cubicBezTo>
                <a:cubicBezTo>
                  <a:pt x="262" y="1119"/>
                  <a:pt x="262" y="1079"/>
                  <a:pt x="261" y="1042"/>
                </a:cubicBezTo>
                <a:cubicBezTo>
                  <a:pt x="260" y="999"/>
                  <a:pt x="253" y="958"/>
                  <a:pt x="247" y="916"/>
                </a:cubicBezTo>
                <a:cubicBezTo>
                  <a:pt x="243" y="890"/>
                  <a:pt x="234" y="866"/>
                  <a:pt x="239" y="844"/>
                </a:cubicBezTo>
              </a:path>
              <a:path w="3088" h="1320" extrusionOk="0">
                <a:moveTo>
                  <a:pt x="475" y="854"/>
                </a:moveTo>
                <a:cubicBezTo>
                  <a:pt x="490" y="843"/>
                  <a:pt x="504" y="822"/>
                  <a:pt x="522" y="816"/>
                </a:cubicBezTo>
                <a:cubicBezTo>
                  <a:pt x="543" y="809"/>
                  <a:pt x="562" y="813"/>
                  <a:pt x="578" y="827"/>
                </a:cubicBezTo>
                <a:cubicBezTo>
                  <a:pt x="603" y="848"/>
                  <a:pt x="612" y="885"/>
                  <a:pt x="616" y="916"/>
                </a:cubicBezTo>
                <a:cubicBezTo>
                  <a:pt x="621" y="956"/>
                  <a:pt x="618" y="1000"/>
                  <a:pt x="602" y="1038"/>
                </a:cubicBezTo>
                <a:cubicBezTo>
                  <a:pt x="590" y="1065"/>
                  <a:pt x="571" y="1096"/>
                  <a:pt x="547" y="1114"/>
                </a:cubicBezTo>
                <a:cubicBezTo>
                  <a:pt x="526" y="1129"/>
                  <a:pt x="522" y="1123"/>
                  <a:pt x="507" y="1112"/>
                </a:cubicBezTo>
                <a:cubicBezTo>
                  <a:pt x="533" y="1111"/>
                  <a:pt x="552" y="1119"/>
                  <a:pt x="576" y="1130"/>
                </a:cubicBezTo>
                <a:cubicBezTo>
                  <a:pt x="606" y="1144"/>
                  <a:pt x="633" y="1163"/>
                  <a:pt x="664" y="1172"/>
                </a:cubicBezTo>
                <a:cubicBezTo>
                  <a:pt x="693" y="1180"/>
                  <a:pt x="703" y="1178"/>
                  <a:pt x="731" y="1169"/>
                </a:cubicBezTo>
              </a:path>
              <a:path w="3088" h="1320" extrusionOk="0">
                <a:moveTo>
                  <a:pt x="1519" y="366"/>
                </a:moveTo>
                <a:cubicBezTo>
                  <a:pt x="1510" y="389"/>
                  <a:pt x="1503" y="400"/>
                  <a:pt x="1498" y="427"/>
                </a:cubicBezTo>
                <a:cubicBezTo>
                  <a:pt x="1492" y="463"/>
                  <a:pt x="1492" y="498"/>
                  <a:pt x="1492" y="535"/>
                </a:cubicBezTo>
                <a:cubicBezTo>
                  <a:pt x="1492" y="575"/>
                  <a:pt x="1493" y="614"/>
                  <a:pt x="1496" y="654"/>
                </a:cubicBezTo>
                <a:cubicBezTo>
                  <a:pt x="1498" y="683"/>
                  <a:pt x="1494" y="720"/>
                  <a:pt x="1519" y="741"/>
                </a:cubicBezTo>
                <a:cubicBezTo>
                  <a:pt x="1541" y="760"/>
                  <a:pt x="1564" y="750"/>
                  <a:pt x="1589" y="746"/>
                </a:cubicBezTo>
                <a:cubicBezTo>
                  <a:pt x="1626" y="741"/>
                  <a:pt x="1659" y="717"/>
                  <a:pt x="1688" y="694"/>
                </a:cubicBezTo>
                <a:cubicBezTo>
                  <a:pt x="1719" y="670"/>
                  <a:pt x="1741" y="641"/>
                  <a:pt x="1759" y="607"/>
                </a:cubicBezTo>
                <a:cubicBezTo>
                  <a:pt x="1774" y="578"/>
                  <a:pt x="1783" y="541"/>
                  <a:pt x="1766" y="510"/>
                </a:cubicBezTo>
                <a:cubicBezTo>
                  <a:pt x="1757" y="500"/>
                  <a:pt x="1754" y="497"/>
                  <a:pt x="1746" y="494"/>
                </a:cubicBezTo>
                <a:cubicBezTo>
                  <a:pt x="1722" y="515"/>
                  <a:pt x="1710" y="514"/>
                  <a:pt x="1698" y="549"/>
                </a:cubicBezTo>
                <a:cubicBezTo>
                  <a:pt x="1688" y="578"/>
                  <a:pt x="1678" y="611"/>
                  <a:pt x="1677" y="642"/>
                </a:cubicBezTo>
                <a:cubicBezTo>
                  <a:pt x="1676" y="661"/>
                  <a:pt x="1671" y="693"/>
                  <a:pt x="1689" y="707"/>
                </a:cubicBezTo>
                <a:cubicBezTo>
                  <a:pt x="1710" y="723"/>
                  <a:pt x="1729" y="715"/>
                  <a:pt x="1750" y="701"/>
                </a:cubicBezTo>
                <a:cubicBezTo>
                  <a:pt x="1776" y="684"/>
                  <a:pt x="1801" y="657"/>
                  <a:pt x="1820" y="632"/>
                </a:cubicBezTo>
                <a:cubicBezTo>
                  <a:pt x="1841" y="604"/>
                  <a:pt x="1862" y="572"/>
                  <a:pt x="1879" y="541"/>
                </a:cubicBezTo>
                <a:cubicBezTo>
                  <a:pt x="1886" y="525"/>
                  <a:pt x="1888" y="521"/>
                  <a:pt x="1893" y="511"/>
                </a:cubicBezTo>
                <a:cubicBezTo>
                  <a:pt x="1898" y="535"/>
                  <a:pt x="1901" y="554"/>
                  <a:pt x="1903" y="580"/>
                </a:cubicBezTo>
                <a:cubicBezTo>
                  <a:pt x="1906" y="612"/>
                  <a:pt x="1910" y="625"/>
                  <a:pt x="1923" y="649"/>
                </a:cubicBezTo>
                <a:cubicBezTo>
                  <a:pt x="1941" y="632"/>
                  <a:pt x="1954" y="620"/>
                  <a:pt x="1969" y="598"/>
                </a:cubicBezTo>
                <a:cubicBezTo>
                  <a:pt x="1982" y="578"/>
                  <a:pt x="1994" y="557"/>
                  <a:pt x="2008" y="538"/>
                </a:cubicBezTo>
                <a:cubicBezTo>
                  <a:pt x="2031" y="546"/>
                  <a:pt x="2035" y="555"/>
                  <a:pt x="2062" y="550"/>
                </a:cubicBezTo>
                <a:cubicBezTo>
                  <a:pt x="2083" y="546"/>
                  <a:pt x="2101" y="535"/>
                  <a:pt x="2117" y="522"/>
                </a:cubicBezTo>
                <a:cubicBezTo>
                  <a:pt x="2133" y="508"/>
                  <a:pt x="2144" y="492"/>
                  <a:pt x="2154" y="473"/>
                </a:cubicBezTo>
                <a:cubicBezTo>
                  <a:pt x="2162" y="457"/>
                  <a:pt x="2163" y="443"/>
                  <a:pt x="2168" y="427"/>
                </a:cubicBezTo>
                <a:cubicBezTo>
                  <a:pt x="2164" y="447"/>
                  <a:pt x="2159" y="469"/>
                  <a:pt x="2154" y="490"/>
                </a:cubicBezTo>
                <a:cubicBezTo>
                  <a:pt x="2147" y="517"/>
                  <a:pt x="2140" y="541"/>
                  <a:pt x="2142" y="570"/>
                </a:cubicBezTo>
                <a:cubicBezTo>
                  <a:pt x="2144" y="601"/>
                  <a:pt x="2156" y="598"/>
                  <a:pt x="2173" y="615"/>
                </a:cubicBezTo>
                <a:cubicBezTo>
                  <a:pt x="2209" y="583"/>
                  <a:pt x="2235" y="555"/>
                  <a:pt x="2250" y="506"/>
                </a:cubicBezTo>
                <a:cubicBezTo>
                  <a:pt x="2256" y="485"/>
                  <a:pt x="2258" y="462"/>
                  <a:pt x="2262" y="441"/>
                </a:cubicBezTo>
                <a:cubicBezTo>
                  <a:pt x="2279" y="485"/>
                  <a:pt x="2289" y="529"/>
                  <a:pt x="2302" y="574"/>
                </a:cubicBezTo>
                <a:cubicBezTo>
                  <a:pt x="2331" y="675"/>
                  <a:pt x="2428" y="818"/>
                  <a:pt x="2404" y="926"/>
                </a:cubicBezTo>
                <a:cubicBezTo>
                  <a:pt x="2396" y="960"/>
                  <a:pt x="2360" y="989"/>
                  <a:pt x="2329" y="1000"/>
                </a:cubicBezTo>
                <a:cubicBezTo>
                  <a:pt x="2307" y="1008"/>
                  <a:pt x="2257" y="1011"/>
                  <a:pt x="2239" y="992"/>
                </a:cubicBezTo>
                <a:cubicBezTo>
                  <a:pt x="2220" y="972"/>
                  <a:pt x="2219" y="951"/>
                  <a:pt x="2211" y="926"/>
                </a:cubicBezTo>
              </a:path>
              <a:path w="3088" h="1320" extrusionOk="0">
                <a:moveTo>
                  <a:pt x="2383" y="58"/>
                </a:moveTo>
                <a:cubicBezTo>
                  <a:pt x="2385" y="82"/>
                  <a:pt x="2380" y="110"/>
                  <a:pt x="2384" y="139"/>
                </a:cubicBezTo>
                <a:cubicBezTo>
                  <a:pt x="2395" y="220"/>
                  <a:pt x="2423" y="298"/>
                  <a:pt x="2446" y="376"/>
                </a:cubicBezTo>
                <a:cubicBezTo>
                  <a:pt x="2463" y="433"/>
                  <a:pt x="2487" y="484"/>
                  <a:pt x="2513" y="538"/>
                </a:cubicBezTo>
              </a:path>
              <a:path w="3088" h="1320" extrusionOk="0">
                <a:moveTo>
                  <a:pt x="2373" y="263"/>
                </a:moveTo>
                <a:cubicBezTo>
                  <a:pt x="2370" y="215"/>
                  <a:pt x="2369" y="164"/>
                  <a:pt x="2384" y="117"/>
                </a:cubicBezTo>
                <a:cubicBezTo>
                  <a:pt x="2395" y="83"/>
                  <a:pt x="2414" y="42"/>
                  <a:pt x="2434" y="12"/>
                </a:cubicBezTo>
                <a:cubicBezTo>
                  <a:pt x="2438" y="8"/>
                  <a:pt x="2441" y="4"/>
                  <a:pt x="2445" y="0"/>
                </a:cubicBezTo>
                <a:cubicBezTo>
                  <a:pt x="2476" y="64"/>
                  <a:pt x="2485" y="122"/>
                  <a:pt x="2495" y="194"/>
                </a:cubicBezTo>
                <a:cubicBezTo>
                  <a:pt x="2504" y="263"/>
                  <a:pt x="2507" y="346"/>
                  <a:pt x="2531" y="412"/>
                </a:cubicBezTo>
                <a:cubicBezTo>
                  <a:pt x="2582" y="550"/>
                  <a:pt x="2647" y="387"/>
                  <a:pt x="2701" y="350"/>
                </a:cubicBezTo>
                <a:cubicBezTo>
                  <a:pt x="2771" y="302"/>
                  <a:pt x="2755" y="407"/>
                  <a:pt x="2762" y="446"/>
                </a:cubicBezTo>
              </a:path>
              <a:path w="3088" h="1320" extrusionOk="0">
                <a:moveTo>
                  <a:pt x="3037" y="242"/>
                </a:moveTo>
                <a:cubicBezTo>
                  <a:pt x="2983" y="333"/>
                  <a:pt x="3022" y="339"/>
                  <a:pt x="3087" y="424"/>
                </a:cubicBezTo>
                <a:cubicBezTo>
                  <a:pt x="3009" y="468"/>
                  <a:pt x="2950" y="486"/>
                  <a:pt x="2861" y="495"/>
                </a:cubicBezTo>
              </a:path>
              <a:path w="3088" h="1320" extrusionOk="0">
                <a:moveTo>
                  <a:pt x="1870" y="855"/>
                </a:moveTo>
                <a:cubicBezTo>
                  <a:pt x="1894" y="869"/>
                  <a:pt x="1900" y="858"/>
                  <a:pt x="1905" y="888"/>
                </a:cubicBezTo>
                <a:cubicBezTo>
                  <a:pt x="1909" y="914"/>
                  <a:pt x="1901" y="955"/>
                  <a:pt x="1894" y="980"/>
                </a:cubicBezTo>
                <a:cubicBezTo>
                  <a:pt x="1888" y="1000"/>
                  <a:pt x="1877" y="1034"/>
                  <a:pt x="1861" y="1049"/>
                </a:cubicBezTo>
                <a:cubicBezTo>
                  <a:pt x="1841" y="1068"/>
                  <a:pt x="1811" y="1074"/>
                  <a:pt x="1786" y="1081"/>
                </a:cubicBezTo>
                <a:cubicBezTo>
                  <a:pt x="1714" y="1101"/>
                  <a:pt x="1633" y="1101"/>
                  <a:pt x="1559" y="1108"/>
                </a:cubicBezTo>
                <a:cubicBezTo>
                  <a:pt x="1487" y="1115"/>
                  <a:pt x="1414" y="1123"/>
                  <a:pt x="1342" y="1133"/>
                </a:cubicBezTo>
                <a:cubicBezTo>
                  <a:pt x="1276" y="1142"/>
                  <a:pt x="1210" y="1151"/>
                  <a:pt x="1144" y="1159"/>
                </a:cubicBezTo>
                <a:cubicBezTo>
                  <a:pt x="1111" y="1163"/>
                  <a:pt x="1077" y="1168"/>
                  <a:pt x="1044" y="1171"/>
                </a:cubicBezTo>
                <a:cubicBezTo>
                  <a:pt x="1033" y="1172"/>
                  <a:pt x="1022" y="1171"/>
                  <a:pt x="1011" y="1172"/>
                </a:cubicBezTo>
                <a:cubicBezTo>
                  <a:pt x="1016" y="1154"/>
                  <a:pt x="1020" y="1139"/>
                  <a:pt x="1031" y="1120"/>
                </a:cubicBezTo>
                <a:cubicBezTo>
                  <a:pt x="1043" y="1099"/>
                  <a:pt x="1057" y="1079"/>
                  <a:pt x="1071" y="1060"/>
                </a:cubicBezTo>
                <a:cubicBezTo>
                  <a:pt x="1083" y="1044"/>
                  <a:pt x="1095" y="1032"/>
                  <a:pt x="1109" y="1018"/>
                </a:cubicBezTo>
                <a:cubicBezTo>
                  <a:pt x="1094" y="1026"/>
                  <a:pt x="1077" y="1034"/>
                  <a:pt x="1062" y="1043"/>
                </a:cubicBezTo>
                <a:cubicBezTo>
                  <a:pt x="1044" y="1054"/>
                  <a:pt x="1026" y="1066"/>
                  <a:pt x="1009" y="1079"/>
                </a:cubicBezTo>
                <a:cubicBezTo>
                  <a:pt x="959" y="1118"/>
                  <a:pt x="915" y="1163"/>
                  <a:pt x="871" y="1208"/>
                </a:cubicBezTo>
                <a:cubicBezTo>
                  <a:pt x="892" y="1224"/>
                  <a:pt x="911" y="1240"/>
                  <a:pt x="933" y="1254"/>
                </a:cubicBezTo>
                <a:cubicBezTo>
                  <a:pt x="963" y="1273"/>
                  <a:pt x="1006" y="1308"/>
                  <a:pt x="1042" y="1313"/>
                </a:cubicBezTo>
                <a:cubicBezTo>
                  <a:pt x="1067" y="1317"/>
                  <a:pt x="1047" y="1315"/>
                  <a:pt x="1047" y="128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05588" y="6262688"/>
            <a:ext cx="1014412" cy="358775"/>
          </a:xfrm>
          <a:custGeom>
            <a:avLst/>
            <a:gdLst>
              <a:gd name="T0" fmla="*/ 2147483647 w 2819"/>
              <a:gd name="T1" fmla="*/ 2147483647 h 996"/>
              <a:gd name="T2" fmla="*/ 2147483647 w 2819"/>
              <a:gd name="T3" fmla="*/ 2147483647 h 996"/>
              <a:gd name="T4" fmla="*/ 2147483647 w 2819"/>
              <a:gd name="T5" fmla="*/ 2147483647 h 996"/>
              <a:gd name="T6" fmla="*/ 2147483647 w 2819"/>
              <a:gd name="T7" fmla="*/ 2147483647 h 996"/>
              <a:gd name="T8" fmla="*/ 2147483647 w 2819"/>
              <a:gd name="T9" fmla="*/ 2147483647 h 996"/>
              <a:gd name="T10" fmla="*/ 2147483647 w 2819"/>
              <a:gd name="T11" fmla="*/ 2147483647 h 996"/>
              <a:gd name="T12" fmla="*/ 2147483647 w 2819"/>
              <a:gd name="T13" fmla="*/ 2147483647 h 996"/>
              <a:gd name="T14" fmla="*/ 2147483647 w 2819"/>
              <a:gd name="T15" fmla="*/ 2147483647 h 996"/>
              <a:gd name="T16" fmla="*/ 2147483647 w 2819"/>
              <a:gd name="T17" fmla="*/ 2147483647 h 996"/>
              <a:gd name="T18" fmla="*/ 2147483647 w 2819"/>
              <a:gd name="T19" fmla="*/ 2147483647 h 996"/>
              <a:gd name="T20" fmla="*/ 2147483647 w 2819"/>
              <a:gd name="T21" fmla="*/ 2147483647 h 996"/>
              <a:gd name="T22" fmla="*/ 2147483647 w 2819"/>
              <a:gd name="T23" fmla="*/ 2147483647 h 996"/>
              <a:gd name="T24" fmla="*/ 2147483647 w 2819"/>
              <a:gd name="T25" fmla="*/ 2147483647 h 996"/>
              <a:gd name="T26" fmla="*/ 2147483647 w 2819"/>
              <a:gd name="T27" fmla="*/ 2147483647 h 996"/>
              <a:gd name="T28" fmla="*/ 2147483647 w 2819"/>
              <a:gd name="T29" fmla="*/ 2147483647 h 996"/>
              <a:gd name="T30" fmla="*/ 2147483647 w 2819"/>
              <a:gd name="T31" fmla="*/ 2147483647 h 996"/>
              <a:gd name="T32" fmla="*/ 2147483647 w 2819"/>
              <a:gd name="T33" fmla="*/ 2147483647 h 996"/>
              <a:gd name="T34" fmla="*/ 2147483647 w 2819"/>
              <a:gd name="T35" fmla="*/ 2147483647 h 996"/>
              <a:gd name="T36" fmla="*/ 2147483647 w 2819"/>
              <a:gd name="T37" fmla="*/ 2147483647 h 996"/>
              <a:gd name="T38" fmla="*/ 2147483647 w 2819"/>
              <a:gd name="T39" fmla="*/ 2147483647 h 996"/>
              <a:gd name="T40" fmla="*/ 2147483647 w 2819"/>
              <a:gd name="T41" fmla="*/ 2147483647 h 996"/>
              <a:gd name="T42" fmla="*/ 2147483647 w 2819"/>
              <a:gd name="T43" fmla="*/ 2147483647 h 996"/>
              <a:gd name="T44" fmla="*/ 2147483647 w 2819"/>
              <a:gd name="T45" fmla="*/ 2147483647 h 996"/>
              <a:gd name="T46" fmla="*/ 2147483647 w 2819"/>
              <a:gd name="T47" fmla="*/ 2147483647 h 996"/>
              <a:gd name="T48" fmla="*/ 2147483647 w 2819"/>
              <a:gd name="T49" fmla="*/ 2147483647 h 996"/>
              <a:gd name="T50" fmla="*/ 2147483647 w 2819"/>
              <a:gd name="T51" fmla="*/ 2147483647 h 996"/>
              <a:gd name="T52" fmla="*/ 2147483647 w 2819"/>
              <a:gd name="T53" fmla="*/ 2147483647 h 996"/>
              <a:gd name="T54" fmla="*/ 2147483647 w 2819"/>
              <a:gd name="T55" fmla="*/ 2147483647 h 996"/>
              <a:gd name="T56" fmla="*/ 2147483647 w 2819"/>
              <a:gd name="T57" fmla="*/ 2147483647 h 996"/>
              <a:gd name="T58" fmla="*/ 2147483647 w 2819"/>
              <a:gd name="T59" fmla="*/ 2147483647 h 996"/>
              <a:gd name="T60" fmla="*/ 2147483647 w 2819"/>
              <a:gd name="T61" fmla="*/ 2147483647 h 996"/>
              <a:gd name="T62" fmla="*/ 2147483647 w 2819"/>
              <a:gd name="T63" fmla="*/ 2147483647 h 996"/>
              <a:gd name="T64" fmla="*/ 2147483647 w 2819"/>
              <a:gd name="T65" fmla="*/ 2147483647 h 996"/>
              <a:gd name="T66" fmla="*/ 2147483647 w 2819"/>
              <a:gd name="T67" fmla="*/ 2147483647 h 996"/>
              <a:gd name="T68" fmla="*/ 2147483647 w 2819"/>
              <a:gd name="T69" fmla="*/ 2147483647 h 996"/>
              <a:gd name="T70" fmla="*/ 2147483647 w 2819"/>
              <a:gd name="T71" fmla="*/ 2147483647 h 996"/>
              <a:gd name="T72" fmla="*/ 2147483647 w 2819"/>
              <a:gd name="T73" fmla="*/ 2147483647 h 996"/>
              <a:gd name="T74" fmla="*/ 2147483647 w 2819"/>
              <a:gd name="T75" fmla="*/ 2147483647 h 996"/>
              <a:gd name="T76" fmla="*/ 2147483647 w 2819"/>
              <a:gd name="T77" fmla="*/ 2147483647 h 996"/>
              <a:gd name="T78" fmla="*/ 2147483647 w 2819"/>
              <a:gd name="T79" fmla="*/ 2147483647 h 996"/>
              <a:gd name="T80" fmla="*/ 2147483647 w 2819"/>
              <a:gd name="T81" fmla="*/ 0 h 996"/>
              <a:gd name="T82" fmla="*/ 2147483647 w 2819"/>
              <a:gd name="T83" fmla="*/ 2147483647 h 996"/>
              <a:gd name="T84" fmla="*/ 2147483647 w 2819"/>
              <a:gd name="T85" fmla="*/ 2147483647 h 996"/>
              <a:gd name="T86" fmla="*/ 2147483647 w 2819"/>
              <a:gd name="T87" fmla="*/ 2147483647 h 996"/>
              <a:gd name="T88" fmla="*/ 2147483647 w 2819"/>
              <a:gd name="T89" fmla="*/ 2147483647 h 9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19"/>
              <a:gd name="T136" fmla="*/ 0 h 996"/>
              <a:gd name="T137" fmla="*/ 2819 w 2819"/>
              <a:gd name="T138" fmla="*/ 996 h 9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19" h="996" extrusionOk="0">
                <a:moveTo>
                  <a:pt x="495" y="91"/>
                </a:moveTo>
                <a:cubicBezTo>
                  <a:pt x="483" y="66"/>
                  <a:pt x="482" y="51"/>
                  <a:pt x="458" y="32"/>
                </a:cubicBezTo>
                <a:cubicBezTo>
                  <a:pt x="421" y="2"/>
                  <a:pt x="375" y="1"/>
                  <a:pt x="330" y="14"/>
                </a:cubicBezTo>
                <a:cubicBezTo>
                  <a:pt x="176" y="58"/>
                  <a:pt x="80" y="236"/>
                  <a:pt x="36" y="377"/>
                </a:cubicBezTo>
                <a:cubicBezTo>
                  <a:pt x="-12" y="531"/>
                  <a:pt x="-21" y="721"/>
                  <a:pt x="70" y="863"/>
                </a:cubicBezTo>
                <a:cubicBezTo>
                  <a:pt x="119" y="939"/>
                  <a:pt x="199" y="985"/>
                  <a:pt x="288" y="995"/>
                </a:cubicBezTo>
                <a:cubicBezTo>
                  <a:pt x="466" y="1015"/>
                  <a:pt x="644" y="889"/>
                  <a:pt x="738" y="749"/>
                </a:cubicBezTo>
                <a:cubicBezTo>
                  <a:pt x="794" y="667"/>
                  <a:pt x="830" y="571"/>
                  <a:pt x="834" y="472"/>
                </a:cubicBezTo>
                <a:cubicBezTo>
                  <a:pt x="838" y="354"/>
                  <a:pt x="777" y="263"/>
                  <a:pt x="671" y="215"/>
                </a:cubicBezTo>
                <a:cubicBezTo>
                  <a:pt x="633" y="198"/>
                  <a:pt x="567" y="185"/>
                  <a:pt x="527" y="205"/>
                </a:cubicBezTo>
                <a:cubicBezTo>
                  <a:pt x="511" y="213"/>
                  <a:pt x="506" y="215"/>
                  <a:pt x="501" y="226"/>
                </a:cubicBezTo>
              </a:path>
              <a:path w="2819" h="996" extrusionOk="0">
                <a:moveTo>
                  <a:pt x="1215" y="140"/>
                </a:moveTo>
                <a:cubicBezTo>
                  <a:pt x="1191" y="137"/>
                  <a:pt x="1180" y="133"/>
                  <a:pt x="1158" y="151"/>
                </a:cubicBezTo>
                <a:cubicBezTo>
                  <a:pt x="1116" y="184"/>
                  <a:pt x="1086" y="247"/>
                  <a:pt x="1067" y="295"/>
                </a:cubicBezTo>
                <a:cubicBezTo>
                  <a:pt x="1031" y="383"/>
                  <a:pt x="1014" y="475"/>
                  <a:pt x="1006" y="569"/>
                </a:cubicBezTo>
                <a:cubicBezTo>
                  <a:pt x="1000" y="644"/>
                  <a:pt x="999" y="730"/>
                  <a:pt x="1028" y="801"/>
                </a:cubicBezTo>
                <a:cubicBezTo>
                  <a:pt x="1058" y="875"/>
                  <a:pt x="1086" y="895"/>
                  <a:pt x="1148" y="939"/>
                </a:cubicBezTo>
              </a:path>
              <a:path w="2819" h="996" extrusionOk="0">
                <a:moveTo>
                  <a:pt x="1328" y="882"/>
                </a:moveTo>
                <a:cubicBezTo>
                  <a:pt x="1390" y="811"/>
                  <a:pt x="1390" y="757"/>
                  <a:pt x="1398" y="659"/>
                </a:cubicBezTo>
                <a:cubicBezTo>
                  <a:pt x="1403" y="603"/>
                  <a:pt x="1404" y="546"/>
                  <a:pt x="1407" y="490"/>
                </a:cubicBezTo>
                <a:cubicBezTo>
                  <a:pt x="1409" y="455"/>
                  <a:pt x="1409" y="417"/>
                  <a:pt x="1415" y="383"/>
                </a:cubicBezTo>
                <a:cubicBezTo>
                  <a:pt x="1417" y="370"/>
                  <a:pt x="1417" y="367"/>
                  <a:pt x="1421" y="360"/>
                </a:cubicBezTo>
                <a:cubicBezTo>
                  <a:pt x="1457" y="417"/>
                  <a:pt x="1486" y="479"/>
                  <a:pt x="1518" y="539"/>
                </a:cubicBezTo>
                <a:cubicBezTo>
                  <a:pt x="1554" y="608"/>
                  <a:pt x="1586" y="680"/>
                  <a:pt x="1628" y="745"/>
                </a:cubicBezTo>
                <a:cubicBezTo>
                  <a:pt x="1658" y="785"/>
                  <a:pt x="1665" y="799"/>
                  <a:pt x="1702" y="798"/>
                </a:cubicBezTo>
                <a:cubicBezTo>
                  <a:pt x="1738" y="682"/>
                  <a:pt x="1755" y="562"/>
                  <a:pt x="1779" y="443"/>
                </a:cubicBezTo>
                <a:cubicBezTo>
                  <a:pt x="1787" y="400"/>
                  <a:pt x="1799" y="359"/>
                  <a:pt x="1808" y="316"/>
                </a:cubicBezTo>
                <a:cubicBezTo>
                  <a:pt x="1812" y="297"/>
                  <a:pt x="1819" y="299"/>
                  <a:pt x="1823" y="290"/>
                </a:cubicBezTo>
              </a:path>
              <a:path w="2819" h="996" extrusionOk="0">
                <a:moveTo>
                  <a:pt x="2096" y="372"/>
                </a:moveTo>
                <a:cubicBezTo>
                  <a:pt x="2121" y="368"/>
                  <a:pt x="2132" y="356"/>
                  <a:pt x="2150" y="336"/>
                </a:cubicBezTo>
                <a:cubicBezTo>
                  <a:pt x="2184" y="297"/>
                  <a:pt x="2219" y="260"/>
                  <a:pt x="2256" y="224"/>
                </a:cubicBezTo>
                <a:cubicBezTo>
                  <a:pt x="2265" y="214"/>
                  <a:pt x="2268" y="210"/>
                  <a:pt x="2277" y="206"/>
                </a:cubicBezTo>
                <a:cubicBezTo>
                  <a:pt x="2279" y="227"/>
                  <a:pt x="2275" y="242"/>
                  <a:pt x="2268" y="263"/>
                </a:cubicBezTo>
                <a:cubicBezTo>
                  <a:pt x="2258" y="293"/>
                  <a:pt x="2248" y="323"/>
                  <a:pt x="2240" y="354"/>
                </a:cubicBezTo>
                <a:cubicBezTo>
                  <a:pt x="2216" y="441"/>
                  <a:pt x="2193" y="526"/>
                  <a:pt x="2161" y="610"/>
                </a:cubicBezTo>
                <a:cubicBezTo>
                  <a:pt x="2155" y="624"/>
                  <a:pt x="2150" y="638"/>
                  <a:pt x="2144" y="652"/>
                </a:cubicBezTo>
              </a:path>
              <a:path w="2819" h="996" extrusionOk="0">
                <a:moveTo>
                  <a:pt x="1987" y="744"/>
                </a:moveTo>
                <a:cubicBezTo>
                  <a:pt x="2070" y="743"/>
                  <a:pt x="2145" y="705"/>
                  <a:pt x="2231" y="709"/>
                </a:cubicBezTo>
                <a:cubicBezTo>
                  <a:pt x="2285" y="719"/>
                  <a:pt x="2302" y="722"/>
                  <a:pt x="2337" y="733"/>
                </a:cubicBezTo>
              </a:path>
              <a:path w="2819" h="996" extrusionOk="0">
                <a:moveTo>
                  <a:pt x="2545" y="44"/>
                </a:moveTo>
                <a:cubicBezTo>
                  <a:pt x="2535" y="27"/>
                  <a:pt x="2529" y="16"/>
                  <a:pt x="2522" y="0"/>
                </a:cubicBezTo>
                <a:cubicBezTo>
                  <a:pt x="2552" y="35"/>
                  <a:pt x="2578" y="69"/>
                  <a:pt x="2602" y="109"/>
                </a:cubicBezTo>
                <a:cubicBezTo>
                  <a:pt x="2660" y="204"/>
                  <a:pt x="2705" y="304"/>
                  <a:pt x="2745" y="408"/>
                </a:cubicBezTo>
                <a:cubicBezTo>
                  <a:pt x="2787" y="519"/>
                  <a:pt x="2811" y="632"/>
                  <a:pt x="2817" y="751"/>
                </a:cubicBezTo>
                <a:cubicBezTo>
                  <a:pt x="2822" y="839"/>
                  <a:pt x="2810" y="910"/>
                  <a:pt x="2787" y="99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62250" y="2351088"/>
            <a:ext cx="131763" cy="146050"/>
          </a:xfrm>
          <a:custGeom>
            <a:avLst/>
            <a:gdLst>
              <a:gd name="T0" fmla="*/ 2147483647 w 363"/>
              <a:gd name="T1" fmla="*/ 2147483647 h 407"/>
              <a:gd name="T2" fmla="*/ 2147483647 w 363"/>
              <a:gd name="T3" fmla="*/ 2147483647 h 407"/>
              <a:gd name="T4" fmla="*/ 2147483647 w 363"/>
              <a:gd name="T5" fmla="*/ 2147483647 h 407"/>
              <a:gd name="T6" fmla="*/ 0 w 363"/>
              <a:gd name="T7" fmla="*/ 2147483647 h 407"/>
              <a:gd name="T8" fmla="*/ 2147483647 w 363"/>
              <a:gd name="T9" fmla="*/ 2147483647 h 407"/>
              <a:gd name="T10" fmla="*/ 2147483647 w 363"/>
              <a:gd name="T11" fmla="*/ 2147483647 h 407"/>
              <a:gd name="T12" fmla="*/ 2147483647 w 363"/>
              <a:gd name="T13" fmla="*/ 2147483647 h 407"/>
              <a:gd name="T14" fmla="*/ 2147483647 w 363"/>
              <a:gd name="T15" fmla="*/ 2147483647 h 407"/>
              <a:gd name="T16" fmla="*/ 2147483647 w 363"/>
              <a:gd name="T17" fmla="*/ 2147483647 h 407"/>
              <a:gd name="T18" fmla="*/ 2147483647 w 363"/>
              <a:gd name="T19" fmla="*/ 2147483647 h 407"/>
              <a:gd name="T20" fmla="*/ 2147483647 w 363"/>
              <a:gd name="T21" fmla="*/ 2147483647 h 407"/>
              <a:gd name="T22" fmla="*/ 2147483647 w 363"/>
              <a:gd name="T23" fmla="*/ 2147483647 h 407"/>
              <a:gd name="T24" fmla="*/ 2147483647 w 363"/>
              <a:gd name="T25" fmla="*/ 2147483647 h 407"/>
              <a:gd name="T26" fmla="*/ 2147483647 w 363"/>
              <a:gd name="T27" fmla="*/ 0 h 40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3"/>
              <a:gd name="T43" fmla="*/ 0 h 407"/>
              <a:gd name="T44" fmla="*/ 363 w 363"/>
              <a:gd name="T45" fmla="*/ 407 h 40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3" h="407" extrusionOk="0">
                <a:moveTo>
                  <a:pt x="16" y="327"/>
                </a:moveTo>
                <a:cubicBezTo>
                  <a:pt x="10" y="339"/>
                  <a:pt x="7" y="347"/>
                  <a:pt x="3" y="358"/>
                </a:cubicBezTo>
                <a:cubicBezTo>
                  <a:pt x="3" y="341"/>
                  <a:pt x="2" y="324"/>
                  <a:pt x="2" y="307"/>
                </a:cubicBezTo>
                <a:cubicBezTo>
                  <a:pt x="2" y="277"/>
                  <a:pt x="0" y="246"/>
                  <a:pt x="0" y="216"/>
                </a:cubicBezTo>
                <a:cubicBezTo>
                  <a:pt x="0" y="183"/>
                  <a:pt x="-1" y="151"/>
                  <a:pt x="2" y="118"/>
                </a:cubicBezTo>
                <a:cubicBezTo>
                  <a:pt x="4" y="97"/>
                  <a:pt x="7" y="84"/>
                  <a:pt x="15" y="66"/>
                </a:cubicBezTo>
                <a:cubicBezTo>
                  <a:pt x="41" y="80"/>
                  <a:pt x="54" y="99"/>
                  <a:pt x="71" y="124"/>
                </a:cubicBezTo>
                <a:cubicBezTo>
                  <a:pt x="100" y="166"/>
                  <a:pt x="123" y="212"/>
                  <a:pt x="148" y="256"/>
                </a:cubicBezTo>
                <a:cubicBezTo>
                  <a:pt x="170" y="296"/>
                  <a:pt x="193" y="335"/>
                  <a:pt x="224" y="369"/>
                </a:cubicBezTo>
                <a:cubicBezTo>
                  <a:pt x="240" y="386"/>
                  <a:pt x="265" y="417"/>
                  <a:pt x="289" y="398"/>
                </a:cubicBezTo>
                <a:cubicBezTo>
                  <a:pt x="306" y="384"/>
                  <a:pt x="310" y="332"/>
                  <a:pt x="314" y="314"/>
                </a:cubicBezTo>
                <a:cubicBezTo>
                  <a:pt x="326" y="258"/>
                  <a:pt x="333" y="201"/>
                  <a:pt x="341" y="144"/>
                </a:cubicBezTo>
                <a:cubicBezTo>
                  <a:pt x="346" y="106"/>
                  <a:pt x="357" y="62"/>
                  <a:pt x="358" y="25"/>
                </a:cubicBezTo>
                <a:cubicBezTo>
                  <a:pt x="355" y="11"/>
                  <a:pt x="354" y="7"/>
                  <a:pt x="362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9275" y="3287713"/>
            <a:ext cx="3222625" cy="2139950"/>
          </a:xfrm>
          <a:custGeom>
            <a:avLst/>
            <a:gdLst>
              <a:gd name="T0" fmla="*/ 2147483647 w 8955"/>
              <a:gd name="T1" fmla="*/ 2147483647 h 5946"/>
              <a:gd name="T2" fmla="*/ 2147483647 w 8955"/>
              <a:gd name="T3" fmla="*/ 2147483647 h 5946"/>
              <a:gd name="T4" fmla="*/ 2147483647 w 8955"/>
              <a:gd name="T5" fmla="*/ 2147483647 h 5946"/>
              <a:gd name="T6" fmla="*/ 2147483647 w 8955"/>
              <a:gd name="T7" fmla="*/ 2147483647 h 5946"/>
              <a:gd name="T8" fmla="*/ 2147483647 w 8955"/>
              <a:gd name="T9" fmla="*/ 2147483647 h 5946"/>
              <a:gd name="T10" fmla="*/ 2147483647 w 8955"/>
              <a:gd name="T11" fmla="*/ 2147483647 h 5946"/>
              <a:gd name="T12" fmla="*/ 2147483647 w 8955"/>
              <a:gd name="T13" fmla="*/ 2147483647 h 5946"/>
              <a:gd name="T14" fmla="*/ 2147483647 w 8955"/>
              <a:gd name="T15" fmla="*/ 2147483647 h 5946"/>
              <a:gd name="T16" fmla="*/ 2147483647 w 8955"/>
              <a:gd name="T17" fmla="*/ 2147483647 h 5946"/>
              <a:gd name="T18" fmla="*/ 2147483647 w 8955"/>
              <a:gd name="T19" fmla="*/ 2147483647 h 5946"/>
              <a:gd name="T20" fmla="*/ 2147483647 w 8955"/>
              <a:gd name="T21" fmla="*/ 2147483647 h 5946"/>
              <a:gd name="T22" fmla="*/ 2147483647 w 8955"/>
              <a:gd name="T23" fmla="*/ 2147483647 h 5946"/>
              <a:gd name="T24" fmla="*/ 2147483647 w 8955"/>
              <a:gd name="T25" fmla="*/ 2147483647 h 5946"/>
              <a:gd name="T26" fmla="*/ 2147483647 w 8955"/>
              <a:gd name="T27" fmla="*/ 2147483647 h 5946"/>
              <a:gd name="T28" fmla="*/ 2147483647 w 8955"/>
              <a:gd name="T29" fmla="*/ 2147483647 h 5946"/>
              <a:gd name="T30" fmla="*/ 2147483647 w 8955"/>
              <a:gd name="T31" fmla="*/ 2147483647 h 5946"/>
              <a:gd name="T32" fmla="*/ 2147483647 w 8955"/>
              <a:gd name="T33" fmla="*/ 2147483647 h 5946"/>
              <a:gd name="T34" fmla="*/ 2147483647 w 8955"/>
              <a:gd name="T35" fmla="*/ 2147483647 h 5946"/>
              <a:gd name="T36" fmla="*/ 2147483647 w 8955"/>
              <a:gd name="T37" fmla="*/ 2147483647 h 5946"/>
              <a:gd name="T38" fmla="*/ 2147483647 w 8955"/>
              <a:gd name="T39" fmla="*/ 2147483647 h 5946"/>
              <a:gd name="T40" fmla="*/ 2147483647 w 8955"/>
              <a:gd name="T41" fmla="*/ 2147483647 h 5946"/>
              <a:gd name="T42" fmla="*/ 2147483647 w 8955"/>
              <a:gd name="T43" fmla="*/ 2147483647 h 5946"/>
              <a:gd name="T44" fmla="*/ 2147483647 w 8955"/>
              <a:gd name="T45" fmla="*/ 2147483647 h 5946"/>
              <a:gd name="T46" fmla="*/ 2147483647 w 8955"/>
              <a:gd name="T47" fmla="*/ 2147483647 h 5946"/>
              <a:gd name="T48" fmla="*/ 2147483647 w 8955"/>
              <a:gd name="T49" fmla="*/ 2147483647 h 5946"/>
              <a:gd name="T50" fmla="*/ 2147483647 w 8955"/>
              <a:gd name="T51" fmla="*/ 2147483647 h 5946"/>
              <a:gd name="T52" fmla="*/ 2147483647 w 8955"/>
              <a:gd name="T53" fmla="*/ 2147483647 h 5946"/>
              <a:gd name="T54" fmla="*/ 2147483647 w 8955"/>
              <a:gd name="T55" fmla="*/ 2147483647 h 5946"/>
              <a:gd name="T56" fmla="*/ 2147483647 w 8955"/>
              <a:gd name="T57" fmla="*/ 2147483647 h 5946"/>
              <a:gd name="T58" fmla="*/ 2147483647 w 8955"/>
              <a:gd name="T59" fmla="*/ 2147483647 h 5946"/>
              <a:gd name="T60" fmla="*/ 2147483647 w 8955"/>
              <a:gd name="T61" fmla="*/ 2147483647 h 5946"/>
              <a:gd name="T62" fmla="*/ 2147483647 w 8955"/>
              <a:gd name="T63" fmla="*/ 2147483647 h 5946"/>
              <a:gd name="T64" fmla="*/ 2147483647 w 8955"/>
              <a:gd name="T65" fmla="*/ 2147483647 h 5946"/>
              <a:gd name="T66" fmla="*/ 2147483647 w 8955"/>
              <a:gd name="T67" fmla="*/ 2147483647 h 5946"/>
              <a:gd name="T68" fmla="*/ 2147483647 w 8955"/>
              <a:gd name="T69" fmla="*/ 2147483647 h 5946"/>
              <a:gd name="T70" fmla="*/ 2147483647 w 8955"/>
              <a:gd name="T71" fmla="*/ 2147483647 h 5946"/>
              <a:gd name="T72" fmla="*/ 2147483647 w 8955"/>
              <a:gd name="T73" fmla="*/ 2147483647 h 5946"/>
              <a:gd name="T74" fmla="*/ 2147483647 w 8955"/>
              <a:gd name="T75" fmla="*/ 2147483647 h 5946"/>
              <a:gd name="T76" fmla="*/ 2147483647 w 8955"/>
              <a:gd name="T77" fmla="*/ 2147483647 h 5946"/>
              <a:gd name="T78" fmla="*/ 2147483647 w 8955"/>
              <a:gd name="T79" fmla="*/ 2147483647 h 5946"/>
              <a:gd name="T80" fmla="*/ 2147483647 w 8955"/>
              <a:gd name="T81" fmla="*/ 2147483647 h 5946"/>
              <a:gd name="T82" fmla="*/ 2147483647 w 8955"/>
              <a:gd name="T83" fmla="*/ 2147483647 h 5946"/>
              <a:gd name="T84" fmla="*/ 2147483647 w 8955"/>
              <a:gd name="T85" fmla="*/ 2147483647 h 5946"/>
              <a:gd name="T86" fmla="*/ 2147483647 w 8955"/>
              <a:gd name="T87" fmla="*/ 2147483647 h 5946"/>
              <a:gd name="T88" fmla="*/ 2147483647 w 8955"/>
              <a:gd name="T89" fmla="*/ 2147483647 h 5946"/>
              <a:gd name="T90" fmla="*/ 2147483647 w 8955"/>
              <a:gd name="T91" fmla="*/ 2147483647 h 5946"/>
              <a:gd name="T92" fmla="*/ 2147483647 w 8955"/>
              <a:gd name="T93" fmla="*/ 0 h 5946"/>
              <a:gd name="T94" fmla="*/ 2147483647 w 8955"/>
              <a:gd name="T95" fmla="*/ 2147483647 h 5946"/>
              <a:gd name="T96" fmla="*/ 2147483647 w 8955"/>
              <a:gd name="T97" fmla="*/ 2147483647 h 5946"/>
              <a:gd name="T98" fmla="*/ 2147483647 w 8955"/>
              <a:gd name="T99" fmla="*/ 2147483647 h 5946"/>
              <a:gd name="T100" fmla="*/ 2147483647 w 8955"/>
              <a:gd name="T101" fmla="*/ 2147483647 h 5946"/>
              <a:gd name="T102" fmla="*/ 2147483647 w 8955"/>
              <a:gd name="T103" fmla="*/ 2147483647 h 5946"/>
              <a:gd name="T104" fmla="*/ 2147483647 w 8955"/>
              <a:gd name="T105" fmla="*/ 2147483647 h 594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55"/>
              <a:gd name="T160" fmla="*/ 0 h 5946"/>
              <a:gd name="T161" fmla="*/ 8955 w 8955"/>
              <a:gd name="T162" fmla="*/ 5946 h 594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55" h="5946" extrusionOk="0">
                <a:moveTo>
                  <a:pt x="2134" y="2503"/>
                </a:moveTo>
                <a:cubicBezTo>
                  <a:pt x="2110" y="2495"/>
                  <a:pt x="2092" y="2474"/>
                  <a:pt x="2066" y="2471"/>
                </a:cubicBezTo>
                <a:cubicBezTo>
                  <a:pt x="2033" y="2468"/>
                  <a:pt x="1991" y="2476"/>
                  <a:pt x="1960" y="2486"/>
                </a:cubicBezTo>
                <a:cubicBezTo>
                  <a:pt x="1882" y="2512"/>
                  <a:pt x="1802" y="2559"/>
                  <a:pt x="1738" y="2610"/>
                </a:cubicBezTo>
                <a:cubicBezTo>
                  <a:pt x="1620" y="2704"/>
                  <a:pt x="1516" y="2816"/>
                  <a:pt x="1430" y="2940"/>
                </a:cubicBezTo>
                <a:cubicBezTo>
                  <a:pt x="1251" y="3197"/>
                  <a:pt x="1101" y="3534"/>
                  <a:pt x="1190" y="3850"/>
                </a:cubicBezTo>
                <a:cubicBezTo>
                  <a:pt x="1295" y="4221"/>
                  <a:pt x="1681" y="4448"/>
                  <a:pt x="2052" y="4445"/>
                </a:cubicBezTo>
                <a:cubicBezTo>
                  <a:pt x="2699" y="4440"/>
                  <a:pt x="3158" y="3830"/>
                  <a:pt x="3131" y="3216"/>
                </a:cubicBezTo>
                <a:cubicBezTo>
                  <a:pt x="3115" y="2855"/>
                  <a:pt x="2941" y="2485"/>
                  <a:pt x="2583" y="2359"/>
                </a:cubicBezTo>
                <a:cubicBezTo>
                  <a:pt x="2417" y="2300"/>
                  <a:pt x="2215" y="2301"/>
                  <a:pt x="2047" y="2352"/>
                </a:cubicBezTo>
                <a:cubicBezTo>
                  <a:pt x="1966" y="2376"/>
                  <a:pt x="1750" y="2449"/>
                  <a:pt x="1724" y="2550"/>
                </a:cubicBezTo>
                <a:cubicBezTo>
                  <a:pt x="1714" y="2597"/>
                  <a:pt x="1709" y="2612"/>
                  <a:pt x="1732" y="2639"/>
                </a:cubicBezTo>
              </a:path>
              <a:path w="8955" h="5946" extrusionOk="0">
                <a:moveTo>
                  <a:pt x="3880" y="2179"/>
                </a:moveTo>
                <a:cubicBezTo>
                  <a:pt x="3911" y="2235"/>
                  <a:pt x="3964" y="2180"/>
                  <a:pt x="3860" y="2297"/>
                </a:cubicBezTo>
                <a:cubicBezTo>
                  <a:pt x="3727" y="2446"/>
                  <a:pt x="3588" y="2586"/>
                  <a:pt x="3460" y="2740"/>
                </a:cubicBezTo>
                <a:cubicBezTo>
                  <a:pt x="3244" y="2999"/>
                  <a:pt x="3000" y="3296"/>
                  <a:pt x="2959" y="3644"/>
                </a:cubicBezTo>
                <a:cubicBezTo>
                  <a:pt x="2937" y="3830"/>
                  <a:pt x="3020" y="3994"/>
                  <a:pt x="3157" y="4114"/>
                </a:cubicBezTo>
                <a:cubicBezTo>
                  <a:pt x="3270" y="4213"/>
                  <a:pt x="3414" y="4261"/>
                  <a:pt x="3556" y="4298"/>
                </a:cubicBezTo>
              </a:path>
              <a:path w="8955" h="5946" extrusionOk="0">
                <a:moveTo>
                  <a:pt x="3925" y="4089"/>
                </a:moveTo>
                <a:cubicBezTo>
                  <a:pt x="3928" y="4005"/>
                  <a:pt x="3930" y="3920"/>
                  <a:pt x="3942" y="3836"/>
                </a:cubicBezTo>
                <a:cubicBezTo>
                  <a:pt x="3972" y="3619"/>
                  <a:pt x="4020" y="3257"/>
                  <a:pt x="4165" y="3082"/>
                </a:cubicBezTo>
                <a:cubicBezTo>
                  <a:pt x="4173" y="3082"/>
                  <a:pt x="4180" y="3081"/>
                  <a:pt x="4188" y="3081"/>
                </a:cubicBezTo>
                <a:cubicBezTo>
                  <a:pt x="4228" y="3160"/>
                  <a:pt x="4256" y="3236"/>
                  <a:pt x="4283" y="3324"/>
                </a:cubicBezTo>
                <a:cubicBezTo>
                  <a:pt x="4334" y="3493"/>
                  <a:pt x="4384" y="3673"/>
                  <a:pt x="4475" y="3825"/>
                </a:cubicBezTo>
                <a:cubicBezTo>
                  <a:pt x="4528" y="3914"/>
                  <a:pt x="4623" y="4009"/>
                  <a:pt x="4731" y="3946"/>
                </a:cubicBezTo>
                <a:cubicBezTo>
                  <a:pt x="4837" y="3884"/>
                  <a:pt x="4884" y="3742"/>
                  <a:pt x="4918" y="3633"/>
                </a:cubicBezTo>
                <a:cubicBezTo>
                  <a:pt x="4995" y="3384"/>
                  <a:pt x="5014" y="3110"/>
                  <a:pt x="4987" y="2852"/>
                </a:cubicBezTo>
                <a:cubicBezTo>
                  <a:pt x="4976" y="2747"/>
                  <a:pt x="4954" y="2638"/>
                  <a:pt x="4918" y="2538"/>
                </a:cubicBezTo>
                <a:cubicBezTo>
                  <a:pt x="4895" y="2475"/>
                  <a:pt x="4887" y="2433"/>
                  <a:pt x="4882" y="2368"/>
                </a:cubicBezTo>
              </a:path>
              <a:path w="8955" h="5946" extrusionOk="0">
                <a:moveTo>
                  <a:pt x="5148" y="2072"/>
                </a:moveTo>
                <a:cubicBezTo>
                  <a:pt x="5195" y="2057"/>
                  <a:pt x="5243" y="2037"/>
                  <a:pt x="5290" y="2023"/>
                </a:cubicBezTo>
                <a:cubicBezTo>
                  <a:pt x="5350" y="2005"/>
                  <a:pt x="5411" y="1987"/>
                  <a:pt x="5474" y="1981"/>
                </a:cubicBezTo>
                <a:cubicBezTo>
                  <a:pt x="5515" y="1977"/>
                  <a:pt x="5567" y="1977"/>
                  <a:pt x="5574" y="2028"/>
                </a:cubicBezTo>
                <a:cubicBezTo>
                  <a:pt x="5582" y="2086"/>
                  <a:pt x="5536" y="2147"/>
                  <a:pt x="5507" y="2192"/>
                </a:cubicBezTo>
                <a:cubicBezTo>
                  <a:pt x="5455" y="2274"/>
                  <a:pt x="5361" y="2364"/>
                  <a:pt x="5376" y="2471"/>
                </a:cubicBezTo>
                <a:cubicBezTo>
                  <a:pt x="5389" y="2562"/>
                  <a:pt x="5489" y="2637"/>
                  <a:pt x="5576" y="2646"/>
                </a:cubicBezTo>
                <a:cubicBezTo>
                  <a:pt x="5654" y="2654"/>
                  <a:pt x="5712" y="2600"/>
                  <a:pt x="5769" y="2557"/>
                </a:cubicBezTo>
              </a:path>
              <a:path w="8955" h="5946" extrusionOk="0">
                <a:moveTo>
                  <a:pt x="6244" y="1674"/>
                </a:moveTo>
                <a:cubicBezTo>
                  <a:pt x="6249" y="1697"/>
                  <a:pt x="6228" y="1664"/>
                  <a:pt x="6245" y="1680"/>
                </a:cubicBezTo>
                <a:cubicBezTo>
                  <a:pt x="6569" y="1999"/>
                  <a:pt x="6740" y="2431"/>
                  <a:pt x="6744" y="2885"/>
                </a:cubicBezTo>
                <a:cubicBezTo>
                  <a:pt x="6746" y="3075"/>
                  <a:pt x="6707" y="3256"/>
                  <a:pt x="6652" y="3437"/>
                </a:cubicBezTo>
                <a:cubicBezTo>
                  <a:pt x="6591" y="3636"/>
                  <a:pt x="6505" y="3849"/>
                  <a:pt x="6389" y="4024"/>
                </a:cubicBezTo>
                <a:cubicBezTo>
                  <a:pt x="6362" y="4055"/>
                  <a:pt x="6355" y="4060"/>
                  <a:pt x="6347" y="4084"/>
                </a:cubicBezTo>
                <a:cubicBezTo>
                  <a:pt x="6358" y="4020"/>
                  <a:pt x="6385" y="3945"/>
                  <a:pt x="6414" y="3876"/>
                </a:cubicBezTo>
              </a:path>
              <a:path w="8955" h="5946" extrusionOk="0">
                <a:moveTo>
                  <a:pt x="7037" y="2302"/>
                </a:moveTo>
                <a:cubicBezTo>
                  <a:pt x="7147" y="1761"/>
                  <a:pt x="7246" y="1250"/>
                  <a:pt x="6854" y="786"/>
                </a:cubicBezTo>
                <a:cubicBezTo>
                  <a:pt x="6324" y="160"/>
                  <a:pt x="5331" y="7"/>
                  <a:pt x="4562" y="0"/>
                </a:cubicBezTo>
                <a:cubicBezTo>
                  <a:pt x="3230" y="-11"/>
                  <a:pt x="1753" y="428"/>
                  <a:pt x="774" y="1360"/>
                </a:cubicBezTo>
                <a:cubicBezTo>
                  <a:pt x="86" y="2015"/>
                  <a:pt x="-196" y="2940"/>
                  <a:pt x="146" y="3845"/>
                </a:cubicBezTo>
                <a:cubicBezTo>
                  <a:pt x="640" y="5153"/>
                  <a:pt x="2036" y="5793"/>
                  <a:pt x="3343" y="5920"/>
                </a:cubicBezTo>
                <a:cubicBezTo>
                  <a:pt x="4881" y="6070"/>
                  <a:pt x="6672" y="5679"/>
                  <a:pt x="7904" y="4714"/>
                </a:cubicBezTo>
                <a:cubicBezTo>
                  <a:pt x="8700" y="4090"/>
                  <a:pt x="9202" y="3074"/>
                  <a:pt x="8813" y="2079"/>
                </a:cubicBezTo>
                <a:cubicBezTo>
                  <a:pt x="8273" y="701"/>
                  <a:pt x="6733" y="299"/>
                  <a:pt x="5410" y="30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27625" y="1187450"/>
            <a:ext cx="973138" cy="550863"/>
          </a:xfrm>
          <a:custGeom>
            <a:avLst/>
            <a:gdLst>
              <a:gd name="T0" fmla="*/ 2147483647 w 2706"/>
              <a:gd name="T1" fmla="*/ 2147483647 h 1530"/>
              <a:gd name="T2" fmla="*/ 2147483647 w 2706"/>
              <a:gd name="T3" fmla="*/ 2147483647 h 1530"/>
              <a:gd name="T4" fmla="*/ 2147483647 w 2706"/>
              <a:gd name="T5" fmla="*/ 2147483647 h 1530"/>
              <a:gd name="T6" fmla="*/ 2147483647 w 2706"/>
              <a:gd name="T7" fmla="*/ 2147483647 h 1530"/>
              <a:gd name="T8" fmla="*/ 2147483647 w 2706"/>
              <a:gd name="T9" fmla="*/ 2147483647 h 1530"/>
              <a:gd name="T10" fmla="*/ 2147483647 w 2706"/>
              <a:gd name="T11" fmla="*/ 2147483647 h 1530"/>
              <a:gd name="T12" fmla="*/ 2147483647 w 2706"/>
              <a:gd name="T13" fmla="*/ 2147483647 h 1530"/>
              <a:gd name="T14" fmla="*/ 2147483647 w 2706"/>
              <a:gd name="T15" fmla="*/ 2147483647 h 1530"/>
              <a:gd name="T16" fmla="*/ 2147483647 w 2706"/>
              <a:gd name="T17" fmla="*/ 2147483647 h 1530"/>
              <a:gd name="T18" fmla="*/ 2147483647 w 2706"/>
              <a:gd name="T19" fmla="*/ 2147483647 h 1530"/>
              <a:gd name="T20" fmla="*/ 2147483647 w 2706"/>
              <a:gd name="T21" fmla="*/ 2147483647 h 1530"/>
              <a:gd name="T22" fmla="*/ 2147483647 w 2706"/>
              <a:gd name="T23" fmla="*/ 2147483647 h 1530"/>
              <a:gd name="T24" fmla="*/ 2147483647 w 2706"/>
              <a:gd name="T25" fmla="*/ 2147483647 h 1530"/>
              <a:gd name="T26" fmla="*/ 2147483647 w 2706"/>
              <a:gd name="T27" fmla="*/ 2147483647 h 1530"/>
              <a:gd name="T28" fmla="*/ 2147483647 w 2706"/>
              <a:gd name="T29" fmla="*/ 2147483647 h 1530"/>
              <a:gd name="T30" fmla="*/ 2147483647 w 2706"/>
              <a:gd name="T31" fmla="*/ 2147483647 h 1530"/>
              <a:gd name="T32" fmla="*/ 2147483647 w 2706"/>
              <a:gd name="T33" fmla="*/ 2147483647 h 1530"/>
              <a:gd name="T34" fmla="*/ 2147483647 w 2706"/>
              <a:gd name="T35" fmla="*/ 2147483647 h 1530"/>
              <a:gd name="T36" fmla="*/ 2147483647 w 2706"/>
              <a:gd name="T37" fmla="*/ 2147483647 h 1530"/>
              <a:gd name="T38" fmla="*/ 2147483647 w 2706"/>
              <a:gd name="T39" fmla="*/ 2147483647 h 1530"/>
              <a:gd name="T40" fmla="*/ 0 w 2706"/>
              <a:gd name="T41" fmla="*/ 2147483647 h 1530"/>
              <a:gd name="T42" fmla="*/ 2147483647 w 2706"/>
              <a:gd name="T43" fmla="*/ 2147483647 h 1530"/>
              <a:gd name="T44" fmla="*/ 2147483647 w 2706"/>
              <a:gd name="T45" fmla="*/ 2147483647 h 1530"/>
              <a:gd name="T46" fmla="*/ 2147483647 w 2706"/>
              <a:gd name="T47" fmla="*/ 2147483647 h 1530"/>
              <a:gd name="T48" fmla="*/ 2147483647 w 2706"/>
              <a:gd name="T49" fmla="*/ 2147483647 h 1530"/>
              <a:gd name="T50" fmla="*/ 2147483647 w 2706"/>
              <a:gd name="T51" fmla="*/ 2147483647 h 1530"/>
              <a:gd name="T52" fmla="*/ 2147483647 w 2706"/>
              <a:gd name="T53" fmla="*/ 2147483647 h 1530"/>
              <a:gd name="T54" fmla="*/ 2147483647 w 2706"/>
              <a:gd name="T55" fmla="*/ 2147483647 h 1530"/>
              <a:gd name="T56" fmla="*/ 2147483647 w 2706"/>
              <a:gd name="T57" fmla="*/ 2147483647 h 1530"/>
              <a:gd name="T58" fmla="*/ 2147483647 w 2706"/>
              <a:gd name="T59" fmla="*/ 2147483647 h 1530"/>
              <a:gd name="T60" fmla="*/ 2147483647 w 2706"/>
              <a:gd name="T61" fmla="*/ 2147483647 h 1530"/>
              <a:gd name="T62" fmla="*/ 2147483647 w 2706"/>
              <a:gd name="T63" fmla="*/ 2147483647 h 1530"/>
              <a:gd name="T64" fmla="*/ 2147483647 w 2706"/>
              <a:gd name="T65" fmla="*/ 2147483647 h 15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6"/>
              <a:gd name="T100" fmla="*/ 0 h 1530"/>
              <a:gd name="T101" fmla="*/ 2706 w 2706"/>
              <a:gd name="T102" fmla="*/ 1530 h 15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6" h="1530" extrusionOk="0">
                <a:moveTo>
                  <a:pt x="2591" y="614"/>
                </a:moveTo>
                <a:cubicBezTo>
                  <a:pt x="2586" y="635"/>
                  <a:pt x="2580" y="649"/>
                  <a:pt x="2572" y="668"/>
                </a:cubicBezTo>
                <a:cubicBezTo>
                  <a:pt x="2563" y="689"/>
                  <a:pt x="2546" y="722"/>
                  <a:pt x="2549" y="746"/>
                </a:cubicBezTo>
                <a:cubicBezTo>
                  <a:pt x="2553" y="781"/>
                  <a:pt x="2595" y="789"/>
                  <a:pt x="2624" y="782"/>
                </a:cubicBezTo>
                <a:cubicBezTo>
                  <a:pt x="2645" y="777"/>
                  <a:pt x="2682" y="762"/>
                  <a:pt x="2691" y="740"/>
                </a:cubicBezTo>
                <a:cubicBezTo>
                  <a:pt x="2701" y="716"/>
                  <a:pt x="2678" y="702"/>
                  <a:pt x="2661" y="694"/>
                </a:cubicBezTo>
                <a:cubicBezTo>
                  <a:pt x="2642" y="684"/>
                  <a:pt x="2622" y="680"/>
                  <a:pt x="2600" y="679"/>
                </a:cubicBezTo>
                <a:cubicBezTo>
                  <a:pt x="2578" y="678"/>
                  <a:pt x="2580" y="677"/>
                  <a:pt x="2563" y="691"/>
                </a:cubicBezTo>
              </a:path>
              <a:path w="2706" h="1530" extrusionOk="0">
                <a:moveTo>
                  <a:pt x="2628" y="941"/>
                </a:moveTo>
                <a:cubicBezTo>
                  <a:pt x="2627" y="974"/>
                  <a:pt x="2624" y="975"/>
                  <a:pt x="2608" y="1002"/>
                </a:cubicBezTo>
                <a:cubicBezTo>
                  <a:pt x="2595" y="1024"/>
                  <a:pt x="2572" y="1046"/>
                  <a:pt x="2561" y="1065"/>
                </a:cubicBezTo>
                <a:cubicBezTo>
                  <a:pt x="2561" y="1069"/>
                  <a:pt x="2560" y="1072"/>
                  <a:pt x="2560" y="1076"/>
                </a:cubicBezTo>
                <a:cubicBezTo>
                  <a:pt x="2585" y="1061"/>
                  <a:pt x="2605" y="1040"/>
                  <a:pt x="2628" y="1020"/>
                </a:cubicBezTo>
                <a:cubicBezTo>
                  <a:pt x="2655" y="996"/>
                  <a:pt x="2683" y="975"/>
                  <a:pt x="2701" y="943"/>
                </a:cubicBezTo>
                <a:cubicBezTo>
                  <a:pt x="2702" y="940"/>
                  <a:pt x="2704" y="936"/>
                  <a:pt x="2705" y="933"/>
                </a:cubicBezTo>
                <a:cubicBezTo>
                  <a:pt x="2684" y="935"/>
                  <a:pt x="2675" y="946"/>
                  <a:pt x="2660" y="961"/>
                </a:cubicBezTo>
                <a:cubicBezTo>
                  <a:pt x="2646" y="975"/>
                  <a:pt x="2630" y="997"/>
                  <a:pt x="2632" y="1017"/>
                </a:cubicBezTo>
                <a:cubicBezTo>
                  <a:pt x="2634" y="1039"/>
                  <a:pt x="2624" y="1023"/>
                  <a:pt x="2606" y="1016"/>
                </a:cubicBezTo>
              </a:path>
              <a:path w="2706" h="1530" extrusionOk="0">
                <a:moveTo>
                  <a:pt x="293" y="552"/>
                </a:moveTo>
                <a:cubicBezTo>
                  <a:pt x="281" y="572"/>
                  <a:pt x="274" y="571"/>
                  <a:pt x="264" y="592"/>
                </a:cubicBezTo>
                <a:cubicBezTo>
                  <a:pt x="163" y="806"/>
                  <a:pt x="-14" y="1147"/>
                  <a:pt x="0" y="1386"/>
                </a:cubicBezTo>
                <a:cubicBezTo>
                  <a:pt x="7" y="1509"/>
                  <a:pt x="110" y="1517"/>
                  <a:pt x="213" y="1527"/>
                </a:cubicBezTo>
                <a:cubicBezTo>
                  <a:pt x="541" y="1558"/>
                  <a:pt x="891" y="1499"/>
                  <a:pt x="1219" y="1482"/>
                </a:cubicBezTo>
                <a:cubicBezTo>
                  <a:pt x="1608" y="1462"/>
                  <a:pt x="2027" y="1385"/>
                  <a:pt x="2416" y="1416"/>
                </a:cubicBezTo>
                <a:cubicBezTo>
                  <a:pt x="2442" y="1418"/>
                  <a:pt x="2500" y="1446"/>
                  <a:pt x="2523" y="1440"/>
                </a:cubicBezTo>
                <a:cubicBezTo>
                  <a:pt x="2551" y="1433"/>
                  <a:pt x="2551" y="1420"/>
                  <a:pt x="2569" y="1399"/>
                </a:cubicBezTo>
                <a:cubicBezTo>
                  <a:pt x="2606" y="1356"/>
                  <a:pt x="2618" y="1282"/>
                  <a:pt x="2632" y="1230"/>
                </a:cubicBezTo>
                <a:cubicBezTo>
                  <a:pt x="2704" y="968"/>
                  <a:pt x="2704" y="645"/>
                  <a:pt x="2640" y="382"/>
                </a:cubicBezTo>
                <a:cubicBezTo>
                  <a:pt x="2601" y="221"/>
                  <a:pt x="2520" y="98"/>
                  <a:pt x="2354" y="55"/>
                </a:cubicBezTo>
                <a:cubicBezTo>
                  <a:pt x="2164" y="6"/>
                  <a:pt x="1953" y="8"/>
                  <a:pt x="1758" y="2"/>
                </a:cubicBezTo>
                <a:cubicBezTo>
                  <a:pt x="1374" y="-9"/>
                  <a:pt x="789" y="-53"/>
                  <a:pt x="425" y="98"/>
                </a:cubicBezTo>
                <a:cubicBezTo>
                  <a:pt x="373" y="120"/>
                  <a:pt x="392" y="112"/>
                  <a:pt x="379" y="159"/>
                </a:cubicBezTo>
                <a:cubicBezTo>
                  <a:pt x="294" y="464"/>
                  <a:pt x="304" y="738"/>
                  <a:pt x="108" y="10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40488" y="1411288"/>
            <a:ext cx="2419350" cy="1606550"/>
          </a:xfrm>
          <a:custGeom>
            <a:avLst/>
            <a:gdLst>
              <a:gd name="T0" fmla="*/ 2147483647 w 6721"/>
              <a:gd name="T1" fmla="*/ 2147483647 h 4460"/>
              <a:gd name="T2" fmla="*/ 2147483647 w 6721"/>
              <a:gd name="T3" fmla="*/ 2147483647 h 4460"/>
              <a:gd name="T4" fmla="*/ 2147483647 w 6721"/>
              <a:gd name="T5" fmla="*/ 2147483647 h 4460"/>
              <a:gd name="T6" fmla="*/ 2147483647 w 6721"/>
              <a:gd name="T7" fmla="*/ 2147483647 h 4460"/>
              <a:gd name="T8" fmla="*/ 2147483647 w 6721"/>
              <a:gd name="T9" fmla="*/ 2147483647 h 4460"/>
              <a:gd name="T10" fmla="*/ 2147483647 w 6721"/>
              <a:gd name="T11" fmla="*/ 2147483647 h 4460"/>
              <a:gd name="T12" fmla="*/ 2147483647 w 6721"/>
              <a:gd name="T13" fmla="*/ 2147483647 h 4460"/>
              <a:gd name="T14" fmla="*/ 2147483647 w 6721"/>
              <a:gd name="T15" fmla="*/ 2147483647 h 4460"/>
              <a:gd name="T16" fmla="*/ 2147483647 w 6721"/>
              <a:gd name="T17" fmla="*/ 2147483647 h 4460"/>
              <a:gd name="T18" fmla="*/ 2147483647 w 6721"/>
              <a:gd name="T19" fmla="*/ 2147483647 h 4460"/>
              <a:gd name="T20" fmla="*/ 2147483647 w 6721"/>
              <a:gd name="T21" fmla="*/ 2147483647 h 4460"/>
              <a:gd name="T22" fmla="*/ 2147483647 w 6721"/>
              <a:gd name="T23" fmla="*/ 2147483647 h 4460"/>
              <a:gd name="T24" fmla="*/ 2147483647 w 6721"/>
              <a:gd name="T25" fmla="*/ 2147483647 h 4460"/>
              <a:gd name="T26" fmla="*/ 2147483647 w 6721"/>
              <a:gd name="T27" fmla="*/ 2147483647 h 4460"/>
              <a:gd name="T28" fmla="*/ 2147483647 w 6721"/>
              <a:gd name="T29" fmla="*/ 2147483647 h 4460"/>
              <a:gd name="T30" fmla="*/ 2147483647 w 6721"/>
              <a:gd name="T31" fmla="*/ 2147483647 h 4460"/>
              <a:gd name="T32" fmla="*/ 2147483647 w 6721"/>
              <a:gd name="T33" fmla="*/ 2147483647 h 4460"/>
              <a:gd name="T34" fmla="*/ 2147483647 w 6721"/>
              <a:gd name="T35" fmla="*/ 2147483647 h 4460"/>
              <a:gd name="T36" fmla="*/ 2147483647 w 6721"/>
              <a:gd name="T37" fmla="*/ 2147483647 h 4460"/>
              <a:gd name="T38" fmla="*/ 2147483647 w 6721"/>
              <a:gd name="T39" fmla="*/ 2147483647 h 4460"/>
              <a:gd name="T40" fmla="*/ 2147483647 w 6721"/>
              <a:gd name="T41" fmla="*/ 2147483647 h 4460"/>
              <a:gd name="T42" fmla="*/ 2147483647 w 6721"/>
              <a:gd name="T43" fmla="*/ 2147483647 h 4460"/>
              <a:gd name="T44" fmla="*/ 2147483647 w 6721"/>
              <a:gd name="T45" fmla="*/ 2147483647 h 4460"/>
              <a:gd name="T46" fmla="*/ 2147483647 w 6721"/>
              <a:gd name="T47" fmla="*/ 2147483647 h 4460"/>
              <a:gd name="T48" fmla="*/ 2147483647 w 6721"/>
              <a:gd name="T49" fmla="*/ 2147483647 h 4460"/>
              <a:gd name="T50" fmla="*/ 2147483647 w 6721"/>
              <a:gd name="T51" fmla="*/ 2147483647 h 4460"/>
              <a:gd name="T52" fmla="*/ 2147483647 w 6721"/>
              <a:gd name="T53" fmla="*/ 2147483647 h 4460"/>
              <a:gd name="T54" fmla="*/ 2147483647 w 6721"/>
              <a:gd name="T55" fmla="*/ 2147483647 h 4460"/>
              <a:gd name="T56" fmla="*/ 2147483647 w 6721"/>
              <a:gd name="T57" fmla="*/ 2147483647 h 4460"/>
              <a:gd name="T58" fmla="*/ 2147483647 w 6721"/>
              <a:gd name="T59" fmla="*/ 2147483647 h 4460"/>
              <a:gd name="T60" fmla="*/ 2147483647 w 6721"/>
              <a:gd name="T61" fmla="*/ 2147483647 h 4460"/>
              <a:gd name="T62" fmla="*/ 2147483647 w 6721"/>
              <a:gd name="T63" fmla="*/ 2147483647 h 4460"/>
              <a:gd name="T64" fmla="*/ 2147483647 w 6721"/>
              <a:gd name="T65" fmla="*/ 2147483647 h 4460"/>
              <a:gd name="T66" fmla="*/ 2147483647 w 6721"/>
              <a:gd name="T67" fmla="*/ 2147483647 h 4460"/>
              <a:gd name="T68" fmla="*/ 2147483647 w 6721"/>
              <a:gd name="T69" fmla="*/ 2147483647 h 4460"/>
              <a:gd name="T70" fmla="*/ 2147483647 w 6721"/>
              <a:gd name="T71" fmla="*/ 2147483647 h 4460"/>
              <a:gd name="T72" fmla="*/ 2147483647 w 6721"/>
              <a:gd name="T73" fmla="*/ 2147483647 h 4460"/>
              <a:gd name="T74" fmla="*/ 2147483647 w 6721"/>
              <a:gd name="T75" fmla="*/ 2147483647 h 4460"/>
              <a:gd name="T76" fmla="*/ 2147483647 w 6721"/>
              <a:gd name="T77" fmla="*/ 2147483647 h 4460"/>
              <a:gd name="T78" fmla="*/ 2147483647 w 6721"/>
              <a:gd name="T79" fmla="*/ 2147483647 h 4460"/>
              <a:gd name="T80" fmla="*/ 2147483647 w 6721"/>
              <a:gd name="T81" fmla="*/ 2147483647 h 4460"/>
              <a:gd name="T82" fmla="*/ 2147483647 w 6721"/>
              <a:gd name="T83" fmla="*/ 0 h 4460"/>
              <a:gd name="T84" fmla="*/ 2147483647 w 6721"/>
              <a:gd name="T85" fmla="*/ 2147483647 h 4460"/>
              <a:gd name="T86" fmla="*/ 2147483647 w 6721"/>
              <a:gd name="T87" fmla="*/ 2147483647 h 44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1"/>
              <a:gd name="T133" fmla="*/ 0 h 4460"/>
              <a:gd name="T134" fmla="*/ 6721 w 6721"/>
              <a:gd name="T135" fmla="*/ 4460 h 44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1" h="4460" extrusionOk="0">
                <a:moveTo>
                  <a:pt x="355" y="1773"/>
                </a:moveTo>
                <a:cubicBezTo>
                  <a:pt x="375" y="1750"/>
                  <a:pt x="371" y="1742"/>
                  <a:pt x="384" y="1714"/>
                </a:cubicBezTo>
                <a:cubicBezTo>
                  <a:pt x="414" y="1651"/>
                  <a:pt x="439" y="1587"/>
                  <a:pt x="465" y="1522"/>
                </a:cubicBezTo>
                <a:cubicBezTo>
                  <a:pt x="491" y="1456"/>
                  <a:pt x="514" y="1393"/>
                  <a:pt x="526" y="1324"/>
                </a:cubicBezTo>
                <a:cubicBezTo>
                  <a:pt x="534" y="1280"/>
                  <a:pt x="533" y="1240"/>
                  <a:pt x="527" y="1196"/>
                </a:cubicBezTo>
                <a:cubicBezTo>
                  <a:pt x="525" y="1179"/>
                  <a:pt x="522" y="1161"/>
                  <a:pt x="519" y="1144"/>
                </a:cubicBezTo>
                <a:cubicBezTo>
                  <a:pt x="541" y="1218"/>
                  <a:pt x="556" y="1295"/>
                  <a:pt x="575" y="1370"/>
                </a:cubicBezTo>
                <a:cubicBezTo>
                  <a:pt x="612" y="1513"/>
                  <a:pt x="645" y="1686"/>
                  <a:pt x="737" y="1806"/>
                </a:cubicBezTo>
                <a:cubicBezTo>
                  <a:pt x="759" y="1835"/>
                  <a:pt x="774" y="1832"/>
                  <a:pt x="801" y="1846"/>
                </a:cubicBezTo>
                <a:cubicBezTo>
                  <a:pt x="846" y="1822"/>
                  <a:pt x="858" y="1788"/>
                  <a:pt x="875" y="1739"/>
                </a:cubicBezTo>
                <a:cubicBezTo>
                  <a:pt x="922" y="1599"/>
                  <a:pt x="961" y="1416"/>
                  <a:pt x="932" y="1268"/>
                </a:cubicBezTo>
                <a:cubicBezTo>
                  <a:pt x="924" y="1229"/>
                  <a:pt x="907" y="1203"/>
                  <a:pt x="890" y="1168"/>
                </a:cubicBezTo>
                <a:cubicBezTo>
                  <a:pt x="882" y="1151"/>
                  <a:pt x="883" y="1147"/>
                  <a:pt x="880" y="1130"/>
                </a:cubicBezTo>
              </a:path>
              <a:path w="6721" h="4460" extrusionOk="0">
                <a:moveTo>
                  <a:pt x="1184" y="1373"/>
                </a:moveTo>
                <a:cubicBezTo>
                  <a:pt x="1199" y="1355"/>
                  <a:pt x="1229" y="1355"/>
                  <a:pt x="1256" y="1349"/>
                </a:cubicBezTo>
                <a:cubicBezTo>
                  <a:pt x="1310" y="1337"/>
                  <a:pt x="1363" y="1324"/>
                  <a:pt x="1417" y="1313"/>
                </a:cubicBezTo>
                <a:cubicBezTo>
                  <a:pt x="1463" y="1304"/>
                  <a:pt x="1511" y="1292"/>
                  <a:pt x="1555" y="1274"/>
                </a:cubicBezTo>
                <a:cubicBezTo>
                  <a:pt x="1573" y="1264"/>
                  <a:pt x="1579" y="1262"/>
                  <a:pt x="1590" y="1255"/>
                </a:cubicBezTo>
              </a:path>
              <a:path w="6721" h="4460" extrusionOk="0">
                <a:moveTo>
                  <a:pt x="1845" y="1011"/>
                </a:moveTo>
                <a:cubicBezTo>
                  <a:pt x="1872" y="1001"/>
                  <a:pt x="1897" y="991"/>
                  <a:pt x="1926" y="987"/>
                </a:cubicBezTo>
                <a:cubicBezTo>
                  <a:pt x="1970" y="981"/>
                  <a:pt x="2020" y="986"/>
                  <a:pt x="2059" y="1008"/>
                </a:cubicBezTo>
                <a:cubicBezTo>
                  <a:pt x="2106" y="1034"/>
                  <a:pt x="2128" y="1078"/>
                  <a:pt x="2127" y="1131"/>
                </a:cubicBezTo>
                <a:cubicBezTo>
                  <a:pt x="2126" y="1222"/>
                  <a:pt x="2074" y="1306"/>
                  <a:pt x="2029" y="1381"/>
                </a:cubicBezTo>
                <a:cubicBezTo>
                  <a:pt x="1958" y="1499"/>
                  <a:pt x="1832" y="1616"/>
                  <a:pt x="1799" y="1752"/>
                </a:cubicBezTo>
                <a:cubicBezTo>
                  <a:pt x="1785" y="1809"/>
                  <a:pt x="1816" y="1845"/>
                  <a:pt x="1864" y="1870"/>
                </a:cubicBezTo>
                <a:cubicBezTo>
                  <a:pt x="1919" y="1898"/>
                  <a:pt x="1982" y="1910"/>
                  <a:pt x="2041" y="1928"/>
                </a:cubicBezTo>
                <a:cubicBezTo>
                  <a:pt x="2085" y="1942"/>
                  <a:pt x="2099" y="1946"/>
                  <a:pt x="2126" y="1960"/>
                </a:cubicBezTo>
              </a:path>
              <a:path w="6721" h="4460" extrusionOk="0">
                <a:moveTo>
                  <a:pt x="449" y="2840"/>
                </a:moveTo>
                <a:cubicBezTo>
                  <a:pt x="454" y="2813"/>
                  <a:pt x="458" y="2784"/>
                  <a:pt x="466" y="2758"/>
                </a:cubicBezTo>
                <a:cubicBezTo>
                  <a:pt x="487" y="2691"/>
                  <a:pt x="500" y="2623"/>
                  <a:pt x="512" y="2553"/>
                </a:cubicBezTo>
                <a:cubicBezTo>
                  <a:pt x="526" y="2471"/>
                  <a:pt x="537" y="2389"/>
                  <a:pt x="545" y="2306"/>
                </a:cubicBezTo>
                <a:cubicBezTo>
                  <a:pt x="548" y="2272"/>
                  <a:pt x="550" y="2237"/>
                  <a:pt x="553" y="2203"/>
                </a:cubicBezTo>
                <a:cubicBezTo>
                  <a:pt x="571" y="2246"/>
                  <a:pt x="586" y="2294"/>
                  <a:pt x="601" y="2341"/>
                </a:cubicBezTo>
                <a:cubicBezTo>
                  <a:pt x="628" y="2426"/>
                  <a:pt x="660" y="2510"/>
                  <a:pt x="703" y="2588"/>
                </a:cubicBezTo>
                <a:cubicBezTo>
                  <a:pt x="725" y="2628"/>
                  <a:pt x="797" y="2746"/>
                  <a:pt x="859" y="2723"/>
                </a:cubicBezTo>
                <a:cubicBezTo>
                  <a:pt x="897" y="2709"/>
                  <a:pt x="905" y="2652"/>
                  <a:pt x="913" y="2619"/>
                </a:cubicBezTo>
                <a:cubicBezTo>
                  <a:pt x="931" y="2543"/>
                  <a:pt x="928" y="2459"/>
                  <a:pt x="948" y="2384"/>
                </a:cubicBezTo>
                <a:cubicBezTo>
                  <a:pt x="956" y="2355"/>
                  <a:pt x="966" y="2304"/>
                  <a:pt x="989" y="2282"/>
                </a:cubicBezTo>
                <a:cubicBezTo>
                  <a:pt x="995" y="2279"/>
                  <a:pt x="1000" y="2276"/>
                  <a:pt x="1006" y="2273"/>
                </a:cubicBezTo>
              </a:path>
              <a:path w="6721" h="4460" extrusionOk="0">
                <a:moveTo>
                  <a:pt x="1189" y="2531"/>
                </a:moveTo>
                <a:cubicBezTo>
                  <a:pt x="1222" y="2559"/>
                  <a:pt x="1245" y="2567"/>
                  <a:pt x="1289" y="2566"/>
                </a:cubicBezTo>
                <a:cubicBezTo>
                  <a:pt x="1340" y="2565"/>
                  <a:pt x="1386" y="2554"/>
                  <a:pt x="1432" y="2532"/>
                </a:cubicBezTo>
                <a:cubicBezTo>
                  <a:pt x="1445" y="2525"/>
                  <a:pt x="1457" y="2519"/>
                  <a:pt x="1470" y="2512"/>
                </a:cubicBezTo>
              </a:path>
              <a:path w="6721" h="4460" extrusionOk="0">
                <a:moveTo>
                  <a:pt x="1646" y="2099"/>
                </a:moveTo>
                <a:cubicBezTo>
                  <a:pt x="1689" y="2078"/>
                  <a:pt x="1730" y="2076"/>
                  <a:pt x="1778" y="2092"/>
                </a:cubicBezTo>
                <a:cubicBezTo>
                  <a:pt x="1847" y="2115"/>
                  <a:pt x="1906" y="2163"/>
                  <a:pt x="1932" y="2232"/>
                </a:cubicBezTo>
                <a:cubicBezTo>
                  <a:pt x="1958" y="2299"/>
                  <a:pt x="1936" y="2366"/>
                  <a:pt x="1913" y="2429"/>
                </a:cubicBezTo>
                <a:cubicBezTo>
                  <a:pt x="1896" y="2475"/>
                  <a:pt x="1863" y="2525"/>
                  <a:pt x="1882" y="2576"/>
                </a:cubicBezTo>
                <a:cubicBezTo>
                  <a:pt x="1905" y="2640"/>
                  <a:pt x="1984" y="2682"/>
                  <a:pt x="1977" y="2758"/>
                </a:cubicBezTo>
                <a:cubicBezTo>
                  <a:pt x="1972" y="2808"/>
                  <a:pt x="1915" y="2862"/>
                  <a:pt x="1875" y="2887"/>
                </a:cubicBezTo>
                <a:cubicBezTo>
                  <a:pt x="1829" y="2916"/>
                  <a:pt x="1774" y="2931"/>
                  <a:pt x="1722" y="2945"/>
                </a:cubicBezTo>
              </a:path>
              <a:path w="6721" h="4460" extrusionOk="0">
                <a:moveTo>
                  <a:pt x="990" y="3291"/>
                </a:moveTo>
                <a:cubicBezTo>
                  <a:pt x="977" y="3326"/>
                  <a:pt x="965" y="3361"/>
                  <a:pt x="955" y="3397"/>
                </a:cubicBezTo>
                <a:cubicBezTo>
                  <a:pt x="939" y="3453"/>
                  <a:pt x="927" y="3508"/>
                  <a:pt x="917" y="3565"/>
                </a:cubicBezTo>
                <a:cubicBezTo>
                  <a:pt x="916" y="3572"/>
                  <a:pt x="909" y="3671"/>
                  <a:pt x="906" y="3673"/>
                </a:cubicBezTo>
                <a:cubicBezTo>
                  <a:pt x="902" y="3670"/>
                  <a:pt x="898" y="3667"/>
                  <a:pt x="894" y="3664"/>
                </a:cubicBezTo>
              </a:path>
              <a:path w="6721" h="4460" extrusionOk="0">
                <a:moveTo>
                  <a:pt x="757" y="3471"/>
                </a:moveTo>
                <a:cubicBezTo>
                  <a:pt x="753" y="3471"/>
                  <a:pt x="750" y="3470"/>
                  <a:pt x="746" y="3470"/>
                </a:cubicBezTo>
                <a:cubicBezTo>
                  <a:pt x="772" y="3489"/>
                  <a:pt x="795" y="3494"/>
                  <a:pt x="827" y="3500"/>
                </a:cubicBezTo>
                <a:cubicBezTo>
                  <a:pt x="882" y="3511"/>
                  <a:pt x="938" y="3511"/>
                  <a:pt x="994" y="3508"/>
                </a:cubicBezTo>
                <a:cubicBezTo>
                  <a:pt x="1032" y="3505"/>
                  <a:pt x="1045" y="3504"/>
                  <a:pt x="1070" y="3502"/>
                </a:cubicBezTo>
              </a:path>
              <a:path w="6721" h="4460" extrusionOk="0">
                <a:moveTo>
                  <a:pt x="309" y="4300"/>
                </a:moveTo>
                <a:cubicBezTo>
                  <a:pt x="300" y="4320"/>
                  <a:pt x="281" y="4332"/>
                  <a:pt x="279" y="4357"/>
                </a:cubicBezTo>
                <a:cubicBezTo>
                  <a:pt x="275" y="4400"/>
                  <a:pt x="300" y="4413"/>
                  <a:pt x="335" y="4430"/>
                </a:cubicBezTo>
                <a:cubicBezTo>
                  <a:pt x="433" y="4477"/>
                  <a:pt x="583" y="4458"/>
                  <a:pt x="686" y="4458"/>
                </a:cubicBezTo>
                <a:cubicBezTo>
                  <a:pt x="913" y="4458"/>
                  <a:pt x="1140" y="4444"/>
                  <a:pt x="1367" y="4437"/>
                </a:cubicBezTo>
                <a:cubicBezTo>
                  <a:pt x="1608" y="4429"/>
                  <a:pt x="1849" y="4422"/>
                  <a:pt x="2090" y="4423"/>
                </a:cubicBezTo>
                <a:cubicBezTo>
                  <a:pt x="2257" y="4424"/>
                  <a:pt x="2426" y="4425"/>
                  <a:pt x="2589" y="4457"/>
                </a:cubicBezTo>
                <a:cubicBezTo>
                  <a:pt x="2529" y="4448"/>
                  <a:pt x="2472" y="4435"/>
                  <a:pt x="2413" y="4421"/>
                </a:cubicBezTo>
              </a:path>
              <a:path w="6721" h="4460" extrusionOk="0">
                <a:moveTo>
                  <a:pt x="249" y="3472"/>
                </a:moveTo>
                <a:cubicBezTo>
                  <a:pt x="266" y="3452"/>
                  <a:pt x="279" y="3434"/>
                  <a:pt x="290" y="3411"/>
                </a:cubicBezTo>
                <a:cubicBezTo>
                  <a:pt x="284" y="3440"/>
                  <a:pt x="277" y="3466"/>
                  <a:pt x="273" y="3495"/>
                </a:cubicBezTo>
                <a:cubicBezTo>
                  <a:pt x="264" y="3557"/>
                  <a:pt x="260" y="3619"/>
                  <a:pt x="255" y="3681"/>
                </a:cubicBezTo>
                <a:cubicBezTo>
                  <a:pt x="251" y="3739"/>
                  <a:pt x="247" y="3797"/>
                  <a:pt x="237" y="3854"/>
                </a:cubicBezTo>
                <a:cubicBezTo>
                  <a:pt x="233" y="3875"/>
                  <a:pt x="231" y="3890"/>
                  <a:pt x="222" y="3908"/>
                </a:cubicBezTo>
              </a:path>
              <a:path w="6721" h="4460" extrusionOk="0">
                <a:moveTo>
                  <a:pt x="0" y="3702"/>
                </a:moveTo>
                <a:cubicBezTo>
                  <a:pt x="56" y="3707"/>
                  <a:pt x="112" y="3715"/>
                  <a:pt x="168" y="3722"/>
                </a:cubicBezTo>
                <a:cubicBezTo>
                  <a:pt x="253" y="3732"/>
                  <a:pt x="337" y="3746"/>
                  <a:pt x="422" y="3737"/>
                </a:cubicBezTo>
                <a:cubicBezTo>
                  <a:pt x="473" y="3732"/>
                  <a:pt x="504" y="3720"/>
                  <a:pt x="548" y="3694"/>
                </a:cubicBezTo>
              </a:path>
              <a:path w="6721" h="4460" extrusionOk="0">
                <a:moveTo>
                  <a:pt x="3588" y="1167"/>
                </a:moveTo>
                <a:cubicBezTo>
                  <a:pt x="3555" y="1134"/>
                  <a:pt x="3561" y="1098"/>
                  <a:pt x="3499" y="1115"/>
                </a:cubicBezTo>
                <a:cubicBezTo>
                  <a:pt x="3416" y="1138"/>
                  <a:pt x="3349" y="1248"/>
                  <a:pt x="3309" y="1315"/>
                </a:cubicBezTo>
                <a:cubicBezTo>
                  <a:pt x="3179" y="1534"/>
                  <a:pt x="3092" y="1828"/>
                  <a:pt x="3176" y="2079"/>
                </a:cubicBezTo>
                <a:cubicBezTo>
                  <a:pt x="3224" y="2223"/>
                  <a:pt x="3347" y="2301"/>
                  <a:pt x="3497" y="2285"/>
                </a:cubicBezTo>
                <a:cubicBezTo>
                  <a:pt x="3677" y="2266"/>
                  <a:pt x="3816" y="2125"/>
                  <a:pt x="3900" y="1975"/>
                </a:cubicBezTo>
                <a:cubicBezTo>
                  <a:pt x="4023" y="1755"/>
                  <a:pt x="4050" y="1447"/>
                  <a:pt x="3912" y="1227"/>
                </a:cubicBezTo>
                <a:cubicBezTo>
                  <a:pt x="3856" y="1138"/>
                  <a:pt x="3762" y="1084"/>
                  <a:pt x="3659" y="1113"/>
                </a:cubicBezTo>
                <a:cubicBezTo>
                  <a:pt x="3620" y="1124"/>
                  <a:pt x="3563" y="1171"/>
                  <a:pt x="3574" y="1219"/>
                </a:cubicBezTo>
                <a:cubicBezTo>
                  <a:pt x="3586" y="1243"/>
                  <a:pt x="3591" y="1251"/>
                  <a:pt x="3609" y="1260"/>
                </a:cubicBezTo>
              </a:path>
              <a:path w="6721" h="4460" extrusionOk="0">
                <a:moveTo>
                  <a:pt x="4044" y="1317"/>
                </a:moveTo>
                <a:cubicBezTo>
                  <a:pt x="4047" y="1401"/>
                  <a:pt x="4031" y="1487"/>
                  <a:pt x="4014" y="1570"/>
                </a:cubicBezTo>
                <a:cubicBezTo>
                  <a:pt x="3986" y="1705"/>
                  <a:pt x="3965" y="1836"/>
                  <a:pt x="3961" y="1974"/>
                </a:cubicBezTo>
                <a:cubicBezTo>
                  <a:pt x="3958" y="2074"/>
                  <a:pt x="3963" y="2188"/>
                  <a:pt x="4010" y="2280"/>
                </a:cubicBezTo>
                <a:cubicBezTo>
                  <a:pt x="4032" y="2323"/>
                  <a:pt x="4074" y="2360"/>
                  <a:pt x="4124" y="2339"/>
                </a:cubicBezTo>
                <a:cubicBezTo>
                  <a:pt x="4152" y="2319"/>
                  <a:pt x="4162" y="2312"/>
                  <a:pt x="4178" y="2295"/>
                </a:cubicBezTo>
              </a:path>
              <a:path w="6721" h="4460" extrusionOk="0">
                <a:moveTo>
                  <a:pt x="4265" y="2202"/>
                </a:moveTo>
                <a:cubicBezTo>
                  <a:pt x="4265" y="2157"/>
                  <a:pt x="4266" y="2110"/>
                  <a:pt x="4270" y="2064"/>
                </a:cubicBezTo>
                <a:cubicBezTo>
                  <a:pt x="4279" y="1964"/>
                  <a:pt x="4289" y="1863"/>
                  <a:pt x="4301" y="1763"/>
                </a:cubicBezTo>
                <a:cubicBezTo>
                  <a:pt x="4312" y="1674"/>
                  <a:pt x="4324" y="1585"/>
                  <a:pt x="4337" y="1496"/>
                </a:cubicBezTo>
                <a:cubicBezTo>
                  <a:pt x="4341" y="1469"/>
                  <a:pt x="4348" y="1444"/>
                  <a:pt x="4354" y="1418"/>
                </a:cubicBezTo>
                <a:cubicBezTo>
                  <a:pt x="4386" y="1479"/>
                  <a:pt x="4400" y="1543"/>
                  <a:pt x="4421" y="1609"/>
                </a:cubicBezTo>
                <a:cubicBezTo>
                  <a:pt x="4453" y="1711"/>
                  <a:pt x="4487" y="1810"/>
                  <a:pt x="4532" y="1907"/>
                </a:cubicBezTo>
                <a:cubicBezTo>
                  <a:pt x="4558" y="1963"/>
                  <a:pt x="4592" y="2040"/>
                  <a:pt x="4651" y="2071"/>
                </a:cubicBezTo>
                <a:cubicBezTo>
                  <a:pt x="4695" y="2094"/>
                  <a:pt x="4740" y="2059"/>
                  <a:pt x="4763" y="2023"/>
                </a:cubicBezTo>
                <a:cubicBezTo>
                  <a:pt x="4811" y="1947"/>
                  <a:pt x="4823" y="1839"/>
                  <a:pt x="4833" y="1752"/>
                </a:cubicBezTo>
                <a:cubicBezTo>
                  <a:pt x="4844" y="1657"/>
                  <a:pt x="4850" y="1556"/>
                  <a:pt x="4836" y="1461"/>
                </a:cubicBezTo>
                <a:cubicBezTo>
                  <a:pt x="4828" y="1408"/>
                  <a:pt x="4821" y="1357"/>
                  <a:pt x="4802" y="1307"/>
                </a:cubicBezTo>
                <a:cubicBezTo>
                  <a:pt x="4799" y="1299"/>
                  <a:pt x="4795" y="1291"/>
                  <a:pt x="4792" y="1283"/>
                </a:cubicBezTo>
              </a:path>
              <a:path w="6721" h="4460" extrusionOk="0">
                <a:moveTo>
                  <a:pt x="4841" y="1115"/>
                </a:moveTo>
                <a:cubicBezTo>
                  <a:pt x="4897" y="1126"/>
                  <a:pt x="4953" y="1135"/>
                  <a:pt x="5009" y="1146"/>
                </a:cubicBezTo>
                <a:cubicBezTo>
                  <a:pt x="5069" y="1158"/>
                  <a:pt x="5162" y="1172"/>
                  <a:pt x="5198" y="1230"/>
                </a:cubicBezTo>
                <a:cubicBezTo>
                  <a:pt x="5222" y="1269"/>
                  <a:pt x="5201" y="1318"/>
                  <a:pt x="5183" y="1353"/>
                </a:cubicBezTo>
                <a:cubicBezTo>
                  <a:pt x="5159" y="1400"/>
                  <a:pt x="5125" y="1438"/>
                  <a:pt x="5098" y="1482"/>
                </a:cubicBezTo>
                <a:cubicBezTo>
                  <a:pt x="5084" y="1506"/>
                  <a:pt x="5065" y="1538"/>
                  <a:pt x="5079" y="1566"/>
                </a:cubicBezTo>
                <a:cubicBezTo>
                  <a:pt x="5093" y="1594"/>
                  <a:pt x="5141" y="1596"/>
                  <a:pt x="5167" y="1592"/>
                </a:cubicBezTo>
                <a:cubicBezTo>
                  <a:pt x="5179" y="1589"/>
                  <a:pt x="5190" y="1586"/>
                  <a:pt x="5202" y="1583"/>
                </a:cubicBezTo>
              </a:path>
              <a:path w="6721" h="4460" extrusionOk="0">
                <a:moveTo>
                  <a:pt x="5528" y="901"/>
                </a:moveTo>
                <a:cubicBezTo>
                  <a:pt x="5540" y="915"/>
                  <a:pt x="5576" y="973"/>
                  <a:pt x="5587" y="1018"/>
                </a:cubicBezTo>
                <a:cubicBezTo>
                  <a:pt x="5620" y="1152"/>
                  <a:pt x="5643" y="1292"/>
                  <a:pt x="5661" y="1429"/>
                </a:cubicBezTo>
                <a:cubicBezTo>
                  <a:pt x="5680" y="1576"/>
                  <a:pt x="5696" y="1726"/>
                  <a:pt x="5693" y="1874"/>
                </a:cubicBezTo>
                <a:cubicBezTo>
                  <a:pt x="5692" y="1959"/>
                  <a:pt x="5685" y="2047"/>
                  <a:pt x="5654" y="2127"/>
                </a:cubicBezTo>
                <a:cubicBezTo>
                  <a:pt x="5639" y="2165"/>
                  <a:pt x="5615" y="2194"/>
                  <a:pt x="5592" y="2224"/>
                </a:cubicBezTo>
                <a:cubicBezTo>
                  <a:pt x="5617" y="2183"/>
                  <a:pt x="5636" y="2145"/>
                  <a:pt x="5654" y="2100"/>
                </a:cubicBezTo>
              </a:path>
              <a:path w="6721" h="4460" extrusionOk="0">
                <a:moveTo>
                  <a:pt x="6036" y="1015"/>
                </a:moveTo>
                <a:cubicBezTo>
                  <a:pt x="6077" y="792"/>
                  <a:pt x="6062" y="652"/>
                  <a:pt x="5889" y="479"/>
                </a:cubicBezTo>
                <a:cubicBezTo>
                  <a:pt x="5530" y="120"/>
                  <a:pt x="4938" y="-6"/>
                  <a:pt x="4449" y="0"/>
                </a:cubicBezTo>
                <a:cubicBezTo>
                  <a:pt x="3457" y="13"/>
                  <a:pt x="2473" y="759"/>
                  <a:pt x="2257" y="1741"/>
                </a:cubicBezTo>
                <a:cubicBezTo>
                  <a:pt x="2145" y="2252"/>
                  <a:pt x="2294" y="2765"/>
                  <a:pt x="2740" y="3062"/>
                </a:cubicBezTo>
                <a:cubicBezTo>
                  <a:pt x="3360" y="3474"/>
                  <a:pt x="4276" y="3470"/>
                  <a:pt x="4977" y="3323"/>
                </a:cubicBezTo>
                <a:cubicBezTo>
                  <a:pt x="5654" y="3181"/>
                  <a:pt x="6341" y="2815"/>
                  <a:pt x="6616" y="2144"/>
                </a:cubicBezTo>
                <a:cubicBezTo>
                  <a:pt x="6798" y="1699"/>
                  <a:pt x="6740" y="1179"/>
                  <a:pt x="6377" y="839"/>
                </a:cubicBezTo>
                <a:cubicBezTo>
                  <a:pt x="6009" y="495"/>
                  <a:pt x="5533" y="413"/>
                  <a:pt x="5071" y="2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95900" y="1298575"/>
            <a:ext cx="668338" cy="377825"/>
          </a:xfrm>
          <a:custGeom>
            <a:avLst/>
            <a:gdLst>
              <a:gd name="T0" fmla="*/ 2147483647 w 1858"/>
              <a:gd name="T1" fmla="*/ 2147483647 h 1047"/>
              <a:gd name="T2" fmla="*/ 2147483647 w 1858"/>
              <a:gd name="T3" fmla="*/ 2147483647 h 1047"/>
              <a:gd name="T4" fmla="*/ 2147483647 w 1858"/>
              <a:gd name="T5" fmla="*/ 2147483647 h 1047"/>
              <a:gd name="T6" fmla="*/ 0 w 1858"/>
              <a:gd name="T7" fmla="*/ 2147483647 h 1047"/>
              <a:gd name="T8" fmla="*/ 2147483647 w 1858"/>
              <a:gd name="T9" fmla="*/ 2147483647 h 1047"/>
              <a:gd name="T10" fmla="*/ 2147483647 w 1858"/>
              <a:gd name="T11" fmla="*/ 2147483647 h 1047"/>
              <a:gd name="T12" fmla="*/ 2147483647 w 1858"/>
              <a:gd name="T13" fmla="*/ 2147483647 h 1047"/>
              <a:gd name="T14" fmla="*/ 2147483647 w 1858"/>
              <a:gd name="T15" fmla="*/ 2147483647 h 1047"/>
              <a:gd name="T16" fmla="*/ 2147483647 w 1858"/>
              <a:gd name="T17" fmla="*/ 2147483647 h 1047"/>
              <a:gd name="T18" fmla="*/ 2147483647 w 1858"/>
              <a:gd name="T19" fmla="*/ 2147483647 h 1047"/>
              <a:gd name="T20" fmla="*/ 2147483647 w 1858"/>
              <a:gd name="T21" fmla="*/ 2147483647 h 1047"/>
              <a:gd name="T22" fmla="*/ 2147483647 w 1858"/>
              <a:gd name="T23" fmla="*/ 2147483647 h 1047"/>
              <a:gd name="T24" fmla="*/ 2147483647 w 1858"/>
              <a:gd name="T25" fmla="*/ 2147483647 h 1047"/>
              <a:gd name="T26" fmla="*/ 2147483647 w 1858"/>
              <a:gd name="T27" fmla="*/ 2147483647 h 1047"/>
              <a:gd name="T28" fmla="*/ 2147483647 w 1858"/>
              <a:gd name="T29" fmla="*/ 2147483647 h 1047"/>
              <a:gd name="T30" fmla="*/ 2147483647 w 1858"/>
              <a:gd name="T31" fmla="*/ 2147483647 h 1047"/>
              <a:gd name="T32" fmla="*/ 2147483647 w 1858"/>
              <a:gd name="T33" fmla="*/ 2147483647 h 1047"/>
              <a:gd name="T34" fmla="*/ 2147483647 w 1858"/>
              <a:gd name="T35" fmla="*/ 2147483647 h 1047"/>
              <a:gd name="T36" fmla="*/ 2147483647 w 1858"/>
              <a:gd name="T37" fmla="*/ 2147483647 h 1047"/>
              <a:gd name="T38" fmla="*/ 2147483647 w 1858"/>
              <a:gd name="T39" fmla="*/ 2147483647 h 1047"/>
              <a:gd name="T40" fmla="*/ 2147483647 w 1858"/>
              <a:gd name="T41" fmla="*/ 2147483647 h 1047"/>
              <a:gd name="T42" fmla="*/ 2147483647 w 1858"/>
              <a:gd name="T43" fmla="*/ 2147483647 h 1047"/>
              <a:gd name="T44" fmla="*/ 2147483647 w 1858"/>
              <a:gd name="T45" fmla="*/ 2147483647 h 1047"/>
              <a:gd name="T46" fmla="*/ 2147483647 w 1858"/>
              <a:gd name="T47" fmla="*/ 2147483647 h 1047"/>
              <a:gd name="T48" fmla="*/ 2147483647 w 1858"/>
              <a:gd name="T49" fmla="*/ 2147483647 h 1047"/>
              <a:gd name="T50" fmla="*/ 2147483647 w 1858"/>
              <a:gd name="T51" fmla="*/ 2147483647 h 1047"/>
              <a:gd name="T52" fmla="*/ 2147483647 w 1858"/>
              <a:gd name="T53" fmla="*/ 2147483647 h 1047"/>
              <a:gd name="T54" fmla="*/ 2147483647 w 1858"/>
              <a:gd name="T55" fmla="*/ 2147483647 h 1047"/>
              <a:gd name="T56" fmla="*/ 2147483647 w 1858"/>
              <a:gd name="T57" fmla="*/ 2147483647 h 1047"/>
              <a:gd name="T58" fmla="*/ 2147483647 w 1858"/>
              <a:gd name="T59" fmla="*/ 2147483647 h 1047"/>
              <a:gd name="T60" fmla="*/ 2147483647 w 1858"/>
              <a:gd name="T61" fmla="*/ 2147483647 h 1047"/>
              <a:gd name="T62" fmla="*/ 2147483647 w 1858"/>
              <a:gd name="T63" fmla="*/ 2147483647 h 1047"/>
              <a:gd name="T64" fmla="*/ 2147483647 w 1858"/>
              <a:gd name="T65" fmla="*/ 2147483647 h 1047"/>
              <a:gd name="T66" fmla="*/ 2147483647 w 1858"/>
              <a:gd name="T67" fmla="*/ 2147483647 h 1047"/>
              <a:gd name="T68" fmla="*/ 2147483647 w 1858"/>
              <a:gd name="T69" fmla="*/ 2147483647 h 1047"/>
              <a:gd name="T70" fmla="*/ 2147483647 w 1858"/>
              <a:gd name="T71" fmla="*/ 2147483647 h 1047"/>
              <a:gd name="T72" fmla="*/ 2147483647 w 1858"/>
              <a:gd name="T73" fmla="*/ 2147483647 h 1047"/>
              <a:gd name="T74" fmla="*/ 2147483647 w 1858"/>
              <a:gd name="T75" fmla="*/ 2147483647 h 1047"/>
              <a:gd name="T76" fmla="*/ 2147483647 w 1858"/>
              <a:gd name="T77" fmla="*/ 2147483647 h 1047"/>
              <a:gd name="T78" fmla="*/ 2147483647 w 1858"/>
              <a:gd name="T79" fmla="*/ 2147483647 h 1047"/>
              <a:gd name="T80" fmla="*/ 2147483647 w 1858"/>
              <a:gd name="T81" fmla="*/ 2147483647 h 1047"/>
              <a:gd name="T82" fmla="*/ 2147483647 w 1858"/>
              <a:gd name="T83" fmla="*/ 2147483647 h 1047"/>
              <a:gd name="T84" fmla="*/ 2147483647 w 1858"/>
              <a:gd name="T85" fmla="*/ 2147483647 h 1047"/>
              <a:gd name="T86" fmla="*/ 2147483647 w 1858"/>
              <a:gd name="T87" fmla="*/ 2147483647 h 1047"/>
              <a:gd name="T88" fmla="*/ 2147483647 w 1858"/>
              <a:gd name="T89" fmla="*/ 2147483647 h 1047"/>
              <a:gd name="T90" fmla="*/ 2147483647 w 1858"/>
              <a:gd name="T91" fmla="*/ 2147483647 h 10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58"/>
              <a:gd name="T139" fmla="*/ 0 h 1047"/>
              <a:gd name="T140" fmla="*/ 1858 w 1858"/>
              <a:gd name="T141" fmla="*/ 1047 h 10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58" h="1047" extrusionOk="0">
                <a:moveTo>
                  <a:pt x="133" y="421"/>
                </a:moveTo>
                <a:cubicBezTo>
                  <a:pt x="117" y="445"/>
                  <a:pt x="95" y="471"/>
                  <a:pt x="84" y="502"/>
                </a:cubicBezTo>
                <a:cubicBezTo>
                  <a:pt x="60" y="567"/>
                  <a:pt x="38" y="638"/>
                  <a:pt x="24" y="706"/>
                </a:cubicBezTo>
                <a:cubicBezTo>
                  <a:pt x="8" y="781"/>
                  <a:pt x="-2" y="859"/>
                  <a:pt x="0" y="935"/>
                </a:cubicBezTo>
                <a:cubicBezTo>
                  <a:pt x="1" y="977"/>
                  <a:pt x="7" y="997"/>
                  <a:pt x="25" y="1032"/>
                </a:cubicBezTo>
                <a:cubicBezTo>
                  <a:pt x="62" y="1036"/>
                  <a:pt x="71" y="1049"/>
                  <a:pt x="110" y="1021"/>
                </a:cubicBezTo>
                <a:cubicBezTo>
                  <a:pt x="141" y="998"/>
                  <a:pt x="161" y="958"/>
                  <a:pt x="190" y="934"/>
                </a:cubicBezTo>
                <a:cubicBezTo>
                  <a:pt x="203" y="922"/>
                  <a:pt x="207" y="918"/>
                  <a:pt x="219" y="918"/>
                </a:cubicBezTo>
                <a:cubicBezTo>
                  <a:pt x="235" y="943"/>
                  <a:pt x="244" y="972"/>
                  <a:pt x="273" y="986"/>
                </a:cubicBezTo>
                <a:cubicBezTo>
                  <a:pt x="304" y="1001"/>
                  <a:pt x="349" y="995"/>
                  <a:pt x="377" y="975"/>
                </a:cubicBezTo>
                <a:cubicBezTo>
                  <a:pt x="428" y="939"/>
                  <a:pt x="460" y="879"/>
                  <a:pt x="479" y="821"/>
                </a:cubicBezTo>
                <a:cubicBezTo>
                  <a:pt x="502" y="749"/>
                  <a:pt x="508" y="669"/>
                  <a:pt x="505" y="594"/>
                </a:cubicBezTo>
                <a:cubicBezTo>
                  <a:pt x="503" y="550"/>
                  <a:pt x="494" y="507"/>
                  <a:pt x="487" y="464"/>
                </a:cubicBezTo>
                <a:cubicBezTo>
                  <a:pt x="487" y="461"/>
                  <a:pt x="486" y="458"/>
                  <a:pt x="486" y="455"/>
                </a:cubicBezTo>
                <a:cubicBezTo>
                  <a:pt x="499" y="474"/>
                  <a:pt x="514" y="492"/>
                  <a:pt x="523" y="514"/>
                </a:cubicBezTo>
                <a:cubicBezTo>
                  <a:pt x="564" y="620"/>
                  <a:pt x="527" y="882"/>
                  <a:pt x="638" y="944"/>
                </a:cubicBezTo>
                <a:cubicBezTo>
                  <a:pt x="668" y="961"/>
                  <a:pt x="712" y="965"/>
                  <a:pt x="741" y="942"/>
                </a:cubicBezTo>
                <a:cubicBezTo>
                  <a:pt x="784" y="908"/>
                  <a:pt x="785" y="824"/>
                  <a:pt x="781" y="777"/>
                </a:cubicBezTo>
                <a:cubicBezTo>
                  <a:pt x="773" y="670"/>
                  <a:pt x="734" y="560"/>
                  <a:pt x="686" y="465"/>
                </a:cubicBezTo>
                <a:cubicBezTo>
                  <a:pt x="675" y="445"/>
                  <a:pt x="673" y="440"/>
                  <a:pt x="666" y="428"/>
                </a:cubicBezTo>
                <a:cubicBezTo>
                  <a:pt x="714" y="487"/>
                  <a:pt x="745" y="553"/>
                  <a:pt x="778" y="621"/>
                </a:cubicBezTo>
                <a:cubicBezTo>
                  <a:pt x="828" y="723"/>
                  <a:pt x="869" y="834"/>
                  <a:pt x="943" y="920"/>
                </a:cubicBezTo>
                <a:cubicBezTo>
                  <a:pt x="950" y="891"/>
                  <a:pt x="949" y="869"/>
                  <a:pt x="938" y="829"/>
                </a:cubicBezTo>
                <a:cubicBezTo>
                  <a:pt x="919" y="759"/>
                  <a:pt x="898" y="690"/>
                  <a:pt x="885" y="619"/>
                </a:cubicBezTo>
                <a:cubicBezTo>
                  <a:pt x="874" y="559"/>
                  <a:pt x="859" y="479"/>
                  <a:pt x="900" y="427"/>
                </a:cubicBezTo>
                <a:cubicBezTo>
                  <a:pt x="925" y="396"/>
                  <a:pt x="970" y="387"/>
                  <a:pt x="1008" y="389"/>
                </a:cubicBezTo>
                <a:cubicBezTo>
                  <a:pt x="1023" y="392"/>
                  <a:pt x="1028" y="393"/>
                  <a:pt x="1037" y="397"/>
                </a:cubicBezTo>
                <a:cubicBezTo>
                  <a:pt x="1041" y="432"/>
                  <a:pt x="1045" y="435"/>
                  <a:pt x="1027" y="470"/>
                </a:cubicBezTo>
                <a:cubicBezTo>
                  <a:pt x="1014" y="497"/>
                  <a:pt x="992" y="522"/>
                  <a:pt x="977" y="548"/>
                </a:cubicBezTo>
                <a:cubicBezTo>
                  <a:pt x="936" y="617"/>
                  <a:pt x="874" y="718"/>
                  <a:pt x="881" y="801"/>
                </a:cubicBezTo>
                <a:cubicBezTo>
                  <a:pt x="883" y="828"/>
                  <a:pt x="900" y="835"/>
                  <a:pt x="921" y="847"/>
                </a:cubicBezTo>
                <a:cubicBezTo>
                  <a:pt x="969" y="873"/>
                  <a:pt x="1021" y="894"/>
                  <a:pt x="1069" y="919"/>
                </a:cubicBezTo>
                <a:cubicBezTo>
                  <a:pt x="1079" y="924"/>
                  <a:pt x="1082" y="926"/>
                  <a:pt x="1090" y="927"/>
                </a:cubicBezTo>
              </a:path>
              <a:path w="1858" h="1047" extrusionOk="0">
                <a:moveTo>
                  <a:pt x="1356" y="10"/>
                </a:moveTo>
                <a:cubicBezTo>
                  <a:pt x="1347" y="45"/>
                  <a:pt x="1345" y="60"/>
                  <a:pt x="1338" y="96"/>
                </a:cubicBezTo>
                <a:cubicBezTo>
                  <a:pt x="1318" y="194"/>
                  <a:pt x="1307" y="292"/>
                  <a:pt x="1295" y="391"/>
                </a:cubicBezTo>
                <a:cubicBezTo>
                  <a:pt x="1282" y="495"/>
                  <a:pt x="1272" y="600"/>
                  <a:pt x="1261" y="704"/>
                </a:cubicBezTo>
                <a:cubicBezTo>
                  <a:pt x="1255" y="762"/>
                  <a:pt x="1247" y="819"/>
                  <a:pt x="1230" y="874"/>
                </a:cubicBezTo>
                <a:cubicBezTo>
                  <a:pt x="1228" y="879"/>
                  <a:pt x="1227" y="885"/>
                  <a:pt x="1225" y="890"/>
                </a:cubicBezTo>
              </a:path>
              <a:path w="1858" h="1047" extrusionOk="0">
                <a:moveTo>
                  <a:pt x="1524" y="440"/>
                </a:moveTo>
                <a:cubicBezTo>
                  <a:pt x="1554" y="467"/>
                  <a:pt x="1522" y="491"/>
                  <a:pt x="1499" y="521"/>
                </a:cubicBezTo>
                <a:cubicBezTo>
                  <a:pt x="1463" y="568"/>
                  <a:pt x="1412" y="609"/>
                  <a:pt x="1380" y="659"/>
                </a:cubicBezTo>
                <a:cubicBezTo>
                  <a:pt x="1361" y="688"/>
                  <a:pt x="1334" y="738"/>
                  <a:pt x="1371" y="765"/>
                </a:cubicBezTo>
                <a:cubicBezTo>
                  <a:pt x="1411" y="794"/>
                  <a:pt x="1485" y="789"/>
                  <a:pt x="1529" y="780"/>
                </a:cubicBezTo>
                <a:cubicBezTo>
                  <a:pt x="1601" y="766"/>
                  <a:pt x="1670" y="746"/>
                  <a:pt x="1738" y="717"/>
                </a:cubicBezTo>
                <a:cubicBezTo>
                  <a:pt x="1796" y="691"/>
                  <a:pt x="1816" y="682"/>
                  <a:pt x="1857" y="66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62725" y="1395413"/>
            <a:ext cx="571500" cy="279400"/>
          </a:xfrm>
          <a:custGeom>
            <a:avLst/>
            <a:gdLst>
              <a:gd name="T0" fmla="*/ 0 w 1589"/>
              <a:gd name="T1" fmla="*/ 2147483647 h 777"/>
              <a:gd name="T2" fmla="*/ 2147483647 w 1589"/>
              <a:gd name="T3" fmla="*/ 2147483647 h 777"/>
              <a:gd name="T4" fmla="*/ 2147483647 w 1589"/>
              <a:gd name="T5" fmla="*/ 2147483647 h 777"/>
              <a:gd name="T6" fmla="*/ 2147483647 w 1589"/>
              <a:gd name="T7" fmla="*/ 2147483647 h 777"/>
              <a:gd name="T8" fmla="*/ 2147483647 w 1589"/>
              <a:gd name="T9" fmla="*/ 2147483647 h 777"/>
              <a:gd name="T10" fmla="*/ 2147483647 w 1589"/>
              <a:gd name="T11" fmla="*/ 2147483647 h 777"/>
              <a:gd name="T12" fmla="*/ 2147483647 w 1589"/>
              <a:gd name="T13" fmla="*/ 2147483647 h 777"/>
              <a:gd name="T14" fmla="*/ 2147483647 w 1589"/>
              <a:gd name="T15" fmla="*/ 2147483647 h 777"/>
              <a:gd name="T16" fmla="*/ 2147483647 w 1589"/>
              <a:gd name="T17" fmla="*/ 2147483647 h 777"/>
              <a:gd name="T18" fmla="*/ 2147483647 w 1589"/>
              <a:gd name="T19" fmla="*/ 2147483647 h 777"/>
              <a:gd name="T20" fmla="*/ 2147483647 w 1589"/>
              <a:gd name="T21" fmla="*/ 2147483647 h 777"/>
              <a:gd name="T22" fmla="*/ 2147483647 w 1589"/>
              <a:gd name="T23" fmla="*/ 2147483647 h 777"/>
              <a:gd name="T24" fmla="*/ 2147483647 w 1589"/>
              <a:gd name="T25" fmla="*/ 2147483647 h 777"/>
              <a:gd name="T26" fmla="*/ 2147483647 w 1589"/>
              <a:gd name="T27" fmla="*/ 2147483647 h 777"/>
              <a:gd name="T28" fmla="*/ 2147483647 w 1589"/>
              <a:gd name="T29" fmla="*/ 2147483647 h 777"/>
              <a:gd name="T30" fmla="*/ 2147483647 w 1589"/>
              <a:gd name="T31" fmla="*/ 2147483647 h 777"/>
              <a:gd name="T32" fmla="*/ 2147483647 w 1589"/>
              <a:gd name="T33" fmla="*/ 2147483647 h 777"/>
              <a:gd name="T34" fmla="*/ 2147483647 w 1589"/>
              <a:gd name="T35" fmla="*/ 2147483647 h 777"/>
              <a:gd name="T36" fmla="*/ 2147483647 w 1589"/>
              <a:gd name="T37" fmla="*/ 2147483647 h 777"/>
              <a:gd name="T38" fmla="*/ 2147483647 w 1589"/>
              <a:gd name="T39" fmla="*/ 0 h 777"/>
              <a:gd name="T40" fmla="*/ 2147483647 w 1589"/>
              <a:gd name="T41" fmla="*/ 2147483647 h 777"/>
              <a:gd name="T42" fmla="*/ 2147483647 w 1589"/>
              <a:gd name="T43" fmla="*/ 2147483647 h 777"/>
              <a:gd name="T44" fmla="*/ 2147483647 w 1589"/>
              <a:gd name="T45" fmla="*/ 2147483647 h 777"/>
              <a:gd name="T46" fmla="*/ 2147483647 w 1589"/>
              <a:gd name="T47" fmla="*/ 2147483647 h 777"/>
              <a:gd name="T48" fmla="*/ 2147483647 w 1589"/>
              <a:gd name="T49" fmla="*/ 2147483647 h 7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89"/>
              <a:gd name="T76" fmla="*/ 0 h 777"/>
              <a:gd name="T77" fmla="*/ 1589 w 1589"/>
              <a:gd name="T78" fmla="*/ 777 h 7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89" h="777" extrusionOk="0">
                <a:moveTo>
                  <a:pt x="0" y="771"/>
                </a:moveTo>
                <a:cubicBezTo>
                  <a:pt x="14" y="758"/>
                  <a:pt x="27" y="748"/>
                  <a:pt x="31" y="710"/>
                </a:cubicBezTo>
                <a:cubicBezTo>
                  <a:pt x="39" y="640"/>
                  <a:pt x="41" y="566"/>
                  <a:pt x="40" y="495"/>
                </a:cubicBezTo>
                <a:cubicBezTo>
                  <a:pt x="39" y="407"/>
                  <a:pt x="34" y="319"/>
                  <a:pt x="25" y="231"/>
                </a:cubicBezTo>
                <a:cubicBezTo>
                  <a:pt x="19" y="176"/>
                  <a:pt x="13" y="123"/>
                  <a:pt x="2" y="69"/>
                </a:cubicBezTo>
                <a:cubicBezTo>
                  <a:pt x="15" y="129"/>
                  <a:pt x="34" y="187"/>
                  <a:pt x="54" y="245"/>
                </a:cubicBezTo>
                <a:cubicBezTo>
                  <a:pt x="89" y="346"/>
                  <a:pt x="128" y="444"/>
                  <a:pt x="179" y="538"/>
                </a:cubicBezTo>
                <a:cubicBezTo>
                  <a:pt x="218" y="608"/>
                  <a:pt x="263" y="680"/>
                  <a:pt x="332" y="724"/>
                </a:cubicBezTo>
                <a:cubicBezTo>
                  <a:pt x="376" y="752"/>
                  <a:pt x="429" y="760"/>
                  <a:pt x="473" y="728"/>
                </a:cubicBezTo>
                <a:cubicBezTo>
                  <a:pt x="530" y="686"/>
                  <a:pt x="534" y="598"/>
                  <a:pt x="537" y="535"/>
                </a:cubicBezTo>
                <a:cubicBezTo>
                  <a:pt x="543" y="415"/>
                  <a:pt x="518" y="299"/>
                  <a:pt x="478" y="186"/>
                </a:cubicBezTo>
                <a:cubicBezTo>
                  <a:pt x="463" y="142"/>
                  <a:pt x="398" y="40"/>
                  <a:pt x="416" y="37"/>
                </a:cubicBezTo>
                <a:cubicBezTo>
                  <a:pt x="439" y="45"/>
                  <a:pt x="447" y="48"/>
                  <a:pt x="462" y="53"/>
                </a:cubicBezTo>
              </a:path>
              <a:path w="1589" h="777" extrusionOk="0">
                <a:moveTo>
                  <a:pt x="754" y="439"/>
                </a:moveTo>
                <a:cubicBezTo>
                  <a:pt x="784" y="436"/>
                  <a:pt x="812" y="450"/>
                  <a:pt x="842" y="460"/>
                </a:cubicBezTo>
                <a:cubicBezTo>
                  <a:pt x="895" y="477"/>
                  <a:pt x="946" y="498"/>
                  <a:pt x="998" y="516"/>
                </a:cubicBezTo>
                <a:cubicBezTo>
                  <a:pt x="1042" y="531"/>
                  <a:pt x="1082" y="541"/>
                  <a:pt x="1127" y="547"/>
                </a:cubicBezTo>
                <a:cubicBezTo>
                  <a:pt x="1164" y="552"/>
                  <a:pt x="1174" y="528"/>
                  <a:pt x="1193" y="496"/>
                </a:cubicBezTo>
                <a:cubicBezTo>
                  <a:pt x="1210" y="466"/>
                  <a:pt x="1216" y="455"/>
                  <a:pt x="1224" y="433"/>
                </a:cubicBezTo>
              </a:path>
              <a:path w="1589" h="777" extrusionOk="0">
                <a:moveTo>
                  <a:pt x="1575" y="0"/>
                </a:moveTo>
                <a:cubicBezTo>
                  <a:pt x="1594" y="22"/>
                  <a:pt x="1591" y="62"/>
                  <a:pt x="1586" y="93"/>
                </a:cubicBezTo>
                <a:cubicBezTo>
                  <a:pt x="1574" y="171"/>
                  <a:pt x="1563" y="249"/>
                  <a:pt x="1553" y="328"/>
                </a:cubicBezTo>
                <a:cubicBezTo>
                  <a:pt x="1543" y="411"/>
                  <a:pt x="1538" y="493"/>
                  <a:pt x="1543" y="577"/>
                </a:cubicBezTo>
                <a:cubicBezTo>
                  <a:pt x="1546" y="625"/>
                  <a:pt x="1553" y="673"/>
                  <a:pt x="1561" y="721"/>
                </a:cubicBezTo>
                <a:cubicBezTo>
                  <a:pt x="1566" y="747"/>
                  <a:pt x="1561" y="772"/>
                  <a:pt x="1582" y="76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819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9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31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/>
              <a:t>Recursion reality!</a:t>
            </a:r>
            <a:endParaRPr lang="en-US" altLang="en-US" sz="3600" b="0"/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3641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A70BE0"/>
                </a:solidFill>
                <a:latin typeface="Arial" pitchFamily="34" charset="0"/>
              </a:rPr>
              <a:t>dR is duperreverse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2514600" y="1752600"/>
            <a:ext cx="3641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90BF3"/>
                </a:solidFill>
                <a:latin typeface="Arial" pitchFamily="34" charset="0"/>
              </a:rPr>
              <a:t>( dR  '( (1 2) 3 4 ) )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2378075" y="240665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( dR  '( 3 4 ) )</a:t>
            </a: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885825" y="2362200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2490788" y="6332538"/>
            <a:ext cx="364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90BF3"/>
                </a:solidFill>
                <a:latin typeface="Arial" pitchFamily="34" charset="0"/>
              </a:rPr>
              <a:t>'( 4 3 (2 1) )</a:t>
            </a: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5121275" y="240665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(list ( dR  '( 1 2 ) ))</a:t>
            </a:r>
          </a:p>
        </p:txBody>
      </p:sp>
      <p:sp>
        <p:nvSpPr>
          <p:cNvPr id="48138" name="Rectangle 14"/>
          <p:cNvSpPr>
            <a:spLocks noChangeArrowheads="1"/>
          </p:cNvSpPr>
          <p:nvPr/>
        </p:nvSpPr>
        <p:spPr bwMode="auto">
          <a:xfrm>
            <a:off x="7715250" y="23606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H="1">
            <a:off x="3182938" y="2154238"/>
            <a:ext cx="952500" cy="265112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0" name="Line 16"/>
          <p:cNvSpPr>
            <a:spLocks noChangeShapeType="1"/>
          </p:cNvSpPr>
          <p:nvPr/>
        </p:nvSpPr>
        <p:spPr bwMode="auto">
          <a:xfrm>
            <a:off x="4324350" y="2144713"/>
            <a:ext cx="1844675" cy="257175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Line 17"/>
          <p:cNvSpPr>
            <a:spLocks noChangeShapeType="1"/>
          </p:cNvSpPr>
          <p:nvPr/>
        </p:nvSpPr>
        <p:spPr bwMode="auto">
          <a:xfrm flipH="1">
            <a:off x="1806575" y="2838450"/>
            <a:ext cx="1400175" cy="542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2" name="Text Box 19"/>
          <p:cNvSpPr txBox="1">
            <a:spLocks noChangeArrowheads="1"/>
          </p:cNvSpPr>
          <p:nvPr/>
        </p:nvSpPr>
        <p:spPr bwMode="auto">
          <a:xfrm>
            <a:off x="930275" y="5564188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latin typeface="Arial" pitchFamily="34" charset="0"/>
              </a:rPr>
              <a:t>(append</a:t>
            </a:r>
          </a:p>
        </p:txBody>
      </p:sp>
      <p:sp>
        <p:nvSpPr>
          <p:cNvPr id="48143" name="Rectangle 20"/>
          <p:cNvSpPr>
            <a:spLocks noChangeArrowheads="1"/>
          </p:cNvSpPr>
          <p:nvPr/>
        </p:nvSpPr>
        <p:spPr bwMode="auto">
          <a:xfrm>
            <a:off x="7759700" y="5562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latin typeface="Arial" pitchFamily="34" charset="0"/>
              </a:rPr>
              <a:t>)</a:t>
            </a:r>
          </a:p>
        </p:txBody>
      </p:sp>
      <p:sp>
        <p:nvSpPr>
          <p:cNvPr id="48144" name="Text Box 21"/>
          <p:cNvSpPr txBox="1">
            <a:spLocks noChangeArrowheads="1"/>
          </p:cNvSpPr>
          <p:nvPr/>
        </p:nvSpPr>
        <p:spPr bwMode="auto">
          <a:xfrm>
            <a:off x="5322888" y="5583238"/>
            <a:ext cx="197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'( ( 2 1 ) )</a:t>
            </a:r>
          </a:p>
        </p:txBody>
      </p:sp>
      <p:sp>
        <p:nvSpPr>
          <p:cNvPr id="48145" name="Text Box 22"/>
          <p:cNvSpPr txBox="1">
            <a:spLocks noChangeArrowheads="1"/>
          </p:cNvSpPr>
          <p:nvPr/>
        </p:nvSpPr>
        <p:spPr bwMode="auto">
          <a:xfrm>
            <a:off x="2136775" y="5597525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'( 4 3 )</a:t>
            </a:r>
          </a:p>
        </p:txBody>
      </p:sp>
      <p:sp>
        <p:nvSpPr>
          <p:cNvPr id="48146" name="Line 23"/>
          <p:cNvSpPr>
            <a:spLocks noChangeShapeType="1"/>
          </p:cNvSpPr>
          <p:nvPr/>
        </p:nvSpPr>
        <p:spPr bwMode="auto">
          <a:xfrm>
            <a:off x="3216275" y="5983288"/>
            <a:ext cx="952500" cy="341312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H="1">
            <a:off x="4330700" y="5973763"/>
            <a:ext cx="1871663" cy="34290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3343275" y="2836863"/>
            <a:ext cx="504825" cy="542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9" name="Text Box 27"/>
          <p:cNvSpPr txBox="1">
            <a:spLocks noChangeArrowheads="1"/>
          </p:cNvSpPr>
          <p:nvPr/>
        </p:nvSpPr>
        <p:spPr bwMode="auto">
          <a:xfrm>
            <a:off x="2967038" y="338296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3 )</a:t>
            </a:r>
          </a:p>
        </p:txBody>
      </p:sp>
      <p:sp>
        <p:nvSpPr>
          <p:cNvPr id="48150" name="Text Box 28"/>
          <p:cNvSpPr txBox="1">
            <a:spLocks noChangeArrowheads="1"/>
          </p:cNvSpPr>
          <p:nvPr/>
        </p:nvSpPr>
        <p:spPr bwMode="auto">
          <a:xfrm>
            <a:off x="946150" y="3403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'(4) )</a:t>
            </a:r>
          </a:p>
        </p:txBody>
      </p:sp>
      <p:sp>
        <p:nvSpPr>
          <p:cNvPr id="48151" name="Text Box 29"/>
          <p:cNvSpPr txBox="1">
            <a:spLocks noChangeArrowheads="1"/>
          </p:cNvSpPr>
          <p:nvPr/>
        </p:nvSpPr>
        <p:spPr bwMode="auto">
          <a:xfrm>
            <a:off x="1587500" y="399732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'() )</a:t>
            </a:r>
          </a:p>
        </p:txBody>
      </p:sp>
      <p:sp>
        <p:nvSpPr>
          <p:cNvPr id="48152" name="Text Box 30"/>
          <p:cNvSpPr txBox="1">
            <a:spLocks noChangeArrowheads="1"/>
          </p:cNvSpPr>
          <p:nvPr/>
        </p:nvSpPr>
        <p:spPr bwMode="auto">
          <a:xfrm>
            <a:off x="88900" y="3987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4 )</a:t>
            </a:r>
          </a:p>
        </p:txBody>
      </p:sp>
      <p:sp>
        <p:nvSpPr>
          <p:cNvPr id="48153" name="Text Box 31"/>
          <p:cNvSpPr txBox="1">
            <a:spLocks noChangeArrowheads="1"/>
          </p:cNvSpPr>
          <p:nvPr/>
        </p:nvSpPr>
        <p:spPr bwMode="auto">
          <a:xfrm>
            <a:off x="838200" y="47244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'(4)</a:t>
            </a:r>
          </a:p>
        </p:txBody>
      </p:sp>
      <p:sp>
        <p:nvSpPr>
          <p:cNvPr id="48154" name="Text Box 32"/>
          <p:cNvSpPr txBox="1">
            <a:spLocks noChangeArrowheads="1"/>
          </p:cNvSpPr>
          <p:nvPr/>
        </p:nvSpPr>
        <p:spPr bwMode="auto">
          <a:xfrm>
            <a:off x="2760663" y="469106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'(3)</a:t>
            </a:r>
          </a:p>
        </p:txBody>
      </p:sp>
      <p:sp>
        <p:nvSpPr>
          <p:cNvPr id="48155" name="Text Box 34"/>
          <p:cNvSpPr txBox="1">
            <a:spLocks noChangeArrowheads="1"/>
          </p:cNvSpPr>
          <p:nvPr/>
        </p:nvSpPr>
        <p:spPr bwMode="auto">
          <a:xfrm>
            <a:off x="7112000" y="33670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1 )</a:t>
            </a:r>
          </a:p>
        </p:txBody>
      </p:sp>
      <p:sp>
        <p:nvSpPr>
          <p:cNvPr id="48156" name="Text Box 35"/>
          <p:cNvSpPr txBox="1">
            <a:spLocks noChangeArrowheads="1"/>
          </p:cNvSpPr>
          <p:nvPr/>
        </p:nvSpPr>
        <p:spPr bwMode="auto">
          <a:xfrm>
            <a:off x="5032375" y="33004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'(2) )</a:t>
            </a:r>
          </a:p>
        </p:txBody>
      </p:sp>
      <p:sp>
        <p:nvSpPr>
          <p:cNvPr id="48157" name="Text Box 36"/>
          <p:cNvSpPr txBox="1">
            <a:spLocks noChangeArrowheads="1"/>
          </p:cNvSpPr>
          <p:nvPr/>
        </p:nvSpPr>
        <p:spPr bwMode="auto">
          <a:xfrm>
            <a:off x="5673725" y="389413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'() )</a:t>
            </a:r>
          </a:p>
        </p:txBody>
      </p:sp>
      <p:sp>
        <p:nvSpPr>
          <p:cNvPr id="48158" name="Text Box 37"/>
          <p:cNvSpPr txBox="1">
            <a:spLocks noChangeArrowheads="1"/>
          </p:cNvSpPr>
          <p:nvPr/>
        </p:nvSpPr>
        <p:spPr bwMode="auto">
          <a:xfrm>
            <a:off x="4175125" y="38846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( dR  2 )</a:t>
            </a:r>
          </a:p>
        </p:txBody>
      </p:sp>
      <p:sp>
        <p:nvSpPr>
          <p:cNvPr id="48159" name="Text Box 38"/>
          <p:cNvSpPr txBox="1">
            <a:spLocks noChangeArrowheads="1"/>
          </p:cNvSpPr>
          <p:nvPr/>
        </p:nvSpPr>
        <p:spPr bwMode="auto">
          <a:xfrm>
            <a:off x="4768850" y="471487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'(2)</a:t>
            </a:r>
          </a:p>
        </p:txBody>
      </p:sp>
      <p:sp>
        <p:nvSpPr>
          <p:cNvPr id="48160" name="Text Box 39"/>
          <p:cNvSpPr txBox="1">
            <a:spLocks noChangeArrowheads="1"/>
          </p:cNvSpPr>
          <p:nvPr/>
        </p:nvSpPr>
        <p:spPr bwMode="auto">
          <a:xfrm>
            <a:off x="6691313" y="468153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>
                <a:solidFill>
                  <a:srgbClr val="FF0000"/>
                </a:solidFill>
                <a:latin typeface="Arial" pitchFamily="34" charset="0"/>
              </a:rPr>
              <a:t>'(1)</a:t>
            </a:r>
          </a:p>
        </p:txBody>
      </p:sp>
      <p:sp>
        <p:nvSpPr>
          <p:cNvPr id="48161" name="Line 40"/>
          <p:cNvSpPr>
            <a:spLocks noChangeShapeType="1"/>
          </p:cNvSpPr>
          <p:nvPr/>
        </p:nvSpPr>
        <p:spPr bwMode="auto">
          <a:xfrm flipH="1">
            <a:off x="5907088" y="2811463"/>
            <a:ext cx="67945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2" name="Line 41"/>
          <p:cNvSpPr>
            <a:spLocks noChangeShapeType="1"/>
          </p:cNvSpPr>
          <p:nvPr/>
        </p:nvSpPr>
        <p:spPr bwMode="auto">
          <a:xfrm>
            <a:off x="6713538" y="2808288"/>
            <a:ext cx="1363662" cy="620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3" name="Line 42"/>
          <p:cNvSpPr>
            <a:spLocks noChangeShapeType="1"/>
          </p:cNvSpPr>
          <p:nvPr/>
        </p:nvSpPr>
        <p:spPr bwMode="auto">
          <a:xfrm flipH="1">
            <a:off x="5029200" y="3641725"/>
            <a:ext cx="868363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4" name="Line 43"/>
          <p:cNvSpPr>
            <a:spLocks noChangeShapeType="1"/>
          </p:cNvSpPr>
          <p:nvPr/>
        </p:nvSpPr>
        <p:spPr bwMode="auto">
          <a:xfrm>
            <a:off x="5981700" y="3665538"/>
            <a:ext cx="555625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5" name="Line 44"/>
          <p:cNvSpPr>
            <a:spLocks noChangeShapeType="1"/>
          </p:cNvSpPr>
          <p:nvPr/>
        </p:nvSpPr>
        <p:spPr bwMode="auto">
          <a:xfrm flipH="1">
            <a:off x="7620000" y="3757613"/>
            <a:ext cx="401638" cy="890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6" name="Line 45"/>
          <p:cNvSpPr>
            <a:spLocks noChangeShapeType="1"/>
          </p:cNvSpPr>
          <p:nvPr/>
        </p:nvSpPr>
        <p:spPr bwMode="auto">
          <a:xfrm flipH="1">
            <a:off x="5773738" y="4244975"/>
            <a:ext cx="727075" cy="495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7" name="Line 46"/>
          <p:cNvSpPr>
            <a:spLocks noChangeShapeType="1"/>
          </p:cNvSpPr>
          <p:nvPr/>
        </p:nvSpPr>
        <p:spPr bwMode="auto">
          <a:xfrm>
            <a:off x="5103813" y="4238625"/>
            <a:ext cx="534987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8" name="Line 47"/>
          <p:cNvSpPr>
            <a:spLocks noChangeShapeType="1"/>
          </p:cNvSpPr>
          <p:nvPr/>
        </p:nvSpPr>
        <p:spPr bwMode="auto">
          <a:xfrm flipH="1">
            <a:off x="6359525" y="5067300"/>
            <a:ext cx="1185863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69" name="Line 48"/>
          <p:cNvSpPr>
            <a:spLocks noChangeShapeType="1"/>
          </p:cNvSpPr>
          <p:nvPr/>
        </p:nvSpPr>
        <p:spPr bwMode="auto">
          <a:xfrm>
            <a:off x="5722938" y="5106988"/>
            <a:ext cx="525462" cy="4556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0" name="Line 49"/>
          <p:cNvSpPr>
            <a:spLocks noChangeShapeType="1"/>
          </p:cNvSpPr>
          <p:nvPr/>
        </p:nvSpPr>
        <p:spPr bwMode="auto">
          <a:xfrm flipH="1">
            <a:off x="936625" y="3778250"/>
            <a:ext cx="868363" cy="16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1" name="Line 50"/>
          <p:cNvSpPr>
            <a:spLocks noChangeShapeType="1"/>
          </p:cNvSpPr>
          <p:nvPr/>
        </p:nvSpPr>
        <p:spPr bwMode="auto">
          <a:xfrm>
            <a:off x="1889125" y="3802063"/>
            <a:ext cx="555625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2" name="Line 51"/>
          <p:cNvSpPr>
            <a:spLocks noChangeShapeType="1"/>
          </p:cNvSpPr>
          <p:nvPr/>
        </p:nvSpPr>
        <p:spPr bwMode="auto">
          <a:xfrm flipH="1">
            <a:off x="3657600" y="3765550"/>
            <a:ext cx="211138" cy="882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3" name="Line 52"/>
          <p:cNvSpPr>
            <a:spLocks noChangeShapeType="1"/>
          </p:cNvSpPr>
          <p:nvPr/>
        </p:nvSpPr>
        <p:spPr bwMode="auto">
          <a:xfrm flipH="1">
            <a:off x="3132138" y="5119688"/>
            <a:ext cx="511175" cy="487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4" name="Line 53"/>
          <p:cNvSpPr>
            <a:spLocks noChangeShapeType="1"/>
          </p:cNvSpPr>
          <p:nvPr/>
        </p:nvSpPr>
        <p:spPr bwMode="auto">
          <a:xfrm flipH="1">
            <a:off x="1798638" y="4362450"/>
            <a:ext cx="674687" cy="376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5" name="Line 54"/>
          <p:cNvSpPr>
            <a:spLocks noChangeShapeType="1"/>
          </p:cNvSpPr>
          <p:nvPr/>
        </p:nvSpPr>
        <p:spPr bwMode="auto">
          <a:xfrm>
            <a:off x="1030288" y="4314825"/>
            <a:ext cx="722312" cy="409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6" name="Line 55"/>
          <p:cNvSpPr>
            <a:spLocks noChangeShapeType="1"/>
          </p:cNvSpPr>
          <p:nvPr/>
        </p:nvSpPr>
        <p:spPr bwMode="auto">
          <a:xfrm>
            <a:off x="1782763" y="5092700"/>
            <a:ext cx="123825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77" name="Rectangle 56"/>
          <p:cNvSpPr>
            <a:spLocks noChangeArrowheads="1"/>
          </p:cNvSpPr>
          <p:nvPr/>
        </p:nvSpPr>
        <p:spPr bwMode="auto">
          <a:xfrm rot="-5400000">
            <a:off x="-646906" y="3950494"/>
            <a:ext cx="191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  <a:latin typeface="Arial" pitchFamily="34" charset="0"/>
              </a:rPr>
              <a:t>appending…</a:t>
            </a:r>
          </a:p>
        </p:txBody>
      </p:sp>
      <p:grpSp>
        <p:nvGrpSpPr>
          <p:cNvPr id="48178" name="Group 49"/>
          <p:cNvGrpSpPr>
            <a:grpSpLocks/>
          </p:cNvGrpSpPr>
          <p:nvPr/>
        </p:nvGrpSpPr>
        <p:grpSpPr bwMode="auto">
          <a:xfrm>
            <a:off x="8001000" y="6172200"/>
            <a:ext cx="466725" cy="517525"/>
            <a:chOff x="2928" y="1051"/>
            <a:chExt cx="840" cy="957"/>
          </a:xfrm>
        </p:grpSpPr>
        <p:sp>
          <p:nvSpPr>
            <p:cNvPr id="4818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7 w 1048"/>
                <a:gd name="T1" fmla="*/ 21 h 250"/>
                <a:gd name="T2" fmla="*/ 12 w 1048"/>
                <a:gd name="T3" fmla="*/ 83 h 250"/>
                <a:gd name="T4" fmla="*/ 12 w 1048"/>
                <a:gd name="T5" fmla="*/ 111 h 250"/>
                <a:gd name="T6" fmla="*/ 13 w 1048"/>
                <a:gd name="T7" fmla="*/ 125 h 250"/>
                <a:gd name="T8" fmla="*/ 13 w 1048"/>
                <a:gd name="T9" fmla="*/ 162 h 250"/>
                <a:gd name="T10" fmla="*/ 9 w 1048"/>
                <a:gd name="T11" fmla="*/ 231 h 250"/>
                <a:gd name="T12" fmla="*/ 2 w 1048"/>
                <a:gd name="T13" fmla="*/ 211 h 250"/>
                <a:gd name="T14" fmla="*/ 0 w 1048"/>
                <a:gd name="T15" fmla="*/ 190 h 250"/>
                <a:gd name="T16" fmla="*/ 2 w 1048"/>
                <a:gd name="T17" fmla="*/ 156 h 250"/>
                <a:gd name="T18" fmla="*/ 2 w 1048"/>
                <a:gd name="T19" fmla="*/ 125 h 250"/>
                <a:gd name="T20" fmla="*/ 2 w 1048"/>
                <a:gd name="T21" fmla="*/ 76 h 250"/>
                <a:gd name="T22" fmla="*/ 4 w 1048"/>
                <a:gd name="T23" fmla="*/ 55 h 250"/>
                <a:gd name="T24" fmla="*/ 4 w 1048"/>
                <a:gd name="T25" fmla="*/ 28 h 250"/>
                <a:gd name="T26" fmla="*/ 5 w 1048"/>
                <a:gd name="T27" fmla="*/ 14 h 250"/>
                <a:gd name="T28" fmla="*/ 6 w 1048"/>
                <a:gd name="T29" fmla="*/ 28 h 250"/>
                <a:gd name="T30" fmla="*/ 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8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9" name="Text Box 71"/>
          <p:cNvSpPr txBox="1">
            <a:spLocks noChangeArrowheads="1"/>
          </p:cNvSpPr>
          <p:nvPr/>
        </p:nvSpPr>
        <p:spPr bwMode="auto">
          <a:xfrm>
            <a:off x="8464550" y="6215063"/>
            <a:ext cx="509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Phew!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52400" y="301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b="0" i="1"/>
              <a:t>Try it...</a:t>
            </a:r>
            <a:endParaRPr lang="en-US" altLang="en-US" sz="3200" b="0">
              <a:latin typeface="Comic Sans MS" pitchFamily="66" charset="0"/>
            </a:endParaRPr>
          </a:p>
        </p:txBody>
      </p:sp>
      <p:sp>
        <p:nvSpPr>
          <p:cNvPr id="49155" name="Text Box 8"/>
          <p:cNvSpPr txBox="1">
            <a:spLocks noChangeArrowheads="1"/>
          </p:cNvSpPr>
          <p:nvPr/>
        </p:nvSpPr>
        <p:spPr bwMode="auto">
          <a:xfrm>
            <a:off x="4686300" y="1727200"/>
            <a:ext cx="3429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(addk k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    </a:t>
            </a:r>
            <a:endParaRPr lang="en-US" altLang="en-US" sz="1600" b="0"/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1949450" y="169863"/>
            <a:ext cx="6457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b="0"/>
              <a:t>Use only higher-order f'ns (not raw recursion) to write these functions:</a:t>
            </a:r>
            <a:endParaRPr lang="en-US" altLang="en-US" sz="1600"/>
          </a:p>
        </p:txBody>
      </p:sp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95250" y="1762125"/>
            <a:ext cx="3276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(smush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(     </a:t>
            </a:r>
            <a:endParaRPr lang="en-US" altLang="en-US" sz="1600" b="0"/>
          </a:p>
        </p:txBody>
      </p:sp>
      <p:sp>
        <p:nvSpPr>
          <p:cNvPr id="49158" name="Line 19"/>
          <p:cNvSpPr>
            <a:spLocks noChangeShapeType="1"/>
          </p:cNvSpPr>
          <p:nvPr/>
        </p:nvSpPr>
        <p:spPr bwMode="auto">
          <a:xfrm>
            <a:off x="228600" y="3211513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9" name="Rectangle 20"/>
          <p:cNvSpPr>
            <a:spLocks noChangeArrowheads="1"/>
          </p:cNvSpPr>
          <p:nvPr/>
        </p:nvSpPr>
        <p:spPr bwMode="auto">
          <a:xfrm>
            <a:off x="228600" y="4540250"/>
            <a:ext cx="366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>
                <a:latin typeface="Courier New" pitchFamily="49" charset="0"/>
              </a:rPr>
              <a:t>(define (lotto TL W)</a:t>
            </a:r>
            <a:endParaRPr lang="en-US" altLang="en-US" sz="1600">
              <a:solidFill>
                <a:srgbClr val="090BF3"/>
              </a:solidFill>
            </a:endParaRPr>
          </a:p>
        </p:txBody>
      </p:sp>
      <p:sp>
        <p:nvSpPr>
          <p:cNvPr id="49160" name="Oval 23"/>
          <p:cNvSpPr>
            <a:spLocks noChangeArrowheads="1"/>
          </p:cNvSpPr>
          <p:nvPr/>
        </p:nvSpPr>
        <p:spPr bwMode="auto">
          <a:xfrm>
            <a:off x="236538" y="779463"/>
            <a:ext cx="317500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9161" name="Line 27"/>
          <p:cNvSpPr>
            <a:spLocks noChangeShapeType="1"/>
          </p:cNvSpPr>
          <p:nvPr/>
        </p:nvSpPr>
        <p:spPr bwMode="auto">
          <a:xfrm>
            <a:off x="4494213" y="977900"/>
            <a:ext cx="0" cy="2238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2" name="Rectangle 31"/>
          <p:cNvSpPr>
            <a:spLocks noChangeArrowheads="1"/>
          </p:cNvSpPr>
          <p:nvPr/>
        </p:nvSpPr>
        <p:spPr bwMode="auto">
          <a:xfrm>
            <a:off x="187325" y="1257300"/>
            <a:ext cx="316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smush  '((t h i) (s i s) (s o c o) (o l) )</a:t>
            </a:r>
          </a:p>
        </p:txBody>
      </p:sp>
      <p:sp>
        <p:nvSpPr>
          <p:cNvPr id="49163" name="Rectangle 35"/>
          <p:cNvSpPr>
            <a:spLocks noChangeArrowheads="1"/>
          </p:cNvSpPr>
          <p:nvPr/>
        </p:nvSpPr>
        <p:spPr bwMode="auto">
          <a:xfrm>
            <a:off x="7562850" y="6399213"/>
            <a:ext cx="1368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i="1">
                <a:solidFill>
                  <a:srgbClr val="008000"/>
                </a:solidFill>
              </a:rPr>
              <a:t>Helper functions!</a:t>
            </a:r>
          </a:p>
        </p:txBody>
      </p:sp>
      <p:sp>
        <p:nvSpPr>
          <p:cNvPr id="49164" name="Rectangle 29"/>
          <p:cNvSpPr>
            <a:spLocks noChangeArrowheads="1"/>
          </p:cNvSpPr>
          <p:nvPr/>
        </p:nvSpPr>
        <p:spPr bwMode="auto">
          <a:xfrm>
            <a:off x="2886075" y="1258888"/>
            <a:ext cx="149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t h i s i s s o c o o l )</a:t>
            </a:r>
          </a:p>
        </p:txBody>
      </p:sp>
      <p:sp>
        <p:nvSpPr>
          <p:cNvPr id="49165" name="Rectangle 35"/>
          <p:cNvSpPr>
            <a:spLocks noChangeArrowheads="1"/>
          </p:cNvSpPr>
          <p:nvPr/>
        </p:nvSpPr>
        <p:spPr bwMode="auto">
          <a:xfrm>
            <a:off x="636588" y="7620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/>
              <a:t>smush </a:t>
            </a:r>
            <a:r>
              <a:rPr lang="en-US" altLang="en-US" sz="1200" b="0"/>
              <a:t>should concatenate all of the elements of L, which you should assume are lists</a:t>
            </a:r>
          </a:p>
        </p:txBody>
      </p:sp>
      <p:sp>
        <p:nvSpPr>
          <p:cNvPr id="49166" name="Oval 23"/>
          <p:cNvSpPr>
            <a:spLocks noChangeArrowheads="1"/>
          </p:cNvSpPr>
          <p:nvPr/>
        </p:nvSpPr>
        <p:spPr bwMode="auto">
          <a:xfrm>
            <a:off x="4745038" y="73501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9167" name="Rectangle 35"/>
          <p:cNvSpPr>
            <a:spLocks noChangeArrowheads="1"/>
          </p:cNvSpPr>
          <p:nvPr/>
        </p:nvSpPr>
        <p:spPr bwMode="auto">
          <a:xfrm>
            <a:off x="5114925" y="69215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/>
              <a:t>addk should add k to each element of L (all will be numberic)</a:t>
            </a:r>
          </a:p>
        </p:txBody>
      </p:sp>
      <p:sp>
        <p:nvSpPr>
          <p:cNvPr id="49168" name="Rectangle 31"/>
          <p:cNvSpPr>
            <a:spLocks noChangeArrowheads="1"/>
          </p:cNvSpPr>
          <p:nvPr/>
        </p:nvSpPr>
        <p:spPr bwMode="auto">
          <a:xfrm>
            <a:off x="5056188" y="1279525"/>
            <a:ext cx="316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addk  60  '( -18  101   7940 ) )</a:t>
            </a:r>
          </a:p>
        </p:txBody>
      </p:sp>
      <p:sp>
        <p:nvSpPr>
          <p:cNvPr id="49169" name="Rectangle 35"/>
          <p:cNvSpPr>
            <a:spLocks noChangeArrowheads="1"/>
          </p:cNvSpPr>
          <p:nvPr/>
        </p:nvSpPr>
        <p:spPr bwMode="auto">
          <a:xfrm>
            <a:off x="7458075" y="1279525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'( 42 161 8000 )</a:t>
            </a:r>
          </a:p>
        </p:txBody>
      </p:sp>
      <p:sp>
        <p:nvSpPr>
          <p:cNvPr id="49170" name="Oval 23"/>
          <p:cNvSpPr>
            <a:spLocks noChangeArrowheads="1"/>
          </p:cNvSpPr>
          <p:nvPr/>
        </p:nvSpPr>
        <p:spPr bwMode="auto">
          <a:xfrm>
            <a:off x="265113" y="337026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9171" name="Rectangle 35"/>
          <p:cNvSpPr>
            <a:spLocks noChangeArrowheads="1"/>
          </p:cNvSpPr>
          <p:nvPr/>
        </p:nvSpPr>
        <p:spPr bwMode="auto">
          <a:xfrm>
            <a:off x="739775" y="3330575"/>
            <a:ext cx="78136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b="0"/>
              <a:t>Lotto takes a list of tickets: </a:t>
            </a:r>
            <a:r>
              <a:rPr lang="en-US" altLang="en-US" sz="1200"/>
              <a:t>'( (name n1 n2 n3 n4 n5) (name n1 n2 n3 n4 n5) ... )</a:t>
            </a:r>
            <a:r>
              <a:rPr lang="en-US" altLang="en-US" sz="1200" b="0"/>
              <a:t> and a list of winning numbers </a:t>
            </a:r>
            <a:r>
              <a:rPr lang="en-US" altLang="en-US" sz="1200"/>
              <a:t>W</a:t>
            </a:r>
            <a:r>
              <a:rPr lang="en-US" altLang="en-US" sz="1200" b="0"/>
              <a:t> as input. Then, lotto should return a list of the name of the winner (most matches with </a:t>
            </a:r>
            <a:r>
              <a:rPr lang="en-US" altLang="en-US" sz="1200"/>
              <a:t>W</a:t>
            </a:r>
            <a:r>
              <a:rPr lang="en-US" altLang="en-US" sz="1200" b="0"/>
              <a:t>) and the number of matches made. </a:t>
            </a:r>
          </a:p>
          <a:p>
            <a:pPr algn="l"/>
            <a:r>
              <a:rPr lang="en-US" altLang="en-US" sz="1200" b="0"/>
              <a:t>You should assume that the function (</a:t>
            </a:r>
            <a:r>
              <a:rPr lang="en-US" altLang="en-US" sz="1200"/>
              <a:t>matches L1 L2) </a:t>
            </a:r>
            <a:r>
              <a:rPr lang="en-US" altLang="en-US" sz="1200" b="0"/>
              <a:t>already exists. It returns the # of elements in L1 that are in L2.</a:t>
            </a:r>
          </a:p>
        </p:txBody>
      </p:sp>
      <p:sp>
        <p:nvSpPr>
          <p:cNvPr id="49172" name="Rectangle 31"/>
          <p:cNvSpPr>
            <a:spLocks noChangeArrowheads="1"/>
          </p:cNvSpPr>
          <p:nvPr/>
        </p:nvSpPr>
        <p:spPr bwMode="auto">
          <a:xfrm>
            <a:off x="762000" y="4159250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 lotto     '( (Amy 2 3 41 42 50)  (Bea 3 40 50 51 52) )       '( 1 3 41 51 52 )   )</a:t>
            </a:r>
          </a:p>
        </p:txBody>
      </p:sp>
      <p:sp>
        <p:nvSpPr>
          <p:cNvPr id="49173" name="Rectangle 31"/>
          <p:cNvSpPr>
            <a:spLocks noChangeArrowheads="1"/>
          </p:cNvSpPr>
          <p:nvPr/>
        </p:nvSpPr>
        <p:spPr bwMode="auto">
          <a:xfrm>
            <a:off x="5735638" y="4159250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Bea 3 )</a:t>
            </a:r>
          </a:p>
        </p:txBody>
      </p:sp>
      <p:sp>
        <p:nvSpPr>
          <p:cNvPr id="49174" name="Line 42"/>
          <p:cNvSpPr>
            <a:spLocks noChangeShapeType="1"/>
          </p:cNvSpPr>
          <p:nvPr/>
        </p:nvSpPr>
        <p:spPr bwMode="auto">
          <a:xfrm>
            <a:off x="2590800" y="1376363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75" name="Line 43"/>
          <p:cNvSpPr>
            <a:spLocks noChangeShapeType="1"/>
          </p:cNvSpPr>
          <p:nvPr/>
        </p:nvSpPr>
        <p:spPr bwMode="auto">
          <a:xfrm>
            <a:off x="7061200" y="14049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76" name="Line 44"/>
          <p:cNvSpPr>
            <a:spLocks noChangeShapeType="1"/>
          </p:cNvSpPr>
          <p:nvPr/>
        </p:nvSpPr>
        <p:spPr bwMode="auto">
          <a:xfrm>
            <a:off x="5376863" y="427355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b="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8947</TotalTime>
  <Words>7776</Words>
  <Application>Microsoft Office PowerPoint</Application>
  <PresentationFormat>On-screen Show (4:3)</PresentationFormat>
  <Paragraphs>1315</Paragraphs>
  <Slides>94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news/Bad news</vt:lpstr>
      <vt:lpstr>Map: The recursion "alternative"</vt:lpstr>
      <vt:lpstr>Sum of squares</vt:lpstr>
      <vt:lpstr>Avoiding (Hiding) recursion, Again!</vt:lpstr>
      <vt:lpstr>keep and drop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Owner</cp:lastModifiedBy>
  <cp:revision>127</cp:revision>
  <cp:lastPrinted>2014-01-30T19:29:41Z</cp:lastPrinted>
  <dcterms:created xsi:type="dcterms:W3CDTF">2011-01-27T19:22:10Z</dcterms:created>
  <dcterms:modified xsi:type="dcterms:W3CDTF">2014-01-30T19:31:18Z</dcterms:modified>
</cp:coreProperties>
</file>