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1.xml" ContentType="application/inkml+xml"/>
  <Override PartName="/ppt/notesSlides/notesSlide8.xml" ContentType="application/vnd.openxmlformats-officedocument.presentationml.notesSlide+xml"/>
  <Override PartName="/ppt/ink/ink2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ink/ink3.xml" ContentType="application/inkml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ink/ink4.xml" ContentType="application/inkml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3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34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ink/ink5.xml" ContentType="application/inkml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notesSlides/notesSlide40.xml" ContentType="application/vnd.openxmlformats-officedocument.presentationml.notesSlide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notesSlides/notesSlide41.xml" ContentType="application/vnd.openxmlformats-officedocument.presentationml.notesSlide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notesSlides/notesSlide42.xml" ContentType="application/vnd.openxmlformats-officedocument.presentationml.notesSlide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notesSlides/notesSlide43.xml" ContentType="application/vnd.openxmlformats-officedocument.presentationml.notesSlide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notesSlides/notesSlide44.xml" ContentType="application/vnd.openxmlformats-officedocument.presentationml.notesSlide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74"/>
  </p:notesMasterIdLst>
  <p:handoutMasterIdLst>
    <p:handoutMasterId r:id="rId75"/>
  </p:handoutMasterIdLst>
  <p:sldIdLst>
    <p:sldId id="409" r:id="rId5"/>
    <p:sldId id="463" r:id="rId6"/>
    <p:sldId id="464" r:id="rId7"/>
    <p:sldId id="466" r:id="rId8"/>
    <p:sldId id="472" r:id="rId9"/>
    <p:sldId id="460" r:id="rId10"/>
    <p:sldId id="474" r:id="rId11"/>
    <p:sldId id="475" r:id="rId12"/>
    <p:sldId id="461" r:id="rId13"/>
    <p:sldId id="476" r:id="rId14"/>
    <p:sldId id="402" r:id="rId15"/>
    <p:sldId id="405" r:id="rId16"/>
    <p:sldId id="284" r:id="rId17"/>
    <p:sldId id="406" r:id="rId18"/>
    <p:sldId id="447" r:id="rId19"/>
    <p:sldId id="453" r:id="rId20"/>
    <p:sldId id="454" r:id="rId21"/>
    <p:sldId id="455" r:id="rId22"/>
    <p:sldId id="456" r:id="rId23"/>
    <p:sldId id="363" r:id="rId24"/>
    <p:sldId id="401" r:id="rId25"/>
    <p:sldId id="364" r:id="rId26"/>
    <p:sldId id="365" r:id="rId27"/>
    <p:sldId id="457" r:id="rId28"/>
    <p:sldId id="361" r:id="rId29"/>
    <p:sldId id="366" r:id="rId30"/>
    <p:sldId id="458" r:id="rId31"/>
    <p:sldId id="385" r:id="rId32"/>
    <p:sldId id="378" r:id="rId33"/>
    <p:sldId id="448" r:id="rId34"/>
    <p:sldId id="449" r:id="rId35"/>
    <p:sldId id="450" r:id="rId36"/>
    <p:sldId id="451" r:id="rId37"/>
    <p:sldId id="452" r:id="rId38"/>
    <p:sldId id="382" r:id="rId39"/>
    <p:sldId id="383" r:id="rId40"/>
    <p:sldId id="368" r:id="rId41"/>
    <p:sldId id="369" r:id="rId42"/>
    <p:sldId id="394" r:id="rId43"/>
    <p:sldId id="395" r:id="rId44"/>
    <p:sldId id="396" r:id="rId45"/>
    <p:sldId id="380" r:id="rId46"/>
    <p:sldId id="392" r:id="rId47"/>
    <p:sldId id="393" r:id="rId48"/>
    <p:sldId id="424" r:id="rId49"/>
    <p:sldId id="425" r:id="rId50"/>
    <p:sldId id="434" r:id="rId51"/>
    <p:sldId id="435" r:id="rId52"/>
    <p:sldId id="440" r:id="rId53"/>
    <p:sldId id="441" r:id="rId54"/>
    <p:sldId id="442" r:id="rId55"/>
    <p:sldId id="443" r:id="rId56"/>
    <p:sldId id="444" r:id="rId57"/>
    <p:sldId id="445" r:id="rId58"/>
    <p:sldId id="370" r:id="rId59"/>
    <p:sldId id="371" r:id="rId60"/>
    <p:sldId id="372" r:id="rId61"/>
    <p:sldId id="374" r:id="rId62"/>
    <p:sldId id="373" r:id="rId63"/>
    <p:sldId id="375" r:id="rId64"/>
    <p:sldId id="376" r:id="rId65"/>
    <p:sldId id="377" r:id="rId66"/>
    <p:sldId id="367" r:id="rId67"/>
    <p:sldId id="381" r:id="rId68"/>
    <p:sldId id="384" r:id="rId69"/>
    <p:sldId id="397" r:id="rId70"/>
    <p:sldId id="391" r:id="rId71"/>
    <p:sldId id="417" r:id="rId72"/>
    <p:sldId id="399" r:id="rId73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2400" b="1" kern="1200">
        <a:solidFill>
          <a:schemeClr val="tx1"/>
        </a:solidFill>
        <a:latin typeface="Times New Roman" pitchFamily="-112" charset="0"/>
        <a:ea typeface="+mn-ea"/>
        <a:cs typeface="+mn-cs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2400" b="1" kern="1200">
        <a:solidFill>
          <a:schemeClr val="tx1"/>
        </a:solidFill>
        <a:latin typeface="Times New Roman" pitchFamily="-112" charset="0"/>
        <a:ea typeface="+mn-ea"/>
        <a:cs typeface="+mn-cs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2400" b="1" kern="1200">
        <a:solidFill>
          <a:schemeClr val="tx1"/>
        </a:solidFill>
        <a:latin typeface="Times New Roman" pitchFamily="-112" charset="0"/>
        <a:ea typeface="+mn-ea"/>
        <a:cs typeface="+mn-cs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2400" b="1" kern="1200">
        <a:solidFill>
          <a:schemeClr val="tx1"/>
        </a:solidFill>
        <a:latin typeface="Times New Roman" pitchFamily="-112" charset="0"/>
        <a:ea typeface="+mn-ea"/>
        <a:cs typeface="+mn-cs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2400" b="1" kern="1200">
        <a:solidFill>
          <a:schemeClr val="tx1"/>
        </a:solidFill>
        <a:latin typeface="Times New Roman" pitchFamily="-112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-112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-112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-112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-112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E5E9"/>
    <a:srgbClr val="FFCCFF"/>
    <a:srgbClr val="008000"/>
    <a:srgbClr val="CCFFCC"/>
    <a:srgbClr val="CCECFF"/>
    <a:srgbClr val="090BF3"/>
    <a:srgbClr val="FF0000"/>
    <a:srgbClr val="F39222"/>
    <a:srgbClr val="A70BE0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99" autoAdjust="0"/>
    <p:restoredTop sz="90929"/>
  </p:normalViewPr>
  <p:slideViewPr>
    <p:cSldViewPr>
      <p:cViewPr varScale="1">
        <p:scale>
          <a:sx n="110" d="100"/>
          <a:sy n="110" d="100"/>
        </p:scale>
        <p:origin x="-82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63" Type="http://schemas.openxmlformats.org/officeDocument/2006/relationships/slide" Target="slides/slide59.xml"/><Relationship Id="rId64" Type="http://schemas.openxmlformats.org/officeDocument/2006/relationships/slide" Target="slides/slide60.xml"/><Relationship Id="rId65" Type="http://schemas.openxmlformats.org/officeDocument/2006/relationships/slide" Target="slides/slide61.xml"/><Relationship Id="rId66" Type="http://schemas.openxmlformats.org/officeDocument/2006/relationships/slide" Target="slides/slide62.xml"/><Relationship Id="rId67" Type="http://schemas.openxmlformats.org/officeDocument/2006/relationships/slide" Target="slides/slide63.xml"/><Relationship Id="rId68" Type="http://schemas.openxmlformats.org/officeDocument/2006/relationships/slide" Target="slides/slide64.xml"/><Relationship Id="rId69" Type="http://schemas.openxmlformats.org/officeDocument/2006/relationships/slide" Target="slides/slide65.xml"/><Relationship Id="rId50" Type="http://schemas.openxmlformats.org/officeDocument/2006/relationships/slide" Target="slides/slide46.xml"/><Relationship Id="rId51" Type="http://schemas.openxmlformats.org/officeDocument/2006/relationships/slide" Target="slides/slide47.xml"/><Relationship Id="rId52" Type="http://schemas.openxmlformats.org/officeDocument/2006/relationships/slide" Target="slides/slide48.xml"/><Relationship Id="rId53" Type="http://schemas.openxmlformats.org/officeDocument/2006/relationships/slide" Target="slides/slide49.xml"/><Relationship Id="rId54" Type="http://schemas.openxmlformats.org/officeDocument/2006/relationships/slide" Target="slides/slide50.xml"/><Relationship Id="rId55" Type="http://schemas.openxmlformats.org/officeDocument/2006/relationships/slide" Target="slides/slide51.xml"/><Relationship Id="rId56" Type="http://schemas.openxmlformats.org/officeDocument/2006/relationships/slide" Target="slides/slide52.xml"/><Relationship Id="rId57" Type="http://schemas.openxmlformats.org/officeDocument/2006/relationships/slide" Target="slides/slide53.xml"/><Relationship Id="rId58" Type="http://schemas.openxmlformats.org/officeDocument/2006/relationships/slide" Target="slides/slide54.xml"/><Relationship Id="rId59" Type="http://schemas.openxmlformats.org/officeDocument/2006/relationships/slide" Target="slides/slide55.xml"/><Relationship Id="rId40" Type="http://schemas.openxmlformats.org/officeDocument/2006/relationships/slide" Target="slides/slide36.xml"/><Relationship Id="rId41" Type="http://schemas.openxmlformats.org/officeDocument/2006/relationships/slide" Target="slides/slide37.xml"/><Relationship Id="rId42" Type="http://schemas.openxmlformats.org/officeDocument/2006/relationships/slide" Target="slides/slide38.xml"/><Relationship Id="rId43" Type="http://schemas.openxmlformats.org/officeDocument/2006/relationships/slide" Target="slides/slide39.xml"/><Relationship Id="rId44" Type="http://schemas.openxmlformats.org/officeDocument/2006/relationships/slide" Target="slides/slide40.xml"/><Relationship Id="rId45" Type="http://schemas.openxmlformats.org/officeDocument/2006/relationships/slide" Target="slides/slide41.xml"/><Relationship Id="rId46" Type="http://schemas.openxmlformats.org/officeDocument/2006/relationships/slide" Target="slides/slide42.xml"/><Relationship Id="rId47" Type="http://schemas.openxmlformats.org/officeDocument/2006/relationships/slide" Target="slides/slide43.xml"/><Relationship Id="rId48" Type="http://schemas.openxmlformats.org/officeDocument/2006/relationships/slide" Target="slides/slide44.xml"/><Relationship Id="rId49" Type="http://schemas.openxmlformats.org/officeDocument/2006/relationships/slide" Target="slides/slide4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80" Type="http://schemas.openxmlformats.org/officeDocument/2006/relationships/tableStyles" Target="tableStyles.xml"/><Relationship Id="rId70" Type="http://schemas.openxmlformats.org/officeDocument/2006/relationships/slide" Target="slides/slide66.xml"/><Relationship Id="rId71" Type="http://schemas.openxmlformats.org/officeDocument/2006/relationships/slide" Target="slides/slide67.xml"/><Relationship Id="rId72" Type="http://schemas.openxmlformats.org/officeDocument/2006/relationships/slide" Target="slides/slide68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73" Type="http://schemas.openxmlformats.org/officeDocument/2006/relationships/slide" Target="slides/slide69.xml"/><Relationship Id="rId74" Type="http://schemas.openxmlformats.org/officeDocument/2006/relationships/notesMaster" Target="notesMasters/notesMaster1.xml"/><Relationship Id="rId75" Type="http://schemas.openxmlformats.org/officeDocument/2006/relationships/handoutMaster" Target="handoutMasters/handoutMaster1.xml"/><Relationship Id="rId76" Type="http://schemas.openxmlformats.org/officeDocument/2006/relationships/printerSettings" Target="printerSettings/printerSettings1.bin"/><Relationship Id="rId77" Type="http://schemas.openxmlformats.org/officeDocument/2006/relationships/presProps" Target="presProps.xml"/><Relationship Id="rId78" Type="http://schemas.openxmlformats.org/officeDocument/2006/relationships/viewProps" Target="viewProps.xml"/><Relationship Id="rId79" Type="http://schemas.openxmlformats.org/officeDocument/2006/relationships/theme" Target="theme/theme1.xml"/><Relationship Id="rId60" Type="http://schemas.openxmlformats.org/officeDocument/2006/relationships/slide" Target="slides/slide56.xml"/><Relationship Id="rId61" Type="http://schemas.openxmlformats.org/officeDocument/2006/relationships/slide" Target="slides/slide57.xml"/><Relationship Id="rId62" Type="http://schemas.openxmlformats.org/officeDocument/2006/relationships/slide" Target="slides/slide58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b="0">
                <a:latin typeface="Times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latin typeface="Times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b="0">
                <a:latin typeface="Times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latin typeface="Times" pitchFamily="1" charset="0"/>
              </a:defRPr>
            </a:lvl1pPr>
          </a:lstStyle>
          <a:p>
            <a:pPr>
              <a:defRPr/>
            </a:pPr>
            <a:fld id="{B2A4DCB8-C92D-4080-B33F-FB3DFF801A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4560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2-01T21:45:04.599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0 0 15,'0'0'13,"0"0"-2,0 0-5,0 0-8,0 0-7,3 7-9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2-01T21:33:08.788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58 960 44,'-7'17'39,"6"-5"1,-3 8-7,-6-4-14,5 17-13,-4 0-3,2 5-3,1 4 0,2-3-1,4 0 2,4-7-1,4-6 1,9-10 0,0-11 1,7-7-1,1-10 1,1-2 0,-1-9-1,1-1 1,-5 2-2,-5 6 1,0 7-1,-3 5-1,0 8 0,1 5 0,2 5 0,5 2-1,4-3 2,6-7-1,3-5 1,1-6 0,-1-11 1,-2-6 2,-8-5-1,-5-8 0,-9-5 0,-8 0 0,-7-5-1,-3 4 1,-3 8-3,-1 2-1,3 8 0,3 9 0,6 14-1,0 0 0,17 25-1,-3 0 2,3 8-1,2 8 1,5 6-1,-1-1-1,3-3 0,-2-3-2,2-6 3,-4-7 1,3-8 1,-2-14 0,-6-9 4,1-5 1,-11-13 4,-2-4 1,-11-15-1,-2-2 0,-10-12-1,-1 3-1,-3-1-1,2 5 0,3 7-3,5 9-1,9 10-1,3 22 0,27 5-1,1 18 0,7 11 0,4 5 0,6 8 0,0 4-1,-1 4 0,-2-9 0,-8-4 0,-7-10 0,-7-8 1,-5-11-1,-15-13 3,16-20 0,-15-10 1,0-9 0,4-10 0,4-8 1,11-4-1,6 0 0,12 8-2,6 3-1,14 7-1,0 8-2,8 12-9,-6 5-31,7 1 2,-5 2-2,-1 1 2</inkml:trace>
  <inkml:trace contextRef="#ctx0" brushRef="#br0" timeOffset="927">1591 0 54,'0'0'43,"16"6"-1,-4 26 0,-8 12-23,5 25-14,-2 15-2,-2 23 0,-4 13-2,-2 8 1,-3 1-1,-3-3-1,0-8 0,-3-15-3,2-11-2,-3-22-7,9-11-20,-7-22-11,1-17 0,8-20-1</inkml:trace>
  <inkml:trace contextRef="#ctx0" brushRef="#br0" timeOffset="1190">1957 827 46,'6'17'41,"-8"3"-2,-10 2 0,-4 8-20,-15-9-17,-4 4 0,-4 0-2,-1-1 0,0-3 1,6 0 0,6-4 0,7 0 1,12-2-1,9-2 0,8-2 0,12 3 0,3-7-1,6 4 1,1-5-1,1-2 0,-1-2 0,-1 0 0,-3-1 0,-5-1-1,0 1 1,-3-2-1,2-1 1,-1 0-1,0-2 1,1 0 0,-2-5 0,0-2 1,-4-1 0,2-3 0,-5 3 1,-1-1 0,-2 0 0,-3 0-1,-1 3 0,-4 10 0,8-17-1,-8 17 1,0 0-1,11-2-1,-4 11 0,0 4 1,2 4-1,0 6 1,3 5-1,-3-1-1,-2 3 1,-4-3-1,-5-2 2,-4-1-1,-6-6 1,-5-7 0,-3-2 1,-3-5 1,1-3-1,4-4 0,2-2 1,7 0-2,9 5 1,0 0-1,8-11-1,7 11 0,5-1-1,2 1-3,8 3-9,-2-6-29,2-2 2,-1-10-1,1-3 0</inkml:trace>
  <inkml:trace contextRef="#ctx0" brushRef="#br0" timeOffset="1954">2636 419 65,'3'-20'42,"-3"20"0,0-12-13,6 32-15,-8 7-8,2 16-2,-3 18-2,2 15 0,-1 9-1,1 4 0,0 1-1,1-6-2,2-4-4,-6-13-38,5-18 3,-1-17-3,1-8 2</inkml:trace>
  <inkml:trace contextRef="#ctx0" brushRef="#br0" timeOffset="2176">2620 1481 78,'-1'32'45,"2"-16"-8,-1-16-23,-4-10-52,9-14-5,5-8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2-01T21:33:11.241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0-5 45,'0'0'40,"0"0"-4,17-2-7,9 25-6,-2-4-9,15 19-3,-1 7-3,8 17-2,-5 9-2,0 8 1,-10 6-3,-8-4 2,-14-3-3,-11-10 1,-8-8-4,-7-18-14,3-7-30,4-21 1,10-14 0,23-27-3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2-01T21:33:19.420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346 640 46,'21'-4'31,"-8"-5"-3,-6-10-5,4 2-3,-12-17-5,0 7-4,-11-10-3,-1 5-3,-12-3 0,-5 6-1,-6 5-1,-3 7 0,-3 8-2,1 8 1,1 6-2,4 9 1,10 9-1,11 7 0,12 8 0,11 6 0,14 3 0,12 4 0,7 5-1,8-2 1,2-2 0,0-4-1,-3-6 1,-7-7-1,-10-6 1,-8-6 0,-13-7 2,-12-7-2,-15-6 2,-11-5-1,-14-5 0,-7-3-1,-5-3 0,-6-2-2,6 2-6,-3-8-9,17 1-22,10 2 0,14-4-1,14-3 2</inkml:trace>
  <inkml:trace contextRef="#ctx0" brushRef="#br0" timeOffset="452">699 75 60,'10'-24'40,"-3"6"-2,-7 18 1,0 0-21,1 14-13,-6 15-2,-3 12-1,-2 12-1,-2 12 0,1 15-1,-3 7 1,4 4-1,2 3 0,2-2 0,5-5 0,3-8-1,7-12-3,1-15-1,10-7-8,-5-20-17,10-10-9,4-16-1,0-12 1</inkml:trace>
  <inkml:trace contextRef="#ctx0" brushRef="#br0" timeOffset="715">692 596 83,'-23'-2'39,"8"2"-1,15 0-10,0 0-21,17 0-3,3-7-1,6 2-2,2 1 1,3 0-2,-2 5 0,-1 5 1,-3 9-1,-1 4 0,-1 8 0,0 5 0,-1 4-1,0 4 1,-2 1 0,0-3-1,-2-3 1,-4-4-1,-4-3 1,-2-3-1,-6-7 1,-3-4-1,1-14 1,-13 8 0,3-13 0,-1-10 0,-1-6 0,1-7 1,1-6-1,3-4 1,4-3 0,3 2 0,5-2 0,5 6 0,5 0-1,5 6 0,4 2-1,4 0-1,5 4-1,0-3-6,9 10-16,-1-3-14,1 4 0,-3-1-1,-2 2 1</inkml:trace>
  <inkml:trace contextRef="#ctx0" brushRef="#br0" timeOffset="1339">1417 634 59,'1'12'39,"-1"0"-1,0-12-4,6 24-15,-9-9-12,2 6-3,-5 0 0,3 5-2,-2 2 1,2 1-2,0-2 0,0-4-1,2-3-2,-1-8-5,6-1-19,-4-11-16,4-20 3,-2-4-2,1-9 2</inkml:trace>
  <inkml:trace contextRef="#ctx0" brushRef="#br0" timeOffset="1570">1462 283 65,'0'0'37,"10"-6"-2,-10 6-7,3 11-22,-3-11-10,16 11-7,-16-11-9,17 10-14,-2 1-2,-3 1 1</inkml:trace>
  <inkml:trace contextRef="#ctx0" brushRef="#br0" timeOffset="1820">1613 1001 49,'0'0'38,"8"-14"-1,-7 0-8,4-1-8,-7-11-12,5 1-2,-4-8-2,6 0 0,-4-3-2,2 1 1,0 2-1,2 5 0,-2 7-1,0 5-1,-3 16-1,0 0 0,9 12 0,-5 10-1,1 7 0,3 5 0,4 5 0,7 1 0,2-1 0,6-6 0,2-4 1,4-8-1,-1-6 2,0-9-1,-4-8 2,-5-7-1,-6-12 0,-3-8 0,-8-8 0,-2-2 0,-5-1-1,-1-2 0,-1 5-3,-2 1-1,6 12-4,-5-2-11,15 12-19,-2 6-2,6 4-1,2 4 2</inkml:trace>
  <inkml:trace contextRef="#ctx0" brushRef="#br0" timeOffset="2279">2271 804 69,'9'-10'39,"-2"-1"-1,-3 1-10,-10-6-15,1 4-7,-7 4-3,-3 6-1,-4 7 0,-1 8-1,1 7-1,3 7 1,3 4-2,8 4 1,5-2 0,6 0 0,6-5 0,4-3 1,2-10 0,3-5 1,-2-7 0,1-7 1,-2-8 0,0-8 0,-1-8-1,-1-1 1,-1-2-1,-2 2 0,-3 3-2,0 8 1,-10 18-1,17 6 0,-5 23 0,-2 15-1,4 18 1,3 16-1,3 14 0,0 9 0,0 2 0,-5-3 0,-6-4 0,-7-7 0,-10-16 1,-11-16-1,-10-18 1,-6-19-1,-4-20 1,-3-16 0,6-18 1,4-14-1,6-8 1,10-6-1,7-1 0,8-1 0,8 3-2,5 2-1,5 10-5,0-7-10,13 5-23,-2 2 0,4-1-1,3-2 2</inkml:trace>
  <inkml:trace contextRef="#ctx0" brushRef="#br0" timeOffset="2855">2910 497 41,'9'-7'35,"-9"7"2,10-15-10,-10 15-8,0 0-6,13-9-5,-13 9-2,0 0-1,0 0 0,0 0-1,0 0-1,-8 9 0,-4 1-2,-4 1-1,-5 4 1,-3 5-1,-2 1 0,-1 1 0,0 1 0,4-2 0,4-2 1,6 1-1,7-6 1,4-1-1,5-3 1,4-1 0,3-2 0,4 2 1,4-2-1,4 2 0,3 1-1,2 2 1,3 0 0,2 2-1,1 0 1,1 0 0,-5 1-1,-2-4 1,-5 0 0,-5-4-1,-3-3-1,-14-4-3,15-3-5,-17-12-17,9 1-16,0-6 0,6-4 0,6-3 0</inkml:trace>
  <inkml:trace contextRef="#ctx0" brushRef="#br0" timeOffset="3578">3350 323 46,'0'0'39,"-15"-7"-1,9-5-8,6 12-8,0-31-9,3 10-5,-1-8-3,7 1 0,2-4-1,6 0-1,5 1 0,6 2 0,3 3-1,7 7-2,3 3 1,2 8 0,3 6-1,-4 11 0,-6 9 0,-7 12 0,-7 8-1,-11 8 1,-13 8-1,-11 6 1,-12 2-1,-7 1 1,-4-2 0,-4-5-1,0-5 1,3-7-1,8-8-2,5-9 1,9-6-3,2-9-1,13-1-5,0-11-9,0 0-19,19-2-1,-8 1 1,4 2 1</inkml:trace>
  <inkml:trace contextRef="#ctx0" brushRef="#br0" timeOffset="4066">3540 1053 65,'3'9'39,"-3"-9"0,0 0-11,0 0-8,0 0-12,0 0-2,0 0-1,0 0-1,0 0-1,0 0-1,0 0-15,0 0-28,5-20-1,4-9-1,5-9 0,-14 38 43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2-01T21:36:31.158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428-12 32,'9'-8'27,"-9"8"1,0 0-3,0 0-4,0 0-6,0 0-4,0 0-3,-11 11-1,1 1-1,-12-1-2,-4 7-2,-8 2 0,-7 6-2,-4 3 1,-3 0-1,0 3 0,4-1 1,5-2-2,6-4 2,12-3 0,7-3 0,11-5 0,11-1 0,8 2 0,9-2 1,7 2-1,5 0 0,4 1 0,0 0-1,-1 2-1,-3 0-2,1 2-12,-8-5-23,-2-8 0,1 0-1,0-8 1</inkml:trace>
  <inkml:trace contextRef="#ctx0" brushRef="#br0" timeOffset="608">1035 114 35,'-13'-5'35,"1"1"2,12 4-2,-5 11-13,6 1-13,10 10-5,3 2 0,6 9-1,1 6 0,8 7 0,0-3-1,4 1 0,0-4-1,-2-3-1,-3-3 0,-5-8-3,0-5-4,-10-13-14,-1-5-16,-12-3-1,16-23 0,-10 0 0</inkml:trace>
  <inkml:trace contextRef="#ctx0" brushRef="#br0" timeOffset="866">1357 56 40,'0'0'34,"-11"8"2,2 8-1,0 10-19,-7 2-12,-1 6 1,-6 4-1,0 4-1,-2-2 0,1-1-1,0-5-1,4-4 0,4-6-2,1-7-2,8-1-6,-3-12-16,10-4-10,0 0-2,1-20 0</inkml:trace>
  <inkml:trace contextRef="#ctx0" brushRef="#br0" timeOffset="6669">503 214 47,'-13'1'28,"13"-1"-1,0 0-5,0 0-3,-9 4-7,9-4-3,12-1-1,2 2-3,-2-2-2,7 1 0,-1-1-1,6 1 0,0-2-1,0 0-1,-1-1 0,-2-3-2,0 2-3,-6-8-6,2 8-12,-17 4-12,15-15-2,-15 15 0,0 0 1</inkml:trace>
  <inkml:trace contextRef="#ctx0" brushRef="#br0" timeOffset="6984">478 354 30,'-12'5'33,"12"-5"0,0 0-6,13-3-3,-3-6-9,12 6-5,-2-7-2,6 7-2,-1-6-1,5 4-2,-4-1-1,0 3 0,-3 0-1,-4 2-1,-4 2 0,-2 0-2,-1 4-5,-11 6-32,-1-11 2,-3 14-3,-11-4 2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2-01T21:36:32.421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8-2 41,'-9'-12'32,"9"12"2,0 0-9,0 0-8,5 21-9,0-4-1,3 15-1,-2 5-1,3 16 0,-2 6-1,-1 10-3,-3 3 2,1 5-2,-4-3 0,0-2 0,-1-8 0,-2-7 0,1-7-1,0-8 1,0-6-1,0-11 0,1-1-1,-1-10-3,4-2-4,-2-12-18,-3-10-11,8-6-1,2-9 0</inkml:trace>
  <inkml:trace contextRef="#ctx0" brushRef="#br0" timeOffset="391">427 381 32,'11'-6'29,"-11"6"-2,0 0-3,0 0-3,11 2-5,-11-2-4,-6 14-3,-7-6-3,-1 6-2,-6 2-2,-7 1 0,-3 1-1,-1-1-1,-5 1 1,3-2-1,2-1 0,7-1 0,6-2 0,6 1 1,10-2 1,8 2-1,10-1 1,6 3 0,5 3 0,7-2 0,0 4 0,3-2-1,-3 2 0,1 1-1,-5 1 1,-3-1-1,-3-3 1,-5 2-1,-3-4 1,-3 1-1,-3-2 0,-5-4 0,-1 1 0,-4-12-1,4 14-3,-4-14-4,0 0-32,0 0 2,4-13-2,-1 2 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2-01T21:34:14.122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0 30 55,'45'-29'41,"8"22"-2,7 25 2,-3 20-19,9 22-13,-11 15-3,-3 16 0,-18 11-2,-17 7 0,-16-3-1,-13-2 0,-14-13-1,-6-9-3,-3-9-5,-8-14-36,10-16-1,7-16 0,7-19-1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2-01T21:33:42.344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1112 899 28,'17'-62'35,"-1"-2"2,-9-1-10,-12-8-8,2 10-4,-21-4-4,-6 9-5,-17 3-1,-10 10-2,-14 14-1,-10 10-1,-8 16-1,-8 13 0,-2 18 0,3 16 0,5 18 0,9 18 0,12 15 0,14 18 1,18 16-1,16 13 1,20 10-1,14 7 1,14 7-1,14 1 1,8 1-1,7-2 2,1-5-1,1-2 2,-9-6 0,-2-7 0,-12-11-1,-10-6 1,-15-9-2,-12-10 1,-12-14-2,-11-15 0,-8-16-2,-9-16-2,1-14-9,-13-28-16,4-20-10,5-23-1,0-19-1</inkml:trace>
  <inkml:trace contextRef="#ctx0" brushRef="#br0" timeOffset="410">0 2149 48,'39'-47'39,"8"14"-2,14 12 1,12 14-16,0 2-17,10 8-2,-1 9-2,1 10 0,-7 7 1,-2 10-1,-9 7 2,-6 10-2,-10 7 1,-5 4 0,-8 2 0,-5-3 0,-6-4-2,-5-9-1,-3-7-3,-7-17-3,3-8-14,-13-21-19,8-18 0,-8-16-1,-2-18 2</inkml:trace>
  <inkml:trace contextRef="#ctx0" brushRef="#br0" timeOffset="674">1064 1893 60,'2'-21'41,"0"11"-1,-2 10-1,-2-10-22,2 10-20,6-12-11,-4-5-20,12-7-5,4-9 0,7-7 0</inkml:trace>
  <inkml:trace contextRef="#ctx0" brushRef="#br0" timeOffset="872">1559 859 71,'5'-11'39,"-5"11"-1,1 11-6,-1 17-27,-6 14-1,0 19-2,-4 16 1,-1 15-2,-2 14 2,-1 9-1,-2 7 0,3-1 0,0-5-1,1-10 1,0-7 0,2-11 1,1-12-3,2-13 0,3-12-1,-1-11-2,6-7-1,-1-16-8,14-8-19,-2-15-9,5-13 0,6-13 0</inkml:trace>
  <inkml:trace contextRef="#ctx0" brushRef="#br0" timeOffset="1315">2038 762 29,'0'0'32,"0"0"2,-11 1-9,8 21-8,-7 6-5,5 19-6,-7 17-1,2 22 1,-4 18 1,0 17-1,-4 12-1,2 8 0,-3 1-1,4-1-2,-2-9 1,7-7 0,3-15-2,7-8 1,5-15-1,6-11-1,7-14 0,4-16-2,7-10-5,-3-25-10,6-13-23,2-18 1,-4-18-1,-2-15 2</inkml:trace>
  <inkml:trace contextRef="#ctx0" brushRef="#br0" timeOffset="1615">1800 1732 52,'-23'16'39,"15"8"-1,15 3 0,20 5-21,6-7-12,15 5-1,2-3-1,7-3-2,4-7-1,1-7-1,3-8 0,-3-6-2,1-5 0,-8-9-1,-3-1 1,-9-5 0,-7 2 2,-12-2 0,-11 4 1,-12 7 1,-13 6 1,-10 13 0,-13 8 0,-3 13 0,-5 8-1,-1 9 0,3 9 0,6-1 0,6 2-1,10-6 2,10-8-1,10-7 1,7-11 0,10-9 1,6-13-1,5-9 1,-1-9-1,1-2-1,0-4 1,0 1-2,-2 3 0,-3 7 0,-1 8 0,-3 15-1,6 8 1,0 8 0,2 6 1,1 3-1,2 2 0,0-4 0,-3-3 0,-2-10 1,-5-11 0,-6-11-1,-8-11 1,-2-7 0,-7-15 1,-6-8-1,-1-6 0,1-5 0,7 0-1,9 2 1,11 5-1,8 4 1,17 7-1,9 7 0,11 6 0,5-1-3,5 7-15,2-5-23,-3-6 0,-1-3-1,2-5 1</inkml:trace>
  <inkml:trace contextRef="#ctx0" brushRef="#br0" timeOffset="2887">4486 2399 29,'-15'17'34,"6"6"1,-3 1-1,0 0-15,8 7-8,-6-3-7,5 3 0,0 0-2,5-1 1,3 0-2,8-4 1,7-4 0,10-1 0,10-8 0,14 0 0,12-9-1,15-1 0,14-5 0,12-2-1,14-2 1,14-1-1,14 0 1,10 2-1,14 0 1,13 3-1,10-1 1,11 1 0,8 1 0,5 2-1,6-1 1,5 2 0,3 1 0,1-1-1,-1 1 0,0 0 1,4-1 0,1 0 0,6-3 0,4 1 0,3-2 0,3 1 0,2-1 0,2 1 0,1 2-1,-1 1 1,-5 2-2,-1 1 2,-1 2-1,-2 0 1,3 2-1,2 0 1,1 2-1,4 1 1,2 3 0,1-1 0,-3 3 0,0 0 1,-7 1-1,-5 0 0,-5 0 0,-5-4-1,-8-2 0,-5-1 0,-5-5 0,-7-3 0,-9-3 0,-9-5-1,-15-4 1,-15-7 0,-17-4 0,-22-7 0,-23-6 1,-20-5 0,-24-9-1,-20-3 1,-20-1-1,-13-1 0,-9 7-4,-10-1-26,4 9-12,9 11 1,12 7-2</inkml:trace>
  <inkml:trace contextRef="#ctx0" brushRef="#br0" timeOffset="10655">18547 964 54,'9'-46'37,"-4"8"0,-1 5-11,5 17-12,-6 6-5,6 21-3,-3 14-2,0 18-2,-6 20 0,-3 18 0,-9 14 0,-8 16 0,-9 9-1,-13 5-1,-9 2 0,-6-5 0,-1-8 1,3-9-1,7-14 1,10-13-1,13-17 1,18-13 1,19-22 0,24-13-1,23-17 1,23-8 1,21-10-2,17 0 1,15-2-1,6 3 0,1 4-1,-6 6 1,-12 2-1,-15 5 0,-20 4-1,-20 0-2,-13 5-4,-24-11-19,-6 3-14,-12-4-1,-4-5 0,-1-7 0</inkml:trace>
  <inkml:trace contextRef="#ctx0" brushRef="#br0" timeOffset="11189">20193 394 45,'-54'-46'38,"8"14"0,6 12-11,8 3-12,32 17-3,2 22-5,34 18-2,11 19-3,16 20 0,10 18 1,5 26 0,2 17-2,-7 13 1,-11 10 1,-20 6 1,-17 2 1,-13 3-1,-22-2-2,-9-7 0,-12-12 1,-4-7-1,-7-15-1,2-14-1,1-18 0,-1-17 0,10-19 1,4-18-1,7-9-1,6-15 1,0-8-2,4-11 0,9-2-6,-9-10-19,9 10-16,4-19 0,-5-2 0,1 1 1</inkml:trace>
  <inkml:trace contextRef="#ctx0" brushRef="#br0" timeOffset="28483">5098 516 30,'8'-34'36,"-1"8"1,-2 11-10,-11 3-8,6 12-6,-19 5-7,4 11 0,-8 9-4,-3 13 0,-3 12-1,-2 16-1,-1 12 2,1 14 0,-1 14-1,4 7 2,4 5-1,7 1 1,5-3 0,9-5 0,6-8-1,9-9 0,3-15-1,6-10 0,1-13-1,-1-12-1,1-9-4,-7-20-5,5-10-24,-5-14-5,-2-17 0,1-10 1</inkml:trace>
  <inkml:trace contextRef="#ctx0" brushRef="#br0" timeOffset="28875">5328 732 27,'-5'-20'33,"5"20"1,0 0-4,0 0-12,-4 26-6,4 6-5,4 16-2,-2 14-1,2 15 0,-2 12 0,2 10 1,-4 2 0,2 1-1,-3-3 0,1-3-1,-3-12-1,2-10 0,0-11-2,-1-15-2,2-7-3,-3-23-9,3-18-25,0 0 1,11-33-1,-2-10 1</inkml:trace>
  <inkml:trace contextRef="#ctx0" brushRef="#br0" timeOffset="29162">5520 1283 60,'18'3'38,"3"5"-1,5 7-6,-3-3-15,9 10-12,-1 7-2,0 6 0,-2 2 0,-1 5 0,-2-2-1,-5-1 1,0-5-1,-4-2 0,-5-9 0,-3-5-1,-7-6 0,-2-12 0,-22 2-1,-3-11 1,-7-3 0,-8 3 0,-6 2 0,-4 6 0,2 7-1,4 9 1,8 9 0,9 9 0,12 7 0,12-1 0,12-1 0,12-4 1,9-6 0,10-6 1,7-8-1,2-9 0,1-9-1,-2-8-3,-1-3-5,-13-14-7,2 9-8,-15-10-2,2 12-2,-13-4-2,2 16 3,-12 6 5,10 1 7,-7 12 14,0-1 12,4 5 8,-4-6 4,7 2 3,-10-13 0,22-1-1,-10-17-2,9-1-7,-4-17-6,6-2-3,-2-14-3,3-2-2,-3 1 0,-3 7-2,-4 7 1,-3 7-2,-3 13 0,-2 10-1,-6 9 1,4 23 0,-1-7 0,2 4 0,4-3 1,7-1-1,3-5 0,6-7 1,5-8-1,0-5 0,0 0 0,-1-2-1,-3 8 0,-3 7 2,-5 6 0,-3 8-2,-6 10 2,0 4-1,-1 3 0,-2-1-2,2-3-2,-5-12-7,11 1-11,-5-18-19,5-13 0,3-10 0,5-13 1</inkml:trace>
  <inkml:trace contextRef="#ctx0" brushRef="#br0" timeOffset="29922">6783 971 44,'12'-68'36,"-4"18"2,0 23-1,3 28-13,-8 16-16,3 26-5,-2 21 0,-1 14-1,-2 12 0,-1 9-1,-1-4 2,-1-5 0,0-11 0,0-11 0,-2-18-1,4-15 1,2-15 0,7-18-1,1-13-1,7-12 0,5-4-1,4-3 0,6 5 0,3 8-1,3 9 1,-2 14 0,-3 11 0,-6 13 0,-9 8 1,-10 7 0,-12 0-1,-11 0 2,-9-5-3,-8-5-1,-2-8-1,-4-9-2,8-8-6,-2-19-9,20-7-21,6-9 1,13-8-1,13-4 3</inkml:trace>
  <inkml:trace contextRef="#ctx0" brushRef="#br0" timeOffset="30316">7386 1463 75,'2'21'38,"-21"7"-2,-6 10-6,-10 5-22,7 7-5,3 1 1,10 3 0,10-10-1,15-2 1,10-15 0,12-12 0,4-15 1,5-13-2,-2-14 0,-2-16 0,-6-18-2,-6-17 0,-8-19 0,-7-14-1,-9-12-1,-2 0 0,-5 4-1,-2 8-1,2 18-2,-1 15 0,6 30-3,0 18-3,13 37-8,-9 14-18,9 22-3,-2 17 0,1 14 3</inkml:trace>
  <inkml:trace contextRef="#ctx0" brushRef="#br0" timeOffset="30643">7553 1945 54,'2'25'40,"-2"-25"0,21-21 1,0-17-16,-4-21-16,11-10-3,1-4-2,3-1-1,-2 3 0,0 11-1,-2 12 0,1 18-1,0 15 0,-1 20-2,0 14 2,2 8-1,3 10 0,0 3 1,1 0-1,-2 3 0,-4-7 1,-6-4-1,-9-9 1,-12-4-1,-16-7 1,-11-8-1,-12-4 0,-7-6-1,-4-2 0,-2-5-3,9 1-2,2-10-6,28 8-11,7-4-18,23-2-1,20 1 0,19-6 2</inkml:trace>
  <inkml:trace contextRef="#ctx0" brushRef="#br0" timeOffset="31079">9335 1156 53,'-12'-38'38,"-3"3"0,-2 12 0,2 14-15,-12 13-18,5 20-2,-4 20-1,0 18 0,-1 11 0,4 16 1,2 6-1,7 4 0,6-2-1,7-8-2,9-8-4,5-20-5,14-2-13,2-22-18,3-16 1,2-18 0,-1-23 1</inkml:trace>
  <inkml:trace contextRef="#ctx0" brushRef="#br0" timeOffset="31321">9291 1363 78,'0'0'40,"11"16"-1,6 7-6,12 14-19,0 1-9,8 9-1,3 5-1,3 1 0,0-4-1,-2-4-1,-2-6-1,-6-8-2,-2-6-2,-12-11-4,3-7-9,-22-7-14,13-23-9,-11-1-1,-3-12 1</inkml:trace>
  <inkml:trace contextRef="#ctx0" brushRef="#br0" timeOffset="31536">9678 1308 59,'0'0'39,"-15"8"-1,4 11 2,-10 8-20,2 13-14,-4 1-2,-3 10 0,-4-3-1,0 3-1,1-5 0,4-1-1,6-9-1,4-7-2,8-1-3,-1-12-4,12 4-10,-4-20-20,9 5-1,3-15-1,3-12 2</inkml:trace>
  <inkml:trace contextRef="#ctx0" brushRef="#br0" timeOffset="36322">11798 395 31,'0'0'33,"-2"-10"2,2 10-8,-14 1-9,-3 2-5,0 11-8,-6 11-1,-4 10-2,-5 17 1,-2 16-1,-3 15 0,1 16 1,1 11-1,6 7 0,1 3 1,10 3-1,5-5 1,10-5-1,4-10 0,6-10 0,3-10-1,5-10 1,-2-12-1,3-10 1,-4-13-1,1-8 0,-4-10-1,-2-8-2,-7-12-5,0 0-15,0 0-16,6-22 0,-4-2-2,5-7 2</inkml:trace>
  <inkml:trace contextRef="#ctx0" brushRef="#br0" timeOffset="36849">11948 1051 35,'-2'-11'34,"2"11"2,-10 3-9,-2-4-5,6 10-5,-7-4-10,6 8-1,-1 1-2,8 4 0,4 0-1,9 4-1,8 2-1,8 1 1,5 0-1,7-1 0,3-3 0,0 1-1,-2-2 0,-5-3 0,-6-1 0,-7-2 0,-6-2 0,-6 1 0,-5-4 0,-5 1 0,-2-10 1,-6 16-1,-5-9 1,-1 3-1,-6 2 1,-2 2-2,-6 5 1,-3 1 1,-3 2-1,-4 2 1,0 0-1,0 1 1,2-3-1,3-1 2,3-5-2,4-2 0,5-3 1,6-3-1,4-2 0,9-6 0,0 0-1,0 0-1,0 0-3,-9 3-9,9-3-26,9-7 2,-9 7-2,15-19 2</inkml:trace>
  <inkml:trace contextRef="#ctx0" brushRef="#br0" timeOffset="40740">13104 621 3,'0'0'26,"-1"13"1,1-13-6,-4 18-6,4 2-2,-4 6-4,4 12-1,-3 5 0,4 14-2,-4 8-1,2 13-2,-1 5 1,3 5-1,-1 2 0,1 1 0,-1-3 0,2-1 0,-2-9-1,1-4 1,-1-8-1,0-5-1,-1-9-2,-1-10-3,2-4-7,-4-14-7,3-9-15,1-15-2,0 0 1,9-15 0</inkml:trace>
  <inkml:trace contextRef="#ctx0" brushRef="#br0" timeOffset="41080">13502 1327 39,'17'1'31,"-17"-1"3,0 0-8,1 15-11,-17-8-9,2 7 0,-8-2-1,1 5 0,-3-1 0,2 7-2,0 0-1,7 3 0,1 5 0,6 0-1,5 1 1,6 0 0,5-1 1,10-1-1,4-4 0,4 0 0,5-4 0,5-3-1,2 0-3,-2-7-3,6 5-15,-3-10-17,-5-4-1,-1-3 0,-2-7 0</inkml:trace>
  <inkml:trace contextRef="#ctx0" brushRef="#br0" timeOffset="41554">14376 1362 33,'-15'-5'34,"15"5"1,20 12 0,-2-2-16,16 14-9,-2 0-1,12 9-4,0 3 1,7 5-3,-2 1 1,1 2-2,-2-3 0,-4-4-1,-1-6-1,-9-2-1,-7-7-2,-7-8-4,-2 0-7,-18-14-13,13-6-10,-9-7-1,-6-7 1</inkml:trace>
  <inkml:trace contextRef="#ctx0" brushRef="#br0" timeOffset="41794">14905 1372 35,'-10'-31'35,"1"12"0,-3 7-6,-6 4-7,6 17-8,-9 2-7,5 14-2,-4 8 0,0 10-3,-3 8 2,-2 7-2,-2 3 1,1 3-1,1-4-1,2 0 0,-1-10-1,4-6-1,5-8-4,1-15-6,13-9-19,1-12-8,8-17-1,9-17 1</inkml:trace>
  <inkml:trace contextRef="#ctx0" brushRef="#br0" timeOffset="42170">15098 219 34,'-30'-9'32,"14"10"3,13 11-11,8 1-5,23 20-7,5 8-4,16 23 0,1 11-3,11 20-1,-4 11-1,-4 14-1,-9 7 0,-10 5 0,-12-6 0,-12-2-1,-9-7 1,-9-8-1,-8-9 0,-1-14 0,-4-12 0,2-9-1,-1-14-1,4-12-1,5-11-5,0-16-9,11-12-22,0 0 0,7-32 0,6 0 0</inkml:trace>
  <inkml:trace contextRef="#ctx0" brushRef="#br0" timeOffset="42612">15806 4 42,'-32'-5'36,"11"8"2,12 11-7,17 19-15,6 7-6,17 20-4,4 13-1,8 17-1,-1 13-1,0 10-2,-6 12 1,-8 7 0,-9 3-2,-10-1 0,-9-2 1,-6-6-1,-6-6 1,-10-10 0,-2-11-1,-1-13 1,2-12-1,-2-11 1,3-13 0,1-8-1,5-11 0,5-8-1,3-6-4,8-17-13,-13 11-21,13-11 1,0 0-1,-2 11 0</inkml:trace>
  <inkml:trace contextRef="#ctx0" brushRef="#br0" timeOffset="165779">12311 1076 26,'-17'2'34,"17"-2"1,-9 6-8,9-6-4,0 0-5,-10 12-6,13-3-4,-3-9-2,14 17-1,-2-9-1,7 1-1,4-2 0,3 3-1,2-5 0,3 0-1,-1-2-1,-1 1 1,-4-1-2,-5-2-1,-3 5-3,-7-10-6,3 11-10,-13-7-16,0 0-1,0 0-1,0 0 1</inkml:trace>
  <inkml:trace contextRef="#ctx0" brushRef="#br0" timeOffset="166167">12358 1420 51,'-19'-2'31,"10"0"-2,9 2-4,-18-1-5,18 1-5,0 0-6,0 0-3,0 0 0,12 2-1,1-3-1,8 0-1,3-1 0,5 0 0,4 1-1,0 0 0,0-1-1,0 2 0,-4-4 0,-2 4-1,-6-2 1,-4 2-1,-5 0 0,-12 0 0,14 2-1,-14-2-3,3 10-15,-3-10-21,-4 11 0,0-1-2,-5 2 2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2-01T22:00:55.591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766 7200 31,'-5'17'27,"-6"2"-4,-4 6-5,0 10-7,-6 2-4,-2 10-2,-7 3-1,-2 9 0,-4 2 0,-2 7-1,-2-3 1,1 1 0,-2-5-1,5-1 0,1-8-1,6-4 0,3-10 0,5-6-1,2-7 0,7-4 0,2-5 0,2-5-1,3-2 1,5-9-1,0 0-1,-7 11-1,7-11 0,0 0-3,0 0-1,0 0-2,0 0-5,0 0-2,0 0-1,-14-10 0,14 10 4,-14-7 2,4 2 6,-4-2 5,-2-6 7,2 5 4,-5-8 4,8 3-1,-7-8-1,8 9 0,-1-8-3,6 9-3,-2-2-2,7 13-1,-6-14-2,6 14-1,0 14 1,0 4-2,-2 7 0,-1 7-2,-1 5 2,-2 7-2,0 3 1,0 0-1,-1-6 1,2-4 0,3-6 0,6-6 1,7-6-1,7-9 1,9-5 1,9-5-1,8-4 0,5-4-3,12-6-37,-3 6 1,-4-4-2,-4 3 0</inkml:trace>
  <inkml:trace contextRef="#ctx0" brushRef="#br0" timeOffset="1815">1468 5341 62,'-28'-23'39,"-6"3"-1,-4 6-12,2 18-15,-10 11-6,4 18-3,0 19 0,0 20-2,5 20 1,5 14 0,8 11-1,10 10 0,9 2 1,9 1-1,10-9 1,13-14-1,10-17 1,12-17-1,12-18 1,8-23 0,8-22 0,7-20 0,3-23 0,0-17 0,-5-19 0,-5-14 0,-13-15 1,-12-8 0,-16-8 0,-16-3 0,-19 4 1,-17 7-1,-17 8 1,-14 16-1,-12 14-1,-10 16 0,-4 19-3,-3 14 0,4 19-5,2 3-13,14 18-22,12 8 1,15 7-1,13 7 1</inkml:trace>
  <inkml:trace contextRef="#ctx0" brushRef="#br0" timeOffset="2455">1364 5849 54,'6'-16'38,"-6"16"-8,0 0-7,-14-4-7,5 17-5,-9-1-5,0 7-1,-3 3-3,0 3 0,2 7-1,9 3 0,6 1-1,8 0 1,9-1-1,8-1 0,6-1 0,5-3 0,2-4 1,-3-3-1,-4-4 0,-5 1 1,-10-1 0,-6-1-1,-8 0 1,-5 1 0,-9-1-1,-1 0 0,-3-2-1,-1-4 0,4-3-4,-4-10-5,10-2-16,-4-14-13,4-10 0,3-8 1</inkml:trace>
  <inkml:trace contextRef="#ctx0" brushRef="#br0" timeOffset="2777">1261 5915 57,'5'-32'39,"2"10"-2,3 4-10,12 10-10,-4-3-9,8 5-2,3-1-3,4 0 0,4-2-2,0-3-2,3 2-2,-4-12-18,8 0-19,0-3 1,-3-5-1,3-1 1</inkml:trace>
  <inkml:trace contextRef="#ctx0" brushRef="#br0" timeOffset="12409">3133 2813 46,'17'-83'37,"-7"5"2,-5 11-1,-1 15-18,-16 5-13,-6 23-2,-12 22-2,-9 26 0,-11 29-1,-7 26-1,-2 26-1,0 19 1,2 15 0,9 8-1,13 1 1,14-1 0,17-15-1,21-16 1,19-20 0,21-19 1,17-25-1,16-21 1,13-28 0,9-21 0,2-27 0,-2-18 0,-4-23 0,-12-20-1,-20-16 1,-15-8-1,-27-4 1,-17 1 0,-26 6-1,-19 14 0,-26 20 0,-14 21 0,-11 21-1,-8 18-1,4 19-2,-2 11-2,13 18-9,2 2-29,20 5 1,13 4 1,13 2-2</inkml:trace>
  <inkml:trace contextRef="#ctx0" brushRef="#br0" timeOffset="12943">2896 2974 47,'11'-9'36,"-11"9"1,0 0-6,-5 26-9,-3-9-15,3 10-3,-1 3-1,2 4 1,1 0-2,4 1 1,3-7-1,7-4 1,6-6-2,5-11 1,5-6-1,2-9-1,2-4-1,-1-8-1,3-3-3,-8-7-5,3 4-7,-14-8-6,4 5 0,-12-6-1,1 8 1,-10-1 5,2 10 7,-6 0 7,1 5 10,6 13 7,-15-4 5,13 18 3,-5 3-1,9 14-2,-7 2-4,6 14-2,-7 2-2,6 6-3,-5-1-2,1 1-2,0-6-2,1-6 0,1-8-2,-1-10-4,6-5-7,-3-20-14,0 0-11,9-10-2,-1-9 2</inkml:trace>
  <inkml:trace contextRef="#ctx0" brushRef="#br0" timeOffset="13393">3239 2955 70,'17'-35'38,"3"12"0,2 13-7,-5 4-19,4 13-6,-5 8-3,-4 11-1,-7 6-1,-7 9 0,-6 7-1,-5 1 1,-4 3-1,1-2 1,2-4-1,6-7 1,8-5-1,10-9 1,14-8-2,5-12-3,12-6-30,-1-6-5,-2-9 1,-3-4-2</inkml:trace>
  <inkml:trace contextRef="#ctx0" brushRef="#br0" timeOffset="13997">2724 4023 52,'0'0'34,"-10"-7"-5,10 7-4,-9-1-8,9 1-7,-11 12-2,3 3-4,-5 4-1,-3 10-1,-8 8-1,-4 10 0,-7 11 0,-6 10 0,-5 8 0,-6 5 0,-4 3 0,-3 2-1,-1-1 1,3-3 0,2-9-1,5-6 1,7-8-1,7-10 0,7-10 1,10-10-2,6-10 1,13-19-1,0 0-2,0 0-5,3-21-15,4-5-14,2-6 0,1-5-1,-1-5 0</inkml:trace>
  <inkml:trace contextRef="#ctx0" brushRef="#br0" timeOffset="14326">2007 4725 54,'0'0'36,"-6"13"-1,2 4-9,-6 1-12,2 10-8,-8 3-4,1 7 0,-4 2 0,1 2-1,1-1 0,3-2 0,3-4 0,8-4 1,6-9 0,10-4 0,6-8 1,9-3-1,4-7 1,7-1-1,1-3 0,-2-1-1,-1-1-5,-7-8-12,-4 2-23,-1 1 0,-3-6-1,2 0 2</inkml:trace>
  <inkml:trace contextRef="#ctx0" brushRef="#br0" timeOffset="14832">3405 3971 49,'11'28'36,"5"7"0,8 8-4,8 18-18,0 6-7,8 13-3,0 2-1,-2 4 0,0-5-1,1-2 0,-6-11 0,-2-7 0,-5-13-2,-4-9-2,-3-7-2,-8-16-7,5 1-13,-9-8-14,-7-9-1,0 0 1</inkml:trace>
  <inkml:trace contextRef="#ctx0" brushRef="#br0" timeOffset="15084">3649 4711 41,'-18'2'35,"1"-1"1,6 5-9,9 9-8,0-4-11,8 10-3,2-2-2,8 9-1,2 2 1,7 7 0,2-1-1,5 0 1,0-3-2,2-2 1,-1-6 0,0-6 0,-1-9 1,1-12-1,-2-12 0,0-7 0,-1-7 1,-1-7-1,-2-3 0,-2-3-1,-2-2-1,-6 6-2,3 7-39,-5 6 3,0 4-3,7 6 0</inkml:trace>
  <inkml:trace contextRef="#ctx0" brushRef="#br1" timeOffset="24436">5896 320 56,'-7'-52'38,"-9"-2"-1,-12 3-6,-16-2-20,-7 8-6,-14 9-2,-7 13 0,-13 17-1,-6 17 0,-8 20 0,-2 24 0,4 20-1,6 21 0,8 17 1,10 15-1,18 13-1,20 5 1,26 2-1,26-7 0,27-7 0,23-12 0,28-20 0,21-16 0,19-29 0,14-23 0,12-24 0,7-25 1,0-22-1,-2-23-1,-10-19 2,-11-19-1,-19-12-1,-19-11 3,-27-10-2,-23 1 1,-31-3 2,-26 8-1,-29 13 0,-26 18 1,-25 18-1,-24 23 0,-14 21-1,-15 19 0,-4 13-1,-3 13-2,5 8 0,6 5-3,13 7-3,7-5-10,18 7-19,8-1-4,14 1 0,11-4 2</inkml:trace>
  <inkml:trace contextRef="#ctx0" brushRef="#br1" timeOffset="24939">5305 405 47,'6'-18'38,"-2"4"-1,-4 14 0,-10-11-21,2 26-10,-6 16-2,-1 15-1,-1 14 0,-2 10-2,3 12 0,7 5 1,6-3-1,9-2 0,9-12 1,9-8-2,8-13 1,10-12-1,2-12 1,5-12-1,-3-8 1,1-13-1,-7-8 1,-7-8 0,-10-11-1,-12-2 1,-11-5 0,-11 3 0,-12 6 0,-10 6-1,-7 9 1,-3 11-1,-2 14 0,4 11-1,5 7-1,4 3-2,11 4-7,7-5-20,14-5-8,9-3-1,12-11 0</inkml:trace>
  <inkml:trace contextRef="#ctx0" brushRef="#br1" timeOffset="25358">5904 748 45,'0'0'34,"-17"4"1,-1 10-1,-6 8-25,4 12-6,0 8-1,2 7-1,9 5 1,10-2-1,10-1 1,16-7 2,9-8-2,11-12 1,9-15-1,6-9 0,0-17 1,1-9 0,-8-11 0,-4-7 0,-15-9 0,-11-6 0,-18-2 0,-11 1 0,-17 0-1,-13 10 0,-10 6-1,-7 7-2,1 12-2,-3 5-6,13 13-31,1 7 0,10 7-1,11 6 1</inkml:trace>
  <inkml:trace contextRef="#ctx0" brushRef="#br1" timeOffset="26136">4815 1734 18,'9'-7'31,"-6"-2"-1,-3 9-4,10-9-5,-10 9-7,0 0-4,0-9-1,0 9-2,0 0-2,-5 10-1,-2 0-2,-5 7 0,-4 3-1,-4 8 0,-5 6-1,-6 7 1,-8 3 0,-6 7-1,-3 2 1,-2 0 0,-4 2 0,1 0-1,0-1 1,1-4 0,7-2 0,2-5 1,6-4-1,6-3 0,5-7 0,6-5 0,2-4 0,6-4-1,2-4 0,10-12 0,-8 15 0,8-15 0,0 0-1,0 0-1,0 0-2,1-21-4,7 10-13,-6-7-11,0-4-6,2-1 0,-3-3 1</inkml:trace>
  <inkml:trace contextRef="#ctx0" brushRef="#br1" timeOffset="26540">4050 2268 34,'0'0'36,"-8"-13"0,8 13-5,0 0-8,-5-15-11,5 15-5,0 0-2,0 0-2,0 0 0,-2 15-1,-3 2-1,-2 7 0,-2 6 0,-2 6 0,-2 8-2,-1 1 2,-1 2-2,2-6 2,4-5-1,2-4 0,4-8 0,9-5 1,4-9 0,9-4-1,6-4 2,9-3-2,5-2 1,5 0 0,3-1 0,2-2-1,0 2 1,-5 1-2,-1 2 0,-8-3-8,-8 4-30,3-2 0,-11-5-1,-3-3-1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2-01T22:00:59.456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0 1547 16,'77'-22'15,"15"-12"-5,26-1-4,24 1 2,19-11 2,28 5 1,18-8 3,29 6-2,13-6 2,27 6-1,13-6-2,26 6-3,14-10-2,16 5-2,11-3-1,6 0-1,3-5-1,1 1 0,-6-1-1,-12-1 0,-14 4 0,-17 1 0,-24 4 0,-19 1-1,-30 5 1,-28 4-1,-33 5 1,-29 3 0,-33 5-1,-26 3 2,-28 3-1,-22-1 1,-25 2 0,-22 0 1,-21 0 1,-17 3-1,-18 1 0,-12 1 0,-11 0 0,-4 6 0,1 0-1,11 1 1,10-2-2,14-3 0,22-5 0,24-4 0,25-3 0,18 0 0,13 0 0,6 7-1,1 6 2,-3 15-1,-15 17 1,-18 16-1,-28 16 1,-22 13-1,-20 13 0,-15 4-6,-1 4-32,-12-4-2,5-10-1,9-11 2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2-01T22:01:00.659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0 1638 51,'0'0'37,"10"11"-2,-10-11-13,14 23-14,-6 1-5,5 11 0,4 11-1,6 13 0,0 12 0,6 13-1,0 7 0,3 8 0,-1 0 1,2-2 0,-3-5-1,-1-7 0,-4-11 0,-2-10 0,-7-13 0,-2-15-4,-2-6-4,-8-17-10,-4-13-21,0 0-1,2-11 1</inkml:trace>
  <inkml:trace contextRef="#ctx0" brushRef="#br0" timeOffset="312">114 2613 56,'-11'18'39,"16"-5"-2,8 10-12,0-2-18,7 10-5,1 6 0,3 5 0,1 5-1,1 2 0,-1-7 1,-2-4-1,-2-11 2,4-6 0,1-18 0,4-11 0,0-16-1,3-9-1,2-4-3,-8-6-38,5-4 0,-5 2-1,-6 5-1</inkml:trace>
  <inkml:trace contextRef="#ctx0" brushRef="#br1" timeOffset="27441">2214 116 40,'-16'-17'34,"-6"-5"-1,-3 1-14,4 7-8,-9-2-4,2 5-3,-3 1-1,1 5 0,-4 1-1,-2 6 0,0 1 1,-2 7-2,-2 2 1,-2 7 0,-1 5-1,0 8-1,1 4 0,1 5 0,-1 8 1,5 4-1,4 3 0,3 4 0,5 0 0,6 1 0,4 1 0,7 1 0,6-1 0,4-1-1,6 1 1,9-2-1,4-1 1,7-3-1,4-2 0,9-3 2,7-4-2,6-3 2,7-6-1,4-4 0,3-4 0,5-5 0,2-5 0,2-7 0,-2-5 0,2-6 0,-2-8 0,0-6 1,-2-9-1,-3-8 1,-1-7-1,-4-9 1,-6-7 1,-4-7-1,-10-5 0,-6-8 0,-10-3 0,-8-4 1,-12-6 0,-7 0 1,-12-2-1,-10 4 1,-10 2-1,-8 7 1,-9 7-1,-8 12 0,-8 10 0,-6 12-1,-4 12 0,-1 8 0,-2 9-1,1 7-2,4 10-4,-1-4-11,10 8-23,6 4 0,9 0 0,7 0 0</inkml:trace>
  <inkml:trace contextRef="#ctx0" brushRef="#br1" timeOffset="28223">1703 472 15,'-8'18'32,"-6"3"1,-1-1-7,5 8-8,-3-1-7,10 6-1,1-5-3,12 2 0,3-7-2,12 1-1,1-8 1,7 1-4,1-7 0,1-4-3,1-3-4,-8-11-5,3 3-12,-9-9-9,0-5-5,-5-4 2</inkml:trace>
  <inkml:trace contextRef="#ctx0" brushRef="#br1" timeOffset="28432">2000 505 45,'0'0'32,"-8"-10"-3,8 10-6,-9 23-7,2-1-6,5 11-4,-4 5-2,5 8-2,-2 2 2,3 4-2,-1-2 1,2-3-3,-1-4 1,0-5-2,2-6-1,-2-10-4,5-1-8,-4-10-22,-1-11-3,13-10 2,-5-9 0</inkml:trace>
  <inkml:trace contextRef="#ctx0" brushRef="#br1" timeOffset="28706">2401 523 51,'14'-20'37,"-9"-2"0,-9-4-11,0 7-14,-14-2-5,-1 8-3,-10 8-2,-3 7 0,-6 11-1,2 10 0,3 8-1,5 3 1,7 4-2,9-3 2,10-4-1,11-7 0,12-11 1,8-6 0,5-8 0,3-2 0,1-2-1,-4 1 1,-4 6 0,-2 6 0,-9 12 0,-3 10-2,-8 8 2,-3 8-2,-4 5 2,-1 6-1,-2-2 0,0-3 0,0-6 0,1-7 0,1-6-1,1-8-2,4-3-8,-5-22-29,13 11 1,-1-17-1,0-12 1</inkml:trace>
  <inkml:trace contextRef="#ctx0" brushRef="#br1" timeOffset="29353">1840 1604 58,'-3'9'39,"-1"8"-2,-7 3-12,4 16-17,-7 5-4,-2 8-2,-1 6-2,-3 1 0,3 3-3,-5-9-3,7-1-13,2-13-18,-3-12-2,4-8 2</inkml:trace>
  <inkml:trace contextRef="#ctx0" brushRef="#br1" timeOffset="29556">1577 1930 41,'-13'28'35,"1"13"0,-5 9-7,-2 1-17,4 6-8,0-3-2,4 1 0,5-8 0,11-8 1,8-13 0,8-8-1,9-17 0,7-15-5,14-7-24,4-11-8,4-13-1,2-5 0</inkml:trace>
  <inkml:trace contextRef="#ctx0" brushRef="#br1" timeOffset="29831">2632 1457 26,'17'25'37,"-3"9"-1,3 11 0,0 12-16,0 1-17,1 10-1,0 0-1,-1 0-2,-1-2-3,-7-9-8,2-5-24,-3-7-1,-8-11 0</inkml:trace>
  <inkml:trace contextRef="#ctx0" brushRef="#br1" timeOffset="30033">2641 2186 20,'22'41'34,"9"7"1,-1-3 0,-2-5-22,7 1-5,-6-10-3,0-4-1,-6-15 1,0-9-1,-6-12 0,0-13-1,-2-12-5,-6-17-17,5-8-17,4-6-3,3-12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2-01T21:45:04.599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0 0 15,'0'0'13,"0"0"-2,0 0-5,0 0-8,0 0-7,3 7-9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2-01T22:01:57.874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0 0 25,'37'22'3,"-10"1"-2,-4 2-16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2-01T22:01:31.259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13 81 31,'3'-28'36,"-5"7"2,0 3-9,2 18-8,-3-14-9,3 14-2,6 18-5,3 6-2,6 13-2,7 10 0,7 8-1,5 8 0,7 7 0,1 0 0,0-3 0,0-5-1,-3-10-1,-11-13-5,2-4-18,-7-10-13,-9-10 0,-14-15 0</inkml:trace>
  <inkml:trace contextRef="#ctx0" brushRef="#br0" timeOffset="246">229 727 19,'-8'37'34,"13"9"2,4 1-5,8-4-9,10 2-10,1-10-3,9-3-1,-5-16-2,4-10 0,-3-17-2,2-11 0,-3-12-1,1-7 0,-6-7-2,-2-5 0,-2-1-3,-5 2-1,0 11-7,-12 6-24,1 8-5,0 13-1,-7 14 1</inkml:trace>
  <inkml:trace contextRef="#ctx0" brushRef="#br0" timeOffset="1038">590 1301 18,'-36'1'27,"-8"-4"-4,3 3-8,1 7-2,-3 2-3,4 11-2,-3 7-1,5 15 0,2 11-2,9 18 0,6 12-1,8 11-1,9 11-2,8 7-1,11 3 0,8 2 0,8-5-1,11-11 1,8-10-1,6-11 0,10-15 1,6-14 1,9-14-1,4-17 1,6-19 1,3-16 0,-2-17 1,1-15 0,-7-18 0,-5-13 0,-14-17 0,-6-12 1,-14-17 0,-10-7-2,-15-4 2,-12 2-1,-15 0 1,-8 10-1,-18 10 0,-8 16-1,-17 18 0,-11 20 0,-14 15-1,-11 16 0,-6 17-2,-7 10-1,4 16-4,-4 6-12,10 15-22,11 9 1,12 3-2,15 7 2</inkml:trace>
  <inkml:trace contextRef="#ctx0" brushRef="#br0" timeOffset="1610">440 1816 34,'0'-24'36,"-2"2"1,1 8 0,1 14-21,0 0-9,-12 5-1,3 22-2,1 12-1,-2 9-2,2 5 1,-1 11-2,4 2 1,0-2-1,2-4-2,4-6-4,-5-16-14,6-7-18,3-6 0,1-15 1,5-9-1</inkml:trace>
  <inkml:trace contextRef="#ctx0" brushRef="#br0" timeOffset="1858">591 1842 34,'-3'20'34,"0"16"1,-3 9-2,-2 5-20,9 6-10,3-1-2,6-3 0,8-13 0,5-10 0,6-13 1,5-11 0,1-18 1,-1-5 0,-5-9 2,-3-5-2,-11-7 0,-4-5 0,-13-2-1,-7 1 0,-5 6 0,-3 6-1,0 5 0,1 10-1,4 15 0,6 16 0,8 14-1,6 10 0,8 8-1,6 5 0,10 2 0,2-4 0,8-5 1,4-11 0,1-13 2,1-8 0,-3-17 1,-6-6 1,-10-13 0,-6-5 2,-15-12-1,-14-7 0,-16-5 0,-11-2-1,-14 2 0,-8 5-2,-6 8 0,-1 8-2,4 12-3,4 6-11,14 18-27,14 9 2,17 9-2,19 8 1</inkml:trace>
  <inkml:trace contextRef="#ctx0" brushRef="#br0" timeOffset="20643">428 2774 24,'0'0'35,"10"10"1,-15 2-1,-5 10-16,3 13-13,-8 10-2,1 13-3,-8 11 0,1 7-1,-4 4 0,-1 1 0,-2-1 0,1-5-1,2-8-2,2-14-3,7-5-11,-2-14-11,5-11-8,7-8 2,6-15-1</inkml:trace>
  <inkml:trace contextRef="#ctx0" brushRef="#br0" timeOffset="20863">117 3415 61,'0'0'35,"-9"-5"-4,-3 20-10,7 17-12,-8 6-5,1 11-2,-3 3-2,-1 4 0,2-3-1,0-7 1,6-12 1,7-9 0,6-12 0,14-14 1,9-14-1,10-9-3,12-4-14,8-8-18,4-10-2,4-3 0,0-5 0</inkml:trace>
  <inkml:trace contextRef="#ctx0" brushRef="#br0" timeOffset="21277">1318 2800 50,'-6'-12'37,"6"12"-2,10 6-10,-5 6-11,12 13-10,3 6-2,9 12 1,5 6-1,5 11-1,6 5 0,1 5 0,3-4 1,-3-2-1,-2-2 0,-4-7 0,-4-7-3,-8-10-5,2-2-11,-11-7-18,-7-11-3,-5-3 2,-7-15 0</inkml:trace>
  <inkml:trace contextRef="#ctx0" brushRef="#br0" timeOffset="21530">1582 3537 23,'-9'10'32,"13"9"1,5 2-9,4-1-9,8 8-7,1-2-2,4 2 0,-2-3 0,3 1-1,-5-10 2,6-4 0,-3-12 0,7-7-1,0-13 0,6-5-2,1-13-1,2-6 0,1-8-3,-2-2-1,0 6-3,-13 3-5,3 17-11,-16 6-18,0 15-2,-4 14-1,-7 18 1</inkml:trace>
  <inkml:trace contextRef="#ctx0" brushRef="#br0" timeOffset="21927">2156 3906 41,'-47'-42'38,"-5"13"2,-6 13-10,-1 22-11,-9 12-10,2 20-4,-6 19-3,6 17-1,4 18-1,7 11-1,13 11-1,15 1 1,20 0-1,16-9 0,26-12 0,17-17 1,23-18-1,18-19 1,15-19 0,9-21 1,5-20 1,2-14 1,-4-21 0,-11-12 0,-14-17 0,-21-12 1,-22-14 0,-22-3 1,-28-6 0,-17 2 0,-26 8-1,-12 11 0,-16 15-2,-6 17 0,-8 21-1,-1 17-3,7 23-5,-8 8-12,16 19-22,6 12 2,7 7-2,9 7 2</inkml:trace>
  <inkml:trace contextRef="#ctx0" brushRef="#br0" timeOffset="22369">1806 4268 64,'-8'-11'40,"8"11"-1,-17 3-7,7 12-24,-6 9-5,1 9-1,-1 8-2,0 8-1,1 3 0,-1 0-2,7-1-3,-1-11-9,11-5-19,-2-6-4,3-14-2,-2-15 1</inkml:trace>
  <inkml:trace contextRef="#ctx0" brushRef="#br0" timeOffset="22599">1914 4259 69,'28'-11'39,"-1"1"-1,2-2-12,7 8-20,-3 1-4,-2 5-2,-2 7 0,-5 6 0,-7 8 0,-4 5 0,-7 9-1,-3 2 1,-6 4 0,-4 3-1,-2 0-2,-5-3-4,7-2-7,-10-12-12,4-7-11,2-7-1,1-13 1</inkml:trace>
  <inkml:trace contextRef="#ctx0" brushRef="#br0" timeOffset="22847">2041 4442 26,'20'8'31,"-6"-4"-2,8 2-11,6-3-11,-1-3-11,2-4-8,-1-9-10,1 2-9,-9-16 0</inkml:trace>
  <inkml:trace contextRef="#ctx0" brushRef="#br0" timeOffset="23007">2362 4083 34,'6'21'36,"2"6"1,0 13-9,-9 2-7,9 15-7,-14-4-6,8 9-2,-9-5-3,3-2-1,-2-5-3,-2-8-4,8 2-12,-7-9-22,5-8 0,1-4-2,-4-5 1</inkml:trace>
  <inkml:trace contextRef="#ctx0" brushRef="#br0" timeOffset="23704">1640 5152 46,'0'0'35,"-17"21"3,-2-3-15,2 11-10,-10 3-7,-1 8-2,-4 3-1,0 5 0,-1-2-1,2-2 0,2-3-2,1-6-1,8-4-3,-1-13-9,10 0-13,-2-10-11,1-8-1,12 0 0</inkml:trace>
  <inkml:trace contextRef="#ctx0" brushRef="#br0" timeOffset="23916">1256 5491 30,'0'0'35,"-2"13"0,-3 9-8,-6 1-10,3 11-8,-7 1-6,3 5-1,-1-1-1,4-3 0,2-6 0,7-7 1,4-6-1,8-9 1,8-10-2,7-9-4,13-6-24,2-4-7,4-10-4,7-1 2</inkml:trace>
  <inkml:trace contextRef="#ctx0" brushRef="#br0" timeOffset="24301">2309 4917 32,'-9'-12'36,"9"12"1,0 0-12,7 16-7,11 10-8,2 6-5,8 10-2,4 9 1,5 7-2,5 2-1,2 1 1,0-3-1,-5-4-2,-2-5 0,-5-8-2,-4-5-6,-8-12-9,-3-7-19,-7 0-1,-10-17 0</inkml:trace>
  <inkml:trace contextRef="#ctx0" brushRef="#br0" timeOffset="24546">2481 5528 30,'0'0'35,"-11"14"-1,15-3-9,7 11-8,1-3-10,8 6-2,-2-1-1,9 3 1,-5-7-1,7 1 2,-4-11-2,3-2 0,-2-12 0,1-5 0,-1-6-2,1-6 0,-2-5 0,1-6-1,-8-2-2,2-2 0,-4 6-4,-5-3-5,5 12-17,-7 4-13,-1 4-1,-8 13 1</inkml:trace>
  <inkml:trace contextRef="#ctx0" brushRef="#br0" timeOffset="25029">2611 5979 36,'-23'-17'39,"-6"4"1,-2 7 0,-3 10-21,-15-3-13,3 10-4,-4 10-1,-3 10-2,2 16 0,0 17 0,5 19 0,12 14 1,13 15-1,15 8-1,18 9 0,19 2 0,24-6 1,14-15-2,27-18 1,7-19 0,12-16-1,6-19 3,3-18-1,-1-19 2,-9-18-1,-5-18 0,-18-12 1,-10-13 1,-12-18 1,-12-11 0,-12-16 0,-15-11 0,-14-8 0,-11 2 1,-17-3 0,-5 5 1,-18 6-2,-13 15 0,-11 12-1,-6 17-1,-8 19-3,-5 11-3,2 23-6,-17 5-14,10 19-16,3 9-1,-1 9 1</inkml:trace>
  <inkml:trace contextRef="#ctx0" brushRef="#br0" timeOffset="25526">2279 6332 37,'23'-4'41,"6"-5"0,4-2-1,5 4-23,-7-4-12,0 9-2,-7 8-2,-12 10-2,-8 13 0,-13 11 0,-9 10-1,-9 6 1,0 8 0,-3 0-1,1-2 1,5-8-1,7-9 0,11-12-1,14-8 1,7-14-2,13-10-1,-2-18-4,14-3-4,-7-16-2,15 2 0,-10-16 2,5 6 0,-9-10 6,-2 10 5,-4 7 7,-9 6 5,-2 14 1,-13 7 1,-4 22-1,-11 10-2,4 16-3,-4 5-3,2 3-3,5 2-2,7-1 1,6-8 0,11-9 2,5-12 0,4-14 1,2-18 1,4 1 2,-9-16 0,-1-2 0,-11-10-1,-1-3 0,-14-3-2,-2 5-1,-6 5-2,-4 0-5,7 12-6,-10-3-11,8 11-15,8 17 0,-3-13 0</inkml:trace>
  <inkml:trace contextRef="#ctx0" brushRef="#br0" timeOffset="26163">3048 6228 28,'14'-11'38,"7"10"2,1 2-4,-5-3-16,7 14-10,-7 5-7,-6 9-2,-5 8-1,-7 5 1,-4 5-1,0 2 1,-1-1 0,6-2 1,2-8-1,6-8-1,9-6-6,0-14-13,4-3-20,-4 2-1,-5-5 1,-12-1 0</inkml:trace>
  <inkml:trace contextRef="#ctx0" brushRef="#br0" timeOffset="26466">2572 7561 29,'-3'27'28,"6"2"-7,-11-15-17,-4-11-32,12-3-7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2-01T22:07:16.615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160 204 41,'0'0'30,"12"-9"-5,7 9-4,3-5-6,16 5-4,1-7-1,17 2-1,6-5 0,14 1-1,6-5-2,10 1 0,-1-3-2,2 1-1,-5-3 0,-3 6-1,-16-1-1,-10 3-1,-15 0 0,-18 2-3,-14 4-3,-17-6-10,-6 5-15,-13 1-7,-13-2-1,-9 3 1</inkml:trace>
  <inkml:trace contextRef="#ctx0" brushRef="#br0" timeOffset="492">193 37 45,'0'0'31,"8"-10"-3,-8 10-6,0 0-6,-5 9-7,-5-2-3,2 5-2,-5 2-1,-3 2-1,-4 4 2,0 3-3,-4-1 1,3 0 0,2-2-1,2-2-1,4-2 1,2-1-1,7-5 1,5-1-1,7 1 1,5-1-1,5 0 1,5 3 0,7 0 0,1 2-1,4-2 1,-1 1-1,-2-4 1,-2 2 0,-5-6 0,-5-2 1,-4-5 1,-2-4-1,-3-6 0,-2-1 0,-2-5 0,0-2 0,0-2-2,-1-1 0,1 6-21,-4-1-18,-8-3 1,2 10-1,-11-9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2-01T22:08:18.160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176 15 60,'-4'-12'40,"4"12"-2,-16-10-4,4 26-15,-9 8-13,1 17-2,-4 14-2,0 12-1,0 8-1,7 7 1,6 1-1,9-5 0,7-8-1,6-10-2,10-11-4,-2-18-14,10-8-18,2-14 0,2-10 0,1-9 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2-01T22:07:57.505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199-2 19,'0'0'32,"-13"3"0,3 2-5,-4 1-7,2 9-7,-9 6-4,3 14-1,-7 8-3,3 17 2,0 8-3,4 15 2,2 8-2,10 9 1,2-1-1,10 1-1,6-6 1,5-7-1,4-8 0,3-8-2,-2-11 0,2-12-2,1-4-10,-4-12-28,-2-11 0,1-10-2,4-11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2-01T22:08:18.440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17 1022 32,'-5'16'32,"1"-3"3,9-2-1,9-2-13,3-11-14,12-4-2,1-7 1,8-5 0,-2-8-1,2-3-1,-4-7-1,-5-1 1,-12-1-1,-8 4 0,-13 4 0,-10 11-1,-12 10 0,-9 13-1,-5 15 0,-3 13 0,1 12-1,5 9 1,6 3-1,9 3 0,13-4 0,8-6-1,10-9 0,9-9-1,9-6-1,3-12-4,10-3-12,-3-12-21,6-10 2,0-5-1,3-8 1</inkml:trace>
  <inkml:trace contextRef="#ctx0" brushRef="#br0" timeOffset="333">584 885 78,'-9'-15'38,"-11"14"-1,-14 9-9,1 15-16,-10 3-8,2 9-3,3 2 0,7 0-1,11-2 0,12-8 1,15-9 0,12-10 0,12-9 0,7-6 1,3-9-1,2-5 1,-3-7 0,-2-2 0,-12 1 1,-4 4-1,-9 8 0,-13 17 1,0 0-1,-6 18 0,-8 21-1,-2 13-1,-1 14 0,-2 11 0,2 11 0,2 2-1,5-2 1,6-3-1,6-11 0,3-5 0,6-16-1,3-12-1,3-13-4,-1-25-12,4-12-23,2-15 1,1-19 0,0-20 0</inkml:trace>
  <inkml:trace contextRef="#ctx0" brushRef="#br0" timeOffset="749">764 889 58,'-16'30'35,"5"10"-1,5 6-5,2-8-18,15 2-5,5-12-1,10-5 0,3-15-1,8-8 1,-2-12 0,4-7-1,-4-10-1,-5-9 0,-7-8-3,-5-1 0,-7 4-1,-7 2-2,-4 10-1,-5 11 0,5 20-1,-17 7 0,11 25-1,-2 5 1,5 11 1,-1-1 1,5 1 4,3-5 2,0-9 1,6-7 2,1-16 1,6-7 1,-2-14-1,5-6-1,-4-13 0,6-8-2,-1-4-1,2 1-1,-2 1-1,0 8 0,-2 6 0,2 12-1,0 12 0,-2 15-1,-1 10 1,-3 1-1,0 7 1,-4-3-1,-2 0 0,-3-3 1,-6-5 0,-7-7 1,-6-8-1,-4-5 0,-4-6-1,-4-4 0,1-3 0,-1-6-2,6 0 0,1-3-3,14 4-5,-3-11-16,14 7-14,6-4 2,9-3-1,5-2 1</inkml:trace>
  <inkml:trace contextRef="#ctx0" brushRef="#br0" timeOffset="1309">1508 438 53,'5'-33'40,"-4"10"-1,-1 23 0,0 0-14,8 23-18,-2 17-4,1 11-1,2 13-1,-1 8 1,2 5-1,-1 0 0,-1-3 0,-1-10-1,-2-9-2,1-9-3,-5-19-7,8-8-29,-9-19 1,10-4-1,-5-19 1</inkml:trace>
  <inkml:trace contextRef="#ctx0" brushRef="#br0" timeOffset="1531">1633 472 51,'11'-58'42,"9"10"0,13 13 1,4 5-15,13 15-17,-2 3-5,3 14-1,-5 7-3,-6 9 0,-12 9-1,-16 7-1,-12 7 1,-9 4-1,-10 0 0,-4 1-1,-3-5 0,2-4-1,2-4-4,1-11-8,12-3-30,4-6 3,6-1-3,3-1 2</inkml:trace>
  <inkml:trace contextRef="#ctx0" brushRef="#br0" timeOffset="1784">1861 998 91,'-2'22'40,"1"-8"1,3 1-12,-2-15-22,0 0-5,0 0-3,4-17-7,7 0-32,-1-3 1,5-2-2,6-6 1</inkml:trace>
  <inkml:trace contextRef="#ctx0" brushRef="#br0" timeOffset="2171">2418 682 78,'0'0'40,"1"10"-2,-3 0-7,8 13-23,-7 6-5,1 7-2,2 8 0,-1 5-1,1 3 1,2-1 0,2-5-1,0-5 1,0-11 0,3-5 1,-2-14 1,7-7-1,2-13 1,4-8-1,1-11 1,4-9 0,1-10-2,2-7 0,2-3 0,-3 1-2,-2 4-1,-6 0-4,6 14-13,-6 3-23,-1 10 0,-1 7 0,1 10 0</inkml:trace>
  <inkml:trace contextRef="#ctx0" brushRef="#br0" timeOffset="2749">3296 925 62,'-8'17'37,"7"1"-1,0 5-7,-1-2-20,4 2-7,-1-2 1,1-1 0,-1-8 0,-1-12 2,0 0-1,4-11 0,-3-12 1,4-7-1,2-9-1,3-5-1,3-6 0,5 1-2,6 3 0,1 3-1,0 9 0,2 6-1,0 11-2,-4 9 0,-1 13 0,-8 7 0,-4 12 0,-6 9 1,-3 9 1,-5 8 1,-2 5 1,1 1 1,2-2 0,4-6 0,6-7 1,7-8 0,6-11 1,9-11 0,3-10 0,2-7 0,-5-11 1,0-4 0,-9-11-1,-8-6 0,-11-3-1,-9 0 0,-5 2-1,-3 3 0,1 8 0,1 9-1,5 11 0,9 8-1,6 20 1,11 8-1,7 6 0,4 5 1,7 3-1,0-3 0,3-1 0,-1-6 1,3-7-1,-2-8 1,-2-11 0,-2-6 1,-5-7 0,-5-8-1,-8-9 2,-7-9-1,-14-8 0,-9-6 0,-8-3 0,-6 0-1,-4 3 1,0 3-2,2 7 0,4 5-2,11 11-4,3-3-17,11 7-18,9-4 0,6-2 0,5-5 1</inkml:trace>
  <inkml:trace contextRef="#ctx0" brushRef="#br0" timeOffset="3448">4194 181 53,'0'0'39,"8"10"-1,-4 16-1,5 18-17,-2 12-16,1 14-2,1 8-1,3 7 0,-2 4-1,3-4-1,1-6-3,-3-15-7,7-9-22,-6-16-5,-3-19-1,-9-20 0</inkml:trace>
  <inkml:trace contextRef="#ctx0" brushRef="#br0" timeOffset="3641">4032 549 72,'-6'-14'41,"22"7"-2,22 6-5,22 7-25,9-4-6,9-3-5,4 1-10,-8-10-21,-6-4-6,-9-7-1,-13-5 2</inkml:trace>
  <inkml:trace contextRef="#ctx0" brushRef="#br0" timeOffset="3824">4615 0 73,'32'13'43,"9"18"-2,6 17 1,8 20-30,-9 13-5,-4 15-3,-13 8 0,-10 3-1,-9-3 0,-9-4 1,-8-15-2,-3-9 1,-3-18-2,-1-13-2,0-10-4,-1-15-9,0-1-30,0-3-1,-2-3 0,-2 3-1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2-01T22:08:26.741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306 196 83,'32'14'42,"-6"16"-2,-5 20-8,-9 6-24,4 14-4,-8 9-2,-2 10-1,-3 1 0,-2-1-1,0-5-1,-3-11-2,4-3-8,-8-17-30,6-16 1,-1-21-2,1-16 1</inkml:trace>
  <inkml:trace contextRef="#ctx0" brushRef="#br0" timeOffset="236">504 231 86,'8'59'40,"3"13"-1,-1 3-11,10 12-23,-4 0-3,4-3-2,0-6-5,-6-15-5,6-10-24,-6-14-5,-4-18-1,-10-21 0</inkml:trace>
  <inkml:trace contextRef="#ctx0" brushRef="#br0" timeOffset="416">76 514 85,'-52'-8'42,"25"5"-1,27 3 2,39-14-37,25 1-2,24-4-2,17-5-2,10-1 0,5-2-2,-9-2-5,-10 11-14,-25 0-22,-26 6 1,-29 8-1,-21 2 2</inkml:trace>
  <inkml:trace contextRef="#ctx0" brushRef="#br0" timeOffset="589">108 798 80,'-27'47'43,"32"-12"-1,30-20-7,36-11-23,10-16-7,16-9-3,8-10-3,-1-14-6,-1 2-15,-12-9-22,-12-5 3,-15 0-2,-11-1 2</inkml:trace>
  <inkml:trace contextRef="#ctx0" brushRef="#br0" timeOffset="809">1273-21 80,'11'-17'42,"-11"17"-1,0 0-1,0 0-34,-30 43-2,-1 8-1,-8 16-1,-5 17 0,0 13 0,3 8-1,6 5 0,13 0 0,8-6-1,16-10 0,15-11-1,10-18 0,11-14-1,2-16-3,11-9-6,-12-16-28,7-13-3,-8-11-2,-5-10 2</inkml:trace>
  <inkml:trace contextRef="#ctx0" brushRef="#br0" timeOffset="1079">847 606 81,'-21'13'44,"25"0"1,26 3-2,18-4-34,23-1-3,9-3-2,8-4-2,3 0-8,-7-12-36,-11-7-3,-12-9 1,-28-9-2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2-01T22:07:58.305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-1 0 70,'5'32'41,"10"0"-1,6 2-4,11 12-27,-1 9-4,3 14-2,1 9-1,-3 8-1,-7 4 0,-5 4 1,-8-2-1,-10-1 1,-9-8-1,-6-9-4,0-5-14,0-12-26,-3-14 2,1-8-3,5-14 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2-01T22:09:03.966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743 820 29,'0'0'32,"0"0"-3,0 0-10,0 0-31,3 10-19,-3-10-1,15 12 0</inkml:trace>
  <inkml:trace contextRef="#ctx0" brushRef="#br0" timeOffset="3929">305-6 36,'-23'-1'33,"-9"15"-1,-4 18-10,3 26-6,-9 21-8,5 22-1,-2 18-1,9 20 0,7 3 0,13 7 0,8-10-2,12-7 0,8-18 0,10-15-1,6-18 0,4-14-1,0-12-1,-3-14-7,-1-7-34,-3-6-1,-11-15-1,-8-4 1,-12-9 41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2-01T22:08:28.897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134 0 59,'-20'30'37,"-4"12"-1,-2 9-10,7 23-13,-4 7-6,10 16-4,3 9-1,12 6 0,10 0-1,9-2 0,9-9-2,4-14-6,7-8-31,4-15 1,0-18-2,3-14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2-01T22:01:57.874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0 0 25,'37'22'3,"-10"1"-2,-4 2-16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2-01T22:08:36.934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112-15 38,'7'-11'35,"-7"11"2,0 0-8,0 0-10,0 0-9,0 0-4,0 0-2,0 0-2,-13 14 1,4 5-1,-1 14 0,-3 8-1,0 14 0,-3 11 1,3 9-1,-2 7 1,6 3-1,3-2 1,4-3-1,2-6 1,5-9-1,1-11 0,2-4 0,3-13 0,-1-6-1,3-9-2,-2-13-6,3-5-32,4-10 0,4-10 0,7-12 0</inkml:trace>
  <inkml:trace contextRef="#ctx0" brushRef="#br0" timeOffset="762">839 171 53,'0'0'36,"10"-4"-4,-10 4-7,0 0-10,0 0-6,-2 10-3,-3 0-2,-4 2-1,-2 5-1,-5 3 0,-5 5 0,-6 5 0,-3 3-1,-4 1 0,-1 1 0,-2-3-1,1-2 1,3-2-1,4-5 1,6-3-1,4-6 0,5-2 1,14-12-1,-12 15 0,12-15 1,7 17-1,5-6 0,4 2 1,9 3-1,5 2 1,7 2 0,6 1-1,3 1 1,3-1 0,0-1-1,-4-2-2,-7-5-4,2-4-34,-10-2 0,-2-8-1,-1-5 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2-01T22:08:38.313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-7 246 57,'0'0'37,"0"0"0,-8-10-13,8 10-11,0 0-7,8 13-3,-2-2-1,4 5-1,3 8 0,4 6-1,4 5 0,4 8 1,1 0-1,1 3 0,-2-3 0,-1-2 0,0-6 0,-5-4 1,-2-7-1,-4-6 0,-3-6 1,-10-12 1,15 2-1,-8-13 1,-1-11 1,1-8-1,0-11 1,3-9 0,1-11 0,3-3-1,-2-1-1,4 2 0,1 2-2,-2 4-3,5 12-15,-3 3-22,1 7 1,2 5-2,4 4 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2-01T22:08:38.928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0 804 40,'13'11'36,"-4"14"0,0 7-2,-2 3-24,5 10-8,2 5-1,0 0 0,0-4 0,-2-4 1,-3-11 1,2-8 2,-11-23-1,18 6 0,-9-23 0,3-4 0,1-15-1,7-3 1,2-10-3,6 0 0,4 0-1,1-2-2,5 9-2,-4-4-7,7 16-20,-4 7-8,-3 6-1,-4 8 1</inkml:trace>
  <inkml:trace contextRef="#ctx0" brushRef="#br0" timeOffset="270">582 956 19,'-17'47'30,"10"7"-1,-3-5-4,4-11-13,12 2-3,6-13-2,13-5 1,3-16-1,10-4 1,-1-14-1,6-3 0,-5-9 0,-1-5-3,-12-8 0,-7-1 0,-12-3-2,-7 0 1,-7 4-1,-5 4-1,-2 5 0,0 5 0,2 7 0,13 16-1,-9-9 0,9 9-1,20 19 0,-1-4 0,5 6 0,4 3 0,2 4-1,1 0 1,0 1 0,-2-2 0,-2-3 0,-2-6 1,0-4 0,-1-6 0,0-6 0,-1-5 1,-2-6-1,-1-7 1,-5-7 1,-4-5 0,-8-8-1,-6-2 1,-6-4-1,-6 1 0,-5 1-1,-3 2-2,-1 7-4,-7-3-18,8 10-15,5 4-1,5 1-1,8-1 1</inkml:trace>
  <inkml:trace contextRef="#ctx0" brushRef="#br0" timeOffset="796">1253 361 39,'8'-15'37,"-2"2"1,-6 13-4,0-15-18,0 15-10,-1 11-4,1 7 0,0 13-1,-1 9-1,0 12 0,1 12 0,4 4 1,1 5 0,2 3-1,1-2 0,3-6-1,-2-6 0,2-11-1,0-10-5,3-4-7,-5-13-20,0-13-5,1-9 2,-2-12 0</inkml:trace>
  <inkml:trace contextRef="#ctx0" brushRef="#br0" timeOffset="1082">1108 595 34,'-16'1'38,"16"-1"0,4 15-1,21-2-19,5-6-11,11 1-4,5-4-3,3-7-7,10 0-22,-4-8-8,0-7-1,2-5 0</inkml:trace>
  <inkml:trace contextRef="#ctx0" brushRef="#br0" timeOffset="1346">1600 22 39,'-23'-12'37,"5"6"1,8 2-9,15 19-9,4-2-8,16 17-6,5 6-1,7 16-1,2 12-1,1 14-1,-4 10 1,-3 8-1,-11 5 0,-7 1 0,-13-4-1,-5-3 1,-6-12-1,-3-7 1,-3-13-2,-1-10-2,2-6-6,-2-13-35,8-8 1,3-9-1,3-7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2-01T22:08:29.482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3295 223 64,'34'13'41,"3"10"0,1 8-2,3 19-23,-7 6-10,-2 14-3,-7 10-1,-13 7-1,-4 7 1,-9-3-3,-5-2-1,-8-14-8,2-9-32,-6-7 0,-9-14 0,-4-9 0</inkml:trace>
  <inkml:trace contextRef="#ctx0" brushRef="#br0" timeOffset="33983">388 168 47,'-18'-38'33,"-4"4"-4,-6 4-7,-11 1-10,2 10-3,-7 6-4,2 12-1,1 6-1,4 17-1,5 9 0,9 16 0,7 13-1,8 12 0,8 13 0,7 14 1,2 10-1,4 7 1,-1 2-1,-1 0 1,-3-5-1,0-5 1,-4-10-1,-1-13-1,1-15-3,-4-17-4,7-9-11,-5-20-19,-2-24-2,9-12 2,-7-20-1</inkml:trace>
  <inkml:trace contextRef="#ctx0" brushRef="#br0" timeOffset="34270">55 919 50,'8'-20'36,"5"7"-1,0 9-12,11 15-12,-2 0-4,7 11-2,-3 1-2,2 6-2,-2 2-1,-4 0-1,0 1-4,-8-8-7,2-5-22,-5-4-3,-11-15 1,16-6-1</inkml:trace>
  <inkml:trace contextRef="#ctx0" brushRef="#br0" timeOffset="34650">462 1067 37,'0'0'36,"0"0"2,16 0-10,-15-24-11,8-1-5,-5-11-3,4-2-2,-2-2-3,2 6-1,-6 3-2,0 10 0,-2 21 0,0 0-1,12 14 0,-4 13-1,1 9 0,2 2 0,3 2 0,3-2 0,1-8 0,0-8 0,0-11 0,-2-9 0,0-7-2,-7-14-4,5 0-11,-14-17-5,6 3-4,-7-9-3,5 7 2,-4-4 1</inkml:trace>
  <inkml:trace contextRef="#ctx0" brushRef="#br0" timeOffset="34938">739 819 31,'2'33'17,"-3"8"0,-1 3-3,1 2-4,-1-7-3,6-4-1,0-13 2,11-8-1,2-21 2,12-6 2,-2-22 0,8-4 1,-9-15 0,3-6-4,-12-12-1,-4-4-1,-17-7-1,-9 1-2,-11 1-1,-2 5-1,-6 8 0,-1 9-2,4 12-2,1 11-3,15 21-9,3 9-24,10 6 0,14 18-2,6 6 1</inkml:trace>
  <inkml:trace contextRef="#ctx0" brushRef="#br0" timeOffset="35360">1200 703 40,'3'-10'36,"-3"10"1,0 0-3,0 0-13,17 29-12,-9-3-5,3 10-2,0 2 0,5 7 0,0 1-1,2 0-1,-2-6 1,2-6 0,-1-10 1,1-8-1,2-12 2,1-9-1,0-14 1,4-7 0,-2-12 0,0-9-1,0-8 0,-4-4-2,-2 2 0,-3 1-3,0 6-1,-5 2-4,8 13-11,-7 3-17,7 9-4,2 8-1,2 1 1</inkml:trace>
  <inkml:trace contextRef="#ctx0" brushRef="#br0" timeOffset="35748">1972 312 60,'-6'-26'37,"1"5"-5,5 21-8,-13-8-9,7 23-7,-5 12-3,0 15-2,-5 13-2,-4 12 0,-3 13-1,0 6 1,0-1-1,6-2 0,6-8 1,10-7 0,12-13 0,11-11 1,12-14 0,6-8-2,6-7 1,5-8-1,0-3-2,-5-14-7,-1 5-18,-4-8-13,-13-6 0,-5-3 1</inkml:trace>
  <inkml:trace contextRef="#ctx0" brushRef="#br0" timeOffset="36086">2245 1038 66,'0'0'37,"-1"-15"-2,-2-14-12,6-3-9,-6-15-9,0-7-1,-4-11-1,-2-4 0,-1-6 0,-2 2-1,-2 5 0,3 9-1,-1 7-1,7 11 0,6 10 0,7 12 0,9 7-1,8 7 1,9 2-1,6 1 1,7 3-1,1 0-2,4 5-4,-8-8-10,3 6-15,-9 1-7,-13 2 1,-10 1-1</inkml:trace>
  <inkml:trace contextRef="#ctx0" brushRef="#br0" timeOffset="36381">2284 610 37,'3'21'36,"19"-6"3,9-6-6,6-12-11,12 0-13,-2-4-8,-1-6-6,-3 5-7,-14-8-3,-6 13-3,-23 3 0,0 0 0,-18 16 0,-1 11 6,-14 4 6,1 6 7,1 9 8,-2-4 3,13 4 4,-1-9-1,18 1 3,0-17-2,18 1-2,-1-16-4,9-5-3,4-10-6,1-9-8,9 0-8,-7-11-9,2-4-13,3 1-1,-5 1 1</inkml:trace>
  <inkml:trace contextRef="#ctx0" brushRef="#br0" timeOffset="36812">2893 962 39,'-16'-15'37,"9"0"1,-7-9 0,-4-13-17,4-2-15,-11-9-2,5-5-1,-6-2 0,9 0 0,-1 0 0,10 5-1,6 5 0,9 8-1,15 8-1,5 5 0,11 6-3,1 0-2,7 10-4,-5-6-12,4 7-16,-3 4-2,-12 3-1,-5 4 2</inkml:trace>
  <inkml:trace contextRef="#ctx0" brushRef="#br0" timeOffset="37092">2823 642 71,'19'12'39,"10"-7"-2,9-4-12,-1-11-16,7-3-9,-5 0-4,-5-11-7,-1 9-2,-8-10-8,0 5-6,-6 0-5,-5 1-2,-2 5 2</inkml:trace>
  <inkml:trace contextRef="#ctx0" brushRef="#br0" timeOffset="37236">3212 539 63,'-6'36'34,"-3"8"-4,2 7-5,-5-4-12,5 5-5,-1-5-5,3-4-2,0-6-2,1-11-5,4-5-10,0-21-10,-9 4-10,8-14-2,-3-14 3</inkml:trace>
  <inkml:trace contextRef="#ctx0" brushRef="#br0" timeOffset="37412">2961 529 43,'-11'-24'38,"9"5"1,15 6-7,16 9-9,3-3-14,11 4-3,4-2-2,5 0-3,0 1-4,-4-6-6,-4 7-15,-8-2-15,-13-4-1,-1 2 1,-9-2 0</inkml:trace>
  <inkml:trace contextRef="#ctx0" brushRef="#br0" timeOffset="37722">3440 182 48,'0'0'38,"5"15"-2,3 14-8,-5 5-11,2 16-10,-2 9-2,2 12-1,-7 6 0,-2 6 0,-3-2-1,-4-2 0,-2-6-1,1-6-1,-4-10 1,3-7-2,-3-11 0,6-9-1,-2-6-1,2-11-4,8-1-9,-9-10-17,1-6-8,-3-2 0,0-6 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2-01T22:08:30.082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222 0 67,'-22'54'39,"-10"15"1,-4 21-9,-5 8-24,7 20-3,4 7-2,10 4 0,12-4-1,14-8-3,17-9-3,8-19-37,28-20 4,17-20-4,29-20 3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2-01T22:09:09.564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117 32 35,'-1'-14'39,"0"5"1,1 9-2,-10-10-13,7 25-18,-7 11-3,-2 18-1,-2 12-3,-2 17 1,1 15-2,0 11 2,4 11-1,4-1 0,5-4 0,3-9 0,7-9-2,3-15-1,8-6-4,-3-22-23,8-18-9,5-17 0,3-15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2-01T22:09:09.864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58 0 58,'-13'8'40,"-1"3"-1,2 0 1,-4-5-28,13 7-9,8 0-2,8 1-1,10 3 0,6-1 0,10-1 0,4-1 0,5 1 1,-2-3-1,1-1 0,-5-3 0,-7 1 0,-6 4 0,-8-1 1,-7 4-1,-11-2 1,-7 4-1,-9-1 1,-6 4 0,-6 0 0,-1-5-1,-5 3 1,0-3-1,3 1 1,2-4-1,4-2 0,3-2 0,7-3-2,1-3-2,11-3-11,0 0-25,0 0 0,5-10-1,6-1 2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2-01T22:09:10.426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0 105 42,'11'30'37,"-2"-1"0,3-1-2,1-1-26,-3-3-8,-3-5-5,4-2-8,-11-17-17,11 7-7,-1-12 0,-3-8 1</inkml:trace>
  <inkml:trace contextRef="#ctx0" brushRef="#br0" timeOffset="176">218 0 38,'8'20'35,"-6"-1"0,-3 2-5,-6 3-19,4-4-14,3 3-24,-1-1-7,1-22-1,8 12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2-01T22:09:11.001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-1 0 35,'7'13'38,"-3"4"1,-1 7-2,-6-4-23,4 6-10,-1 1-3,-1-2-2,2-2-3,-4-8-6,9-3-20,-6-12-6,8-12-2,2-5 1</inkml:trace>
  <inkml:trace contextRef="#ctx0" brushRef="#br0" timeOffset="173">158 11 42,'7'27'36,"1"6"1,-1 1-8,-2-3-25,4 1-35,5-10-4,8-6-1,7-16-1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2-01T22:09:11.852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46 203 17,'-11'18'34,"5"2"-4,2 0-1,-4-10-8,10 5-6,-2-15-4,0 0-2,0 0-1,0 0-3,0 0 0,0 0-2,0 0 0,0 0-1,-9 15-1,9-15 0,-3 15-1,3-15 0,-3 24 0,-1-13-2,4 4 0,-2-4-3,5 5-4,-3-16-15,-3 13-14,3-13-3,0 0 2</inkml:trace>
  <inkml:trace contextRef="#ctx0" brushRef="#br0" timeOffset="323">186-8 30,'0'0'39,"5"-11"1,-5 11-2,-8 11-15,-3-4-15,0 15-4,-4 7-2,-1 13 0,-1 13-2,0 12 1,1 12 0,4 12 1,1 3-2,5 1 1,5-4 0,4-10 0,5-2 0,5-10-1,3-11 0,3-14-1,2-9 1,0-10-2,-1-3 1,-3-9-3,-2-10-3,-8-13-22,2-8-10,1-6 0,-2-10-1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2-01T22:10:27.054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-8 39 60,'16'14'38,"-16"-14"-7,0 0-32,0 0-24,-4-27-11,3 0-2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2-01T22:09:12.565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0 0 40,'0'0'37,"11"19"2,-6-4-10,-7-5-14,8 13-7,-5-3-2,3 8-3,-3-4-1,1 2-1,0-4 1,0-2-4,3-2-2,-5-18-10,6 13-16,-6-13-8,0 0-1,10-22 0</inkml:trace>
  <inkml:trace contextRef="#ctx0" brushRef="#br0" timeOffset="197">113 20 20,'9'-3'35,"-9"3"1,4 18-8,0 6-9,-8-7-12,3 5-12,3-4-20,3 0-11,-5-18 2,21 13-2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2-01T22:09:13.213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6 78 44,'-3'30'36,"-1"-1"0,2-1-14,7 6-10,-2-6-7,3-1-3,-1-3-2,-1-7-1,2 1-4,-6-18-8,10 9-15,-10-9-9,13-14 2,-2 0-1</inkml:trace>
  <inkml:trace contextRef="#ctx0" brushRef="#br0" timeOffset="191">235-6 50,'11'-5'36,"-11"5"-3,-3 19-11,4 8-10,-6-2-8,2 5-2,-1 3-2,-1-1-2,4 3-7,-4-8-18,5-7-8,7-5-3,-7-15 2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2-01T22:08:30.741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1371 12 52,'18'-13'43,"-3"12"-1,5 5 1,5 17-21,4 3-13,7 21-4,-1 15-1,1 15-2,-7 17 0,-6 10-2,-11 7 0,-7 3-2,-10 2-8,-12-9-32,-9-18-3,-8-12 1,-7-20 0</inkml:trace>
  <inkml:trace contextRef="#ctx0" brushRef="#br0" timeOffset="43021">-2 691 32,'0'32'35,"3"9"2,-2 6-10,-3 3-9,4 13-13,-1-3-3,1 0 0,0-1-2,1-5 0,2-9-2,-4-11-2,3-12 0,-4-22-3,0 0 0,0 0 0,7-27 2,-8-8 3,-2-9 3,1-9 3,-8-12 3,7-5 2,-7-15 2,11 4 1,-1-13-1,16 12-3,4-1-1,13 10-3,5 9 0,6 17-1,3 13-2,-1 16-1,-7 15 0,-11 15-1,-11 15 0,-12 11 0,-14 12 0,-8 11 1,-8 7-1,-3 3 1,-3 1 0,4 0 0,5-6 0,7-4 0,9-8 0,5-9-1,11-12 1,0-6-1,9-8-1,-1-14-2,6-1-5,-4-21-11,8-4-19,-1-5-2,-1-3 1,2-6 0</inkml:trace>
  <inkml:trace contextRef="#ctx0" brushRef="#br0" timeOffset="43523">433 614 25,'0'0'37,"-10"9"2,8 6-4,3 13-15,-5 1-12,5 13-4,-1 6 0,2 9-2,-2 4-1,3-3-1,0-2-1,0-5 0,5-6-5,-3-9-1,12-6-9,-11-17-13,5-9-10,4-4 2,-3-13 0</inkml:trace>
  <inkml:trace contextRef="#ctx0" brushRef="#br0" timeOffset="43938">772 614 26,'0'0'36,"8"-13"-1,-8 13-7,0 0-7,0 0-8,-18 6-5,7 12-3,-4 6-2,0 9-1,-3 9-1,5 5 0,-3 7 0,7 6-1,3-3 1,2-5-1,7-7-1,2-10 0,8-8-1,-2-11-2,10-8-4,-4-21 0,6 3-1,-5-18 0,3 2 1,-8-8 3,-1 0 2,-6 1 2,-2 1 5,-3 12 2,-6-2 2,7 13-1,-2 9 1,0 0-2,0 0-2,12 9 1,-5 7-3,6 4 0,-2 1-1,0 7 0,3 1-1,-7 3 1,-1-1-1,-3 0 1,-4 1-1,-1-4-1,-4 2 1,0-7-2,-2 0-2,-4-9-5,9 0-9,-8-7-13,11-7-8,-14-8 2,8-5 0</inkml:trace>
  <inkml:trace contextRef="#ctx0" brushRef="#br0" timeOffset="44464">913 615 21,'10'-3'37,"4"15"1,-7 3-5,-3 3-12,4 13-12,-5 4-4,3 6-2,-2 7 0,2 1-2,-4-2 0,4-6-2,-1 1-5,-2-13-3,7-3-8,-7-15-11,-3-11-11,13-11 2</inkml:trace>
  <inkml:trace contextRef="#ctx0" brushRef="#br0" timeOffset="44673">1117 703 32,'0'0'37,"0"0"-3,8 16-9,-9 5-8,8 13-10,-7 2-4,6 6-2,-4-1 0,0-4-2,1 1-3,-4-14-5,5-1-10,-8-13-10,4-10-8,-13-11 2</inkml:trace>
  <inkml:trace contextRef="#ctx0" brushRef="#br0" timeOffset="44838">1019 845 25,'-12'-16'36,"10"5"-1,2 11-9,8-13-6,10 12-10,-4-5-7,7 2-3,0 0-4,-5-12-10,9 8-5,-9-9-12,2-5-3,0 3-1</inkml:trace>
  <inkml:trace contextRef="#ctx0" brushRef="#br0" timeOffset="44999">1303 577 34,'0'0'36,"14"8"-2,-12 5-6,0 12-6,-6-1-8,4 13-4,-2 6-4,4 8-2,-3 6-2,4 3-1,0-3-2,0-2-4,4 1-10,-7-12-15,1-11-9,-2-7-1,-1-16 0</inkml:trace>
  <inkml:trace contextRef="#ctx0" brushRef="#br0" timeOffset="45237">1118 282 59,'1'-27'41,"5"11"-2,9 7-10,9 16-16,1 1-6,5 10-3,1 8-1,3 8-1,-1 9 0,3 4-1,-5 11-2,0 3 0,-1 5 1,-3 1-1,-1 0 1,-4-3 0,-3-2 0,-5-5 0,-3-7 0,-5-6 1,-4-2-1,-2-8 0,-6-2 0,1-5 0,-3-1-1,-3-2 2,-1-1-2,-2 0 1,-2-4 0,1 3 0,0 1 0,0-3-4,0-1 1,3-8-4,3 4 0,0-10-10,7 8-9,2-13-17,-14 1 3,14-1 4</inkml:trace>
  <inkml:trace contextRef="#ctx0" brushRef="#br0" timeOffset="46540">1289 516 39,'-12'9'33,"3"-1"-5,9-8-5,-10 9-6,10-9-5,0 0-2,0 0-2,19-15-2,1 6-1,13-6-4,9-6-11,19-9-29,18 8 1,17-15-2,24 2 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2-01T22:10:27.054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-8 39 60,'16'13'38,"-16"-13"-7,0 0-32,0 0-24,-4-26-11,3-1-2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2-01T22:10:23.587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292 1258 47,'-53'0'39,"-6"9"-2,0 6 0,0 0-21,18 13-12,21 1-1,21 4-2,27-1 1,24 0-2,20-2 1,21 4 0,7 1 1,-2 4 0,-13 4 0,-16 7 1,-26 9-1,-24 6 1,-26-2 0,-20 2-1,-17-7 0,-8-4-1,-4-15-2,0-15-1,9-16-3,8-19-6,21-3-15,10-19-14,13-5 0,13-4-1,13 0 3</inkml:trace>
  <inkml:trace contextRef="#ctx0" brushRef="#br0" timeOffset="269">639 1780 61,'38'-14'41,"-8"-6"0,-2 1-6,-15-18-17,2 3-9,-9-12-4,-2-5-2,-4-5-2,-1-1-1,0 5 0,2 6 0,3 11-1,5 9 0,5 14-1,7 14 1,8 12-1,3 8 1,2 8-1,1 3 0,-1 3 1,-5-2-1,-5 0 2,-9-6 0,-11 0 0,-8-5 0,-11-5 1,-7-6-1,-9-7-1,-6-12-4,-1 1-10,-5-9-24,9-8 0,6-2-1,9-1 1</inkml:trace>
  <inkml:trace contextRef="#ctx0" brushRef="#br0" timeOffset="613">1038 1523 47,'27'-1'41,"-2"-10"-2,-6-12 2,1-5-15,-11-16-17,2-2-3,-8-4-2,0 4-2,-4 4 0,-1 9 0,0 7-1,-2 9 0,3 7-1,1 10 0,0 0 0,0 0 0,0 0-1,13-3 1,-5-6 0,-2-3 1,0-3-1,-1 1 1,0 0-1,-1 5 1,-4 9-1,0 0 1,13 26-1,-3 1 0,1 5-1,5 3 1,2 4-3,1-5-3,8 5-8,-9-17-19,7-3-8,-1-15-2,0-8 2</inkml:trace>
  <inkml:trace contextRef="#ctx0" brushRef="#br0" timeOffset="963">1525 1110 33,'17'-15'37,"4"-2"2,2-3-2,-3-14-12,6 1-14,-12-7-5,-1 2-1,-11 0-1,-4 8-1,-8 5 0,-8 14 0,-4 14-1,-3 14 0,-1 16-1,2 15 0,4 9-1,8 6 1,7 5-2,13 0 0,11-3-5,-1-8-35,16-11 1,3-12-2,2-8 1</inkml:trace>
  <inkml:trace contextRef="#ctx0" brushRef="#br0" timeOffset="1303">1577 2473 52,'0'0'41,"-13"-32"0,6-10 0,-8-23-20,6-9-13,-5-16-3,1-6-1,3-4 0,3 6-2,1 11 0,1 13-1,4 15 0,6 23-1,11 22 0,6 18 0,7 14-1,6 10 1,4 6-1,5 7 1,0-3 0,-3 0 1,-9-5-1,-7-6 0,-8-4 1,-14-6 0,-12-5-1,-13-10 0,-11-8-1,-12-13-1,-4-6-1,-4-8-2,5-6-1,7-9-1,15-5 0,9-10 0,23 7 2,12-4 0,13 3 3,5 7 2,0 3 2,-2 14 2,-6 10 0,-4 17 1,-13 11-1,-2 14 0,-1 7-1,3 6 0,8 2-2,8-1-1,6-2 0,4-1 1,2-3 0,1 3 1,-11-2-1,-12 6 1,-13 3-1,-13-1 0,-12 1-2,-9-7-3,0-2-6,-10-19-32,9-15 1,4-24-1,7-17 1</inkml:trace>
  <inkml:trace contextRef="#ctx0" brushRef="#br0" timeOffset="1903">1930 681 72,'10'-6'41,"-3"22"-1,-7 16-4,2 27-28,-4 17-5,4 19-2,7 16-1,6 12 1,12 0-1,11-5 0,11-9 0,7-16 0,5-19 0,3-19 1,-1-22-1,-4-17 0,-8-18 0,-12-12 0,-12-12 1,-15-7-1,-17-7 1,-12 1-1,-6 3 1,-4 3 0,0 7 0,1 6 0,8 6 0,10 4-1,13 1 1,10-4-1,7-4 0,4-5 2,0-7-2,1-2 1,-6-4 0,-6 2-1,-7 5 0,-9 8 0,-7 9 0,-5 11-1,-1 14 1,-1 9-1,6 10 0,6 10 1,5 2 0,10 2-1,8-7 1,7-8 0,5-12 0,4-18 1,3-18-1,-2-20 1,0-17-1,-4-18 0,-4-16 1,-5-14 0,-7-11-1,-9-13 1,-10-8 0,-9-1 0,-8 4 1,-4 13 0,-2 16 0,1 21 0,3 24 0,4 35-1,8 36 1,9 35-1,7 39 0,8 32-1,5 37 0,9 30-1,7 26 0,3 9 0,9 5 0,2-1-1,4-17-1,-4-26-2,1-25-4,-16-43-25,1-29-9,-11-31 0,-9-31 0</inkml:trace>
  <inkml:trace contextRef="#ctx0" brushRef="#br0" timeOffset="2623">2920 1489 51,'0'0'40,"10"15"-1,-3 7-1,10 8-18,-2-7-18,7 0-2,5-8-1,4-12 1,3-10 0,1-12 1,-4-10 0,-6-8 0,-10-5 1,-12-4 1,-13-1 0,-3 7 0,-8 3 0,0 7-2,3 9 1,5 11-1,13 10 0,7 14-1,13 11 0,9 8-1,7 3 1,0 2 0,0-4 0,-4-3 0,-5-8 1,-5-9-1,-11-12 1,-7-15 0,-6-10 0,-2-14 0,-1-8 0,2-13 0,2-4-1,5-2 1,6 4-1,4 10 1,3 9-1,4 19 0,0 22 0,-1 17 0,0 18 0,0 11-1,-2 3 1,2 2 0,0-5 0,3-9 1,2-19 0,6-16-1,3-19 1,-3-16 0,-4-11-1,-9-13 1,-7-4-1,-11 0 0,-10 7 1,-9 14-1,-8 13 0,-2 17 0,2 18 0,8 21 0,11 12 0,12 10 1,12 6-1,10-1-1,10-3 1,5-7-3,7-8-4,-9-17-35,6-10-1,-8-16 0,-4-14 0</inkml:trace>
  <inkml:trace contextRef="#ctx0" brushRef="#br0" timeOffset="3316">3913 0 83,'15'37'45,"-5"17"-1,2 19-1,-10 10-33,2 9-13,5 15-11,-10-2-30,6-3 2,0-10-2,7-9 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2-01T22:10:27.318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6328 1909 80,'-37'-182'42,"-23"-15"-2,-22 4-8,-26-16-26,-26 7-2,-30 9-2,-30 12 0,-34 14-1,-32 23 0,-35 29 1,-32 32-1,-30 41-1,-30 42 0,-20 54 0,-20 49 1,-6 58-1,4 45 0,14 54-1,32 40 1,36 35 0,48 23-1,60 13 0,64 2 0,72-12 1,67-20 0,71-33 1,67-32 0,68-41 0,60-40 2,54-41-1,45-40 1,60-33-1,32-25 1,36-30-3,16-22 0,15-20 0,10-17 0,6-11-2,-4-15-4,-21-3-13,-18-9-29,-27-2 5,-26-3-4,-35-3 2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2-01T22:20:31.394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2389 92 24,'-6'-39'30,"-27"10"-1,-17 11-9,-8 14-7,-13 8-5,0 14-2,-2 12-1,9 12 0,12 5-2,16 12 1,18 6-3,15 7 1,9 4-1,10 3 1,2-3-1,4 0 1,-8-2 2,-9-3-2,-18-7 2,-13-1 0,-22-8 0,-15-1-1,-18-5 1,-15-2-2,-14-7-1,-3-2 1,-8 0-1,-1-4 0,4-2-1,5-5 1,8 0-1,10-2 1,8-5-1,11-3 1,13-4-1,11-3 0,12-3 1,11-1-2,9-4 1,7-1 0,13-1-1,-12 3 1,12-3-1,0 0 1,0 0 0,0 0 0,0 0 0,0 0 0,0 0 0,-11 1 0,11-1 0,-9-12 0,9 12-1,-3-21 1,6 2-1,4-2 1,2-6 1,2 0-1,1 2 0,0 0 1,-4 3 0,-6 3 0,-7 5 0,-8 5-1,-7 9 1,-9 6-1,-5 2 0,-6 8 0,-2 4 0,-1 3 0,4 4 0,4 1 0,6 1-1,9-3 1,10 1 0,8-4 0,11-3 0,10 1 0,10-2 1,7-1 0,7-3 0,8-1 0,3 1 0,3-2 0,-3 5-1,-2-4 1,-1 2 0,-4 1-1,-9 3 1,-7 0-1,-7-1 0,-9 2 1,-4-4-1,-12 1-3,0 4-20,-11-6-16,-4-8 1,0-1-2,-5-12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2-01T22:20:35.966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522 134 66,'-9'-39'38,"-5"7"-2,-4 10-11,-9 0-15,2 11-5,-8 9-2,-1 14-1,-11 13 0,-1 15-1,-5 18 0,-1 12-1,2 12 1,6 11-1,7 9 0,11 4 0,17-5 1,14-4-2,22-10 2,17-8 0,19-14-1,16-17 2,13-19-2,11-17 2,8-18-1,5-18 1,0-21-1,-1-16 1,-7-16 0,-7-10 0,-13-10 1,-13-6 0,-25-7 0,-18 2 0,-25 5 0,-24 11 1,-29 11-1,-26 22-1,-27 17 1,-17 25-2,-15 19-1,-5 19-2,-1 21-4,-4 7-26,19 11-11,19 3 0,26-1-1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2-01T22:20:48.250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295 0 80,'16'16'41,"-4"8"-1,1 13-10,-5 4-23,3 17-3,0 14-1,-4 11-2,-4 12 0,-3 7 1,-2 5-1,-2-1-1,-3-4 1,1-7 0,-3-12 0,2-12-1,1-14 0,1-14-2,1-13-2,-1-16-2,5-14-7,-10-10-18,5-16-9,-1-13-1,-3-10 1</inkml:trace>
  <inkml:trace contextRef="#ctx0" brushRef="#br0" timeOffset="220">134 748 47,'-41'-39'39,"3"8"0,7 15-8,2 2-9,29 14-9,3 11-4,34-1-2,21-5-2,24 0 0,16-3-2,16-3 0,10-5 0,1-8-3,-5 3-6,-21-2-35,-20-1-3,-31 4 1,-39-4-2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2-01T22:20:50.466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40-3 47,'19'-7'39,"-3"17"0,-7 8-6,-3 24-14,-15 9-9,1 22-3,-6 12-1,0 17-2,-2 10 0,3 5-2,0-2 1,9-3-1,5-11-1,4-12 0,4-12 0,6-11 0,2-11-2,-2-16-3,6-6-37,-8-11-1,-13-22-1,0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2-01T21:45:04.599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0 0 15,'0'0'13,"0"0"-2,0 0-5,0 0-8,0 0-7,3 8-9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2-01T22:20:53.642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406 10 54,'0'0'37,"0"0"-1,-16 6-9,-3 2-17,3 10-3,-9 6-3,-4 8-2,-5 8 0,-2 7-1,-3 8 1,3 3-2,1 4 1,3 3 0,5-2 0,5 0-1,3-4 1,7-1-2,5-6 2,5-2-1,3-5 1,6-3 0,3-5-1,4-3 1,6-5 0,0-5 0,3-4 0,3-3 0,1-4-1,3-2 0,-1-1 1,0-1-1,-2 0 0,-2-2-1,0 1 1,-3-3 0,-2 1-1,-6-1 0,-3-1 1,0-3-2,-11-1 1,12-4-1,-12 4-1,10-12-1,-10 12-7,10-19-14,-4 7-12,2-2-1,2-4 1</inkml:trace>
  <inkml:trace contextRef="#ctx0" brushRef="#br0" timeOffset="1143">674 544 26,'-21'-9'34,"0"4"2,-4 3-8,-6-2-9,4 9-9,-6 2-3,6 8-3,1 6-1,3 6 0,6 5-1,4 5 0,8 2 0,5 3-1,5-2-1,6-1-1,4-4-2,3-11-5,8 0-11,-3-9-15,8-13-4,5-6 2,0-12 0</inkml:trace>
  <inkml:trace contextRef="#ctx0" brushRef="#br0" timeOffset="1365">792 732 33,'-21'-6'33,"-2"20"-1,-6 10-7,-5 1-13,5 13-5,3-1-3,7 2 0,11-5-2,11-3 0,9-11 1,14-6-1,6-12 1,7-6 0,2-9 0,0-4 1,-5-7-1,-3-1 0,-8-5 0,-5-1-1,-12-2 1,-4 3-1,-7 0 1,-1 4-1,-4 2 0,0 6-1,1 3 0,7 15-1,-7-12 0,7 12-1,6 15 0,1 2 0,3 4 0,1 4 0,4 5-1,4 1 1,5-1 0,1-5 0,3-4 1,-1-7 0,1-8 1,-1-5 0,-2-9 0,-3-9 0,-8-5 1,-3-8-2,-6-2-1,-3-5 0,-2 5-1,-3-1-4,3 12-4,-7 1-6,7 20-20,11 0-3,-1 12 2,4 8 0</inkml:trace>
  <inkml:trace contextRef="#ctx0" brushRef="#br0" timeOffset="1819">1350 805 35,'21'3'37,"-4"-9"1,-4-7-6,1 2-11,-9-11-9,7 5-7,-5-2-2,1 5-1,1 6-2,4 7 0,1 5 0,3 3 0,3 2 0,2 3 0,0-3 0,2-2 0,-2-4 1,0-8-2,-2-8 0,-6-8-3,1-2-2,-9-14-6,7 1-3,-13-18-1,5 2 0,-10-14 0,7 1 2,-8-6 4,5 3 5,-2 3 7,0 3 6,5 13 3,-3 8 0,5 21 2,-4 20-1,8 10 0,-7 19-3,8 22 0,-6 11-4,1 14-2,-3 6 0,1 5-1,-1-2-1,1-6-2,1-7-3,-2-15-2,4-6-7,-5-20-15,1-14-8,-1-17 0,0 0 1</inkml:trace>
  <inkml:trace contextRef="#ctx0" brushRef="#br0" timeOffset="2254">1630 638 33,'-20'-24'37,"9"8"1,8 5-1,12 1-14,18 9-13,5 0-6,9 0-3,9 1-9,2-5-29,5-7-1,4-3-1,-3-8 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2-01T22:20:56.492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116 358 51,'16'-7'41,"-4"2"-1,-12 5 0,15 4-23,-15-4-13,-14 22-1,1-2-1,-6 9-1,-3 5-1,-1 3 0,0 4 0,2-1 0,6 0 0,7-5 0,6-2 0,10-7 1,6-6-1,7-3 1,5-4-1,3-4 0,2-2-1,0-9-3,4 2-8,-6-8-29,3-4 1,0-9-1,0-2 1</inkml:trace>
  <inkml:trace contextRef="#ctx0" brushRef="#br0" timeOffset="330">606 339 59,'0'0'40,"0"0"-2,-2 10-2,-18-6-28,-3 4-5,-7 1 0,-3 3-2,-3-2-1,2 2 0,4-4 0,8 1 0,10 0 1,12-9-1,4 16 0,8-4 0,1 5 0,-3 4-1,-4 6 2,-6 6-2,-9 2 2,-2 1-1,-4 1 0,3-2 1,0-2-1,7-4 2,7-6-2,8-5 1,7-6 0,6-2-1,4-6-2,0-6-1,6 1-8,-7-11-22,4-1-6,1-5-1,-2-3 0</inkml:trace>
  <inkml:trace contextRef="#ctx0" brushRef="#br0" timeOffset="1021">951 456 22,'0'0'33,"0"0"1,0 0-9,0 0-5,0 0-9,-4 17-4,4-17-2,-9 25-1,2-8 0,2 11-1,-2-1 1,2 6-1,-4 2 0,6 0-2,-2-1 1,1-2-1,1-5 1,1-4-1,1-4-1,0-5 0,0-5-1,1-9 0,0 0-1,0 0-3,0 0-4,0 0-9,-1-10-19,1 10-2,-3-15 2</inkml:trace>
  <inkml:trace contextRef="#ctx0" brushRef="#br0" timeOffset="1504">894 395 62,'0'0'40,"17"-12"-1,2 1-7,9 8-20,-1-5-7,6 0-1,1-2-2,1-1-1,-2 0-1,-4-5-2,-2 4-5,-8-8-7,1 4-23,-6 2-3,-6 2 0,-8 12 1</inkml:trace>
  <inkml:trace contextRef="#ctx0" brushRef="#br0" timeOffset="1729">926 534 71,'0'15'40,"11"-6"-1,9-3-12,0-12-19,9 2-2,0-3-4,1-5-3,0 2-6,-5-10-17,0 3-14,2 3-2,-1-3 1,0 3 0</inkml:trace>
  <inkml:trace contextRef="#ctx0" brushRef="#br0" timeOffset="1963">1432 489 41,'0'0'37,"3"17"2,-5-3-3,-5 0-16,5 10-16,-3 5-2,0 5-1,-1 5 0,1 0-1,-1-1 0,0-4-1,2-2-3,-2-10-4,6 0-12,-7-9-17,7-13-2,0 0 1</inkml:trace>
  <inkml:trace contextRef="#ctx0" brushRef="#br0" timeOffset="2179">1285 503 56,'-13'-19'40,"9"5"-1,4 14-3,18-10-22,7 9-9,5-2-2,8 0-2,6-2-3,2-5-7,9 1-26,-7-3-4,-3-4-1,-2 0 1</inkml:trace>
  <inkml:trace contextRef="#ctx0" brushRef="#br0" timeOffset="2418">1745-1 43,'0'0'40,"17"-7"0,-2 19 0,6 19-17,-1 7-18,1 16-2,-1 12-1,-3 16 0,-7 6 0,-5 6 1,-9-1-1,-3-4 0,-8-10 0,0-9 0,-3-9-1,-1-13-1,5-8-2,-2-15-5,12-12-35,4-13 1,0 0-2,3-22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2-01T22:20:59.664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295 420 28,'0'0'38,"0"0"1,0 0-2,-10 12-15,-8-5-9,2 9-6,-10 7-3,-2 12-1,-6 10-1,-1 13 0,0 8-1,5 9 0,3 4 0,8 3-1,7-4 0,7-5 0,7-9 0,5-12-2,4-9-1,0-13-2,7-3-7,-9-18-10,11-5-16,-3-5-1,1-9 0,1-4 1</inkml:trace>
  <inkml:trace contextRef="#ctx0" brushRef="#br0" timeOffset="332">325 996 44,'0'0'38,"-10"0"0,10 0-9,-16 16-12,0-3-9,4 9-5,-2 4-1,3 6 0,4 4-1,4 1 0,4 1-1,4-5 0,6-4-2,2-10-2,6 2-11,-3-13-17,3-8-5,4-5-2,1-9 2</inkml:trace>
  <inkml:trace contextRef="#ctx0" brushRef="#br0" timeOffset="558">537 1030 23,'0'0'34,"-11"15"1,5 3-6,0 7-10,-3 0-12,5 5-4,2-3 0,5 1-1,2-8 2,8-3 0,2-9 1,2-5 0,0-11 0,3-2-1,-7-7 0,1-4 0,-4-7-2,-3-3 0,-3-3 0,0 2-1,-2 3 0,-1 2 0,1 5-1,2 8-1,-4 14 1,19 2-2,-6 14 1,2 7-1,2 3 1,6 1 0,3 2 0,0-2 1,-1-6 0,0-4 1,-1-9 1,-1-5-1,-4-8 1,-3-5-1,-5-8 0,-2-5 0,-3-4-1,-2 2-1,0 0-1,-4 0-2,5 12-3,-4 0-5,11 18-4,-12-5 0,26 25 2,-9-9 2,9 7 5,-1-1 5,3-3 5,4-1 5,-7-11 5,7 3 2,-11-15 0,2 2-2,-10-10-5,2 4-2,-7-2-3,1 1 0,-9 10-2,0 0-1,13-6 0,-13 6 0,17 12 0,-5-4-1,3-3 1,3-3 0,4-3 0,-1-8-1,2-3-1,-2-8-2,-1-2-1,-3-9 0,3-5-3,-8-10-1,3-2 0,-8-9 2,6 0 1,-6-2 2,2 4 3,0 4 2,-5 11 2,3 12 1,-5 11 2,-2 17 0,4 25 0,-3 11 0,-4 14 0,2 13-2,-4 6 0,1 11-1,-3-2-1,1-2-1,1-5-1,0-10-3,2-10-6,-3-19-9,5-12-20,1-20-1,0 0 1,-1-19 1</inkml:trace>
  <inkml:trace contextRef="#ctx0" brushRef="#br0" timeOffset="1392">1443 938 31,'-15'-21'36,"11"9"3,4 12-1,18-5-15,12 10-14,3-2-4,9 0-3,6-2-4,-1-12-9,8 3-19,-2-9-9,-4-5-1,0-2 1</inkml:trace>
  <inkml:trace contextRef="#ctx0" brushRef="#br0" timeOffset="1694">2005 1072 18,'-3'49'33,"4"-1"3,-4-8-9,-4-14-8,6-3-5,-9-18-4,10-5-2,-19-15 1,10-3-2,-4-15 1,5-3-2,-1-14 0,5-8-2,1-8 0,7-3-1,2-4-1,8 4 0,6 4-1,4 8 1,6 6-1,-2 16 0,3 13-1,-3 12 0,-4 11 1,-4 8-2,-12 11 1,-5 5-1,-10 8 0,-6 2 0,-2 7 0,-2 1-1,5-1 2,0 2-1,7-5 1,5-2 0,4 0 0,6-6 1,1-7-1,4-4 0,-4-5 0,0-8-2,3-3-1,-14-4-3,27-13-2,-19-6-6,15 5-4,-13-11-3,15 6-1,-11-12 1,10 10 1,-9-7 4,6 8 9,-6 1 11,-5 0 6,3 10 7,-9-3 1,-4 12 1,0 0 1,12 6-3,-22 2-2,12 11-8,-11 0-1,6 7-3,-6 1 0,5 6-1,-2-3 1,1 1-2,4-3 0,-1-1 0,4-4-1,1-4-1,0-2-1,2-8-1,1 2-5,-6-11-11,0 0-22,10-2 1,-10 2-1,6-18 1</inkml:trace>
  <inkml:trace contextRef="#ctx0" brushRef="#br0" timeOffset="2489">2635 676 34,'0'0'36,"0"0"-5,-7 19-6,-9-2-6,4 11-8,-9 1-5,-1 10-2,2 3 0,-2 4-2,6 0 0,4-1-1,5-6 0,9-3 0,0-7-2,8-9 0,1-5-2,0-9-3,4-5-1,-7-11-2,8-1 0,-7-9-1,5 2 2,-7-5 2,1 5 4,1 0 1,-5 3 4,-4 15 4,6-17 0,-6 17 1,0 0 0,8 10-1,-6 0-1,2 6 0,-4 3 0,4 4-2,-4-1-1,3 3-1,-7-2 0,1-2 0,0-4-1,-1-3-3,4-3-2,0-11-6,0 0-13,0 0-15,0 0-2,11-19 1</inkml:trace>
  <inkml:trace contextRef="#ctx0" brushRef="#br0" timeOffset="2957">2805 795 54,'9'11'37,"-9"9"0,0 5-12,-7-3-10,3 10-7,-3 0-3,2 4-3,-2-5 0,3 0-1,-1-4-1,3-7-1,1-1-3,1-19-5,4 15-10,-4-15-15,4-9-5,-1-2 1,5-9 0</inkml:trace>
  <inkml:trace contextRef="#ctx0" brushRef="#br0" timeOffset="3173">2936 804 32,'0'0'37,"1"9"2,-4 5-8,1 10-9,-8-2-11,4 9-6,-2 1 0,2 5-4,1-4 0,-1-1 0,4-3-1,-2-8-2,4 0-1,0-12-3,0-9-8,0 0-3,11-5-3,-9-13 1,2 1 1,-7-7 5,2 1 6,-7-2 6,-2 1 10,1 9 5,-4 0 3,13 15 1,-18-12-2,18 12-2,0 0-4,5 13-2,-5-13-4,22 11-1,-5-9 0,2-2-4,4-3-2,-2-10-10,9 4-5,-5-9-12,-4-4-10,3 1 2,-6-5 0</inkml:trace>
  <inkml:trace contextRef="#ctx0" brushRef="#br0" timeOffset="3563">3154 826 61,'-2'29'40,"-2"5"-2,-6-3-12,3 10-10,-1-5-9,1 3-3,-1-5-1,3-3-2,-1-3-1,3-5-1,0-4-2,2-8-3,3-1-10,-2-10-18,3-13-6,-1-3-1,3-9 1</inkml:trace>
  <inkml:trace contextRef="#ctx0" brushRef="#br0" timeOffset="3761">3053 782 30,'-3'-17'40,"6"6"2,7 10-3,5 9-14,0-5-13,9 4-6,-4-3-3,3 0-2,-3-2-2,-4-6-3,3 0-5,-3-12-12,1 0-19,-5 1-2,5-4 2,1 0-1</inkml:trace>
  <inkml:trace contextRef="#ctx0" brushRef="#br0" timeOffset="3978">3419 397 37,'0'-11'39,"0"11"2,0 0 1,0 0-18,22 47-14,-22-47-3,21 81-1,-10-28-2,-6 8 0,-1 1-1,-4 1-1,-7-3 0,-1-3 0,-2-8-1,-1-6-2,-1-7-1,1-6-1,2-6-1,-4-7-4,10 0-4,3-17-14,-9 7-18,9-7 0,6-11 2</inkml:trace>
  <inkml:trace contextRef="#ctx0" brushRef="#br0" timeOffset="4310">3545 0 54,'0'0'41,"0"0"-2,55 27-6,-55-27-15,39 85-9,-11-23-3,-4 18-2,1 6-1,-6 7 1,-4 3-1,-7-1-1,-1-4 0,-1-4 0,-6-9 0,0-9 0,-3-10-1,-1-10-1,4-49 1,-15 76-2,15-76-1,-25 43-1,25-43-4,0 0-8,0 0-30,0 0 2,-51 7-1,51-7 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2-01T22:22:51.597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0 2958 39,'70'-1'36,"4"-11"1,7-12-2,6-11-29,4-7-2,7-8-2,6-7-3,-5-11-6,9-2-22,-1-3-5,1-1-1,5-3 0</inkml:trace>
  <inkml:trace contextRef="#ctx0" brushRef="#br0" timeOffset="476">2340 3121 37,'-15'-19'38,"0"-9"3,-5-6-5,-9-18-14,3-3-15,-5-5-4,-1 3-1,0 2-3,1 4 0,7 12-4,-1 0-7,13 23-12,1 6-11,11 10-5,4 12 2</inkml:trace>
  <inkml:trace contextRef="#ctx0" brushRef="#br0" timeOffset="919">2550 3752 4,'0'0'28,"61"-49"-5,-26 14 0,1-11-7,5-7 0,-2-6-5,4-2-3,-6-3-3,2-8-2,-10 4 0,-1-5-1,-9 4 3,-5-2-2,-13 1 1,-5-2-1,-13 2 1,-5 6 0,-10 2-1,-3 2 1,-7 4-2,-1 10 1,-2 6-1,1 9-1,1 6-1,2 8 1,2 3-1,4 8-1,6 2-1,3-1-4,11 7-14,2-8-17,13 6-2,-7-20 2,14 6-1</inkml:trace>
  <inkml:trace contextRef="#ctx0" brushRef="#br0" timeOffset="1473">1577 799 45,'-31'-34'36,"-7"7"2,-4 10-14,4 18-9,-9 7-9,3 18-2,-1 12 1,5 20-3,3 15 0,9 17-1,11 11 1,10 11-2,10 8 0,13-1 0,12 0 0,12-11-1,12-10 1,12-17 0,6-17 0,10-20 0,6-22 0,7-18 1,2-21-1,2-17 1,-3-20 0,-4-13 0,-9-15 0,-12-10-1,-12-7 1,-17-7 0,-19-2 1,-20 4-1,-24 2 1,-13 8 0,-17 10 0,-11 14 0,-11 15 0,-2 18 0,-1 14-1,4 13 0,10 13-2,6 7-1,15 6-1,10 3-2,22 5-9,7-13-15,24-3-10,17-8-2,16-7 3</inkml:trace>
  <inkml:trace contextRef="#ctx0" brushRef="#br0" timeOffset="1918">2500 506 34,'23'-18'37,"-23"18"1,0 0-6,-25 20-9,-2 16-12,-10 10-6,0 16-3,-3 16 0,9 17 0,7 11 0,16 8 0,11 1 0,17 0 0,12-6 0,11-9 0,11-14 0,7-13-1,3-18-1,1-15-1,1-12-4,-11-24-15,-2-6-20,-4-14 0,-8-11-1,-6-11 1</inkml:trace>
  <inkml:trace contextRef="#ctx0" brushRef="#br0" timeOffset="2217">3020 1394 47,'0'0'41,"-9"-22"-1,3-8 0,-11-18-18,6-5-16,-9-9-1,0-7-3,-3 0 1,2 4-1,0 8 0,4 8 0,3 11-1,4 10 0,3 9-1,7 19 1,0 0-2,10 20 0,10 11 0,5 9-1,12 8 1,6 0-1,10 3 1,7-3 0,5-9 0,-1-17 1,1-13-1,-1-14 2,-3-13 0,-7-8 0,-7-10 0,-9-9 1,-13-8 0,-13-7 0,-16-4 0,-13-4 1,-13 1-2,-8 4 1,-6 4-2,-4 12 0,2 10 0,1 9-2,8 14-2,3 3-3,14 13-17,1-6-18,7-2 0,6-5 0,7-5 0</inkml:trace>
  <inkml:trace contextRef="#ctx0" brushRef="#br0" timeOffset="2668">3411 18 58,'43'-15'41,"9"10"-2,11 14-4,0 6-20,14 22-7,-1 18-4,-1 18 0,-7 18-1,-4 14 0,-11 8 1,-9 8-1,-11 0 1,-9-5-2,-8-8 2,-5-11-2,-6-12 0,-4-11-1,-3-12-1,-2-11 0,1-12-2,-1-11-3,9-4-38,-6-7-2,2-7 1,2-1-2</inkml:trace>
  <inkml:trace contextRef="#ctx0" brushRef="#br0" timeOffset="100115">2065 2283 48,'0'0'32,"0"0"-5,12 1-8,-12-1-9,29-7-4,-4 1-2,10 0-2,9-5-1,13 1 0,8-2-1,12-3 1,12-2-1,10-7 0,12-3 0,10-5 1,9-5 0,11-7 0,8-11 1,6-3 0,0-8 1,6 4-1,-7-5 1,0 5 1,-11 1-2,-9 8 1,-15 9-1,-10 8-1,-13 9-5,-18 6-34,-10 6 1,-15 3-4,-18-4 2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2-01T22:26:36.851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333 58 53,'-5'-32'36,"-3"6"-6,-4 18-7,-12 6-6,0 23-6,-12 11-5,-3 19 0,-6 15-1,6 16 0,0 10 0,11 10 0,4 2 0,14-2 0,9-7-1,13-5-2,8-10 1,4-10-1,4-11-1,1-11-1,-2-11-1,-3-10-1,-3-6-2,-8-12-6,6-5-22,-7-9-9,2-11 0,0-6-1</inkml:trace>
  <inkml:trace contextRef="#ctx0" brushRef="#br0" timeOffset="353">674 41 74,'0'0'39,"-13"20"-2,1 4-8,4 19-20,-10 13-3,3 14-2,-3 12 0,4 12 0,0 4 0,8 2 0,2-5 0,6-4-2,3-14 0,3-4 0,4-13-1,-2-14-2,1-11-1,-2-16-2,4-6-5,-6-25-13,10-5-16,-3-20-2,3-12-2,0-11 2</inkml:trace>
  <inkml:trace contextRef="#ctx0" brushRef="#br0" timeOffset="578">797 680 61,'9'2'39,"-3"20"-2,-4 9-7,4 21-9,-8-2-12,4 12-2,-3-3-2,2-2-2,0-6-1,1-10-2,1-8-1,1-15-3,7-10-3,0-22-10,8-7-11,-1-15-12,4-16 0,-1-9 1</inkml:trace>
  <inkml:trace contextRef="#ctx0" brushRef="#br0" timeOffset="758">997 576 47,'-7'-37'38,"-5"10"-2,-2 12-5,3 12-9,-4 2-18,4 1-8,11 0-10,0 0-5,10 10-5,9-9-3,12 4-2,5-1 4</inkml:trace>
  <inkml:trace contextRef="#ctx0" brushRef="#br0" timeOffset="895">1216 590 79,'-11'26'29,"-9"9"-1,-17-1-4,3 10-7,-8-4-10,11 6-2,7-4-2,19 0-1,18-6-1,17-2 1,11-6 1,4-3-1,-1-4 2,-5 0-1,-12-5 0,-15 1 0,-18-2-1,-12 0 0,-11-3-1,-4 2-1,-3-4-2,-1-5-2,7 2-5,0-13-12,12 4-20,11-9 1,8-5-1,10-5 1</inkml:trace>
  <inkml:trace contextRef="#ctx0" brushRef="#br0" timeOffset="1224">1521 318 55,'9'-26'40,"-3"13"-1,-6 13 0,7 18-20,-6 11-15,3 15-1,-3 13-2,2 14 0,1 9-1,1 6 1,0-1-1,0-5-2,2-8-4,-8-19-13,3-11-20,-3-17 1,1-25-2,-18 0 2</inkml:trace>
  <inkml:trace contextRef="#ctx0" brushRef="#br0" timeOffset="1408">1412 778 63,'-1'-23'40,"16"10"-1,15 12-3,7-6-20,17 7-10,2 1-4,4-8-11,3-1-29,2-7-1,-4-8-1,-1-2 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2-01T22:26:38.589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0 32 60,'0'0'41,"21"-4"-2,-9 1 1,-12 3-20,19 7-15,-12 12-3,-2 12 1,-4 9-2,-2 10 1,-3 6-1,1 6 1,-3-2-1,1-1 0,-2-7-1,2-12-1,2-9 1,3-10 0,0-21 0,11 2 1,1-19-1,2-13 1,4-15 0,2-13 0,2-11 0,5-2 0,-1 2 0,0 5 0,-2 10 0,-2 8 0,-1 20 0,0 20 0,-3 20 0,-4 17 0,-2 13 0,0 10 0,-4 6 0,1 6 0,-3-2 0,0-2 0,-2-8-2,-1-14-2,3-8-6,-3-20-34,12-14 0,3-16 0,11-18-1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2-01T22:26:39.217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450 207 75,'0'0'39,"-17"1"-1,-7 14-10,0 21-12,-13 7-11,0 16-2,-3 12-1,4 9 1,4 5-1,11 5 0,11-5 0,12-6-1,14-9 0,8-13-1,13-10-3,7-18-3,13-6-10,-2-21-22,7-18-2,0-11-1,1-15 2</inkml:trace>
  <inkml:trace contextRef="#ctx0" brushRef="#br0" timeOffset="251">731 135 55,'-18'-31'40,"9"16"-1,9 15 2,5 9-16,19 20-17,2 16-4,3 14 0,1 10-1,1 14 0,-5 5-1,-4 7 1,-8-4-1,-6-2-1,-7-12 0,-6-8-1,-7-8-3,-6-14-4,3-6-17,-8-19-19,-1-10 2,-2-15-2,-1-14 2</inkml:trace>
  <inkml:trace contextRef="#ctx0" brushRef="#br0" timeOffset="565">87 0 46,'-11'7'37,"4"8"1,2 6 0,-5 2-17,8 12-14,-7 0-3,2 6-1,-3-2-1,1-4-2,3 0-8,-3-10-30,10-10 1,-1-15-2,22 1 1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2-01T22:26:40.399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351 176 47,'-5'-23'39,"-1"8"-2,-5 1 0,-5 1-14,4 11-15,-8 6-5,1 12 0,-4 12-1,3 14 0,1 11 0,3 11 1,3 8 0,4 9 0,6-1-1,5 1 0,4-7-1,5-7 0,5-10-2,-1-12-1,8-8-3,-2-18-3,10-4-12,-6-17-20,6-14 0,3-10-1,1-11 2</inkml:trace>
  <inkml:trace contextRef="#ctx0" brushRef="#br0" timeOffset="632">121 10 53,'11'-10'38,"-10"19"0,-5 5 0,-10 2-15,2 9-18,-6 2-4,-2 5 0,1-1-1,0-3-1,6 0-4,-1-11-13,11-5-20,3-12 1,17 4-2,6-12 1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2-01T22:26:40.720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-1 0 51,'0'0'39,"18"8"0,-1 7 0,7 15-14,-5 0-16,8 16-4,-4 6-1,0 8 0,-6 6-2,-4 3 2,-5-4-2,-4-2 0,-5-5-1,-5-8-1,-2-7-2,-3-10-3,3-5-8,-9-16-21,2-9-7,-1-9 0,-6-13-1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2-01T22:26:41.358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0-5 56,'0'0'40,"21"1"-1,-5 23 1,0 13-17,10 26-15,-3 17-3,3 20-1,-6 14 0,0 12 0,-6 5-1,-4 1 2,-6-9-3,-4-13-1,-5-16-5,-6-18-34,2-18-4,1-19-1,-2-24-1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2-01T21:33:06.286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17 0 60,'-7'23'37,"4"10"-14,-1 2-31,3-18-21,14-3-6,10-17-3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2-01T22:27:20.624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196 217 41,'13'-2'33,"-13"2"-6,0 0-6,0 0-5,-20 14-8,10 3-3,-9 6-2,-2 11-1,-4 10-1,0 10 0,-1 9 0,2 7-1,4 2 0,6 0 0,8-1 0,6-7 0,6-3-1,4-11-2,6-4-7,-2-15-14,3-8-10,5-8-1,-5-14 0</inkml:trace>
  <inkml:trace contextRef="#ctx0" brushRef="#br0" timeOffset="360">195 744 45,'16'13'35,"4"-7"-1,5-8-11,15 0-9,0-13-7,10 0-2,-2-8-3,-1-2 1,-5-6 0,-4 1 0,-10-2-1,-8 5 0,-14 3 1,-11 7 0,-12 8-1,-13 13 0,-10 9-1,-7 12 1,-3 10-2,-4 10 0,2 6 0,7 3 0,9-3 0,13-2-1,11-3 1,12-7-1,12-8 0,11-11-2,12-5-6,-2-18-11,14-8-18,5-6 0,1-9 0,5-4 1</inkml:trace>
  <inkml:trace contextRef="#ctx0" brushRef="#br0" timeOffset="700">904 628 54,'-20'-14'38,"1"15"-1,-8 8-9,-10-1-11,0 14-10,-3 5-5,2 5-2,5 5 1,6 2-2,9-3 1,13-4 0,13-7 0,13-11 0,11-8 1,8-12 0,7-6 1,2-8-1,-2-7 1,-4-4 1,-6-5-1,-11 1 0,-9 0 1,-8 5 0,-9 4-1,-6 12 0,-6 13 0,-4 16-1,-2 16 0,1 15-1,2 16 1,0 12-2,2 9 1,3 6 0,4 0 0,1-3 0,3-7-1,3-8 1,2-10-1,-1-14-2,6-10-1,-2-20-5,9-8-20,2-18-10,1-13-1,3-13-1</inkml:trace>
  <inkml:trace contextRef="#ctx0" brushRef="#br0" timeOffset="1140">1093 837 66,'-17'35'38,"1"2"-2,5 0-12,12 4-14,4-7-7,11-7-1,6-11-1,8-6 1,2-15 1,5-5 0,-4-12 0,0-6 0,-7-8-1,-8-3 0,-7 0-1,-6-1-2,-4 10-1,-4 2-1,0 11-1,3 17-1,0 0-1,-8 18 0,11 12 0,0 5 3,5 3 2,2-1 2,-2-5 2,3-3 3,-2-14 0,7-8 0,-4-17 1,5-5-1,-2-14 0,6-6-1,1-8-2,3-1 0,0 1-2,-1 7 1,0 8-1,-1 8 1,-3 13-2,-2 10 0,-7 11-1,-3 6 0,-5 5 1,-7 3-2,-5 0 2,-3-2-2,-4-3 1,0-5 0,2 0 1,3-3-1,6-5 1,5-10 0,12 10 0,5-11 0,6-7 1,4-4-1,4-10 1,3-6-1,2-7 0,-3-9 1,0-5 0,-2-10-1,-5-8 1,-2-7 0,-6-8 0,-7 2 0,-6 2 1,-2 9-2,-6 9 2,-3 15-2,-3 20 1,-4 22-1,0 23 0,1 18 0,-2 21 0,3 12 0,3 12-1,2 7 1,5 0-1,5-2 1,4-7-1,3-13 0,5-11-1,-2-17-2,7-5-12,-2-25-26,2-13 0,1-15 0,3-13 0</inkml:trace>
  <inkml:trace contextRef="#ctx0" brushRef="#br0" timeOffset="1960">2267 356 67,'-18'-10'43,"5"-4"-1,6 3 1,4-7-22,13 6-15,3-4-4,4 3-2,3 1 1,3 5-1,0 6 0,0 6 0,-2 11-1,-3 5 2,-7 10-1,-6 8 0,-7 5 0,-5 3 0,-6 0 0,-5-2 0,-1-5-2,-1-6 0,4-5-4,-1-15-4,10 3-12,-2-12-20,9-5 1,0 0-1,11-9 2</inkml:trace>
  <inkml:trace contextRef="#ctx0" brushRef="#br0" timeOffset="2240">2373 774 71,'-1'25'39,"-2"-4"-1,4 1-11,-7-12-14,6-1-7,0-9-2,0 0-2,0 0-4,2-13-8,8-2-30,4 1 1,4-8-2,8 1 3</inkml:trace>
  <inkml:trace contextRef="#ctx0" brushRef="#br0" timeOffset="2650">2928 708 44,'-10'-8'37,"10"8"2,-6-13-11,5 1-8,13 8-7,-12 4-6,23-15-3,-9 10-1,3 4-1,-1 5 0,1 8 0,-5 5-1,-1 7 0,-5 7-1,0 2 0,-4 2 0,-2 1-1,-2-3 1,1-6-1,0-7 0,2-5 1,-1-15-1,15 2 1,0-11 0,3-8-1,3-6 1,2-4 1,1-3 0,0 3-1,-2 4 1,-4 6 0,-3 9 0,-2 9-1,-2 9 1,-3 9-1,0 6 0,-1 2-1,4 2-4,-3-10-13,6 0-22,3-10 0,5-9-1,7-8 2</inkml:trace>
  <inkml:trace contextRef="#ctx0" brushRef="#br0" timeOffset="3070">3739 778 53,'12'19'37,"0"-7"1,0-3-5,-12-9-19,23-15-7,-15-4-3,2-4-1,-4-11 0,0-6 0,-1-5-1,2-3 0,-2 0-1,4 3 0,1 8-2,1 1-2,8 12-2,-1 2-5,13 17-2,-3-2-2,11 17 2,-5 0 1,5 9 4,-4 6 4,-3 6 4,-3 5 4,-12-1 3,-3 10 2,-10-9-1,3 2-2,-6-8-2,5-3-2,1-9 0,5-5-1,3-9 1,5-8-1,1-7 2,1-3 1,-6-6-1,-1-4 0,-7-6-1,-3 0 0,-5 0-2,-2 6 1,-2 2-2,1 7 0,3 15-1,0 0 1,0 0-1,14 28 0,1-3 1,1 7-1,5 0 1,3 0 0,3-3-1,-1-3 1,3-7 0,-2-2-1,-1-7 1,-2-5 0,-2-5 1,-5-4 0,-4-6 0,-7-8 1,-8-9-1,-7-4 1,-6-5-1,-6-3-1,-4 0 0,0 1-1,0 9-2,1-1-2,10 13-3,-1-5-11,14 10-22,5 0 1,8 3-1,5-2 2</inkml:trace>
  <inkml:trace contextRef="#ctx0" brushRef="#br0" timeOffset="3750">4844 165 72,'0'0'40,"13"-8"-1,-11 19-7,-7 6-23,4 12-5,-2 12-3,2 12-1,1 8 0,2 6 0,3 3-1,3-5-2,3-3-4,-3-15-11,5-8-14,-4-14-7,-5-14 0,-4-11 0</inkml:trace>
  <inkml:trace contextRef="#ctx0" brushRef="#br0" timeOffset="3930">4767 555 60,'-25'-35'39,"8"9"1,12 1-9,25 16-14,9 1-10,14 4-4,10 2-3,5-4-3,7 5-13,-6-9-23,-2-3 0,-8-5-2,-3-4 2</inkml:trace>
  <inkml:trace contextRef="#ctx0" brushRef="#br0" timeOffset="4120">5469 0 91,'25'7'43,"4"9"-1,4 21-12,-3 4-21,4 17-5,-5 12-2,-6 7-1,-9 6 1,-5 4-1,-9-1 1,-5-3-2,-4-8-1,-2-13-4,2-6-37,-1-9-2,6-9 1,2-9-3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2-01T22:27:31.777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231 173 61,'3'13'38,"2"4"-3,5 12-8,-6 2-12,7 12-7,-6 5-3,2 12-1,-3 4 0,1 6-1,-1-1-1,-1 1 0,-2-7-1,1-2 0,0-10 0,0-9-2,-1-10 0,0-9-2,1-8-2,-2-15-13,-6-15-23,4-7 1,1-8-1,0-8 2</inkml:trace>
  <inkml:trace contextRef="#ctx0" brushRef="#br0" timeOffset="364">0 248 59,'0'0'39,"0"0"-2,0 0-11,7-12-10,13 2-7,2-4-3,10-3 0,10-2-2,11 0-1,7 1 0,10 3-2,4 5 0,2 7 0,-3 6-1,-5 7 1,-12 9-1,-9 6 0,-15 7 0,-17 4 0,-18 3 0,-14 3 1,-14-2-1,-8 0 1,-5-3-1,1-6 0,3-4 0,7-3 0,13 0-1,10-4 2,19 1-1,11 2 0,13 0 0,8 2-1,4 0 1,-1 0-1,-1-1 2,-8 0-2,-12 0 1,-15-2-1,-16 1 1,-15-2 0,-12 0 0,-11-3 0,-5-5 0,-6-3 0,-1-5-1,0-9 0,6-3-2,7-8-1,12 0-6,1-10-24,20 2-6,9-9-1,13 0 1</inkml:trace>
  <inkml:trace contextRef="#ctx0" brushRef="#br0" timeOffset="950">1231 237 66,'0'0'39,"-8"10"-1,0-1-10,4 15-16,-6 5-7,2 7-2,-3 9 0,3 6-1,1 3 0,3 1 1,0-1-2,1-3-1,1-7 0,-1-7-3,3-5-4,-4-13-12,6-3-21,-2-16 0,0 0-1,0 0 2</inkml:trace>
  <inkml:trace contextRef="#ctx0" brushRef="#br0" timeOffset="1200">913 239 50,'-17'-18'41,"15"7"0,15 3 1,8-2-19,22 3-17,5-3-4,12 0 0,6-2-2,1 0-3,1 3-4,-13-6-15,1 4-19,-6-1 1,-4 0-1,-6 1 1</inkml:trace>
  <inkml:trace contextRef="#ctx0" brushRef="#br0" timeOffset="1410">1689-3 61,'16'3'42,"5"4"-1,7 8-1,-2 4-22,8 15-13,-1 14-3,-3 15-1,-7 12 0,-7 7 0,-5 6-1,-8 3 1,-8-2 0,-6-4-1,-3-9 1,-3-12-2,2-11-1,-2-11-1,5-9-3,-3-12-2,14-4-14,1-17-20,0 0 2,14-15-1,-1-4 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2-01T22:27:45.487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0 339 62,'0'0'34,"0"0"-5,0 0-21,15 14-38,-15-14-4,13 16-1</inkml:trace>
  <inkml:trace contextRef="#ctx0" brushRef="#br0" timeOffset="46079">7869 26 13,'0'0'33,"14"0"-1,-14 0-6,0 0-9,0 0-6,0 0-6,0 0-1,0 0 0,0 0 0,0 0-1,0 0 1,0 0-1,0 0 0,10-4-2,-10 4-5,0 0-11,9-12-20,-7 2-2,-2 10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2-01T22:27:33.990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119 2 31,'-12'-4'38,"12"4"1,-13-2-1,0 1-18,10 14-8,-10 4-6,1 12-2,-4 9-2,4 14 0,1 10 0,2 12 0,4 3 0,7 2 0,4-1-1,7-3-1,0-7 1,3-11-2,2-8-2,-4-15-5,9-2-25,-4-15-7,0-10-1,1-15 2</inkml:trace>
  <inkml:trace contextRef="#ctx0" brushRef="#br0" timeOffset="525">1188 155 20,'11'-5'32,"-11"5"-3,0 0-2,0 0-4,0 0-4,0 0-4,0 0-4,0 0-3,0 0-3,-7 16-1,7-16-1,-20 19-2,3-4 1,-5 5 0,-5 2-1,-5 3 0,-2 2-1,-3-1 1,0 0-1,2-2 1,4-4-1,4-3 0,6-4 0,6-5 0,4-2 0,11-6 0,-5 11 1,5-11-1,10 13 0,2-2 1,1 0-1,5 3 1,5-2-1,1 3 1,2-3-1,1 1 1,-1-2-1,1-3-1,0 3-4,-9-11-9,2 3-28,-1-5 2,0-4-2,2-6 1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2-01T22:27:35.382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0 488 33,'0'0'37,"0"0"0,11-16-8,3 13-11,-6-7-5,8 7-6,-1 1-4,4 7-2,-1 5 1,1 11-2,0 5 1,-2 7 0,0 5 0,-3 5-1,-1 1 1,-4 0-1,-3-3 0,-2-6 1,-3-4-2,-1-6 1,0-7 0,-1-8 0,1-10 0,0 0 0,2-27 0,4-3 0,2-7 0,1-9 1,4-8 0,2-1 0,2 2 0,1 5 0,-1 6 0,2 11 0,2 11 1,2 17-2,-2 12 1,2 14 0,-3 9 0,0 7 0,0 8-1,-3 3 1,-5-2-2,-4-6-1,1-1-4,-8-16-20,9-3-13,0-11 0,6-14-2</inkml:trace>
  <inkml:trace contextRef="#ctx0" brushRef="#br0" timeOffset="616">1365 809 28,'-6'13'36,"6"-13"1,0 0-10,0 0-6,-15-14-8,16-5-3,-4-10-2,4-2-3,-3-10-2,2-4 0,1-1-1,2 2-1,1 4 0,6 6-1,2 3-2,0 4-2,9 13-5,-4-2-10,10 13-13,-1 4-6,3 3-1,0 4 1</inkml:trace>
  <inkml:trace contextRef="#ctx0" brushRef="#br0" timeOffset="831">1697 553 10,'7'24'27,"-3"7"-1,-5-2-4,-2-2-7,4 5-5,-3-8-1,8 3 0,3-7-1,9 0 0,2-12 0,10 2 0,0-14 0,3-2-2,-3-8-1,0-3-2,-8-7 1,-5-2-2,-8-7 0,-7-5 0,-8 1-1,-6-1 0,-4 2 0,-3 4-1,-1 1 0,2 7-1,1 8 0,6 7 0,11 9-1,0 0 0,2 22 0,11-3 0,7 7 1,3 4-1,7 3 1,3 1 0,3 0 0,2-2 1,0-5 0,2-6 1,-3-6-1,-1-4 2,-6-10-1,-3-5 1,-6-7 0,-6-5 1,-10-9-1,-8-5 1,-10-3-1,-7-2-1,-7 2 0,-4 2-1,-1 4-1,-1 3-1,5 11-5,0-4-10,17 11-23,11 6 1,-2-12-2,15 3 2</inkml:trace>
  <inkml:trace contextRef="#ctx0" brushRef="#br0" timeOffset="1374">2508 71 71,'0'0'40,"0"0"-2,0 0-10,-2 15-19,-7 11-6,0 11-2,-2 11-1,2 9 1,1 6-1,3 6 0,4-1 0,4-2-1,5-5 0,4-10-2,8-5-4,-5-21-13,9-10-18,-1-12-1,-1-15 0,-4-14 1</inkml:trace>
  <inkml:trace contextRef="#ctx0" brushRef="#br0" timeOffset="1594">2398 243 39,'-43'-19'38,"10"14"1,16 9 0,17-4-17,12 21-14,17-8-3,13-1-4,8 4-3,1-12-14,10-1-23,1-5 0,1-5-1,1-5 1</inkml:trace>
  <inkml:trace contextRef="#ctx0" brushRef="#br0" timeOffset="1968">3220 0 64,'5'21'40,"10"7"0,4 5-10,11 16-15,-6 4-9,1 10-2,-6 7-2,-6 4 0,-12-1-1,-7-2 0,-11-5 0,-3-7-2,1-4-12,-2-15-28,3-16 0,7-15-2,7-19 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2-01T22:28:16.859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245 177 45,'0'-13'37,"0"13"1,-5-17-8,5 17-6,0 0-10,0 0-5,-12 3-3,1 11-2,-5 9-1,-5 10 0,-7 11-1,-2 14-1,-2 10 0,0 9 0,5 7 0,7 3 0,8 0 1,12-3-1,12-7 1,7-9 0,7-9 0,5-8-1,-1-8 1,2-10-1,-4-9 1,-5-7-2,-6-3 0,-4-7-2,-4 0-1,-9-7-8,0 0-32,10-17-1,-2-3-1,11-9 0</inkml:trace>
  <inkml:trace contextRef="#ctx0" brushRef="#br0" timeOffset="8746">396 0 57,'13'16'37,"-12"1"-2,-4 0-11,4 14-12,-8 7-4,6 11-3,-1 9-2,2 7 0,0 2-2,3 5 1,1-2-1,3-1 0,-2-5 0,0-8 0,-1-7-1,-2-7 0,-1-7-1,-2-11-3,3-1-3,-2-23-8,2 9-12,-2-9-11,10-18-1,0-1 2</inkml:trace>
  <inkml:trace contextRef="#ctx0" brushRef="#br0" timeOffset="8983">585 666 59,'0'0'38,"9"18"-5,-15-4-8,5 12-10,-8-6-8,3 6-4,-1-3-1,0-3-3,5 0-3,2-20-8,1 14-19,-1-14-6,11-8-1,-3-8 1</inkml:trace>
  <inkml:trace contextRef="#ctx0" brushRef="#br0" timeOffset="9190">607 481 72,'0'0'37,"-14"8"-4,14-8-13,0 0-23,-10 5-7,21 0-7,-11-5-2,27 3 0,-12-2 0,12 10 5,-4-2 6,0 5 8,0 4 7,-7-4 7,0 7 4,-12-7 0,3 7 0,-12-8-4,6 3-3,-5-2-5,5 2-3,2 1-1,4 2-1,1-1-1,2 2 1,0-1 1,1 0 2,-4-3 0,-1 1 0,-7-5 0,-1-1 0,2-11 0,-13 6-2,4-8-3,-3-5-3,12 7-8,-17-27-18,15 6-9,3-9-1,4-1 2</inkml:trace>
  <inkml:trace contextRef="#ctx0" brushRef="#br0" timeOffset="9596">1100 213 52,'11'2'38,"-13"16"-1,-3 11-4,-4 4-18,6 14-11,-2 5-2,1 5-2,3 3 0,2-3-2,3-2 0,-1-9-3,6-4-12,-7-13-18,2-14-3,-4-15 2,0 0-1</inkml:trace>
  <inkml:trace contextRef="#ctx0" brushRef="#br0" timeOffset="9775">972 552 55,'0'0'36,"0"0"0,34 11-11,4-6-20,12-1-14,7-2-24,10 2-2,-2-6 0,1-2-1</inkml:trace>
  <inkml:trace contextRef="#ctx0" brushRef="#br0" timeOffset="10017">1681 837 53,'-2'-22'41,"-5"-7"-1,3-1 1,-8-9-24,9 7-12,1-2-3,3 4-1,3 3-1,7 3 0,7 8-2,1 1-1,10 7-2,-3-4-3,8 14-6,-7-3 0,4 14-1,-9-3 0,1 14 2,-12 0 2,-1 12 3,-10 3 3,-4 3 5,-1 2 3,0 0 1,0-1 1,4-7 2,10-2 1,-1-16 1,14-2 0,-1-19 0,11-3 1,-6-13 1,6 1 0,-8-12-3,0 0-1,-10-6-3,-4 1 0,-11 1-1,-6 4-1,-4 3-1,-2 2-2,-2 7-1,0 4-1,4 10-1,2 1-3,14 12-4,-5-9-3,20 18 2,-8-8 0,11 9 2,-4-6 1,4 9 1,-3-3 4,-1 1 3,-3 3 4,-4-4 0,3 1 3,-4-6-1,6 1 3,-3-10 0,7-1 0,-4-10 1,4-1 1,-5-11 1,1 2-3,-7-11 0,-1-1-2,-13-7-1,-3 2-2,-7-1-1,-1 1-1,-1 7-2,-1 4-2,3 9-2,1 4-6,13 9-30,0 0 1,18 7-2,-1-3 2</inkml:trace>
  <inkml:trace contextRef="#ctx0" brushRef="#br0" timeOffset="10718">2722 353 81,'2'-10'39,"-2"10"1,-10-5-11,5 18-22,-4 9-4,1 13-1,2 11-2,2 9 0,2 8 0,3 1-1,3 0 0,1-6-3,7-2-3,-7-19-8,9-5-19,-2-16-5,-2-15-1,-10-1 1</inkml:trace>
  <inkml:trace contextRef="#ctx0" brushRef="#br0" timeOffset="10894">2669 693 77,'-26'-33'41,"2"7"-2,1 4-11,23 22-17,-5-10-6,20 15-3,9 3-1,10-2-2,13 4-9,7-7-30,16-6 0,15-10-1,23-10 1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2-01T22:27:44.487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196 510 28,'0'0'33,"0"0"-4,0 0-4,-5-10-6,5 10-7,0 0-5,-9 8-1,-1-3-2,0 6-1,-4 5 1,-3 8-3,-2 5 1,-2 9 0,-2 4-1,4 5 1,0 2-1,3 0 2,6-3-1,6-2 0,4-9 1,5-3-1,2-10 0,5-2 1,0-7-2,2-2 0,-2-3 0,0-3 0,0-1-1,-12-4-1,16 6-2,-16-6-2,20 4-7,-20-4-27,23-5 0,-6-2-1,4-5 1</inkml:trace>
  <inkml:trace contextRef="#ctx0" brushRef="#br0" timeOffset="736">411 790 62,'10'-9'41,"-10"9"-2,0 0-9,0 0-15,0 0-9,0 0-2,-10 2-1,10-2-2,-5 23 1,3-5-1,0 7 0,0 2-1,1 4 1,-1 3-1,0-2 0,0-5-2,2-2-2,-4-12-7,4-13-29,0 0 0,0 0-1,-2-29 1</inkml:trace>
  <inkml:trace contextRef="#ctx0" brushRef="#br0" timeOffset="1441">562 965 34,'0'0'35,"0"0"-2,-7-14-6,7 14-5,0-21-8,4 9-4,-5-9-4,4 2 0,-1-7-2,0 1-1,0-4 1,0 5-1,-1 0-1,2 4 0,-3 3-1,0 6-1,0 11 0,0 0-1,0 0 0,8 18 0,0 4-2,0 2 2,5 4-2,0 1 2,3 1-1,0-3 1,0-5 0,-2-6 1,-2-5 0,-1-7 1,-2-7-1,-2-7 1,-1-6 0,-2-9-1,-2-7 1,-1-7-2,0-6 0,-3 0-2,3 6-4,-5-5-5,9 14-12,-5 0-10,5 9-4,4 10 1,4 4 1</inkml:trace>
  <inkml:trace contextRef="#ctx0" brushRef="#br0" timeOffset="1838">896 551 58,'0'0'36,"9"3"-3,-18-7-9,9 4-9,-27-1-5,13 1-6,-3-1-2,3 4-2,14-3 1,-8 22-1,18-2 0,8 4-1,7 6 1,3 4 0,2 2-1,-1 1 1,-5-3 0,-8 0 0,-8-7 1,-8-3-1,-9-8-2,-5-6 0,-2-4-3,-5-13-6,6 2-5,-6-14-6,11 4-5,-2-7-1,10 5 1,-1 0 4,9 5 6</inkml:trace>
  <inkml:trace contextRef="#ctx0" brushRef="#br0" timeOffset="2087">907 776 0,'21'-1'15,"1"-1"6,8 1 3,1-7 3,7 4-2,-5-9-4,6 3-3,-9-13-6,1 5-2,-9-8-3,-2 2-1,-13-2-2,-4 5 0,-8 0-1,-4 7-1,-6 6-2,-5 8 1,0 9-2,-2 8 0,2 8 0,4 5 0,2 5 0,6-2 0,5 0 0,8-4 0,5-6 1,3-6 0,4-5 0,0-7 1,2-5-1,0 0 0,2-2 0,0 1 0,1 1-1,2 1 1,2 2 0,0 1 0,-1 1 0,-3-2 0,-2-5 1,-7-5 0,-6-4-1,-7-4 1,-7-7 1,-1-5-1,-4-5 0,0 0 1,1-1-1,2 4 0,6 4-1,4 1-1,7 5-1,1 2-4,15 5-30,-3-1-3,6 0-1,4-4 1</inkml:trace>
  <inkml:trace contextRef="#ctx0" brushRef="#br0" timeOffset="2625">1710 131 38,'-10'-13'37,"-3"8"1,0 10-2,5 15-13,-5 9-16,5 15-4,0 13-2,2 11 0,1 9-1,3 4 0,3 3-1,1-3-2,5-1-6,-6-15-19,6-11-10,3-12 0,-1-16 1</inkml:trace>
  <inkml:trace contextRef="#ctx0" brushRef="#br0" timeOffset="2839">1441 475 50,'-24'-12'39,"15"11"-1,9 1-1,31 5-17,8-1-20,18 4-18,9-6-19,6-5 0,9-6-2,4-8 1</inkml:trace>
  <inkml:trace contextRef="#ctx0" brushRef="#br0" timeOffset="3287">2471 597 54,'16'4'36,"-16"-4"-1,14-2-10,0 4-13,-14-2-8,9 1-2,-9-1 0,8 13-1,-4 0 0,2 6 0,1 4 0,0 4-1,1 4 1,0 4-1,-1-2 1,-1-2-1,-2-3 0,-2-3 1,0-8-1,-1-2 1,-1-15-1,0 0 1,0 0 0,0 0 0,5-27-1,0 4 1,1-8 0,2-7 0,2-4-1,3-3 1,1 1-1,4 0 2,0 6-2,-2 7 1,0 8 0,2 14 0,-3 11 0,2 12-1,-3 11 1,0 9-1,-2 6 1,2 5-1,-2-1 0,-2-2-1,1-1-3,-8-9-30,7-13-5,3-9-1,5-14 0</inkml:trace>
  <inkml:trace contextRef="#ctx0" brushRef="#br0" timeOffset="4764">3617 354 40,'0'0'36,"-4"11"0,1 4-5,-5 0-15,3 9-11,-5 6-3,0 5-1,-1 7-1,-3 4 0,2-2 0,0-1 0,3-6 1,5-3-1,2-5 2,7-4 0,5-8 0,9-5 1,2-5-1,6-2 1,2-6-1,0-1-1,5-4-1,-6-4-3,2 2-6,-9-8-18,0 3-11,-1-1-1,-1 1 0</inkml:trace>
  <inkml:trace contextRef="#ctx0" brushRef="#br0" timeOffset="5128">4005 825 36,'3'-18'32,"4"-4"-1,1-3-9,-6-11-11,2 1-3,-6-9-1,0 1 0,-9-5-1,3 5 0,-7-3 0,5 9-2,-3 0-2,3 11 0,3 5 0,5 6 0,2 15-1,12-12-1,3 11 0,4-1 0,6 2-3,3-4-3,11 3-11,-6 0-21,2-4-1,-1 0 1,-6-1 1</inkml:trace>
  <inkml:trace contextRef="#ctx0" brushRef="#br0" timeOffset="5425">4000 494 47,'3'16'40,"9"-7"-3,9-3-3,3-11-22,10 2-7,0-3-5,-3-5-5,2 7-8,-13-9-13,-2 6-11,-3 2-1,-15 5 1</inkml:trace>
  <inkml:trace contextRef="#ctx0" brushRef="#br0" timeOffset="5628">4000 697 47,'2'13'38,"-2"-13"-1,14 10-10,3-3-13,-6-6-6,3 1-5,-4-1-1,0-1-1,-10 0-2,18 0 1,-8-1-3,-1-4-5,11-1-27,0 1-2,0-7 0,5-1-1</inkml:trace>
  <inkml:trace contextRef="#ctx0" brushRef="#br0" timeOffset="5968">4407 680 49,'0'0'37,"-14"9"0,14-9-14,-11-14-12,9 0-3,-5-7-2,3-1-1,-5-7-1,4-3 0,-2-7-1,3-1 1,0-4-2,3 0 0,2 0 0,3 3-2,2 5 0,3 4 0,7 8 0,2 6 0,4 6-1,1 3-1,5 6-2,-3-5-6,9 6-23,-7 1-7,-4 0 0,-3 3 1</inkml:trace>
  <inkml:trace contextRef="#ctx0" brushRef="#br0" timeOffset="6267">4434 416 57,'0'19'39,"8"-6"-2,8-5-11,-1-11-17,11-3-6,2-4-4,1-9-5,4 4-1,-6-9-4,6 6-1,-6-8 0,3 9 0,-9-4 2,4 7 3,-8 3 4,-5 3 5,-1 6 4,-11 2 2,12 9 3,-14 0 0,6 14 0,-8-1-1,7 10-2,-6 0-3,5 8-1,-2-3 0,2 2-2,0-3-2,-1-5-1,2-2-4,-5-12-7,7-4-22,-5-13-4,0 0 1,3-10 0</inkml:trace>
  <inkml:trace contextRef="#ctx0" brushRef="#br0" timeOffset="6616">4661 271 40,'-15'-18'38,"4"7"2,11 11-2,19-1-17,-1 1-16,9 4-2,8-1-3,3-2-1,5 0-5,-2-9-16,0-1-17,3-1 0,-2-6 0,-2-2 0</inkml:trace>
  <inkml:trace contextRef="#ctx0" brushRef="#br0" timeOffset="6851">5177 9 52,'0'0'40,"9"3"-2,4 9-4,8 14-20,-2 5-9,3 12-3,-3 8 0,1 11 0,-7 3 1,-2 1 0,-8-1-1,-3-1 0,-6-10 1,-3-2-1,-2-11-1,1-7 0,-1-7-1,2-8-2,2-1-2,7-18-6,-13 17-32,13-17 0,-8 10-1,8-10 1</inkml:trace>
  <inkml:trace contextRef="#ctx0" brushRef="#br0" timeOffset="9812">9383-2 42,'-5'11'43,"5"-11"-3,0 0 1,6-10-17,10 14-14,-7 0-4,10 12-1,-2 6-2,5 14-1,1 10 0,-2 13 0,-2 10-2,-5 6 1,-5 5-1,-6-2 0,-6-3 0,-3-7 0,-11-8 0,0-11-1,-2-9-2,-6-13-6,9-7-34,-8-6 0,1-6-2,7-3 2</inkml:trace>
  <inkml:trace contextRef="#ctx0" brushRef="#br0" timeOffset="33259">8825 1 60,'0'0'40,"5"9"-2,-5-9-10,-6 19-8,1-6-13,6 10-1,2 0-1,5 14-1,6 2-1,4 12 0,-2 7 0,2 8-1,-8 7-1,-3 3 0,-11 2-1,-5-1 1,-10-2 0,-4-8 0,-3-6-1,-2-4 1,3-11-1,1-7 1,5-7-1,5-10-1,6-6-1,8-16-6,0 0-34,8-15-2,-6-11 1,-4-9-2</inkml:trace>
  <inkml:trace contextRef="#ctx0" brushRef="#br0" timeOffset="33945">454 1271 45,'-14'2'40,"4"0"0,0-5 0,10 3-15,0 0-17,-10 3-3,10-3-2,0 0-1,0 0 0,0 0-1,17 9 0,1-5-1,8 2 1,10-2-1,14 2 0,16-3 0,15-1 0,18-5 1,17-4-1,19-2 1,22-5-1,17-3 1,16-3 0,12-4 0,11-2 0,8-2 0,3-2-1,-1-1 1,-3 1 0,-6 2-1,-10-3 0,-9 6 0,-12 0 1,-15 5-1,-18 2 1,-13 5-1,-21 3 0,-20 3 1,-18 3-1,-17 1 1,-18 2-1,-13 1 1,-12 1 0,-8-1 0,-10 0 0,0 0 0,0 0-1,0 0 1,0 0-1,0 0 0,0 0 0,0 0 0,0 0 0,0 0 0,0 0-1,0 0 1,4 16-1,-3-6-1,0 4 0,0 3-2,2 7-2,-5-3-30,5 3-9,-2-4 1,0-2-1</inkml:trace>
  <inkml:trace contextRef="#ctx0" brushRef="#br0" timeOffset="43825">5888 231 65,'0'0'40,"0"0"-1,9 8-12,-5 19-18,-4 8-5,1 11-2,1 10-1,0 7 0,0 6-1,0 1 0,0-5-1,0-9-1,1-9-1,-3-15-5,5-6-9,-5-26-7,0 0-1,-13-18 4,9-5 9,-8-14 8,0-10 4,0-9 5,-2-14 11,11 5 8,-1-7 1,18 11-3,4-2-7,17 11-7,5 10-3,10 13 0,-1 12-2,1 14-1,-8 8 0,-10 11-1,-16 4 0,-14 11-1,-14 6 0,-8 5 0,-5 3 0,-1 1 0,4 3 0,6-4 0,13-2 0,12-5 0,14-8 0,8-5-2,7-4 1,4-10-4,2-2-2,-8-15-13,1-1-21,-6-7 0,-6-4 1,-6-3 0</inkml:trace>
  <inkml:trace contextRef="#ctx0" brushRef="#br0" timeOffset="45758">6620 301 36,'-11'-23'27,"-2"-2"-1,6 9-4,-8-5-1,11 12-5,-7-5-4,11 14-2,-11-13-3,11 13-2,0 0-1,0 0-1,-6 22-1,7 1-1,-1 9-1,1 7 1,0 5 0,1 7-1,-1 3 0,0-2 1,2-5-2,-2-4 1,0-6 0,0-10-2,1-4-2,-3-14-4,11-3-21,-1-12-10,3-9-1,5-13 1</inkml:trace>
  <inkml:trace contextRef="#ctx0" brushRef="#br0" timeOffset="46056">6994 122 42,'10'-5'37,"-10"5"2,-3 31-10,-15-4-13,-1 15-8,-9 5-4,0 7-2,-2 2-1,4-1 0,6-5-1,7-7 1,10-8-1,11-12-1,11-10 1,7-9-1,6-9 0,5-5 0,1-4 1,-2-5 0,-3 0 0,-6 0 0,-5 3 1,-5 3-1,-6 4 1,-11 9 0,10 2 0,-8 9-1,-2 7 0,0 7 0,0 3 0,-1 5 0,0 2-1,0 0 1,0-4 0,0-5-2,1-2-1,-2-12-5,7 1-12,-5-13-17,0 0-2,16-22 2</inkml:trace>
  <inkml:trace contextRef="#ctx0" brushRef="#br0" timeOffset="46468">7407 170 52,'10'6'37,"-3"14"1,-1 14-12,-9 3-13,6 11-6,-3 3-4,3 5 0,-2-2-2,3-4 0,1-3-1,2-8-1,1-7-1,-1-11-6,7-4-19,-2-12-12,-2-11 1,5-6 0</inkml:trace>
  <inkml:trace contextRef="#ctx0" brushRef="#br0" timeOffset="46688">7851 85 38,'11'0'38,"-2"15"1,-2 9-2,-7 5-17,6 13-14,-4 6-4,1 7 1,-3 1-2,2 2 1,-2-3-2,1-6 1,0-5-1,1-6-1,1-8-2,-3-10-7,8 3-12,-10-9-17,2-14-1,0 0 2</inkml:trace>
  <inkml:trace contextRef="#ctx0" brushRef="#br0" timeOffset="47381">7586 380 56,'0'0'41,"0"0"-2,17-3-7,-6-11-17,12 3-9,-1-1-3,6 1-1,0 1-1,2 4-1,0 1 0,1-1-1,2 2-6,-9-7-18,5 2-14,0-1-2,1-4 1,1 0 0</inkml:trace>
  <inkml:trace contextRef="#ctx0" brushRef="#br0" timeOffset="47608">8330 55 66,'0'0'39,"7"23"-1,-2 5-13,-10 1-16,10 9-5,-5 7-1,3 7 0,-3 1-2,0 2 1,1-1-2,-2-8-2,2-2-4,-5-16-10,8-4-18,-5-12-5,1-12-1,-11-11 0</inkml:trace>
  <inkml:trace contextRef="#ctx0" brushRef="#br0" timeOffset="47796">8127 219 40,'-19'-33'39,"13"10"3,19 5-2,23 14-14,9-4-17,17 2-5,8 2-1,10-3-3,1 3-4,-7-8-19,-4 1-18,-10-3-1,-15-2 0,-14-2-1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2-01T22:28:29.274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35 490 51,'-22'23'37,"7"-9"-1,15-14-10,11 8-16,15-19-4,20-2 0,17-7-2,22-1-1,19-5 0,21 1 0,19-2-2,14 3 0,15 6-1,12 3 1,7 2 0,7 6 1,6-1-1,3 2 0,2-1 0,1-2 1,1-5 0,-2-2-1,-4-4 0,0-2 0,-11-2-1,-7-1 1,-15 1-1,-11 2 1,-19 3-1,-19 3 1,-20 4-1,-23 3 1,-19 2 0,-16 2 0,-17 4 0,-14 0 0,-15 1 0,0 0 0,-11 4 1,0-3-1,1 0-1,0-1-1,10 0-2,-18-13-8,18 13-32,3-17 1,10 5-2,6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2-01T22:28:51.339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11 0 36,'28'13'40,"-1"16"2,0 14-1,2 19-19,-13 4-14,0 15-4,-14 2-1,-5-1-2,-13 0-1,-3-11-3,-5-5-5,-8-19-14,6-13-19,2-13-1,12-18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2-01T22:28:32.883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35 692 59,'-22'31'40,"8"-6"-1,15-5 0,18-8-32,7-8-6,8 0 1,5-7-1,5-2 0,0-8 1,0-3 0,-10-2 1,-9-2-1,-15 4 0,-12 5 1,-19 8 0,-11 10-1,-10 8 0,-6 10 0,-2 6-2,4 7 1,8 8-1,12-2 0,17 2-1,19-8 0,16-6 1,16-10-2,16-12-1,8-17-3,14-13-8,1-22-14,6-15-13,2-15 1,0-10-1</inkml:trace>
  <inkml:trace contextRef="#ctx0" brushRef="#br0" timeOffset="310">1013 77 68,'-7'-44'41,"-11"15"-5,2 25-8,-15 9-12,5 24-8,-1 20-4,4 17-1,0 14-1,3 15 0,2 5 0,6 2-1,1-4 0,4-6-1,3-8-2,1-14-3,8-5-9,-6-26-29,12-13 2,2-22-2,8-13 2</inkml:trace>
  <inkml:trace contextRef="#ctx0" brushRef="#br0" timeOffset="550">1188 469 70,'0'0'43,"-24"13"-3,1 11 1,3 12-30,-1 3-8,5 6-3,10 3 0,9-2 0,10 1-1,8-8 1,4-5 0,1-11 0,-4-8 0,-2-4 0,-10-3 0,-10-8-1,0 0 1,-12 3 0,2-3-1,-2 0 1,12 0-1,-12 6 1,12-6-1,24 3 1,4-6 0,11-3 0,10-10 0,9-5 0,3-15 0,4-10 1,-4-6 0,-8-6 0,-11-2 0,-15 0 0,-17 7 0,-14 8 1,-15 16-1,-13 16 0,-9 16 0,-4 17-1,-1 21 1,9 13-1,10 11 1,13 5 0,13 6 1,15-3-1,14-5 0,8-7-3,13-8-6,6-13-35,-5-10 1,-1-11-3,-8-15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2-01T21:33:04.140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41 0 70,'0'0'42,"10"15"-1,-11-1-5,2 17-28,-9 10-5,1 8-2,-1 5-1,-1 3-1,1 6-4,-1-11-14,7-2-22,9-11 1,7-19-1,10-17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2-01T22:28:42.723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239 44 67,'4'-19'41,"-3"5"-1,-8 2-8,7 12-21,-23 15-5,5 7-3,-5 12-1,-5 12-1,-3 19 0,-1 10-1,3 11 0,4 5 0,9 0 0,5-1-1,10-7 0,9-8 0,8-16 1,6-12-3,5-7-2,-1-20-15,3-5-21,2-16 1,1-11-2,-1-9 1</inkml:trace>
  <inkml:trace contextRef="#ctx0" brushRef="#br0" timeOffset="384">560 412 44,'-8'9'36,"8"-9"1,5 22-10,-5-22-13,2 26-8,0-8-2,3 8 0,-1-2-1,1 4-1,-1-5-1,1-3 0,-1-4-2,-2-6-1,2-1-6,-4-9-11,0-10-18,3-2-2,2-7 2</inkml:trace>
  <inkml:trace contextRef="#ctx0" brushRef="#br0" timeOffset="592">704 344 46,'12'0'35,"-9"14"1,3 10-11,-9-5-12,9 13-5,-4-2-4,2 5-1,-1-2-2,-2-3-6,6 1-13,-1-12-18,0-6-2,7-12 1,5-15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2-01T22:28:43.837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0 135 45,'0'0'40,"0"0"-1,0 0-7,-1 9-13,1-9-13,0 14-2,1 1-2,1 5-1,0 4-1,1 1 1,1 4-1,-1-2 0,2-1-2,-2-6-1,3-2-3,-6-18-9,10 4-22,-10-4-1,16-24-3,-6 2 3</inkml:trace>
  <inkml:trace contextRef="#ctx0" brushRef="#br0" timeOffset="260">170 0 27,'9'21'35,"-9"-7"1,-1 7-9,5 11-11,-7-1-6,6 12-4,-5-3-2,3 3-2,-2-2-3,-1-7-8,3-5-26,2-5-3,3-8 1,3-10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2-01T22:28:44.761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102 168 48,'0'0'40,"0"0"0,10 6-8,-10-6-13,0 0-11,0 0-3,-10 15-1,5 0-2,-1 12 0,-3 7-1,-2 7-1,-1 1 1,-1 5-1,0 1 0,2-3 0,1-4 0,2-10-1,4-6 1,4-6 0,5-2 0,6-6 0,4-5 1,9-1-1,5-3 0,4-3 1,3 0-1,0-2 0,-1 0 0,-2 0-2,-4 2-3,-8-8-7,-3 3-29,-3-5 0,-2-4-1,1-3 1</inkml:trace>
  <inkml:trace contextRef="#ctx0" brushRef="#br0" timeOffset="365">607 497 38,'6'32'36,"-5"-5"1,-1-6-6,4 2-19,-8-10-5,5-1-2,-1-12 1,0 0-2,0 0 0,-9-24 0,4 0 0,1-3-1,-4-13-1,-3-7 0,-3-5-1,-2 1 0,1 3 0,0 3 0,1 5-1,3 5 0,6 9 0,10 8 0,11 5-1,7 3 1,11 3-1,8-3-1,10 3 0,4-3-3,8 6-6,-9-7-25,4 3-4,-5 1-1,-9-1 2</inkml:trace>
  <inkml:trace contextRef="#ctx0" brushRef="#br0" timeOffset="729">628 311 57,'9'19'41,"11"-8"-1,11-9 1,1-13-33,11 2-6,3-3-4,-6-7-5,5 8-18,-10-7-15,-8 5-1,-7-2 2</inkml:trace>
  <inkml:trace contextRef="#ctx0" brushRef="#br0" timeOffset="919">728 512 43,'11'22'42,"10"-8"-2,6-9 1,9 0-19,-2-12-15,6 0-5,0 1-2,-5-2-2,0 3-3,-7-9-9,5 4-28,-2-2 2,-1-2-1,-1-2 1</inkml:trace>
  <inkml:trace contextRef="#ctx0" brushRef="#br0" timeOffset="1129">1350 255 56,'-4'24'40,"-2"3"-2,3-1-7,4 8-21,-4 1-8,0 1-1,1-1-1,-1-1-2,1-5-1,-3-7-7,6-4-20,-3-5-8,2-13-1,0 0 1</inkml:trace>
  <inkml:trace contextRef="#ctx0" brushRef="#br0" timeOffset="1391">1271 303 32,'-7'-27'38,"1"0"2,1 4-2,-4-3-15,11 12-16,2 1-4,6 6 0,5-1-2,7 1 1,7-2-2,7 1 1,4-4-3,3-2-1,2 3-2,-6-14-14,1 5-19,-5 2-3,-8 0 2,-8 2 0</inkml:trace>
  <inkml:trace contextRef="#ctx0" brushRef="#br0" timeOffset="1630">1356 225 34,'2'14'40,"9"-3"-1,8-7 1,9 1-18,-2-10-15,5 0-5,1 2-3,-5-8-4,8 11-7,-14-11-20,5 2-8,1-2 1,-2-1 0</inkml:trace>
  <inkml:trace contextRef="#ctx0" brushRef="#br0" timeOffset="1827">1895 217 50,'0'27'38,"-3"2"0,1-2-6,4 7-22,-5-3-6,3 0-2,0-1-2,1-4-1,2-1-4,-4-9-9,3-7-23,-2-9-1,0 0 0,-1-10 1</inkml:trace>
  <inkml:trace contextRef="#ctx0" brushRef="#br0" timeOffset="2015">1747 136 50,'-12'-14'41,"8"4"-1,4 10 1,29 0-28,-5 1-8,8 1-3,8 1 0,5-1-3,9-1-3,1-10-18,5 2-17,9-4-2,5-7 0,5-4-1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2-01T22:28:47.126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212 2 60,'-20'-6'41,"3"5"-1,-3 3-8,6 16-23,-9 4-4,3 17-2,-1 11 0,-1 13-1,0 4 0,6 8 1,3 0-1,9 1 1,4-3-2,7-12-1,8-11 0,3-11-2,9-8-2,1-12-7,14-5-23,-4-17-10,8-12 1,2-6 2</inkml:trace>
  <inkml:trace contextRef="#ctx0" brushRef="#br0" timeOffset="287">585 465 30,'1'11'40,"-1"-11"1,5 19 0,4-3-18,-8-4-15,6 8-3,-2 5-2,1 3-3,0 1 1,2-3-3,-2 2 0,-3-9-5,6 2-15,-2-11-20,-7-10 1,5-20 1</inkml:trace>
  <inkml:trace contextRef="#ctx0" brushRef="#br0" timeOffset="500">594 141 37,'-5'-18'39,"2"8"0,3 10-1,0 0-25,13 15-27,-13-15-24,16 19-2,-4-5 2</inkml:trace>
  <inkml:trace contextRef="#ctx0" brushRef="#br0" timeOffset="658">866 586 48,'7'11'41,"-7"-11"-1,14 1-6,-14-18-19,8-1-7,-3-8-4,2-3 0,-2-8-1,1 4-1,-2 0 0,0 5 0,-2 1-1,0 8-1,-1 9 0,-1 10-1,2 14-1,-1 2 0,4 10 0,0-1 0,4 7 0,3-1 1,6-1 0,1-6 0,2-6 1,1-4 0,0-7 1,-2-2 1,-3-8 0,-5-4 0,-3-5 0,-5-5-1,-6-6 1,-1-2-1,-4-8 0,0 0-1,1 0 0,0-1-2,3 4 0,4 1-1,5 8 0,2 1-1,7 11 1,-1-2-1,4 7 1,-2 1 1,-1 3 1,-3 5 1,-5 5 0,-4 4 1,-3 4 0,-2 5 0,-1 5 0,2 0-1,3 4 0,5 1 1,7 1-1,3-3 0,2-3 0,2 2 0,-2-7 1,-2 0 0,-5-3 1,-4 3 0,-9-4-1,-6-5-1,-4-4 1,-4-7 0,-2-3-3,-4-7-4,5-1-18,-1-13-16,2-7-2,4-1 3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2-01T22:28:48.512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0-2 36,'14'0'42,"-1"0"0,0 2-1,4 6-16,-5-6-20,3 8-3,2 6-1,-3 9 0,2 1-1,-3 7 1,-1 2 0,1 2-1,-2 2 0,-2-8 0,-1-1 0,0-9 1,-2-4-2,2-7 1,3-10 0,2-4 0,2-10 0,4-4-1,1-8 1,4-3 0,0-1 1,1 0-1,-1 3 0,-3 7 1,-1 7-1,-2 10 1,-4 8 0,2 10 0,-3 2 0,0 6-1,0 3-1,-2-6-5,11 2-34,-5-9-2,5-4-1,0-10 1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2-01T22:28:49.009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34 584 24,'0'30'34,"-3"-6"0,1-3-13,7 4-10,-4-7-2,5 0-2,-6-18 0,6 18 0,-6-18-1,0 0 0,0 0-1,0 0-1,0-24-1,-2 10 0,-2-8-2,-3-4 0,-1-11 0,1-8 0,-3-10 1,4-8-1,3-7 1,6-2 0,8 0 0,7 5 1,8 8-2,7 12 1,7 13-2,0 12 1,0 13-1,-1 15 0,-8 9-1,-7 6 0,-10 6 1,-10 8-1,-13 1 1,-11 6-1,-8 0 1,-6-1-1,-2 2 1,-2-1 0,6 1 1,6-5-1,9-1 0,10-2 0,9-6 0,9-5 0,8-7 0,7-5 0,4-4-1,1-10-3,5-1-2,-5-14-7,10 5-15,-8-14-9,0-3-5,-1-5 2</inkml:trace>
  <inkml:trace contextRef="#ctx0" brushRef="#br0" timeOffset="479">570 230 54,'0'0'41,"11"-4"-6,-11 4-7,4 27-11,-6-6-10,4 15-3,0 1-1,0 9-1,2-2 0,2 0-1,-1-2-1,1-7 0,2-4-1,-1-11-1,2-5-3,-9-15-3,22 5-11,-17-20-8,14 1-5,-7-16-2,8-3 3</inkml:trace>
  <inkml:trace contextRef="#ctx0" brushRef="#br0" timeOffset="692">816 251 58,'14'-28'33,"-8"4"-2,-6 24-6,0 0-7,6 23-6,-14 6-6,2 15-3,-3 4 0,1 5-2,0 2 1,1-1-2,4-6 0,1-6 0,5-11-2,0-11-1,7-5-3,-10-15-7,27 5-7,-17-17-8,11 4-3,-5-8 0,7 3 2</inkml:trace>
  <inkml:trace contextRef="#ctx0" brushRef="#br0" timeOffset="893">989 554 56,'16'-8'29,"-16"8"-1,0 0-5,1 12-7,1 5-4,-8-5-5,3 7-2,-3 0-2,2 2-1,1-4 0,0-2-2,3-2-2,0-13-4,2 15-14,-2-15-20,0 0 0,11-5 0</inkml:trace>
  <inkml:trace contextRef="#ctx0" brushRef="#br0" timeOffset="1219">1208 206 34,'0'0'40,"0"0"1,1 20-6,-6-9-15,8 11-13,-5 5-3,2 10-2,-2 6 0,2-2-2,-2 2 1,0-4-3,2-3-1,-3-10-6,8 0-12,-6-15-16,1-11-4,12-3 2</inkml:trace>
  <inkml:trace contextRef="#ctx0" brushRef="#br0" timeOffset="1418">1369 269 66,'0'0'40,"0"0"-6,14 37-11,-18-4-14,6 8-5,-2 3-3,0 1-2,2-2-3,-4-7-2,5-5-4,-11-13-1,6-7-1,-9-15 2,11 4 7,-21-19 3,7 1 3,2 1 3,-4-10 4,10 10 3,-3-11 1,11 12-3,1-6-6,7 5-3,4 0-1,6-1-2,3 2 1,3-2-1,0 3 0,-1 1 1,-2 1 0,-3 8 0,-3 6 1,-3 13 1,-5 10-1,-1 12 1,-4 8 0,0 4-1,-1 3 1,1-2-2,-1-4-1,-1-8-2,4-9-4,-10-15-8,4-13-11,0 0-9,5-11-2,-11-15 4</inkml:trace>
  <inkml:trace contextRef="#ctx0" brushRef="#br0" timeOffset="1820">1492 355 54,'-11'-52'36,"6"9"-5,-3 0-4,17 23-8,-1 0-8,15 13-5,3 4-3,7 1-1,3 0-1,3-2-2,3-1-1,-8-4-4,2 5-11,-14-6-22,-1-7-3,-4 3 1,-5-4 1</inkml:trace>
  <inkml:trace contextRef="#ctx0" brushRef="#br0" timeOffset="2069">1939-1 43,'21'16'43,"3"8"-1,-4 9 1,-8 0-23,1 17-16,-6 7-3,-7 9-1,-9 5 1,-1-2-1,-8-1 0,-2-8-1,-4 3-2,1-12-6,9-8-7,-5-12-27,8-19 0,2-8 1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2-01T22:28:51.528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0 89 39,'53'-49'42,"-5"19"1,-1 16-5,-6 33-13,-17 13-14,-4 29-3,-18 8-5,-6 9-2,-9 7-9,-2-8-34,-9-7-2,6-3 0,-3-9-1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2-01T22:29:31.353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1593 51 20,'0'0'35,"0"0"2,0 0-1,-9 0-13,9 0-9,-14-9-2,2 7-4,-8-6-3,-4 4-1,-9-2-1,-1 4 0,-7-2-1,-1 1-1,-5 4 1,0-3-1,-2 2 0,-1 0 0,1 0 0,-2-1 0,-1-1 0,0 1 0,-3-2 0,0 2-1,-3 1 1,2-1 0,-1 2-1,1 1 0,5 3 1,0 1-1,4 5 0,5 2 0,3 0 0,3 9 1,3 1-1,0 5 0,2 5 0,3 6 0,1 4 0,0 4 0,2 8 0,2-3 0,2 6 0,1 3 1,1-3-1,2 3 1,3 0-1,0 0 0,3-3 0,2 0 0,3-1 0,3-5 0,4 3 0,7-5 0,6-6 0,6 0 1,8-7-1,7-1 1,10-4 0,7-3 0,7-6 0,5-4-1,5 2 0,3-5 1,2-2-1,2-2 1,-3-1-1,2-2 0,-3-2 0,-4 0 1,-4-3-1,-1-1 0,-2 1 0,-1-4 0,-1-1 0,-3-1 1,1-2-1,-1-1 0,-1-4 0,1 1 0,-3-3 1,0-1-1,-3 1 1,0-5-1,-4 3 0,2-3 1,-2 0-1,-4-3 1,-2-3-1,-2-3 1,-2-8-1,-4-4 1,-6-7-1,-2-5 1,-6-4-1,-5-9 0,-4-1 1,-7-6-1,-7 2 0,-5-4 2,-6 1-2,-5 1 0,-7-2 0,-5 5 0,-7 2 0,-7 5 0,-8 4 0,-4 8-1,-4 7 1,-6 6 0,0 9 0,1 6-1,4 4 0,6 5-3,15 9-20,5 0-18,13 2 0,11 2-1,14-3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2-01T22:29:33.005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2364 887 3,'-3'-10'29,"3"10"2,-10-21 2,4 6-14,3 2-4,-5-5-3,3 4-3,-6-5-1,4 3-1,-6-4 0,2 3-2,-4-3 0,1 4-1,-3-5-1,0 2 0,-1-2-1,1 1 1,-3-5-1,2 5 0,-2-5 0,-1 1-1,-2 0 1,-2 0-1,-3 0 1,-2-1-1,-4 3 0,-3 1 0,-8 0-1,-1 1 1,-4 1 0,-3 3 0,-2 1 0,-1 0-1,-4 3 1,1 0 0,1 5-1,1-1 1,2 3-1,5 0 1,2 0-1,1 3 1,1-1 0,2 3 0,0 0-1,2 1 1,-1 1 0,-2 0-1,-1 4 1,1-1-1,2 2 0,-2 1 1,3 2-1,1 1 0,0 2 0,2 3 0,0 0 0,3 1 0,1 6 0,3-4 0,1 5 0,2 3 0,3 0 0,1 3 1,3 1-2,1 1 2,1-3-1,2 4 0,0-1 0,4-3 0,1 2 0,2-2 1,3 1-1,3 0 1,3 0-1,2-1 0,4-1 1,0 1 0,2-6 0,4 2-2,-1-2 1,1 0 0,1-4 0,1 3 0,0 0 0,3-2 1,1 4-2,3 2 2,2-4-1,0 2 1,4 0-1,0 0 0,2 2 0,-1-3 0,0-1 0,-1-1 0,1 1 0,-2-5 0,1 2 1,1-3-1,1-2 1,0 1-1,-1-4 1,4 1-1,-1-2 1,3 2-1,1-2 1,1-1-1,3 2 0,1-3 0,3-1 1,-1 0 0,3 0-1,0-2 0,0 0 0,2-2 0,0 0 0,-1-1 0,5 0 0,-3 0 0,1-3 0,-1 1 0,2-2 0,-5 2 0,1-3 0,2-1 0,-5 1 0,3-4 0,-1 3 0,2-5 0,-1 0-1,0-2 2,3-3-2,-2 0 2,-1-6-1,-1 0 1,0-4-1,-4-3 1,-1-2-1,-2-4 0,-4-1 1,-2-6-1,-2-2 1,-1-1-1,-1-2 0,-4 1 1,-2-2-1,-2 3 0,-4-1 0,-1 5 0,-3 2 0,-6 0 0,-3 3 0,-4 1-1,-8-1 1,-9 3 0,-7-2-1,-8 4-1,-7 2-4,-16 1-37,4 0-1,0 2 0,7-2-1</inkml:trace>
  <inkml:trace contextRef="#ctx0" brushRef="#br0" timeOffset="92057">2606 417 15,'0'0'29,"10"3"0,-10-3-3,0 0-11,0 0-5,0 0-2,0 0-1,0 0 1,0 0-1,-22-15 1,12 8 1,-8-7-4,2 4-1,-6-6 0,1 3-3,-6 0 1,-1-1-2,-4 1 1,-5-1-2,-4 2 2,-6-2-2,-5 1 2,-7 2-1,-3-2 0,-3 4 0,-5-1 1,0 2-1,0 2 0,2-2 1,1-1-1,3 1 0,4 1 0,3-2 0,3-3 0,1 2 1,4-4-1,-2 3 1,1 0-2,1-3 2,-3 2-1,1 0 1,1 1 0,-1 2-1,0-1 1,0 2-1,0 1 1,5 2 0,1 0 0,4 3-1,2 2 1,1 0-1,5 3 1,2 1-1,2 2 0,0 1 1,1-2-1,0 5 0,-1-2 1,0 1-1,0 2 0,1 2 0,-2 1 1,3 5-1,-1 4 0,1 1 0,1 1 1,1 6-1,2 3 0,2 2 1,2 1-1,2 2 1,0 3-1,2 1 0,-1 4 0,2-1 0,-1 1 0,2 2 0,0 2 1,2-4-1,5-2 0,3 1 1,3-4 0,5-2-1,4-1 1,5-2 0,2-1-1,6-1 0,3-1 1,3-2-1,2 0 0,3-2 1,-1-3-1,2-1 1,1-2-1,1 0 1,0-2-1,1-2 1,-1 1-1,1 0 0,0-2 0,2 4 0,-1-3 1,-1 2-1,0-4 1,1 2-1,1-3 1,1 1-1,0-1 1,2-3 0,1 3-1,2-4 0,3 1-1,1 1 2,0-3-1,2 2 0,1-3 0,1 1 0,3-2 0,1 0 0,2 0 0,1-1 0,5 2 0,1-3-1,2 3 1,4-2 0,0 1 0,2-2 0,2-1 0,-1 0 0,-1-2 0,-1-2 0,-2 0 0,-2-4-1,-3 0 1,0-3 0,-3-4-1,3-3 1,0-7 0,0-1 0,2-8 0,0-4 0,0-4 0,-4-7 1,-3-4-1,-5-4 0,-7-6 0,-4-7 0,-7-4 0,-6-3 0,-6-5 0,-6 0 0,-7-2 0,-5 0-1,-8 4 1,-7 3 0,-9 5 0,-11 2 0,-13 6 0,-9 6-1,-15 8 1,-13 6 0,-4 5-3,-10 4-22,1 10-17,2 6 1,6-2-2,16 5 1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2-01T22:29:29.751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1295 332 44,'0'0'28,"-2"-11"-2,2 11-6,-9-13-7,9 13-2,-14-18-3,8 8-2,-6-2-1,1 3-2,-3-5 0,0 3 0,0-2 0,-1 2-1,-1 0-1,1 2 1,-1-3 0,-2 2-1,0 1 1,-2-1 0,0 2-1,-2-1 0,-5 0 0,-2 0 0,-4 0-1,-1-1 1,-6-1-1,1 2 1,-2-3-1,-3 2 1,1 1-1,1-2 1,3 3-1,3 0 1,5 2-1,0 2 1,4-1 0,1 4 0,2-1 1,5 3-2,-2 0 1,3 4 0,-1 0-1,1 1 0,2 2 0,0 3 0,1 2 0,-2 5 0,-1 3 0,-3 6 0,-3 3 1,0 3-1,0 4 0,-2 2 0,2 1 0,2 0 0,3 0-1,1-2 1,5-2 0,1 2 0,2-1 0,2 3 0,-1-1 0,3 0 0,0-1 0,2 2 1,0-1-1,2 0 0,1-3 1,3 0-1,0-4 1,3-2 0,1-2-1,2-1 1,3-1-1,0-2 0,1 0 0,3-2 0,1-1 0,3-1-1,2 0 1,1-3 0,1 0 0,3-2 1,1 0-1,0-2 1,1 1-1,0-3 0,0 0 1,-1-1-1,2-1 0,-1-1 0,0-1 0,0 1 1,1-2-1,1-2 0,-1-1 0,0-1 0,-1-1 0,-1-1 0,-1 0 0,-4-1 0,1-1 0,-1 1 0,0-2 0,-1 1 0,1-2 0,1-1 1,0-4-1,4-1-1,1-1 2,1-4-2,2 1 2,2-3-2,0 2 2,0-2-1,0 2 0,-1-1 0,-1-1 1,-4 5 0,-3-2-1,-2 1 1,-3 1 0,-3 0 0,-2 2-1,-2-1 2,-2 1-2,2-4 1,-4-1-1,1 0 1,2-5-1,-3-2 0,-1-5 1,0-2-1,-1-2 0,-1-4 0,-2-1 0,-2-2 1,-1-1-1,-1-1 0,0 1 1,-2 1-1,-3-2 1,-1 2 0,-3 2 0,-4 4 0,-1 2 0,-6 3-1,-4 4 1,-5-1-1,-1 4-3,-6-5-7,0-1-31,4-7-1,8-9 0,12-7-1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2-01T21:33:04.564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224 0 49,'-20'11'42,"-4"13"-1,-5 14 1,3 26-21,-9 0-14,6 17-3,2 9-2,7 10-1,9 4-1,10 0 2,12-8-4,8-13 0,13-6-8,-2-18-24,16-15-8,3-17 1,3-14-1</inkml:trace>
  <inkml:trace contextRef="#ctx0" brushRef="#br0" timeOffset="255">760 682 72,'0'0'43,"0"0"-2,-3 16-6,1-1-28,-4 0-5,2 5-1,3 0-1,3 1 0,5-3 0,8-4 0,5-8 1,9-9 0,4-5 0,3-10 0,2-1 0,-3-4 0,-3 1-1,-6 2 0,-6 5-1,-4 13 1,-6 8-1,-1 11 0,0 4 1,3 3-1,8 2 1,5-2 0,7-4 0,4-11 1,4-10 0,1-10 0,-4-10 0,-6-6 0,-9-14 0,-11-4 1,-14-3-2,-8 1-1,-6 7-4,-9 0-7,9 16-14,-8 1-12,12 14-4,13 9-1,0 0 2</inkml:trace>
  <inkml:trace contextRef="#ctx0" brushRef="#br0" timeOffset="650">1606 670 61,'16'25'36,"-3"-1"-4,-1 6-11,-6-8-17,5-1-5,10 0-1,3-5-1,8-1 2,4-8 2,2-8 1,6-5 2,-7-10 1,-2 1 1,-16-10 2,-6 2-1,-16-12-1,-7-1 0,-16-5-1,-8-1-1,-8 2-1,1 0 0,2 4-1,5 5 0,6 9-1,12 7-1,16 15 1,11-4-1,14 9 0,7 8 0,6 5-1,2 3 0,1 10 0,-2 0 0,-6 2 0,-6-2-1,-4-2 1,-4-3-1,-4-7 2,-2-4 0,-1-12 0,1-3 0,-3-2 1,-1-1-1,1 2 0,-10 1 0,17 6 0,-17-6-1,19 19 1,-6-4-1,6 1 1,5-3 0,6-3 0,5-6 0,4-4 1,3-7 0,-3-4 1,-2-4-1,-9-11 2,-7 1 1,-14-8-1,-10 1 1,-11-1-2,-6 4 1,-6 5-2,-1 3 1,1 11-3,4 1-3,11 15-4,0-4-30,21 5-7,12-3 1,13 0-1</inkml:trace>
  <inkml:trace contextRef="#ctx0" brushRef="#br0" timeOffset="1556">532 354 69,'-14'26'39,"7"0"-1,6 5-13,1-12-22,2-4-13,11 5-13,-4-6-14,3-6-1,3-6 0</inkml:trace>
  <inkml:trace contextRef="#ctx0" brushRef="#br0" timeOffset="2041">2650 173 83,'0'0'42,"6"9"-2,-2 8-11,-10-3-25,3 5-3,0 3-2,-1-2-3,10 4-6,-7-13-11,15 5-10,-4-15-4,10-1-2,0-12 6</inkml:trace>
  <inkml:trace contextRef="#ctx0" brushRef="#br0" timeOffset="2189">2836 311 68,'5'22'34,"-4"9"-5,-5-1-11,0 4-29,-1-7-21,10-6-4,6-10-2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2-01T22:30:16.705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0 10 62,'43'17'38,"1"-9"-9,11-5-28,0-7-26,-9-11-11,2-4-1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2-01T22:30:15.808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88 276 49,'0'0'33,"10"0"-2,-10 0-7,0 0-10,0 0-3,0 0-2,0 0-3,0 0-1,0 0-1,0 0 0,0 0-1,0 0-1,0 0-1,0 0 0,0 0 0,0 0-1,0 0 1,0 0-1,0 0 1,-6 17-1,-5-2 0,-1 5 0,-3 4 0,0 6 0,0 3 0,2 4-1,4-2 1,7-1 0,7-5 0,7-5 0,9-5 1,6-9 0,8-6 0,4-9 0,3-5 0,1-9 0,-3-6 0,-5-5-1,-4-5 1,-8-2 0,-11-5 0,-11-1 0,-9 1 1,-12-1-1,-6 5 0,-3 4 0,0 6 0,3 6-1,3 7 0,8 1 0,11 5-1,4 9 0,23-6 0,1 6 0,6 7 0,3 5 1,3 7 0,1 9 0,-4 9 0,-3 9 0,-6 3 1,-3 6-1,-8-2 1,0-4-2,-6-2 0,-2-8-2,-4-13-5,4-3-14,-5-23-18,0 0 0,7-19-1,-4-14 2</inkml:trace>
  <inkml:trace contextRef="#ctx0" brushRef="#br0" timeOffset="631">691 0 54,'20'9'38,"-4"13"-1,-10 7-4,-15 3-21,-3 10-7,-14 2-1,-6 6-1,-5-1 0,1 0 0,5-7-1,14 0 1,14-8 0,19-8 1,15-9-1,14-6-1,8-7-1,4-5-3,5-4-6,-6-12-21,-2-5-12,-9-3 1,-7-6-1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2-01T22:30:16.988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487 1819 33,'-29'-2'36,"-12"-4"0,-5 3 0,-5 7-17,-11 0-11,5 8-1,-1 5-4,7 13 0,6 5-1,14 3 1,14 0-1,17-2 1,14-6-1,17-6 1,12-8-1,9-11 1,4-11-1,6-9 0,-5-6 0,-4-2 0,-9-3 0,-9 1 0,-9 1-1,-8 7 1,-8 3-1,-10 14-1,6 21 1,-3 10-1,0 15 0,5 14 0,0 15-1,0 6 1,0 10 0,0-2 0,-5-6 0,-5-7 1,-9-10-1,-6-10 0,-8-15 0,-5-12-1,-5-13-1,-7-19-3,0-10-5,-5-21-10,14-1-12,0-14-8,11-7-1,8-7 2</inkml:trace>
  <inkml:trace contextRef="#ctx0" brushRef="#br0" timeOffset="421">499 2098 48,'65'-39'39,"-1"5"-2,-4 0-3,-1 8-8,-18-5-14,-2 8-5,-18 0-4,-12 8 0,-14 6-1,-10 8 0,-10 8-1,-5 8 0,-3 9-1,2 7 0,4 4-1,9 3 2,8-1-1,11-3 0,12-3 0,8-9-1,10-14 0,7-10-1,5-10-1,3-20-2,3-10-1,-4-17 0,0-14 0,-9-18 0,-3-10 2,-13-6 2,-11-1 4,-7 12 0,-9 9 3,0 20-1,-10 23 1,3 31 0,-5 26 0,8 30-3,6 21 0,4 21-1,1 11-1,1 10 0,5-2 0,2-7 0,3-11-1,-2-15-1,-2-14-1,-6-24 0,-4-16 0,-6-19 1,-7-13-1,-8-11 2,-2-7 1,-1-3 1,1-3 0,9 3 2,10 3 0,14 6-1,11 7 0,12 5-1,11 4-1,5 0-3,4 2-3,-5-6-10,4 2-17,-4-1-5,-5 2-1,-1 4 1</inkml:trace>
  <inkml:trace contextRef="#ctx0" brushRef="#br0" timeOffset="994">1507 1914 51,'10'37'38,"-2"-6"0,-3-9-5,4-6-11,-9-16-11,1-11-4,0-15-2,4-7 0,0-17-1,7-1-1,1-9-2,5 1 0,4 4-1,3 5-1,3 10-1,2 9 0,2 20 0,-3 9-1,0 16 1,-3 13 0,-4 10 1,-2 11 0,-5 3 1,-7 2-1,-3-1-1,-4-9-2,1 1-7,-7-24-16,5-9-11,0-11-1,4-20 1</inkml:trace>
  <inkml:trace contextRef="#ctx0" brushRef="#br0" timeOffset="1285">1939 1488 45,'-1'-40'36,"0"11"2,1 15-7,0 14-8,0 0-16,8 12-8,-3-3-5,9 3-3,-2-6-2,11 8-5,-3-11-3,10 8 2,-5-4 1,7 8 5,-7 2 5,-2 8 6,-6 9 5,-7 3 5,-2 8 6,-9 2-2,4 2 0,-6-6-2,8-1-1,-2-14-3,10-7 0,4-18 0,8-10 0,-1-21 0,6-6 0,-7-18 0,2-10-3,-7-13-1,-7-11-2,-9-13 0,-8-5-1,-10 3-1,-2 4 0,-2 10-1,0 12-2,2 14 0,0 18-4,13 29-13,5 14-22,0 13 2,7 9-2,6 8 2</inkml:trace>
  <inkml:trace contextRef="#ctx0" brushRef="#br0" timeOffset="1753">2814 1591 72,'-6'20'35,"-9"-2"-1,-9-1-13,-3-6-19,1 2 0,1-2 2,8 1-1,17-12 1,0 0 0,18-2 1,15-10 0,5-14 1,9-3-1,-3-12-1,2-8 0,-6-11-2,-4-10 1,-10-11-1,-7-11-1,-9-7 0,-6-2 1,-7 6-2,-2 9 0,-2 13 0,0 15 0,-1 21 0,8 37 0,-9 13 1,6 38-1,1 30 0,-2 22-1,-4 27 2,1 21 0,0 15 0,-2 5 0,-1 1-1,-1-6 0,1-18 0,0-16-1,4-21-2,-2-23-4,6-16-10,-4-26-25,8-26 1,-2-20-1,17-42 2</inkml:trace>
  <inkml:trace contextRef="#ctx0" brushRef="#br0" timeOffset="2177">3154 1525 53,'14'4'39,"-4"15"-2,0 10 1,4 6-14,-4-2-21,5 2 0,3-4 0,4-6-1,3-10 1,5-9-1,2-18 1,5-9 0,0-16-1,3-10-1,1-16-1,-4-13 0,-3-16 0,-3-11-1,-6-6 1,-6-1 0,-6 4 1,-6 16-1,-4 11 1,-3 20 0,-3 28 0,3 31 1,-12 29-1,5 28-1,2 24 0,1 9 0,-1 16 0,2 3 1,2 0-1,1-11 1,3-13-2,-2-19 1,1-22-1,-5-19 1,3-25-1,-20-8 0,0-22 0,-6-11 1,-1-8-1,-2-2 0,5 3 1,8 2-1,10 8 2,15 10-1,15 8 0,9 7 0,6 3 1,7-1-1,2 1-1,-4-5-2,-3 0-3,-11-13-7,0 4-11,-15-9-11,-2-2-5,-9-4-1,-7-3 2</inkml:trace>
  <inkml:trace contextRef="#ctx0" brushRef="#br0" timeOffset="2700">3537 748 85,'-41'-3'38,"7"2"1,10 7-12,5-7-19,19 1-5,-10-2-4,10-12-2,11 2-8,-4-14-20,9 0-8,7-6-2,5-6 2</inkml:trace>
  <inkml:trace contextRef="#ctx0" brushRef="#br0" timeOffset="2921">4398 0 76,'26'16'43,"-7"13"-1,-15 15 1,-8 18-35,-12 16-6,-8 18-2,-14 13 2,-6 11 0,-6 1-1,4 0-1,5-7-1,4-14-3,11-5-22,3-16-13,4-13-2,5-13 0,5-9-1</inkml:trace>
  <inkml:trace contextRef="#ctx0" brushRef="#br0" timeOffset="3131">4042 1799 79,'3'37'39,"-2"-12"-12,1-6-26,2-7-30,-4-12-10,-15 2-1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2-01T22:30:55.300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355 1713 49,'-4'-23'40,"-7"7"-1,-6 7-1,-16 4-16,-1 15-14,-11 11-5,-2 12-2,-3 14-1,6 11 0,7 9-1,13 6 1,15 1-1,15-1 0,17-7 0,13-10 1,13-16 0,7-14-1,5-16 1,0-15 0,-3-18 0,-6-10 1,-8-13 0,-9-9 0,-12-7 0,-11-2 0,-9-4 0,-7 5 1,-5 5-1,-3 7-1,2 11 1,3 8-1,6 13 0,1 19 0,19 6 0,0 19 1,4 13-2,3 11 2,1 7-1,2 5 0,-4 1 1,-4-3-1,-5-7-1,-1-6 0,-5-11-3,-7-17-3,7-5-19,-10-13-13,7-23 1,-1-7-1,2-14 1</inkml:trace>
  <inkml:trace contextRef="#ctx0" brushRef="#br0" timeOffset="447">897 1638 43,'13'-5'37,"-13"5"1,2 24-5,-9 8-7,-12 1-17,6 9-4,-5 4-1,5 3-1,0 0-1,8-3 1,7-5 0,10-6 0,8-8 0,8-5 1,4-7-1,2-4 0,1-5-2,-2-2-2,-2-3-4,-6-8-6,4 3-30,-7-4 0,-2-1 0,1-7 0</inkml:trace>
  <inkml:trace contextRef="#ctx0" brushRef="#br0" timeOffset="771">1412 1713 63,'24'11'39,"-5"-3"-2,-2-2 0,-3-2-25,-2-5-12,0 0-1,2-1 0,5-3-1,9-1-2,3-6-2,14-1-25,2-1-4,1-7-2,0-1 2</inkml:trace>
  <inkml:trace contextRef="#ctx0" brushRef="#br0" timeOffset="1227">2519 1498 71,'0'0'39,"-17"-5"0,-11 0-2,-6 4-28,-11 1-8,-4 5-2,1 7 1,2 6 0,14 9 0,15 7 0,16 4 0,15 2 0,13 3 0,6-1 1,5 0-2,0-2 2,-6-3-1,-9-4 0,-12-5 1,-11-3-1,-13-7 0,-10-3 0,-8-6-2,-8-10-3,1 0-10,-7-14-17,3-6-6,6-3 0,6-7 1</inkml:trace>
  <inkml:trace contextRef="#ctx0" brushRef="#br0" timeOffset="1583">2741 1123 57,'23'1'36,"-5"16"0,-9 16-4,-8 8-20,4 15-6,-4 9-1,2 10 0,-3-2-1,4 4 0,0-6 0,5-4-1,-2-9-1,2-6 0,1-12-4,-3-10-2,4-3-9,-7-15-27,-4-12 2,14-16-2,-8-8 1</inkml:trace>
  <inkml:trace contextRef="#ctx0" brushRef="#br0" timeOffset="1814">2960 1630 55,'10'32'38,"-6"2"-1,0 0-2,3 0-20,-7-7-10,1-2-3,-1-7-3,-2-6-3,5-2-5,-3-10-28,2-9 1,3-8-2,1-6 2</inkml:trace>
  <inkml:trace contextRef="#ctx0" brushRef="#br0" timeOffset="2020">2979 1163 46,'-3'9'36,"2"10"-2,-7-5-5,4-2-32,-3 3-26,6-4-7,7 2 2,4-2-1</inkml:trace>
  <inkml:trace contextRef="#ctx0" brushRef="#br0" timeOffset="2173">3276 1471 57,'-10'33'34,"-5"-3"-1,0-1-11,8 4-13,0-7-4,8-2-1,3-12 2,8-9-1,5-18 0,7-7 0,-1-18 1,3-5-1,-4-18 0,-2-6-2,-7-13-1,-8-5-1,-11 0 0,-5 4 0,-7 6-2,-3 7-1,2 17-3,-4 9-2,9 24-11,-1 14-21,15 6 0,3 20-1,7 3 2</inkml:trace>
  <inkml:trace contextRef="#ctx0" brushRef="#br0" timeOffset="2536">3595 1362 51,'10'1'38,"1"-1"0,1-5-5,5 2-16,-6-10-10,6 0-3,-4-7-1,1 1-1,-4-6 1,-4 2-1,-7 0 0,-5 9-1,-11 7 1,-5 11-1,-2 12 0,-3 10-1,2 11 0,4 8-1,8 6 2,5-2-1,9-2-2,6-9-5,11-7-26,2-9-5,4-13-1,1-9 0</inkml:trace>
  <inkml:trace contextRef="#ctx0" brushRef="#br0" timeOffset="2861">4165 1271 36,'-3'27'35,"-1"6"0,-5 0 0,0-4-14,8 6-16,1-7 0,11-1 0,8-12-1,12-7 1,8-13 0,9-6 0,2-14 0,3-3 1,-7-14-3,-4 1 1,-12-7-2,-10-3 0,-15-6 0,-11-3-1,-10 2 0,-9 1-1,-1 8-1,-2 1-1,6 12-5,-1 2-12,12 16-22,11 18 1,13-5-2,9 13 1</inkml:trace>
  <inkml:trace contextRef="#ctx0" brushRef="#br0" timeOffset="3414">4722 1153 62,'-2'17'36,"4"11"-1,3 10-10,-2 6-18,5 14-2,0 10-2,4 6 0,-1 7-1,2-2 0,-2-6 0,-1-6 0,-5-15 1,0-7-1,-5-18 1,-2-15 0,2-12 0,-13-24 0,2-11 2,-1-14-2,-3-20 1,-2-14-2,-1-19 1,1-4-1,0-4 0,7 4-1,6 9-1,6 12 0,9 17 0,8 22-1,7 25 1,3 20-1,1 15 0,-6 14 1,-8 10 0,-7 6-1,-10 5 1,-7-2-2,-6-1-2,-7-14-6,7-11-31,0-13 1,14-8-2,-1-34 1</inkml:trace>
  <inkml:trace contextRef="#ctx0" brushRef="#br0" timeOffset="3994">5322 238 30,'0'-15'32,"0"15"2,8-13-5,-8 13-11,0 0-12,0 0-2,0 0 0,0 0 1,-8 14 0,8-14 1,-9 15-1,9-15 0,-8 9 0,8-9-1,0 0-1,0 0-1,0 0-1,0 0 0,0 0 0,0 0 0,0 0-1,-5 15 0,6-2 1,1 6-1,2 16 1,1 9 0,2 15 0,0 11 0,2 9 0,2 3-1,-1-1 0,1-3 1,0-12-1,-2-9-1,-1-15-2,2-11-3,-6-20-11,-4-11-22,16-9 0,-7-14-1,2-8 2</inkml:trace>
  <inkml:trace contextRef="#ctx0" brushRef="#br0" timeOffset="4509">5731 698 73,'17'3'37,"-17"-3"0,0 0-9,0 0-17,0 0-4,0 0-2,-21-2-1,8 1-1,-5-2 0,0 3-1,-5 3-1,0 5 0,0 6-1,4 8-1,3 7 1,5 6-1,7 3 0,6 2 1,7-2 0,5-4-2,8-5 0,2-14-4,11-6-8,-5-21-15,6-8-9,2-10-2,2-13 2</inkml:trace>
  <inkml:trace contextRef="#ctx0" brushRef="#br0" timeOffset="4786">5970 249 70,'-16'-26'36,"3"20"-5,5 23-8,-5 16-11,9 21-7,2 15-2,3 10-1,3 7-1,5 0-1,1-7 0,4-7 0,2-15 0,0-13 0,2-16 0,2-15 0,1-15 0,0-10 1,0-10-1,-3-4 1,-1 1-1,-1-1 1,-3 3 1,-1 7 0,-12 16 0,17 0 0,-12 12 0,0 9 0,-1 2 0,4 3 0,0-2-1,1-2 0,0-5-2,2-8-1,3-3-3,0-13-3,4 3-9,-8-14-5,9 2 0,-8-7 0,7 9 5,-8-3 4,6 9 9,-5 8 7,-11 0 10,21 21 4,-16-6 1,5 9 1,-6-4-7,2-1-6,-2-4-13,-4-15-22,0 0-5,15-17-1,-7-14 1</inkml:trace>
  <inkml:trace contextRef="#ctx0" brushRef="#br0" timeOffset="5296">6543 0 83,'0'0'39,"-4"29"-1,4 13-8,0 0-23,4 8-4,-1 5-2,3 5 0,0-1 0,4 2-1,3 1 0,1-4 0,2-1-1,-1-3 1,0-2-1,-4-2 0,0-2 0,-2-4-2,-2-4-2,-4-8-4,5 1-16,-5-7-13,1-10 0,-4-16 1,10 6 1</inkml:trace>
  <inkml:trace contextRef="#ctx0" brushRef="#br0" timeOffset="5626">6937 647 23,'-5'15'27,"3"3"-3,-2 3-5,0-1-4,4 7-5,0-6 0,6 2 0,0-11 0,8-1-1,-1-14-2,8-4 0,-4-14-1,5-2 0,-4-12 0,-1-2 0,-4-13-1,-5-6-1,-9-9 0,-6-2-2,-9-3 0,-3 4-3,-2 7-2,-5 2-4,7 21-5,-7 7-15,11 22-12,8 18 2,6 13-3,6 14 3</inkml:trace>
  <inkml:trace contextRef="#ctx0" brushRef="#br0" timeOffset="6088">3314 2049 71,'-74'38'40,"18"-11"-1,14-14-1,21-3-28,10-10-6,20-4-3,14-6 0,17-5 0,14-4-1,19-6 0,19-6 1,21-2-1,24-5 0,18-3 1,21-2-1,18-1 1,12 0 0,14 1 0,4 0 1,0 4 0,-5 2-1,-8 2 1,-16 3-1,-15 4 1,-22 3-1,-20 5 1,-24 4-1,-23 4 0,-23 4-1,-22 3 1,-17 4-1,-16 1 0,-13 0-2,-19 4-2,0 4-9,-9-4-29,2-2 1,-2 1-1,4-5 1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2-01T22:32:18.921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7 753 57,'0'0'39,"-11"1"0,13 13-11,-1 0-15,12 17-7,4 9-4,8 9 0,6 9-1,5 8-1,3 2 1,3-1-3,-3-5 3,-2-11-2,-7-7 1,-6-11-1,-6-9 2,-8-13-3,-10-11 3,0-15-1,-10-13 1,-5-11 1,-4-13-1,-1-9 1,-2-14-1,7-2 1,5-3-2,7 0 2,7 3-1,11 3-1,10 11-1,7 5-1,6 14-2,-2 5-5,9 16-12,-8 7-12,1 14-6,-5 13-2,-6 7 3</inkml:trace>
  <inkml:trace contextRef="#ctx0" brushRef="#br0" timeOffset="350">585 816 31,'-12'34'33,"2"-6"-1,9-2-7,1-26-6,9 15-5,2-28-4,11-3-1,-1-14-3,6-4-2,-2-7 0,0 1-2,-6-4 1,-6 4-1,-8 5-1,-9 15 1,-12 10-1,-5 15 0,-7 15-1,-3 15 0,2 18 0,3 10 0,9 6 0,9 2 0,14-4 0,14-7 1,9-12 0,10-11 0,6-15 0,1-9-1,1-9 0,-4-13-2,-3-3-4,-13-14-5,3 7-8,-15-10-7,4 12-4,-8 0-3,4 13-4</inkml:trace>
  <inkml:trace contextRef="#ctx0" brushRef="#br0" timeOffset="710">1113 1470 64,'-4'23'42,"-6"-18"-9,10-5-7,-29-29-10,16-7-7,-6-23-2,1-13-3,0-20 0,4-10-1,4-4 1,7 5-1,4 3-1,7 9 0,8 20-3,5 19 1,6 31-1,3 17 0,0 16 0,-3 10-1,-4 13 1,-6 9 0,-9 4 0,-5 0-1,-6-6 1,-4-4-3,1-4-3,-8-23-14,14-13-21,-11 1 1,11-20-1,4-13 1</inkml:trace>
  <inkml:trace contextRef="#ctx0" brushRef="#br0" timeOffset="1060">1236 62 39,'-6'-31'39,"1"11"2,2 7-2,3 13-17,-3 9-15,7 17-3,5 16-1,2 10-1,5 14 0,3 15-1,2 10 0,1-1 0,2 3 0,-2-7 0,1-11-1,-4-9 1,-3-13-1,-4-16 1,-1-11-1,-2-13 1,-9-13-1,14-15 1,-8-9 0,-1-15-1,2-9 1,2-11 0,0-7 1,3-2-2,0 2 1,2 8 0,2 8-1,3 11 0,6 14 0,4 16 0,3 13 0,3 13-1,3 9 0,4 10 1,0 4 0,-1 3 0,-3 0 0,-7-2 0,-6-2 0,-11-3 0,-7-5 0,-12-10 1,-9-3-1,-9-9 0,-9-5 0,-7-9 0,-5-5-1,2-4 0,0-4-1,5-2-1,2-5-3,13 8-9,-1-13-21,17 3-4,9-1-2,11-2 1</inkml:trace>
  <inkml:trace contextRef="#ctx0" brushRef="#br0" timeOffset="1670">2275 146 43,'3'-21'40,"-3"5"1,-5-2-4,5 18-14,-16-14-14,5 13-4,-5 10-3,1 10 0,-2 8-2,4 10 1,1 6-1,5 3 0,4 5-1,7-4 2,7-5-1,6-7 0,6-7 0,8-10 0,3-9 1,3-8-1,1-8 1,2-8 0,-3-5-1,-1-5 1,-4-8-1,-8-5 0,-8-3 1,-8-5-1,-8 4 0,-10 2 0,-6 6 0,-10 11 0,-6 12 0,-3 16 1,1 15-1,2 16 0,5 6 0,7 9 1,9 6-1,14-1 1,10-1 1,9-8 0,6-6 0,6-9 0,1-7-1,2-7-1,0-6-3,-10-23-18,2-1-22,-1-9 0,-1-4 0,-1-11-1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2-01T22:32:21.331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0 1744 42,'35'32'34,"-3"-5"2,-7-6-13,5 5-13,-11-8-3,-2 3 0,-17-21 0,18 16 2,-18-16-2,0 0-1,-9-24 1,2 7-2,-5-12 0,-1-10-3,1 1-1,1-2-1,3-2 0,6 1 0,5 0-1,7 5-1,7 8 0,5 2-2,7 9-1,0-2-1,7 11-1,-4-1 1,4 12-1,-7 3 2,-1 10 2,-6 7 1,-4 7 2,-3 6 1,-4 4 1,1 2 0,-2-2 0,4-4 1,3-7 0,4-6 0,4-14 0,6-5 0,-1-12 1,3-5-1,-5-7 1,-1-2-1,-8-8 1,-7-3-2,-11-4 0,-8-3 0,-9 1-1,-5 2 0,-1 3 0,0 3-2,2 9 1,5 8-1,15 14 0,0 0 0,10 17 0,9 5-1,8 7 1,5 3 1,5 2-1,5-1 1,1-5 0,2-6 0,-1-9 0,-1-7 1,-2-11 0,-5-6-1,-7-7 2,-7-3-1,-12-5 1,-13 0-1,-15-2 1,-13 0-1,-8 3 0,-6 4-1,-1 3 0,3 3-1,4 5-2,8-2-2,18 10-9,13 2-27,1-20 0,14 2 0,10-4 0</inkml:trace>
  <inkml:trace contextRef="#ctx0" brushRef="#br0" timeOffset="730">1082 759 78,'-8'-22'42,"1"11"-2,-4 9-13,13 19-18,0 15-5,9 15-2,4 15-1,5 8-1,6 11 0,6 2 0,2-2-1,1-8-1,0-9-3,-9-17-7,1-9-15,-10-19-13,-17-19-1,-1-9 7,-14-4 11,-21-16 15,-12-5 9,-6 2 8,-12-9 16,4 6 15,4 6 0,12 5-6,9-6-7,27 13-16,19 0-5,20 3-3,12 1-1,7-2-1,12-2-4,-1-6-9,8 3-26,-7-2-3,-4-3-1,-4 0 1</inkml:trace>
  <inkml:trace contextRef="#ctx0" brushRef="#br0" timeOffset="1178">1816 1198 58,'0'0'40,"0"0"-2,6 10-9,-6-10-14,0 0-9,0 0-3,0 0-1,0 0-1,-4 17-1,5-3 1,1 5-1,0 3 1,0 4-1,0 3 1,0 0-1,1 0 0,2-2 0,-1-4 0,2-3 0,1-6 0,4-6 1,2-7 1,3-5-1,1-9 1,3-7 0,-3-6 0,2-6-1,-3-3 1,-2 0-2,-3 5 1,-4 3-1,-1 7-1,-2 11 1,-4 9-1,10 13 1,-2 4-1,5 4 1,4 0-1,7-1 1,5-2 0,3-7 0,3-8 0,1-7 0,-3-6 1,-5-4 0,-6-6 0,-8-3 1,-10-8-2,-10-2 1,-8-2 0,-8-3-1,-6 5-1,-1-2 0,1 8-2,1-2-3,11 14-14,3-2-22,6 5 1,9 3 0,8-3 0</inkml:trace>
  <inkml:trace contextRef="#ctx0" brushRef="#br0" timeOffset="1932">2561 920 71,'0'0'42,"10"20"0,-1-2-10,-10-1-17,6 11-8,-3 0-3,0 4-2,-1 1-1,1-3-2,0-5-1,-3-6-4,8-4-17,-7-15-19,5-22 1,-2-6-2,-2-9 2</inkml:trace>
  <inkml:trace contextRef="#ctx0" brushRef="#br0" timeOffset="2104">2547 712 65,'-14'-38'42,"2"8"-1,-1 3-7,10 15-14,-4 1-14,7 11-5,2-10-3,4-1-2,6-1-1,3-7-1,8-2 1,0-8 0,7 0 0,0-3 1,1 1 2,-3 4 2,-6 3 1,-2 7 0,-6 8 1,0 11 1,-6 10 0,1 14 0,0 11 0,3 14 0,1 8 0,6 11-1,-2 6 0,3 5 0,0 0-1,0-4 0,-3-7-1,-2-9-1,-3-6-2,-7-16-5,8-9-26,-11-12-6,-2-18 0,0 0 0</inkml:trace>
  <inkml:trace contextRef="#ctx0" brushRef="#br0" timeOffset="2468">2696 749 72,'-1'-20'40,"11"-2"1,15 2-11,0-11-18,12 0-5,1-7-2,4-1-1,-2 0-1,-1 3 0,-7 2-1,-5 8-1,-7 9 0,-1 16 0,-5 16 0,-2 15-2,-3 20 1,-2 10 0,2 11-1,0 7 0,2-2 1,-1-9-1,-1-9 0,1-11 0,2-21 1,0-15 0,1-17 0,1-12-1,-2-3 1,3-5 1,-4 3-1,2 1 0,1 10 1,-3 8-1,2 7 0,-2 7 0,0 2 0,0 0-2,6 4-7,-6-7-34,7-6 1,2-4-1,5-4 1</inkml:trace>
  <inkml:trace contextRef="#ctx0" brushRef="#br0" timeOffset="3079">3721 132 59,'-1'-23'41,"1"23"-2,-2 9-10,11 32-9,-5 14-12,6 18-4,3 16-2,1 11-1,3 8 0,0-2-2,3-3-2,-2-15-2,4-12-8,-9-20-24,4-23-3,-2-21-1,-3-18 1</inkml:trace>
  <inkml:trace contextRef="#ctx0" brushRef="#br0" timeOffset="3287">3713 580 47,'-23'-22'40,"9"8"0,12 4 0,7-4-17,16 1-16,5-12-2,7-2-2,4-14 1,6-5-1,-3-10 0,-1-5-1,-5-4 0,-4 4 1,-5 9-2,-6 8 1,-7 15-2,-12 29 2,9 5-2,-10 34 0,-2 26 0,-4 18 0,0 16-1,-2 9-1,2 1 1,0-8-1,4-9 0,2-17 1,3-21 0,6-21 0,4-22 1,3-14 0,4-10 0,3-7 0,3-4 0,3 2 0,2 3 0,4 3 0,2 6 0,4 1 0,2 0 1,1-3-1,2-3 1,1-6 0,-4-7 0,-6-4 0,-11-4 0,-8-2 0,-10 4 0,-7 3-1,-7 10 0,-7 9 1,-4 14-1,3 13 0,2 12 0,6 13 0,4 8-1,6 4 1,5 0-1,7-1-2,2-1-4,-7-9-36,3-6 0,-6-8-1,-6-5 1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2-01T22:32:27.075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1 0 40,'0'0'37,"-9"14"-4,18 11-17,7-3-35,-6-7-16,11-4-1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2-01T22:32:25.335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60 2649 81,'7'-18'45,"-5"-16"-3,-7-3-2,-3-18-36,-2-7-1,-2-6-2,1 4 0,1 4-2,1 9 2,8 13-1,11 18-1,9 21 1,8 17-1,10 18 0,7 7 0,8 5 0,6 6 0,4-2 0,-4-12 0,-2-15 1,-7-5 1,-7-16 1,-9-11-1,-8-9 0,-11-15 0,-13-12 0,-9-11 0,-11-7-1,-5-9 0,-6 5-1,1 7 0,2 8-1,2 8-1,13 21 1,12 21-1,5 10 1,15 12 0,11 3 1,6 1 1,8-5 2,5-4 0,0-12 0,-3-10 0,-5-10 1,-4-6 0,-10-2-2,-11-6 1,-11 2-1,-8 2 1,-7 5-2,-6 13 1,-3 11-1,0 17 0,4 11 0,5 16 0,6 11-1,9 3 0,7 4 1,7-6-1,7-8 1,2-15 0,3-11-1,0-20 1,-3-16 0,-3-12 0,-6-16 1,-4-12-1,-7-10 0,-2-5 1,-4 1-1,-2 7 1,0 7-1,1 11 1,7 15-1,5 20 1,9 13-1,6 15 0,4 6 1,4 6-1,4 3-1,4 2 0,-3-3-2,-7-11-4,4 1-26,-14-22-10,-3-7 0,-7-15 0</inkml:trace>
  <inkml:trace contextRef="#ctx0" brushRef="#br0" timeOffset="762">1396 1690 67,'-4'40'42,"-2"13"0,-11 6 0,1 12-31,-11 5-7,-2 6-2,-3 2-1,1-3-1,7-3-1,2-9-4,8-8-4,-2-17-28,14-15-4,3-15-3,8-18 3</inkml:trace>
  <inkml:trace contextRef="#ctx0" brushRef="#br0" timeOffset="942">1544 1996 53,'68'-39'41,"-4"9"-2,-7-6-12,-8-2-45,1 3-20,-7-2-3,-8-1 0</inkml:trace>
  <inkml:trace contextRef="#ctx0" brushRef="#br0" timeOffset="1182">2112 1016 69,'0'0'42,"-14"-4"0,2 22 0,9 17-33,-9 14-6,3 17-3,0 15 1,3 8-2,3 6 2,3 1-1,3-10 0,1-10 1,2-17-1,-1-16 2,5-23 0,2-18-1,3-15 0,8-15 0,8-10 1,8-6-2,11-1 0,8 1 0,6 11 0,1 13-1,-2 10 1,-2 15-1,-11 17 0,-14 13 1,-15 11-1,-16 5 1,-18 6 0,-12 0 0,-16-3 0,-9-5 1,-5-10-1,-3-13-1,2-15 0,2-13-1,10-12-2,6-22-2,20-4-7,4-22-7,26 7-3,5-17 1,24 13 2,3-6 5,17 15 8,2 19 7,3 9 9,3 28 8,-17 4 4,4 28 1,-21-2 0,0 24-6,-18-6-7,-1 3-3,-10-8-5,-6-7-4,1-6-8,-7-16-31,6-20 0,1-18 0,3-15 0</inkml:trace>
  <inkml:trace contextRef="#ctx0" brushRef="#br0" timeOffset="1861">3135 1340 66,'9'14'40,"-10"11"-5,-18-3-11,-4 19-11,-13-1-7,-2 9-3,0 0-1,6 0 0,10-6-1,14-7 1,15-12 0,16-10 1,12-17 0,13-7 0,3-13 0,1-5 0,-3-6 0,-6-2-1,-7 0 0,-9 3 0,-9 6-1,-8 5-1,-4 13 0,-6 9-1,9 23 0,-1 10 0,5 21 0,4 13 0,5 18 0,1 13 0,1 7 1,-3-2-1,-7 0 1,-7-4 0,-11-15 1,-8-14-2,-11-16 1,-8-19-2,-6-21 1,-4-15 0,0-14-2,2-18-4,9-4-7,-1-19-28,15-10 0,8-10 0,13 1 1</inkml:trace>
  <inkml:trace contextRef="#ctx0" brushRef="#br0" timeOffset="2484">3611 1355 55,'0'0'41,"0"0"-1,-11-24 1,-5 0-29,3 4-8,-5-1-2,-3 5 0,-2 11-1,1 11 0,3 10 1,3 14-1,7 4 0,7 4-1,8 2 0,10-5 1,8-8-1,10-8 1,4-13 0,5-12 0,1-11 1,-3-7 0,-5-6 0,-6-4 0,-10-2 0,-8 1 0,-7 4 0,-6 7-2,-2 10 1,3 14-1,-3 16 0,8 19-1,10 20 0,6 21 0,6 17-1,3 14 1,1 9-1,-1 1 1,-6-4-1,-7-14 1,-12-13 1,-9-22-1,-11-20 1,-8-21 0,-6-26 0,-3-22 0,0-20 1,5-14 0,6-19 0,9-8-1,11-10 1,11-3 0,7 0 0,9 2 1,4 5 0,0 5 0,-4 10-1,-5 10 2,-9 11-2,-6 13 1,-9 18-2,-7 17 1,-7 16-2,1 15 0,1 12 0,4 9-1,7 6 1,7 0 0,7-6 1,9-5 0,7-10-1,4-10 2,2-14-1,1-10 1,-1-12 0,-1-7-1,-2-7 1,-3-8 0,-4-4 0,-3 2 0,-3 5 0,-2 3 0,-4 8-1,0 9 0,1 13-1,0 11 0,0 12 0,-2 8-1,0 5 1,-1 6 0,-1-1 0,-3-1 0,-3-7 1,-1-4 0,1-8 0,3-9 0,-4-9 1,17-17-1,1-7 0,5-9 1,5-10-1,3-11 1,1-15 0,-1-12-1,-3-11 1,-9-8-1,-8-9 1,-11-1 1,-10 3-1,-6 8 0,-5 17 0,-2 17 0,1 26 0,2 24 0,8 28-1,8 26 1,11 22-2,7 21 1,8 14-1,5 9 0,5 1-1,4-7-1,-1-9 0,-6-17-1,-2-15 0,-12-25-1,-8-20 1,-7-13 0,-23-27 0,-8-6 3,-15-11 1,-3-4 1,-5-1 1,5 5 1,7 1 1,12 5-1,19 5 1,21 5-1,24 5-1,16 4-1,11-3-2,8-2-1,8 5-4,-2-8-20,3 5-18,-5 0 2,-6 5-2,-6 1 1</inkml:trace>
  <inkml:trace contextRef="#ctx0" brushRef="#br0" timeOffset="3750">4969 1407 74,'0'0'43,"0"0"0,10-17-5,-8-13-28,7-1-3,0-8-3,1-9 0,-1-6-1,0 1 0,-1 2-1,1 6 0,-2 7-2,-3 6 0,2 13-1,-6 19 0,10 8-1,-3 18 1,4 8-1,4 4 0,4 1 0,2 1 1,4-5 0,0-10 0,1-9 2,-3-15-1,-1-10 0,-2-11 1,-7-13-1,-3-11 1,-4-7-2,-4-3 0,-1 2 0,-2 6-1,-1 9 0,-1 10 0,3 27 0,0 0 1,18 37 0,-3 4 0,5 4 0,6 4 1,8-3 0,8-3 1,1-15 0,3-7 0,-2-11 1,-3-9 0,-7-8 1,-7-7 0,-15-8-1,-13-9 1,-15-8-1,-10-3-1,-7-4 0,-2 0-1,-1 3-1,2 3-2,9 6 0,6 4-3,19 13-4,4-5-8,19 12-25,3 0 1,9 4-1,5-2 2</inkml:trace>
  <inkml:trace contextRef="#ctx0" brushRef="#br0" timeOffset="4285">5812 738 38,'-6'24'37,"-11"6"2,-6 5-1,-6-3-16,8 10-15,0-2-4,7 0-1,8-7 0,15-4 1,10-13-1,12-10 1,9-12-1,6-12 1,1-17 0,-1-7 0,-4-15 0,-6-7-1,-11-10 1,-9-8 0,-12-12 0,-10-5 0,-12-3 1,-5 3-2,-6 8 0,-1 13 1,0 12-2,1 21 0,3 32-1,5 29 1,7 33-1,9 25 0,9 21-2,9 14 1,15 9 0,11 1 0,15-11 0,11-13 0,9-23 0,6-25 0,1-25 1,-4-23 0,-9-21 0,-12-19-1,-15-15 2,-17-7 0,-16 1 0,-15 4 0,-15 9 0,-8 17-1,-3 18 1,1 21-1,4 21 0,7 14 0,12 11-2,10 7 1,13 3-2,4-4-4,13-2-36,-10-11-2,-4-7 1,-11-15-1</inkml:trace>
  <inkml:trace contextRef="#ctx0" brushRef="#br0" timeOffset="5215">1402 1773 46,'0'0'41,"-14"5"-1,14-5-1,0 0-18,0 0-17,0 0-3,0 0 0,0 0-1,9 15 0,-9-15 0,0 0 0,10 6 1,-10-15 0,0 9 0,-3-25-1,0 7 1,2-11-1,-3-4 1,3-12-1,-4-5 1,2-2-1,1-5 1,-3-1 0,0 1 1,-1 8 1,1 5-1,-1 11 1,2 12-1,4 21 1,0 0-2,11 43 1,2 8-1,5 18-1,3 19 0,5 14 0,2 11 1,2 5-1,1-3 1,-3-9-1,-2-12 1,-4-15-1,-1-18-1,-5-16 1,-4-15-2,-2-19-1,1-12-2,-9-20-5,3-5-9,-12-22-12,4-2-5,-13-15 3,1 4 6,-17-14 12,-4 9 9,-9 10 9,-7 3 12,7 21 12,-5 3 7,13 15-2,4-2-5,33 16-9,0 0-6,22 1-5,18-7-2,14 0-1,6-7-2,8 0-2,4 0-16,-6-10-28,-7-4 0,-8-2-1,-9-2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2-01T22:33:02.366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99 1573 21,'11'4'37,"-11"-4"1,0 0-5,7 17-14,-7-17-7,9 20-4,1-1-2,8 10-2,1 7-2,7 6 0,1 6-1,3 4 0,0 0 0,-1 0 0,-6-5-1,-4-5-3,1-4-2,-13-13-17,-2-5-16,-3-9-2,-2-11 1</inkml:trace>
  <inkml:trace contextRef="#ctx0" brushRef="#br0" timeOffset="249">-1 1945 35,'-16'0'40,"16"0"2,0 0-2,29-16-13,6 4-20,6-4-4,6-1-1,6-3-3,0-4-3,6 5-15,-4-10-21,-2 3 0,-8-2-1,-1-3 1</inkml:trace>
  <inkml:trace contextRef="#ctx0" brushRef="#br0" timeOffset="475">801 1968 10,'21'48'32,"5"-8"1,-7-11 2,-10-18-18,3-6-6,-15-17-4,0-5-2,-12-16 0,-2-6 1,-9-15-1,0-4 0,-3-10-2,3-5 1,3 2-1,6 2 0,6 6-1,7 4-1,7 7-1,8 9-1,9 13-3,2 3-4,11 13-22,-1 5-8,2 3-1,1 5 0</inkml:trace>
  <inkml:trace contextRef="#ctx0" brushRef="#br0" timeOffset="762">1059 1647 28,'4'36'38,"2"-11"1,6-13-1,6-8-18,-4-20-9,7-5-4,-4-15-2,2-3-2,-2-6-1,-5-5-1,-6 0-1,-6 6 0,-6 8 0,-5 11 1,-5 17-2,-5 14 2,-3 17-1,2 18-1,4 12 1,3 10 0,6 4 0,6 5 0,7-4 0,6-9-2,7-6 0,-3-17-3,10-8-7,-5-14-29,3-19 3,0-13-2,0-15 1</inkml:trace>
  <inkml:trace contextRef="#ctx0" brushRef="#br0" timeOffset="1108">1484 1273 39,'-9'17'36,"-3"-2"0,-8 5-1,-6 7-25,5 14-8,-1 8 0,4 8-2,6 4 1,8-2 0,8-1-1,7-7 0,10-9-2,3-16-7,10-11-21,1-9-5,0-15-2,5-6 1</inkml:trace>
  <inkml:trace contextRef="#ctx0" brushRef="#br0" timeOffset="1315">1703 1451 53,'-13'31'37,"6"14"-2,8 8-13,1-5-13,12 4-4,4-9-2,10-9-1,5-12 2,7-9 0,-1-13-1,0-8 1,-5-14-1,-2-6 0,-8-12-1,-9-9-2,-8-7-2,-12-8-2,-1 6-3,-8-7-5,5 23-4,-7-1 0,12 25-2,-3 9 2,16 25 3,1 11 3,11 19 8,5 9 6,3-4 7,6 6 2,-8-13 1,4 3 1,-13-19 2,6 0-2,-24-28-3,19 3-4,-23-22-1,-1-8 0,-6-13-2,2-11-1,-5-7-2,1-8-1,2 1 0,4 1-1,6 9 0,4 10 0,7 10-1,2 15 1,6 12-1,0 20 1,3 9-1,-3 7 1,1 5-1,-4 2 1,-3 1 0,-1 0-1,-5-4 2,0-7-1,-5-8 0,-1-1 1,-2-5-1,2-11 1,-8 15-1,8-15 0,-12 11 0,12-11 0,-12 14 0,12-14 0,-11 13 0,11-13 0,-8 14 0,8-14 0,0 0 0,-6 11 0,6-11 0,0 0 0,0 0 0,0 0 0,0 0 0,0 0 0,14 5 0,-14-5 0,19 0 0,-5 1 0,2 0 0,0 0 0,4 2 0,2-4 0,1 8-1,0-6 1,2 1 0,-1 0 0,-1-2-1,-2 2 0,-2-2-1,-5-3-4,3 5-16,-6-8-19,-11 6 0,13-19-1,-9 7 1</inkml:trace>
  <inkml:trace contextRef="#ctx0" brushRef="#br0" timeOffset="2213">2668 1109 57,'-5'-13'40,"-10"0"-1,-10 4-1,0 4-30,-15 3-8,0 8 0,1 6-1,9 11 1,13 6 0,15 3 0,16 5 1,14-1-1,11 3 1,7 2 0,3 0 0,-3-5-1,-5-1 1,-10 0-1,-14-7 2,-10 2-2,-11-8 1,-6-3 0,-5-6 0,-4-5 0,1-4-1,2-6 0,6-1 0,7-6 0,9-2-1,6-6 1,8-6 1,8-2-1,4-11 1,6-1 0,-2-10 0,-2-6 0,-5-2 0,-6-2 0,-10 1 0,-11 1-1,-11 5 1,-7 7 0,-5 13-1,-5 12 0,-2 14 0,2 14 1,4 15-1,8 19 0,9 8 0,7 8 1,10 6-1,7-1 1,7-4 0,4-5-1,3-10 0,1-13 0,-1-16-2,-2-17-5,2-7-9,-11-23-21,5-16-4,-5-17-1,0-18 1</inkml:trace>
  <inkml:trace contextRef="#ctx0" brushRef="#br0" timeOffset="2762">3115 71 48,'-11'-50'41,"2"27"-1,9 23 1,-13 28-22,19 22-12,0 15-3,3 16-1,3 14-1,2 15 0,-1 1-1,4 2 0,-2-2-1,-2-13-2,2 1-5,-10-16-33,5-13-1,-3-14-1,1-14 0</inkml:trace>
  <inkml:trace contextRef="#ctx0" brushRef="#br0" timeOffset="2962">3298 1389 33,'7'17'35,"-3"-7"-2,4 1-24,-4-2-27,-4-9-14,-13-1-3</inkml:trace>
  <inkml:trace contextRef="#ctx0" brushRef="#br0" timeOffset="3176">1000 2531 58,'-14'8'43,"35"-15"-1,38-17 0,39-17-23,37-15-15,38-9-5,39-13 2,33-3-2,23-7 3,16 5-1,9-2 0,1 4-3,-2 3-40,-30 2 0,-49-14-2,-213 90 44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1-02-01T22:50:56.422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0 0,'0'0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2-01T21:33:07.005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235 34 81,'-12'0'43,"12"0"-1,-9 21-9,10-6-25,6 11-6,1 5-1,-1 4-3,3 3 1,-3 3-4,1 4-5,-8-9-18,0 0-13,-4-11-3,-4-3 3</inkml:trace>
  <inkml:trace contextRef="#ctx0" brushRef="#br0" timeOffset="184">8 377 39,'-13'-11'40,"11"0"2,10-1-2,18 0-17,4-11-16,12-1-2,6-7-1,7-1-1,1-5 0,0 1-1,-2-4 0,-1 3 0,-12 9-1,-4 2-2,-10 12 1,-4 10 0,-12 12-1,-6 14 1,-9 7 0,-7 16-1,-3 2 1,-3 3-1,3-1 0,-4-6-1,7-5 1,3-12-1,8-7 1,0-19-1,15 4 1,-3-8 1,2-3 0,0 3 1,-2 1 0,-1 8 0,-1 5 0,-2 5 0,-1 6-1,0 2 2,1 1-4,0-5 1,5 0-7,-13-19-17,22 8-18,-8-16 1,3-10 0</inkml:trace>
  <inkml:trace contextRef="#ctx0" brushRef="#br0" timeOffset="611">830 362 75,'5'37'42,"0"-7"-2,2 6-11,-6-14-25,2-8-3,3-3-7,-6-11-9,0 0-16,11-10-11,-5-8 1,2-6 0</inkml:trace>
  <inkml:trace contextRef="#ctx0" brushRef="#br0" timeOffset="764">911 55 82,'-13'-10'44,"4"8"-2,-5-4-12,14 6-22,-10 7-7,10-7-4,14-8-2,3 1-1,17 1-2,3-2 1,12 3 1,3-1 0,2 4 3,-3 3 4,-10 7 2,-10 7 4,-17 0 0,-10 9 0,-14-2-1,-2 10 0,-4 0-2,5 2-2,8-3-2,9-1-1,13-1 0,8-2 0,3-1 1,0-6-1,-5 2 2,-7-4 0,-14 1 0,-10-5 0,-12-3 0,-7-3-1,-2-4-2,-2-6-1,6-5-4,-1-11-13,16-3-23,9-2 1,9-7-1,8-5 3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2-01T22:32:31.436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1 1748 76,'-10'45'44,"19"-9"1,18-19-1,30-16-39,20-5-4,26-10 1,31-16-1,31-14-2,32-14 2,30-13-2,35-16 2,26-13 0,28-11 0,24-6 0,17-2 0,12-1 2,3-3-2,-3 7 1,-11 1-2,-15 11 1,-23 9 0,-21 8-1,-32 10 1,-28 8 0,-29 11 0,-32 11-1,-34 12 0,-30 8-2,-32 12-4,-38 9-38,-29 10-1,-26 9 0,-35 0-1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b="0">
                <a:latin typeface="Times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latin typeface="Times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b="0">
                <a:latin typeface="Times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latin typeface="Times" pitchFamily="1" charset="0"/>
              </a:defRPr>
            </a:lvl1pPr>
          </a:lstStyle>
          <a:p>
            <a:pPr>
              <a:defRPr/>
            </a:pPr>
            <a:fld id="{C322572D-B8E9-4A3E-90AA-C6838D1170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4725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fld id="{379791AB-51C1-4557-B760-42C2F8A27A5F}" type="slidenum">
              <a:rPr lang="en-US" altLang="en-US" sz="1200" b="0" smtClean="0">
                <a:solidFill>
                  <a:srgbClr val="000000"/>
                </a:solidFill>
                <a:latin typeface="Times" pitchFamily="-112" charset="0"/>
              </a:rPr>
              <a:pPr/>
              <a:t>1</a:t>
            </a:fld>
            <a:endParaRPr lang="en-US" altLang="en-US" sz="1200" b="0" smtClean="0">
              <a:solidFill>
                <a:srgbClr val="000000"/>
              </a:solidFill>
              <a:latin typeface="Times" pitchFamily="-112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" pitchFamily="-112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 smtClean="0">
                <a:latin typeface="Times" pitchFamily="-112" charset="0"/>
              </a:rPr>
              <a:t>I don’t know if this really works...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 dirty="0" smtClean="0">
                <a:latin typeface="Times" pitchFamily="-112" charset="0"/>
              </a:rPr>
              <a:t>I don’t know if this really works...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 smtClean="0">
                <a:latin typeface="Times" pitchFamily="-112" charset="0"/>
              </a:rPr>
              <a:t>I don’t know if this really works...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 smtClean="0">
                <a:latin typeface="Times" pitchFamily="-112" charset="0"/>
              </a:rPr>
              <a:t>I don’t know if this really works...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 smtClean="0">
                <a:latin typeface="Times" pitchFamily="-112" charset="0"/>
              </a:rPr>
              <a:t>I don’t know if this really works...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itchFamily="-112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 smtClean="0">
                <a:latin typeface="Times" pitchFamily="-112" charset="0"/>
              </a:rPr>
              <a:t>I don’t know if this really works...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 smtClean="0">
                <a:latin typeface="Times" pitchFamily="-112" charset="0"/>
              </a:rPr>
              <a:t>I don’t know if this really works...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 smtClean="0">
                <a:latin typeface="Times" pitchFamily="-112" charset="0"/>
              </a:rPr>
              <a:t>I don’t know if this really works...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5715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 smtClean="0">
                <a:latin typeface="Times" pitchFamily="-112" charset="0"/>
              </a:rPr>
              <a:t>I don’t know if this really works...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fld id="{BBC100AF-DA56-4B9A-83CB-68950C8C0BBB}" type="slidenum">
              <a:rPr lang="en-US" altLang="en-US" sz="1200" b="0" smtClean="0">
                <a:solidFill>
                  <a:srgbClr val="000000"/>
                </a:solidFill>
                <a:latin typeface="Times" pitchFamily="-112" charset="0"/>
              </a:rPr>
              <a:pPr/>
              <a:t>7</a:t>
            </a:fld>
            <a:endParaRPr lang="en-US" altLang="en-US" sz="1200" b="0" smtClean="0">
              <a:solidFill>
                <a:srgbClr val="000000"/>
              </a:solidFill>
              <a:latin typeface="Times" pitchFamily="-112" charset="0"/>
            </a:endParaRPr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" pitchFamily="-112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4211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 smtClean="0">
                <a:latin typeface="Times" pitchFamily="-112" charset="0"/>
              </a:rPr>
              <a:t>I don’t know if this really works...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5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 smtClean="0">
                <a:latin typeface="Times" pitchFamily="-112" charset="0"/>
              </a:rPr>
              <a:t>I don’t know if this really works...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6259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 smtClean="0">
                <a:latin typeface="Times" pitchFamily="-112" charset="0"/>
              </a:rPr>
              <a:t>I don’t know if this really works...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7283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 smtClean="0">
                <a:latin typeface="Times" pitchFamily="-112" charset="0"/>
              </a:rPr>
              <a:t>I don’t know if this really works...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8307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 smtClean="0">
                <a:latin typeface="Times" pitchFamily="-112" charset="0"/>
              </a:rPr>
              <a:t>I don’t know if this really works...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 smtClean="0">
                <a:latin typeface="Times" pitchFamily="-112" charset="0"/>
              </a:rPr>
              <a:t>I don’t know if this really works...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 smtClean="0">
                <a:latin typeface="Times" pitchFamily="-112" charset="0"/>
              </a:rPr>
              <a:t>I don’t know if this really works...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 smtClean="0">
                <a:latin typeface="Times" pitchFamily="-112" charset="0"/>
              </a:rPr>
              <a:t>I don’t know if this really works...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9811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 smtClean="0">
                <a:latin typeface="Times" pitchFamily="-112" charset="0"/>
              </a:rPr>
              <a:t>I don’t know if this really works...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 smtClean="0">
                <a:latin typeface="Times" pitchFamily="-112" charset="0"/>
              </a:rPr>
              <a:t>I don’t know if this really works...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fld id="{036E155F-69BC-4752-93C0-A40B2D79D89A}" type="slidenum">
              <a:rPr lang="en-US" altLang="en-US" sz="1200" b="0" smtClean="0">
                <a:solidFill>
                  <a:srgbClr val="000000"/>
                </a:solidFill>
                <a:latin typeface="Times" pitchFamily="-112" charset="0"/>
              </a:rPr>
              <a:pPr/>
              <a:t>8</a:t>
            </a:fld>
            <a:endParaRPr lang="en-US" altLang="en-US" sz="1200" b="0" smtClean="0">
              <a:solidFill>
                <a:srgbClr val="000000"/>
              </a:solidFill>
              <a:latin typeface="Times" pitchFamily="-112" charset="0"/>
            </a:endParaRPr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" pitchFamily="-112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 smtClean="0">
                <a:latin typeface="Times" pitchFamily="-112" charset="0"/>
              </a:rPr>
              <a:t>I don’t know if this really works...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 smtClean="0">
                <a:latin typeface="Times" pitchFamily="-112" charset="0"/>
              </a:rPr>
              <a:t>I don’t know if this really works...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 smtClean="0">
                <a:latin typeface="Times" pitchFamily="-112" charset="0"/>
              </a:rPr>
              <a:t>I don’t know if this really works...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 smtClean="0">
                <a:latin typeface="Times" pitchFamily="-112" charset="0"/>
              </a:rPr>
              <a:t>I don’t know if this really works...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 smtClean="0">
                <a:latin typeface="Times" pitchFamily="-112" charset="0"/>
              </a:rPr>
              <a:t>I don’t know if this really works...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 smtClean="0">
                <a:latin typeface="Times" pitchFamily="-112" charset="0"/>
              </a:rPr>
              <a:t>I don’t know if this really works...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fld id="{6C101D32-516D-4CFF-9A64-6B8701DAD893}" type="slidenum">
              <a:rPr lang="en-US" altLang="en-US" sz="1200" b="0" smtClean="0">
                <a:solidFill>
                  <a:srgbClr val="000000"/>
                </a:solidFill>
                <a:latin typeface="Times" pitchFamily="-112" charset="0"/>
              </a:rPr>
              <a:pPr/>
              <a:t>46</a:t>
            </a:fld>
            <a:endParaRPr lang="en-US" altLang="en-US" sz="1200" b="0" smtClean="0">
              <a:solidFill>
                <a:srgbClr val="000000"/>
              </a:solidFill>
              <a:latin typeface="Times" pitchFamily="-112" charset="0"/>
            </a:endParaRPr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" pitchFamily="-112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fld id="{BBC100AF-DA56-4B9A-83CB-68950C8C0BBB}" type="slidenum">
              <a:rPr lang="en-US" altLang="en-US" sz="1200" b="0" smtClean="0">
                <a:solidFill>
                  <a:srgbClr val="000000"/>
                </a:solidFill>
                <a:latin typeface="Times" pitchFamily="-112" charset="0"/>
              </a:rPr>
              <a:pPr/>
              <a:t>47</a:t>
            </a:fld>
            <a:endParaRPr lang="en-US" altLang="en-US" sz="1200" b="0" smtClean="0">
              <a:solidFill>
                <a:srgbClr val="000000"/>
              </a:solidFill>
              <a:latin typeface="Times" pitchFamily="-112" charset="0"/>
            </a:endParaRPr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" pitchFamily="-112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fld id="{036E155F-69BC-4752-93C0-A40B2D79D89A}" type="slidenum">
              <a:rPr lang="en-US" altLang="en-US" sz="1200" b="0" smtClean="0">
                <a:solidFill>
                  <a:srgbClr val="000000"/>
                </a:solidFill>
                <a:latin typeface="Times" pitchFamily="-112" charset="0"/>
              </a:rPr>
              <a:pPr/>
              <a:t>48</a:t>
            </a:fld>
            <a:endParaRPr lang="en-US" altLang="en-US" sz="1200" b="0" smtClean="0">
              <a:solidFill>
                <a:srgbClr val="000000"/>
              </a:solidFill>
              <a:latin typeface="Times" pitchFamily="-112" charset="0"/>
            </a:endParaRPr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" pitchFamily="-112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itchFamily="-112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4211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 smtClean="0">
                <a:latin typeface="Times" pitchFamily="-112" charset="0"/>
              </a:rPr>
              <a:t>I don’t know if this really works...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itchFamily="-112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3123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 smtClean="0">
                <a:latin typeface="Times" pitchFamily="-112" charset="0"/>
              </a:rPr>
              <a:t>I don’t know if this really works...</a:t>
            </a: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 smtClean="0">
                <a:latin typeface="Times" pitchFamily="-112" charset="0"/>
              </a:rPr>
              <a:t>I don’t know if this really works...</a:t>
            </a: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 smtClean="0">
                <a:latin typeface="Times" pitchFamily="-112" charset="0"/>
              </a:rPr>
              <a:t>I don’t know if this really works...</a:t>
            </a: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6195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 smtClean="0">
                <a:latin typeface="Times" pitchFamily="-112" charset="0"/>
              </a:rPr>
              <a:t>I don’t know if this really works...</a:t>
            </a: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 smtClean="0">
                <a:latin typeface="Times" pitchFamily="-112" charset="0"/>
              </a:rPr>
              <a:t>I don’t know if this really works...</a:t>
            </a: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 smtClean="0">
                <a:latin typeface="Times" pitchFamily="-112" charset="0"/>
              </a:rPr>
              <a:t>I don’t know if this really works...</a:t>
            </a: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 smtClean="0">
                <a:latin typeface="Times" pitchFamily="-112" charset="0"/>
              </a:rPr>
              <a:t>I don’t know if this really works...</a:t>
            </a: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 smtClean="0">
                <a:latin typeface="Times" pitchFamily="-112" charset="0"/>
              </a:rPr>
              <a:t>I don’t know if this really works...</a:t>
            </a: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 smtClean="0">
                <a:latin typeface="Times" pitchFamily="-112" charset="0"/>
              </a:rPr>
              <a:t>I don’t know if this really works...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9331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 smtClean="0">
                <a:latin typeface="Times" pitchFamily="-112" charset="0"/>
              </a:rPr>
              <a:t>I don’t know if this really works...</a:t>
            </a: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 smtClean="0">
                <a:latin typeface="Times" pitchFamily="-112" charset="0"/>
              </a:rPr>
              <a:t>I don’t know if this really works...</a:t>
            </a: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 smtClean="0">
                <a:latin typeface="Times" pitchFamily="-112" charset="0"/>
              </a:rPr>
              <a:t>I don’t know if this really works...</a:t>
            </a: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 smtClean="0">
                <a:latin typeface="Times" pitchFamily="-112" charset="0"/>
              </a:rPr>
              <a:t>I don’t know if this really works...</a:t>
            </a: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 smtClean="0">
                <a:latin typeface="Times" pitchFamily="-112" charset="0"/>
              </a:rPr>
              <a:t>I don’t know if this really works...</a:t>
            </a: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 smtClean="0">
                <a:latin typeface="Times" pitchFamily="-112" charset="0"/>
              </a:rPr>
              <a:t>I don’t know if this really works...</a:t>
            </a: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 smtClean="0">
                <a:latin typeface="Times" pitchFamily="-112" charset="0"/>
              </a:rPr>
              <a:t>I don’t know if this really works...</a:t>
            </a: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 smtClean="0">
                <a:latin typeface="Times" pitchFamily="-112" charset="0"/>
              </a:rPr>
              <a:t>I don’t know if this really works...</a:t>
            </a: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" pitchFamily="-112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0531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 smtClean="0">
                <a:latin typeface="Times" pitchFamily="-112" charset="0"/>
              </a:rPr>
              <a:t>I don’t know if this really works...</a:t>
            </a: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itchFamily="-112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itchFamily="-112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883" indent="-285724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2898" indent="-22858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057" indent="-22858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217" indent="-22858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376" indent="-22858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535" indent="-22858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8695" indent="-22858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5854" indent="-22858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fld id="{48B88ADC-7C9B-46AB-8DE1-3D914DC950E3}" type="slidenum">
              <a:rPr lang="en-US" altLang="en-US" sz="1200" b="0">
                <a:solidFill>
                  <a:srgbClr val="000000"/>
                </a:solidFill>
                <a:latin typeface="Times" pitchFamily="-112" charset="0"/>
              </a:rPr>
              <a:pPr/>
              <a:t>17</a:t>
            </a:fld>
            <a:endParaRPr lang="en-US" altLang="en-US" sz="1200" b="0">
              <a:solidFill>
                <a:srgbClr val="000000"/>
              </a:solidFill>
              <a:latin typeface="Times" pitchFamily="-112" charset="0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" pitchFamily="-112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883" indent="-285724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2898" indent="-22858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057" indent="-22858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217" indent="-22858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376" indent="-22858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535" indent="-22858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8695" indent="-22858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5854" indent="-22858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fld id="{48B88ADC-7C9B-46AB-8DE1-3D914DC950E3}" type="slidenum">
              <a:rPr lang="en-US" altLang="en-US" sz="1200" b="0">
                <a:solidFill>
                  <a:srgbClr val="000000"/>
                </a:solidFill>
                <a:latin typeface="Times" pitchFamily="-112" charset="0"/>
              </a:rPr>
              <a:pPr/>
              <a:t>18</a:t>
            </a:fld>
            <a:endParaRPr lang="en-US" altLang="en-US" sz="1200" b="0">
              <a:solidFill>
                <a:srgbClr val="000000"/>
              </a:solidFill>
              <a:latin typeface="Times" pitchFamily="-112" charset="0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" pitchFamily="-112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883" indent="-285724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2898" indent="-22858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057" indent="-22858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217" indent="-22858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376" indent="-22858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535" indent="-22858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8695" indent="-22858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5854" indent="-22858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fld id="{48B88ADC-7C9B-46AB-8DE1-3D914DC950E3}" type="slidenum">
              <a:rPr lang="en-US" altLang="en-US" sz="1200" b="0">
                <a:solidFill>
                  <a:srgbClr val="000000"/>
                </a:solidFill>
                <a:latin typeface="Times" pitchFamily="-112" charset="0"/>
              </a:rPr>
              <a:pPr/>
              <a:t>19</a:t>
            </a:fld>
            <a:endParaRPr lang="en-US" altLang="en-US" sz="1200" b="0">
              <a:solidFill>
                <a:srgbClr val="000000"/>
              </a:solidFill>
              <a:latin typeface="Times" pitchFamily="-112" charset="0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" pitchFamily="-112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690334-15FC-4D7E-82D3-3D8C06CFB2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35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F471C4-80B8-4E47-BD6B-206400E2A0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410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CA3351-61BE-44D5-896B-1199082C1C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0996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0030E0-B71B-4162-9EFD-88DB3425F4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7374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E2CFAA-DDA5-453B-B4CE-A3AC12F82B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6428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A01E4-FAF4-45C7-8B88-ACA2EB695D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8139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6D8F92-F4D7-4F17-BCEF-8E024259EE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7268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17C2E-43F6-45F6-A656-58F9121E61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514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60794-E829-4783-A8FA-C3BD867B34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809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86A1AE-9DBE-49E5-BEA8-1707E1A1F1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7890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07A1D-DCA7-4800-AD2B-063AECB0C2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36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FE626A-F530-4536-AEA8-407851C90F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2110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B8512-BB6F-4E4E-9367-5689297070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3057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89C78-BC7E-4A38-8586-71BA74E625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3071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D6BCC9-9520-4627-90D3-EAA8DC6CB9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9806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fld id="{8BDDED82-1CE7-4E44-B49A-6ACD6162AE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6915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fld id="{882207A2-2E18-424E-8F1C-2564BAE630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6582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fld id="{85FF6124-FB66-40E1-A663-C3E3460ACD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3835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fld id="{A9F831E5-4919-40A0-BC7F-11DACE27BC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7197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fld id="{A9D5F810-B8B2-42E5-A108-54244513D4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7958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fld id="{8BF1B9D9-C3A4-4786-8733-00D22C3292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2570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fld id="{C7CDB1A8-CA4D-43D8-8A27-C793779D0A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603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D94B6D-7104-4814-8878-336A642CB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8204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fld id="{E994B26C-3EA5-4F8A-942C-F1954DE75C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9308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fld id="{F1BE6731-4B8C-4CFA-8636-35E59B37B9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5072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fld id="{1B295107-F869-4621-9272-0845F2BC9A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5714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fld id="{E621D698-1B39-4E37-8A4E-84B813182A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2856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fld id="{085B419B-F90C-407E-A00A-81682EA1EE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91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fld id="{7CA81886-D0F4-49CE-96CC-BF18C0D1D6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0663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fld id="{3BDE93C4-D885-41E6-88FB-FB650471B5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7774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fld id="{8B81BC2C-7F3A-4A76-B775-5516B62ED2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0604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fld id="{1C659CF7-E999-4161-A747-F1532775D4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5059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fld id="{2F50BAD5-ABCA-4908-A6BB-4486018D64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671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F09406-927F-41CA-B0E6-400D1F1A70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994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fld id="{A8EFA323-BA8D-416C-A75A-C72645CC90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4304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fld id="{6E789806-2318-43DF-9751-668AA8692E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1104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fld id="{EAB508F2-F61C-42AF-B2F9-ED725A74A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1341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fld id="{D9483443-7A96-4671-B05E-050B5B05AF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49061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fld id="{D76C1E23-F69C-41FF-81E4-06A9744BEB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716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8BC8AE-84F3-40D6-962C-E086683D05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414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E801CF-6B90-46FA-8C39-E7FC499B61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1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821F89-DDED-46CC-BD50-80892CC717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491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9F4B00-9F28-454C-BAA7-BF593ECE72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73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915DD3-CAC9-4B25-9B28-7D1A39FF2A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700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0">
                <a:latin typeface="+mn-lt"/>
              </a:defRPr>
            </a:lvl1pPr>
          </a:lstStyle>
          <a:p>
            <a:pPr>
              <a:defRPr/>
            </a:pPr>
            <a:fld id="{11D7D800-9B95-405A-BA6C-B1FD55B5CF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6" r:id="rId1"/>
    <p:sldLayoutId id="2147484247" r:id="rId2"/>
    <p:sldLayoutId id="2147484248" r:id="rId3"/>
    <p:sldLayoutId id="2147484249" r:id="rId4"/>
    <p:sldLayoutId id="2147484250" r:id="rId5"/>
    <p:sldLayoutId id="2147484251" r:id="rId6"/>
    <p:sldLayoutId id="2147484252" r:id="rId7"/>
    <p:sldLayoutId id="2147484253" r:id="rId8"/>
    <p:sldLayoutId id="2147484254" r:id="rId9"/>
    <p:sldLayoutId id="2147484255" r:id="rId10"/>
    <p:sldLayoutId id="214748425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 b="0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b="0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0">
                <a:solidFill>
                  <a:srgbClr val="000000"/>
                </a:solidFill>
                <a:latin typeface="Times" pitchFamily="-112" charset="0"/>
                <a:ea typeface="ＭＳ Ｐゴシック" pitchFamily="-112" charset="-128"/>
              </a:defRPr>
            </a:lvl1pPr>
          </a:lstStyle>
          <a:p>
            <a:pPr>
              <a:defRPr/>
            </a:pPr>
            <a:fld id="{0755655E-94EB-4162-AFBE-E2C4911847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7" r:id="rId1"/>
    <p:sldLayoutId id="2147484258" r:id="rId2"/>
    <p:sldLayoutId id="2147484259" r:id="rId3"/>
    <p:sldLayoutId id="2147484260" r:id="rId4"/>
    <p:sldLayoutId id="2147484261" r:id="rId5"/>
    <p:sldLayoutId id="2147484262" r:id="rId6"/>
    <p:sldLayoutId id="2147484263" r:id="rId7"/>
    <p:sldLayoutId id="2147484264" r:id="rId8"/>
    <p:sldLayoutId id="2147484265" r:id="rId9"/>
    <p:sldLayoutId id="2147484266" r:id="rId10"/>
    <p:sldLayoutId id="21474842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  <a:ea typeface="ＭＳ Ｐゴシック" pitchFamily="-112" charset="-128"/>
          <a:cs typeface="ＭＳ Ｐゴシック" pitchFamily="-112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1400" b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defRPr sz="1400" b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400" b="0">
                <a:solidFill>
                  <a:srgbClr val="000000"/>
                </a:solidFill>
                <a:latin typeface="Times" pitchFamily="1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7688EF8B-CF69-440C-A3CD-BAC9D05126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8" r:id="rId1"/>
    <p:sldLayoutId id="2147484269" r:id="rId2"/>
    <p:sldLayoutId id="2147484270" r:id="rId3"/>
    <p:sldLayoutId id="2147484271" r:id="rId4"/>
    <p:sldLayoutId id="2147484272" r:id="rId5"/>
    <p:sldLayoutId id="2147484273" r:id="rId6"/>
    <p:sldLayoutId id="2147484274" r:id="rId7"/>
    <p:sldLayoutId id="2147484275" r:id="rId8"/>
    <p:sldLayoutId id="2147484276" r:id="rId9"/>
    <p:sldLayoutId id="2147484277" r:id="rId10"/>
    <p:sldLayoutId id="214748427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2" charset="-128"/>
          <a:cs typeface="ＭＳ Ｐゴシック" pitchFamily="-109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  <a:ea typeface="ＭＳ Ｐゴシック" pitchFamily="-112" charset="-128"/>
          <a:cs typeface="ＭＳ Ｐゴシック" pitchFamily="-109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  <a:ea typeface="ＭＳ Ｐゴシック" pitchFamily="-112" charset="-128"/>
          <a:cs typeface="ＭＳ Ｐゴシック" pitchFamily="-109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  <a:ea typeface="ＭＳ Ｐゴシック" pitchFamily="-112" charset="-128"/>
          <a:cs typeface="ＭＳ Ｐゴシック" pitchFamily="-109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  <a:ea typeface="ＭＳ Ｐゴシック" pitchFamily="-112" charset="-128"/>
          <a:cs typeface="ＭＳ Ｐゴシック" pitchFamily="-109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09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1400" b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defRPr sz="1400" b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400" b="0">
                <a:solidFill>
                  <a:srgbClr val="000000"/>
                </a:solidFill>
                <a:latin typeface="Times" pitchFamily="1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6EB4E0EA-D630-478C-A177-61126E4004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9" r:id="rId1"/>
    <p:sldLayoutId id="2147484280" r:id="rId2"/>
    <p:sldLayoutId id="2147484281" r:id="rId3"/>
    <p:sldLayoutId id="2147484282" r:id="rId4"/>
    <p:sldLayoutId id="2147484283" r:id="rId5"/>
    <p:sldLayoutId id="2147484284" r:id="rId6"/>
    <p:sldLayoutId id="2147484285" r:id="rId7"/>
    <p:sldLayoutId id="2147484286" r:id="rId8"/>
    <p:sldLayoutId id="2147484287" r:id="rId9"/>
    <p:sldLayoutId id="2147484288" r:id="rId10"/>
    <p:sldLayoutId id="21474842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2" charset="-128"/>
          <a:cs typeface="ＭＳ Ｐゴシック" pitchFamily="-109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  <a:ea typeface="ＭＳ Ｐゴシック" pitchFamily="-112" charset="-128"/>
          <a:cs typeface="ＭＳ Ｐゴシック" pitchFamily="-109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  <a:ea typeface="ＭＳ Ｐゴシック" pitchFamily="-112" charset="-128"/>
          <a:cs typeface="ＭＳ Ｐゴシック" pitchFamily="-109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  <a:ea typeface="ＭＳ Ｐゴシック" pitchFamily="-112" charset="-128"/>
          <a:cs typeface="ＭＳ Ｐゴシック" pitchFamily="-109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  <a:ea typeface="ＭＳ Ｐゴシック" pitchFamily="-112" charset="-128"/>
          <a:cs typeface="ＭＳ Ｐゴシック" pitchFamily="-109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09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3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4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1" Type="http://schemas.openxmlformats.org/officeDocument/2006/relationships/slideLayout" Target="../slideLayouts/slideLayout39.xml"/><Relationship Id="rId2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4" Type="http://schemas.openxmlformats.org/officeDocument/2006/relationships/image" Target="../media/image13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4" Type="http://schemas.openxmlformats.org/officeDocument/2006/relationships/image" Target="../media/image13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4" Type="http://schemas.openxmlformats.org/officeDocument/2006/relationships/image" Target="../media/image19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4" Type="http://schemas.openxmlformats.org/officeDocument/2006/relationships/image" Target="../media/image32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34.xml"/><Relationship Id="rId2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jpeg"/><Relationship Id="rId6" Type="http://schemas.openxmlformats.org/officeDocument/2006/relationships/image" Target="../media/image39.jpeg"/><Relationship Id="rId7" Type="http://schemas.openxmlformats.org/officeDocument/2006/relationships/image" Target="../media/image40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4" Type="http://schemas.openxmlformats.org/officeDocument/2006/relationships/tags" Target="../tags/tag5.xml"/><Relationship Id="rId5" Type="http://schemas.openxmlformats.org/officeDocument/2006/relationships/tags" Target="../tags/tag6.xml"/><Relationship Id="rId6" Type="http://schemas.openxmlformats.org/officeDocument/2006/relationships/slideLayout" Target="../slideLayouts/slideLayout29.xml"/><Relationship Id="rId7" Type="http://schemas.openxmlformats.org/officeDocument/2006/relationships/notesSlide" Target="../notesSlides/notesSlide33.xml"/><Relationship Id="rId8" Type="http://schemas.openxmlformats.org/officeDocument/2006/relationships/image" Target="../media/image41.jpeg"/><Relationship Id="rId1" Type="http://schemas.openxmlformats.org/officeDocument/2006/relationships/tags" Target="../tags/tag2.xml"/><Relationship Id="rId2" Type="http://schemas.openxmlformats.org/officeDocument/2006/relationships/tags" Target="../tags/tag3.xml"/></Relationships>
</file>

<file path=ppt/slides/_rels/slide44.xml.rels><?xml version="1.0" encoding="UTF-8" standalone="yes"?>
<Relationships xmlns="http://schemas.openxmlformats.org/package/2006/relationships"><Relationship Id="rId11" Type="http://schemas.openxmlformats.org/officeDocument/2006/relationships/tags" Target="../tags/tag17.xml"/><Relationship Id="rId12" Type="http://schemas.openxmlformats.org/officeDocument/2006/relationships/tags" Target="../tags/tag18.xml"/><Relationship Id="rId13" Type="http://schemas.openxmlformats.org/officeDocument/2006/relationships/tags" Target="../tags/tag19.xml"/><Relationship Id="rId14" Type="http://schemas.openxmlformats.org/officeDocument/2006/relationships/tags" Target="../tags/tag20.xml"/><Relationship Id="rId15" Type="http://schemas.openxmlformats.org/officeDocument/2006/relationships/slideLayout" Target="../slideLayouts/slideLayout29.xml"/><Relationship Id="rId16" Type="http://schemas.openxmlformats.org/officeDocument/2006/relationships/notesSlide" Target="../notesSlides/notesSlide34.xml"/><Relationship Id="rId17" Type="http://schemas.openxmlformats.org/officeDocument/2006/relationships/image" Target="../media/image41.jpeg"/><Relationship Id="rId18" Type="http://schemas.openxmlformats.org/officeDocument/2006/relationships/image" Target="../media/image42.jpeg"/><Relationship Id="rId1" Type="http://schemas.openxmlformats.org/officeDocument/2006/relationships/tags" Target="../tags/tag7.xml"/><Relationship Id="rId2" Type="http://schemas.openxmlformats.org/officeDocument/2006/relationships/tags" Target="../tags/tag8.xml"/><Relationship Id="rId3" Type="http://schemas.openxmlformats.org/officeDocument/2006/relationships/tags" Target="../tags/tag9.xml"/><Relationship Id="rId4" Type="http://schemas.openxmlformats.org/officeDocument/2006/relationships/tags" Target="../tags/tag10.xml"/><Relationship Id="rId5" Type="http://schemas.openxmlformats.org/officeDocument/2006/relationships/tags" Target="../tags/tag11.xml"/><Relationship Id="rId6" Type="http://schemas.openxmlformats.org/officeDocument/2006/relationships/tags" Target="../tags/tag12.xml"/><Relationship Id="rId7" Type="http://schemas.openxmlformats.org/officeDocument/2006/relationships/tags" Target="../tags/tag13.xml"/><Relationship Id="rId8" Type="http://schemas.openxmlformats.org/officeDocument/2006/relationships/tags" Target="../tags/tag14.xml"/><Relationship Id="rId9" Type="http://schemas.openxmlformats.org/officeDocument/2006/relationships/tags" Target="../tags/tag15.xml"/><Relationship Id="rId10" Type="http://schemas.openxmlformats.org/officeDocument/2006/relationships/tags" Target="../tags/tag1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4" Type="http://schemas.openxmlformats.org/officeDocument/2006/relationships/notesSlide" Target="../notesSlides/notesSlide35.xml"/><Relationship Id="rId1" Type="http://schemas.openxmlformats.org/officeDocument/2006/relationships/tags" Target="../tags/tag21.xml"/><Relationship Id="rId2" Type="http://schemas.openxmlformats.org/officeDocument/2006/relationships/tags" Target="../tags/tag2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4" Type="http://schemas.openxmlformats.org/officeDocument/2006/relationships/image" Target="../media/image145.emf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9" Type="http://schemas.openxmlformats.org/officeDocument/2006/relationships/image" Target="../media/image23.png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8.xml"/></Relationships>
</file>

<file path=ppt/slides/_rels/slide49.xml.rels><?xml version="1.0" encoding="UTF-8" standalone="yes"?>
<Relationships xmlns="http://schemas.openxmlformats.org/package/2006/relationships"><Relationship Id="rId9" Type="http://schemas.openxmlformats.org/officeDocument/2006/relationships/customXml" Target="../ink/ink9.xml"/><Relationship Id="rId20" Type="http://schemas.openxmlformats.org/officeDocument/2006/relationships/image" Target="../media/image161.emf"/><Relationship Id="rId21" Type="http://schemas.openxmlformats.org/officeDocument/2006/relationships/customXml" Target="../ink/ink15.xml"/><Relationship Id="rId22" Type="http://schemas.openxmlformats.org/officeDocument/2006/relationships/image" Target="../media/image162.emf"/><Relationship Id="rId23" Type="http://schemas.openxmlformats.org/officeDocument/2006/relationships/customXml" Target="../ink/ink16.xml"/><Relationship Id="rId24" Type="http://schemas.openxmlformats.org/officeDocument/2006/relationships/image" Target="../media/image163.emf"/><Relationship Id="rId10" Type="http://schemas.openxmlformats.org/officeDocument/2006/relationships/image" Target="../media/image156.emf"/><Relationship Id="rId11" Type="http://schemas.openxmlformats.org/officeDocument/2006/relationships/customXml" Target="../ink/ink10.xml"/><Relationship Id="rId12" Type="http://schemas.openxmlformats.org/officeDocument/2006/relationships/image" Target="../media/image157.emf"/><Relationship Id="rId13" Type="http://schemas.openxmlformats.org/officeDocument/2006/relationships/customXml" Target="../ink/ink11.xml"/><Relationship Id="rId14" Type="http://schemas.openxmlformats.org/officeDocument/2006/relationships/image" Target="../media/image158.emf"/><Relationship Id="rId15" Type="http://schemas.openxmlformats.org/officeDocument/2006/relationships/customXml" Target="../ink/ink12.xml"/><Relationship Id="rId16" Type="http://schemas.openxmlformats.org/officeDocument/2006/relationships/image" Target="../media/image159.emf"/><Relationship Id="rId17" Type="http://schemas.openxmlformats.org/officeDocument/2006/relationships/customXml" Target="../ink/ink13.xml"/><Relationship Id="rId18" Type="http://schemas.openxmlformats.org/officeDocument/2006/relationships/image" Target="../media/image160.emf"/><Relationship Id="rId19" Type="http://schemas.openxmlformats.org/officeDocument/2006/relationships/customXml" Target="../ink/ink14.xml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9.xml"/><Relationship Id="rId3" Type="http://schemas.openxmlformats.org/officeDocument/2006/relationships/customXml" Target="../ink/ink6.xml"/><Relationship Id="rId4" Type="http://schemas.openxmlformats.org/officeDocument/2006/relationships/image" Target="../media/image153.emf"/><Relationship Id="rId5" Type="http://schemas.openxmlformats.org/officeDocument/2006/relationships/customXml" Target="../ink/ink7.xml"/><Relationship Id="rId6" Type="http://schemas.openxmlformats.org/officeDocument/2006/relationships/image" Target="../media/image154.emf"/><Relationship Id="rId7" Type="http://schemas.openxmlformats.org/officeDocument/2006/relationships/customXml" Target="../ink/ink8.xml"/><Relationship Id="rId8" Type="http://schemas.openxmlformats.org/officeDocument/2006/relationships/image" Target="../media/image15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1" Type="http://schemas.openxmlformats.org/officeDocument/2006/relationships/slideLayout" Target="../slideLayouts/slideLayout34.xml"/><Relationship Id="rId2" Type="http://schemas.openxmlformats.org/officeDocument/2006/relationships/image" Target="../media/image10.png"/></Relationships>
</file>

<file path=ppt/slides/_rels/slide50.xml.rels><?xml version="1.0" encoding="UTF-8" standalone="yes"?>
<Relationships xmlns="http://schemas.openxmlformats.org/package/2006/relationships"><Relationship Id="rId11" Type="http://schemas.openxmlformats.org/officeDocument/2006/relationships/customXml" Target="../ink/ink21.xml"/><Relationship Id="rId12" Type="http://schemas.openxmlformats.org/officeDocument/2006/relationships/image" Target="../media/image167.emf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0.xml"/><Relationship Id="rId3" Type="http://schemas.openxmlformats.org/officeDocument/2006/relationships/customXml" Target="../ink/ink17.xml"/><Relationship Id="rId4" Type="http://schemas.openxmlformats.org/officeDocument/2006/relationships/image" Target="../media/image164.emf"/><Relationship Id="rId5" Type="http://schemas.openxmlformats.org/officeDocument/2006/relationships/customXml" Target="../ink/ink18.xml"/><Relationship Id="rId6" Type="http://schemas.openxmlformats.org/officeDocument/2006/relationships/image" Target="../media/image165.emf"/><Relationship Id="rId7" Type="http://schemas.openxmlformats.org/officeDocument/2006/relationships/customXml" Target="../ink/ink19.xml"/><Relationship Id="rId8" Type="http://schemas.openxmlformats.org/officeDocument/2006/relationships/image" Target="../media/image166.emf"/><Relationship Id="rId9" Type="http://schemas.openxmlformats.org/officeDocument/2006/relationships/customXml" Target="../ink/ink20.xml"/><Relationship Id="rId10" Type="http://schemas.openxmlformats.org/officeDocument/2006/relationships/image" Target="../media/image19.emf"/></Relationships>
</file>

<file path=ppt/slides/_rels/slide51.xml.rels><?xml version="1.0" encoding="UTF-8" standalone="yes"?>
<Relationships xmlns="http://schemas.openxmlformats.org/package/2006/relationships"><Relationship Id="rId46" Type="http://schemas.openxmlformats.org/officeDocument/2006/relationships/image" Target="../media/image189.emf"/><Relationship Id="rId47" Type="http://schemas.openxmlformats.org/officeDocument/2006/relationships/customXml" Target="../ink/ink44.xml"/><Relationship Id="rId48" Type="http://schemas.openxmlformats.org/officeDocument/2006/relationships/image" Target="../media/image190.emf"/><Relationship Id="rId49" Type="http://schemas.openxmlformats.org/officeDocument/2006/relationships/customXml" Target="../ink/ink45.xml"/><Relationship Id="rId20" Type="http://schemas.openxmlformats.org/officeDocument/2006/relationships/image" Target="../media/image176.emf"/><Relationship Id="rId21" Type="http://schemas.openxmlformats.org/officeDocument/2006/relationships/customXml" Target="../ink/ink31.xml"/><Relationship Id="rId22" Type="http://schemas.openxmlformats.org/officeDocument/2006/relationships/image" Target="../media/image177.emf"/><Relationship Id="rId23" Type="http://schemas.openxmlformats.org/officeDocument/2006/relationships/customXml" Target="../ink/ink32.xml"/><Relationship Id="rId24" Type="http://schemas.openxmlformats.org/officeDocument/2006/relationships/image" Target="../media/image178.emf"/><Relationship Id="rId25" Type="http://schemas.openxmlformats.org/officeDocument/2006/relationships/customXml" Target="../ink/ink33.xml"/><Relationship Id="rId26" Type="http://schemas.openxmlformats.org/officeDocument/2006/relationships/image" Target="../media/image179.emf"/><Relationship Id="rId27" Type="http://schemas.openxmlformats.org/officeDocument/2006/relationships/customXml" Target="../ink/ink34.xml"/><Relationship Id="rId28" Type="http://schemas.openxmlformats.org/officeDocument/2006/relationships/image" Target="../media/image180.emf"/><Relationship Id="rId29" Type="http://schemas.openxmlformats.org/officeDocument/2006/relationships/customXml" Target="../ink/ink35.xml"/><Relationship Id="rId50" Type="http://schemas.openxmlformats.org/officeDocument/2006/relationships/image" Target="../media/image191.emf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41.xml"/><Relationship Id="rId3" Type="http://schemas.openxmlformats.org/officeDocument/2006/relationships/customXml" Target="../ink/ink22.xml"/><Relationship Id="rId4" Type="http://schemas.openxmlformats.org/officeDocument/2006/relationships/image" Target="../media/image168.emf"/><Relationship Id="rId5" Type="http://schemas.openxmlformats.org/officeDocument/2006/relationships/customXml" Target="../ink/ink23.xml"/><Relationship Id="rId30" Type="http://schemas.openxmlformats.org/officeDocument/2006/relationships/image" Target="../media/image181.emf"/><Relationship Id="rId31" Type="http://schemas.openxmlformats.org/officeDocument/2006/relationships/customXml" Target="../ink/ink36.xml"/><Relationship Id="rId32" Type="http://schemas.openxmlformats.org/officeDocument/2006/relationships/image" Target="../media/image182.emf"/><Relationship Id="rId9" Type="http://schemas.openxmlformats.org/officeDocument/2006/relationships/customXml" Target="../ink/ink25.xml"/><Relationship Id="rId6" Type="http://schemas.openxmlformats.org/officeDocument/2006/relationships/image" Target="../media/image169.emf"/><Relationship Id="rId7" Type="http://schemas.openxmlformats.org/officeDocument/2006/relationships/customXml" Target="../ink/ink24.xml"/><Relationship Id="rId8" Type="http://schemas.openxmlformats.org/officeDocument/2006/relationships/image" Target="../media/image170.emf"/><Relationship Id="rId33" Type="http://schemas.openxmlformats.org/officeDocument/2006/relationships/customXml" Target="../ink/ink37.xml"/><Relationship Id="rId34" Type="http://schemas.openxmlformats.org/officeDocument/2006/relationships/image" Target="../media/image183.emf"/><Relationship Id="rId35" Type="http://schemas.openxmlformats.org/officeDocument/2006/relationships/customXml" Target="../ink/ink38.xml"/><Relationship Id="rId36" Type="http://schemas.openxmlformats.org/officeDocument/2006/relationships/image" Target="../media/image184.emf"/><Relationship Id="rId10" Type="http://schemas.openxmlformats.org/officeDocument/2006/relationships/image" Target="../media/image171.emf"/><Relationship Id="rId11" Type="http://schemas.openxmlformats.org/officeDocument/2006/relationships/customXml" Target="../ink/ink26.xml"/><Relationship Id="rId12" Type="http://schemas.openxmlformats.org/officeDocument/2006/relationships/image" Target="../media/image172.emf"/><Relationship Id="rId13" Type="http://schemas.openxmlformats.org/officeDocument/2006/relationships/customXml" Target="../ink/ink27.xml"/><Relationship Id="rId14" Type="http://schemas.openxmlformats.org/officeDocument/2006/relationships/image" Target="../media/image173.emf"/><Relationship Id="rId15" Type="http://schemas.openxmlformats.org/officeDocument/2006/relationships/customXml" Target="../ink/ink28.xml"/><Relationship Id="rId16" Type="http://schemas.openxmlformats.org/officeDocument/2006/relationships/image" Target="../media/image174.emf"/><Relationship Id="rId17" Type="http://schemas.openxmlformats.org/officeDocument/2006/relationships/customXml" Target="../ink/ink29.xml"/><Relationship Id="rId18" Type="http://schemas.openxmlformats.org/officeDocument/2006/relationships/image" Target="../media/image175.emf"/><Relationship Id="rId19" Type="http://schemas.openxmlformats.org/officeDocument/2006/relationships/customXml" Target="../ink/ink30.xml"/><Relationship Id="rId37" Type="http://schemas.openxmlformats.org/officeDocument/2006/relationships/customXml" Target="../ink/ink39.xml"/><Relationship Id="rId38" Type="http://schemas.openxmlformats.org/officeDocument/2006/relationships/image" Target="../media/image185.emf"/><Relationship Id="rId39" Type="http://schemas.openxmlformats.org/officeDocument/2006/relationships/customXml" Target="../ink/ink40.xml"/><Relationship Id="rId40" Type="http://schemas.openxmlformats.org/officeDocument/2006/relationships/image" Target="../media/image186.emf"/><Relationship Id="rId41" Type="http://schemas.openxmlformats.org/officeDocument/2006/relationships/customXml" Target="../ink/ink41.xml"/><Relationship Id="rId42" Type="http://schemas.openxmlformats.org/officeDocument/2006/relationships/image" Target="../media/image187.emf"/><Relationship Id="rId43" Type="http://schemas.openxmlformats.org/officeDocument/2006/relationships/customXml" Target="../ink/ink42.xml"/><Relationship Id="rId44" Type="http://schemas.openxmlformats.org/officeDocument/2006/relationships/image" Target="../media/image188.emf"/><Relationship Id="rId45" Type="http://schemas.openxmlformats.org/officeDocument/2006/relationships/customXml" Target="../ink/ink43.xml"/></Relationships>
</file>

<file path=ppt/slides/_rels/slide52.xml.rels><?xml version="1.0" encoding="UTF-8" standalone="yes"?>
<Relationships xmlns="http://schemas.openxmlformats.org/package/2006/relationships"><Relationship Id="rId11" Type="http://schemas.openxmlformats.org/officeDocument/2006/relationships/customXml" Target="../ink/ink50.xml"/><Relationship Id="rId12" Type="http://schemas.openxmlformats.org/officeDocument/2006/relationships/image" Target="../media/image196.emf"/><Relationship Id="rId13" Type="http://schemas.openxmlformats.org/officeDocument/2006/relationships/customXml" Target="../ink/ink51.xml"/><Relationship Id="rId14" Type="http://schemas.openxmlformats.org/officeDocument/2006/relationships/image" Target="../media/image197.emf"/><Relationship Id="rId15" Type="http://schemas.openxmlformats.org/officeDocument/2006/relationships/customXml" Target="../ink/ink52.xml"/><Relationship Id="rId16" Type="http://schemas.openxmlformats.org/officeDocument/2006/relationships/image" Target="../media/image198.emf"/><Relationship Id="rId17" Type="http://schemas.openxmlformats.org/officeDocument/2006/relationships/customXml" Target="../ink/ink53.xml"/><Relationship Id="rId18" Type="http://schemas.openxmlformats.org/officeDocument/2006/relationships/image" Target="../media/image199.emf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42.xml"/><Relationship Id="rId3" Type="http://schemas.openxmlformats.org/officeDocument/2006/relationships/customXml" Target="../ink/ink46.xml"/><Relationship Id="rId4" Type="http://schemas.openxmlformats.org/officeDocument/2006/relationships/image" Target="../media/image192.emf"/><Relationship Id="rId5" Type="http://schemas.openxmlformats.org/officeDocument/2006/relationships/customXml" Target="../ink/ink47.xml"/><Relationship Id="rId6" Type="http://schemas.openxmlformats.org/officeDocument/2006/relationships/image" Target="../media/image193.emf"/><Relationship Id="rId7" Type="http://schemas.openxmlformats.org/officeDocument/2006/relationships/customXml" Target="../ink/ink48.xml"/><Relationship Id="rId8" Type="http://schemas.openxmlformats.org/officeDocument/2006/relationships/image" Target="../media/image194.emf"/><Relationship Id="rId9" Type="http://schemas.openxmlformats.org/officeDocument/2006/relationships/customXml" Target="../ink/ink49.xml"/><Relationship Id="rId10" Type="http://schemas.openxmlformats.org/officeDocument/2006/relationships/image" Target="../media/image195.emf"/></Relationships>
</file>

<file path=ppt/slides/_rels/slide53.xml.rels><?xml version="1.0" encoding="UTF-8" standalone="yes"?>
<Relationships xmlns="http://schemas.openxmlformats.org/package/2006/relationships"><Relationship Id="rId46" Type="http://schemas.openxmlformats.org/officeDocument/2006/relationships/image" Target="../media/image220.emf"/><Relationship Id="rId47" Type="http://schemas.openxmlformats.org/officeDocument/2006/relationships/customXml" Target="../ink/ink76.xml"/><Relationship Id="rId48" Type="http://schemas.openxmlformats.org/officeDocument/2006/relationships/image" Target="../media/image221.emf"/><Relationship Id="rId20" Type="http://schemas.openxmlformats.org/officeDocument/2006/relationships/image" Target="../media/image78.emf"/><Relationship Id="rId21" Type="http://schemas.openxmlformats.org/officeDocument/2006/relationships/customXml" Target="../ink/ink63.xml"/><Relationship Id="rId22" Type="http://schemas.openxmlformats.org/officeDocument/2006/relationships/image" Target="../media/image208.emf"/><Relationship Id="rId23" Type="http://schemas.openxmlformats.org/officeDocument/2006/relationships/customXml" Target="../ink/ink64.xml"/><Relationship Id="rId24" Type="http://schemas.openxmlformats.org/officeDocument/2006/relationships/image" Target="../media/image209.emf"/><Relationship Id="rId25" Type="http://schemas.openxmlformats.org/officeDocument/2006/relationships/customXml" Target="../ink/ink65.xml"/><Relationship Id="rId26" Type="http://schemas.openxmlformats.org/officeDocument/2006/relationships/image" Target="../media/image210.emf"/><Relationship Id="rId27" Type="http://schemas.openxmlformats.org/officeDocument/2006/relationships/customXml" Target="../ink/ink66.xml"/><Relationship Id="rId28" Type="http://schemas.openxmlformats.org/officeDocument/2006/relationships/image" Target="../media/image211.emf"/><Relationship Id="rId29" Type="http://schemas.openxmlformats.org/officeDocument/2006/relationships/customXml" Target="../ink/ink67.xml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43.xml"/><Relationship Id="rId3" Type="http://schemas.openxmlformats.org/officeDocument/2006/relationships/customXml" Target="../ink/ink54.xml"/><Relationship Id="rId4" Type="http://schemas.openxmlformats.org/officeDocument/2006/relationships/image" Target="../media/image200.emf"/><Relationship Id="rId5" Type="http://schemas.openxmlformats.org/officeDocument/2006/relationships/customXml" Target="../ink/ink55.xml"/><Relationship Id="rId30" Type="http://schemas.openxmlformats.org/officeDocument/2006/relationships/image" Target="../media/image212.emf"/><Relationship Id="rId31" Type="http://schemas.openxmlformats.org/officeDocument/2006/relationships/customXml" Target="../ink/ink68.xml"/><Relationship Id="rId32" Type="http://schemas.openxmlformats.org/officeDocument/2006/relationships/image" Target="../media/image213.emf"/><Relationship Id="rId9" Type="http://schemas.openxmlformats.org/officeDocument/2006/relationships/customXml" Target="../ink/ink57.xml"/><Relationship Id="rId6" Type="http://schemas.openxmlformats.org/officeDocument/2006/relationships/image" Target="../media/image201.emf"/><Relationship Id="rId7" Type="http://schemas.openxmlformats.org/officeDocument/2006/relationships/customXml" Target="../ink/ink56.xml"/><Relationship Id="rId8" Type="http://schemas.openxmlformats.org/officeDocument/2006/relationships/image" Target="../media/image202.emf"/><Relationship Id="rId33" Type="http://schemas.openxmlformats.org/officeDocument/2006/relationships/customXml" Target="../ink/ink69.xml"/><Relationship Id="rId34" Type="http://schemas.openxmlformats.org/officeDocument/2006/relationships/image" Target="../media/image214.emf"/><Relationship Id="rId35" Type="http://schemas.openxmlformats.org/officeDocument/2006/relationships/customXml" Target="../ink/ink70.xml"/><Relationship Id="rId36" Type="http://schemas.openxmlformats.org/officeDocument/2006/relationships/image" Target="../media/image215.emf"/><Relationship Id="rId10" Type="http://schemas.openxmlformats.org/officeDocument/2006/relationships/image" Target="../media/image203.emf"/><Relationship Id="rId11" Type="http://schemas.openxmlformats.org/officeDocument/2006/relationships/customXml" Target="../ink/ink58.xml"/><Relationship Id="rId12" Type="http://schemas.openxmlformats.org/officeDocument/2006/relationships/image" Target="../media/image204.emf"/><Relationship Id="rId13" Type="http://schemas.openxmlformats.org/officeDocument/2006/relationships/customXml" Target="../ink/ink59.xml"/><Relationship Id="rId14" Type="http://schemas.openxmlformats.org/officeDocument/2006/relationships/image" Target="../media/image205.emf"/><Relationship Id="rId15" Type="http://schemas.openxmlformats.org/officeDocument/2006/relationships/customXml" Target="../ink/ink60.xml"/><Relationship Id="rId16" Type="http://schemas.openxmlformats.org/officeDocument/2006/relationships/image" Target="../media/image206.emf"/><Relationship Id="rId17" Type="http://schemas.openxmlformats.org/officeDocument/2006/relationships/customXml" Target="../ink/ink61.xml"/><Relationship Id="rId18" Type="http://schemas.openxmlformats.org/officeDocument/2006/relationships/image" Target="../media/image207.emf"/><Relationship Id="rId19" Type="http://schemas.openxmlformats.org/officeDocument/2006/relationships/customXml" Target="../ink/ink62.xml"/><Relationship Id="rId37" Type="http://schemas.openxmlformats.org/officeDocument/2006/relationships/customXml" Target="../ink/ink71.xml"/><Relationship Id="rId38" Type="http://schemas.openxmlformats.org/officeDocument/2006/relationships/image" Target="../media/image216.emf"/><Relationship Id="rId39" Type="http://schemas.openxmlformats.org/officeDocument/2006/relationships/customXml" Target="../ink/ink72.xml"/><Relationship Id="rId40" Type="http://schemas.openxmlformats.org/officeDocument/2006/relationships/image" Target="../media/image217.emf"/><Relationship Id="rId41" Type="http://schemas.openxmlformats.org/officeDocument/2006/relationships/customXml" Target="../ink/ink73.xml"/><Relationship Id="rId42" Type="http://schemas.openxmlformats.org/officeDocument/2006/relationships/image" Target="../media/image218.emf"/><Relationship Id="rId43" Type="http://schemas.openxmlformats.org/officeDocument/2006/relationships/customXml" Target="../ink/ink74.xml"/><Relationship Id="rId44" Type="http://schemas.openxmlformats.org/officeDocument/2006/relationships/image" Target="../media/image219.emf"/><Relationship Id="rId45" Type="http://schemas.openxmlformats.org/officeDocument/2006/relationships/customXml" Target="../ink/ink75.xml"/></Relationships>
</file>

<file path=ppt/slides/_rels/slide54.xml.rels><?xml version="1.0" encoding="UTF-8" standalone="yes"?>
<Relationships xmlns="http://schemas.openxmlformats.org/package/2006/relationships"><Relationship Id="rId9" Type="http://schemas.openxmlformats.org/officeDocument/2006/relationships/customXml" Target="../ink/ink80.xml"/><Relationship Id="rId20" Type="http://schemas.openxmlformats.org/officeDocument/2006/relationships/image" Target="../media/image230.emf"/><Relationship Id="rId21" Type="http://schemas.openxmlformats.org/officeDocument/2006/relationships/customXml" Target="../ink/ink86.xml"/><Relationship Id="rId22" Type="http://schemas.openxmlformats.org/officeDocument/2006/relationships/image" Target="../media/image231.emf"/><Relationship Id="rId23" Type="http://schemas.openxmlformats.org/officeDocument/2006/relationships/customXml" Target="../ink/ink87.xml"/><Relationship Id="rId24" Type="http://schemas.openxmlformats.org/officeDocument/2006/relationships/image" Target="../media/image232.emf"/><Relationship Id="rId25" Type="http://schemas.openxmlformats.org/officeDocument/2006/relationships/customXml" Target="../ink/ink88.xml"/><Relationship Id="rId26" Type="http://schemas.openxmlformats.org/officeDocument/2006/relationships/image" Target="../media/image233.emf"/><Relationship Id="rId27" Type="http://schemas.openxmlformats.org/officeDocument/2006/relationships/customXml" Target="../ink/ink89.xml"/><Relationship Id="rId28" Type="http://schemas.openxmlformats.org/officeDocument/2006/relationships/image" Target="../media/image234.emf"/><Relationship Id="rId29" Type="http://schemas.openxmlformats.org/officeDocument/2006/relationships/customXml" Target="../ink/ink90.xml"/><Relationship Id="rId30" Type="http://schemas.openxmlformats.org/officeDocument/2006/relationships/image" Target="../media/image235.emf"/><Relationship Id="rId10" Type="http://schemas.openxmlformats.org/officeDocument/2006/relationships/image" Target="../media/image225.emf"/><Relationship Id="rId11" Type="http://schemas.openxmlformats.org/officeDocument/2006/relationships/customXml" Target="../ink/ink81.xml"/><Relationship Id="rId12" Type="http://schemas.openxmlformats.org/officeDocument/2006/relationships/image" Target="../media/image226.emf"/><Relationship Id="rId13" Type="http://schemas.openxmlformats.org/officeDocument/2006/relationships/customXml" Target="../ink/ink82.xml"/><Relationship Id="rId14" Type="http://schemas.openxmlformats.org/officeDocument/2006/relationships/image" Target="../media/image227.emf"/><Relationship Id="rId15" Type="http://schemas.openxmlformats.org/officeDocument/2006/relationships/customXml" Target="../ink/ink83.xml"/><Relationship Id="rId16" Type="http://schemas.openxmlformats.org/officeDocument/2006/relationships/image" Target="../media/image228.emf"/><Relationship Id="rId17" Type="http://schemas.openxmlformats.org/officeDocument/2006/relationships/customXml" Target="../ink/ink84.xml"/><Relationship Id="rId18" Type="http://schemas.openxmlformats.org/officeDocument/2006/relationships/image" Target="../media/image229.emf"/><Relationship Id="rId19" Type="http://schemas.openxmlformats.org/officeDocument/2006/relationships/customXml" Target="../ink/ink85.xml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44.xml"/><Relationship Id="rId3" Type="http://schemas.openxmlformats.org/officeDocument/2006/relationships/customXml" Target="../ink/ink77.xml"/><Relationship Id="rId4" Type="http://schemas.openxmlformats.org/officeDocument/2006/relationships/image" Target="../media/image222.emf"/><Relationship Id="rId5" Type="http://schemas.openxmlformats.org/officeDocument/2006/relationships/customXml" Target="../ink/ink78.xml"/><Relationship Id="rId6" Type="http://schemas.openxmlformats.org/officeDocument/2006/relationships/image" Target="../media/image223.emf"/><Relationship Id="rId7" Type="http://schemas.openxmlformats.org/officeDocument/2006/relationships/customXml" Target="../ink/ink79.xml"/><Relationship Id="rId8" Type="http://schemas.openxmlformats.org/officeDocument/2006/relationships/image" Target="../media/image224.emf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43.jpe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0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5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5" Type="http://schemas.openxmlformats.org/officeDocument/2006/relationships/image" Target="../media/image48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8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9" Type="http://schemas.openxmlformats.org/officeDocument/2006/relationships/image" Target="../media/image23.png"/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4.png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39.xml"/><Relationship Id="rId2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28600" y="152400"/>
            <a:ext cx="6096000" cy="762000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txBody>
          <a:bodyPr lIns="90487" tIns="44450" rIns="90487" bIns="44450" anchor="b"/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eaLnBrk="1" hangingPunct="1"/>
            <a:r>
              <a:rPr lang="en-US" altLang="en-US" sz="4800" b="0" dirty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The CS 60 Times </a:t>
            </a:r>
            <a:r>
              <a:rPr lang="en-US" altLang="en-US" sz="1100" b="0" dirty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New Roman</a:t>
            </a:r>
          </a:p>
        </p:txBody>
      </p:sp>
      <p:sp>
        <p:nvSpPr>
          <p:cNvPr id="55300" name="TextBox 3"/>
          <p:cNvSpPr txBox="1">
            <a:spLocks noChangeArrowheads="1"/>
          </p:cNvSpPr>
          <p:nvPr/>
        </p:nvSpPr>
        <p:spPr bwMode="auto">
          <a:xfrm>
            <a:off x="304800" y="4343400"/>
            <a:ext cx="40386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1800" dirty="0">
                <a:solidFill>
                  <a:srgbClr val="000000"/>
                </a:solidFill>
                <a:latin typeface="Cambria" pitchFamily="-112" charset="0"/>
                <a:ea typeface="ＭＳ Ｐゴシック" pitchFamily="-112" charset="-128"/>
                <a:cs typeface="Arial" charset="0"/>
              </a:rPr>
              <a:t>Students agree: CS 60 threatens to </a:t>
            </a:r>
            <a:r>
              <a:rPr lang="en-US" altLang="en-US" sz="1800" dirty="0" smtClean="0">
                <a:solidFill>
                  <a:srgbClr val="000000"/>
                </a:solidFill>
                <a:latin typeface="Cambria" pitchFamily="-112" charset="0"/>
                <a:ea typeface="ＭＳ Ｐゴシック" pitchFamily="-112" charset="-128"/>
                <a:cs typeface="Arial" charset="0"/>
              </a:rPr>
              <a:t>overrun their resumes…</a:t>
            </a:r>
            <a:endParaRPr lang="en-US" altLang="en-US" sz="1800" dirty="0">
              <a:solidFill>
                <a:srgbClr val="000000"/>
              </a:solidFill>
              <a:latin typeface="Cambria" pitchFamily="-112" charset="0"/>
              <a:ea typeface="ＭＳ Ｐゴシック" pitchFamily="-112" charset="-128"/>
              <a:cs typeface="Arial" charset="0"/>
            </a:endParaRPr>
          </a:p>
          <a:p>
            <a:pPr algn="just"/>
            <a:r>
              <a:rPr lang="en-US" altLang="en-US" sz="1200" b="0" dirty="0" smtClean="0">
                <a:solidFill>
                  <a:srgbClr val="000000"/>
                </a:solidFill>
                <a:latin typeface="Cambria" pitchFamily="-112" charset="0"/>
                <a:ea typeface="ＭＳ Ｐゴシック" pitchFamily="-112" charset="-128"/>
                <a:cs typeface="Arial" charset="0"/>
              </a:rPr>
              <a:t>CS </a:t>
            </a:r>
            <a:r>
              <a:rPr lang="en-US" altLang="en-US" sz="1200" b="0" dirty="0">
                <a:solidFill>
                  <a:srgbClr val="000000"/>
                </a:solidFill>
                <a:latin typeface="Cambria" pitchFamily="-112" charset="0"/>
                <a:ea typeface="ＭＳ Ｐゴシック" pitchFamily="-112" charset="-128"/>
                <a:cs typeface="Arial" charset="0"/>
              </a:rPr>
              <a:t>60 </a:t>
            </a:r>
            <a:r>
              <a:rPr lang="en-US" altLang="en-US" sz="1200" b="0" dirty="0" smtClean="0">
                <a:solidFill>
                  <a:srgbClr val="000000"/>
                </a:solidFill>
                <a:latin typeface="Cambria" pitchFamily="-112" charset="0"/>
                <a:ea typeface="ＭＳ Ｐゴシック" pitchFamily="-112" charset="-128"/>
                <a:cs typeface="Arial" charset="0"/>
              </a:rPr>
              <a:t>student, </a:t>
            </a:r>
            <a:r>
              <a:rPr lang="en-US" altLang="en-US" sz="1200" b="0" dirty="0" err="1" smtClean="0">
                <a:solidFill>
                  <a:srgbClr val="000000"/>
                </a:solidFill>
                <a:latin typeface="Cambria" pitchFamily="-112" charset="0"/>
                <a:ea typeface="ＭＳ Ｐゴシック" pitchFamily="-112" charset="-128"/>
                <a:cs typeface="Arial" charset="0"/>
              </a:rPr>
              <a:t>Imin</a:t>
            </a:r>
            <a:r>
              <a:rPr lang="en-US" altLang="en-US" sz="1200" b="0" dirty="0" smtClean="0">
                <a:solidFill>
                  <a:srgbClr val="000000"/>
                </a:solidFill>
                <a:latin typeface="Cambria" pitchFamily="-112" charset="0"/>
                <a:ea typeface="ＭＳ Ｐゴシック" pitchFamily="-112" charset="-128"/>
                <a:cs typeface="Arial" charset="0"/>
              </a:rPr>
              <a:t> </a:t>
            </a:r>
            <a:r>
              <a:rPr lang="en-US" altLang="en-US" sz="1200" b="0" dirty="0" err="1" smtClean="0">
                <a:solidFill>
                  <a:srgbClr val="000000"/>
                </a:solidFill>
                <a:latin typeface="Cambria" pitchFamily="-112" charset="0"/>
                <a:ea typeface="ＭＳ Ｐゴシック" pitchFamily="-112" charset="-128"/>
                <a:cs typeface="Arial" charset="0"/>
              </a:rPr>
              <a:t>Parens</a:t>
            </a:r>
            <a:r>
              <a:rPr lang="en-US" altLang="en-US" sz="1200" b="0" dirty="0" smtClean="0">
                <a:solidFill>
                  <a:srgbClr val="000000"/>
                </a:solidFill>
                <a:latin typeface="Cambria" pitchFamily="-112" charset="0"/>
                <a:ea typeface="ＭＳ Ｐゴシック" pitchFamily="-112" charset="-128"/>
                <a:cs typeface="Arial" charset="0"/>
              </a:rPr>
              <a:t>, </a:t>
            </a:r>
            <a:r>
              <a:rPr lang="en-US" altLang="en-US" sz="1200" b="0" dirty="0" smtClean="0">
                <a:solidFill>
                  <a:srgbClr val="000000"/>
                </a:solidFill>
                <a:latin typeface="Cambria" pitchFamily="-112" charset="0"/>
                <a:ea typeface="ＭＳ Ｐゴシック" pitchFamily="-112" charset="-128"/>
                <a:cs typeface="Arial" charset="0"/>
              </a:rPr>
              <a:t>was </a:t>
            </a:r>
            <a:r>
              <a:rPr lang="en-US" altLang="en-US" sz="1200" b="0" dirty="0">
                <a:solidFill>
                  <a:srgbClr val="000000"/>
                </a:solidFill>
                <a:latin typeface="Cambria" pitchFamily="-112" charset="0"/>
                <a:ea typeface="ＭＳ Ｐゴシック" pitchFamily="-112" charset="-128"/>
                <a:cs typeface="Arial" charset="0"/>
              </a:rPr>
              <a:t>shocked </a:t>
            </a:r>
            <a:r>
              <a:rPr lang="en-US" altLang="en-US" sz="1200" b="0" dirty="0" smtClean="0">
                <a:solidFill>
                  <a:srgbClr val="000000"/>
                </a:solidFill>
                <a:latin typeface="Cambria" pitchFamily="-112" charset="0"/>
                <a:ea typeface="ＭＳ Ｐゴシック" pitchFamily="-112" charset="-128"/>
                <a:cs typeface="Arial" charset="0"/>
              </a:rPr>
              <a:t>to discover </a:t>
            </a:r>
            <a:r>
              <a:rPr lang="en-US" altLang="en-US" sz="1200" b="0" dirty="0">
                <a:solidFill>
                  <a:srgbClr val="000000"/>
                </a:solidFill>
                <a:latin typeface="Cambria" pitchFamily="-112" charset="0"/>
                <a:ea typeface="ＭＳ Ｐゴシック" pitchFamily="-112" charset="-128"/>
                <a:cs typeface="Arial" charset="0"/>
              </a:rPr>
              <a:t>that after only three </a:t>
            </a:r>
            <a:r>
              <a:rPr lang="en-US" altLang="en-US" sz="1200" b="0" dirty="0" smtClean="0">
                <a:solidFill>
                  <a:srgbClr val="000000"/>
                </a:solidFill>
                <a:latin typeface="Cambria" pitchFamily="-112" charset="0"/>
                <a:ea typeface="ＭＳ Ｐゴシック" pitchFamily="-112" charset="-128"/>
                <a:cs typeface="Arial" charset="0"/>
              </a:rPr>
              <a:t>weeks she </a:t>
            </a:r>
            <a:r>
              <a:rPr lang="en-US" altLang="en-US" sz="1200" b="0" dirty="0">
                <a:solidFill>
                  <a:srgbClr val="000000"/>
                </a:solidFill>
                <a:latin typeface="Cambria" pitchFamily="-112" charset="0"/>
                <a:ea typeface="ＭＳ Ｐゴシック" pitchFamily="-112" charset="-128"/>
                <a:cs typeface="Arial" charset="0"/>
              </a:rPr>
              <a:t>had already learned two new </a:t>
            </a:r>
            <a:r>
              <a:rPr lang="en-US" altLang="en-US" sz="1200" b="0" dirty="0" smtClean="0">
                <a:solidFill>
                  <a:srgbClr val="000000"/>
                </a:solidFill>
                <a:latin typeface="Cambria" pitchFamily="-112" charset="0"/>
                <a:ea typeface="ＭＳ Ｐゴシック" pitchFamily="-112" charset="-128"/>
                <a:cs typeface="Arial" charset="0"/>
              </a:rPr>
              <a:t>programming languages, big-O analysis, and the endless "warm hugs" that pairs of parentheses can bring!  </a:t>
            </a:r>
          </a:p>
          <a:p>
            <a:pPr algn="just"/>
            <a:r>
              <a:rPr lang="en-US" altLang="en-US" sz="1200" b="0" dirty="0" smtClean="0">
                <a:solidFill>
                  <a:srgbClr val="000000"/>
                </a:solidFill>
                <a:latin typeface="Cambria" pitchFamily="-112" charset="0"/>
                <a:ea typeface="ＭＳ Ｐゴシック" pitchFamily="-112" charset="-128"/>
                <a:cs typeface="Arial" charset="0"/>
              </a:rPr>
              <a:t>"</a:t>
            </a:r>
            <a:r>
              <a:rPr lang="en-US" altLang="en-US" sz="1200" b="0" dirty="0">
                <a:solidFill>
                  <a:srgbClr val="000000"/>
                </a:solidFill>
                <a:latin typeface="Cambria" pitchFamily="-112" charset="0"/>
                <a:ea typeface="ＭＳ Ｐゴシック" pitchFamily="-112" charset="-128"/>
                <a:cs typeface="Arial" charset="0"/>
              </a:rPr>
              <a:t>The </a:t>
            </a:r>
            <a:r>
              <a:rPr lang="en-US" altLang="en-US" sz="1200" b="0" dirty="0" smtClean="0">
                <a:solidFill>
                  <a:srgbClr val="000000"/>
                </a:solidFill>
                <a:latin typeface="Cambria" pitchFamily="-112" charset="0"/>
                <a:ea typeface="ＭＳ Ｐゴシック" pitchFamily="-112" charset="-128"/>
                <a:cs typeface="Arial" charset="0"/>
              </a:rPr>
              <a:t>key so </a:t>
            </a:r>
            <a:r>
              <a:rPr lang="en-US" altLang="en-US" sz="1200" b="0" dirty="0">
                <a:solidFill>
                  <a:srgbClr val="000000"/>
                </a:solidFill>
                <a:latin typeface="Cambria" pitchFamily="-112" charset="0"/>
                <a:ea typeface="ＭＳ Ｐゴシック" pitchFamily="-112" charset="-128"/>
                <a:cs typeface="Arial" charset="0"/>
              </a:rPr>
              <a:t>far," </a:t>
            </a:r>
            <a:r>
              <a:rPr lang="en-US" altLang="en-US" sz="1200" b="0" dirty="0" smtClean="0">
                <a:solidFill>
                  <a:srgbClr val="000000"/>
                </a:solidFill>
                <a:latin typeface="Cambria" pitchFamily="-112" charset="0"/>
                <a:ea typeface="ＭＳ Ｐゴシック" pitchFamily="-112" charset="-128"/>
                <a:cs typeface="Arial" charset="0"/>
              </a:rPr>
              <a:t>she says, </a:t>
            </a:r>
            <a:r>
              <a:rPr lang="en-US" altLang="en-US" sz="1200" b="0" dirty="0">
                <a:solidFill>
                  <a:srgbClr val="000000"/>
                </a:solidFill>
                <a:latin typeface="Cambria" pitchFamily="-112" charset="0"/>
                <a:ea typeface="ＭＳ Ｐゴシック" pitchFamily="-112" charset="-128"/>
                <a:cs typeface="Arial" charset="0"/>
              </a:rPr>
              <a:t>"is </a:t>
            </a:r>
            <a:r>
              <a:rPr lang="en-US" altLang="en-US" sz="1200" b="0" dirty="0" smtClean="0">
                <a:solidFill>
                  <a:srgbClr val="000000"/>
                </a:solidFill>
                <a:latin typeface="Cambria" pitchFamily="-112" charset="0"/>
                <a:ea typeface="ＭＳ Ｐゴシック" pitchFamily="-112" charset="-128"/>
                <a:cs typeface="Arial" charset="0"/>
              </a:rPr>
              <a:t>to </a:t>
            </a:r>
            <a:r>
              <a:rPr lang="en-US" altLang="en-US" sz="1200" b="0" dirty="0">
                <a:solidFill>
                  <a:srgbClr val="000000"/>
                </a:solidFill>
                <a:latin typeface="Cambria" pitchFamily="-112" charset="0"/>
                <a:ea typeface="ＭＳ Ｐゴシック" pitchFamily="-112" charset="-128"/>
                <a:cs typeface="Arial" charset="0"/>
              </a:rPr>
              <a:t>start </a:t>
            </a:r>
            <a:r>
              <a:rPr lang="en-US" altLang="en-US" sz="1200" b="0" dirty="0" smtClean="0">
                <a:solidFill>
                  <a:srgbClr val="000000"/>
                </a:solidFill>
                <a:latin typeface="Cambria" pitchFamily="-112" charset="0"/>
                <a:ea typeface="ＭＳ Ｐゴシック" pitchFamily="-112" charset="-128"/>
                <a:cs typeface="Arial" charset="0"/>
              </a:rPr>
              <a:t>the cs</a:t>
            </a:r>
            <a:r>
              <a:rPr lang="en-US" altLang="en-US" sz="1200" b="0" dirty="0" smtClean="0">
                <a:solidFill>
                  <a:srgbClr val="000000"/>
                </a:solidFill>
                <a:latin typeface="Cambria" pitchFamily="-112" charset="0"/>
                <a:ea typeface="ＭＳ Ｐゴシック" pitchFamily="-112" charset="-128"/>
                <a:cs typeface="Arial" charset="0"/>
              </a:rPr>
              <a:t>60 </a:t>
            </a:r>
            <a:r>
              <a:rPr lang="en-US" altLang="en-US" sz="1200" b="0" dirty="0" err="1" smtClean="0">
                <a:solidFill>
                  <a:srgbClr val="000000"/>
                </a:solidFill>
                <a:latin typeface="Cambria" pitchFamily="-112" charset="0"/>
                <a:ea typeface="ＭＳ Ｐゴシック" pitchFamily="-112" charset="-128"/>
                <a:cs typeface="Arial" charset="0"/>
              </a:rPr>
              <a:t>hw</a:t>
            </a:r>
            <a:r>
              <a:rPr lang="en-US" altLang="en-US" sz="1200" b="0" dirty="0" smtClean="0">
                <a:solidFill>
                  <a:srgbClr val="000000"/>
                </a:solidFill>
                <a:latin typeface="Cambria" pitchFamily="-112" charset="0"/>
                <a:ea typeface="ＭＳ Ｐゴシック" pitchFamily="-112" charset="-128"/>
                <a:cs typeface="Arial" charset="0"/>
              </a:rPr>
              <a:t> early</a:t>
            </a:r>
            <a:r>
              <a:rPr lang="en-US" altLang="en-US" sz="1200" b="0" dirty="0" smtClean="0">
                <a:solidFill>
                  <a:srgbClr val="000000"/>
                </a:solidFill>
                <a:latin typeface="Cambria" pitchFamily="-112" charset="0"/>
                <a:ea typeface="ＭＳ Ｐゴシック" pitchFamily="-112" charset="-128"/>
                <a:cs typeface="Arial" charset="0"/>
              </a:rPr>
              <a:t> - o</a:t>
            </a:r>
            <a:r>
              <a:rPr lang="en-US" altLang="en-US" sz="1200" b="0" dirty="0" smtClean="0">
                <a:solidFill>
                  <a:srgbClr val="000000"/>
                </a:solidFill>
                <a:latin typeface="Cambria" pitchFamily="-112" charset="0"/>
                <a:ea typeface="ＭＳ Ｐゴシック" pitchFamily="-112" charset="-128"/>
                <a:cs typeface="Arial" charset="0"/>
              </a:rPr>
              <a:t>therwise </a:t>
            </a:r>
            <a:r>
              <a:rPr lang="en-US" altLang="en-US" sz="1200" b="0" dirty="0">
                <a:solidFill>
                  <a:srgbClr val="000000"/>
                </a:solidFill>
                <a:latin typeface="Cambria" pitchFamily="-112" charset="0"/>
                <a:ea typeface="ＭＳ Ｐゴシック" pitchFamily="-112" charset="-128"/>
                <a:cs typeface="Arial" charset="0"/>
              </a:rPr>
              <a:t>I run out of time to keep my resume updated</a:t>
            </a:r>
            <a:r>
              <a:rPr lang="en-US" altLang="en-US" sz="1200" b="0" dirty="0" smtClean="0">
                <a:solidFill>
                  <a:srgbClr val="000000"/>
                </a:solidFill>
                <a:latin typeface="Cambria" pitchFamily="-112" charset="0"/>
                <a:ea typeface="ＭＳ Ｐゴシック" pitchFamily="-112" charset="-128"/>
                <a:cs typeface="Arial" charset="0"/>
              </a:rPr>
              <a:t>!" "Plus</a:t>
            </a:r>
            <a:r>
              <a:rPr lang="en-US" altLang="en-US" sz="1200" b="0" dirty="0" smtClean="0">
                <a:solidFill>
                  <a:srgbClr val="000000"/>
                </a:solidFill>
                <a:latin typeface="Cambria" pitchFamily="-112" charset="0"/>
                <a:ea typeface="ＭＳ Ｐゴシック" pitchFamily="-112" charset="-128"/>
                <a:cs typeface="Arial" charset="0"/>
              </a:rPr>
              <a:t>, it always seems </a:t>
            </a:r>
            <a:r>
              <a:rPr lang="en-US" altLang="en-US" sz="1200" b="0" dirty="0" smtClean="0">
                <a:solidFill>
                  <a:srgbClr val="000000"/>
                </a:solidFill>
                <a:latin typeface="Cambria" pitchFamily="-112" charset="0"/>
                <a:ea typeface="ＭＳ Ｐゴシック" pitchFamily="-112" charset="-128"/>
                <a:cs typeface="Arial" charset="0"/>
              </a:rPr>
              <a:t>like </a:t>
            </a:r>
            <a:r>
              <a:rPr lang="en-US" altLang="en-US" sz="1200" b="0" dirty="0">
                <a:solidFill>
                  <a:srgbClr val="000000"/>
                </a:solidFill>
                <a:latin typeface="Cambria" pitchFamily="-112" charset="0"/>
                <a:ea typeface="ＭＳ Ｐゴシック" pitchFamily="-112" charset="-128"/>
                <a:cs typeface="Arial" charset="0"/>
              </a:rPr>
              <a:t>more </a:t>
            </a:r>
            <a:r>
              <a:rPr lang="en-US" altLang="en-US" sz="1200" b="0" dirty="0" smtClean="0">
                <a:solidFill>
                  <a:srgbClr val="000000"/>
                </a:solidFill>
                <a:latin typeface="Cambria" pitchFamily="-112" charset="0"/>
                <a:ea typeface="ＭＳ Ｐゴシック" pitchFamily="-112" charset="-128"/>
                <a:cs typeface="Arial" charset="0"/>
              </a:rPr>
              <a:t>is on </a:t>
            </a:r>
            <a:r>
              <a:rPr lang="en-US" altLang="en-US" sz="1200" b="0" dirty="0">
                <a:solidFill>
                  <a:srgbClr val="000000"/>
                </a:solidFill>
                <a:latin typeface="Cambria" pitchFamily="-112" charset="0"/>
                <a:ea typeface="ＭＳ Ｐゴシック" pitchFamily="-112" charset="-128"/>
                <a:cs typeface="Arial" charset="0"/>
              </a:rPr>
              <a:t>the </a:t>
            </a:r>
            <a:r>
              <a:rPr lang="en-US" altLang="en-US" sz="1200" b="0" dirty="0" smtClean="0">
                <a:solidFill>
                  <a:srgbClr val="000000"/>
                </a:solidFill>
                <a:latin typeface="Cambria" pitchFamily="-112" charset="0"/>
                <a:ea typeface="ＭＳ Ｐゴシック" pitchFamily="-112" charset="-128"/>
                <a:cs typeface="Arial" charset="0"/>
              </a:rPr>
              <a:t>way</a:t>
            </a:r>
            <a:r>
              <a:rPr lang="en-US" altLang="en-US" sz="1200" b="0" dirty="0">
                <a:solidFill>
                  <a:srgbClr val="000000"/>
                </a:solidFill>
                <a:latin typeface="Cambria" pitchFamily="-112" charset="0"/>
                <a:ea typeface="ＭＳ Ｐゴシック" pitchFamily="-112" charset="-128"/>
                <a:cs typeface="Arial" charset="0"/>
              </a:rPr>
              <a:t>!</a:t>
            </a:r>
            <a:r>
              <a:rPr lang="en-US" altLang="en-US" sz="1200" b="0" dirty="0" smtClean="0">
                <a:solidFill>
                  <a:srgbClr val="000000"/>
                </a:solidFill>
                <a:latin typeface="Cambria" pitchFamily="-112" charset="0"/>
                <a:ea typeface="ＭＳ Ｐゴシック" pitchFamily="-112" charset="-128"/>
                <a:cs typeface="Arial" charset="0"/>
              </a:rPr>
              <a:t> I'm planning to go to </a:t>
            </a:r>
            <a:r>
              <a:rPr lang="en-US" altLang="en-US" sz="1200" b="0" i="1" dirty="0" smtClean="0">
                <a:solidFill>
                  <a:srgbClr val="000000"/>
                </a:solidFill>
                <a:latin typeface="Cambria" pitchFamily="-112" charset="0"/>
                <a:ea typeface="ＭＳ Ｐゴシック" pitchFamily="-112" charset="-128"/>
                <a:cs typeface="Arial" charset="0"/>
              </a:rPr>
              <a:t>both</a:t>
            </a:r>
            <a:r>
              <a:rPr lang="en-US" altLang="en-US" sz="1200" b="0" dirty="0" smtClean="0">
                <a:solidFill>
                  <a:srgbClr val="000000"/>
                </a:solidFill>
                <a:latin typeface="Cambria" pitchFamily="-112" charset="0"/>
                <a:ea typeface="ＭＳ Ｐゴシック" pitchFamily="-112" charset="-128"/>
                <a:cs typeface="Arial" charset="0"/>
              </a:rPr>
              <a:t> Starbucks </a:t>
            </a:r>
            <a:r>
              <a:rPr lang="en-US" altLang="en-US" sz="1200" b="0" i="1" dirty="0" smtClean="0">
                <a:solidFill>
                  <a:srgbClr val="000000"/>
                </a:solidFill>
                <a:latin typeface="Cambria" pitchFamily="-112" charset="0"/>
                <a:ea typeface="ＭＳ Ｐゴシック" pitchFamily="-112" charset="-128"/>
                <a:cs typeface="Arial" charset="0"/>
              </a:rPr>
              <a:t>and </a:t>
            </a:r>
            <a:r>
              <a:rPr lang="en-US" altLang="en-US" sz="1200" b="0" dirty="0" smtClean="0">
                <a:solidFill>
                  <a:srgbClr val="000000"/>
                </a:solidFill>
                <a:latin typeface="Cambria" pitchFamily="-112" charset="0"/>
                <a:ea typeface="ＭＳ Ｐゴシック" pitchFamily="-112" charset="-128"/>
                <a:cs typeface="Arial" charset="0"/>
              </a:rPr>
              <a:t>the Motley today… .</a:t>
            </a:r>
            <a:r>
              <a:rPr lang="en-US" altLang="en-US" sz="1200" b="0" dirty="0" smtClean="0">
                <a:solidFill>
                  <a:srgbClr val="000000"/>
                </a:solidFill>
                <a:latin typeface="Cambria" pitchFamily="-112" charset="0"/>
                <a:ea typeface="ＭＳ Ｐゴシック" pitchFamily="-112" charset="-128"/>
                <a:cs typeface="Arial" charset="0"/>
              </a:rPr>
              <a:t>"</a:t>
            </a:r>
            <a:endParaRPr lang="en-US" altLang="en-US" sz="1200" b="0" dirty="0">
              <a:solidFill>
                <a:srgbClr val="000000"/>
              </a:solidFill>
              <a:latin typeface="Cambria" pitchFamily="-112" charset="0"/>
              <a:ea typeface="ＭＳ Ｐゴシック" pitchFamily="-112" charset="-128"/>
              <a:cs typeface="Arial" charset="0"/>
            </a:endParaRPr>
          </a:p>
        </p:txBody>
      </p:sp>
      <p:sp>
        <p:nvSpPr>
          <p:cNvPr id="55301" name="TextBox 36"/>
          <p:cNvSpPr txBox="1">
            <a:spLocks noChangeArrowheads="1"/>
          </p:cNvSpPr>
          <p:nvPr/>
        </p:nvSpPr>
        <p:spPr bwMode="auto">
          <a:xfrm>
            <a:off x="4343400" y="1290221"/>
            <a:ext cx="472440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1800" i="1" dirty="0">
                <a:solidFill>
                  <a:srgbClr val="000000"/>
                </a:solidFill>
                <a:latin typeface="Cambria" pitchFamily="-112" charset="0"/>
                <a:ea typeface="ＭＳ Ｐゴシック" pitchFamily="-112" charset="-128"/>
                <a:cs typeface="Times New Roman" pitchFamily="-112" charset="0"/>
              </a:rPr>
              <a:t>     Three-Eyed Aliens Stole My Lecture Notes</a:t>
            </a:r>
            <a:r>
              <a:rPr lang="en-US" altLang="en-US" sz="1800" dirty="0">
                <a:solidFill>
                  <a:srgbClr val="000000"/>
                </a:solidFill>
                <a:latin typeface="Cambria" pitchFamily="-112" charset="0"/>
                <a:ea typeface="ＭＳ Ｐゴシック" pitchFamily="-112" charset="-128"/>
                <a:cs typeface="Times New Roman" pitchFamily="-112" charset="0"/>
              </a:rPr>
              <a:t> claims distraught CS </a:t>
            </a:r>
            <a:r>
              <a:rPr lang="en-US" altLang="en-US" sz="1800" dirty="0" smtClean="0">
                <a:solidFill>
                  <a:srgbClr val="000000"/>
                </a:solidFill>
                <a:latin typeface="Cambria" pitchFamily="-112" charset="0"/>
                <a:ea typeface="ＭＳ Ｐゴシック" pitchFamily="-112" charset="-128"/>
                <a:cs typeface="Times New Roman" pitchFamily="-112" charset="0"/>
              </a:rPr>
              <a:t>professor!</a:t>
            </a:r>
            <a:endParaRPr lang="en-US" altLang="en-US" sz="1800" dirty="0">
              <a:solidFill>
                <a:srgbClr val="000000"/>
              </a:solidFill>
              <a:latin typeface="Cambria" pitchFamily="-112" charset="0"/>
              <a:ea typeface="ＭＳ Ｐゴシック" pitchFamily="-112" charset="-128"/>
              <a:cs typeface="Times New Roman" pitchFamily="-112" charset="0"/>
            </a:endParaRPr>
          </a:p>
          <a:p>
            <a:pPr algn="l">
              <a:spcBef>
                <a:spcPct val="20000"/>
              </a:spcBef>
            </a:pPr>
            <a:endParaRPr lang="en-US" altLang="en-US" sz="1200" b="0" dirty="0">
              <a:solidFill>
                <a:srgbClr val="000000"/>
              </a:solidFill>
              <a:ea typeface="ＭＳ Ｐゴシック" pitchFamily="-112" charset="-128"/>
              <a:cs typeface="Times New Roman" pitchFamily="-112" charset="0"/>
            </a:endParaRPr>
          </a:p>
          <a:p>
            <a:pPr algn="just">
              <a:spcBef>
                <a:spcPct val="20000"/>
              </a:spcBef>
            </a:pPr>
            <a:r>
              <a:rPr lang="en-US" altLang="en-US" sz="1400" b="0" dirty="0">
                <a:solidFill>
                  <a:srgbClr val="000000"/>
                </a:solidFill>
                <a:latin typeface="Cambria" pitchFamily="-112" charset="0"/>
                <a:ea typeface="ＭＳ Ｐゴシック" pitchFamily="-112" charset="-128"/>
                <a:cs typeface="Times New Roman" pitchFamily="-112" charset="0"/>
              </a:rPr>
              <a:t>(Claremont AP):   </a:t>
            </a:r>
            <a:endParaRPr lang="en-US" altLang="en-US" sz="1400" b="0" dirty="0" smtClean="0">
              <a:solidFill>
                <a:srgbClr val="000000"/>
              </a:solidFill>
              <a:latin typeface="Cambria" pitchFamily="-112" charset="0"/>
              <a:ea typeface="ＭＳ Ｐゴシック" pitchFamily="-112" charset="-128"/>
              <a:cs typeface="Times New Roman" pitchFamily="-112" charset="0"/>
            </a:endParaRPr>
          </a:p>
          <a:p>
            <a:pPr algn="just">
              <a:spcBef>
                <a:spcPct val="20000"/>
              </a:spcBef>
            </a:pPr>
            <a:r>
              <a:rPr lang="en-US" altLang="en-US" sz="1400" b="0" dirty="0">
                <a:solidFill>
                  <a:srgbClr val="000000"/>
                </a:solidFill>
                <a:latin typeface="Cambria" pitchFamily="-112" charset="0"/>
                <a:ea typeface="ＭＳ Ｐゴシック" pitchFamily="-112" charset="-128"/>
                <a:cs typeface="Times New Roman" pitchFamily="-112" charset="0"/>
              </a:rPr>
              <a:t>	</a:t>
            </a:r>
            <a:r>
              <a:rPr lang="en-US" altLang="en-US" sz="1400" b="0" dirty="0" smtClean="0">
                <a:solidFill>
                  <a:srgbClr val="000000"/>
                </a:solidFill>
                <a:latin typeface="Cambria" pitchFamily="-112" charset="0"/>
                <a:ea typeface="ＭＳ Ｐゴシック" pitchFamily="-112" charset="-128"/>
                <a:cs typeface="Times New Roman" pitchFamily="-112" charset="0"/>
              </a:rPr>
              <a:t>A </a:t>
            </a:r>
            <a:r>
              <a:rPr lang="en-US" altLang="en-US" sz="1400" b="0" dirty="0">
                <a:solidFill>
                  <a:srgbClr val="000000"/>
                </a:solidFill>
                <a:latin typeface="Cambria" pitchFamily="-112" charset="0"/>
                <a:ea typeface="ＭＳ Ｐゴシック" pitchFamily="-112" charset="-128"/>
                <a:cs typeface="Times New Roman" pitchFamily="-112" charset="0"/>
              </a:rPr>
              <a:t>distraught CS professor at Harvey </a:t>
            </a:r>
            <a:r>
              <a:rPr lang="en-US" altLang="en-US" sz="1400" b="0" dirty="0" err="1">
                <a:solidFill>
                  <a:srgbClr val="000000"/>
                </a:solidFill>
                <a:latin typeface="Cambria" pitchFamily="-112" charset="0"/>
                <a:ea typeface="ＭＳ Ｐゴシック" pitchFamily="-112" charset="-128"/>
                <a:cs typeface="Times New Roman" pitchFamily="-112" charset="0"/>
              </a:rPr>
              <a:t>Mudd</a:t>
            </a:r>
            <a:r>
              <a:rPr lang="en-US" altLang="en-US" sz="1400" b="0" dirty="0">
                <a:solidFill>
                  <a:srgbClr val="000000"/>
                </a:solidFill>
                <a:latin typeface="Cambria" pitchFamily="-112" charset="0"/>
                <a:ea typeface="ＭＳ Ｐゴシック" pitchFamily="-112" charset="-128"/>
                <a:cs typeface="Times New Roman" pitchFamily="-112" charset="0"/>
              </a:rPr>
              <a:t> College claims that aliens broke in to his office last night and stole the notes that he planned to use in CS 60.   “These aliens made quite a </a:t>
            </a:r>
            <a:r>
              <a:rPr lang="en-US" altLang="en-US" sz="1400" dirty="0">
                <a:solidFill>
                  <a:srgbClr val="000000"/>
                </a:solidFill>
                <a:latin typeface="Cambria" pitchFamily="-112" charset="0"/>
                <a:ea typeface="ＭＳ Ｐゴシック" pitchFamily="-112" charset="-128"/>
                <a:cs typeface="Times New Roman" pitchFamily="-112" charset="0"/>
              </a:rPr>
              <a:t>Racket</a:t>
            </a:r>
            <a:r>
              <a:rPr lang="en-US" altLang="en-US" sz="1400" b="0" dirty="0">
                <a:solidFill>
                  <a:srgbClr val="000000"/>
                </a:solidFill>
                <a:latin typeface="Cambria" pitchFamily="-112" charset="0"/>
                <a:ea typeface="ＭＳ Ｐゴシック" pitchFamily="-112" charset="-128"/>
                <a:cs typeface="Times New Roman" pitchFamily="-112" charset="0"/>
              </a:rPr>
              <a:t>!  When I came out to </a:t>
            </a:r>
            <a:r>
              <a:rPr lang="en-US" altLang="en-US" sz="1400" b="0" i="1" dirty="0">
                <a:solidFill>
                  <a:srgbClr val="000000"/>
                </a:solidFill>
                <a:latin typeface="Cambria" pitchFamily="-112" charset="0"/>
                <a:ea typeface="ＭＳ Ｐゴシック" pitchFamily="-112" charset="-128"/>
                <a:cs typeface="Times New Roman" pitchFamily="-112" charset="0"/>
              </a:rPr>
              <a:t>evaluate</a:t>
            </a:r>
            <a:r>
              <a:rPr lang="en-US" altLang="en-US" sz="1400" b="0" dirty="0">
                <a:solidFill>
                  <a:srgbClr val="000000"/>
                </a:solidFill>
                <a:latin typeface="Cambria" pitchFamily="-112" charset="0"/>
                <a:ea typeface="ＭＳ Ｐゴシック" pitchFamily="-112" charset="-128"/>
                <a:cs typeface="Times New Roman" pitchFamily="-112" charset="0"/>
              </a:rPr>
              <a:t>, they </a:t>
            </a:r>
            <a:r>
              <a:rPr lang="en-US" altLang="en-US" sz="1400" dirty="0" err="1">
                <a:solidFill>
                  <a:srgbClr val="000000"/>
                </a:solidFill>
                <a:latin typeface="Cambria" pitchFamily="-112" charset="0"/>
                <a:ea typeface="ＭＳ Ｐゴシック" pitchFamily="-112" charset="-128"/>
                <a:cs typeface="Times New Roman" pitchFamily="-112" charset="0"/>
              </a:rPr>
              <a:t>cond</a:t>
            </a:r>
            <a:r>
              <a:rPr lang="en-US" altLang="en-US" sz="1400" b="0" dirty="0">
                <a:solidFill>
                  <a:srgbClr val="000000"/>
                </a:solidFill>
                <a:latin typeface="Cambria" pitchFamily="-112" charset="0"/>
                <a:ea typeface="ＭＳ Ｐゴシック" pitchFamily="-112" charset="-128"/>
                <a:cs typeface="Times New Roman" pitchFamily="-112" charset="0"/>
              </a:rPr>
              <a:t> me into lending them my keys, went into my office, made a </a:t>
            </a:r>
            <a:r>
              <a:rPr lang="en-US" altLang="en-US" sz="1400" dirty="0">
                <a:solidFill>
                  <a:srgbClr val="000000"/>
                </a:solidFill>
                <a:latin typeface="Cambria" pitchFamily="-112" charset="0"/>
                <a:ea typeface="ＭＳ Ｐゴシック" pitchFamily="-112" charset="-128"/>
                <a:cs typeface="Times New Roman" pitchFamily="-112" charset="0"/>
              </a:rPr>
              <a:t>list</a:t>
            </a:r>
            <a:r>
              <a:rPr lang="en-US" altLang="en-US" sz="1400" b="0" dirty="0">
                <a:solidFill>
                  <a:srgbClr val="000000"/>
                </a:solidFill>
                <a:latin typeface="Cambria" pitchFamily="-112" charset="0"/>
                <a:ea typeface="ＭＳ Ｐゴシック" pitchFamily="-112" charset="-128"/>
                <a:cs typeface="Times New Roman" pitchFamily="-112" charset="0"/>
              </a:rPr>
              <a:t> of the contents, and took the </a:t>
            </a:r>
            <a:r>
              <a:rPr lang="en-US" altLang="en-US" sz="1400" dirty="0">
                <a:solidFill>
                  <a:srgbClr val="000000"/>
                </a:solidFill>
                <a:latin typeface="Cambria" pitchFamily="-112" charset="0"/>
                <a:ea typeface="ＭＳ Ｐゴシック" pitchFamily="-112" charset="-128"/>
                <a:cs typeface="Times New Roman" pitchFamily="-112" charset="0"/>
              </a:rPr>
              <a:t>first</a:t>
            </a:r>
            <a:r>
              <a:rPr lang="en-US" altLang="en-US" sz="1400" b="0" dirty="0">
                <a:solidFill>
                  <a:srgbClr val="000000"/>
                </a:solidFill>
                <a:latin typeface="Cambria" pitchFamily="-112" charset="0"/>
                <a:ea typeface="ＭＳ Ｐゴシック" pitchFamily="-112" charset="-128"/>
                <a:cs typeface="Times New Roman" pitchFamily="-112" charset="0"/>
              </a:rPr>
              <a:t> item on that list in an effort to </a:t>
            </a:r>
            <a:r>
              <a:rPr lang="en-US" altLang="en-US" sz="1400" dirty="0">
                <a:solidFill>
                  <a:srgbClr val="000000"/>
                </a:solidFill>
                <a:latin typeface="Cambria" pitchFamily="-112" charset="0"/>
                <a:ea typeface="ＭＳ Ｐゴシック" pitchFamily="-112" charset="-128"/>
                <a:cs typeface="Times New Roman" pitchFamily="-112" charset="0"/>
              </a:rPr>
              <a:t>null?</a:t>
            </a:r>
            <a:r>
              <a:rPr lang="en-US" altLang="en-US" sz="1400" b="0" dirty="0">
                <a:solidFill>
                  <a:srgbClr val="000000"/>
                </a:solidFill>
                <a:latin typeface="Cambria" pitchFamily="-112" charset="0"/>
                <a:ea typeface="ＭＳ Ｐゴシック" pitchFamily="-112" charset="-128"/>
                <a:cs typeface="Times New Roman" pitchFamily="-112" charset="0"/>
              </a:rPr>
              <a:t> my lecture,” said the professor.  “Our </a:t>
            </a:r>
            <a:r>
              <a:rPr lang="en-US" altLang="en-US" sz="1400" b="0" dirty="0" smtClean="0">
                <a:solidFill>
                  <a:srgbClr val="000000"/>
                </a:solidFill>
                <a:latin typeface="Cambria" pitchFamily="-112" charset="0"/>
                <a:ea typeface="ＭＳ Ｐゴシック" pitchFamily="-112" charset="-128"/>
                <a:cs typeface="Times New Roman" pitchFamily="-112" charset="0"/>
              </a:rPr>
              <a:t>job is </a:t>
            </a:r>
            <a:r>
              <a:rPr lang="en-US" altLang="en-US" sz="1400" b="0" dirty="0">
                <a:solidFill>
                  <a:srgbClr val="000000"/>
                </a:solidFill>
                <a:latin typeface="Cambria" pitchFamily="-112" charset="0"/>
                <a:ea typeface="ＭＳ Ｐゴシック" pitchFamily="-112" charset="-128"/>
                <a:cs typeface="Times New Roman" pitchFamily="-112" charset="0"/>
              </a:rPr>
              <a:t>to </a:t>
            </a:r>
            <a:r>
              <a:rPr lang="en-US" altLang="en-US" sz="1400" dirty="0">
                <a:solidFill>
                  <a:srgbClr val="000000"/>
                </a:solidFill>
                <a:latin typeface="Cambria" pitchFamily="-112" charset="0"/>
                <a:ea typeface="ＭＳ Ｐゴシック" pitchFamily="-112" charset="-128"/>
                <a:cs typeface="Times New Roman" pitchFamily="-112" charset="0"/>
              </a:rPr>
              <a:t>map</a:t>
            </a:r>
            <a:r>
              <a:rPr lang="en-US" altLang="en-US" sz="1400" b="0" dirty="0">
                <a:solidFill>
                  <a:srgbClr val="000000"/>
                </a:solidFill>
                <a:latin typeface="Cambria" pitchFamily="-112" charset="0"/>
                <a:ea typeface="ＭＳ Ｐゴシック" pitchFamily="-112" charset="-128"/>
                <a:cs typeface="Times New Roman" pitchFamily="-112" charset="0"/>
              </a:rPr>
              <a:t> the crime,” said a detective on the scene.  “These aliens must recognize the </a:t>
            </a:r>
            <a:r>
              <a:rPr lang="en-US" altLang="en-US" sz="1400" dirty="0">
                <a:solidFill>
                  <a:srgbClr val="000000"/>
                </a:solidFill>
                <a:latin typeface="Cambria" pitchFamily="-112" charset="0"/>
                <a:ea typeface="ＭＳ Ｐゴシック" pitchFamily="-112" charset="-128"/>
                <a:cs typeface="Times New Roman" pitchFamily="-112" charset="0"/>
              </a:rPr>
              <a:t>cons</a:t>
            </a:r>
            <a:r>
              <a:rPr lang="en-US" altLang="en-US" sz="1400" b="0" dirty="0">
                <a:solidFill>
                  <a:srgbClr val="000000"/>
                </a:solidFill>
                <a:latin typeface="Cambria" pitchFamily="-112" charset="0"/>
                <a:ea typeface="ＭＳ Ｐゴシック" pitchFamily="-112" charset="-128"/>
                <a:cs typeface="Times New Roman" pitchFamily="-112" charset="0"/>
              </a:rPr>
              <a:t> of altering CS 60 slides.  They should know that we will not </a:t>
            </a:r>
            <a:r>
              <a:rPr lang="en-US" altLang="en-US" sz="1400" dirty="0">
                <a:solidFill>
                  <a:srgbClr val="000000"/>
                </a:solidFill>
                <a:latin typeface="Cambria" pitchFamily="-112" charset="0"/>
                <a:ea typeface="ＭＳ Ｐゴシック" pitchFamily="-112" charset="-128"/>
                <a:cs typeface="Times New Roman" pitchFamily="-112" charset="0"/>
              </a:rPr>
              <a:t>rest</a:t>
            </a:r>
            <a:r>
              <a:rPr lang="en-US" altLang="en-US" sz="1400" b="0" dirty="0">
                <a:solidFill>
                  <a:srgbClr val="000000"/>
                </a:solidFill>
                <a:latin typeface="Cambria" pitchFamily="-112" charset="0"/>
                <a:ea typeface="ＭＳ Ｐゴシック" pitchFamily="-112" charset="-128"/>
                <a:cs typeface="Times New Roman" pitchFamily="-112" charset="0"/>
              </a:rPr>
              <a:t> or </a:t>
            </a:r>
            <a:r>
              <a:rPr lang="en-US" altLang="en-US" sz="1400" dirty="0" err="1">
                <a:solidFill>
                  <a:srgbClr val="000000"/>
                </a:solidFill>
                <a:latin typeface="Cambria" pitchFamily="-112" charset="0"/>
                <a:ea typeface="ＭＳ Ｐゴシック" pitchFamily="-112" charset="-128"/>
                <a:cs typeface="Times New Roman" pitchFamily="-112" charset="0"/>
              </a:rPr>
              <a:t>foldr</a:t>
            </a:r>
            <a:r>
              <a:rPr lang="en-US" altLang="en-US" sz="1400" b="0" dirty="0">
                <a:solidFill>
                  <a:srgbClr val="000000"/>
                </a:solidFill>
                <a:latin typeface="Cambria" pitchFamily="-112" charset="0"/>
                <a:ea typeface="ＭＳ Ｐゴシック" pitchFamily="-112" charset="-128"/>
                <a:cs typeface="Times New Roman" pitchFamily="-112" charset="0"/>
              </a:rPr>
              <a:t> our investigation until we’ve </a:t>
            </a:r>
            <a:r>
              <a:rPr lang="en-US" altLang="en-US" sz="1400" dirty="0">
                <a:solidFill>
                  <a:srgbClr val="000000"/>
                </a:solidFill>
                <a:latin typeface="Cambria" pitchFamily="-112" charset="0"/>
                <a:ea typeface="ＭＳ Ｐゴシック" pitchFamily="-112" charset="-128"/>
                <a:cs typeface="Times New Roman" pitchFamily="-112" charset="0"/>
              </a:rPr>
              <a:t>appended</a:t>
            </a:r>
            <a:r>
              <a:rPr lang="en-US" altLang="en-US" sz="1400" b="0" dirty="0">
                <a:solidFill>
                  <a:srgbClr val="000000"/>
                </a:solidFill>
                <a:latin typeface="Cambria" pitchFamily="-112" charset="0"/>
                <a:ea typeface="ＭＳ Ｐゴシック" pitchFamily="-112" charset="-128"/>
                <a:cs typeface="Times New Roman" pitchFamily="-112" charset="0"/>
              </a:rPr>
              <a:t> every last culprit.”  Evidence at the crime scene included a number of items that could not be </a:t>
            </a:r>
            <a:r>
              <a:rPr lang="en-US" altLang="en-US" sz="1400" dirty="0" err="1">
                <a:solidFill>
                  <a:srgbClr val="000000"/>
                </a:solidFill>
                <a:latin typeface="Cambria" pitchFamily="-112" charset="0"/>
                <a:ea typeface="ＭＳ Ｐゴシック" pitchFamily="-112" charset="-128"/>
                <a:cs typeface="Times New Roman" pitchFamily="-112" charset="0"/>
              </a:rPr>
              <a:t>define</a:t>
            </a:r>
            <a:r>
              <a:rPr lang="en-US" altLang="en-US" sz="1400" b="0" dirty="0" err="1">
                <a:solidFill>
                  <a:srgbClr val="000000"/>
                </a:solidFill>
                <a:latin typeface="Cambria" pitchFamily="-112" charset="0"/>
                <a:ea typeface="ＭＳ Ｐゴシック" pitchFamily="-112" charset="-128"/>
                <a:cs typeface="Times New Roman" pitchFamily="-112" charset="0"/>
              </a:rPr>
              <a:t>'d</a:t>
            </a:r>
            <a:r>
              <a:rPr lang="en-US" altLang="en-US" sz="1400" b="0" dirty="0">
                <a:solidFill>
                  <a:srgbClr val="000000"/>
                </a:solidFill>
                <a:latin typeface="Cambria" pitchFamily="-112" charset="0"/>
                <a:ea typeface="ＭＳ Ｐゴシック" pitchFamily="-112" charset="-128"/>
                <a:cs typeface="Times New Roman" pitchFamily="-112" charset="0"/>
              </a:rPr>
              <a:t>, as well as several mismatched parentheses.   “We’re </a:t>
            </a:r>
            <a:r>
              <a:rPr lang="en-US" altLang="en-US" sz="1400" dirty="0">
                <a:solidFill>
                  <a:srgbClr val="000000"/>
                </a:solidFill>
                <a:latin typeface="Cambria" pitchFamily="-112" charset="0"/>
                <a:ea typeface="ＭＳ Ｐゴシック" pitchFamily="-112" charset="-128"/>
                <a:cs typeface="Times New Roman" pitchFamily="-112" charset="0"/>
              </a:rPr>
              <a:t>filter</a:t>
            </a:r>
            <a:r>
              <a:rPr lang="en-US" altLang="en-US" sz="1400" b="0" dirty="0">
                <a:solidFill>
                  <a:srgbClr val="000000"/>
                </a:solidFill>
                <a:latin typeface="Cambria" pitchFamily="-112" charset="0"/>
                <a:ea typeface="ＭＳ Ｐゴシック" pitchFamily="-112" charset="-128"/>
                <a:cs typeface="Times New Roman" pitchFamily="-112" charset="0"/>
              </a:rPr>
              <a:t>ing through it,” said investigators, </a:t>
            </a:r>
            <a:r>
              <a:rPr lang="en-US" altLang="en-US" sz="1400" b="0" dirty="0" smtClean="0">
                <a:solidFill>
                  <a:srgbClr val="000000"/>
                </a:solidFill>
                <a:latin typeface="Cambria" pitchFamily="-112" charset="0"/>
                <a:ea typeface="ＭＳ Ｐゴシック" pitchFamily="-112" charset="-128"/>
                <a:cs typeface="Times New Roman" pitchFamily="-112" charset="0"/>
              </a:rPr>
              <a:t>"just </a:t>
            </a:r>
            <a:r>
              <a:rPr lang="en-US" altLang="en-US" sz="1400" dirty="0" smtClean="0">
                <a:solidFill>
                  <a:srgbClr val="000000"/>
                </a:solidFill>
                <a:latin typeface="Cambria" pitchFamily="-112" charset="0"/>
                <a:ea typeface="ＭＳ Ｐゴシック" pitchFamily="-112" charset="-128"/>
                <a:cs typeface="Times New Roman" pitchFamily="-112" charset="0"/>
              </a:rPr>
              <a:t>let</a:t>
            </a:r>
            <a:r>
              <a:rPr lang="en-US" altLang="en-US" sz="1400" dirty="0">
                <a:solidFill>
                  <a:srgbClr val="000000"/>
                </a:solidFill>
                <a:latin typeface="Cambria" pitchFamily="-112" charset="0"/>
                <a:ea typeface="ＭＳ Ｐゴシック" pitchFamily="-112" charset="-128"/>
                <a:cs typeface="Times New Roman" pitchFamily="-112" charset="0"/>
              </a:rPr>
              <a:t>*</a:t>
            </a:r>
            <a:r>
              <a:rPr lang="en-US" altLang="en-US" sz="1400" b="0" dirty="0">
                <a:solidFill>
                  <a:srgbClr val="000000"/>
                </a:solidFill>
                <a:latin typeface="Cambria" pitchFamily="-112" charset="0"/>
                <a:ea typeface="ＭＳ Ｐゴシック" pitchFamily="-112" charset="-128"/>
                <a:cs typeface="Times New Roman" pitchFamily="-112" charset="0"/>
              </a:rPr>
              <a:t> us </a:t>
            </a:r>
            <a:r>
              <a:rPr lang="en-US" altLang="en-US" sz="1400" dirty="0">
                <a:solidFill>
                  <a:srgbClr val="000000"/>
                </a:solidFill>
                <a:latin typeface="Cambria" pitchFamily="-112" charset="0"/>
                <a:ea typeface="ＭＳ Ｐゴシック" pitchFamily="-112" charset="-128"/>
                <a:cs typeface="Times New Roman" pitchFamily="-112" charset="0"/>
              </a:rPr>
              <a:t>sort</a:t>
            </a:r>
            <a:r>
              <a:rPr lang="en-US" altLang="en-US" sz="1400" b="0" dirty="0">
                <a:solidFill>
                  <a:srgbClr val="000000"/>
                </a:solidFill>
                <a:latin typeface="Cambria" pitchFamily="-112" charset="0"/>
                <a:ea typeface="ＭＳ Ｐゴシック" pitchFamily="-112" charset="-128"/>
                <a:cs typeface="Times New Roman" pitchFamily="-112" charset="0"/>
              </a:rPr>
              <a:t> this out." The </a:t>
            </a:r>
            <a:r>
              <a:rPr lang="en-US" altLang="en-US" sz="1400" b="0" dirty="0" smtClean="0">
                <a:solidFill>
                  <a:srgbClr val="000000"/>
                </a:solidFill>
                <a:latin typeface="Cambria" pitchFamily="-112" charset="0"/>
                <a:ea typeface="ＭＳ Ｐゴシック" pitchFamily="-112" charset="-128"/>
                <a:cs typeface="Times New Roman" pitchFamily="-112" charset="0"/>
              </a:rPr>
              <a:t>overextended investigators </a:t>
            </a:r>
            <a:r>
              <a:rPr lang="en-US" altLang="en-US" sz="1400" b="0" dirty="0">
                <a:solidFill>
                  <a:srgbClr val="000000"/>
                </a:solidFill>
                <a:latin typeface="Cambria" pitchFamily="-112" charset="0"/>
                <a:ea typeface="ＭＳ Ｐゴシック" pitchFamily="-112" charset="-128"/>
                <a:cs typeface="Times New Roman" pitchFamily="-112" charset="0"/>
              </a:rPr>
              <a:t>did pause briefly for a coffee </a:t>
            </a:r>
            <a:r>
              <a:rPr lang="en-US" altLang="en-US" sz="1400" b="0" dirty="0" smtClean="0">
                <a:solidFill>
                  <a:srgbClr val="000000"/>
                </a:solidFill>
                <a:latin typeface="Cambria" pitchFamily="-112" charset="0"/>
                <a:ea typeface="ＭＳ Ｐゴシック" pitchFamily="-112" charset="-128"/>
                <a:cs typeface="Times New Roman" pitchFamily="-112" charset="0"/>
              </a:rPr>
              <a:t>break; as the chief put it, "With a </a:t>
            </a:r>
            <a:r>
              <a:rPr lang="en-US" altLang="en-US" sz="1400" b="0" dirty="0">
                <a:solidFill>
                  <a:srgbClr val="000000"/>
                </a:solidFill>
                <a:latin typeface="Cambria" pitchFamily="-112" charset="0"/>
                <a:ea typeface="ＭＳ Ｐゴシック" pitchFamily="-112" charset="-128"/>
                <a:cs typeface="Times New Roman" pitchFamily="-112" charset="0"/>
              </a:rPr>
              <a:t>bit of </a:t>
            </a:r>
            <a:r>
              <a:rPr lang="en-US" altLang="en-US" sz="1400" dirty="0" smtClean="0">
                <a:solidFill>
                  <a:srgbClr val="000000"/>
                </a:solidFill>
                <a:latin typeface="Cambria" pitchFamily="-112" charset="0"/>
                <a:ea typeface="ＭＳ Ｐゴシック" pitchFamily="-112" charset="-128"/>
                <a:cs typeface="Times New Roman" pitchFamily="-112" charset="0"/>
              </a:rPr>
              <a:t>Java</a:t>
            </a:r>
            <a:r>
              <a:rPr lang="en-US" altLang="en-US" sz="1400" b="0" dirty="0" smtClean="0">
                <a:solidFill>
                  <a:srgbClr val="000000"/>
                </a:solidFill>
                <a:latin typeface="Cambria" pitchFamily="-112" charset="0"/>
                <a:ea typeface="ＭＳ Ｐゴシック" pitchFamily="-112" charset="-128"/>
                <a:cs typeface="Times New Roman" pitchFamily="-112" charset="0"/>
              </a:rPr>
              <a:t>, we'll be able to outlast these </a:t>
            </a:r>
            <a:r>
              <a:rPr lang="en-US" altLang="en-US" sz="1400" dirty="0" smtClean="0">
                <a:solidFill>
                  <a:srgbClr val="000000"/>
                </a:solidFill>
                <a:latin typeface="Cambria" pitchFamily="-112" charset="0"/>
                <a:ea typeface="ＭＳ Ｐゴシック" pitchFamily="-112" charset="-128"/>
                <a:cs typeface="Times New Roman" pitchFamily="-112" charset="0"/>
              </a:rPr>
              <a:t>&amp;&amp;||!</a:t>
            </a:r>
            <a:r>
              <a:rPr lang="en-US" altLang="en-US" sz="1400" b="0" dirty="0" smtClean="0">
                <a:solidFill>
                  <a:srgbClr val="000000"/>
                </a:solidFill>
                <a:latin typeface="Cambria" pitchFamily="-112" charset="0"/>
                <a:ea typeface="ＭＳ Ｐゴシック" pitchFamily="-112" charset="-128"/>
                <a:cs typeface="Times New Roman" pitchFamily="-112" charset="0"/>
              </a:rPr>
              <a:t> aliens for sure…!"</a:t>
            </a:r>
            <a:endParaRPr lang="en-US" altLang="en-US" sz="1200" b="0" dirty="0">
              <a:ea typeface="ＭＳ Ｐゴシック" pitchFamily="-112" charset="-128"/>
              <a:cs typeface="Times New Roman" pitchFamily="-112" charset="0"/>
            </a:endParaRPr>
          </a:p>
        </p:txBody>
      </p:sp>
      <p:sp>
        <p:nvSpPr>
          <p:cNvPr id="55304" name="Rectangle 60"/>
          <p:cNvSpPr>
            <a:spLocks noChangeArrowheads="1"/>
          </p:cNvSpPr>
          <p:nvPr/>
        </p:nvSpPr>
        <p:spPr bwMode="auto">
          <a:xfrm>
            <a:off x="2743200" y="1295400"/>
            <a:ext cx="1219200" cy="1107996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1100" b="0" dirty="0">
                <a:solidFill>
                  <a:srgbClr val="008000"/>
                </a:solidFill>
                <a:latin typeface="Cambria" pitchFamily="-112" charset="0"/>
                <a:ea typeface="ＭＳ Ｐゴシック" pitchFamily="-112" charset="-128"/>
                <a:cs typeface="Times New Roman" pitchFamily="-112" charset="0"/>
              </a:rPr>
              <a:t>composite sketch based on eyewitness accounts </a:t>
            </a:r>
            <a:r>
              <a:rPr lang="en-US" altLang="en-US" sz="1100" b="0" dirty="0" smtClean="0">
                <a:solidFill>
                  <a:srgbClr val="008000"/>
                </a:solidFill>
                <a:latin typeface="Cambria" pitchFamily="-112" charset="0"/>
                <a:ea typeface="ＭＳ Ｐゴシック" pitchFamily="-112" charset="-128"/>
                <a:cs typeface="Times New Roman" pitchFamily="-112" charset="0"/>
              </a:rPr>
              <a:t>of </a:t>
            </a:r>
            <a:r>
              <a:rPr lang="en-US" altLang="en-US" sz="1100" b="0" dirty="0">
                <a:solidFill>
                  <a:srgbClr val="008000"/>
                </a:solidFill>
                <a:latin typeface="Cambria" pitchFamily="-112" charset="0"/>
                <a:ea typeface="ＭＳ Ｐゴシック" pitchFamily="-112" charset="-128"/>
                <a:cs typeface="Times New Roman" pitchFamily="-112" charset="0"/>
              </a:rPr>
              <a:t>one of the CS 60 suspects...</a:t>
            </a:r>
            <a:endParaRPr lang="en-US" altLang="en-US" sz="1100" dirty="0">
              <a:solidFill>
                <a:srgbClr val="008000"/>
              </a:solidFill>
              <a:ea typeface="ＭＳ Ｐゴシック" pitchFamily="-112" charset="-128"/>
              <a:cs typeface="Times New Roman" pitchFamily="-112" charset="0"/>
            </a:endParaRPr>
          </a:p>
        </p:txBody>
      </p:sp>
      <p:pic>
        <p:nvPicPr>
          <p:cNvPr id="55321" name="Picture 2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52400"/>
            <a:ext cx="1841288" cy="781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cap="flat" cmpd="sng">
                <a:solidFill>
                  <a:srgbClr val="090BF3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5" t="19801" r="56358" b="10892"/>
          <a:stretch>
            <a:fillRect/>
          </a:stretch>
        </p:blipFill>
        <p:spPr bwMode="auto">
          <a:xfrm>
            <a:off x="381000" y="1219200"/>
            <a:ext cx="2362200" cy="2850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5302" name="Group 49"/>
          <p:cNvGrpSpPr>
            <a:grpSpLocks/>
          </p:cNvGrpSpPr>
          <p:nvPr/>
        </p:nvGrpSpPr>
        <p:grpSpPr bwMode="auto">
          <a:xfrm>
            <a:off x="3581400" y="2362200"/>
            <a:ext cx="462301" cy="481612"/>
            <a:chOff x="2928" y="1051"/>
            <a:chExt cx="840" cy="957"/>
          </a:xfrm>
        </p:grpSpPr>
        <p:sp>
          <p:nvSpPr>
            <p:cNvPr id="55306" name="Freeform 50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31 w 1048"/>
                <a:gd name="T1" fmla="*/ 21 h 250"/>
                <a:gd name="T2" fmla="*/ 54 w 1048"/>
                <a:gd name="T3" fmla="*/ 83 h 250"/>
                <a:gd name="T4" fmla="*/ 56 w 1048"/>
                <a:gd name="T5" fmla="*/ 111 h 250"/>
                <a:gd name="T6" fmla="*/ 59 w 1048"/>
                <a:gd name="T7" fmla="*/ 127 h 250"/>
                <a:gd name="T8" fmla="*/ 62 w 1048"/>
                <a:gd name="T9" fmla="*/ 168 h 250"/>
                <a:gd name="T10" fmla="*/ 43 w 1048"/>
                <a:gd name="T11" fmla="*/ 237 h 250"/>
                <a:gd name="T12" fmla="*/ 5 w 1048"/>
                <a:gd name="T13" fmla="*/ 217 h 250"/>
                <a:gd name="T14" fmla="*/ 0 w 1048"/>
                <a:gd name="T15" fmla="*/ 196 h 250"/>
                <a:gd name="T16" fmla="*/ 2 w 1048"/>
                <a:gd name="T17" fmla="*/ 162 h 250"/>
                <a:gd name="T18" fmla="*/ 5 w 1048"/>
                <a:gd name="T19" fmla="*/ 125 h 250"/>
                <a:gd name="T20" fmla="*/ 12 w 1048"/>
                <a:gd name="T21" fmla="*/ 76 h 250"/>
                <a:gd name="T22" fmla="*/ 17 w 1048"/>
                <a:gd name="T23" fmla="*/ 55 h 250"/>
                <a:gd name="T24" fmla="*/ 19 w 1048"/>
                <a:gd name="T25" fmla="*/ 28 h 250"/>
                <a:gd name="T26" fmla="*/ 22 w 1048"/>
                <a:gd name="T27" fmla="*/ 14 h 250"/>
                <a:gd name="T28" fmla="*/ 29 w 1048"/>
                <a:gd name="T29" fmla="*/ 28 h 250"/>
                <a:gd name="T30" fmla="*/ 31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07" name="Oval 51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5308" name="Oval 52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5309" name="Oval 53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5310" name="Oval 54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5311" name="Oval 55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5312" name="Oval 56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5313" name="Oval 57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5314" name="AutoShape 58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5315" name="Freeform 59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16" name="Freeform 60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17" name="Freeform 61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18" name="Freeform 62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5" t="49602" r="2666" b="9656"/>
          <a:stretch>
            <a:fillRect/>
          </a:stretch>
        </p:blipFill>
        <p:spPr bwMode="auto">
          <a:xfrm>
            <a:off x="261938" y="4419600"/>
            <a:ext cx="8729662" cy="2362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43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4" r="58128" b="74257"/>
          <a:stretch/>
        </p:blipFill>
        <p:spPr bwMode="auto">
          <a:xfrm>
            <a:off x="304801" y="838200"/>
            <a:ext cx="2667000" cy="2760663"/>
          </a:xfrm>
          <a:prstGeom prst="rect">
            <a:avLst/>
          </a:prstGeom>
          <a:noFill/>
          <a:ln w="1905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838200"/>
            <a:ext cx="2667000" cy="25109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838199"/>
            <a:ext cx="2590800" cy="2421097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28600"/>
            <a:ext cx="6096000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4"/>
          <p:cNvSpPr>
            <a:spLocks noChangeArrowheads="1"/>
          </p:cNvSpPr>
          <p:nvPr/>
        </p:nvSpPr>
        <p:spPr bwMode="auto">
          <a:xfrm>
            <a:off x="8643938" y="852488"/>
            <a:ext cx="457200" cy="457200"/>
          </a:xfrm>
          <a:prstGeom prst="ellipse">
            <a:avLst/>
          </a:prstGeom>
          <a:noFill/>
          <a:ln w="38100" algn="ctr">
            <a:solidFill>
              <a:srgbClr val="090BF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endParaRPr lang="en-US" altLang="en-US"/>
          </a:p>
        </p:txBody>
      </p:sp>
      <p:cxnSp>
        <p:nvCxnSpPr>
          <p:cNvPr id="10" name="Straight Arrow Connector 6"/>
          <p:cNvCxnSpPr>
            <a:cxnSpLocks noChangeShapeType="1"/>
          </p:cNvCxnSpPr>
          <p:nvPr/>
        </p:nvCxnSpPr>
        <p:spPr bwMode="auto">
          <a:xfrm flipV="1">
            <a:off x="6553200" y="1066800"/>
            <a:ext cx="2057400" cy="381000"/>
          </a:xfrm>
          <a:prstGeom prst="straightConnector1">
            <a:avLst/>
          </a:prstGeom>
          <a:noFill/>
          <a:ln w="38100" algn="ctr">
            <a:solidFill>
              <a:srgbClr val="090BF3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7848600" y="1314450"/>
            <a:ext cx="533400" cy="1200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/>
            <a:r>
              <a:rPr lang="en-US" altLang="en-US" sz="7200" b="0">
                <a:solidFill>
                  <a:srgbClr val="090BF3"/>
                </a:solidFill>
                <a:latin typeface="Bodoni MT Black" pitchFamily="18" charset="0"/>
                <a:cs typeface="Times New Roman" pitchFamily="-112" charset="0"/>
              </a:rPr>
              <a:t>!</a:t>
            </a:r>
          </a:p>
        </p:txBody>
      </p:sp>
      <p:cxnSp>
        <p:nvCxnSpPr>
          <p:cNvPr id="12" name="Straight Arrow Connector 8"/>
          <p:cNvCxnSpPr>
            <a:cxnSpLocks noChangeShapeType="1"/>
          </p:cNvCxnSpPr>
          <p:nvPr/>
        </p:nvCxnSpPr>
        <p:spPr bwMode="auto">
          <a:xfrm rot="16200000" flipH="1">
            <a:off x="5753100" y="2400300"/>
            <a:ext cx="3810000" cy="2209800"/>
          </a:xfrm>
          <a:prstGeom prst="straightConnector1">
            <a:avLst/>
          </a:prstGeom>
          <a:noFill/>
          <a:ln w="38100" algn="ctr">
            <a:solidFill>
              <a:srgbClr val="090BF3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880669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6"/>
          <p:cNvSpPr>
            <a:spLocks noChangeArrowheads="1"/>
          </p:cNvSpPr>
          <p:nvPr/>
        </p:nvSpPr>
        <p:spPr bwMode="auto">
          <a:xfrm>
            <a:off x="920105" y="304800"/>
            <a:ext cx="73152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4200" b="0" dirty="0" smtClean="0">
                <a:latin typeface="Cambria" panose="02040503050406030204" pitchFamily="18" charset="0"/>
                <a:cs typeface="Times New Roman" pitchFamily="-112" charset="0"/>
              </a:rPr>
              <a:t>(ordinary) power is big-O(N)</a:t>
            </a:r>
            <a:endParaRPr lang="en-US" altLang="en-US" sz="4200" b="0" dirty="0">
              <a:latin typeface="Cambria" panose="02040503050406030204" pitchFamily="18" charset="0"/>
              <a:cs typeface="Times New Roman" pitchFamily="-11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76400"/>
            <a:ext cx="8698211" cy="3962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 rot="21025770">
            <a:off x="6269590" y="5612312"/>
            <a:ext cx="2469908" cy="461665"/>
          </a:xfrm>
          <a:prstGeom prst="rect">
            <a:avLst/>
          </a:prstGeom>
          <a:solidFill>
            <a:srgbClr val="CCFFCC"/>
          </a:solidFill>
        </p:spPr>
        <p:txBody>
          <a:bodyPr wrap="none">
            <a:spAutoFit/>
          </a:bodyPr>
          <a:lstStyle/>
          <a:p>
            <a:r>
              <a:rPr lang="en-US" altLang="en-US" b="0" dirty="0" smtClean="0">
                <a:latin typeface="Cambria" panose="02040503050406030204" pitchFamily="18" charset="0"/>
                <a:cs typeface="Times New Roman" pitchFamily="-112" charset="0"/>
              </a:rPr>
              <a:t>thanks, Sherman!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1981200" y="1676400"/>
            <a:ext cx="914400" cy="2590800"/>
          </a:xfrm>
          <a:prstGeom prst="roundRect">
            <a:avLst/>
          </a:prstGeom>
          <a:noFill/>
          <a:ln w="57150" cap="flat" cmpd="sng" algn="ctr">
            <a:solidFill>
              <a:srgbClr val="CCFF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own Arrow 10"/>
          <p:cNvSpPr/>
          <p:nvPr/>
        </p:nvSpPr>
        <p:spPr bwMode="auto">
          <a:xfrm rot="5400000">
            <a:off x="6513783" y="2997647"/>
            <a:ext cx="382589" cy="990600"/>
          </a:xfrm>
          <a:prstGeom prst="downArrow">
            <a:avLst>
              <a:gd name="adj1" fmla="val 50000"/>
              <a:gd name="adj2" fmla="val 72918"/>
            </a:avLst>
          </a:prstGeom>
          <a:solidFill>
            <a:srgbClr val="FFCCF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58370" name="Rectangle 6"/>
          <p:cNvSpPr>
            <a:spLocks noChangeArrowheads="1"/>
          </p:cNvSpPr>
          <p:nvPr/>
        </p:nvSpPr>
        <p:spPr bwMode="auto">
          <a:xfrm>
            <a:off x="751500" y="182563"/>
            <a:ext cx="809555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4200" dirty="0">
                <a:latin typeface="Courier New" pitchFamily="-112" charset="0"/>
                <a:cs typeface="Courier New" pitchFamily="-112" charset="0"/>
              </a:rPr>
              <a:t>let* </a:t>
            </a:r>
            <a:r>
              <a:rPr lang="en-US" altLang="en-US" sz="4200" b="0" dirty="0" smtClean="0">
                <a:latin typeface="Cambria" panose="02040503050406030204" pitchFamily="18" charset="0"/>
                <a:cs typeface="Times New Roman" pitchFamily="-112" charset="0"/>
              </a:rPr>
              <a:t>lets you </a:t>
            </a:r>
            <a:r>
              <a:rPr lang="en-US" altLang="en-US" sz="4200" b="0" u="sng" dirty="0" smtClean="0">
                <a:latin typeface="Cambria" panose="02040503050406030204" pitchFamily="18" charset="0"/>
                <a:cs typeface="Times New Roman" pitchFamily="-112" charset="0"/>
              </a:rPr>
              <a:t>sequence</a:t>
            </a:r>
            <a:r>
              <a:rPr lang="en-US" altLang="en-US" sz="4200" b="0" dirty="0" smtClean="0">
                <a:latin typeface="Cambria" panose="02040503050406030204" pitchFamily="18" charset="0"/>
                <a:cs typeface="Times New Roman" pitchFamily="-112" charset="0"/>
              </a:rPr>
              <a:t> </a:t>
            </a:r>
            <a:r>
              <a:rPr lang="en-US" altLang="en-US" sz="4200" b="0" dirty="0">
                <a:latin typeface="Cambria" panose="02040503050406030204" pitchFamily="18" charset="0"/>
                <a:cs typeface="Times New Roman" pitchFamily="-112" charset="0"/>
              </a:rPr>
              <a:t>in Racket</a:t>
            </a:r>
          </a:p>
        </p:txBody>
      </p:sp>
      <p:sp>
        <p:nvSpPr>
          <p:cNvPr id="58372" name="TextBox 10"/>
          <p:cNvSpPr txBox="1">
            <a:spLocks noChangeArrowheads="1"/>
          </p:cNvSpPr>
          <p:nvPr/>
        </p:nvSpPr>
        <p:spPr bwMode="auto">
          <a:xfrm>
            <a:off x="457200" y="1600200"/>
            <a:ext cx="7772400" cy="391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>
              <a:lnSpc>
                <a:spcPts val="1400"/>
              </a:lnSpc>
            </a:pPr>
            <a:r>
              <a:rPr lang="en-US" altLang="en-US" dirty="0">
                <a:latin typeface="Courier New" pitchFamily="-112" charset="0"/>
                <a:cs typeface="Courier New" pitchFamily="-112" charset="0"/>
              </a:rPr>
              <a:t>(define (</a:t>
            </a:r>
            <a:r>
              <a:rPr lang="en-US" altLang="en-US" dirty="0" err="1">
                <a:solidFill>
                  <a:srgbClr val="A70BE0"/>
                </a:solidFill>
                <a:latin typeface="Courier New" pitchFamily="-112" charset="0"/>
                <a:cs typeface="Courier New" pitchFamily="-112" charset="0"/>
              </a:rPr>
              <a:t>assoc</a:t>
            </a:r>
            <a:r>
              <a:rPr lang="en-US" altLang="en-US" dirty="0">
                <a:latin typeface="Courier New" pitchFamily="-112" charset="0"/>
                <a:cs typeface="Courier New" pitchFamily="-112" charset="0"/>
              </a:rPr>
              <a:t> e </a:t>
            </a:r>
            <a:r>
              <a:rPr lang="en-US" altLang="en-US" dirty="0" err="1">
                <a:latin typeface="Courier New" pitchFamily="-112" charset="0"/>
                <a:cs typeface="Courier New" pitchFamily="-112" charset="0"/>
              </a:rPr>
              <a:t>AList</a:t>
            </a:r>
            <a:r>
              <a:rPr lang="en-US" altLang="en-US" dirty="0">
                <a:latin typeface="Courier New" pitchFamily="-112" charset="0"/>
                <a:cs typeface="Courier New" pitchFamily="-112" charset="0"/>
              </a:rPr>
              <a:t>)</a:t>
            </a:r>
          </a:p>
          <a:p>
            <a:pPr algn="l">
              <a:lnSpc>
                <a:spcPts val="1400"/>
              </a:lnSpc>
            </a:pPr>
            <a:r>
              <a:rPr lang="en-US" altLang="en-US" dirty="0">
                <a:latin typeface="Courier New" pitchFamily="-112" charset="0"/>
                <a:cs typeface="Courier New" pitchFamily="-112" charset="0"/>
              </a:rPr>
              <a:t>  (if (null? </a:t>
            </a:r>
            <a:r>
              <a:rPr lang="en-US" altLang="en-US" dirty="0" err="1">
                <a:latin typeface="Courier New" pitchFamily="-112" charset="0"/>
                <a:cs typeface="Courier New" pitchFamily="-112" charset="0"/>
              </a:rPr>
              <a:t>AList</a:t>
            </a:r>
            <a:r>
              <a:rPr lang="en-US" altLang="en-US" dirty="0">
                <a:latin typeface="Courier New" pitchFamily="-112" charset="0"/>
                <a:cs typeface="Courier New" pitchFamily="-112" charset="0"/>
              </a:rPr>
              <a:t>)</a:t>
            </a:r>
          </a:p>
          <a:p>
            <a:pPr algn="l">
              <a:lnSpc>
                <a:spcPts val="1400"/>
              </a:lnSpc>
            </a:pPr>
            <a:r>
              <a:rPr lang="en-US" altLang="en-US" dirty="0">
                <a:latin typeface="Courier New" pitchFamily="-112" charset="0"/>
                <a:cs typeface="Courier New" pitchFamily="-112" charset="0"/>
              </a:rPr>
              <a:t>      #f</a:t>
            </a:r>
          </a:p>
          <a:p>
            <a:pPr algn="l">
              <a:lnSpc>
                <a:spcPts val="1400"/>
              </a:lnSpc>
            </a:pPr>
            <a:r>
              <a:rPr lang="en-US" altLang="en-US" dirty="0">
                <a:latin typeface="Courier New" pitchFamily="-112" charset="0"/>
                <a:cs typeface="Courier New" pitchFamily="-112" charset="0"/>
              </a:rPr>
              <a:t>      (let* (</a:t>
            </a:r>
          </a:p>
          <a:p>
            <a:pPr algn="l">
              <a:lnSpc>
                <a:spcPts val="1400"/>
              </a:lnSpc>
            </a:pPr>
            <a:r>
              <a:rPr lang="en-US" altLang="en-US" dirty="0">
                <a:solidFill>
                  <a:srgbClr val="008000"/>
                </a:solidFill>
                <a:latin typeface="Courier New" pitchFamily="-112" charset="0"/>
                <a:cs typeface="Courier New" pitchFamily="-112" charset="0"/>
              </a:rPr>
              <a:t>             </a:t>
            </a:r>
            <a:r>
              <a:rPr lang="en-US" altLang="en-US" dirty="0">
                <a:latin typeface="Courier New" pitchFamily="-112" charset="0"/>
                <a:cs typeface="Courier New" pitchFamily="-112" charset="0"/>
              </a:rPr>
              <a:t>( </a:t>
            </a:r>
            <a:r>
              <a:rPr lang="en-US" altLang="en-US" dirty="0">
                <a:solidFill>
                  <a:srgbClr val="C00000"/>
                </a:solidFill>
                <a:latin typeface="Courier New" pitchFamily="-112" charset="0"/>
                <a:cs typeface="Courier New" pitchFamily="-112" charset="0"/>
              </a:rPr>
              <a:t>F     </a:t>
            </a:r>
            <a:r>
              <a:rPr lang="en-US" altLang="en-US" dirty="0">
                <a:latin typeface="Courier New" pitchFamily="-112" charset="0"/>
                <a:cs typeface="Courier New" pitchFamily="-112" charset="0"/>
              </a:rPr>
              <a:t>(first  </a:t>
            </a:r>
            <a:r>
              <a:rPr lang="en-US" altLang="en-US" dirty="0" err="1">
                <a:latin typeface="Courier New" pitchFamily="-112" charset="0"/>
                <a:cs typeface="Courier New" pitchFamily="-112" charset="0"/>
              </a:rPr>
              <a:t>AList</a:t>
            </a:r>
            <a:r>
              <a:rPr lang="en-US" altLang="en-US" dirty="0">
                <a:latin typeface="Courier New" pitchFamily="-112" charset="0"/>
                <a:cs typeface="Courier New" pitchFamily="-112" charset="0"/>
              </a:rPr>
              <a:t>) )</a:t>
            </a:r>
          </a:p>
          <a:p>
            <a:pPr algn="l">
              <a:lnSpc>
                <a:spcPts val="1400"/>
              </a:lnSpc>
            </a:pPr>
            <a:r>
              <a:rPr lang="en-US" altLang="en-US" dirty="0">
                <a:latin typeface="Courier New" pitchFamily="-112" charset="0"/>
                <a:cs typeface="Courier New" pitchFamily="-112" charset="0"/>
              </a:rPr>
              <a:t>             ( </a:t>
            </a:r>
            <a:r>
              <a:rPr lang="en-US" altLang="en-US" dirty="0" err="1">
                <a:solidFill>
                  <a:srgbClr val="008000"/>
                </a:solidFill>
                <a:latin typeface="Courier New" pitchFamily="-112" charset="0"/>
                <a:cs typeface="Courier New" pitchFamily="-112" charset="0"/>
              </a:rPr>
              <a:t>fOfF</a:t>
            </a:r>
            <a:r>
              <a:rPr lang="en-US" altLang="en-US" dirty="0">
                <a:latin typeface="Courier New" pitchFamily="-112" charset="0"/>
                <a:cs typeface="Courier New" pitchFamily="-112" charset="0"/>
              </a:rPr>
              <a:t>  (first  </a:t>
            </a:r>
            <a:r>
              <a:rPr lang="en-US" altLang="en-US" dirty="0">
                <a:solidFill>
                  <a:srgbClr val="C00000"/>
                </a:solidFill>
                <a:latin typeface="Courier New" pitchFamily="-112" charset="0"/>
                <a:cs typeface="Courier New" pitchFamily="-112" charset="0"/>
              </a:rPr>
              <a:t>F</a:t>
            </a:r>
            <a:r>
              <a:rPr lang="en-US" altLang="en-US" dirty="0">
                <a:latin typeface="Courier New" pitchFamily="-112" charset="0"/>
                <a:cs typeface="Courier New" pitchFamily="-112" charset="0"/>
              </a:rPr>
              <a:t>) )</a:t>
            </a:r>
          </a:p>
          <a:p>
            <a:pPr algn="l">
              <a:lnSpc>
                <a:spcPts val="1400"/>
              </a:lnSpc>
            </a:pPr>
            <a:r>
              <a:rPr lang="en-US" altLang="en-US" dirty="0">
                <a:solidFill>
                  <a:srgbClr val="008000"/>
                </a:solidFill>
                <a:latin typeface="Courier New" pitchFamily="-112" charset="0"/>
                <a:cs typeface="Courier New" pitchFamily="-112" charset="0"/>
              </a:rPr>
              <a:t>             </a:t>
            </a:r>
            <a:r>
              <a:rPr lang="en-US" altLang="en-US" dirty="0">
                <a:latin typeface="Courier New" pitchFamily="-112" charset="0"/>
                <a:cs typeface="Courier New" pitchFamily="-112" charset="0"/>
              </a:rPr>
              <a:t>( </a:t>
            </a:r>
            <a:r>
              <a:rPr lang="en-US" altLang="en-US" dirty="0">
                <a:solidFill>
                  <a:srgbClr val="090BF3"/>
                </a:solidFill>
                <a:latin typeface="Courier New" pitchFamily="-112" charset="0"/>
                <a:cs typeface="Courier New" pitchFamily="-112" charset="0"/>
              </a:rPr>
              <a:t>R</a:t>
            </a:r>
            <a:r>
              <a:rPr lang="en-US" altLang="en-US" dirty="0">
                <a:latin typeface="Courier New" pitchFamily="-112" charset="0"/>
                <a:cs typeface="Courier New" pitchFamily="-112" charset="0"/>
              </a:rPr>
              <a:t>     (rest   </a:t>
            </a:r>
            <a:r>
              <a:rPr lang="en-US" altLang="en-US" dirty="0" err="1">
                <a:latin typeface="Courier New" pitchFamily="-112" charset="0"/>
                <a:cs typeface="Courier New" pitchFamily="-112" charset="0"/>
              </a:rPr>
              <a:t>AList</a:t>
            </a:r>
            <a:r>
              <a:rPr lang="en-US" altLang="en-US" dirty="0">
                <a:latin typeface="Courier New" pitchFamily="-112" charset="0"/>
                <a:cs typeface="Courier New" pitchFamily="-112" charset="0"/>
              </a:rPr>
              <a:t>) )</a:t>
            </a:r>
          </a:p>
          <a:p>
            <a:pPr algn="l">
              <a:lnSpc>
                <a:spcPts val="1400"/>
              </a:lnSpc>
            </a:pPr>
            <a:r>
              <a:rPr lang="en-US" altLang="en-US" dirty="0">
                <a:latin typeface="Courier New" pitchFamily="-112" charset="0"/>
                <a:cs typeface="Courier New" pitchFamily="-112" charset="0"/>
              </a:rPr>
              <a:t>             )</a:t>
            </a:r>
          </a:p>
          <a:p>
            <a:pPr algn="l">
              <a:lnSpc>
                <a:spcPts val="1400"/>
              </a:lnSpc>
            </a:pPr>
            <a:r>
              <a:rPr lang="en-US" altLang="en-US" dirty="0">
                <a:latin typeface="Courier New" pitchFamily="-112" charset="0"/>
                <a:cs typeface="Courier New" pitchFamily="-112" charset="0"/>
              </a:rPr>
              <a:t>        (if (equal? e </a:t>
            </a:r>
            <a:r>
              <a:rPr lang="en-US" altLang="en-US" dirty="0" err="1">
                <a:solidFill>
                  <a:srgbClr val="008000"/>
                </a:solidFill>
                <a:latin typeface="Courier New" pitchFamily="-112" charset="0"/>
                <a:cs typeface="Courier New" pitchFamily="-112" charset="0"/>
              </a:rPr>
              <a:t>fOfF</a:t>
            </a:r>
            <a:r>
              <a:rPr lang="en-US" altLang="en-US" dirty="0">
                <a:latin typeface="Courier New" pitchFamily="-112" charset="0"/>
                <a:cs typeface="Courier New" pitchFamily="-112" charset="0"/>
              </a:rPr>
              <a:t>)</a:t>
            </a:r>
          </a:p>
          <a:p>
            <a:pPr algn="l">
              <a:lnSpc>
                <a:spcPts val="1400"/>
              </a:lnSpc>
            </a:pPr>
            <a:r>
              <a:rPr lang="en-US" altLang="en-US" dirty="0">
                <a:latin typeface="Courier New" pitchFamily="-112" charset="0"/>
                <a:cs typeface="Courier New" pitchFamily="-112" charset="0"/>
              </a:rPr>
              <a:t>            </a:t>
            </a:r>
            <a:r>
              <a:rPr lang="en-US" altLang="en-US" dirty="0">
                <a:solidFill>
                  <a:srgbClr val="C00000"/>
                </a:solidFill>
                <a:latin typeface="Courier New" pitchFamily="-112" charset="0"/>
                <a:cs typeface="Courier New" pitchFamily="-112" charset="0"/>
              </a:rPr>
              <a:t>F</a:t>
            </a:r>
          </a:p>
          <a:p>
            <a:pPr algn="l">
              <a:lnSpc>
                <a:spcPts val="1400"/>
              </a:lnSpc>
            </a:pPr>
            <a:r>
              <a:rPr lang="en-US" altLang="en-US" dirty="0">
                <a:latin typeface="Courier New" pitchFamily="-112" charset="0"/>
                <a:cs typeface="Courier New" pitchFamily="-112" charset="0"/>
              </a:rPr>
              <a:t>            (</a:t>
            </a:r>
            <a:r>
              <a:rPr lang="en-US" altLang="en-US" dirty="0" err="1">
                <a:solidFill>
                  <a:srgbClr val="A70BE0"/>
                </a:solidFill>
                <a:latin typeface="Courier New" pitchFamily="-112" charset="0"/>
                <a:cs typeface="Courier New" pitchFamily="-112" charset="0"/>
              </a:rPr>
              <a:t>assoc</a:t>
            </a:r>
            <a:r>
              <a:rPr lang="en-US" altLang="en-US" dirty="0">
                <a:latin typeface="Courier New" pitchFamily="-112" charset="0"/>
                <a:cs typeface="Courier New" pitchFamily="-112" charset="0"/>
              </a:rPr>
              <a:t> e </a:t>
            </a:r>
            <a:r>
              <a:rPr lang="en-US" altLang="en-US" dirty="0">
                <a:solidFill>
                  <a:srgbClr val="090BF3"/>
                </a:solidFill>
                <a:latin typeface="Courier New" pitchFamily="-112" charset="0"/>
                <a:cs typeface="Courier New" pitchFamily="-112" charset="0"/>
              </a:rPr>
              <a:t>R</a:t>
            </a:r>
            <a:r>
              <a:rPr lang="en-US" altLang="en-US" dirty="0">
                <a:latin typeface="Courier New" pitchFamily="-112" charset="0"/>
                <a:cs typeface="Courier New" pitchFamily="-112" charset="0"/>
              </a:rPr>
              <a:t>)) ) ))</a:t>
            </a:r>
          </a:p>
        </p:txBody>
      </p:sp>
      <p:sp>
        <p:nvSpPr>
          <p:cNvPr id="58373" name="TextBox 14"/>
          <p:cNvSpPr txBox="1">
            <a:spLocks noChangeArrowheads="1"/>
          </p:cNvSpPr>
          <p:nvPr/>
        </p:nvSpPr>
        <p:spPr bwMode="auto">
          <a:xfrm>
            <a:off x="304800" y="6091238"/>
            <a:ext cx="8534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b="0" dirty="0">
                <a:latin typeface="Cambria" panose="02040503050406030204" pitchFamily="18" charset="0"/>
              </a:rPr>
              <a:t>defining local variables is a form of </a:t>
            </a:r>
            <a:r>
              <a:rPr lang="en-US" altLang="en-US" b="0" i="1" dirty="0">
                <a:latin typeface="Cambria" panose="02040503050406030204" pitchFamily="18" charset="0"/>
              </a:rPr>
              <a:t>sequential execution</a:t>
            </a:r>
            <a:r>
              <a:rPr lang="en-US" altLang="en-US" b="0" dirty="0">
                <a:latin typeface="Cambria" panose="02040503050406030204" pitchFamily="18" charset="0"/>
              </a:rPr>
              <a:t>... </a:t>
            </a:r>
          </a:p>
        </p:txBody>
      </p:sp>
      <p:sp>
        <p:nvSpPr>
          <p:cNvPr id="58375" name="Rectangle 15"/>
          <p:cNvSpPr>
            <a:spLocks noChangeArrowheads="1"/>
          </p:cNvSpPr>
          <p:nvPr/>
        </p:nvSpPr>
        <p:spPr bwMode="auto">
          <a:xfrm>
            <a:off x="6880224" y="1447800"/>
            <a:ext cx="1476375" cy="1061829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1400" dirty="0">
                <a:latin typeface="Cambria" panose="02040503050406030204" pitchFamily="18" charset="0"/>
                <a:cs typeface="Courier New" pitchFamily="-112" charset="0"/>
              </a:rPr>
              <a:t>let* </a:t>
            </a:r>
            <a:r>
              <a:rPr lang="en-US" altLang="en-US" sz="1400" b="0" dirty="0">
                <a:latin typeface="Cambria" panose="02040503050406030204" pitchFamily="18" charset="0"/>
                <a:cs typeface="Courier New" pitchFamily="-112" charset="0"/>
              </a:rPr>
              <a:t>allows the use of names defined earlier...</a:t>
            </a:r>
          </a:p>
          <a:p>
            <a:r>
              <a:rPr lang="en-US" altLang="en-US" sz="1400" b="0" dirty="0">
                <a:latin typeface="Cambria" panose="02040503050406030204" pitchFamily="18" charset="0"/>
                <a:cs typeface="Courier New" pitchFamily="-112" charset="0"/>
              </a:rPr>
              <a:t> </a:t>
            </a:r>
            <a:r>
              <a:rPr lang="en-US" altLang="en-US" sz="1400" dirty="0">
                <a:latin typeface="Cambria" panose="02040503050406030204" pitchFamily="18" charset="0"/>
                <a:cs typeface="Courier New" pitchFamily="-112" charset="0"/>
              </a:rPr>
              <a:t>let </a:t>
            </a:r>
            <a:r>
              <a:rPr lang="en-US" altLang="en-US" sz="1400" b="0" dirty="0">
                <a:latin typeface="Cambria" panose="02040503050406030204" pitchFamily="18" charset="0"/>
                <a:cs typeface="Courier New" pitchFamily="-112" charset="0"/>
              </a:rPr>
              <a:t>does not</a:t>
            </a:r>
            <a:endParaRPr lang="en-US" altLang="en-US" sz="1400" b="0" dirty="0">
              <a:latin typeface="Cambria" panose="02040503050406030204" pitchFamily="18" charset="0"/>
            </a:endParaRPr>
          </a:p>
        </p:txBody>
      </p:sp>
      <p:sp>
        <p:nvSpPr>
          <p:cNvPr id="2" name="Down Arrow 1"/>
          <p:cNvSpPr/>
          <p:nvPr/>
        </p:nvSpPr>
        <p:spPr bwMode="auto">
          <a:xfrm>
            <a:off x="7618411" y="2895600"/>
            <a:ext cx="382589" cy="990600"/>
          </a:xfrm>
          <a:prstGeom prst="downArrow">
            <a:avLst>
              <a:gd name="adj1" fmla="val 50000"/>
              <a:gd name="adj2" fmla="val 72918"/>
            </a:avLst>
          </a:prstGeom>
          <a:solidFill>
            <a:srgbClr val="FFCCF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Text Box 45"/>
          <p:cNvSpPr txBox="1">
            <a:spLocks noChangeArrowheads="1"/>
          </p:cNvSpPr>
          <p:nvPr/>
        </p:nvSpPr>
        <p:spPr bwMode="auto">
          <a:xfrm>
            <a:off x="2214524" y="3200400"/>
            <a:ext cx="4303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/>
            <a:r>
              <a:rPr lang="en-US" altLang="en-US" b="0" dirty="0">
                <a:latin typeface="Cambria" panose="02040503050406030204" pitchFamily="18" charset="0"/>
              </a:rPr>
              <a:t>Lists might be everything…</a:t>
            </a:r>
            <a:endParaRPr lang="en-US" altLang="en-US" b="0" i="1" dirty="0">
              <a:latin typeface="Cambria" panose="02040503050406030204" pitchFamily="18" charset="0"/>
            </a:endParaRPr>
          </a:p>
        </p:txBody>
      </p:sp>
      <p:grpSp>
        <p:nvGrpSpPr>
          <p:cNvPr id="4105" name="Group 49"/>
          <p:cNvGrpSpPr>
            <a:grpSpLocks/>
          </p:cNvGrpSpPr>
          <p:nvPr/>
        </p:nvGrpSpPr>
        <p:grpSpPr bwMode="auto">
          <a:xfrm>
            <a:off x="8289026" y="364165"/>
            <a:ext cx="506837" cy="441294"/>
            <a:chOff x="2928" y="1051"/>
            <a:chExt cx="840" cy="957"/>
          </a:xfrm>
        </p:grpSpPr>
        <p:sp>
          <p:nvSpPr>
            <p:cNvPr id="4141" name="Freeform 50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31 w 1048"/>
                <a:gd name="T1" fmla="*/ 21 h 250"/>
                <a:gd name="T2" fmla="*/ 54 w 1048"/>
                <a:gd name="T3" fmla="*/ 83 h 250"/>
                <a:gd name="T4" fmla="*/ 56 w 1048"/>
                <a:gd name="T5" fmla="*/ 111 h 250"/>
                <a:gd name="T6" fmla="*/ 59 w 1048"/>
                <a:gd name="T7" fmla="*/ 127 h 250"/>
                <a:gd name="T8" fmla="*/ 62 w 1048"/>
                <a:gd name="T9" fmla="*/ 168 h 250"/>
                <a:gd name="T10" fmla="*/ 43 w 1048"/>
                <a:gd name="T11" fmla="*/ 237 h 250"/>
                <a:gd name="T12" fmla="*/ 5 w 1048"/>
                <a:gd name="T13" fmla="*/ 217 h 250"/>
                <a:gd name="T14" fmla="*/ 0 w 1048"/>
                <a:gd name="T15" fmla="*/ 196 h 250"/>
                <a:gd name="T16" fmla="*/ 2 w 1048"/>
                <a:gd name="T17" fmla="*/ 162 h 250"/>
                <a:gd name="T18" fmla="*/ 5 w 1048"/>
                <a:gd name="T19" fmla="*/ 125 h 250"/>
                <a:gd name="T20" fmla="*/ 12 w 1048"/>
                <a:gd name="T21" fmla="*/ 76 h 250"/>
                <a:gd name="T22" fmla="*/ 17 w 1048"/>
                <a:gd name="T23" fmla="*/ 55 h 250"/>
                <a:gd name="T24" fmla="*/ 19 w 1048"/>
                <a:gd name="T25" fmla="*/ 28 h 250"/>
                <a:gd name="T26" fmla="*/ 22 w 1048"/>
                <a:gd name="T27" fmla="*/ 14 h 250"/>
                <a:gd name="T28" fmla="*/ 29 w 1048"/>
                <a:gd name="T29" fmla="*/ 28 h 250"/>
                <a:gd name="T30" fmla="*/ 31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42" name="Oval 51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143" name="Oval 52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144" name="Oval 53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145" name="Oval 54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146" name="Oval 55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147" name="Oval 56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148" name="Oval 57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149" name="AutoShape 58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150" name="Freeform 59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51" name="Freeform 60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52" name="Freeform 61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53" name="Freeform 62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06" name="Group 63"/>
          <p:cNvGrpSpPr>
            <a:grpSpLocks/>
          </p:cNvGrpSpPr>
          <p:nvPr/>
        </p:nvGrpSpPr>
        <p:grpSpPr bwMode="auto">
          <a:xfrm>
            <a:off x="7608348" y="6334191"/>
            <a:ext cx="388937" cy="388937"/>
            <a:chOff x="1824" y="4512"/>
            <a:chExt cx="528" cy="241"/>
          </a:xfrm>
        </p:grpSpPr>
        <p:sp>
          <p:nvSpPr>
            <p:cNvPr id="4129" name="Freeform 64"/>
            <p:cNvSpPr>
              <a:spLocks/>
            </p:cNvSpPr>
            <p:nvPr/>
          </p:nvSpPr>
          <p:spPr bwMode="auto">
            <a:xfrm>
              <a:off x="1824" y="4675"/>
              <a:ext cx="524" cy="78"/>
            </a:xfrm>
            <a:custGeom>
              <a:avLst/>
              <a:gdLst>
                <a:gd name="T0" fmla="*/ 1 w 1048"/>
                <a:gd name="T1" fmla="*/ 0 h 250"/>
                <a:gd name="T2" fmla="*/ 1 w 1048"/>
                <a:gd name="T3" fmla="*/ 0 h 250"/>
                <a:gd name="T4" fmla="*/ 1 w 1048"/>
                <a:gd name="T5" fmla="*/ 0 h 250"/>
                <a:gd name="T6" fmla="*/ 1 w 1048"/>
                <a:gd name="T7" fmla="*/ 0 h 250"/>
                <a:gd name="T8" fmla="*/ 1 w 1048"/>
                <a:gd name="T9" fmla="*/ 0 h 250"/>
                <a:gd name="T10" fmla="*/ 1 w 1048"/>
                <a:gd name="T11" fmla="*/ 0 h 250"/>
                <a:gd name="T12" fmla="*/ 1 w 1048"/>
                <a:gd name="T13" fmla="*/ 0 h 250"/>
                <a:gd name="T14" fmla="*/ 0 w 1048"/>
                <a:gd name="T15" fmla="*/ 0 h 250"/>
                <a:gd name="T16" fmla="*/ 1 w 1048"/>
                <a:gd name="T17" fmla="*/ 0 h 250"/>
                <a:gd name="T18" fmla="*/ 1 w 1048"/>
                <a:gd name="T19" fmla="*/ 0 h 250"/>
                <a:gd name="T20" fmla="*/ 1 w 1048"/>
                <a:gd name="T21" fmla="*/ 0 h 250"/>
                <a:gd name="T22" fmla="*/ 1 w 1048"/>
                <a:gd name="T23" fmla="*/ 0 h 250"/>
                <a:gd name="T24" fmla="*/ 1 w 1048"/>
                <a:gd name="T25" fmla="*/ 0 h 250"/>
                <a:gd name="T26" fmla="*/ 1 w 1048"/>
                <a:gd name="T27" fmla="*/ 0 h 250"/>
                <a:gd name="T28" fmla="*/ 1 w 1048"/>
                <a:gd name="T29" fmla="*/ 0 h 250"/>
                <a:gd name="T30" fmla="*/ 1 w 1048"/>
                <a:gd name="T31" fmla="*/ 0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17538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0" name="Oval 65"/>
            <p:cNvSpPr>
              <a:spLocks noChangeArrowheads="1"/>
            </p:cNvSpPr>
            <p:nvPr/>
          </p:nvSpPr>
          <p:spPr bwMode="auto">
            <a:xfrm>
              <a:off x="1848" y="4512"/>
              <a:ext cx="504" cy="211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131" name="Oval 66"/>
            <p:cNvSpPr>
              <a:spLocks noChangeArrowheads="1"/>
            </p:cNvSpPr>
            <p:nvPr/>
          </p:nvSpPr>
          <p:spPr bwMode="auto">
            <a:xfrm rot="-1967255">
              <a:off x="1896" y="4557"/>
              <a:ext cx="120" cy="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132" name="Oval 67"/>
            <p:cNvSpPr>
              <a:spLocks noChangeArrowheads="1"/>
            </p:cNvSpPr>
            <p:nvPr/>
          </p:nvSpPr>
          <p:spPr bwMode="auto">
            <a:xfrm>
              <a:off x="2040" y="4557"/>
              <a:ext cx="144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133" name="Oval 68"/>
            <p:cNvSpPr>
              <a:spLocks noChangeArrowheads="1"/>
            </p:cNvSpPr>
            <p:nvPr/>
          </p:nvSpPr>
          <p:spPr bwMode="auto">
            <a:xfrm rot="-2071034">
              <a:off x="2208" y="4572"/>
              <a:ext cx="96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134" name="Oval 69"/>
            <p:cNvSpPr>
              <a:spLocks noChangeArrowheads="1"/>
            </p:cNvSpPr>
            <p:nvPr/>
          </p:nvSpPr>
          <p:spPr bwMode="auto">
            <a:xfrm>
              <a:off x="1947" y="4587"/>
              <a:ext cx="36" cy="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135" name="Oval 70"/>
            <p:cNvSpPr>
              <a:spLocks noChangeArrowheads="1"/>
            </p:cNvSpPr>
            <p:nvPr/>
          </p:nvSpPr>
          <p:spPr bwMode="auto">
            <a:xfrm>
              <a:off x="2091" y="4592"/>
              <a:ext cx="36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136" name="Oval 71"/>
            <p:cNvSpPr>
              <a:spLocks noChangeArrowheads="1"/>
            </p:cNvSpPr>
            <p:nvPr/>
          </p:nvSpPr>
          <p:spPr bwMode="auto">
            <a:xfrm>
              <a:off x="2222" y="4609"/>
              <a:ext cx="35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137" name="Freeform 72"/>
            <p:cNvSpPr>
              <a:spLocks/>
            </p:cNvSpPr>
            <p:nvPr/>
          </p:nvSpPr>
          <p:spPr bwMode="auto">
            <a:xfrm>
              <a:off x="2123" y="4691"/>
              <a:ext cx="147" cy="59"/>
            </a:xfrm>
            <a:custGeom>
              <a:avLst/>
              <a:gdLst>
                <a:gd name="T0" fmla="*/ 1 w 293"/>
                <a:gd name="T1" fmla="*/ 0 h 188"/>
                <a:gd name="T2" fmla="*/ 1 w 293"/>
                <a:gd name="T3" fmla="*/ 0 h 188"/>
                <a:gd name="T4" fmla="*/ 1 w 293"/>
                <a:gd name="T5" fmla="*/ 0 h 188"/>
                <a:gd name="T6" fmla="*/ 1 w 293"/>
                <a:gd name="T7" fmla="*/ 0 h 188"/>
                <a:gd name="T8" fmla="*/ 0 w 293"/>
                <a:gd name="T9" fmla="*/ 0 h 188"/>
                <a:gd name="T10" fmla="*/ 1 w 293"/>
                <a:gd name="T11" fmla="*/ 0 h 1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3"/>
                <a:gd name="T19" fmla="*/ 0 h 188"/>
                <a:gd name="T20" fmla="*/ 293 w 293"/>
                <a:gd name="T21" fmla="*/ 188 h 1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8" name="Freeform 73"/>
            <p:cNvSpPr>
              <a:spLocks/>
            </p:cNvSpPr>
            <p:nvPr/>
          </p:nvSpPr>
          <p:spPr bwMode="auto">
            <a:xfrm flipH="1">
              <a:off x="1944" y="4693"/>
              <a:ext cx="146" cy="59"/>
            </a:xfrm>
            <a:custGeom>
              <a:avLst/>
              <a:gdLst>
                <a:gd name="T0" fmla="*/ 0 w 293"/>
                <a:gd name="T1" fmla="*/ 0 h 188"/>
                <a:gd name="T2" fmla="*/ 0 w 293"/>
                <a:gd name="T3" fmla="*/ 0 h 188"/>
                <a:gd name="T4" fmla="*/ 0 w 293"/>
                <a:gd name="T5" fmla="*/ 0 h 188"/>
                <a:gd name="T6" fmla="*/ 0 w 293"/>
                <a:gd name="T7" fmla="*/ 0 h 188"/>
                <a:gd name="T8" fmla="*/ 0 w 293"/>
                <a:gd name="T9" fmla="*/ 0 h 188"/>
                <a:gd name="T10" fmla="*/ 0 w 293"/>
                <a:gd name="T11" fmla="*/ 0 h 1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3"/>
                <a:gd name="T19" fmla="*/ 0 h 188"/>
                <a:gd name="T20" fmla="*/ 293 w 293"/>
                <a:gd name="T21" fmla="*/ 188 h 1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9" name="AutoShape 74"/>
            <p:cNvSpPr>
              <a:spLocks noChangeArrowheads="1"/>
            </p:cNvSpPr>
            <p:nvPr/>
          </p:nvSpPr>
          <p:spPr bwMode="auto">
            <a:xfrm>
              <a:off x="2084" y="4702"/>
              <a:ext cx="54" cy="38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140" name="AutoShape 75"/>
            <p:cNvSpPr>
              <a:spLocks noChangeArrowheads="1"/>
            </p:cNvSpPr>
            <p:nvPr/>
          </p:nvSpPr>
          <p:spPr bwMode="auto">
            <a:xfrm rot="-5400000">
              <a:off x="2072" y="4532"/>
              <a:ext cx="24" cy="288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4107" name="Rectangle 87"/>
          <p:cNvSpPr>
            <a:spLocks noChangeArrowheads="1"/>
          </p:cNvSpPr>
          <p:nvPr/>
        </p:nvSpPr>
        <p:spPr bwMode="auto">
          <a:xfrm>
            <a:off x="410824" y="3201343"/>
            <a:ext cx="1619354" cy="461665"/>
          </a:xfrm>
          <a:prstGeom prst="rect">
            <a:avLst/>
          </a:prstGeom>
          <a:solidFill>
            <a:srgbClr val="CCFFCC"/>
          </a:solidFill>
          <a:ln>
            <a:noFill/>
          </a:ln>
          <a:extLst/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dirty="0">
                <a:latin typeface="Cambria" panose="02040503050406030204" pitchFamily="18" charset="0"/>
              </a:rPr>
              <a:t>This time!</a:t>
            </a:r>
          </a:p>
        </p:txBody>
      </p:sp>
      <p:sp>
        <p:nvSpPr>
          <p:cNvPr id="4108" name="Rectangle 87"/>
          <p:cNvSpPr>
            <a:spLocks noChangeArrowheads="1"/>
          </p:cNvSpPr>
          <p:nvPr/>
        </p:nvSpPr>
        <p:spPr bwMode="auto">
          <a:xfrm>
            <a:off x="410824" y="287696"/>
            <a:ext cx="1803700" cy="523220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2700" dirty="0">
                <a:latin typeface="Cambria" panose="02040503050406030204" pitchFamily="18" charset="0"/>
              </a:rPr>
              <a:t>Last time:</a:t>
            </a:r>
          </a:p>
        </p:txBody>
      </p:sp>
      <p:sp>
        <p:nvSpPr>
          <p:cNvPr id="4109" name="Text Box 45"/>
          <p:cNvSpPr txBox="1">
            <a:spLocks noChangeArrowheads="1"/>
          </p:cNvSpPr>
          <p:nvPr/>
        </p:nvSpPr>
        <p:spPr bwMode="auto">
          <a:xfrm>
            <a:off x="2512580" y="287696"/>
            <a:ext cx="331037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/>
            <a:r>
              <a:rPr lang="en-US" altLang="en-US" sz="2700" b="0" i="1" dirty="0">
                <a:latin typeface="Cambria" panose="02040503050406030204" pitchFamily="18" charset="0"/>
              </a:rPr>
              <a:t>First-class</a:t>
            </a:r>
            <a:r>
              <a:rPr lang="en-US" altLang="en-US" sz="2700" b="0" dirty="0">
                <a:latin typeface="Cambria" panose="02040503050406030204" pitchFamily="18" charset="0"/>
              </a:rPr>
              <a:t> Scheming</a:t>
            </a:r>
          </a:p>
        </p:txBody>
      </p:sp>
      <p:sp>
        <p:nvSpPr>
          <p:cNvPr id="4110" name="Text Box 54"/>
          <p:cNvSpPr txBox="1">
            <a:spLocks noChangeArrowheads="1"/>
          </p:cNvSpPr>
          <p:nvPr/>
        </p:nvSpPr>
        <p:spPr bwMode="auto">
          <a:xfrm>
            <a:off x="7852921" y="6099761"/>
            <a:ext cx="12192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r"/>
            <a:r>
              <a:rPr lang="en-US" altLang="en-US" sz="1000" b="0" i="1" u="sng" dirty="0">
                <a:solidFill>
                  <a:srgbClr val="008000"/>
                </a:solidFill>
                <a:latin typeface="Calibri" panose="020F0502020204030204" pitchFamily="34" charset="0"/>
              </a:rPr>
              <a:t>Wood</a:t>
            </a:r>
            <a:r>
              <a:rPr lang="en-US" altLang="en-US" sz="1000" b="0" dirty="0">
                <a:solidFill>
                  <a:srgbClr val="008000"/>
                </a:solidFill>
                <a:latin typeface="Calibri" panose="020F0502020204030204" pitchFamily="34" charset="0"/>
              </a:rPr>
              <a:t>  someone tell me what's at the </a:t>
            </a:r>
            <a:r>
              <a:rPr lang="en-US" altLang="en-US" sz="1000" b="0" i="1" u="sng" dirty="0">
                <a:solidFill>
                  <a:srgbClr val="008000"/>
                </a:solidFill>
                <a:latin typeface="Calibri" panose="020F0502020204030204" pitchFamily="34" charset="0"/>
              </a:rPr>
              <a:t>root</a:t>
            </a:r>
            <a:r>
              <a:rPr lang="en-US" altLang="en-US" sz="1000" b="0" dirty="0">
                <a:solidFill>
                  <a:srgbClr val="008000"/>
                </a:solidFill>
                <a:latin typeface="Calibri" panose="020F0502020204030204" pitchFamily="34" charset="0"/>
              </a:rPr>
              <a:t> of all this?</a:t>
            </a:r>
          </a:p>
        </p:txBody>
      </p:sp>
      <p:sp>
        <p:nvSpPr>
          <p:cNvPr id="4111" name="Text Box 45"/>
          <p:cNvSpPr txBox="1">
            <a:spLocks noChangeArrowheads="1"/>
          </p:cNvSpPr>
          <p:nvPr/>
        </p:nvSpPr>
        <p:spPr bwMode="auto">
          <a:xfrm>
            <a:off x="4611688" y="3810000"/>
            <a:ext cx="43037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r"/>
            <a:r>
              <a:rPr lang="en-US" altLang="en-US" i="1" dirty="0">
                <a:latin typeface="Cambria" panose="02040503050406030204" pitchFamily="18" charset="0"/>
              </a:rPr>
              <a:t>but they're not the only thing!</a:t>
            </a:r>
          </a:p>
        </p:txBody>
      </p:sp>
      <p:sp>
        <p:nvSpPr>
          <p:cNvPr id="4112" name="Text Box 67"/>
          <p:cNvSpPr txBox="1">
            <a:spLocks noChangeArrowheads="1"/>
          </p:cNvSpPr>
          <p:nvPr/>
        </p:nvSpPr>
        <p:spPr bwMode="auto">
          <a:xfrm>
            <a:off x="119256" y="6173279"/>
            <a:ext cx="70054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dirty="0">
                <a:latin typeface="Courier New" pitchFamily="-112" charset="0"/>
              </a:rPr>
              <a:t>(define </a:t>
            </a:r>
            <a:r>
              <a:rPr lang="en-US" altLang="en-US" dirty="0">
                <a:solidFill>
                  <a:srgbClr val="008000"/>
                </a:solidFill>
                <a:latin typeface="Courier New" pitchFamily="-112" charset="0"/>
              </a:rPr>
              <a:t>T</a:t>
            </a:r>
            <a:r>
              <a:rPr lang="en-US" altLang="en-US" dirty="0">
                <a:latin typeface="Courier New" pitchFamily="-112" charset="0"/>
              </a:rPr>
              <a:t> '(42 </a:t>
            </a:r>
            <a:r>
              <a:rPr lang="en-US" altLang="en-US" dirty="0" smtClean="0">
                <a:latin typeface="Courier New" pitchFamily="-112" charset="0"/>
              </a:rPr>
              <a:t>(</a:t>
            </a:r>
            <a:r>
              <a:rPr lang="en-US" altLang="en-US" dirty="0">
                <a:latin typeface="Courier New" pitchFamily="-112" charset="0"/>
              </a:rPr>
              <a:t>5</a:t>
            </a:r>
            <a:r>
              <a:rPr lang="en-US" altLang="en-US" dirty="0" smtClean="0">
                <a:latin typeface="Courier New" pitchFamily="-112" charset="0"/>
              </a:rPr>
              <a:t> </a:t>
            </a:r>
            <a:r>
              <a:rPr lang="en-US" altLang="en-US" dirty="0">
                <a:latin typeface="Courier New" pitchFamily="-112" charset="0"/>
              </a:rPr>
              <a:t>() ()) </a:t>
            </a:r>
            <a:r>
              <a:rPr lang="en-US" altLang="en-US" dirty="0" smtClean="0">
                <a:latin typeface="Courier New" pitchFamily="-112" charset="0"/>
              </a:rPr>
              <a:t>(60 </a:t>
            </a:r>
            <a:r>
              <a:rPr lang="en-US" altLang="en-US" dirty="0">
                <a:latin typeface="Courier New" pitchFamily="-112" charset="0"/>
              </a:rPr>
              <a:t>() ())))</a:t>
            </a:r>
          </a:p>
        </p:txBody>
      </p:sp>
      <p:sp>
        <p:nvSpPr>
          <p:cNvPr id="4113" name="Oval 68"/>
          <p:cNvSpPr>
            <a:spLocks noChangeArrowheads="1"/>
          </p:cNvSpPr>
          <p:nvPr/>
        </p:nvSpPr>
        <p:spPr bwMode="auto">
          <a:xfrm>
            <a:off x="2194069" y="4156075"/>
            <a:ext cx="538163" cy="531813"/>
          </a:xfrm>
          <a:prstGeom prst="ellips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endParaRPr lang="en-US" altLang="en-US"/>
          </a:p>
        </p:txBody>
      </p:sp>
      <p:sp>
        <p:nvSpPr>
          <p:cNvPr id="4114" name="Text Box 69"/>
          <p:cNvSpPr txBox="1">
            <a:spLocks noChangeArrowheads="1"/>
          </p:cNvSpPr>
          <p:nvPr/>
        </p:nvSpPr>
        <p:spPr bwMode="auto">
          <a:xfrm>
            <a:off x="2257569" y="4249738"/>
            <a:ext cx="4095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1600">
                <a:latin typeface="Arial" charset="0"/>
              </a:rPr>
              <a:t>42</a:t>
            </a:r>
          </a:p>
        </p:txBody>
      </p:sp>
      <p:sp>
        <p:nvSpPr>
          <p:cNvPr id="4115" name="Oval 72"/>
          <p:cNvSpPr>
            <a:spLocks noChangeArrowheads="1"/>
          </p:cNvSpPr>
          <p:nvPr/>
        </p:nvSpPr>
        <p:spPr bwMode="auto">
          <a:xfrm>
            <a:off x="1668607" y="4945063"/>
            <a:ext cx="538162" cy="531812"/>
          </a:xfrm>
          <a:prstGeom prst="ellips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endParaRPr lang="en-US" altLang="en-US"/>
          </a:p>
        </p:txBody>
      </p:sp>
      <p:sp>
        <p:nvSpPr>
          <p:cNvPr id="4116" name="Text Box 73"/>
          <p:cNvSpPr txBox="1">
            <a:spLocks noChangeArrowheads="1"/>
          </p:cNvSpPr>
          <p:nvPr/>
        </p:nvSpPr>
        <p:spPr bwMode="auto">
          <a:xfrm>
            <a:off x="1789242" y="5037723"/>
            <a:ext cx="29847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1600" dirty="0" smtClean="0">
                <a:latin typeface="Arial" charset="0"/>
              </a:rPr>
              <a:t>5</a:t>
            </a:r>
            <a:endParaRPr lang="en-US" altLang="en-US" sz="1600" dirty="0">
              <a:latin typeface="Arial" charset="0"/>
            </a:endParaRPr>
          </a:p>
        </p:txBody>
      </p:sp>
      <p:sp>
        <p:nvSpPr>
          <p:cNvPr id="4117" name="Oval 75"/>
          <p:cNvSpPr>
            <a:spLocks noChangeArrowheads="1"/>
          </p:cNvSpPr>
          <p:nvPr/>
        </p:nvSpPr>
        <p:spPr bwMode="auto">
          <a:xfrm>
            <a:off x="2735407" y="4945063"/>
            <a:ext cx="538162" cy="531812"/>
          </a:xfrm>
          <a:prstGeom prst="ellips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endParaRPr lang="en-US" altLang="en-US"/>
          </a:p>
        </p:txBody>
      </p:sp>
      <p:sp>
        <p:nvSpPr>
          <p:cNvPr id="4118" name="Text Box 76"/>
          <p:cNvSpPr txBox="1">
            <a:spLocks noChangeArrowheads="1"/>
          </p:cNvSpPr>
          <p:nvPr/>
        </p:nvSpPr>
        <p:spPr bwMode="auto">
          <a:xfrm>
            <a:off x="2799135" y="5037723"/>
            <a:ext cx="41229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1600" dirty="0" smtClean="0">
                <a:latin typeface="Arial" charset="0"/>
              </a:rPr>
              <a:t>60</a:t>
            </a:r>
            <a:endParaRPr lang="en-US" altLang="en-US" sz="1600" dirty="0">
              <a:latin typeface="Arial" charset="0"/>
            </a:endParaRPr>
          </a:p>
        </p:txBody>
      </p:sp>
      <p:sp>
        <p:nvSpPr>
          <p:cNvPr id="4119" name="Line 77"/>
          <p:cNvSpPr>
            <a:spLocks noChangeShapeType="1"/>
          </p:cNvSpPr>
          <p:nvPr/>
        </p:nvSpPr>
        <p:spPr bwMode="auto">
          <a:xfrm flipH="1">
            <a:off x="2103582" y="4648200"/>
            <a:ext cx="171450" cy="309563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20" name="Line 78"/>
          <p:cNvSpPr>
            <a:spLocks noChangeShapeType="1"/>
          </p:cNvSpPr>
          <p:nvPr/>
        </p:nvSpPr>
        <p:spPr bwMode="auto">
          <a:xfrm>
            <a:off x="2616344" y="4670425"/>
            <a:ext cx="214313" cy="309563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121" name="Text Box 45"/>
          <p:cNvSpPr txBox="1">
            <a:spLocks noChangeArrowheads="1"/>
          </p:cNvSpPr>
          <p:nvPr/>
        </p:nvSpPr>
        <p:spPr bwMode="auto">
          <a:xfrm>
            <a:off x="492125" y="2036762"/>
            <a:ext cx="49979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/>
            <a:r>
              <a:rPr lang="en-US" altLang="en-US" dirty="0">
                <a:latin typeface="Courier New" pitchFamily="-112" charset="0"/>
              </a:rPr>
              <a:t>(</a:t>
            </a:r>
            <a:r>
              <a:rPr lang="en-US" altLang="en-US" dirty="0" err="1">
                <a:latin typeface="Courier New" pitchFamily="-112" charset="0"/>
              </a:rPr>
              <a:t>foldr</a:t>
            </a:r>
            <a:r>
              <a:rPr lang="en-US" altLang="en-US" dirty="0">
                <a:latin typeface="Courier New" pitchFamily="-112" charset="0"/>
              </a:rPr>
              <a:t> </a:t>
            </a:r>
            <a:r>
              <a:rPr lang="en-US" altLang="en-US" dirty="0">
                <a:solidFill>
                  <a:srgbClr val="090BF3"/>
                </a:solidFill>
                <a:latin typeface="Courier New" pitchFamily="-112" charset="0"/>
              </a:rPr>
              <a:t>*</a:t>
            </a:r>
            <a:r>
              <a:rPr lang="en-US" altLang="en-US" dirty="0">
                <a:latin typeface="Courier New" pitchFamily="-112" charset="0"/>
              </a:rPr>
              <a:t> </a:t>
            </a:r>
            <a:r>
              <a:rPr lang="en-US" altLang="en-US" dirty="0">
                <a:solidFill>
                  <a:srgbClr val="7030A0"/>
                </a:solidFill>
                <a:latin typeface="Courier New" pitchFamily="-112" charset="0"/>
              </a:rPr>
              <a:t>0.5</a:t>
            </a:r>
            <a:r>
              <a:rPr lang="en-US" altLang="en-US" dirty="0">
                <a:latin typeface="Courier New" pitchFamily="-112" charset="0"/>
              </a:rPr>
              <a:t> '(1 2 3 4 5))</a:t>
            </a:r>
          </a:p>
        </p:txBody>
      </p:sp>
      <p:sp>
        <p:nvSpPr>
          <p:cNvPr id="4122" name="Text Box 45"/>
          <p:cNvSpPr txBox="1">
            <a:spLocks noChangeArrowheads="1"/>
          </p:cNvSpPr>
          <p:nvPr/>
        </p:nvSpPr>
        <p:spPr bwMode="auto">
          <a:xfrm>
            <a:off x="492124" y="1371600"/>
            <a:ext cx="81895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/>
            <a:r>
              <a:rPr lang="en-US" altLang="en-US" dirty="0">
                <a:latin typeface="Courier New" pitchFamily="-112" charset="0"/>
              </a:rPr>
              <a:t>((</a:t>
            </a:r>
            <a:r>
              <a:rPr lang="en-US" altLang="en-US" dirty="0">
                <a:solidFill>
                  <a:srgbClr val="7030A0"/>
                </a:solidFill>
                <a:latin typeface="Courier New" pitchFamily="-112" charset="0"/>
              </a:rPr>
              <a:t>lambda</a:t>
            </a:r>
            <a:r>
              <a:rPr lang="en-US" altLang="en-US" dirty="0">
                <a:latin typeface="Courier New" pitchFamily="-112" charset="0"/>
              </a:rPr>
              <a:t> (L) (rest (rest L)))  '(a r c s</a:t>
            </a:r>
            <a:r>
              <a:rPr lang="en-US" altLang="en-US" dirty="0" smtClean="0">
                <a:latin typeface="Courier New" pitchFamily="-112" charset="0"/>
              </a:rPr>
              <a:t>))</a:t>
            </a:r>
            <a:endParaRPr lang="en-US" altLang="en-US" dirty="0">
              <a:latin typeface="Courier New" pitchFamily="-112" charset="0"/>
            </a:endParaRPr>
          </a:p>
        </p:txBody>
      </p:sp>
      <p:sp>
        <p:nvSpPr>
          <p:cNvPr id="4126" name="Text Box 54"/>
          <p:cNvSpPr txBox="1">
            <a:spLocks noChangeArrowheads="1"/>
          </p:cNvSpPr>
          <p:nvPr/>
        </p:nvSpPr>
        <p:spPr bwMode="auto">
          <a:xfrm>
            <a:off x="5943600" y="152400"/>
            <a:ext cx="23622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r"/>
            <a:r>
              <a:rPr lang="en-US" altLang="en-US" sz="1100" b="0" dirty="0">
                <a:solidFill>
                  <a:srgbClr val="008000"/>
                </a:solidFill>
                <a:latin typeface="Cambria" panose="02040503050406030204" pitchFamily="18" charset="0"/>
              </a:rPr>
              <a:t>Cool! An </a:t>
            </a:r>
            <a:r>
              <a:rPr lang="en-US" altLang="en-US" sz="1100" b="0" dirty="0" smtClean="0">
                <a:solidFill>
                  <a:srgbClr val="008000"/>
                </a:solidFill>
                <a:latin typeface="Cambria" panose="02040503050406030204" pitchFamily="18" charset="0"/>
              </a:rPr>
              <a:t>upgrade to First Class…</a:t>
            </a:r>
            <a:endParaRPr lang="en-US" altLang="en-US" sz="1100" b="0" dirty="0">
              <a:solidFill>
                <a:srgbClr val="008000"/>
              </a:solidFill>
              <a:latin typeface="Cambria" panose="02040503050406030204" pitchFamily="18" charset="0"/>
            </a:endParaRPr>
          </a:p>
        </p:txBody>
      </p:sp>
      <p:sp>
        <p:nvSpPr>
          <p:cNvPr id="4127" name="Rectangle 56"/>
          <p:cNvSpPr>
            <a:spLocks noChangeArrowheads="1"/>
          </p:cNvSpPr>
          <p:nvPr/>
        </p:nvSpPr>
        <p:spPr bwMode="auto">
          <a:xfrm>
            <a:off x="1484457" y="3956050"/>
            <a:ext cx="368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>
                <a:solidFill>
                  <a:srgbClr val="008000"/>
                </a:solidFill>
                <a:latin typeface="Courier New" pitchFamily="-112" charset="0"/>
              </a:rPr>
              <a:t>T</a:t>
            </a:r>
            <a:endParaRPr lang="en-US" altLang="en-US"/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995363" y="2819400"/>
            <a:ext cx="708183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ounded Rectangle 41"/>
          <p:cNvSpPr>
            <a:spLocks noChangeArrowheads="1"/>
          </p:cNvSpPr>
          <p:nvPr/>
        </p:nvSpPr>
        <p:spPr bwMode="auto">
          <a:xfrm>
            <a:off x="290513" y="4267200"/>
            <a:ext cx="8610600" cy="2286000"/>
          </a:xfrm>
          <a:prstGeom prst="roundRect">
            <a:avLst>
              <a:gd name="adj" fmla="val 23472"/>
            </a:avLst>
          </a:prstGeom>
          <a:solidFill>
            <a:srgbClr val="FFE5E9"/>
          </a:solidFill>
          <a:ln>
            <a:noFill/>
          </a:ln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endParaRPr lang="en-US" altLang="en-US"/>
          </a:p>
        </p:txBody>
      </p:sp>
      <p:sp>
        <p:nvSpPr>
          <p:cNvPr id="64517" name="Text Box 18"/>
          <p:cNvSpPr txBox="1">
            <a:spLocks noChangeArrowheads="1"/>
          </p:cNvSpPr>
          <p:nvPr/>
        </p:nvSpPr>
        <p:spPr bwMode="auto">
          <a:xfrm>
            <a:off x="1524000" y="254000"/>
            <a:ext cx="628173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4200" dirty="0">
                <a:latin typeface="Courier New" pitchFamily="-112" charset="0"/>
              </a:rPr>
              <a:t>map   </a:t>
            </a:r>
            <a:r>
              <a:rPr lang="en-US" altLang="en-US" sz="4400" b="0" dirty="0">
                <a:latin typeface="Cambria" panose="02040503050406030204" pitchFamily="18" charset="0"/>
                <a:cs typeface="Times New Roman" pitchFamily="-112" charset="0"/>
              </a:rPr>
              <a:t>and </a:t>
            </a:r>
            <a:r>
              <a:rPr lang="en-US" altLang="en-US" sz="4400" b="0" dirty="0">
                <a:cs typeface="Times New Roman" pitchFamily="-112" charset="0"/>
              </a:rPr>
              <a:t>  </a:t>
            </a:r>
            <a:r>
              <a:rPr lang="en-US" altLang="en-US" sz="4200" dirty="0">
                <a:latin typeface="Courier New" pitchFamily="-112" charset="0"/>
              </a:rPr>
              <a:t>  </a:t>
            </a:r>
            <a:r>
              <a:rPr lang="en-US" altLang="en-US" sz="4200" dirty="0" err="1">
                <a:latin typeface="Courier New" pitchFamily="-112" charset="0"/>
              </a:rPr>
              <a:t>foldr</a:t>
            </a:r>
            <a:endParaRPr lang="en-US" altLang="en-US" sz="3200" b="0" dirty="0">
              <a:cs typeface="Times New Roman" pitchFamily="-112" charset="0"/>
            </a:endParaRPr>
          </a:p>
        </p:txBody>
      </p:sp>
      <p:sp>
        <p:nvSpPr>
          <p:cNvPr id="64518" name="Text Box 7"/>
          <p:cNvSpPr txBox="1">
            <a:spLocks noChangeArrowheads="1"/>
          </p:cNvSpPr>
          <p:nvPr/>
        </p:nvSpPr>
        <p:spPr bwMode="auto">
          <a:xfrm>
            <a:off x="381000" y="3124200"/>
            <a:ext cx="49236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/>
            <a:r>
              <a:rPr lang="en-US" altLang="en-US" b="0">
                <a:latin typeface="Cambria" panose="02040503050406030204" pitchFamily="18" charset="0"/>
              </a:rPr>
              <a:t>These are </a:t>
            </a:r>
            <a:r>
              <a:rPr lang="en-US" altLang="en-US" i="1">
                <a:latin typeface="Cambria" panose="02040503050406030204" pitchFamily="18" charset="0"/>
              </a:rPr>
              <a:t>higher-order functions</a:t>
            </a:r>
            <a:r>
              <a:rPr lang="en-US" altLang="en-US" b="0" i="1">
                <a:latin typeface="Cambria" panose="02040503050406030204" pitchFamily="18" charset="0"/>
              </a:rPr>
              <a:t>... </a:t>
            </a:r>
            <a:endParaRPr lang="en-US" altLang="en-US" b="0">
              <a:latin typeface="Cambria" panose="02040503050406030204" pitchFamily="18" charset="0"/>
            </a:endParaRPr>
          </a:p>
        </p:txBody>
      </p:sp>
      <p:sp>
        <p:nvSpPr>
          <p:cNvPr id="64519" name="Text Box 11"/>
          <p:cNvSpPr txBox="1">
            <a:spLocks noChangeArrowheads="1"/>
          </p:cNvSpPr>
          <p:nvPr/>
        </p:nvSpPr>
        <p:spPr bwMode="auto">
          <a:xfrm>
            <a:off x="323850" y="4843463"/>
            <a:ext cx="60198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>
              <a:lnSpc>
                <a:spcPct val="60000"/>
              </a:lnSpc>
            </a:pPr>
            <a:r>
              <a:rPr lang="en-US" altLang="en-US" sz="3200">
                <a:latin typeface="Courier New" pitchFamily="-112" charset="0"/>
              </a:rPr>
              <a:t>(</a:t>
            </a:r>
            <a:r>
              <a:rPr lang="en-US" altLang="en-US" sz="3200">
                <a:solidFill>
                  <a:srgbClr val="800000"/>
                </a:solidFill>
                <a:latin typeface="Courier New" pitchFamily="-112" charset="0"/>
              </a:rPr>
              <a:t>foldr  </a:t>
            </a:r>
            <a:r>
              <a:rPr lang="en-US" altLang="en-US" sz="3200">
                <a:solidFill>
                  <a:srgbClr val="090BF3"/>
                </a:solidFill>
                <a:latin typeface="Courier New" pitchFamily="-112" charset="0"/>
              </a:rPr>
              <a:t>+  </a:t>
            </a:r>
            <a:r>
              <a:rPr lang="en-US" altLang="en-US" sz="3200">
                <a:solidFill>
                  <a:srgbClr val="A70BE0"/>
                </a:solidFill>
                <a:latin typeface="Courier New" pitchFamily="-112" charset="0"/>
              </a:rPr>
              <a:t>0</a:t>
            </a:r>
            <a:r>
              <a:rPr lang="en-US" altLang="en-US" sz="3200">
                <a:latin typeface="Courier New" pitchFamily="-112" charset="0"/>
              </a:rPr>
              <a:t>  '(3 4 5))</a:t>
            </a:r>
          </a:p>
        </p:txBody>
      </p:sp>
      <p:sp>
        <p:nvSpPr>
          <p:cNvPr id="64520" name="Text Box 13"/>
          <p:cNvSpPr txBox="1">
            <a:spLocks noChangeArrowheads="1"/>
          </p:cNvSpPr>
          <p:nvPr/>
        </p:nvSpPr>
        <p:spPr bwMode="auto">
          <a:xfrm>
            <a:off x="7466013" y="4873625"/>
            <a:ext cx="825500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>
              <a:lnSpc>
                <a:spcPct val="60000"/>
              </a:lnSpc>
            </a:pPr>
            <a:r>
              <a:rPr lang="en-US" altLang="en-US" sz="3200">
                <a:latin typeface="Courier New" pitchFamily="-112" charset="0"/>
              </a:rPr>
              <a:t>12</a:t>
            </a:r>
          </a:p>
        </p:txBody>
      </p:sp>
      <p:sp>
        <p:nvSpPr>
          <p:cNvPr id="64521" name="Rectangle 11"/>
          <p:cNvSpPr>
            <a:spLocks noChangeArrowheads="1"/>
          </p:cNvSpPr>
          <p:nvPr/>
        </p:nvSpPr>
        <p:spPr bwMode="auto">
          <a:xfrm>
            <a:off x="1970088" y="4418013"/>
            <a:ext cx="10604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1050" b="0" i="1" dirty="0" smtClean="0">
                <a:latin typeface="Cambria" panose="02040503050406030204" pitchFamily="18" charset="0"/>
              </a:rPr>
              <a:t>a </a:t>
            </a:r>
            <a:r>
              <a:rPr lang="en-US" altLang="en-US" sz="1050" b="0" i="1" dirty="0">
                <a:latin typeface="Cambria" panose="02040503050406030204" pitchFamily="18" charset="0"/>
              </a:rPr>
              <a:t>two-input function</a:t>
            </a:r>
            <a:endParaRPr lang="en-US" altLang="en-US" sz="1050" dirty="0">
              <a:latin typeface="Cambria" panose="02040503050406030204" pitchFamily="18" charset="0"/>
            </a:endParaRPr>
          </a:p>
        </p:txBody>
      </p:sp>
      <p:sp>
        <p:nvSpPr>
          <p:cNvPr id="64522" name="Rectangle 12"/>
          <p:cNvSpPr>
            <a:spLocks noChangeArrowheads="1"/>
          </p:cNvSpPr>
          <p:nvPr/>
        </p:nvSpPr>
        <p:spPr bwMode="auto">
          <a:xfrm>
            <a:off x="2886075" y="4418013"/>
            <a:ext cx="7620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1050" b="0" i="1" dirty="0" err="1" smtClean="0">
                <a:latin typeface="Cambria" panose="02040503050406030204" pitchFamily="18" charset="0"/>
              </a:rPr>
              <a:t>accum-ulator</a:t>
            </a:r>
            <a:r>
              <a:rPr lang="en-US" altLang="en-US" sz="1050" b="0" i="1" dirty="0">
                <a:latin typeface="Cambria" panose="02040503050406030204" pitchFamily="18" charset="0"/>
              </a:rPr>
              <a:t>!</a:t>
            </a:r>
            <a:endParaRPr lang="en-US" altLang="en-US" sz="1050" dirty="0">
              <a:latin typeface="Cambria" panose="02040503050406030204" pitchFamily="18" charset="0"/>
            </a:endParaRPr>
          </a:p>
        </p:txBody>
      </p:sp>
      <p:sp>
        <p:nvSpPr>
          <p:cNvPr id="64524" name="Rectangle 12"/>
          <p:cNvSpPr>
            <a:spLocks noChangeArrowheads="1"/>
          </p:cNvSpPr>
          <p:nvPr/>
        </p:nvSpPr>
        <p:spPr bwMode="auto">
          <a:xfrm>
            <a:off x="4557713" y="4486275"/>
            <a:ext cx="76200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1050" b="0" i="1" dirty="0">
                <a:latin typeface="Cambria" panose="02040503050406030204" pitchFamily="18" charset="0"/>
              </a:rPr>
              <a:t>a list</a:t>
            </a:r>
            <a:endParaRPr lang="en-US" altLang="en-US" sz="1050" dirty="0">
              <a:latin typeface="Cambria" panose="02040503050406030204" pitchFamily="18" charset="0"/>
            </a:endParaRPr>
          </a:p>
        </p:txBody>
      </p:sp>
      <p:sp>
        <p:nvSpPr>
          <p:cNvPr id="64525" name="Rectangle 13"/>
          <p:cNvSpPr>
            <a:spLocks noChangeArrowheads="1"/>
          </p:cNvSpPr>
          <p:nvPr/>
        </p:nvSpPr>
        <p:spPr bwMode="auto">
          <a:xfrm>
            <a:off x="900113" y="5519738"/>
            <a:ext cx="7239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2000" dirty="0">
                <a:latin typeface="Courier New" pitchFamily="-112" charset="0"/>
                <a:cs typeface="Courier New" pitchFamily="-112" charset="0"/>
              </a:rPr>
              <a:t>(</a:t>
            </a:r>
            <a:r>
              <a:rPr lang="en-US" altLang="en-US" sz="2000" dirty="0" err="1">
                <a:latin typeface="Courier New" pitchFamily="-112" charset="0"/>
                <a:cs typeface="Courier New" pitchFamily="-112" charset="0"/>
              </a:rPr>
              <a:t>foldr</a:t>
            </a:r>
            <a:r>
              <a:rPr lang="en-US" altLang="en-US" sz="2000" dirty="0">
                <a:latin typeface="Courier New" pitchFamily="-112" charset="0"/>
                <a:cs typeface="Courier New" pitchFamily="-112" charset="0"/>
              </a:rPr>
              <a:t> f </a:t>
            </a:r>
            <a:r>
              <a:rPr lang="en-US" altLang="en-US" sz="2000" dirty="0" err="1">
                <a:latin typeface="Courier New" pitchFamily="-112" charset="0"/>
                <a:cs typeface="Courier New" pitchFamily="-112" charset="0"/>
              </a:rPr>
              <a:t>Acc</a:t>
            </a:r>
            <a:r>
              <a:rPr lang="en-US" altLang="en-US" sz="2000" dirty="0">
                <a:latin typeface="Courier New" pitchFamily="-112" charset="0"/>
                <a:cs typeface="Courier New" pitchFamily="-112" charset="0"/>
              </a:rPr>
              <a:t> L) </a:t>
            </a:r>
            <a:r>
              <a:rPr lang="en-US" altLang="en-US" sz="2000" b="0" dirty="0">
                <a:latin typeface="Cambria" panose="02040503050406030204" pitchFamily="18" charset="0"/>
              </a:rPr>
              <a:t>accumulates a single-value result by applying </a:t>
            </a:r>
            <a:r>
              <a:rPr lang="en-US" altLang="en-US" sz="2000" dirty="0" smtClean="0">
                <a:latin typeface="Courier New" pitchFamily="-112" charset="0"/>
                <a:cs typeface="Courier New" pitchFamily="-112" charset="0"/>
              </a:rPr>
              <a:t>f</a:t>
            </a:r>
            <a:r>
              <a:rPr lang="en-US" altLang="en-US" sz="2000" b="0" dirty="0" smtClean="0">
                <a:latin typeface="Cambria" panose="02040503050406030204" pitchFamily="18" charset="0"/>
              </a:rPr>
              <a:t> </a:t>
            </a:r>
            <a:r>
              <a:rPr lang="en-US" altLang="en-US" sz="2000" b="0" dirty="0">
                <a:latin typeface="Cambria" panose="02040503050406030204" pitchFamily="18" charset="0"/>
              </a:rPr>
              <a:t>pairwise through </a:t>
            </a:r>
            <a:r>
              <a:rPr lang="en-US" altLang="en-US" sz="2000" dirty="0" smtClean="0">
                <a:latin typeface="Courier New" pitchFamily="-112" charset="0"/>
                <a:cs typeface="Courier New" pitchFamily="-112" charset="0"/>
              </a:rPr>
              <a:t>L</a:t>
            </a:r>
            <a:r>
              <a:rPr lang="en-US" altLang="en-US" sz="2000" b="0" dirty="0" smtClean="0">
                <a:latin typeface="Cambria" panose="02040503050406030204" pitchFamily="18" charset="0"/>
              </a:rPr>
              <a:t> </a:t>
            </a:r>
            <a:r>
              <a:rPr lang="en-US" altLang="en-US" sz="2000" b="0" dirty="0">
                <a:latin typeface="Cambria" panose="02040503050406030204" pitchFamily="18" charset="0"/>
              </a:rPr>
              <a:t>starting with </a:t>
            </a:r>
            <a:r>
              <a:rPr lang="en-US" altLang="en-US" sz="2000" dirty="0">
                <a:latin typeface="Courier New" pitchFamily="-112" charset="0"/>
                <a:cs typeface="Courier New" pitchFamily="-112" charset="0"/>
              </a:rPr>
              <a:t>Acc</a:t>
            </a:r>
            <a:r>
              <a:rPr lang="en-US" altLang="en-US" sz="2000" b="0" dirty="0"/>
              <a:t>.</a:t>
            </a:r>
            <a:endParaRPr lang="en-US" altLang="en-US" sz="2000" dirty="0"/>
          </a:p>
        </p:txBody>
      </p:sp>
      <p:sp>
        <p:nvSpPr>
          <p:cNvPr id="64530" name="Rectangle 21"/>
          <p:cNvSpPr>
            <a:spLocks noChangeArrowheads="1"/>
          </p:cNvSpPr>
          <p:nvPr/>
        </p:nvSpPr>
        <p:spPr bwMode="auto">
          <a:xfrm>
            <a:off x="2362200" y="3514576"/>
            <a:ext cx="6553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r"/>
            <a:r>
              <a:rPr lang="en-US" altLang="en-US" b="0" dirty="0">
                <a:latin typeface="Cambria" panose="02040503050406030204" pitchFamily="18" charset="0"/>
              </a:rPr>
              <a:t>... because they use functions as input or output.</a:t>
            </a:r>
            <a:r>
              <a:rPr lang="en-US" altLang="en-US" b="0" i="1" dirty="0">
                <a:latin typeface="Cambria" panose="02040503050406030204" pitchFamily="18" charset="0"/>
              </a:rPr>
              <a:t> </a:t>
            </a:r>
            <a:endParaRPr lang="en-US" altLang="en-US" b="0" dirty="0">
              <a:latin typeface="Cambria" panose="02040503050406030204" pitchFamily="18" charset="0"/>
            </a:endParaRPr>
          </a:p>
        </p:txBody>
      </p:sp>
      <p:sp>
        <p:nvSpPr>
          <p:cNvPr id="2" name="Right Arrow 1"/>
          <p:cNvSpPr/>
          <p:nvPr/>
        </p:nvSpPr>
        <p:spPr bwMode="auto">
          <a:xfrm>
            <a:off x="6343650" y="4843463"/>
            <a:ext cx="895350" cy="388938"/>
          </a:xfrm>
          <a:prstGeom prst="rightArrow">
            <a:avLst>
              <a:gd name="adj1" fmla="val 50000"/>
              <a:gd name="adj2" fmla="val 78985"/>
            </a:avLst>
          </a:prstGeom>
          <a:solidFill>
            <a:schemeClr val="bg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25" name="Rounded Rectangle 41"/>
          <p:cNvSpPr>
            <a:spLocks noChangeArrowheads="1"/>
          </p:cNvSpPr>
          <p:nvPr/>
        </p:nvSpPr>
        <p:spPr bwMode="auto">
          <a:xfrm>
            <a:off x="290513" y="1371600"/>
            <a:ext cx="8590440" cy="1456542"/>
          </a:xfrm>
          <a:prstGeom prst="roundRect">
            <a:avLst>
              <a:gd name="adj" fmla="val 23472"/>
            </a:avLst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endParaRPr lang="en-US" altLang="en-US"/>
          </a:p>
        </p:txBody>
      </p:sp>
      <p:sp>
        <p:nvSpPr>
          <p:cNvPr id="26" name="Text Box 11"/>
          <p:cNvSpPr txBox="1">
            <a:spLocks noChangeArrowheads="1"/>
          </p:cNvSpPr>
          <p:nvPr/>
        </p:nvSpPr>
        <p:spPr bwMode="auto">
          <a:xfrm>
            <a:off x="304800" y="1745466"/>
            <a:ext cx="6019800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>
              <a:lnSpc>
                <a:spcPct val="60000"/>
              </a:lnSpc>
            </a:pPr>
            <a:r>
              <a:rPr lang="en-US" altLang="en-US" sz="3200" dirty="0">
                <a:latin typeface="Courier New" pitchFamily="-112" charset="0"/>
              </a:rPr>
              <a:t>(</a:t>
            </a:r>
            <a:r>
              <a:rPr lang="en-US" altLang="en-US" sz="3200" dirty="0">
                <a:solidFill>
                  <a:srgbClr val="008000"/>
                </a:solidFill>
                <a:latin typeface="Courier New" pitchFamily="-112" charset="0"/>
              </a:rPr>
              <a:t>map</a:t>
            </a:r>
            <a:r>
              <a:rPr lang="en-US" altLang="en-US" sz="3200" dirty="0">
                <a:solidFill>
                  <a:srgbClr val="800000"/>
                </a:solidFill>
                <a:latin typeface="Courier New" pitchFamily="-112" charset="0"/>
              </a:rPr>
              <a:t> </a:t>
            </a:r>
            <a:r>
              <a:rPr lang="en-US" altLang="en-US" sz="3200" dirty="0">
                <a:solidFill>
                  <a:srgbClr val="090BF3"/>
                </a:solidFill>
                <a:latin typeface="Courier New" pitchFamily="-112" charset="0"/>
              </a:rPr>
              <a:t>odd? </a:t>
            </a:r>
            <a:r>
              <a:rPr lang="en-US" altLang="en-US" sz="3200" dirty="0">
                <a:latin typeface="Courier New" pitchFamily="-112" charset="0"/>
              </a:rPr>
              <a:t>'(3 4 5))</a:t>
            </a:r>
          </a:p>
        </p:txBody>
      </p:sp>
      <p:sp>
        <p:nvSpPr>
          <p:cNvPr id="27" name="Text Box 13"/>
          <p:cNvSpPr txBox="1">
            <a:spLocks noChangeArrowheads="1"/>
          </p:cNvSpPr>
          <p:nvPr/>
        </p:nvSpPr>
        <p:spPr bwMode="auto">
          <a:xfrm>
            <a:off x="6209061" y="1762914"/>
            <a:ext cx="2605087" cy="350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>
              <a:lnSpc>
                <a:spcPct val="60000"/>
              </a:lnSpc>
            </a:pPr>
            <a:r>
              <a:rPr lang="en-US" altLang="en-US" sz="2800" dirty="0">
                <a:latin typeface="Courier New" pitchFamily="-112" charset="0"/>
              </a:rPr>
              <a:t>'(#t #f #t)</a:t>
            </a:r>
          </a:p>
        </p:txBody>
      </p:sp>
      <p:sp>
        <p:nvSpPr>
          <p:cNvPr id="28" name="Rectangle 18"/>
          <p:cNvSpPr>
            <a:spLocks noChangeArrowheads="1"/>
          </p:cNvSpPr>
          <p:nvPr/>
        </p:nvSpPr>
        <p:spPr bwMode="auto">
          <a:xfrm>
            <a:off x="762000" y="2316966"/>
            <a:ext cx="73771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2000" dirty="0">
                <a:latin typeface="Courier New" pitchFamily="-112" charset="0"/>
                <a:cs typeface="Courier New" pitchFamily="-112" charset="0"/>
              </a:rPr>
              <a:t>(map f L) </a:t>
            </a:r>
            <a:r>
              <a:rPr lang="en-US" altLang="en-US" sz="2000" b="0" dirty="0">
                <a:latin typeface="Cambria" panose="02040503050406030204" pitchFamily="18" charset="0"/>
              </a:rPr>
              <a:t>applies</a:t>
            </a:r>
            <a:r>
              <a:rPr lang="en-US" altLang="en-US" sz="2000" b="0" dirty="0"/>
              <a:t> </a:t>
            </a:r>
            <a:r>
              <a:rPr lang="en-US" altLang="en-US" sz="2000" dirty="0">
                <a:latin typeface="Courier New" pitchFamily="-112" charset="0"/>
                <a:cs typeface="Courier New" pitchFamily="-112" charset="0"/>
              </a:rPr>
              <a:t>f</a:t>
            </a:r>
            <a:r>
              <a:rPr lang="en-US" altLang="en-US" sz="2000" b="0" dirty="0"/>
              <a:t> </a:t>
            </a:r>
            <a:r>
              <a:rPr lang="en-US" altLang="en-US" sz="2000" b="0" dirty="0">
                <a:latin typeface="Cambria" panose="02040503050406030204" pitchFamily="18" charset="0"/>
              </a:rPr>
              <a:t>to each top-level element of  </a:t>
            </a:r>
            <a:r>
              <a:rPr lang="en-US" altLang="en-US" sz="2000" dirty="0">
                <a:latin typeface="Courier New" pitchFamily="-112" charset="0"/>
                <a:cs typeface="Courier New" pitchFamily="-112" charset="0"/>
              </a:rPr>
              <a:t>L</a:t>
            </a:r>
            <a:r>
              <a:rPr lang="en-US" altLang="en-US" sz="2000" b="0" dirty="0"/>
              <a:t>. </a:t>
            </a:r>
            <a:endParaRPr lang="en-US" altLang="en-US" sz="2000" dirty="0"/>
          </a:p>
        </p:txBody>
      </p:sp>
      <p:sp>
        <p:nvSpPr>
          <p:cNvPr id="29" name="Right Arrow 28"/>
          <p:cNvSpPr/>
          <p:nvPr/>
        </p:nvSpPr>
        <p:spPr bwMode="auto">
          <a:xfrm>
            <a:off x="5145653" y="1732940"/>
            <a:ext cx="895350" cy="388938"/>
          </a:xfrm>
          <a:prstGeom prst="rightArrow">
            <a:avLst>
              <a:gd name="adj1" fmla="val 50000"/>
              <a:gd name="adj2" fmla="val 78985"/>
            </a:avLst>
          </a:prstGeom>
          <a:solidFill>
            <a:schemeClr val="bg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30" name="Rectangle 11"/>
          <p:cNvSpPr>
            <a:spLocks noChangeArrowheads="1"/>
          </p:cNvSpPr>
          <p:nvPr/>
        </p:nvSpPr>
        <p:spPr bwMode="auto">
          <a:xfrm>
            <a:off x="1332978" y="1402650"/>
            <a:ext cx="152400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1050" b="0" i="1" dirty="0" smtClean="0">
                <a:latin typeface="Cambria" panose="02040503050406030204" pitchFamily="18" charset="0"/>
              </a:rPr>
              <a:t>a one-input  function</a:t>
            </a:r>
            <a:endParaRPr lang="en-US" altLang="en-US" sz="1050" dirty="0">
              <a:latin typeface="Cambria" panose="02040503050406030204" pitchFamily="18" charset="0"/>
            </a:endParaRPr>
          </a:p>
        </p:txBody>
      </p:sp>
      <p:sp>
        <p:nvSpPr>
          <p:cNvPr id="31" name="Rectangle 12"/>
          <p:cNvSpPr>
            <a:spLocks noChangeArrowheads="1"/>
          </p:cNvSpPr>
          <p:nvPr/>
        </p:nvSpPr>
        <p:spPr bwMode="auto">
          <a:xfrm>
            <a:off x="3581400" y="1402650"/>
            <a:ext cx="76200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1050" b="0" i="1" dirty="0">
                <a:latin typeface="Cambria" panose="02040503050406030204" pitchFamily="18" charset="0"/>
              </a:rPr>
              <a:t>a list</a:t>
            </a:r>
            <a:endParaRPr lang="en-US" altLang="en-US" sz="1050" dirty="0"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ounded Rectangle 41"/>
          <p:cNvSpPr>
            <a:spLocks noChangeArrowheads="1"/>
          </p:cNvSpPr>
          <p:nvPr/>
        </p:nvSpPr>
        <p:spPr bwMode="auto">
          <a:xfrm>
            <a:off x="317326" y="5220223"/>
            <a:ext cx="8540337" cy="1256777"/>
          </a:xfrm>
          <a:prstGeom prst="roundRect">
            <a:avLst>
              <a:gd name="adj" fmla="val 23472"/>
            </a:avLst>
          </a:prstGeom>
          <a:solidFill>
            <a:srgbClr val="FFE5E9"/>
          </a:solidFill>
          <a:ln>
            <a:noFill/>
          </a:ln>
        </p:spPr>
        <p:txBody>
          <a:bodyPr wrap="squar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endParaRPr lang="en-US" altLang="en-US"/>
          </a:p>
        </p:txBody>
      </p:sp>
      <p:sp>
        <p:nvSpPr>
          <p:cNvPr id="64517" name="Text Box 18"/>
          <p:cNvSpPr txBox="1">
            <a:spLocks noChangeArrowheads="1"/>
          </p:cNvSpPr>
          <p:nvPr/>
        </p:nvSpPr>
        <p:spPr bwMode="auto">
          <a:xfrm>
            <a:off x="1066800" y="152400"/>
            <a:ext cx="704373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4200" dirty="0" smtClean="0">
                <a:latin typeface="Courier New" pitchFamily="-112" charset="0"/>
              </a:rPr>
              <a:t>sort   </a:t>
            </a:r>
            <a:r>
              <a:rPr lang="en-US" altLang="en-US" sz="4400" b="0" dirty="0">
                <a:latin typeface="Cambria" panose="02040503050406030204" pitchFamily="18" charset="0"/>
                <a:cs typeface="Times New Roman" pitchFamily="-112" charset="0"/>
              </a:rPr>
              <a:t>and </a:t>
            </a:r>
            <a:r>
              <a:rPr lang="en-US" altLang="en-US" sz="4400" b="0" dirty="0">
                <a:cs typeface="Times New Roman" pitchFamily="-112" charset="0"/>
              </a:rPr>
              <a:t>  </a:t>
            </a:r>
            <a:r>
              <a:rPr lang="en-US" altLang="en-US" sz="4200" dirty="0">
                <a:latin typeface="Courier New" pitchFamily="-112" charset="0"/>
              </a:rPr>
              <a:t>  </a:t>
            </a:r>
            <a:r>
              <a:rPr lang="en-US" altLang="en-US" sz="4200" dirty="0" smtClean="0">
                <a:latin typeface="Courier New" pitchFamily="-112" charset="0"/>
              </a:rPr>
              <a:t>filter</a:t>
            </a:r>
            <a:endParaRPr lang="en-US" altLang="en-US" sz="3200" b="0" dirty="0">
              <a:cs typeface="Times New Roman" pitchFamily="-112" charset="0"/>
            </a:endParaRPr>
          </a:p>
        </p:txBody>
      </p:sp>
      <p:sp>
        <p:nvSpPr>
          <p:cNvPr id="64519" name="Text Box 11"/>
          <p:cNvSpPr txBox="1">
            <a:spLocks noChangeArrowheads="1"/>
          </p:cNvSpPr>
          <p:nvPr/>
        </p:nvSpPr>
        <p:spPr bwMode="auto">
          <a:xfrm>
            <a:off x="350664" y="5736075"/>
            <a:ext cx="6381750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>
              <a:lnSpc>
                <a:spcPct val="60000"/>
              </a:lnSpc>
            </a:pPr>
            <a:r>
              <a:rPr lang="en-US" altLang="en-US" sz="3200" dirty="0">
                <a:latin typeface="Courier New" pitchFamily="-112" charset="0"/>
              </a:rPr>
              <a:t>(</a:t>
            </a:r>
            <a:r>
              <a:rPr lang="en-US" altLang="en-US" sz="3200" dirty="0" smtClean="0">
                <a:solidFill>
                  <a:srgbClr val="800000"/>
                </a:solidFill>
                <a:latin typeface="Courier New" pitchFamily="-112" charset="0"/>
              </a:rPr>
              <a:t>filter </a:t>
            </a:r>
            <a:r>
              <a:rPr lang="en-US" altLang="en-US" sz="3200" dirty="0" smtClean="0">
                <a:solidFill>
                  <a:srgbClr val="090BF3"/>
                </a:solidFill>
                <a:latin typeface="Courier New" pitchFamily="-112" charset="0"/>
              </a:rPr>
              <a:t>odd? </a:t>
            </a:r>
            <a:r>
              <a:rPr lang="en-US" altLang="en-US" sz="3200" dirty="0" smtClean="0">
                <a:latin typeface="Courier New" pitchFamily="-112" charset="0"/>
              </a:rPr>
              <a:t>'(</a:t>
            </a:r>
            <a:r>
              <a:rPr lang="en-US" altLang="en-US" sz="3200" dirty="0">
                <a:latin typeface="Courier New" pitchFamily="-112" charset="0"/>
              </a:rPr>
              <a:t>3 4 5))</a:t>
            </a:r>
          </a:p>
        </p:txBody>
      </p:sp>
      <p:sp>
        <p:nvSpPr>
          <p:cNvPr id="64520" name="Text Box 13"/>
          <p:cNvSpPr txBox="1">
            <a:spLocks noChangeArrowheads="1"/>
          </p:cNvSpPr>
          <p:nvPr/>
        </p:nvSpPr>
        <p:spPr bwMode="auto">
          <a:xfrm>
            <a:off x="7010574" y="5736075"/>
            <a:ext cx="1677988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>
              <a:lnSpc>
                <a:spcPct val="60000"/>
              </a:lnSpc>
            </a:pPr>
            <a:r>
              <a:rPr lang="en-US" altLang="en-US" sz="3200" dirty="0" smtClean="0">
                <a:latin typeface="Courier New" pitchFamily="-112" charset="0"/>
              </a:rPr>
              <a:t>'(3 5)</a:t>
            </a:r>
            <a:endParaRPr lang="en-US" altLang="en-US" sz="3200" dirty="0">
              <a:latin typeface="Courier New" pitchFamily="-112" charset="0"/>
            </a:endParaRPr>
          </a:p>
        </p:txBody>
      </p:sp>
      <p:sp>
        <p:nvSpPr>
          <p:cNvPr id="64524" name="Rectangle 12"/>
          <p:cNvSpPr>
            <a:spLocks noChangeArrowheads="1"/>
          </p:cNvSpPr>
          <p:nvPr/>
        </p:nvSpPr>
        <p:spPr bwMode="auto">
          <a:xfrm>
            <a:off x="4370214" y="5389193"/>
            <a:ext cx="76200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1050" b="0" i="1" dirty="0">
                <a:latin typeface="Cambria" panose="02040503050406030204" pitchFamily="18" charset="0"/>
              </a:rPr>
              <a:t>a list</a:t>
            </a:r>
            <a:endParaRPr lang="en-US" altLang="en-US" sz="1050" dirty="0">
              <a:latin typeface="Cambria" panose="02040503050406030204" pitchFamily="18" charset="0"/>
            </a:endParaRPr>
          </a:p>
        </p:txBody>
      </p:sp>
      <p:sp>
        <p:nvSpPr>
          <p:cNvPr id="2" name="Right Arrow 1"/>
          <p:cNvSpPr/>
          <p:nvPr/>
        </p:nvSpPr>
        <p:spPr bwMode="auto">
          <a:xfrm>
            <a:off x="6021562" y="5735505"/>
            <a:ext cx="895350" cy="388938"/>
          </a:xfrm>
          <a:prstGeom prst="rightArrow">
            <a:avLst>
              <a:gd name="adj1" fmla="val 50000"/>
              <a:gd name="adj2" fmla="val 78985"/>
            </a:avLst>
          </a:prstGeom>
          <a:solidFill>
            <a:schemeClr val="bg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25" name="Rounded Rectangle 41"/>
          <p:cNvSpPr>
            <a:spLocks noChangeArrowheads="1"/>
          </p:cNvSpPr>
          <p:nvPr/>
        </p:nvSpPr>
        <p:spPr bwMode="auto">
          <a:xfrm>
            <a:off x="290513" y="1371600"/>
            <a:ext cx="8552862" cy="3025037"/>
          </a:xfrm>
          <a:prstGeom prst="roundRect">
            <a:avLst>
              <a:gd name="adj" fmla="val 23472"/>
            </a:avLst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endParaRPr lang="en-US" altLang="en-US"/>
          </a:p>
        </p:txBody>
      </p:sp>
      <p:sp>
        <p:nvSpPr>
          <p:cNvPr id="26" name="Text Box 11"/>
          <p:cNvSpPr txBox="1">
            <a:spLocks noChangeArrowheads="1"/>
          </p:cNvSpPr>
          <p:nvPr/>
        </p:nvSpPr>
        <p:spPr bwMode="auto">
          <a:xfrm>
            <a:off x="431916" y="1828800"/>
            <a:ext cx="1665288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>
              <a:lnSpc>
                <a:spcPct val="60000"/>
              </a:lnSpc>
            </a:pPr>
            <a:r>
              <a:rPr lang="en-US" altLang="en-US" sz="3200" dirty="0" smtClean="0">
                <a:latin typeface="Courier New" pitchFamily="-112" charset="0"/>
              </a:rPr>
              <a:t>(</a:t>
            </a:r>
            <a:r>
              <a:rPr lang="en-US" altLang="en-US" sz="3200" dirty="0" smtClean="0">
                <a:solidFill>
                  <a:srgbClr val="008000"/>
                </a:solidFill>
                <a:latin typeface="Courier New" pitchFamily="-112" charset="0"/>
              </a:rPr>
              <a:t>sort</a:t>
            </a:r>
            <a:endParaRPr lang="en-US" altLang="en-US" b="0" dirty="0">
              <a:latin typeface="Calibri" panose="020F0502020204030204" pitchFamily="34" charset="0"/>
            </a:endParaRPr>
          </a:p>
        </p:txBody>
      </p:sp>
      <p:sp>
        <p:nvSpPr>
          <p:cNvPr id="31" name="Rectangle 12"/>
          <p:cNvSpPr>
            <a:spLocks noChangeArrowheads="1"/>
          </p:cNvSpPr>
          <p:nvPr/>
        </p:nvSpPr>
        <p:spPr bwMode="auto">
          <a:xfrm>
            <a:off x="3708516" y="1555050"/>
            <a:ext cx="76200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1050" b="0" i="1" dirty="0">
                <a:latin typeface="Cambria" panose="02040503050406030204" pitchFamily="18" charset="0"/>
              </a:rPr>
              <a:t>a list</a:t>
            </a:r>
            <a:endParaRPr lang="en-US" altLang="en-US" sz="1050" dirty="0">
              <a:latin typeface="Cambria" panose="020405030504060302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55085" y="1865733"/>
            <a:ext cx="4268861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60000"/>
              </a:lnSpc>
            </a:pPr>
            <a:r>
              <a:rPr lang="en-US" altLang="en-US" b="0" dirty="0" smtClean="0">
                <a:latin typeface="Calibri" panose="020F0502020204030204" pitchFamily="34" charset="0"/>
              </a:rPr>
              <a:t>'((9 </a:t>
            </a:r>
            <a:r>
              <a:rPr lang="en-US" altLang="en-US" b="0" dirty="0" smtClean="0">
                <a:solidFill>
                  <a:srgbClr val="008000"/>
                </a:solidFill>
                <a:latin typeface="Calibri" panose="020F0502020204030204" pitchFamily="34" charset="0"/>
              </a:rPr>
              <a:t>"cay"</a:t>
            </a:r>
            <a:r>
              <a:rPr lang="en-US" altLang="en-US" b="0" dirty="0" smtClean="0">
                <a:latin typeface="Calibri" panose="020F0502020204030204" pitchFamily="34" charset="0"/>
              </a:rPr>
              <a:t>) (12 </a:t>
            </a:r>
            <a:r>
              <a:rPr lang="en-US" altLang="en-US" b="0" dirty="0" smtClean="0">
                <a:solidFill>
                  <a:srgbClr val="008000"/>
                </a:solidFill>
                <a:latin typeface="Calibri" panose="020F0502020204030204" pitchFamily="34" charset="0"/>
              </a:rPr>
              <a:t>"twelve"</a:t>
            </a:r>
            <a:r>
              <a:rPr lang="en-US" altLang="en-US" b="0" dirty="0" smtClean="0">
                <a:latin typeface="Calibri" panose="020F0502020204030204" pitchFamily="34" charset="0"/>
              </a:rPr>
              <a:t>) (2 </a:t>
            </a:r>
            <a:r>
              <a:rPr lang="en-US" altLang="en-US" b="0" dirty="0" smtClean="0">
                <a:solidFill>
                  <a:srgbClr val="008000"/>
                </a:solidFill>
                <a:latin typeface="Calibri" panose="020F0502020204030204" pitchFamily="34" charset="0"/>
              </a:rPr>
              <a:t>"</a:t>
            </a:r>
            <a:r>
              <a:rPr lang="en-US" altLang="en-US" b="0" dirty="0" err="1" smtClean="0">
                <a:solidFill>
                  <a:srgbClr val="008000"/>
                </a:solidFill>
                <a:latin typeface="Calibri" panose="020F0502020204030204" pitchFamily="34" charset="0"/>
              </a:rPr>
              <a:t>aa</a:t>
            </a:r>
            <a:r>
              <a:rPr lang="en-US" altLang="en-US" b="0" dirty="0" smtClean="0">
                <a:solidFill>
                  <a:srgbClr val="008000"/>
                </a:solidFill>
                <a:latin typeface="Calibri" panose="020F0502020204030204" pitchFamily="34" charset="0"/>
              </a:rPr>
              <a:t>"</a:t>
            </a:r>
            <a:r>
              <a:rPr lang="en-US" altLang="en-US" b="0" dirty="0" smtClean="0">
                <a:latin typeface="Calibri" panose="020F0502020204030204" pitchFamily="34" charset="0"/>
              </a:rPr>
              <a:t>))</a:t>
            </a:r>
            <a:endParaRPr lang="en-US" altLang="en-US" b="0" dirty="0">
              <a:latin typeface="Calibri" panose="020F0502020204030204" pitchFamily="34" charset="0"/>
            </a:endParaRPr>
          </a:p>
        </p:txBody>
      </p:sp>
      <p:sp>
        <p:nvSpPr>
          <p:cNvPr id="21" name="Rectangle 12"/>
          <p:cNvSpPr>
            <a:spLocks noChangeArrowheads="1"/>
          </p:cNvSpPr>
          <p:nvPr/>
        </p:nvSpPr>
        <p:spPr bwMode="auto">
          <a:xfrm>
            <a:off x="2011109" y="2630202"/>
            <a:ext cx="3529668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1050" b="0" i="1" dirty="0">
                <a:latin typeface="Cambria" panose="02040503050406030204" pitchFamily="18" charset="0"/>
              </a:rPr>
              <a:t>a </a:t>
            </a:r>
            <a:r>
              <a:rPr lang="en-US" altLang="en-US" sz="1050" b="0" i="1" dirty="0" smtClean="0">
                <a:latin typeface="Cambria" panose="02040503050406030204" pitchFamily="18" charset="0"/>
              </a:rPr>
              <a:t>two-input comparison function</a:t>
            </a:r>
            <a:endParaRPr lang="en-US" altLang="en-US" sz="1050" dirty="0">
              <a:latin typeface="Cambria" panose="020405030504060302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971786" y="2353068"/>
            <a:ext cx="5612627" cy="2846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ts val="1500"/>
              </a:lnSpc>
            </a:pPr>
            <a:r>
              <a:rPr lang="en-US" altLang="en-US" b="0" dirty="0" smtClean="0">
                <a:latin typeface="Calibri" panose="020F0502020204030204" pitchFamily="34" charset="0"/>
              </a:rPr>
              <a:t>(lambda  (w1 w2)  (&gt; (first w1) (first w2))) </a:t>
            </a:r>
            <a:r>
              <a:rPr lang="en-US" altLang="en-US" sz="3200" dirty="0" smtClean="0">
                <a:latin typeface="Courier New" pitchFamily="-112" charset="0"/>
              </a:rPr>
              <a:t>)</a:t>
            </a:r>
            <a:endParaRPr lang="en-US" altLang="en-US" sz="3200" b="0" dirty="0">
              <a:latin typeface="Calibri" panose="020F0502020204030204" pitchFamily="34" charset="0"/>
            </a:endParaRPr>
          </a:p>
        </p:txBody>
      </p:sp>
      <p:sp>
        <p:nvSpPr>
          <p:cNvPr id="23" name="Rectangle 12"/>
          <p:cNvSpPr>
            <a:spLocks noChangeArrowheads="1"/>
          </p:cNvSpPr>
          <p:nvPr/>
        </p:nvSpPr>
        <p:spPr bwMode="auto">
          <a:xfrm>
            <a:off x="2128055" y="5422596"/>
            <a:ext cx="1507299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1050" b="0" i="1" dirty="0">
                <a:latin typeface="Cambria" panose="02040503050406030204" pitchFamily="18" charset="0"/>
              </a:rPr>
              <a:t>a </a:t>
            </a:r>
            <a:r>
              <a:rPr lang="en-US" altLang="en-US" sz="1050" b="0" i="1" dirty="0" smtClean="0">
                <a:latin typeface="Cambria" panose="02040503050406030204" pitchFamily="18" charset="0"/>
              </a:rPr>
              <a:t>one-input predicate</a:t>
            </a:r>
            <a:endParaRPr lang="en-US" altLang="en-US" sz="1050" dirty="0">
              <a:latin typeface="Cambria" panose="02040503050406030204" pitchFamily="18" charset="0"/>
            </a:endParaRPr>
          </a:p>
        </p:txBody>
      </p:sp>
      <p:sp>
        <p:nvSpPr>
          <p:cNvPr id="24" name="Right Arrow 23"/>
          <p:cNvSpPr/>
          <p:nvPr/>
        </p:nvSpPr>
        <p:spPr bwMode="auto">
          <a:xfrm>
            <a:off x="1628299" y="3505200"/>
            <a:ext cx="895350" cy="388938"/>
          </a:xfrm>
          <a:prstGeom prst="rightArrow">
            <a:avLst>
              <a:gd name="adj1" fmla="val 50000"/>
              <a:gd name="adj2" fmla="val 78985"/>
            </a:avLst>
          </a:prstGeom>
          <a:solidFill>
            <a:schemeClr val="bg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918183" y="3542703"/>
            <a:ext cx="5616217" cy="4222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60000"/>
              </a:lnSpc>
            </a:pPr>
            <a:r>
              <a:rPr lang="en-US" altLang="en-US" sz="3200" b="0" dirty="0" smtClean="0">
                <a:latin typeface="Calibri" panose="020F0502020204030204" pitchFamily="34" charset="0"/>
              </a:rPr>
              <a:t>'((12 </a:t>
            </a:r>
            <a:r>
              <a:rPr lang="en-US" altLang="en-US" sz="3200" b="0" dirty="0" smtClean="0">
                <a:solidFill>
                  <a:srgbClr val="008000"/>
                </a:solidFill>
                <a:latin typeface="Calibri" panose="020F0502020204030204" pitchFamily="34" charset="0"/>
              </a:rPr>
              <a:t>"twelve"</a:t>
            </a:r>
            <a:r>
              <a:rPr lang="en-US" altLang="en-US" sz="3200" b="0" dirty="0">
                <a:latin typeface="Calibri" panose="020F0502020204030204" pitchFamily="34" charset="0"/>
              </a:rPr>
              <a:t>) </a:t>
            </a:r>
            <a:r>
              <a:rPr lang="en-US" altLang="en-US" sz="3200" b="0" dirty="0" smtClean="0">
                <a:latin typeface="Calibri" panose="020F0502020204030204" pitchFamily="34" charset="0"/>
              </a:rPr>
              <a:t>(</a:t>
            </a:r>
            <a:r>
              <a:rPr lang="en-US" altLang="en-US" sz="3200" b="0" dirty="0">
                <a:latin typeface="Calibri" panose="020F0502020204030204" pitchFamily="34" charset="0"/>
              </a:rPr>
              <a:t>9 </a:t>
            </a:r>
            <a:r>
              <a:rPr lang="en-US" altLang="en-US" sz="3200" b="0" dirty="0">
                <a:solidFill>
                  <a:srgbClr val="008000"/>
                </a:solidFill>
                <a:latin typeface="Calibri" panose="020F0502020204030204" pitchFamily="34" charset="0"/>
              </a:rPr>
              <a:t>"cay</a:t>
            </a:r>
            <a:r>
              <a:rPr lang="en-US" altLang="en-US" sz="3200" b="0" dirty="0" smtClean="0">
                <a:solidFill>
                  <a:srgbClr val="008000"/>
                </a:solidFill>
                <a:latin typeface="Calibri" panose="020F0502020204030204" pitchFamily="34" charset="0"/>
              </a:rPr>
              <a:t>"</a:t>
            </a:r>
            <a:r>
              <a:rPr lang="en-US" altLang="en-US" sz="3200" b="0" dirty="0" smtClean="0">
                <a:latin typeface="Calibri" panose="020F0502020204030204" pitchFamily="34" charset="0"/>
              </a:rPr>
              <a:t>) </a:t>
            </a:r>
            <a:r>
              <a:rPr lang="en-US" altLang="en-US" sz="3200" b="0" dirty="0">
                <a:latin typeface="Calibri" panose="020F0502020204030204" pitchFamily="34" charset="0"/>
              </a:rPr>
              <a:t>(2 </a:t>
            </a:r>
            <a:r>
              <a:rPr lang="en-US" altLang="en-US" sz="3200" b="0" dirty="0">
                <a:solidFill>
                  <a:srgbClr val="008000"/>
                </a:solidFill>
                <a:latin typeface="Calibri" panose="020F0502020204030204" pitchFamily="34" charset="0"/>
              </a:rPr>
              <a:t>"</a:t>
            </a:r>
            <a:r>
              <a:rPr lang="en-US" altLang="en-US" sz="3200" b="0" dirty="0" err="1">
                <a:solidFill>
                  <a:srgbClr val="008000"/>
                </a:solidFill>
                <a:latin typeface="Calibri" panose="020F0502020204030204" pitchFamily="34" charset="0"/>
              </a:rPr>
              <a:t>aa</a:t>
            </a:r>
            <a:r>
              <a:rPr lang="en-US" altLang="en-US" sz="3200" b="0" dirty="0" smtClean="0">
                <a:solidFill>
                  <a:srgbClr val="008000"/>
                </a:solidFill>
                <a:latin typeface="Calibri" panose="020F0502020204030204" pitchFamily="34" charset="0"/>
              </a:rPr>
              <a:t>"</a:t>
            </a:r>
            <a:r>
              <a:rPr lang="en-US" altLang="en-US" sz="3200" b="0" dirty="0" smtClean="0">
                <a:latin typeface="Calibri" panose="020F0502020204030204" pitchFamily="34" charset="0"/>
              </a:rPr>
              <a:t>))</a:t>
            </a:r>
            <a:endParaRPr lang="en-US" altLang="en-US" sz="3200" b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608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4975578" y="1504245"/>
            <a:ext cx="3581400" cy="1905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19458" name="Text Box 18"/>
          <p:cNvSpPr txBox="1">
            <a:spLocks noChangeArrowheads="1"/>
          </p:cNvSpPr>
          <p:nvPr/>
        </p:nvSpPr>
        <p:spPr bwMode="auto">
          <a:xfrm>
            <a:off x="949325" y="238125"/>
            <a:ext cx="7196138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4200" b="0" dirty="0" smtClean="0">
                <a:latin typeface="Cambria" panose="02040503050406030204" pitchFamily="18" charset="0"/>
              </a:rPr>
              <a:t>Functions ~ data</a:t>
            </a:r>
            <a:endParaRPr lang="en-US" altLang="en-US" sz="3600" b="0" dirty="0">
              <a:latin typeface="Cambria" panose="02040503050406030204" pitchFamily="18" charset="0"/>
            </a:endParaRPr>
          </a:p>
        </p:txBody>
      </p:sp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571500" y="1896070"/>
            <a:ext cx="31242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2700" b="0" dirty="0" smtClean="0">
                <a:latin typeface="Cambria" panose="02040503050406030204" pitchFamily="18" charset="0"/>
              </a:rPr>
              <a:t>Data does not have to have a label:</a:t>
            </a:r>
            <a:endParaRPr lang="en-US" altLang="en-US" sz="2700" b="0" dirty="0">
              <a:latin typeface="Cambria" panose="02040503050406030204" pitchFamily="18" charset="0"/>
            </a:endParaRPr>
          </a:p>
        </p:txBody>
      </p:sp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6194778" y="1676400"/>
            <a:ext cx="10668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27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42</a:t>
            </a:r>
            <a:endParaRPr lang="en-US" altLang="en-US" sz="27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5508978" y="2187053"/>
            <a:ext cx="2475089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2700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"forty-two"</a:t>
            </a:r>
            <a:endParaRPr lang="en-US" altLang="en-US" sz="2700" dirty="0">
              <a:solidFill>
                <a:srgbClr val="008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5508978" y="2692569"/>
            <a:ext cx="2475089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2700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#\f</a:t>
            </a:r>
            <a:endParaRPr lang="en-US" altLang="en-US" sz="2700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304800" y="4724400"/>
            <a:ext cx="3962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2700" b="0" dirty="0" smtClean="0">
                <a:latin typeface="Cambria" panose="02040503050406030204" pitchFamily="18" charset="0"/>
              </a:rPr>
              <a:t>So, </a:t>
            </a:r>
            <a:r>
              <a:rPr lang="en-US" altLang="en-US" sz="2700" i="1" dirty="0" smtClean="0">
                <a:latin typeface="Cambria" panose="02040503050406030204" pitchFamily="18" charset="0"/>
              </a:rPr>
              <a:t>functions</a:t>
            </a:r>
            <a:r>
              <a:rPr lang="en-US" altLang="en-US" sz="2700" b="0" dirty="0" smtClean="0">
                <a:latin typeface="Cambria" panose="02040503050406030204" pitchFamily="18" charset="0"/>
              </a:rPr>
              <a:t> don't have to have labels, either!</a:t>
            </a:r>
            <a:endParaRPr lang="en-US" altLang="en-US" sz="2700" b="0" dirty="0">
              <a:latin typeface="Cambria" panose="02040503050406030204" pitchFamily="18" charset="0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4498093" y="4823178"/>
            <a:ext cx="4463345" cy="72248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20" name="Rectangle 21"/>
          <p:cNvSpPr>
            <a:spLocks noChangeArrowheads="1"/>
          </p:cNvSpPr>
          <p:nvPr/>
        </p:nvSpPr>
        <p:spPr bwMode="auto">
          <a:xfrm>
            <a:off x="4553529" y="4930507"/>
            <a:ext cx="4352474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2700" dirty="0">
                <a:latin typeface="Courier New" pitchFamily="49" charset="0"/>
              </a:rPr>
              <a:t>(</a:t>
            </a:r>
            <a:r>
              <a:rPr lang="en-US" altLang="en-US" sz="2700" dirty="0">
                <a:solidFill>
                  <a:srgbClr val="A70BE0"/>
                </a:solidFill>
                <a:latin typeface="Courier New" pitchFamily="49" charset="0"/>
              </a:rPr>
              <a:t>lambda </a:t>
            </a:r>
            <a:r>
              <a:rPr lang="en-US" altLang="en-US" sz="2700" dirty="0">
                <a:latin typeface="Courier New" pitchFamily="49" charset="0"/>
              </a:rPr>
              <a:t>(x) (+ x 1))</a:t>
            </a:r>
          </a:p>
        </p:txBody>
      </p:sp>
      <p:sp>
        <p:nvSpPr>
          <p:cNvPr id="4" name="Rectangle 3"/>
          <p:cNvSpPr/>
          <p:nvPr/>
        </p:nvSpPr>
        <p:spPr>
          <a:xfrm>
            <a:off x="5029019" y="6128125"/>
            <a:ext cx="32660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0" dirty="0" smtClean="0">
                <a:latin typeface="Cambria" panose="02040503050406030204" pitchFamily="18" charset="0"/>
              </a:rPr>
              <a:t>an anonymous function</a:t>
            </a:r>
            <a:endParaRPr lang="en-US" dirty="0"/>
          </a:p>
        </p:txBody>
      </p:sp>
      <p:sp>
        <p:nvSpPr>
          <p:cNvPr id="5" name="Down Arrow 4"/>
          <p:cNvSpPr/>
          <p:nvPr/>
        </p:nvSpPr>
        <p:spPr bwMode="auto">
          <a:xfrm rot="10800000">
            <a:off x="6499578" y="5681513"/>
            <a:ext cx="457200" cy="553155"/>
          </a:xfrm>
          <a:prstGeom prst="downArrow">
            <a:avLst/>
          </a:prstGeom>
          <a:solidFill>
            <a:srgbClr val="FFCCF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6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Text Box 5"/>
          <p:cNvSpPr txBox="1">
            <a:spLocks noChangeArrowheads="1"/>
          </p:cNvSpPr>
          <p:nvPr/>
        </p:nvSpPr>
        <p:spPr bwMode="auto">
          <a:xfrm>
            <a:off x="533400" y="125002"/>
            <a:ext cx="806467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2800" b="0" i="1" dirty="0" smtClean="0">
                <a:solidFill>
                  <a:srgbClr val="000000"/>
                </a:solidFill>
                <a:latin typeface="Cambria" panose="02040503050406030204" pitchFamily="18" charset="0"/>
                <a:ea typeface="ＭＳ Ｐゴシック" pitchFamily="-112" charset="-128"/>
              </a:rPr>
              <a:t>Practice:  </a:t>
            </a:r>
            <a:r>
              <a:rPr lang="en-US" altLang="en-US" sz="2800" b="0" dirty="0" smtClean="0">
                <a:solidFill>
                  <a:srgbClr val="000000"/>
                </a:solidFill>
                <a:latin typeface="Cambria" panose="02040503050406030204" pitchFamily="18" charset="0"/>
                <a:ea typeface="ＭＳ Ｐゴシック" pitchFamily="-112" charset="-128"/>
              </a:rPr>
              <a:t>higher-order functions and </a:t>
            </a:r>
            <a:r>
              <a:rPr lang="en-US" altLang="en-US" sz="2800" dirty="0" smtClean="0">
                <a:solidFill>
                  <a:srgbClr val="7030A0"/>
                </a:solidFill>
                <a:latin typeface="Courier New" panose="02070309020205020404" pitchFamily="49" charset="0"/>
                <a:ea typeface="ＭＳ Ｐゴシック" pitchFamily="-112" charset="-128"/>
                <a:cs typeface="Courier New" panose="02070309020205020404" pitchFamily="49" charset="0"/>
              </a:rPr>
              <a:t>lambda</a:t>
            </a:r>
            <a:r>
              <a:rPr lang="en-US" altLang="en-US" sz="2800" b="0" dirty="0" smtClean="0">
                <a:solidFill>
                  <a:srgbClr val="000000"/>
                </a:solidFill>
                <a:latin typeface="Cambria" panose="02040503050406030204" pitchFamily="18" charset="0"/>
                <a:ea typeface="ＭＳ Ｐゴシック" pitchFamily="-112" charset="-128"/>
              </a:rPr>
              <a:t>…</a:t>
            </a:r>
            <a:endParaRPr lang="en-US" altLang="en-US" sz="2800" b="0" dirty="0">
              <a:solidFill>
                <a:srgbClr val="000000"/>
              </a:solidFill>
              <a:latin typeface="Cambria" panose="02040503050406030204" pitchFamily="18" charset="0"/>
              <a:ea typeface="ＭＳ Ｐゴシック" pitchFamily="-112" charset="-128"/>
            </a:endParaRPr>
          </a:p>
        </p:txBody>
      </p:sp>
      <p:sp>
        <p:nvSpPr>
          <p:cNvPr id="7175" name="Text Box 8"/>
          <p:cNvSpPr txBox="1">
            <a:spLocks noChangeArrowheads="1"/>
          </p:cNvSpPr>
          <p:nvPr/>
        </p:nvSpPr>
        <p:spPr bwMode="auto">
          <a:xfrm>
            <a:off x="610643" y="3613919"/>
            <a:ext cx="6171157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>
              <a:lnSpc>
                <a:spcPct val="50000"/>
              </a:lnSpc>
            </a:pPr>
            <a:r>
              <a:rPr lang="en-US" altLang="en-US" sz="2100" dirty="0" smtClean="0">
                <a:solidFill>
                  <a:srgbClr val="000000"/>
                </a:solidFill>
                <a:latin typeface="Courier New" pitchFamily="-112" charset="0"/>
                <a:ea typeface="ＭＳ Ｐゴシック" pitchFamily="-112" charset="-128"/>
              </a:rPr>
              <a:t>(define (</a:t>
            </a:r>
            <a:r>
              <a:rPr lang="en-US" altLang="en-US" sz="2100" dirty="0" err="1" smtClean="0">
                <a:solidFill>
                  <a:srgbClr val="000000"/>
                </a:solidFill>
                <a:latin typeface="Courier New" pitchFamily="-112" charset="0"/>
                <a:ea typeface="ＭＳ Ｐゴシック" pitchFamily="-112" charset="-128"/>
              </a:rPr>
              <a:t>addk</a:t>
            </a:r>
            <a:r>
              <a:rPr lang="en-US" altLang="en-US" sz="2100" dirty="0" smtClean="0">
                <a:solidFill>
                  <a:srgbClr val="000000"/>
                </a:solidFill>
                <a:latin typeface="Courier New" pitchFamily="-112" charset="0"/>
                <a:ea typeface="ＭＳ Ｐゴシック" pitchFamily="-112" charset="-128"/>
              </a:rPr>
              <a:t> k L)</a:t>
            </a:r>
          </a:p>
          <a:p>
            <a:pPr algn="l">
              <a:lnSpc>
                <a:spcPct val="50000"/>
              </a:lnSpc>
            </a:pPr>
            <a:r>
              <a:rPr lang="en-US" altLang="en-US" sz="2100" dirty="0" smtClean="0">
                <a:solidFill>
                  <a:srgbClr val="000000"/>
                </a:solidFill>
                <a:latin typeface="Courier New" pitchFamily="-112" charset="0"/>
                <a:ea typeface="ＭＳ Ｐゴシック" pitchFamily="-112" charset="-128"/>
              </a:rPr>
              <a:t>  (map                            L))                 </a:t>
            </a:r>
            <a:endParaRPr lang="en-US" altLang="en-US" sz="2100" b="0" dirty="0" smtClean="0">
              <a:solidFill>
                <a:srgbClr val="000000"/>
              </a:solidFill>
              <a:ea typeface="ＭＳ Ｐゴシック" pitchFamily="-112" charset="-128"/>
            </a:endParaRPr>
          </a:p>
        </p:txBody>
      </p:sp>
      <p:sp>
        <p:nvSpPr>
          <p:cNvPr id="7177" name="Text Box 12"/>
          <p:cNvSpPr txBox="1">
            <a:spLocks noChangeArrowheads="1"/>
          </p:cNvSpPr>
          <p:nvPr/>
        </p:nvSpPr>
        <p:spPr bwMode="auto">
          <a:xfrm>
            <a:off x="610643" y="1752600"/>
            <a:ext cx="424815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>
              <a:lnSpc>
                <a:spcPct val="50000"/>
              </a:lnSpc>
            </a:pPr>
            <a:r>
              <a:rPr lang="en-US" altLang="en-US" sz="2100" dirty="0" smtClean="0">
                <a:solidFill>
                  <a:srgbClr val="000000"/>
                </a:solidFill>
                <a:latin typeface="Courier New" pitchFamily="-112" charset="0"/>
                <a:ea typeface="ＭＳ Ｐゴシック" pitchFamily="-112" charset="-128"/>
              </a:rPr>
              <a:t>(define (</a:t>
            </a:r>
            <a:r>
              <a:rPr lang="en-US" altLang="en-US" sz="2100" dirty="0" err="1" smtClean="0">
                <a:solidFill>
                  <a:srgbClr val="000000"/>
                </a:solidFill>
                <a:latin typeface="Courier New" pitchFamily="-112" charset="0"/>
                <a:ea typeface="ＭＳ Ｐゴシック" pitchFamily="-112" charset="-128"/>
              </a:rPr>
              <a:t>smush</a:t>
            </a:r>
            <a:r>
              <a:rPr lang="en-US" altLang="en-US" sz="2100" dirty="0" smtClean="0">
                <a:solidFill>
                  <a:srgbClr val="000000"/>
                </a:solidFill>
                <a:latin typeface="Courier New" pitchFamily="-112" charset="0"/>
                <a:ea typeface="ＭＳ Ｐゴシック" pitchFamily="-112" charset="-128"/>
              </a:rPr>
              <a:t> L)</a:t>
            </a:r>
          </a:p>
          <a:p>
            <a:pPr algn="l">
              <a:lnSpc>
                <a:spcPct val="50000"/>
              </a:lnSpc>
            </a:pPr>
            <a:r>
              <a:rPr lang="en-US" altLang="en-US" sz="2100" dirty="0" smtClean="0">
                <a:solidFill>
                  <a:srgbClr val="000000"/>
                </a:solidFill>
                <a:latin typeface="Courier New" pitchFamily="-112" charset="0"/>
                <a:ea typeface="ＭＳ Ｐゴシック" pitchFamily="-112" charset="-128"/>
              </a:rPr>
              <a:t>  (</a:t>
            </a:r>
            <a:r>
              <a:rPr lang="en-US" altLang="en-US" sz="2100" dirty="0" err="1" smtClean="0">
                <a:solidFill>
                  <a:srgbClr val="000000"/>
                </a:solidFill>
                <a:latin typeface="Courier New" pitchFamily="-112" charset="0"/>
                <a:ea typeface="ＭＳ Ｐゴシック" pitchFamily="-112" charset="-128"/>
              </a:rPr>
              <a:t>foldr</a:t>
            </a:r>
            <a:endParaRPr lang="en-US" altLang="en-US" sz="2100" b="0" dirty="0" smtClean="0">
              <a:solidFill>
                <a:srgbClr val="000000"/>
              </a:solidFill>
              <a:ea typeface="ＭＳ Ｐゴシック" pitchFamily="-112" charset="-128"/>
            </a:endParaRPr>
          </a:p>
        </p:txBody>
      </p:sp>
      <p:sp>
        <p:nvSpPr>
          <p:cNvPr id="7178" name="Line 19"/>
          <p:cNvSpPr>
            <a:spLocks noChangeShapeType="1"/>
          </p:cNvSpPr>
          <p:nvPr/>
        </p:nvSpPr>
        <p:spPr bwMode="auto">
          <a:xfrm>
            <a:off x="304800" y="4708896"/>
            <a:ext cx="85344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000000"/>
              </a:solidFill>
              <a:latin typeface="Times New Roman" pitchFamily="-112" charset="0"/>
            </a:endParaRPr>
          </a:p>
        </p:txBody>
      </p:sp>
      <p:sp>
        <p:nvSpPr>
          <p:cNvPr id="7179" name="Rectangle 20"/>
          <p:cNvSpPr>
            <a:spLocks noChangeArrowheads="1"/>
          </p:cNvSpPr>
          <p:nvPr/>
        </p:nvSpPr>
        <p:spPr bwMode="auto">
          <a:xfrm>
            <a:off x="610643" y="5676900"/>
            <a:ext cx="7923757" cy="61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>
              <a:lnSpc>
                <a:spcPts val="1400"/>
              </a:lnSpc>
            </a:pPr>
            <a:r>
              <a:rPr lang="en-US" altLang="en-US" sz="2100" dirty="0" smtClean="0">
                <a:solidFill>
                  <a:srgbClr val="000000"/>
                </a:solidFill>
                <a:latin typeface="Courier New" pitchFamily="-112" charset="0"/>
                <a:ea typeface="ＭＳ Ｐゴシック" pitchFamily="-112" charset="-128"/>
              </a:rPr>
              <a:t>(define (matches T W)</a:t>
            </a:r>
          </a:p>
          <a:p>
            <a:pPr algn="l">
              <a:lnSpc>
                <a:spcPts val="1400"/>
              </a:lnSpc>
            </a:pPr>
            <a:r>
              <a:rPr lang="en-US" altLang="en-US" sz="2100" dirty="0" smtClean="0">
                <a:solidFill>
                  <a:srgbClr val="000000"/>
                </a:solidFill>
                <a:latin typeface="Courier New" pitchFamily="-112" charset="0"/>
                <a:ea typeface="ＭＳ Ｐゴシック" pitchFamily="-112" charset="-128"/>
              </a:rPr>
              <a:t>  (length (filter                           T)))</a:t>
            </a:r>
            <a:endParaRPr lang="en-US" altLang="en-US" sz="2100" dirty="0" smtClean="0">
              <a:solidFill>
                <a:srgbClr val="090BF3"/>
              </a:solidFill>
              <a:ea typeface="ＭＳ Ｐゴシック" pitchFamily="-112" charset="-128"/>
            </a:endParaRPr>
          </a:p>
        </p:txBody>
      </p:sp>
      <p:sp>
        <p:nvSpPr>
          <p:cNvPr id="7182" name="Rectangle 31"/>
          <p:cNvSpPr>
            <a:spLocks noChangeArrowheads="1"/>
          </p:cNvSpPr>
          <p:nvPr/>
        </p:nvSpPr>
        <p:spPr bwMode="auto">
          <a:xfrm>
            <a:off x="240323" y="1219200"/>
            <a:ext cx="31670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/>
            <a:r>
              <a:rPr lang="en-US" altLang="en-US" sz="1400" b="0" dirty="0" smtClean="0">
                <a:latin typeface="Calibri" panose="020F0502020204030204" pitchFamily="34" charset="0"/>
                <a:ea typeface="ＭＳ Ｐゴシック" pitchFamily="-112" charset="-128"/>
              </a:rPr>
              <a:t>( </a:t>
            </a:r>
            <a:r>
              <a:rPr lang="en-US" altLang="en-US" sz="1400" b="0" dirty="0" err="1" smtClean="0">
                <a:latin typeface="Calibri" panose="020F0502020204030204" pitchFamily="34" charset="0"/>
                <a:ea typeface="ＭＳ Ｐゴシック" pitchFamily="-112" charset="-128"/>
              </a:rPr>
              <a:t>smush</a:t>
            </a:r>
            <a:r>
              <a:rPr lang="en-US" altLang="en-US" sz="1400" b="0" dirty="0" smtClean="0">
                <a:latin typeface="Calibri" panose="020F0502020204030204" pitchFamily="34" charset="0"/>
                <a:ea typeface="ＭＳ Ｐゴシック" pitchFamily="-112" charset="-128"/>
              </a:rPr>
              <a:t>  '((t h </a:t>
            </a:r>
            <a:r>
              <a:rPr lang="en-US" altLang="en-US" sz="1400" b="0" dirty="0" err="1" smtClean="0">
                <a:latin typeface="Calibri" panose="020F0502020204030204" pitchFamily="34" charset="0"/>
                <a:ea typeface="ＭＳ Ｐゴシック" pitchFamily="-112" charset="-128"/>
              </a:rPr>
              <a:t>i</a:t>
            </a:r>
            <a:r>
              <a:rPr lang="en-US" altLang="en-US" sz="1400" b="0" dirty="0" smtClean="0">
                <a:latin typeface="Calibri" panose="020F0502020204030204" pitchFamily="34" charset="0"/>
                <a:ea typeface="ＭＳ Ｐゴシック" pitchFamily="-112" charset="-128"/>
              </a:rPr>
              <a:t>) (s </a:t>
            </a:r>
            <a:r>
              <a:rPr lang="en-US" altLang="en-US" sz="1400" b="0" dirty="0" err="1" smtClean="0">
                <a:latin typeface="Calibri" panose="020F0502020204030204" pitchFamily="34" charset="0"/>
                <a:ea typeface="ＭＳ Ｐゴシック" pitchFamily="-112" charset="-128"/>
              </a:rPr>
              <a:t>i</a:t>
            </a:r>
            <a:r>
              <a:rPr lang="en-US" altLang="en-US" sz="1400" b="0" dirty="0" smtClean="0">
                <a:latin typeface="Calibri" panose="020F0502020204030204" pitchFamily="34" charset="0"/>
                <a:ea typeface="ＭＳ Ｐゴシック" pitchFamily="-112" charset="-128"/>
              </a:rPr>
              <a:t> s) (s o c o) (o l) )</a:t>
            </a:r>
          </a:p>
        </p:txBody>
      </p:sp>
      <p:sp>
        <p:nvSpPr>
          <p:cNvPr id="7184" name="Rectangle 29"/>
          <p:cNvSpPr>
            <a:spLocks noChangeArrowheads="1"/>
          </p:cNvSpPr>
          <p:nvPr/>
        </p:nvSpPr>
        <p:spPr bwMode="auto">
          <a:xfrm>
            <a:off x="3182607" y="1219200"/>
            <a:ext cx="170591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1400" b="0" dirty="0" smtClean="0">
                <a:latin typeface="Calibri" panose="020F0502020204030204" pitchFamily="34" charset="0"/>
                <a:ea typeface="ＭＳ Ｐゴシック" pitchFamily="-112" charset="-128"/>
              </a:rPr>
              <a:t>'( t h </a:t>
            </a:r>
            <a:r>
              <a:rPr lang="en-US" altLang="en-US" sz="1400" b="0" dirty="0" err="1" smtClean="0">
                <a:latin typeface="Calibri" panose="020F0502020204030204" pitchFamily="34" charset="0"/>
                <a:ea typeface="ＭＳ Ｐゴシック" pitchFamily="-112" charset="-128"/>
              </a:rPr>
              <a:t>i</a:t>
            </a:r>
            <a:r>
              <a:rPr lang="en-US" altLang="en-US" sz="1400" b="0" dirty="0" smtClean="0">
                <a:latin typeface="Calibri" panose="020F0502020204030204" pitchFamily="34" charset="0"/>
                <a:ea typeface="ＭＳ Ｐゴシック" pitchFamily="-112" charset="-128"/>
              </a:rPr>
              <a:t> s </a:t>
            </a:r>
            <a:r>
              <a:rPr lang="en-US" altLang="en-US" sz="1400" b="0" dirty="0" err="1" smtClean="0">
                <a:latin typeface="Calibri" panose="020F0502020204030204" pitchFamily="34" charset="0"/>
                <a:ea typeface="ＭＳ Ｐゴシック" pitchFamily="-112" charset="-128"/>
              </a:rPr>
              <a:t>i</a:t>
            </a:r>
            <a:r>
              <a:rPr lang="en-US" altLang="en-US" sz="1400" b="0" dirty="0" smtClean="0">
                <a:latin typeface="Calibri" panose="020F0502020204030204" pitchFamily="34" charset="0"/>
                <a:ea typeface="ＭＳ Ｐゴシック" pitchFamily="-112" charset="-128"/>
              </a:rPr>
              <a:t> s </a:t>
            </a:r>
            <a:r>
              <a:rPr lang="en-US" altLang="en-US" sz="1400" b="0" dirty="0" err="1" smtClean="0">
                <a:latin typeface="Calibri" panose="020F0502020204030204" pitchFamily="34" charset="0"/>
                <a:ea typeface="ＭＳ Ｐゴシック" pitchFamily="-112" charset="-128"/>
              </a:rPr>
              <a:t>s</a:t>
            </a:r>
            <a:r>
              <a:rPr lang="en-US" altLang="en-US" sz="1400" b="0" dirty="0" smtClean="0">
                <a:latin typeface="Calibri" panose="020F0502020204030204" pitchFamily="34" charset="0"/>
                <a:ea typeface="ＭＳ Ｐゴシック" pitchFamily="-112" charset="-128"/>
              </a:rPr>
              <a:t> o c o </a:t>
            </a:r>
            <a:r>
              <a:rPr lang="en-US" altLang="en-US" sz="1400" b="0" dirty="0" err="1" smtClean="0">
                <a:latin typeface="Calibri" panose="020F0502020204030204" pitchFamily="34" charset="0"/>
                <a:ea typeface="ＭＳ Ｐゴシック" pitchFamily="-112" charset="-128"/>
              </a:rPr>
              <a:t>o</a:t>
            </a:r>
            <a:r>
              <a:rPr lang="en-US" altLang="en-US" sz="1400" b="0" dirty="0" smtClean="0">
                <a:latin typeface="Calibri" panose="020F0502020204030204" pitchFamily="34" charset="0"/>
                <a:ea typeface="ＭＳ Ｐゴシック" pitchFamily="-112" charset="-128"/>
              </a:rPr>
              <a:t> l )</a:t>
            </a:r>
          </a:p>
        </p:txBody>
      </p:sp>
      <p:sp>
        <p:nvSpPr>
          <p:cNvPr id="7185" name="Rectangle 35"/>
          <p:cNvSpPr>
            <a:spLocks noChangeArrowheads="1"/>
          </p:cNvSpPr>
          <p:nvPr/>
        </p:nvSpPr>
        <p:spPr bwMode="auto">
          <a:xfrm>
            <a:off x="304800" y="854650"/>
            <a:ext cx="6805215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/>
            <a:r>
              <a:rPr lang="en-US" altLang="en-US" sz="1400" dirty="0" err="1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-112" charset="-128"/>
              </a:rPr>
              <a:t>smush</a:t>
            </a:r>
            <a:r>
              <a:rPr lang="en-US" altLang="en-US" sz="14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-112" charset="-128"/>
              </a:rPr>
              <a:t>  </a:t>
            </a:r>
            <a:r>
              <a:rPr lang="en-US" altLang="en-US" sz="1400" b="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-112" charset="-128"/>
              </a:rPr>
              <a:t>should concatenate all of the elements of L:  all of L's elements will be lists, e.g.,</a:t>
            </a:r>
          </a:p>
        </p:txBody>
      </p:sp>
      <p:sp>
        <p:nvSpPr>
          <p:cNvPr id="7187" name="Rectangle 35"/>
          <p:cNvSpPr>
            <a:spLocks noChangeArrowheads="1"/>
          </p:cNvSpPr>
          <p:nvPr/>
        </p:nvSpPr>
        <p:spPr bwMode="auto">
          <a:xfrm>
            <a:off x="304800" y="2831733"/>
            <a:ext cx="6805215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/>
            <a:r>
              <a:rPr lang="en-US" altLang="en-US" sz="1400" dirty="0" err="1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-112" charset="-128"/>
              </a:rPr>
              <a:t>addk</a:t>
            </a:r>
            <a:r>
              <a:rPr lang="en-US" altLang="en-US" sz="1400" b="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-112" charset="-128"/>
              </a:rPr>
              <a:t>    should add k to each element of L:       all of L's elements will be numbers, e.g.,</a:t>
            </a:r>
          </a:p>
        </p:txBody>
      </p:sp>
      <p:sp>
        <p:nvSpPr>
          <p:cNvPr id="7188" name="Rectangle 31"/>
          <p:cNvSpPr>
            <a:spLocks noChangeArrowheads="1"/>
          </p:cNvSpPr>
          <p:nvPr/>
        </p:nvSpPr>
        <p:spPr bwMode="auto">
          <a:xfrm>
            <a:off x="240323" y="3135045"/>
            <a:ext cx="31670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/>
            <a:r>
              <a:rPr lang="en-US" altLang="en-US" sz="1400" b="0" smtClean="0">
                <a:latin typeface="Calibri" panose="020F0502020204030204" pitchFamily="34" charset="0"/>
                <a:ea typeface="ＭＳ Ｐゴシック" pitchFamily="-112" charset="-128"/>
              </a:rPr>
              <a:t>( addk  60  '( -18  101   7940 ) )</a:t>
            </a:r>
          </a:p>
        </p:txBody>
      </p:sp>
      <p:sp>
        <p:nvSpPr>
          <p:cNvPr id="7189" name="Rectangle 35"/>
          <p:cNvSpPr>
            <a:spLocks noChangeArrowheads="1"/>
          </p:cNvSpPr>
          <p:nvPr/>
        </p:nvSpPr>
        <p:spPr bwMode="auto">
          <a:xfrm>
            <a:off x="2854539" y="3135045"/>
            <a:ext cx="132119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1400" b="0" smtClean="0">
                <a:latin typeface="Calibri" panose="020F0502020204030204" pitchFamily="34" charset="0"/>
                <a:ea typeface="ＭＳ Ｐゴシック" pitchFamily="-112" charset="-128"/>
              </a:rPr>
              <a:t>'( 42 161 8000 )</a:t>
            </a:r>
          </a:p>
        </p:txBody>
      </p:sp>
      <p:sp>
        <p:nvSpPr>
          <p:cNvPr id="7197" name="Rectangle 24"/>
          <p:cNvSpPr>
            <a:spLocks noChangeArrowheads="1"/>
          </p:cNvSpPr>
          <p:nvPr/>
        </p:nvSpPr>
        <p:spPr bwMode="auto">
          <a:xfrm>
            <a:off x="304800" y="4739007"/>
            <a:ext cx="6805215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/>
            <a:r>
              <a:rPr lang="en-US" altLang="en-US" sz="1400" b="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-112" charset="-128"/>
              </a:rPr>
              <a:t>Write  (</a:t>
            </a:r>
            <a:r>
              <a:rPr lang="en-US" altLang="en-US" sz="14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-112" charset="-128"/>
              </a:rPr>
              <a:t>matches T W)  </a:t>
            </a:r>
            <a:r>
              <a:rPr lang="en-US" altLang="en-US" sz="1400" b="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-112" charset="-128"/>
              </a:rPr>
              <a:t> which should compute the # of elements </a:t>
            </a:r>
            <a:r>
              <a:rPr lang="en-US" altLang="en-US" sz="14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-112" charset="-128"/>
              </a:rPr>
              <a:t>T</a:t>
            </a:r>
            <a:r>
              <a:rPr lang="en-US" altLang="en-US" sz="1400" b="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-112" charset="-128"/>
              </a:rPr>
              <a:t> and </a:t>
            </a:r>
            <a:r>
              <a:rPr lang="en-US" altLang="en-US" sz="14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-112" charset="-128"/>
              </a:rPr>
              <a:t>W</a:t>
            </a:r>
            <a:r>
              <a:rPr lang="en-US" altLang="en-US" sz="1400" b="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-112" charset="-128"/>
              </a:rPr>
              <a:t> have in common. </a:t>
            </a:r>
          </a:p>
        </p:txBody>
      </p:sp>
      <p:sp>
        <p:nvSpPr>
          <p:cNvPr id="7198" name="Rectangle 31"/>
          <p:cNvSpPr>
            <a:spLocks noChangeArrowheads="1"/>
          </p:cNvSpPr>
          <p:nvPr/>
        </p:nvSpPr>
        <p:spPr bwMode="auto">
          <a:xfrm>
            <a:off x="773723" y="5102423"/>
            <a:ext cx="42592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/>
            <a:r>
              <a:rPr lang="en-US" altLang="en-US" sz="1400" b="0" dirty="0" smtClean="0">
                <a:latin typeface="Calibri" panose="020F0502020204030204" pitchFamily="34" charset="0"/>
                <a:ea typeface="ＭＳ Ｐゴシック" pitchFamily="-112" charset="-128"/>
              </a:rPr>
              <a:t>(matches    ' (3 40 50 51 52)    '(1 3 41 51 52))</a:t>
            </a:r>
          </a:p>
        </p:txBody>
      </p:sp>
      <p:sp>
        <p:nvSpPr>
          <p:cNvPr id="7199" name="Rectangle 31"/>
          <p:cNvSpPr>
            <a:spLocks noChangeArrowheads="1"/>
          </p:cNvSpPr>
          <p:nvPr/>
        </p:nvSpPr>
        <p:spPr bwMode="auto">
          <a:xfrm>
            <a:off x="4400279" y="5102422"/>
            <a:ext cx="44608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1400" b="0" dirty="0" smtClean="0">
                <a:latin typeface="Calibri" panose="020F0502020204030204" pitchFamily="34" charset="0"/>
                <a:ea typeface="ＭＳ Ｐゴシック" pitchFamily="-112" charset="-128"/>
              </a:rPr>
              <a:t>3</a:t>
            </a:r>
          </a:p>
        </p:txBody>
      </p:sp>
      <p:sp>
        <p:nvSpPr>
          <p:cNvPr id="7201" name="Rectangle 29"/>
          <p:cNvSpPr>
            <a:spLocks noChangeArrowheads="1"/>
          </p:cNvSpPr>
          <p:nvPr/>
        </p:nvSpPr>
        <p:spPr bwMode="auto">
          <a:xfrm>
            <a:off x="7461247" y="878096"/>
            <a:ext cx="135017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1200" b="0" dirty="0" smtClean="0">
                <a:solidFill>
                  <a:srgbClr val="000000"/>
                </a:solidFill>
                <a:latin typeface="Cambria" panose="02040503050406030204" pitchFamily="18" charset="0"/>
                <a:ea typeface="ＭＳ Ｐゴシック" pitchFamily="-112" charset="-128"/>
              </a:rPr>
              <a:t>It's only one line!</a:t>
            </a:r>
            <a:endParaRPr lang="en-US" altLang="en-US" dirty="0" smtClean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170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04963" y="2362200"/>
              <a:ext cx="1587" cy="3175"/>
            </p14:xfrm>
          </p:contentPart>
        </mc:Choice>
        <mc:Fallback xmlns="">
          <p:pic>
            <p:nvPicPr>
              <p:cNvPr id="7170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99408" y="2356644"/>
                <a:ext cx="11506" cy="12303"/>
              </a:xfrm>
              <a:prstGeom prst="rect">
                <a:avLst/>
              </a:prstGeom>
            </p:spPr>
          </p:pic>
        </mc:Fallback>
      </mc:AlternateContent>
      <p:sp>
        <p:nvSpPr>
          <p:cNvPr id="38" name="Rectangle 29"/>
          <p:cNvSpPr>
            <a:spLocks noChangeArrowheads="1"/>
          </p:cNvSpPr>
          <p:nvPr/>
        </p:nvSpPr>
        <p:spPr bwMode="auto">
          <a:xfrm>
            <a:off x="7508139" y="2872726"/>
            <a:ext cx="106471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1200" b="0" dirty="0" smtClean="0">
                <a:solidFill>
                  <a:srgbClr val="000000"/>
                </a:solidFill>
                <a:latin typeface="Cambria" panose="02040503050406030204" pitchFamily="18" charset="0"/>
                <a:ea typeface="ＭＳ Ｐゴシック" pitchFamily="-112" charset="-128"/>
              </a:rPr>
              <a:t>Use lambda…</a:t>
            </a:r>
            <a:endParaRPr lang="en-US" altLang="en-US" dirty="0" smtClean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40" name="Right Arrow 39"/>
          <p:cNvSpPr/>
          <p:nvPr/>
        </p:nvSpPr>
        <p:spPr bwMode="auto">
          <a:xfrm>
            <a:off x="2626166" y="3204187"/>
            <a:ext cx="234311" cy="169493"/>
          </a:xfrm>
          <a:prstGeom prst="rightArrow">
            <a:avLst>
              <a:gd name="adj1" fmla="val 50000"/>
              <a:gd name="adj2" fmla="val 68194"/>
            </a:avLst>
          </a:prstGeom>
          <a:solidFill>
            <a:schemeClr val="bg1">
              <a:lumMod val="8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41" name="Right Arrow 40"/>
          <p:cNvSpPr/>
          <p:nvPr/>
        </p:nvSpPr>
        <p:spPr bwMode="auto">
          <a:xfrm>
            <a:off x="2961975" y="1288342"/>
            <a:ext cx="234311" cy="169493"/>
          </a:xfrm>
          <a:prstGeom prst="rightArrow">
            <a:avLst>
              <a:gd name="adj1" fmla="val 50000"/>
              <a:gd name="adj2" fmla="val 68194"/>
            </a:avLst>
          </a:prstGeom>
          <a:solidFill>
            <a:schemeClr val="bg1">
              <a:lumMod val="8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42" name="Right Arrow 41"/>
          <p:cNvSpPr/>
          <p:nvPr/>
        </p:nvSpPr>
        <p:spPr bwMode="auto">
          <a:xfrm>
            <a:off x="4216129" y="5171564"/>
            <a:ext cx="234311" cy="169493"/>
          </a:xfrm>
          <a:prstGeom prst="rightArrow">
            <a:avLst>
              <a:gd name="adj1" fmla="val 50000"/>
              <a:gd name="adj2" fmla="val 68194"/>
            </a:avLst>
          </a:prstGeom>
          <a:solidFill>
            <a:schemeClr val="bg1">
              <a:lumMod val="8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379798" y="4840812"/>
            <a:ext cx="14144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en-US" sz="1400" b="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-112" charset="-128"/>
              </a:rPr>
              <a:t>There won't be in-list repeats. </a:t>
            </a:r>
          </a:p>
        </p:txBody>
      </p:sp>
      <p:sp>
        <p:nvSpPr>
          <p:cNvPr id="28" name="Line 19"/>
          <p:cNvSpPr>
            <a:spLocks noChangeShapeType="1"/>
          </p:cNvSpPr>
          <p:nvPr/>
        </p:nvSpPr>
        <p:spPr bwMode="auto">
          <a:xfrm>
            <a:off x="304800" y="2808287"/>
            <a:ext cx="85344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000000"/>
              </a:solidFill>
              <a:latin typeface="Times New Roman" pitchFamily="-112" charset="0"/>
            </a:endParaRPr>
          </a:p>
        </p:txBody>
      </p:sp>
      <p:sp>
        <p:nvSpPr>
          <p:cNvPr id="29" name="Line 19"/>
          <p:cNvSpPr>
            <a:spLocks noChangeShapeType="1"/>
          </p:cNvSpPr>
          <p:nvPr/>
        </p:nvSpPr>
        <p:spPr bwMode="auto">
          <a:xfrm>
            <a:off x="304800" y="826477"/>
            <a:ext cx="85344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000000"/>
              </a:solidFill>
              <a:latin typeface="Times New Roman" pitchFamily="-112" charset="0"/>
            </a:endParaRPr>
          </a:p>
        </p:txBody>
      </p:sp>
      <p:sp>
        <p:nvSpPr>
          <p:cNvPr id="30" name="Line 19"/>
          <p:cNvSpPr>
            <a:spLocks noChangeShapeType="1"/>
          </p:cNvSpPr>
          <p:nvPr/>
        </p:nvSpPr>
        <p:spPr bwMode="auto">
          <a:xfrm>
            <a:off x="1835143" y="4182709"/>
            <a:ext cx="4147968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en-US" smtClean="0">
              <a:solidFill>
                <a:srgbClr val="000000"/>
              </a:solidFill>
              <a:latin typeface="Times New Roman" pitchFamily="-112" charset="0"/>
            </a:endParaRPr>
          </a:p>
        </p:txBody>
      </p:sp>
      <p:sp>
        <p:nvSpPr>
          <p:cNvPr id="31" name="Line 19"/>
          <p:cNvSpPr>
            <a:spLocks noChangeShapeType="1"/>
          </p:cNvSpPr>
          <p:nvPr/>
        </p:nvSpPr>
        <p:spPr bwMode="auto">
          <a:xfrm>
            <a:off x="3536943" y="6248400"/>
            <a:ext cx="4147968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en-US" smtClean="0">
              <a:solidFill>
                <a:srgbClr val="000000"/>
              </a:solidFill>
              <a:latin typeface="Times New Roman" pitchFamily="-112" charset="0"/>
            </a:endParaRPr>
          </a:p>
        </p:txBody>
      </p:sp>
      <p:sp>
        <p:nvSpPr>
          <p:cNvPr id="32" name="Rectangle 12"/>
          <p:cNvSpPr>
            <a:spLocks noChangeArrowheads="1"/>
          </p:cNvSpPr>
          <p:nvPr/>
        </p:nvSpPr>
        <p:spPr bwMode="auto">
          <a:xfrm>
            <a:off x="2270731" y="4182709"/>
            <a:ext cx="3529668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1050" b="0" i="1" dirty="0">
                <a:latin typeface="Cambria" panose="02040503050406030204" pitchFamily="18" charset="0"/>
              </a:rPr>
              <a:t>a </a:t>
            </a:r>
            <a:r>
              <a:rPr lang="en-US" altLang="en-US" sz="1050" b="0" i="1" dirty="0" smtClean="0">
                <a:latin typeface="Cambria" panose="02040503050406030204" pitchFamily="18" charset="0"/>
              </a:rPr>
              <a:t>one-input function, to be applied to each element of L</a:t>
            </a:r>
            <a:endParaRPr lang="en-US" altLang="en-US" sz="1050" dirty="0">
              <a:latin typeface="Cambria" panose="02040503050406030204" pitchFamily="18" charset="0"/>
            </a:endParaRPr>
          </a:p>
        </p:txBody>
      </p:sp>
      <p:sp>
        <p:nvSpPr>
          <p:cNvPr id="33" name="Rectangle 12"/>
          <p:cNvSpPr>
            <a:spLocks noChangeArrowheads="1"/>
          </p:cNvSpPr>
          <p:nvPr/>
        </p:nvSpPr>
        <p:spPr bwMode="auto">
          <a:xfrm>
            <a:off x="3721858" y="6248136"/>
            <a:ext cx="3529668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1050" b="0" i="1" dirty="0">
                <a:latin typeface="Cambria" panose="02040503050406030204" pitchFamily="18" charset="0"/>
              </a:rPr>
              <a:t>a </a:t>
            </a:r>
            <a:r>
              <a:rPr lang="en-US" altLang="en-US" sz="1050" b="0" i="1" dirty="0" smtClean="0">
                <a:latin typeface="Cambria" panose="02040503050406030204" pitchFamily="18" charset="0"/>
              </a:rPr>
              <a:t>one-input function, to be applied to each element of T</a:t>
            </a:r>
            <a:endParaRPr lang="en-US" altLang="en-US" sz="105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709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1828800" y="3870542"/>
            <a:ext cx="3256767" cy="325677"/>
          </a:xfrm>
          <a:prstGeom prst="roundRect">
            <a:avLst/>
          </a:prstGeom>
          <a:solidFill>
            <a:srgbClr val="CCECF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32" name="Rounded Rectangle 31"/>
          <p:cNvSpPr/>
          <p:nvPr/>
        </p:nvSpPr>
        <p:spPr bwMode="auto">
          <a:xfrm>
            <a:off x="3609583" y="5963227"/>
            <a:ext cx="4006241" cy="340291"/>
          </a:xfrm>
          <a:prstGeom prst="roundRect">
            <a:avLst/>
          </a:prstGeom>
          <a:solidFill>
            <a:srgbClr val="FFE5E9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7174" name="Text Box 5"/>
          <p:cNvSpPr txBox="1">
            <a:spLocks noChangeArrowheads="1"/>
          </p:cNvSpPr>
          <p:nvPr/>
        </p:nvSpPr>
        <p:spPr bwMode="auto">
          <a:xfrm>
            <a:off x="762000" y="76200"/>
            <a:ext cx="7848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2800" b="0" dirty="0" smtClean="0">
                <a:solidFill>
                  <a:srgbClr val="000000"/>
                </a:solidFill>
                <a:latin typeface="Cambria" panose="02040503050406030204" pitchFamily="18" charset="0"/>
                <a:ea typeface="ＭＳ Ｐゴシック" pitchFamily="-112" charset="-128"/>
              </a:rPr>
              <a:t>Practice with higher-order functions…</a:t>
            </a:r>
          </a:p>
        </p:txBody>
      </p:sp>
      <p:sp>
        <p:nvSpPr>
          <p:cNvPr id="7175" name="Text Box 8"/>
          <p:cNvSpPr txBox="1">
            <a:spLocks noChangeArrowheads="1"/>
          </p:cNvSpPr>
          <p:nvPr/>
        </p:nvSpPr>
        <p:spPr bwMode="auto">
          <a:xfrm>
            <a:off x="610643" y="3613919"/>
            <a:ext cx="6171157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>
              <a:lnSpc>
                <a:spcPct val="50000"/>
              </a:lnSpc>
            </a:pPr>
            <a:r>
              <a:rPr lang="en-US" altLang="en-US" sz="2100" dirty="0" smtClean="0">
                <a:solidFill>
                  <a:srgbClr val="000000"/>
                </a:solidFill>
                <a:latin typeface="Courier New" pitchFamily="-112" charset="0"/>
                <a:ea typeface="ＭＳ Ｐゴシック" pitchFamily="-112" charset="-128"/>
              </a:rPr>
              <a:t>(define (</a:t>
            </a:r>
            <a:r>
              <a:rPr lang="en-US" altLang="en-US" sz="2100" dirty="0" err="1" smtClean="0">
                <a:solidFill>
                  <a:srgbClr val="000000"/>
                </a:solidFill>
                <a:latin typeface="Courier New" pitchFamily="-112" charset="0"/>
                <a:ea typeface="ＭＳ Ｐゴシック" pitchFamily="-112" charset="-128"/>
              </a:rPr>
              <a:t>addk</a:t>
            </a:r>
            <a:r>
              <a:rPr lang="en-US" altLang="en-US" sz="2100" dirty="0" smtClean="0">
                <a:solidFill>
                  <a:srgbClr val="000000"/>
                </a:solidFill>
                <a:latin typeface="Courier New" pitchFamily="-112" charset="0"/>
                <a:ea typeface="ＭＳ Ｐゴシック" pitchFamily="-112" charset="-128"/>
              </a:rPr>
              <a:t> k L)</a:t>
            </a:r>
          </a:p>
          <a:p>
            <a:pPr algn="l">
              <a:lnSpc>
                <a:spcPct val="50000"/>
              </a:lnSpc>
            </a:pPr>
            <a:r>
              <a:rPr lang="en-US" altLang="en-US" sz="2100" dirty="0" smtClean="0">
                <a:solidFill>
                  <a:srgbClr val="000000"/>
                </a:solidFill>
                <a:latin typeface="Courier New" pitchFamily="-112" charset="0"/>
                <a:ea typeface="ＭＳ Ｐゴシック" pitchFamily="-112" charset="-128"/>
              </a:rPr>
              <a:t>  (map (lambda (x) (+ x k)) L))                 </a:t>
            </a:r>
            <a:endParaRPr lang="en-US" altLang="en-US" sz="2100" b="0" dirty="0" smtClean="0">
              <a:solidFill>
                <a:srgbClr val="000000"/>
              </a:solidFill>
              <a:ea typeface="ＭＳ Ｐゴシック" pitchFamily="-112" charset="-128"/>
            </a:endParaRPr>
          </a:p>
        </p:txBody>
      </p:sp>
      <p:sp>
        <p:nvSpPr>
          <p:cNvPr id="7177" name="Text Box 12"/>
          <p:cNvSpPr txBox="1">
            <a:spLocks noChangeArrowheads="1"/>
          </p:cNvSpPr>
          <p:nvPr/>
        </p:nvSpPr>
        <p:spPr bwMode="auto">
          <a:xfrm>
            <a:off x="610643" y="1752600"/>
            <a:ext cx="424815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>
              <a:lnSpc>
                <a:spcPct val="50000"/>
              </a:lnSpc>
            </a:pPr>
            <a:r>
              <a:rPr lang="en-US" altLang="en-US" sz="2100" dirty="0" smtClean="0">
                <a:solidFill>
                  <a:srgbClr val="000000"/>
                </a:solidFill>
                <a:latin typeface="Courier New" pitchFamily="-112" charset="0"/>
                <a:ea typeface="ＭＳ Ｐゴシック" pitchFamily="-112" charset="-128"/>
              </a:rPr>
              <a:t>(define (</a:t>
            </a:r>
            <a:r>
              <a:rPr lang="en-US" altLang="en-US" sz="2100" dirty="0" err="1" smtClean="0">
                <a:solidFill>
                  <a:srgbClr val="000000"/>
                </a:solidFill>
                <a:latin typeface="Courier New" pitchFamily="-112" charset="0"/>
                <a:ea typeface="ＭＳ Ｐゴシック" pitchFamily="-112" charset="-128"/>
              </a:rPr>
              <a:t>smush</a:t>
            </a:r>
            <a:r>
              <a:rPr lang="en-US" altLang="en-US" sz="2100" dirty="0" smtClean="0">
                <a:solidFill>
                  <a:srgbClr val="000000"/>
                </a:solidFill>
                <a:latin typeface="Courier New" pitchFamily="-112" charset="0"/>
                <a:ea typeface="ＭＳ Ｐゴシック" pitchFamily="-112" charset="-128"/>
              </a:rPr>
              <a:t> L)</a:t>
            </a:r>
          </a:p>
          <a:p>
            <a:pPr algn="l">
              <a:lnSpc>
                <a:spcPct val="50000"/>
              </a:lnSpc>
            </a:pPr>
            <a:r>
              <a:rPr lang="en-US" altLang="en-US" sz="2100" dirty="0" smtClean="0">
                <a:solidFill>
                  <a:srgbClr val="000000"/>
                </a:solidFill>
                <a:latin typeface="Courier New" pitchFamily="-112" charset="0"/>
                <a:ea typeface="ＭＳ Ｐゴシック" pitchFamily="-112" charset="-128"/>
              </a:rPr>
              <a:t>  (</a:t>
            </a:r>
            <a:r>
              <a:rPr lang="en-US" altLang="en-US" sz="2100" dirty="0" err="1" smtClean="0">
                <a:solidFill>
                  <a:srgbClr val="000000"/>
                </a:solidFill>
                <a:latin typeface="Courier New" pitchFamily="-112" charset="0"/>
                <a:ea typeface="ＭＳ Ｐゴシック" pitchFamily="-112" charset="-128"/>
              </a:rPr>
              <a:t>foldr</a:t>
            </a:r>
            <a:r>
              <a:rPr lang="en-US" altLang="en-US" sz="2100" dirty="0" smtClean="0">
                <a:solidFill>
                  <a:srgbClr val="000000"/>
                </a:solidFill>
                <a:latin typeface="Courier New" pitchFamily="-112" charset="0"/>
                <a:ea typeface="ＭＳ Ｐゴシック" pitchFamily="-112" charset="-128"/>
              </a:rPr>
              <a:t> append '() L))</a:t>
            </a:r>
            <a:endParaRPr lang="en-US" altLang="en-US" sz="2100" b="0" dirty="0" smtClean="0">
              <a:solidFill>
                <a:srgbClr val="000000"/>
              </a:solidFill>
              <a:ea typeface="ＭＳ Ｐゴシック" pitchFamily="-112" charset="-128"/>
            </a:endParaRPr>
          </a:p>
        </p:txBody>
      </p:sp>
      <p:sp>
        <p:nvSpPr>
          <p:cNvPr id="7178" name="Line 19"/>
          <p:cNvSpPr>
            <a:spLocks noChangeShapeType="1"/>
          </p:cNvSpPr>
          <p:nvPr/>
        </p:nvSpPr>
        <p:spPr bwMode="auto">
          <a:xfrm>
            <a:off x="304800" y="4721422"/>
            <a:ext cx="85344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000000"/>
              </a:solidFill>
              <a:latin typeface="Times New Roman" pitchFamily="-112" charset="0"/>
            </a:endParaRPr>
          </a:p>
        </p:txBody>
      </p:sp>
      <p:sp>
        <p:nvSpPr>
          <p:cNvPr id="7179" name="Rectangle 20"/>
          <p:cNvSpPr>
            <a:spLocks noChangeArrowheads="1"/>
          </p:cNvSpPr>
          <p:nvPr/>
        </p:nvSpPr>
        <p:spPr bwMode="auto">
          <a:xfrm>
            <a:off x="610643" y="5676900"/>
            <a:ext cx="7923757" cy="61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>
              <a:lnSpc>
                <a:spcPts val="1400"/>
              </a:lnSpc>
            </a:pPr>
            <a:r>
              <a:rPr lang="en-US" altLang="en-US" sz="2100" dirty="0" smtClean="0">
                <a:solidFill>
                  <a:srgbClr val="000000"/>
                </a:solidFill>
                <a:latin typeface="Courier New" pitchFamily="-112" charset="0"/>
                <a:ea typeface="ＭＳ Ｐゴシック" pitchFamily="-112" charset="-128"/>
              </a:rPr>
              <a:t>(define (matches T W)</a:t>
            </a:r>
          </a:p>
          <a:p>
            <a:pPr algn="l">
              <a:lnSpc>
                <a:spcPts val="1400"/>
              </a:lnSpc>
            </a:pPr>
            <a:r>
              <a:rPr lang="en-US" altLang="en-US" sz="2100" dirty="0" smtClean="0">
                <a:solidFill>
                  <a:srgbClr val="000000"/>
                </a:solidFill>
                <a:latin typeface="Courier New" pitchFamily="-112" charset="0"/>
                <a:ea typeface="ＭＳ Ｐゴシック" pitchFamily="-112" charset="-128"/>
              </a:rPr>
              <a:t>  (length (filter (lambda (x) (member x W)) T)))</a:t>
            </a:r>
            <a:endParaRPr lang="en-US" altLang="en-US" sz="2100" dirty="0" smtClean="0">
              <a:solidFill>
                <a:srgbClr val="090BF3"/>
              </a:solidFill>
              <a:ea typeface="ＭＳ Ｐゴシック" pitchFamily="-112" charset="-128"/>
            </a:endParaRPr>
          </a:p>
        </p:txBody>
      </p:sp>
      <p:sp>
        <p:nvSpPr>
          <p:cNvPr id="7182" name="Rectangle 31"/>
          <p:cNvSpPr>
            <a:spLocks noChangeArrowheads="1"/>
          </p:cNvSpPr>
          <p:nvPr/>
        </p:nvSpPr>
        <p:spPr bwMode="auto">
          <a:xfrm>
            <a:off x="240323" y="1219200"/>
            <a:ext cx="31670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/>
            <a:r>
              <a:rPr lang="en-US" altLang="en-US" sz="1400" b="0" dirty="0" smtClean="0">
                <a:latin typeface="Calibri" panose="020F0502020204030204" pitchFamily="34" charset="0"/>
                <a:ea typeface="ＭＳ Ｐゴシック" pitchFamily="-112" charset="-128"/>
              </a:rPr>
              <a:t>( </a:t>
            </a:r>
            <a:r>
              <a:rPr lang="en-US" altLang="en-US" sz="1400" b="0" dirty="0" err="1" smtClean="0">
                <a:latin typeface="Calibri" panose="020F0502020204030204" pitchFamily="34" charset="0"/>
                <a:ea typeface="ＭＳ Ｐゴシック" pitchFamily="-112" charset="-128"/>
              </a:rPr>
              <a:t>smush</a:t>
            </a:r>
            <a:r>
              <a:rPr lang="en-US" altLang="en-US" sz="1400" b="0" dirty="0" smtClean="0">
                <a:latin typeface="Calibri" panose="020F0502020204030204" pitchFamily="34" charset="0"/>
                <a:ea typeface="ＭＳ Ｐゴシック" pitchFamily="-112" charset="-128"/>
              </a:rPr>
              <a:t>  '((t h </a:t>
            </a:r>
            <a:r>
              <a:rPr lang="en-US" altLang="en-US" sz="1400" b="0" dirty="0" err="1" smtClean="0">
                <a:latin typeface="Calibri" panose="020F0502020204030204" pitchFamily="34" charset="0"/>
                <a:ea typeface="ＭＳ Ｐゴシック" pitchFamily="-112" charset="-128"/>
              </a:rPr>
              <a:t>i</a:t>
            </a:r>
            <a:r>
              <a:rPr lang="en-US" altLang="en-US" sz="1400" b="0" dirty="0" smtClean="0">
                <a:latin typeface="Calibri" panose="020F0502020204030204" pitchFamily="34" charset="0"/>
                <a:ea typeface="ＭＳ Ｐゴシック" pitchFamily="-112" charset="-128"/>
              </a:rPr>
              <a:t>) (s </a:t>
            </a:r>
            <a:r>
              <a:rPr lang="en-US" altLang="en-US" sz="1400" b="0" dirty="0" err="1" smtClean="0">
                <a:latin typeface="Calibri" panose="020F0502020204030204" pitchFamily="34" charset="0"/>
                <a:ea typeface="ＭＳ Ｐゴシック" pitchFamily="-112" charset="-128"/>
              </a:rPr>
              <a:t>i</a:t>
            </a:r>
            <a:r>
              <a:rPr lang="en-US" altLang="en-US" sz="1400" b="0" dirty="0" smtClean="0">
                <a:latin typeface="Calibri" panose="020F0502020204030204" pitchFamily="34" charset="0"/>
                <a:ea typeface="ＭＳ Ｐゴシック" pitchFamily="-112" charset="-128"/>
              </a:rPr>
              <a:t> s) (s o c o) (o l) )</a:t>
            </a:r>
          </a:p>
        </p:txBody>
      </p:sp>
      <p:sp>
        <p:nvSpPr>
          <p:cNvPr id="7184" name="Rectangle 29"/>
          <p:cNvSpPr>
            <a:spLocks noChangeArrowheads="1"/>
          </p:cNvSpPr>
          <p:nvPr/>
        </p:nvSpPr>
        <p:spPr bwMode="auto">
          <a:xfrm>
            <a:off x="3182607" y="1219200"/>
            <a:ext cx="170591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1400" b="0" dirty="0" smtClean="0">
                <a:latin typeface="Calibri" panose="020F0502020204030204" pitchFamily="34" charset="0"/>
                <a:ea typeface="ＭＳ Ｐゴシック" pitchFamily="-112" charset="-128"/>
              </a:rPr>
              <a:t>'( t h </a:t>
            </a:r>
            <a:r>
              <a:rPr lang="en-US" altLang="en-US" sz="1400" b="0" dirty="0" err="1" smtClean="0">
                <a:latin typeface="Calibri" panose="020F0502020204030204" pitchFamily="34" charset="0"/>
                <a:ea typeface="ＭＳ Ｐゴシック" pitchFamily="-112" charset="-128"/>
              </a:rPr>
              <a:t>i</a:t>
            </a:r>
            <a:r>
              <a:rPr lang="en-US" altLang="en-US" sz="1400" b="0" dirty="0" smtClean="0">
                <a:latin typeface="Calibri" panose="020F0502020204030204" pitchFamily="34" charset="0"/>
                <a:ea typeface="ＭＳ Ｐゴシック" pitchFamily="-112" charset="-128"/>
              </a:rPr>
              <a:t> s </a:t>
            </a:r>
            <a:r>
              <a:rPr lang="en-US" altLang="en-US" sz="1400" b="0" dirty="0" err="1" smtClean="0">
                <a:latin typeface="Calibri" panose="020F0502020204030204" pitchFamily="34" charset="0"/>
                <a:ea typeface="ＭＳ Ｐゴシック" pitchFamily="-112" charset="-128"/>
              </a:rPr>
              <a:t>i</a:t>
            </a:r>
            <a:r>
              <a:rPr lang="en-US" altLang="en-US" sz="1400" b="0" dirty="0" smtClean="0">
                <a:latin typeface="Calibri" panose="020F0502020204030204" pitchFamily="34" charset="0"/>
                <a:ea typeface="ＭＳ Ｐゴシック" pitchFamily="-112" charset="-128"/>
              </a:rPr>
              <a:t> s </a:t>
            </a:r>
            <a:r>
              <a:rPr lang="en-US" altLang="en-US" sz="1400" b="0" dirty="0" err="1" smtClean="0">
                <a:latin typeface="Calibri" panose="020F0502020204030204" pitchFamily="34" charset="0"/>
                <a:ea typeface="ＭＳ Ｐゴシック" pitchFamily="-112" charset="-128"/>
              </a:rPr>
              <a:t>s</a:t>
            </a:r>
            <a:r>
              <a:rPr lang="en-US" altLang="en-US" sz="1400" b="0" dirty="0" smtClean="0">
                <a:latin typeface="Calibri" panose="020F0502020204030204" pitchFamily="34" charset="0"/>
                <a:ea typeface="ＭＳ Ｐゴシック" pitchFamily="-112" charset="-128"/>
              </a:rPr>
              <a:t> o c o </a:t>
            </a:r>
            <a:r>
              <a:rPr lang="en-US" altLang="en-US" sz="1400" b="0" dirty="0" err="1" smtClean="0">
                <a:latin typeface="Calibri" panose="020F0502020204030204" pitchFamily="34" charset="0"/>
                <a:ea typeface="ＭＳ Ｐゴシック" pitchFamily="-112" charset="-128"/>
              </a:rPr>
              <a:t>o</a:t>
            </a:r>
            <a:r>
              <a:rPr lang="en-US" altLang="en-US" sz="1400" b="0" dirty="0" smtClean="0">
                <a:latin typeface="Calibri" panose="020F0502020204030204" pitchFamily="34" charset="0"/>
                <a:ea typeface="ＭＳ Ｐゴシック" pitchFamily="-112" charset="-128"/>
              </a:rPr>
              <a:t> l )</a:t>
            </a:r>
          </a:p>
        </p:txBody>
      </p:sp>
      <p:sp>
        <p:nvSpPr>
          <p:cNvPr id="7185" name="Rectangle 35"/>
          <p:cNvSpPr>
            <a:spLocks noChangeArrowheads="1"/>
          </p:cNvSpPr>
          <p:nvPr/>
        </p:nvSpPr>
        <p:spPr bwMode="auto">
          <a:xfrm>
            <a:off x="304800" y="854650"/>
            <a:ext cx="6805215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/>
            <a:r>
              <a:rPr lang="en-US" altLang="en-US" sz="1400" dirty="0" err="1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-112" charset="-128"/>
              </a:rPr>
              <a:t>smush</a:t>
            </a:r>
            <a:r>
              <a:rPr lang="en-US" altLang="en-US" sz="14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-112" charset="-128"/>
              </a:rPr>
              <a:t>  </a:t>
            </a:r>
            <a:r>
              <a:rPr lang="en-US" altLang="en-US" sz="1400" b="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-112" charset="-128"/>
              </a:rPr>
              <a:t>should concatenate all of the elements of L:  all of L's elements will be lists, e.g.,</a:t>
            </a:r>
          </a:p>
        </p:txBody>
      </p:sp>
      <p:sp>
        <p:nvSpPr>
          <p:cNvPr id="7187" name="Rectangle 35"/>
          <p:cNvSpPr>
            <a:spLocks noChangeArrowheads="1"/>
          </p:cNvSpPr>
          <p:nvPr/>
        </p:nvSpPr>
        <p:spPr bwMode="auto">
          <a:xfrm>
            <a:off x="304800" y="2831733"/>
            <a:ext cx="6805215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/>
            <a:r>
              <a:rPr lang="en-US" altLang="en-US" sz="1400" dirty="0" err="1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-112" charset="-128"/>
              </a:rPr>
              <a:t>addk</a:t>
            </a:r>
            <a:r>
              <a:rPr lang="en-US" altLang="en-US" sz="1400" b="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-112" charset="-128"/>
              </a:rPr>
              <a:t>    should add k to each element of L:       all of L's elements will be numbers, e.g.,</a:t>
            </a:r>
          </a:p>
        </p:txBody>
      </p:sp>
      <p:sp>
        <p:nvSpPr>
          <p:cNvPr id="7188" name="Rectangle 31"/>
          <p:cNvSpPr>
            <a:spLocks noChangeArrowheads="1"/>
          </p:cNvSpPr>
          <p:nvPr/>
        </p:nvSpPr>
        <p:spPr bwMode="auto">
          <a:xfrm>
            <a:off x="240323" y="3135045"/>
            <a:ext cx="31670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/>
            <a:r>
              <a:rPr lang="en-US" altLang="en-US" sz="1400" b="0" smtClean="0">
                <a:latin typeface="Calibri" panose="020F0502020204030204" pitchFamily="34" charset="0"/>
                <a:ea typeface="ＭＳ Ｐゴシック" pitchFamily="-112" charset="-128"/>
              </a:rPr>
              <a:t>( addk  60  '( -18  101   7940 ) )</a:t>
            </a:r>
          </a:p>
        </p:txBody>
      </p:sp>
      <p:sp>
        <p:nvSpPr>
          <p:cNvPr id="7189" name="Rectangle 35"/>
          <p:cNvSpPr>
            <a:spLocks noChangeArrowheads="1"/>
          </p:cNvSpPr>
          <p:nvPr/>
        </p:nvSpPr>
        <p:spPr bwMode="auto">
          <a:xfrm>
            <a:off x="2854539" y="3135045"/>
            <a:ext cx="132119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1400" b="0" smtClean="0">
                <a:latin typeface="Calibri" panose="020F0502020204030204" pitchFamily="34" charset="0"/>
                <a:ea typeface="ＭＳ Ｐゴシック" pitchFamily="-112" charset="-128"/>
              </a:rPr>
              <a:t>'( 42 161 8000 )</a:t>
            </a:r>
          </a:p>
        </p:txBody>
      </p:sp>
      <p:sp>
        <p:nvSpPr>
          <p:cNvPr id="7197" name="Rectangle 24"/>
          <p:cNvSpPr>
            <a:spLocks noChangeArrowheads="1"/>
          </p:cNvSpPr>
          <p:nvPr/>
        </p:nvSpPr>
        <p:spPr bwMode="auto">
          <a:xfrm>
            <a:off x="304800" y="4739007"/>
            <a:ext cx="6805215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/>
            <a:r>
              <a:rPr lang="en-US" altLang="en-US" sz="1400" b="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-112" charset="-128"/>
              </a:rPr>
              <a:t>Write  (</a:t>
            </a:r>
            <a:r>
              <a:rPr lang="en-US" altLang="en-US" sz="14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-112" charset="-128"/>
              </a:rPr>
              <a:t>matches T W)  </a:t>
            </a:r>
            <a:r>
              <a:rPr lang="en-US" altLang="en-US" sz="1400" b="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-112" charset="-128"/>
              </a:rPr>
              <a:t> which should compute the # of elements </a:t>
            </a:r>
            <a:r>
              <a:rPr lang="en-US" altLang="en-US" sz="14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-112" charset="-128"/>
              </a:rPr>
              <a:t>T</a:t>
            </a:r>
            <a:r>
              <a:rPr lang="en-US" altLang="en-US" sz="1400" b="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-112" charset="-128"/>
              </a:rPr>
              <a:t> and </a:t>
            </a:r>
            <a:r>
              <a:rPr lang="en-US" altLang="en-US" sz="14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-112" charset="-128"/>
              </a:rPr>
              <a:t>W</a:t>
            </a:r>
            <a:r>
              <a:rPr lang="en-US" altLang="en-US" sz="1400" b="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-112" charset="-128"/>
              </a:rPr>
              <a:t> have in common. </a:t>
            </a:r>
          </a:p>
        </p:txBody>
      </p:sp>
      <p:sp>
        <p:nvSpPr>
          <p:cNvPr id="7198" name="Rectangle 31"/>
          <p:cNvSpPr>
            <a:spLocks noChangeArrowheads="1"/>
          </p:cNvSpPr>
          <p:nvPr/>
        </p:nvSpPr>
        <p:spPr bwMode="auto">
          <a:xfrm>
            <a:off x="773723" y="5102423"/>
            <a:ext cx="42592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/>
            <a:r>
              <a:rPr lang="en-US" altLang="en-US" sz="1400" b="0" dirty="0" smtClean="0">
                <a:latin typeface="Calibri" panose="020F0502020204030204" pitchFamily="34" charset="0"/>
                <a:ea typeface="ＭＳ Ｐゴシック" pitchFamily="-112" charset="-128"/>
              </a:rPr>
              <a:t>(matches    ' (3 40 50 51 52)    '(1 3 41 51 52))</a:t>
            </a:r>
          </a:p>
        </p:txBody>
      </p:sp>
      <p:sp>
        <p:nvSpPr>
          <p:cNvPr id="7199" name="Rectangle 31"/>
          <p:cNvSpPr>
            <a:spLocks noChangeArrowheads="1"/>
          </p:cNvSpPr>
          <p:nvPr/>
        </p:nvSpPr>
        <p:spPr bwMode="auto">
          <a:xfrm>
            <a:off x="4400279" y="5102422"/>
            <a:ext cx="44608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1400" b="0" dirty="0" smtClean="0">
                <a:latin typeface="Calibri" panose="020F0502020204030204" pitchFamily="34" charset="0"/>
                <a:ea typeface="ＭＳ Ｐゴシック" pitchFamily="-112" charset="-128"/>
              </a:rPr>
              <a:t>3</a:t>
            </a:r>
          </a:p>
        </p:txBody>
      </p:sp>
      <p:sp>
        <p:nvSpPr>
          <p:cNvPr id="7201" name="Rectangle 29"/>
          <p:cNvSpPr>
            <a:spLocks noChangeArrowheads="1"/>
          </p:cNvSpPr>
          <p:nvPr/>
        </p:nvSpPr>
        <p:spPr bwMode="auto">
          <a:xfrm>
            <a:off x="7461247" y="878096"/>
            <a:ext cx="135017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1200" b="0" dirty="0" smtClean="0">
                <a:solidFill>
                  <a:srgbClr val="000000"/>
                </a:solidFill>
                <a:latin typeface="Cambria" panose="02040503050406030204" pitchFamily="18" charset="0"/>
                <a:ea typeface="ＭＳ Ｐゴシック" pitchFamily="-112" charset="-128"/>
              </a:rPr>
              <a:t>It's only one line!</a:t>
            </a:r>
            <a:endParaRPr lang="en-US" altLang="en-US" dirty="0" smtClean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170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04963" y="2362200"/>
              <a:ext cx="1587" cy="3175"/>
            </p14:xfrm>
          </p:contentPart>
        </mc:Choice>
        <mc:Fallback xmlns="">
          <p:pic>
            <p:nvPicPr>
              <p:cNvPr id="7170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99408" y="2356644"/>
                <a:ext cx="11506" cy="12303"/>
              </a:xfrm>
              <a:prstGeom prst="rect">
                <a:avLst/>
              </a:prstGeom>
            </p:spPr>
          </p:pic>
        </mc:Fallback>
      </mc:AlternateContent>
      <p:sp>
        <p:nvSpPr>
          <p:cNvPr id="38" name="Rectangle 29"/>
          <p:cNvSpPr>
            <a:spLocks noChangeArrowheads="1"/>
          </p:cNvSpPr>
          <p:nvPr/>
        </p:nvSpPr>
        <p:spPr bwMode="auto">
          <a:xfrm>
            <a:off x="7508139" y="2872726"/>
            <a:ext cx="106471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1200" b="0" dirty="0" smtClean="0">
                <a:solidFill>
                  <a:srgbClr val="000000"/>
                </a:solidFill>
                <a:latin typeface="Cambria" panose="02040503050406030204" pitchFamily="18" charset="0"/>
                <a:ea typeface="ＭＳ Ｐゴシック" pitchFamily="-112" charset="-128"/>
              </a:rPr>
              <a:t>Use lambda…</a:t>
            </a:r>
            <a:endParaRPr lang="en-US" altLang="en-US" dirty="0" smtClean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40" name="Right Arrow 39"/>
          <p:cNvSpPr/>
          <p:nvPr/>
        </p:nvSpPr>
        <p:spPr bwMode="auto">
          <a:xfrm>
            <a:off x="2626166" y="3204187"/>
            <a:ext cx="234311" cy="169493"/>
          </a:xfrm>
          <a:prstGeom prst="rightArrow">
            <a:avLst>
              <a:gd name="adj1" fmla="val 50000"/>
              <a:gd name="adj2" fmla="val 68194"/>
            </a:avLst>
          </a:prstGeom>
          <a:solidFill>
            <a:schemeClr val="bg1">
              <a:lumMod val="8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41" name="Right Arrow 40"/>
          <p:cNvSpPr/>
          <p:nvPr/>
        </p:nvSpPr>
        <p:spPr bwMode="auto">
          <a:xfrm>
            <a:off x="2961975" y="1288342"/>
            <a:ext cx="234311" cy="169493"/>
          </a:xfrm>
          <a:prstGeom prst="rightArrow">
            <a:avLst>
              <a:gd name="adj1" fmla="val 50000"/>
              <a:gd name="adj2" fmla="val 68194"/>
            </a:avLst>
          </a:prstGeom>
          <a:solidFill>
            <a:schemeClr val="bg1">
              <a:lumMod val="8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42" name="Right Arrow 41"/>
          <p:cNvSpPr/>
          <p:nvPr/>
        </p:nvSpPr>
        <p:spPr bwMode="auto">
          <a:xfrm>
            <a:off x="4216129" y="5171564"/>
            <a:ext cx="234311" cy="169493"/>
          </a:xfrm>
          <a:prstGeom prst="rightArrow">
            <a:avLst>
              <a:gd name="adj1" fmla="val 50000"/>
              <a:gd name="adj2" fmla="val 68194"/>
            </a:avLst>
          </a:prstGeom>
          <a:solidFill>
            <a:schemeClr val="bg1">
              <a:lumMod val="8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379798" y="4840812"/>
            <a:ext cx="14144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en-US" sz="1400" b="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-112" charset="-128"/>
              </a:rPr>
              <a:t>There </a:t>
            </a:r>
            <a:r>
              <a:rPr lang="en-US" altLang="en-US" sz="1400" b="0" i="1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-112" charset="-128"/>
              </a:rPr>
              <a:t>won't</a:t>
            </a:r>
            <a:r>
              <a:rPr lang="en-US" altLang="en-US" sz="1400" b="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-112" charset="-128"/>
              </a:rPr>
              <a:t> be in-list repeats. </a:t>
            </a:r>
          </a:p>
        </p:txBody>
      </p:sp>
      <p:sp>
        <p:nvSpPr>
          <p:cNvPr id="28" name="Line 19"/>
          <p:cNvSpPr>
            <a:spLocks noChangeShapeType="1"/>
          </p:cNvSpPr>
          <p:nvPr/>
        </p:nvSpPr>
        <p:spPr bwMode="auto">
          <a:xfrm>
            <a:off x="304800" y="2808287"/>
            <a:ext cx="85344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000000"/>
              </a:solidFill>
              <a:latin typeface="Times New Roman" pitchFamily="-112" charset="0"/>
            </a:endParaRPr>
          </a:p>
        </p:txBody>
      </p:sp>
      <p:sp>
        <p:nvSpPr>
          <p:cNvPr id="29" name="Line 19"/>
          <p:cNvSpPr>
            <a:spLocks noChangeShapeType="1"/>
          </p:cNvSpPr>
          <p:nvPr/>
        </p:nvSpPr>
        <p:spPr bwMode="auto">
          <a:xfrm>
            <a:off x="304800" y="826477"/>
            <a:ext cx="85344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000000"/>
              </a:solidFill>
              <a:latin typeface="Times New Roman" pitchFamily="-112" charset="0"/>
            </a:endParaRPr>
          </a:p>
        </p:txBody>
      </p:sp>
      <p:sp>
        <p:nvSpPr>
          <p:cNvPr id="30" name="Line 19"/>
          <p:cNvSpPr>
            <a:spLocks noChangeShapeType="1"/>
          </p:cNvSpPr>
          <p:nvPr/>
        </p:nvSpPr>
        <p:spPr bwMode="auto">
          <a:xfrm>
            <a:off x="1835143" y="4182709"/>
            <a:ext cx="3237898" cy="0"/>
          </a:xfrm>
          <a:prstGeom prst="line">
            <a:avLst/>
          </a:prstGeom>
          <a:noFill/>
          <a:ln w="6350">
            <a:solidFill>
              <a:srgbClr val="090BF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en-US" smtClean="0">
              <a:solidFill>
                <a:srgbClr val="000000"/>
              </a:solidFill>
              <a:latin typeface="Times New Roman" pitchFamily="-112" charset="0"/>
            </a:endParaRPr>
          </a:p>
        </p:txBody>
      </p:sp>
      <p:sp>
        <p:nvSpPr>
          <p:cNvPr id="31" name="Line 19"/>
          <p:cNvSpPr>
            <a:spLocks noChangeShapeType="1"/>
          </p:cNvSpPr>
          <p:nvPr/>
        </p:nvSpPr>
        <p:spPr bwMode="auto">
          <a:xfrm>
            <a:off x="3606491" y="6303518"/>
            <a:ext cx="4009333" cy="0"/>
          </a:xfrm>
          <a:prstGeom prst="line">
            <a:avLst/>
          </a:prstGeom>
          <a:noFill/>
          <a:ln w="635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en-US" smtClean="0">
              <a:solidFill>
                <a:srgbClr val="000000"/>
              </a:solidFill>
              <a:latin typeface="Times New Roman" pitchFamily="-112" charset="0"/>
            </a:endParaRPr>
          </a:p>
        </p:txBody>
      </p:sp>
      <p:sp>
        <p:nvSpPr>
          <p:cNvPr id="33" name="Rectangle 12"/>
          <p:cNvSpPr>
            <a:spLocks noChangeArrowheads="1"/>
          </p:cNvSpPr>
          <p:nvPr/>
        </p:nvSpPr>
        <p:spPr bwMode="auto">
          <a:xfrm>
            <a:off x="1715022" y="4182709"/>
            <a:ext cx="3529668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1050" b="0" i="1" dirty="0">
                <a:latin typeface="Cambria" panose="02040503050406030204" pitchFamily="18" charset="0"/>
              </a:rPr>
              <a:t>a </a:t>
            </a:r>
            <a:r>
              <a:rPr lang="en-US" altLang="en-US" sz="1050" b="0" i="1" dirty="0" smtClean="0">
                <a:latin typeface="Cambria" panose="02040503050406030204" pitchFamily="18" charset="0"/>
              </a:rPr>
              <a:t>one-input function, to be applied to each element of L</a:t>
            </a:r>
            <a:endParaRPr lang="en-US" altLang="en-US" sz="1050" dirty="0">
              <a:latin typeface="Cambria" panose="02040503050406030204" pitchFamily="18" charset="0"/>
            </a:endParaRPr>
          </a:p>
        </p:txBody>
      </p:sp>
      <p:sp>
        <p:nvSpPr>
          <p:cNvPr id="34" name="Rectangle 12"/>
          <p:cNvSpPr>
            <a:spLocks noChangeArrowheads="1"/>
          </p:cNvSpPr>
          <p:nvPr/>
        </p:nvSpPr>
        <p:spPr bwMode="auto">
          <a:xfrm>
            <a:off x="3875302" y="6310766"/>
            <a:ext cx="3529668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1050" b="0" i="1" dirty="0">
                <a:latin typeface="Cambria" panose="02040503050406030204" pitchFamily="18" charset="0"/>
              </a:rPr>
              <a:t>a </a:t>
            </a:r>
            <a:r>
              <a:rPr lang="en-US" altLang="en-US" sz="1050" b="0" i="1" dirty="0" smtClean="0">
                <a:latin typeface="Cambria" panose="02040503050406030204" pitchFamily="18" charset="0"/>
              </a:rPr>
              <a:t>one-input function, to be applied to each element of T</a:t>
            </a:r>
            <a:endParaRPr lang="en-US" altLang="en-US" sz="105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161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Text Box 5"/>
          <p:cNvSpPr txBox="1">
            <a:spLocks noChangeArrowheads="1"/>
          </p:cNvSpPr>
          <p:nvPr/>
        </p:nvSpPr>
        <p:spPr bwMode="auto">
          <a:xfrm>
            <a:off x="5181600" y="4570413"/>
            <a:ext cx="37338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3600" b="0" dirty="0" smtClean="0">
                <a:solidFill>
                  <a:srgbClr val="000000"/>
                </a:solidFill>
                <a:latin typeface="Cambria" panose="02040503050406030204" pitchFamily="18" charset="0"/>
                <a:ea typeface="ＭＳ Ｐゴシック" pitchFamily="-112" charset="-128"/>
              </a:rPr>
              <a:t>What about higher-order </a:t>
            </a:r>
            <a:r>
              <a:rPr lang="en-US" altLang="en-US" sz="3600" i="1" dirty="0" smtClean="0">
                <a:solidFill>
                  <a:srgbClr val="000000"/>
                </a:solidFill>
                <a:latin typeface="Cambria" panose="02040503050406030204" pitchFamily="18" charset="0"/>
                <a:ea typeface="ＭＳ Ｐゴシック" pitchFamily="-112" charset="-128"/>
              </a:rPr>
              <a:t>data</a:t>
            </a:r>
            <a:r>
              <a:rPr lang="en-US" altLang="en-US" sz="3600" b="0" dirty="0" smtClean="0">
                <a:solidFill>
                  <a:srgbClr val="000000"/>
                </a:solidFill>
                <a:latin typeface="Cambria" panose="02040503050406030204" pitchFamily="18" charset="0"/>
                <a:ea typeface="ＭＳ Ｐゴシック" pitchFamily="-112" charset="-128"/>
              </a:rPr>
              <a:t>?</a:t>
            </a:r>
          </a:p>
        </p:txBody>
      </p:sp>
      <p:sp>
        <p:nvSpPr>
          <p:cNvPr id="26" name="Rounded Rectangle 41"/>
          <p:cNvSpPr>
            <a:spLocks noChangeArrowheads="1"/>
          </p:cNvSpPr>
          <p:nvPr/>
        </p:nvSpPr>
        <p:spPr bwMode="auto">
          <a:xfrm>
            <a:off x="381000" y="3503613"/>
            <a:ext cx="2144713" cy="8509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19050">
            <a:solidFill>
              <a:srgbClr val="CCECFF"/>
            </a:solidFill>
            <a:round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1800" dirty="0" smtClean="0">
                <a:solidFill>
                  <a:srgbClr val="0000FF"/>
                </a:solidFill>
                <a:latin typeface="Cambria" panose="02040503050406030204" pitchFamily="18" charset="0"/>
              </a:rPr>
              <a:t>Ma’s </a:t>
            </a:r>
            <a:r>
              <a:rPr lang="en-US" altLang="en-US" sz="1800" dirty="0">
                <a:solidFill>
                  <a:srgbClr val="0000FF"/>
                </a:solidFill>
                <a:latin typeface="Cambria" panose="02040503050406030204" pitchFamily="18" charset="0"/>
              </a:rPr>
              <a:t>Mermaids</a:t>
            </a:r>
          </a:p>
          <a:p>
            <a:r>
              <a:rPr lang="en-US" altLang="en-US" sz="1800" dirty="0">
                <a:latin typeface="Cambria" panose="02040503050406030204" pitchFamily="18" charset="0"/>
              </a:rPr>
              <a:t>909-555-SWIM</a:t>
            </a:r>
          </a:p>
        </p:txBody>
      </p:sp>
      <p:sp>
        <p:nvSpPr>
          <p:cNvPr id="27" name="Rounded Rectangle 42"/>
          <p:cNvSpPr>
            <a:spLocks noChangeArrowheads="1"/>
          </p:cNvSpPr>
          <p:nvPr/>
        </p:nvSpPr>
        <p:spPr bwMode="auto">
          <a:xfrm>
            <a:off x="381000" y="2436813"/>
            <a:ext cx="2144713" cy="8509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19050">
            <a:solidFill>
              <a:srgbClr val="CCECFF"/>
            </a:solidFill>
            <a:round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1800" dirty="0">
                <a:solidFill>
                  <a:srgbClr val="0000FF"/>
                </a:solidFill>
                <a:latin typeface="Cambria" panose="02040503050406030204" pitchFamily="18" charset="0"/>
              </a:rPr>
              <a:t>Fran’s </a:t>
            </a:r>
            <a:r>
              <a:rPr lang="en-US" altLang="en-US" sz="1800" dirty="0" err="1">
                <a:solidFill>
                  <a:srgbClr val="0000FF"/>
                </a:solidFill>
                <a:latin typeface="Cambria" panose="02040503050406030204" pitchFamily="18" charset="0"/>
              </a:rPr>
              <a:t>Foto</a:t>
            </a:r>
            <a:endParaRPr lang="en-US" altLang="en-US" sz="1800" dirty="0">
              <a:solidFill>
                <a:srgbClr val="0000FF"/>
              </a:solidFill>
              <a:latin typeface="Cambria" panose="02040503050406030204" pitchFamily="18" charset="0"/>
            </a:endParaRPr>
          </a:p>
          <a:p>
            <a:r>
              <a:rPr lang="en-US" altLang="en-US" sz="1800" dirty="0">
                <a:latin typeface="Cambria" panose="02040503050406030204" pitchFamily="18" charset="0"/>
              </a:rPr>
              <a:t>909-555-FOTO</a:t>
            </a:r>
          </a:p>
        </p:txBody>
      </p:sp>
      <p:sp>
        <p:nvSpPr>
          <p:cNvPr id="30" name="Rounded Rectangle 43"/>
          <p:cNvSpPr>
            <a:spLocks noChangeArrowheads="1"/>
          </p:cNvSpPr>
          <p:nvPr/>
        </p:nvSpPr>
        <p:spPr bwMode="auto">
          <a:xfrm>
            <a:off x="381000" y="457200"/>
            <a:ext cx="2144713" cy="8509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19050">
            <a:solidFill>
              <a:srgbClr val="CCECFF"/>
            </a:solidFill>
            <a:round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1200" dirty="0">
                <a:solidFill>
                  <a:srgbClr val="0000FF"/>
                </a:solidFill>
                <a:latin typeface="Cambria" panose="02040503050406030204" pitchFamily="18" charset="0"/>
              </a:rPr>
              <a:t>AAA Aardvark Training</a:t>
            </a:r>
          </a:p>
          <a:p>
            <a:r>
              <a:rPr lang="en-US" altLang="en-US" sz="1800" dirty="0" smtClean="0">
                <a:latin typeface="Cambria" panose="02040503050406030204" pitchFamily="18" charset="0"/>
              </a:rPr>
              <a:t>909-555-ANTS</a:t>
            </a:r>
            <a:endParaRPr lang="en-US" altLang="en-US" sz="1800" dirty="0">
              <a:latin typeface="Cambria" panose="02040503050406030204" pitchFamily="18" charset="0"/>
            </a:endParaRPr>
          </a:p>
        </p:txBody>
      </p:sp>
      <p:sp>
        <p:nvSpPr>
          <p:cNvPr id="31" name="Rounded Rectangle 44"/>
          <p:cNvSpPr>
            <a:spLocks noChangeArrowheads="1"/>
          </p:cNvSpPr>
          <p:nvPr/>
        </p:nvSpPr>
        <p:spPr bwMode="auto">
          <a:xfrm>
            <a:off x="381000" y="4570413"/>
            <a:ext cx="2144713" cy="8509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19050">
            <a:solidFill>
              <a:srgbClr val="CCECFF"/>
            </a:solidFill>
            <a:round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1800" dirty="0">
                <a:solidFill>
                  <a:srgbClr val="0000FF"/>
                </a:solidFill>
                <a:latin typeface="Cambria" panose="02040503050406030204" pitchFamily="18" charset="0"/>
              </a:rPr>
              <a:t>Pam’s Pretzels</a:t>
            </a:r>
          </a:p>
          <a:p>
            <a:r>
              <a:rPr lang="en-US" altLang="en-US" sz="1800" dirty="0" smtClean="0">
                <a:latin typeface="Cambria" panose="02040503050406030204" pitchFamily="18" charset="0"/>
              </a:rPr>
              <a:t>909-555-KNOT</a:t>
            </a:r>
            <a:endParaRPr lang="en-US" altLang="en-US" sz="1800" dirty="0">
              <a:latin typeface="Cambria" panose="02040503050406030204" pitchFamily="18" charset="0"/>
            </a:endParaRPr>
          </a:p>
        </p:txBody>
      </p:sp>
      <p:sp>
        <p:nvSpPr>
          <p:cNvPr id="32" name="Rounded Rectangle 45"/>
          <p:cNvSpPr>
            <a:spLocks noChangeArrowheads="1"/>
          </p:cNvSpPr>
          <p:nvPr/>
        </p:nvSpPr>
        <p:spPr bwMode="auto">
          <a:xfrm>
            <a:off x="381000" y="5637213"/>
            <a:ext cx="2144713" cy="8509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19050">
            <a:solidFill>
              <a:srgbClr val="CCECFF"/>
            </a:solidFill>
            <a:round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1400" dirty="0">
                <a:solidFill>
                  <a:srgbClr val="0000FF"/>
                </a:solidFill>
                <a:latin typeface="Cambria" panose="02040503050406030204" pitchFamily="18" charset="0"/>
              </a:rPr>
              <a:t>Zyzzyva </a:t>
            </a:r>
            <a:r>
              <a:rPr lang="en-US" altLang="en-US" sz="1400" dirty="0" smtClean="0">
                <a:solidFill>
                  <a:srgbClr val="0000FF"/>
                </a:solidFill>
                <a:latin typeface="Cambria" panose="02040503050406030204" pitchFamily="18" charset="0"/>
              </a:rPr>
              <a:t>Zappers</a:t>
            </a:r>
            <a:endParaRPr lang="en-US" altLang="en-US" sz="1400" dirty="0">
              <a:solidFill>
                <a:srgbClr val="0000FF"/>
              </a:solidFill>
              <a:latin typeface="Cambria" panose="02040503050406030204" pitchFamily="18" charset="0"/>
            </a:endParaRPr>
          </a:p>
          <a:p>
            <a:r>
              <a:rPr lang="en-US" altLang="en-US" sz="1800" dirty="0">
                <a:latin typeface="Cambria" panose="02040503050406030204" pitchFamily="18" charset="0"/>
              </a:rPr>
              <a:t>909-555-GONE</a:t>
            </a:r>
          </a:p>
        </p:txBody>
      </p:sp>
      <p:sp>
        <p:nvSpPr>
          <p:cNvPr id="34" name="TextBox 59"/>
          <p:cNvSpPr txBox="1">
            <a:spLocks noChangeArrowheads="1"/>
          </p:cNvSpPr>
          <p:nvPr/>
        </p:nvSpPr>
        <p:spPr bwMode="auto">
          <a:xfrm>
            <a:off x="2984501" y="327289"/>
            <a:ext cx="56733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/>
            <a:r>
              <a:rPr lang="en-US" altLang="en-US" sz="2000" b="0" dirty="0">
                <a:latin typeface="Cambria" panose="02040503050406030204" pitchFamily="18" charset="0"/>
              </a:rPr>
              <a:t>key</a:t>
            </a:r>
          </a:p>
        </p:txBody>
      </p:sp>
      <p:sp>
        <p:nvSpPr>
          <p:cNvPr id="35" name="TextBox 60"/>
          <p:cNvSpPr txBox="1">
            <a:spLocks noChangeArrowheads="1"/>
          </p:cNvSpPr>
          <p:nvPr/>
        </p:nvSpPr>
        <p:spPr bwMode="auto">
          <a:xfrm>
            <a:off x="2971800" y="1025034"/>
            <a:ext cx="7690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/>
            <a:r>
              <a:rPr lang="en-US" altLang="en-US" sz="2000" b="0" dirty="0">
                <a:latin typeface="Cambria" panose="02040503050406030204" pitchFamily="18" charset="0"/>
              </a:rPr>
              <a:t>value</a:t>
            </a:r>
          </a:p>
        </p:txBody>
      </p:sp>
      <p:sp>
        <p:nvSpPr>
          <p:cNvPr id="36" name="Rounded Rectangle 43"/>
          <p:cNvSpPr>
            <a:spLocks noChangeArrowheads="1"/>
          </p:cNvSpPr>
          <p:nvPr/>
        </p:nvSpPr>
        <p:spPr bwMode="auto">
          <a:xfrm>
            <a:off x="381000" y="1435100"/>
            <a:ext cx="2144713" cy="8509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19050">
            <a:solidFill>
              <a:srgbClr val="CCECFF"/>
            </a:solidFill>
            <a:round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1800" dirty="0" smtClean="0">
                <a:solidFill>
                  <a:srgbClr val="0000FF"/>
                </a:solidFill>
                <a:latin typeface="Cambria" panose="02040503050406030204" pitchFamily="18" charset="0"/>
              </a:rPr>
              <a:t>Allen's Aliens</a:t>
            </a:r>
            <a:endParaRPr lang="en-US" altLang="en-US" sz="1800" dirty="0">
              <a:solidFill>
                <a:srgbClr val="0000FF"/>
              </a:solidFill>
              <a:latin typeface="Cambria" panose="02040503050406030204" pitchFamily="18" charset="0"/>
            </a:endParaRPr>
          </a:p>
          <a:p>
            <a:r>
              <a:rPr lang="en-US" altLang="en-US" sz="1800" dirty="0" smtClean="0">
                <a:latin typeface="Cambria" panose="02040503050406030204" pitchFamily="18" charset="0"/>
              </a:rPr>
              <a:t>909-555-XTRA</a:t>
            </a:r>
            <a:endParaRPr lang="en-US" altLang="en-US" sz="1800" dirty="0">
              <a:latin typeface="Cambria" panose="02040503050406030204" pitchFamily="18" charset="0"/>
            </a:endParaRPr>
          </a:p>
        </p:txBody>
      </p:sp>
      <p:sp>
        <p:nvSpPr>
          <p:cNvPr id="37" name="Down Arrow 36"/>
          <p:cNvSpPr/>
          <p:nvPr/>
        </p:nvSpPr>
        <p:spPr bwMode="auto">
          <a:xfrm rot="6245084">
            <a:off x="2506664" y="831850"/>
            <a:ext cx="304800" cy="622300"/>
          </a:xfrm>
          <a:prstGeom prst="downArrow">
            <a:avLst/>
          </a:prstGeom>
          <a:solidFill>
            <a:schemeClr val="bg1">
              <a:lumMod val="85000"/>
            </a:scheme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43" name="Down Arrow 42"/>
          <p:cNvSpPr/>
          <p:nvPr/>
        </p:nvSpPr>
        <p:spPr bwMode="auto">
          <a:xfrm rot="4611167">
            <a:off x="2507889" y="289886"/>
            <a:ext cx="304800" cy="622300"/>
          </a:xfrm>
          <a:prstGeom prst="downArrow">
            <a:avLst/>
          </a:prstGeom>
          <a:solidFill>
            <a:srgbClr val="CCECFF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44" name="Text Box 5"/>
          <p:cNvSpPr txBox="1">
            <a:spLocks noChangeArrowheads="1"/>
          </p:cNvSpPr>
          <p:nvPr/>
        </p:nvSpPr>
        <p:spPr bwMode="auto">
          <a:xfrm>
            <a:off x="2895600" y="1652801"/>
            <a:ext cx="37338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/>
            <a:r>
              <a:rPr lang="en-US" altLang="en-US" sz="2100" b="0" dirty="0" smtClean="0">
                <a:solidFill>
                  <a:srgbClr val="000000"/>
                </a:solidFill>
                <a:latin typeface="Cambria" panose="02040503050406030204" pitchFamily="18" charset="0"/>
                <a:ea typeface="ＭＳ Ｐゴシック" pitchFamily="-112" charset="-128"/>
              </a:rPr>
              <a:t>finding the right business…</a:t>
            </a:r>
          </a:p>
        </p:txBody>
      </p:sp>
    </p:spTree>
    <p:extLst>
      <p:ext uri="{BB962C8B-B14F-4D97-AF65-F5344CB8AC3E}">
        <p14:creationId xmlns:p14="http://schemas.microsoft.com/office/powerpoint/2010/main" val="131383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524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Caleb </a:t>
            </a:r>
            <a:r>
              <a:rPr lang="en-US" dirty="0" err="1" smtClean="0"/>
              <a:t>Eades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438400"/>
            <a:ext cx="3200400" cy="335407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4114800" y="269899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/>
              <a:t>hyoungkkiani</a:t>
            </a:r>
            <a:endParaRPr lang="en-US" dirty="0"/>
          </a:p>
          <a:p>
            <a:r>
              <a:rPr lang="en-US" dirty="0" err="1"/>
              <a:t>tmiddlemas</a:t>
            </a:r>
            <a:endParaRPr lang="en-US" dirty="0"/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dirty="0"/>
              <a:t>grade locked ones... </a:t>
            </a:r>
            <a:r>
              <a:rPr lang="en-US" dirty="0" err="1"/>
              <a:t>ttaborek</a:t>
            </a:r>
            <a:r>
              <a:rPr lang="en-US" dirty="0"/>
              <a:t>, </a:t>
            </a:r>
            <a:r>
              <a:rPr lang="en-US" dirty="0" err="1"/>
              <a:t>trotolo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1" r="15719" b="11712"/>
          <a:stretch/>
        </p:blipFill>
        <p:spPr>
          <a:xfrm>
            <a:off x="5791200" y="3429000"/>
            <a:ext cx="2514600" cy="2883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7067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9"/>
          <p:cNvSpPr>
            <a:spLocks noChangeArrowheads="1"/>
          </p:cNvSpPr>
          <p:nvPr/>
        </p:nvSpPr>
        <p:spPr bwMode="auto">
          <a:xfrm>
            <a:off x="5486400" y="158012"/>
            <a:ext cx="340137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4200" b="0" dirty="0" smtClean="0">
                <a:latin typeface="Cambria" panose="02040503050406030204" pitchFamily="18" charset="0"/>
              </a:rPr>
              <a:t>Linear search</a:t>
            </a:r>
            <a:endParaRPr lang="en-US" altLang="en-US" sz="4200" b="0" dirty="0">
              <a:latin typeface="Cambria" panose="02040503050406030204" pitchFamily="18" charset="0"/>
            </a:endParaRPr>
          </a:p>
        </p:txBody>
      </p:sp>
      <p:sp>
        <p:nvSpPr>
          <p:cNvPr id="9222" name="Rounded Rectangle 41"/>
          <p:cNvSpPr>
            <a:spLocks noChangeArrowheads="1"/>
          </p:cNvSpPr>
          <p:nvPr/>
        </p:nvSpPr>
        <p:spPr bwMode="auto">
          <a:xfrm>
            <a:off x="381000" y="3503613"/>
            <a:ext cx="2144713" cy="8509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19050">
            <a:solidFill>
              <a:srgbClr val="CCECFF"/>
            </a:solidFill>
            <a:round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1800" dirty="0" smtClean="0">
                <a:solidFill>
                  <a:srgbClr val="0000FF"/>
                </a:solidFill>
                <a:latin typeface="Cambria" panose="02040503050406030204" pitchFamily="18" charset="0"/>
              </a:rPr>
              <a:t>Ma’s </a:t>
            </a:r>
            <a:r>
              <a:rPr lang="en-US" altLang="en-US" sz="1800" dirty="0">
                <a:solidFill>
                  <a:srgbClr val="0000FF"/>
                </a:solidFill>
                <a:latin typeface="Cambria" panose="02040503050406030204" pitchFamily="18" charset="0"/>
              </a:rPr>
              <a:t>Mermaids</a:t>
            </a:r>
          </a:p>
          <a:p>
            <a:r>
              <a:rPr lang="en-US" altLang="en-US" sz="1800" dirty="0">
                <a:latin typeface="Cambria" panose="02040503050406030204" pitchFamily="18" charset="0"/>
              </a:rPr>
              <a:t>909-555-SWIM</a:t>
            </a:r>
          </a:p>
        </p:txBody>
      </p:sp>
      <p:sp>
        <p:nvSpPr>
          <p:cNvPr id="9223" name="Rounded Rectangle 42"/>
          <p:cNvSpPr>
            <a:spLocks noChangeArrowheads="1"/>
          </p:cNvSpPr>
          <p:nvPr/>
        </p:nvSpPr>
        <p:spPr bwMode="auto">
          <a:xfrm>
            <a:off x="381000" y="2436813"/>
            <a:ext cx="2144713" cy="8509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19050">
            <a:solidFill>
              <a:srgbClr val="CCECFF"/>
            </a:solidFill>
            <a:round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1800" dirty="0">
                <a:solidFill>
                  <a:srgbClr val="0000FF"/>
                </a:solidFill>
                <a:latin typeface="Cambria" panose="02040503050406030204" pitchFamily="18" charset="0"/>
              </a:rPr>
              <a:t>Fran’s </a:t>
            </a:r>
            <a:r>
              <a:rPr lang="en-US" altLang="en-US" sz="1800" dirty="0" err="1">
                <a:solidFill>
                  <a:srgbClr val="0000FF"/>
                </a:solidFill>
                <a:latin typeface="Cambria" panose="02040503050406030204" pitchFamily="18" charset="0"/>
              </a:rPr>
              <a:t>Foto</a:t>
            </a:r>
            <a:endParaRPr lang="en-US" altLang="en-US" sz="1800" dirty="0">
              <a:solidFill>
                <a:srgbClr val="0000FF"/>
              </a:solidFill>
              <a:latin typeface="Cambria" panose="02040503050406030204" pitchFamily="18" charset="0"/>
            </a:endParaRPr>
          </a:p>
          <a:p>
            <a:r>
              <a:rPr lang="en-US" altLang="en-US" sz="1800" dirty="0">
                <a:latin typeface="Cambria" panose="02040503050406030204" pitchFamily="18" charset="0"/>
              </a:rPr>
              <a:t>909-555-FOTO</a:t>
            </a:r>
          </a:p>
        </p:txBody>
      </p:sp>
      <p:sp>
        <p:nvSpPr>
          <p:cNvPr id="9224" name="Rounded Rectangle 43"/>
          <p:cNvSpPr>
            <a:spLocks noChangeArrowheads="1"/>
          </p:cNvSpPr>
          <p:nvPr/>
        </p:nvSpPr>
        <p:spPr bwMode="auto">
          <a:xfrm>
            <a:off x="381000" y="457200"/>
            <a:ext cx="2144713" cy="8509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19050">
            <a:solidFill>
              <a:srgbClr val="CCECFF"/>
            </a:solidFill>
            <a:round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1200" dirty="0">
                <a:solidFill>
                  <a:srgbClr val="0000FF"/>
                </a:solidFill>
                <a:latin typeface="Cambria" panose="02040503050406030204" pitchFamily="18" charset="0"/>
              </a:rPr>
              <a:t>AAA Aardvark Training</a:t>
            </a:r>
          </a:p>
          <a:p>
            <a:r>
              <a:rPr lang="en-US" altLang="en-US" sz="1800" dirty="0" smtClean="0">
                <a:latin typeface="Cambria" panose="02040503050406030204" pitchFamily="18" charset="0"/>
              </a:rPr>
              <a:t>909-555-ANTS</a:t>
            </a:r>
            <a:endParaRPr lang="en-US" altLang="en-US" sz="1800" dirty="0">
              <a:latin typeface="Cambria" panose="02040503050406030204" pitchFamily="18" charset="0"/>
            </a:endParaRPr>
          </a:p>
        </p:txBody>
      </p:sp>
      <p:sp>
        <p:nvSpPr>
          <p:cNvPr id="9225" name="Rounded Rectangle 44"/>
          <p:cNvSpPr>
            <a:spLocks noChangeArrowheads="1"/>
          </p:cNvSpPr>
          <p:nvPr/>
        </p:nvSpPr>
        <p:spPr bwMode="auto">
          <a:xfrm>
            <a:off x="381000" y="4570413"/>
            <a:ext cx="2144713" cy="8509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19050">
            <a:solidFill>
              <a:srgbClr val="CCECFF"/>
            </a:solidFill>
            <a:round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1800" dirty="0">
                <a:solidFill>
                  <a:srgbClr val="0000FF"/>
                </a:solidFill>
                <a:latin typeface="Cambria" panose="02040503050406030204" pitchFamily="18" charset="0"/>
              </a:rPr>
              <a:t>Pam’s Pretzels</a:t>
            </a:r>
          </a:p>
          <a:p>
            <a:r>
              <a:rPr lang="en-US" altLang="en-US" sz="1800" dirty="0" smtClean="0">
                <a:latin typeface="Cambria" panose="02040503050406030204" pitchFamily="18" charset="0"/>
              </a:rPr>
              <a:t>909-555-KNOT</a:t>
            </a:r>
            <a:endParaRPr lang="en-US" altLang="en-US" sz="1800" dirty="0">
              <a:latin typeface="Cambria" panose="02040503050406030204" pitchFamily="18" charset="0"/>
            </a:endParaRPr>
          </a:p>
        </p:txBody>
      </p:sp>
      <p:sp>
        <p:nvSpPr>
          <p:cNvPr id="9226" name="Rounded Rectangle 45"/>
          <p:cNvSpPr>
            <a:spLocks noChangeArrowheads="1"/>
          </p:cNvSpPr>
          <p:nvPr/>
        </p:nvSpPr>
        <p:spPr bwMode="auto">
          <a:xfrm>
            <a:off x="381000" y="5637213"/>
            <a:ext cx="2144713" cy="8509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19050">
            <a:solidFill>
              <a:srgbClr val="CCECFF"/>
            </a:solidFill>
            <a:round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1400" dirty="0">
                <a:solidFill>
                  <a:srgbClr val="0000FF"/>
                </a:solidFill>
                <a:latin typeface="Cambria" panose="02040503050406030204" pitchFamily="18" charset="0"/>
              </a:rPr>
              <a:t>Zyzzyva </a:t>
            </a:r>
            <a:r>
              <a:rPr lang="en-US" altLang="en-US" sz="1400" dirty="0" smtClean="0">
                <a:solidFill>
                  <a:srgbClr val="0000FF"/>
                </a:solidFill>
                <a:latin typeface="Cambria" panose="02040503050406030204" pitchFamily="18" charset="0"/>
              </a:rPr>
              <a:t>Zappers</a:t>
            </a:r>
            <a:endParaRPr lang="en-US" altLang="en-US" sz="1400" dirty="0">
              <a:solidFill>
                <a:srgbClr val="0000FF"/>
              </a:solidFill>
              <a:latin typeface="Cambria" panose="02040503050406030204" pitchFamily="18" charset="0"/>
            </a:endParaRPr>
          </a:p>
          <a:p>
            <a:r>
              <a:rPr lang="en-US" altLang="en-US" sz="1800" dirty="0">
                <a:latin typeface="Cambria" panose="02040503050406030204" pitchFamily="18" charset="0"/>
              </a:rPr>
              <a:t>909-555-GONE</a:t>
            </a:r>
          </a:p>
        </p:txBody>
      </p:sp>
      <p:cxnSp>
        <p:nvCxnSpPr>
          <p:cNvPr id="9227" name="Straight Arrow Connector 49"/>
          <p:cNvCxnSpPr>
            <a:cxnSpLocks noChangeShapeType="1"/>
          </p:cNvCxnSpPr>
          <p:nvPr/>
        </p:nvCxnSpPr>
        <p:spPr bwMode="auto">
          <a:xfrm>
            <a:off x="2970214" y="1603332"/>
            <a:ext cx="0" cy="4884781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30" name="TextBox 59"/>
          <p:cNvSpPr txBox="1">
            <a:spLocks noChangeArrowheads="1"/>
          </p:cNvSpPr>
          <p:nvPr/>
        </p:nvSpPr>
        <p:spPr bwMode="auto">
          <a:xfrm>
            <a:off x="2984501" y="327289"/>
            <a:ext cx="56733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/>
            <a:r>
              <a:rPr lang="en-US" altLang="en-US" sz="2000" b="0" dirty="0">
                <a:latin typeface="Cambria" panose="02040503050406030204" pitchFamily="18" charset="0"/>
              </a:rPr>
              <a:t>key</a:t>
            </a:r>
          </a:p>
        </p:txBody>
      </p:sp>
      <p:sp>
        <p:nvSpPr>
          <p:cNvPr id="9231" name="TextBox 60"/>
          <p:cNvSpPr txBox="1">
            <a:spLocks noChangeArrowheads="1"/>
          </p:cNvSpPr>
          <p:nvPr/>
        </p:nvSpPr>
        <p:spPr bwMode="auto">
          <a:xfrm>
            <a:off x="2971800" y="1025034"/>
            <a:ext cx="7690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/>
            <a:r>
              <a:rPr lang="en-US" altLang="en-US" sz="2000" b="0" dirty="0">
                <a:latin typeface="Cambria" panose="02040503050406030204" pitchFamily="18" charset="0"/>
              </a:rPr>
              <a:t>value</a:t>
            </a:r>
          </a:p>
        </p:txBody>
      </p:sp>
      <p:sp>
        <p:nvSpPr>
          <p:cNvPr id="9232" name="TextBox 60"/>
          <p:cNvSpPr txBox="1">
            <a:spLocks noChangeArrowheads="1"/>
          </p:cNvSpPr>
          <p:nvPr/>
        </p:nvSpPr>
        <p:spPr bwMode="auto">
          <a:xfrm>
            <a:off x="6781799" y="6019800"/>
            <a:ext cx="210597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1500" b="0" i="1" dirty="0" smtClean="0">
                <a:latin typeface="Cambria" panose="02040503050406030204" pitchFamily="18" charset="0"/>
              </a:rPr>
              <a:t>Want speed?  </a:t>
            </a:r>
            <a:r>
              <a:rPr lang="en-US" altLang="en-US" sz="1500" b="0" dirty="0" smtClean="0">
                <a:latin typeface="Cambria" panose="02040503050406030204" pitchFamily="18" charset="0"/>
              </a:rPr>
              <a:t>Phone </a:t>
            </a:r>
            <a:r>
              <a:rPr lang="en-US" altLang="en-US" sz="1500" b="0" dirty="0">
                <a:latin typeface="Cambria" panose="02040503050406030204" pitchFamily="18" charset="0"/>
              </a:rPr>
              <a:t>books hold the </a:t>
            </a:r>
            <a:r>
              <a:rPr lang="en-US" altLang="en-US" sz="1500" dirty="0">
                <a:solidFill>
                  <a:srgbClr val="090BF3"/>
                </a:solidFill>
                <a:latin typeface="Cambria" panose="02040503050406030204" pitchFamily="18" charset="0"/>
              </a:rPr>
              <a:t>key</a:t>
            </a:r>
          </a:p>
        </p:txBody>
      </p:sp>
      <p:sp>
        <p:nvSpPr>
          <p:cNvPr id="9233" name="Rectangle 10"/>
          <p:cNvSpPr>
            <a:spLocks noChangeArrowheads="1"/>
          </p:cNvSpPr>
          <p:nvPr/>
        </p:nvSpPr>
        <p:spPr bwMode="auto">
          <a:xfrm>
            <a:off x="4038600" y="2280238"/>
            <a:ext cx="41148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2800" b="0" dirty="0">
                <a:solidFill>
                  <a:srgbClr val="000000"/>
                </a:solidFill>
                <a:latin typeface="Cambria" pitchFamily="-112" charset="0"/>
                <a:ea typeface="ＭＳ Ｐゴシック" pitchFamily="-112" charset="-128"/>
              </a:rPr>
              <a:t>If we use </a:t>
            </a:r>
            <a:r>
              <a:rPr lang="en-US" altLang="en-US" sz="2800" dirty="0" err="1">
                <a:solidFill>
                  <a:srgbClr val="000000"/>
                </a:solidFill>
                <a:latin typeface="Courier New" pitchFamily="-112" charset="0"/>
                <a:ea typeface="ＭＳ Ｐゴシック" pitchFamily="-112" charset="-128"/>
                <a:cs typeface="Courier New" pitchFamily="-112" charset="0"/>
              </a:rPr>
              <a:t>assoc</a:t>
            </a:r>
            <a:r>
              <a:rPr lang="en-US" altLang="en-US" sz="2800" b="0" dirty="0">
                <a:solidFill>
                  <a:srgbClr val="000000"/>
                </a:solidFill>
                <a:latin typeface="Cambria" pitchFamily="-112" charset="0"/>
                <a:ea typeface="ＭＳ Ｐゴシック" pitchFamily="-112" charset="-128"/>
              </a:rPr>
              <a:t>, this will take </a:t>
            </a:r>
            <a:r>
              <a:rPr lang="en-US" altLang="en-US" sz="2800" b="0" dirty="0" smtClean="0">
                <a:solidFill>
                  <a:srgbClr val="000000"/>
                </a:solidFill>
                <a:latin typeface="Cambria" pitchFamily="-112" charset="0"/>
                <a:ea typeface="ＭＳ Ｐゴシック" pitchFamily="-112" charset="-128"/>
              </a:rPr>
              <a:t>O(N</a:t>
            </a:r>
            <a:r>
              <a:rPr lang="en-US" altLang="en-US" sz="2800" b="0" dirty="0">
                <a:solidFill>
                  <a:srgbClr val="000000"/>
                </a:solidFill>
                <a:latin typeface="Cambria" pitchFamily="-112" charset="0"/>
                <a:ea typeface="ＭＳ Ｐゴシック" pitchFamily="-112" charset="-128"/>
              </a:rPr>
              <a:t>) time, where N is the # of </a:t>
            </a:r>
            <a:r>
              <a:rPr lang="en-US" altLang="en-US" sz="2800" b="0" dirty="0" smtClean="0">
                <a:solidFill>
                  <a:srgbClr val="000000"/>
                </a:solidFill>
                <a:latin typeface="Cambria" pitchFamily="-112" charset="0"/>
                <a:ea typeface="ＭＳ Ｐゴシック" pitchFamily="-112" charset="-128"/>
              </a:rPr>
              <a:t>list entries.</a:t>
            </a:r>
            <a:endParaRPr lang="en-US" altLang="en-US" sz="2800" dirty="0">
              <a:solidFill>
                <a:srgbClr val="000000"/>
              </a:solidFill>
              <a:latin typeface="Cambria" pitchFamily="-112" charset="0"/>
              <a:ea typeface="ＭＳ Ｐゴシック" pitchFamily="-112" charset="-128"/>
            </a:endParaRPr>
          </a:p>
        </p:txBody>
      </p:sp>
      <p:sp>
        <p:nvSpPr>
          <p:cNvPr id="20" name="Rounded Rectangle 43"/>
          <p:cNvSpPr>
            <a:spLocks noChangeArrowheads="1"/>
          </p:cNvSpPr>
          <p:nvPr/>
        </p:nvSpPr>
        <p:spPr bwMode="auto">
          <a:xfrm>
            <a:off x="381000" y="1435100"/>
            <a:ext cx="2144713" cy="8509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19050">
            <a:solidFill>
              <a:srgbClr val="CCECFF"/>
            </a:solidFill>
            <a:round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1800" dirty="0" smtClean="0">
                <a:solidFill>
                  <a:srgbClr val="0000FF"/>
                </a:solidFill>
                <a:latin typeface="Cambria" panose="02040503050406030204" pitchFamily="18" charset="0"/>
              </a:rPr>
              <a:t>Allen's Aliens</a:t>
            </a:r>
            <a:endParaRPr lang="en-US" altLang="en-US" sz="1800" dirty="0">
              <a:solidFill>
                <a:srgbClr val="0000FF"/>
              </a:solidFill>
              <a:latin typeface="Cambria" panose="02040503050406030204" pitchFamily="18" charset="0"/>
            </a:endParaRPr>
          </a:p>
          <a:p>
            <a:r>
              <a:rPr lang="en-US" altLang="en-US" sz="1800" dirty="0" smtClean="0">
                <a:latin typeface="Cambria" panose="02040503050406030204" pitchFamily="18" charset="0"/>
              </a:rPr>
              <a:t>909-555-XTRA</a:t>
            </a:r>
            <a:endParaRPr lang="en-US" altLang="en-US" sz="1800" dirty="0">
              <a:latin typeface="Cambria" panose="02040503050406030204" pitchFamily="18" charset="0"/>
            </a:endParaRPr>
          </a:p>
        </p:txBody>
      </p:sp>
      <p:sp>
        <p:nvSpPr>
          <p:cNvPr id="24" name="Down Arrow 23"/>
          <p:cNvSpPr/>
          <p:nvPr/>
        </p:nvSpPr>
        <p:spPr bwMode="auto">
          <a:xfrm rot="6245084">
            <a:off x="2506664" y="831850"/>
            <a:ext cx="304800" cy="622300"/>
          </a:xfrm>
          <a:prstGeom prst="downArrow">
            <a:avLst/>
          </a:prstGeom>
          <a:solidFill>
            <a:schemeClr val="bg1">
              <a:lumMod val="85000"/>
            </a:scheme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4" name="Down Arrow 3"/>
          <p:cNvSpPr/>
          <p:nvPr/>
        </p:nvSpPr>
        <p:spPr bwMode="auto">
          <a:xfrm rot="4611167">
            <a:off x="2507889" y="289886"/>
            <a:ext cx="304800" cy="622300"/>
          </a:xfrm>
          <a:prstGeom prst="downArrow">
            <a:avLst/>
          </a:prstGeom>
          <a:solidFill>
            <a:srgbClr val="CCECFF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pic>
        <p:nvPicPr>
          <p:cNvPr id="9236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640" y="5898183"/>
            <a:ext cx="1200150" cy="892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cap="flat" cmpd="sng">
                <a:solidFill>
                  <a:srgbClr val="090BF3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5" name="Rounded Rectangle 41"/>
          <p:cNvSpPr>
            <a:spLocks noChangeArrowheads="1"/>
          </p:cNvSpPr>
          <p:nvPr/>
        </p:nvSpPr>
        <p:spPr bwMode="auto">
          <a:xfrm>
            <a:off x="3646488" y="2292350"/>
            <a:ext cx="2144712" cy="8509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19050">
            <a:noFill/>
            <a:round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1800" dirty="0" smtClean="0">
                <a:solidFill>
                  <a:srgbClr val="0000FF"/>
                </a:solidFill>
                <a:latin typeface="Cambria" panose="02040503050406030204" pitchFamily="18" charset="0"/>
              </a:rPr>
              <a:t>Ma’s </a:t>
            </a:r>
            <a:r>
              <a:rPr lang="en-US" altLang="en-US" sz="1800" dirty="0">
                <a:solidFill>
                  <a:srgbClr val="0000FF"/>
                </a:solidFill>
                <a:latin typeface="Cambria" panose="02040503050406030204" pitchFamily="18" charset="0"/>
              </a:rPr>
              <a:t>Mermaids</a:t>
            </a:r>
          </a:p>
          <a:p>
            <a:r>
              <a:rPr lang="en-US" altLang="en-US" sz="1800" dirty="0">
                <a:latin typeface="Cambria" panose="02040503050406030204" pitchFamily="18" charset="0"/>
              </a:rPr>
              <a:t>909-555-SWIM</a:t>
            </a:r>
          </a:p>
        </p:txBody>
      </p:sp>
      <p:sp>
        <p:nvSpPr>
          <p:cNvPr id="66566" name="Rounded Rectangle 42"/>
          <p:cNvSpPr>
            <a:spLocks noChangeArrowheads="1"/>
          </p:cNvSpPr>
          <p:nvPr/>
        </p:nvSpPr>
        <p:spPr bwMode="auto">
          <a:xfrm>
            <a:off x="1905000" y="3600450"/>
            <a:ext cx="2144713" cy="8509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19050">
            <a:noFill/>
            <a:round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1800">
                <a:solidFill>
                  <a:srgbClr val="0000FF"/>
                </a:solidFill>
                <a:latin typeface="Cambria" panose="02040503050406030204" pitchFamily="18" charset="0"/>
              </a:rPr>
              <a:t>Fran’s Foto</a:t>
            </a:r>
          </a:p>
          <a:p>
            <a:r>
              <a:rPr lang="en-US" altLang="en-US" sz="1800">
                <a:latin typeface="Cambria" panose="02040503050406030204" pitchFamily="18" charset="0"/>
              </a:rPr>
              <a:t>909-555-FOTO</a:t>
            </a:r>
          </a:p>
        </p:txBody>
      </p:sp>
      <p:sp>
        <p:nvSpPr>
          <p:cNvPr id="66567" name="Rounded Rectangle 43"/>
          <p:cNvSpPr>
            <a:spLocks noChangeArrowheads="1"/>
          </p:cNvSpPr>
          <p:nvPr/>
        </p:nvSpPr>
        <p:spPr bwMode="auto">
          <a:xfrm>
            <a:off x="163513" y="4908550"/>
            <a:ext cx="2144712" cy="8509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19050">
            <a:noFill/>
            <a:round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1200" dirty="0">
                <a:solidFill>
                  <a:srgbClr val="0000FF"/>
                </a:solidFill>
                <a:latin typeface="Cambria" panose="02040503050406030204" pitchFamily="18" charset="0"/>
              </a:rPr>
              <a:t>AAA Aardvark Training</a:t>
            </a:r>
          </a:p>
          <a:p>
            <a:r>
              <a:rPr lang="en-US" altLang="en-US" sz="1800" dirty="0" smtClean="0">
                <a:latin typeface="Cambria" panose="02040503050406030204" pitchFamily="18" charset="0"/>
              </a:rPr>
              <a:t>909-555-ANTS</a:t>
            </a:r>
            <a:endParaRPr lang="en-US" altLang="en-US" sz="1800" dirty="0">
              <a:latin typeface="Cambria" panose="02040503050406030204" pitchFamily="18" charset="0"/>
            </a:endParaRPr>
          </a:p>
        </p:txBody>
      </p:sp>
      <p:sp>
        <p:nvSpPr>
          <p:cNvPr id="66568" name="Rounded Rectangle 44"/>
          <p:cNvSpPr>
            <a:spLocks noChangeArrowheads="1"/>
          </p:cNvSpPr>
          <p:nvPr/>
        </p:nvSpPr>
        <p:spPr bwMode="auto">
          <a:xfrm>
            <a:off x="5181600" y="3600450"/>
            <a:ext cx="2144713" cy="8509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19050">
            <a:noFill/>
            <a:round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1800" dirty="0">
                <a:solidFill>
                  <a:srgbClr val="0000FF"/>
                </a:solidFill>
                <a:latin typeface="Cambria" panose="02040503050406030204" pitchFamily="18" charset="0"/>
              </a:rPr>
              <a:t>Pam’s Pretzels</a:t>
            </a:r>
          </a:p>
          <a:p>
            <a:r>
              <a:rPr lang="en-US" altLang="en-US" sz="1800" dirty="0" smtClean="0">
                <a:latin typeface="Cambria" panose="02040503050406030204" pitchFamily="18" charset="0"/>
              </a:rPr>
              <a:t>909-555-KNOT</a:t>
            </a:r>
            <a:endParaRPr lang="en-US" altLang="en-US" sz="1800" dirty="0">
              <a:latin typeface="Cambria" panose="02040503050406030204" pitchFamily="18" charset="0"/>
            </a:endParaRPr>
          </a:p>
        </p:txBody>
      </p:sp>
      <p:sp>
        <p:nvSpPr>
          <p:cNvPr id="66569" name="Rounded Rectangle 45"/>
          <p:cNvSpPr>
            <a:spLocks noChangeArrowheads="1"/>
          </p:cNvSpPr>
          <p:nvPr/>
        </p:nvSpPr>
        <p:spPr bwMode="auto">
          <a:xfrm>
            <a:off x="6858000" y="4895850"/>
            <a:ext cx="2144713" cy="8509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19050">
            <a:noFill/>
            <a:round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1400" dirty="0">
                <a:solidFill>
                  <a:srgbClr val="0000FF"/>
                </a:solidFill>
                <a:latin typeface="Cambria" panose="02040503050406030204" pitchFamily="18" charset="0"/>
              </a:rPr>
              <a:t>Zyzzyva </a:t>
            </a:r>
            <a:r>
              <a:rPr lang="en-US" altLang="en-US" sz="1400" dirty="0" smtClean="0">
                <a:solidFill>
                  <a:srgbClr val="0000FF"/>
                </a:solidFill>
                <a:latin typeface="Cambria" panose="02040503050406030204" pitchFamily="18" charset="0"/>
              </a:rPr>
              <a:t>Zappers</a:t>
            </a:r>
            <a:endParaRPr lang="en-US" altLang="en-US" sz="1400" dirty="0">
              <a:solidFill>
                <a:srgbClr val="0000FF"/>
              </a:solidFill>
              <a:latin typeface="Cambria" panose="02040503050406030204" pitchFamily="18" charset="0"/>
            </a:endParaRPr>
          </a:p>
          <a:p>
            <a:r>
              <a:rPr lang="en-US" altLang="en-US" sz="1800" dirty="0">
                <a:latin typeface="Cambria" panose="02040503050406030204" pitchFamily="18" charset="0"/>
              </a:rPr>
              <a:t>909-555-GONE</a:t>
            </a:r>
          </a:p>
        </p:txBody>
      </p:sp>
      <p:cxnSp>
        <p:nvCxnSpPr>
          <p:cNvPr id="66570" name="Straight Arrow Connector 47"/>
          <p:cNvCxnSpPr>
            <a:cxnSpLocks noChangeShapeType="1"/>
          </p:cNvCxnSpPr>
          <p:nvPr/>
        </p:nvCxnSpPr>
        <p:spPr bwMode="auto">
          <a:xfrm rot="10800000" flipV="1">
            <a:off x="3276600" y="3143250"/>
            <a:ext cx="914400" cy="3810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6571" name="Straight Arrow Connector 49"/>
          <p:cNvCxnSpPr>
            <a:cxnSpLocks noChangeShapeType="1"/>
          </p:cNvCxnSpPr>
          <p:nvPr/>
        </p:nvCxnSpPr>
        <p:spPr bwMode="auto">
          <a:xfrm>
            <a:off x="5181600" y="3143250"/>
            <a:ext cx="838200" cy="3810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6572" name="Straight Arrow Connector 51"/>
          <p:cNvCxnSpPr>
            <a:cxnSpLocks noChangeShapeType="1"/>
          </p:cNvCxnSpPr>
          <p:nvPr/>
        </p:nvCxnSpPr>
        <p:spPr bwMode="auto">
          <a:xfrm rot="10800000" flipV="1">
            <a:off x="2286000" y="4438650"/>
            <a:ext cx="304800" cy="2286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6573" name="Straight Arrow Connector 53"/>
          <p:cNvCxnSpPr>
            <a:cxnSpLocks noChangeShapeType="1"/>
          </p:cNvCxnSpPr>
          <p:nvPr/>
        </p:nvCxnSpPr>
        <p:spPr bwMode="auto">
          <a:xfrm>
            <a:off x="3276600" y="4438650"/>
            <a:ext cx="381000" cy="3048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6574" name="Straight Arrow Connector 55"/>
          <p:cNvCxnSpPr>
            <a:cxnSpLocks noChangeShapeType="1"/>
          </p:cNvCxnSpPr>
          <p:nvPr/>
        </p:nvCxnSpPr>
        <p:spPr bwMode="auto">
          <a:xfrm rot="10800000" flipV="1">
            <a:off x="5791200" y="4438650"/>
            <a:ext cx="304800" cy="2286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6575" name="Straight Arrow Connector 56"/>
          <p:cNvCxnSpPr>
            <a:cxnSpLocks noChangeShapeType="1"/>
          </p:cNvCxnSpPr>
          <p:nvPr/>
        </p:nvCxnSpPr>
        <p:spPr bwMode="auto">
          <a:xfrm>
            <a:off x="6781800" y="4438650"/>
            <a:ext cx="381000" cy="3048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6580" name="Rectangle 84"/>
          <p:cNvSpPr>
            <a:spLocks noChangeArrowheads="1"/>
          </p:cNvSpPr>
          <p:nvPr/>
        </p:nvSpPr>
        <p:spPr bwMode="auto">
          <a:xfrm>
            <a:off x="5486400" y="4819650"/>
            <a:ext cx="530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1800">
                <a:solidFill>
                  <a:srgbClr val="0000FF"/>
                </a:solidFill>
              </a:rPr>
              <a:t>???</a:t>
            </a:r>
          </a:p>
        </p:txBody>
      </p:sp>
      <p:sp>
        <p:nvSpPr>
          <p:cNvPr id="66581" name="Rectangle 85"/>
          <p:cNvSpPr>
            <a:spLocks noChangeArrowheads="1"/>
          </p:cNvSpPr>
          <p:nvPr/>
        </p:nvSpPr>
        <p:spPr bwMode="auto">
          <a:xfrm>
            <a:off x="3457575" y="4833938"/>
            <a:ext cx="5318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1800">
                <a:solidFill>
                  <a:srgbClr val="0000FF"/>
                </a:solidFill>
              </a:rPr>
              <a:t>???</a:t>
            </a:r>
          </a:p>
        </p:txBody>
      </p:sp>
      <p:sp>
        <p:nvSpPr>
          <p:cNvPr id="66583" name="Rectangle 10"/>
          <p:cNvSpPr>
            <a:spLocks noChangeArrowheads="1"/>
          </p:cNvSpPr>
          <p:nvPr/>
        </p:nvSpPr>
        <p:spPr bwMode="auto">
          <a:xfrm>
            <a:off x="258198" y="228600"/>
            <a:ext cx="3352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2000" dirty="0">
                <a:solidFill>
                  <a:srgbClr val="090BF3"/>
                </a:solidFill>
                <a:latin typeface="Cambria" panose="02040503050406030204" pitchFamily="18" charset="0"/>
                <a:ea typeface="ＭＳ Ｐゴシック" pitchFamily="-112" charset="-128"/>
              </a:rPr>
              <a:t>Idea: </a:t>
            </a:r>
            <a:r>
              <a:rPr lang="en-US" altLang="en-US" sz="2000" b="0" dirty="0">
                <a:solidFill>
                  <a:srgbClr val="000000"/>
                </a:solidFill>
                <a:latin typeface="Cambria" panose="02040503050406030204" pitchFamily="18" charset="0"/>
                <a:ea typeface="ＭＳ Ｐゴシック" pitchFamily="-112" charset="-128"/>
              </a:rPr>
              <a:t>use </a:t>
            </a:r>
            <a:r>
              <a:rPr lang="en-US" altLang="en-US" sz="2000" b="0" dirty="0" smtClean="0">
                <a:solidFill>
                  <a:srgbClr val="000000"/>
                </a:solidFill>
                <a:latin typeface="Cambria" panose="02040503050406030204" pitchFamily="18" charset="0"/>
                <a:ea typeface="ＭＳ Ｐゴシック" pitchFamily="-112" charset="-128"/>
              </a:rPr>
              <a:t>phone-book </a:t>
            </a:r>
            <a:r>
              <a:rPr lang="en-US" altLang="en-US" sz="2000" b="0" dirty="0">
                <a:solidFill>
                  <a:srgbClr val="000000"/>
                </a:solidFill>
                <a:latin typeface="Cambria" panose="02040503050406030204" pitchFamily="18" charset="0"/>
                <a:ea typeface="ＭＳ Ｐゴシック" pitchFamily="-112" charset="-128"/>
              </a:rPr>
              <a:t>search to </a:t>
            </a:r>
            <a:r>
              <a:rPr lang="en-US" altLang="en-US" sz="2000" i="1" dirty="0">
                <a:solidFill>
                  <a:srgbClr val="000000"/>
                </a:solidFill>
                <a:latin typeface="Cambria" panose="02040503050406030204" pitchFamily="18" charset="0"/>
                <a:ea typeface="ＭＳ Ｐゴシック" pitchFamily="-112" charset="-128"/>
              </a:rPr>
              <a:t>structure </a:t>
            </a:r>
            <a:r>
              <a:rPr lang="en-US" altLang="en-US" sz="2000" b="0" dirty="0">
                <a:solidFill>
                  <a:srgbClr val="000000"/>
                </a:solidFill>
                <a:latin typeface="Cambria" panose="02040503050406030204" pitchFamily="18" charset="0"/>
                <a:ea typeface="ＭＳ Ｐゴシック" pitchFamily="-112" charset="-128"/>
              </a:rPr>
              <a:t>our data!</a:t>
            </a:r>
            <a:endParaRPr lang="en-US" altLang="en-US" sz="2000" dirty="0">
              <a:solidFill>
                <a:srgbClr val="000000"/>
              </a:solidFill>
              <a:latin typeface="Cambria" panose="02040503050406030204" pitchFamily="18" charset="0"/>
              <a:ea typeface="ＭＳ Ｐゴシック" pitchFamily="-112" charset="-128"/>
            </a:endParaRPr>
          </a:p>
        </p:txBody>
      </p:sp>
      <p:sp>
        <p:nvSpPr>
          <p:cNvPr id="66584" name="Rectangle 66"/>
          <p:cNvSpPr>
            <a:spLocks noChangeArrowheads="1"/>
          </p:cNvSpPr>
          <p:nvPr/>
        </p:nvSpPr>
        <p:spPr bwMode="auto">
          <a:xfrm>
            <a:off x="679503" y="1150203"/>
            <a:ext cx="2520897" cy="830997"/>
          </a:xfrm>
          <a:prstGeom prst="rect">
            <a:avLst/>
          </a:prstGeom>
          <a:noFill/>
          <a:ln w="57150">
            <a:solidFill>
              <a:srgbClr val="CCECFF"/>
            </a:solidFill>
          </a:ln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b="0" dirty="0">
                <a:latin typeface="Cambria" pitchFamily="-112" charset="0"/>
                <a:ea typeface="ＭＳ Ｐゴシック" pitchFamily="-112" charset="-128"/>
              </a:rPr>
              <a:t>How </a:t>
            </a:r>
            <a:r>
              <a:rPr lang="en-US" altLang="en-US" u="sng" dirty="0">
                <a:latin typeface="Cambria" pitchFamily="-112" charset="0"/>
                <a:ea typeface="ＭＳ Ｐゴシック" pitchFamily="-112" charset="-128"/>
              </a:rPr>
              <a:t>deep</a:t>
            </a:r>
            <a:r>
              <a:rPr lang="en-US" altLang="en-US" b="0" dirty="0">
                <a:latin typeface="Cambria" pitchFamily="-112" charset="0"/>
                <a:ea typeface="ＭＳ Ｐゴシック" pitchFamily="-112" charset="-128"/>
              </a:rPr>
              <a:t> will </a:t>
            </a:r>
            <a:r>
              <a:rPr lang="en-US" altLang="en-US" b="0" dirty="0" smtClean="0">
                <a:latin typeface="Cambria" pitchFamily="-112" charset="0"/>
                <a:ea typeface="ＭＳ Ｐゴシック" pitchFamily="-112" charset="-128"/>
              </a:rPr>
              <a:t>an N-node tree </a:t>
            </a:r>
            <a:r>
              <a:rPr lang="en-US" altLang="en-US" b="0" dirty="0">
                <a:latin typeface="Cambria" pitchFamily="-112" charset="0"/>
                <a:ea typeface="ＭＳ Ｐゴシック" pitchFamily="-112" charset="-128"/>
              </a:rPr>
              <a:t>be?</a:t>
            </a:r>
            <a:endParaRPr lang="en-US" altLang="en-US" dirty="0"/>
          </a:p>
        </p:txBody>
      </p:sp>
      <p:sp>
        <p:nvSpPr>
          <p:cNvPr id="27" name="Rectangle 39"/>
          <p:cNvSpPr>
            <a:spLocks noChangeArrowheads="1"/>
          </p:cNvSpPr>
          <p:nvPr/>
        </p:nvSpPr>
        <p:spPr bwMode="auto">
          <a:xfrm>
            <a:off x="4191000" y="158012"/>
            <a:ext cx="469677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4200" b="0" dirty="0" smtClean="0">
                <a:latin typeface="Cambria" panose="02040503050406030204" pitchFamily="18" charset="0"/>
              </a:rPr>
              <a:t>Logarithmic search</a:t>
            </a:r>
            <a:endParaRPr lang="en-US" altLang="en-US" sz="4200" b="0" dirty="0">
              <a:latin typeface="Cambria" panose="02040503050406030204" pitchFamily="18" charset="0"/>
            </a:endParaRPr>
          </a:p>
        </p:txBody>
      </p:sp>
      <p:sp>
        <p:nvSpPr>
          <p:cNvPr id="28" name="TextBox 59"/>
          <p:cNvSpPr txBox="1">
            <a:spLocks noChangeArrowheads="1"/>
          </p:cNvSpPr>
          <p:nvPr/>
        </p:nvSpPr>
        <p:spPr bwMode="auto">
          <a:xfrm>
            <a:off x="6227823" y="2172222"/>
            <a:ext cx="56733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/>
            <a:r>
              <a:rPr lang="en-US" altLang="en-US" sz="2000" b="0" dirty="0">
                <a:latin typeface="Cambria" panose="02040503050406030204" pitchFamily="18" charset="0"/>
              </a:rPr>
              <a:t>key</a:t>
            </a:r>
          </a:p>
        </p:txBody>
      </p:sp>
      <p:sp>
        <p:nvSpPr>
          <p:cNvPr id="29" name="TextBox 60"/>
          <p:cNvSpPr txBox="1">
            <a:spLocks noChangeArrowheads="1"/>
          </p:cNvSpPr>
          <p:nvPr/>
        </p:nvSpPr>
        <p:spPr bwMode="auto">
          <a:xfrm>
            <a:off x="6215122" y="2869967"/>
            <a:ext cx="7690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/>
            <a:r>
              <a:rPr lang="en-US" altLang="en-US" sz="2000" b="0" dirty="0">
                <a:latin typeface="Cambria" panose="02040503050406030204" pitchFamily="18" charset="0"/>
              </a:rPr>
              <a:t>value</a:t>
            </a:r>
          </a:p>
        </p:txBody>
      </p:sp>
      <p:sp>
        <p:nvSpPr>
          <p:cNvPr id="30" name="Down Arrow 29"/>
          <p:cNvSpPr/>
          <p:nvPr/>
        </p:nvSpPr>
        <p:spPr bwMode="auto">
          <a:xfrm rot="6245084">
            <a:off x="5749986" y="2676783"/>
            <a:ext cx="304800" cy="622300"/>
          </a:xfrm>
          <a:prstGeom prst="downArrow">
            <a:avLst/>
          </a:prstGeom>
          <a:solidFill>
            <a:schemeClr val="bg1">
              <a:lumMod val="85000"/>
            </a:scheme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31" name="Down Arrow 30"/>
          <p:cNvSpPr/>
          <p:nvPr/>
        </p:nvSpPr>
        <p:spPr bwMode="auto">
          <a:xfrm rot="4611167">
            <a:off x="5751211" y="2134819"/>
            <a:ext cx="304800" cy="622300"/>
          </a:xfrm>
          <a:prstGeom prst="downArrow">
            <a:avLst/>
          </a:prstGeom>
          <a:solidFill>
            <a:srgbClr val="CCECFF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23930" y="6336268"/>
            <a:ext cx="32263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800" b="0" dirty="0" smtClean="0">
                <a:solidFill>
                  <a:srgbClr val="090BF3"/>
                </a:solidFill>
                <a:latin typeface="Calibri" panose="020F0502020204030204" pitchFamily="34" charset="0"/>
                <a:ea typeface="ＭＳ Ｐゴシック" pitchFamily="-112" charset="-128"/>
              </a:rPr>
              <a:t>What businesses might go here?</a:t>
            </a:r>
            <a:endParaRPr lang="en-US" sz="1800" dirty="0">
              <a:solidFill>
                <a:srgbClr val="090BF3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Line 2"/>
          <p:cNvSpPr>
            <a:spLocks noChangeShapeType="1"/>
          </p:cNvSpPr>
          <p:nvPr/>
        </p:nvSpPr>
        <p:spPr bwMode="auto">
          <a:xfrm>
            <a:off x="5018703" y="1295400"/>
            <a:ext cx="0" cy="5241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8" name="Text Box 3"/>
          <p:cNvSpPr txBox="1">
            <a:spLocks noChangeArrowheads="1"/>
          </p:cNvSpPr>
          <p:nvPr/>
        </p:nvSpPr>
        <p:spPr bwMode="auto">
          <a:xfrm>
            <a:off x="457200" y="1047690"/>
            <a:ext cx="37734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2000" b="0" dirty="0">
                <a:latin typeface="Cambria" panose="02040503050406030204" pitchFamily="18" charset="0"/>
              </a:rPr>
              <a:t>General search </a:t>
            </a:r>
            <a:r>
              <a:rPr lang="en-US" altLang="en-US" sz="2000" b="0" dirty="0" smtClean="0">
                <a:latin typeface="Cambria" panose="02040503050406030204" pitchFamily="18" charset="0"/>
              </a:rPr>
              <a:t>tree or prefix </a:t>
            </a:r>
            <a:r>
              <a:rPr lang="en-US" altLang="en-US" sz="2000" b="0" dirty="0" err="1" smtClean="0">
                <a:latin typeface="Cambria" panose="02040503050406030204" pitchFamily="18" charset="0"/>
              </a:rPr>
              <a:t>trie</a:t>
            </a:r>
            <a:endParaRPr lang="en-US" altLang="en-US" sz="2000" b="0" dirty="0">
              <a:latin typeface="Cambria" panose="02040503050406030204" pitchFamily="18" charset="0"/>
            </a:endParaRPr>
          </a:p>
        </p:txBody>
      </p:sp>
      <p:sp>
        <p:nvSpPr>
          <p:cNvPr id="11269" name="Text Box 4"/>
          <p:cNvSpPr txBox="1">
            <a:spLocks noChangeArrowheads="1"/>
          </p:cNvSpPr>
          <p:nvPr/>
        </p:nvSpPr>
        <p:spPr bwMode="auto">
          <a:xfrm>
            <a:off x="5441950" y="1047690"/>
            <a:ext cx="2971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2000" b="0" dirty="0">
                <a:latin typeface="Cambria" panose="02040503050406030204" pitchFamily="18" charset="0"/>
              </a:rPr>
              <a:t>Binary Search Tree</a:t>
            </a:r>
          </a:p>
        </p:txBody>
      </p:sp>
      <p:sp>
        <p:nvSpPr>
          <p:cNvPr id="11270" name="Oval 5"/>
          <p:cNvSpPr>
            <a:spLocks noChangeArrowheads="1"/>
          </p:cNvSpPr>
          <p:nvPr/>
        </p:nvSpPr>
        <p:spPr bwMode="auto">
          <a:xfrm>
            <a:off x="6767512" y="2133600"/>
            <a:ext cx="457200" cy="457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endParaRPr lang="en-US" altLang="en-US"/>
          </a:p>
        </p:txBody>
      </p:sp>
      <p:sp>
        <p:nvSpPr>
          <p:cNvPr id="11271" name="Oval 6"/>
          <p:cNvSpPr>
            <a:spLocks noChangeArrowheads="1"/>
          </p:cNvSpPr>
          <p:nvPr/>
        </p:nvSpPr>
        <p:spPr bwMode="auto">
          <a:xfrm>
            <a:off x="7377112" y="2590800"/>
            <a:ext cx="457200" cy="457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endParaRPr lang="en-US" altLang="en-US"/>
          </a:p>
        </p:txBody>
      </p:sp>
      <p:sp>
        <p:nvSpPr>
          <p:cNvPr id="11272" name="Oval 7"/>
          <p:cNvSpPr>
            <a:spLocks noChangeArrowheads="1"/>
          </p:cNvSpPr>
          <p:nvPr/>
        </p:nvSpPr>
        <p:spPr bwMode="auto">
          <a:xfrm>
            <a:off x="6081712" y="2667000"/>
            <a:ext cx="457200" cy="457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endParaRPr lang="en-US" altLang="en-US"/>
          </a:p>
        </p:txBody>
      </p:sp>
      <p:sp>
        <p:nvSpPr>
          <p:cNvPr id="11273" name="Line 8"/>
          <p:cNvSpPr>
            <a:spLocks noChangeShapeType="1"/>
          </p:cNvSpPr>
          <p:nvPr/>
        </p:nvSpPr>
        <p:spPr bwMode="auto">
          <a:xfrm flipH="1">
            <a:off x="6462712" y="251460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4" name="Line 9"/>
          <p:cNvSpPr>
            <a:spLocks noChangeShapeType="1"/>
          </p:cNvSpPr>
          <p:nvPr/>
        </p:nvSpPr>
        <p:spPr bwMode="auto">
          <a:xfrm>
            <a:off x="7224712" y="2514600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5" name="Line 10"/>
          <p:cNvSpPr>
            <a:spLocks noChangeShapeType="1"/>
          </p:cNvSpPr>
          <p:nvPr/>
        </p:nvSpPr>
        <p:spPr bwMode="auto">
          <a:xfrm>
            <a:off x="6462712" y="31242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6" name="Text Box 11"/>
          <p:cNvSpPr txBox="1">
            <a:spLocks noChangeArrowheads="1"/>
          </p:cNvSpPr>
          <p:nvPr/>
        </p:nvSpPr>
        <p:spPr bwMode="auto">
          <a:xfrm>
            <a:off x="6100762" y="2736850"/>
            <a:ext cx="4270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/>
            <a:r>
              <a:rPr lang="en-US" altLang="en-US" sz="1600" b="0"/>
              <a:t>20</a:t>
            </a:r>
          </a:p>
        </p:txBody>
      </p:sp>
      <p:sp>
        <p:nvSpPr>
          <p:cNvPr id="11277" name="Line 12"/>
          <p:cNvSpPr>
            <a:spLocks noChangeShapeType="1"/>
          </p:cNvSpPr>
          <p:nvPr/>
        </p:nvSpPr>
        <p:spPr bwMode="auto">
          <a:xfrm flipH="1">
            <a:off x="6005512" y="31242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8" name="Line 13"/>
          <p:cNvSpPr>
            <a:spLocks noChangeShapeType="1"/>
          </p:cNvSpPr>
          <p:nvPr/>
        </p:nvSpPr>
        <p:spPr bwMode="auto">
          <a:xfrm flipH="1">
            <a:off x="7377112" y="30480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9" name="Line 14"/>
          <p:cNvSpPr>
            <a:spLocks noChangeShapeType="1"/>
          </p:cNvSpPr>
          <p:nvPr/>
        </p:nvSpPr>
        <p:spPr bwMode="auto">
          <a:xfrm>
            <a:off x="7758112" y="30480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0" name="Text Box 15"/>
          <p:cNvSpPr txBox="1">
            <a:spLocks noChangeArrowheads="1"/>
          </p:cNvSpPr>
          <p:nvPr/>
        </p:nvSpPr>
        <p:spPr bwMode="auto">
          <a:xfrm>
            <a:off x="6786562" y="2209800"/>
            <a:ext cx="4270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/>
            <a:r>
              <a:rPr lang="en-US" altLang="en-US" sz="1600" b="0"/>
              <a:t>42</a:t>
            </a:r>
          </a:p>
        </p:txBody>
      </p:sp>
      <p:sp>
        <p:nvSpPr>
          <p:cNvPr id="11281" name="Text Box 16"/>
          <p:cNvSpPr txBox="1">
            <a:spLocks noChangeArrowheads="1"/>
          </p:cNvSpPr>
          <p:nvPr/>
        </p:nvSpPr>
        <p:spPr bwMode="auto">
          <a:xfrm>
            <a:off x="7367587" y="2667000"/>
            <a:ext cx="590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/>
            <a:r>
              <a:rPr lang="en-US" altLang="en-US" sz="1600" b="0"/>
              <a:t>100</a:t>
            </a:r>
          </a:p>
        </p:txBody>
      </p:sp>
      <p:grpSp>
        <p:nvGrpSpPr>
          <p:cNvPr id="11282" name="Group 17"/>
          <p:cNvGrpSpPr>
            <a:grpSpLocks/>
          </p:cNvGrpSpPr>
          <p:nvPr/>
        </p:nvGrpSpPr>
        <p:grpSpPr bwMode="auto">
          <a:xfrm>
            <a:off x="6386512" y="3429000"/>
            <a:ext cx="609600" cy="685800"/>
            <a:chOff x="1008" y="1968"/>
            <a:chExt cx="384" cy="432"/>
          </a:xfrm>
        </p:grpSpPr>
        <p:sp>
          <p:nvSpPr>
            <p:cNvPr id="11369" name="Oval 18"/>
            <p:cNvSpPr>
              <a:spLocks noChangeArrowheads="1"/>
            </p:cNvSpPr>
            <p:nvPr/>
          </p:nvSpPr>
          <p:spPr bwMode="auto">
            <a:xfrm>
              <a:off x="1056" y="1968"/>
              <a:ext cx="288" cy="28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70" name="Line 19"/>
            <p:cNvSpPr>
              <a:spLocks noChangeShapeType="1"/>
            </p:cNvSpPr>
            <p:nvPr/>
          </p:nvSpPr>
          <p:spPr bwMode="auto">
            <a:xfrm>
              <a:off x="1296" y="2208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1" name="Line 20"/>
            <p:cNvSpPr>
              <a:spLocks noChangeShapeType="1"/>
            </p:cNvSpPr>
            <p:nvPr/>
          </p:nvSpPr>
          <p:spPr bwMode="auto">
            <a:xfrm flipH="1">
              <a:off x="1008" y="2208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2" name="Text Box 21"/>
            <p:cNvSpPr txBox="1">
              <a:spLocks noChangeArrowheads="1"/>
            </p:cNvSpPr>
            <p:nvPr/>
          </p:nvSpPr>
          <p:spPr bwMode="auto">
            <a:xfrm>
              <a:off x="1080" y="2016"/>
              <a:ext cx="26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pPr algn="l"/>
              <a:r>
                <a:rPr lang="en-US" altLang="en-US" sz="1600" b="0"/>
                <a:t>21</a:t>
              </a:r>
            </a:p>
          </p:txBody>
        </p:sp>
      </p:grpSp>
      <p:grpSp>
        <p:nvGrpSpPr>
          <p:cNvPr id="11283" name="Group 22"/>
          <p:cNvGrpSpPr>
            <a:grpSpLocks/>
          </p:cNvGrpSpPr>
          <p:nvPr/>
        </p:nvGrpSpPr>
        <p:grpSpPr bwMode="auto">
          <a:xfrm>
            <a:off x="6767512" y="4114800"/>
            <a:ext cx="609600" cy="685800"/>
            <a:chOff x="1008" y="1968"/>
            <a:chExt cx="384" cy="432"/>
          </a:xfrm>
        </p:grpSpPr>
        <p:sp>
          <p:nvSpPr>
            <p:cNvPr id="11365" name="Oval 23"/>
            <p:cNvSpPr>
              <a:spLocks noChangeArrowheads="1"/>
            </p:cNvSpPr>
            <p:nvPr/>
          </p:nvSpPr>
          <p:spPr bwMode="auto">
            <a:xfrm>
              <a:off x="1056" y="1968"/>
              <a:ext cx="288" cy="28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66" name="Line 24"/>
            <p:cNvSpPr>
              <a:spLocks noChangeShapeType="1"/>
            </p:cNvSpPr>
            <p:nvPr/>
          </p:nvSpPr>
          <p:spPr bwMode="auto">
            <a:xfrm>
              <a:off x="1296" y="2208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67" name="Line 25"/>
            <p:cNvSpPr>
              <a:spLocks noChangeShapeType="1"/>
            </p:cNvSpPr>
            <p:nvPr/>
          </p:nvSpPr>
          <p:spPr bwMode="auto">
            <a:xfrm flipH="1">
              <a:off x="1008" y="2208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68" name="Text Box 26"/>
            <p:cNvSpPr txBox="1">
              <a:spLocks noChangeArrowheads="1"/>
            </p:cNvSpPr>
            <p:nvPr/>
          </p:nvSpPr>
          <p:spPr bwMode="auto">
            <a:xfrm>
              <a:off x="1080" y="2016"/>
              <a:ext cx="26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pPr algn="l"/>
              <a:r>
                <a:rPr lang="en-US" altLang="en-US" sz="1600" b="0"/>
                <a:t>35</a:t>
              </a:r>
            </a:p>
          </p:txBody>
        </p:sp>
      </p:grpSp>
      <p:sp>
        <p:nvSpPr>
          <p:cNvPr id="11284" name="Oval 27"/>
          <p:cNvSpPr>
            <a:spLocks noChangeArrowheads="1"/>
          </p:cNvSpPr>
          <p:nvPr/>
        </p:nvSpPr>
        <p:spPr bwMode="auto">
          <a:xfrm>
            <a:off x="7758112" y="3352800"/>
            <a:ext cx="457200" cy="457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endParaRPr lang="en-US" altLang="en-US"/>
          </a:p>
        </p:txBody>
      </p:sp>
      <p:sp>
        <p:nvSpPr>
          <p:cNvPr id="11285" name="Line 28"/>
          <p:cNvSpPr>
            <a:spLocks noChangeShapeType="1"/>
          </p:cNvSpPr>
          <p:nvPr/>
        </p:nvSpPr>
        <p:spPr bwMode="auto">
          <a:xfrm>
            <a:off x="8139112" y="37338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6" name="Line 29"/>
          <p:cNvSpPr>
            <a:spLocks noChangeShapeType="1"/>
          </p:cNvSpPr>
          <p:nvPr/>
        </p:nvSpPr>
        <p:spPr bwMode="auto">
          <a:xfrm flipH="1">
            <a:off x="7681912" y="37338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7" name="Text Box 30"/>
          <p:cNvSpPr txBox="1">
            <a:spLocks noChangeArrowheads="1"/>
          </p:cNvSpPr>
          <p:nvPr/>
        </p:nvSpPr>
        <p:spPr bwMode="auto">
          <a:xfrm>
            <a:off x="7767637" y="3438525"/>
            <a:ext cx="571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/>
            <a:r>
              <a:rPr lang="en-US" altLang="en-US" sz="1600" b="0"/>
              <a:t>211</a:t>
            </a:r>
          </a:p>
        </p:txBody>
      </p:sp>
      <p:grpSp>
        <p:nvGrpSpPr>
          <p:cNvPr id="11288" name="Group 31"/>
          <p:cNvGrpSpPr>
            <a:grpSpLocks/>
          </p:cNvGrpSpPr>
          <p:nvPr/>
        </p:nvGrpSpPr>
        <p:grpSpPr bwMode="auto">
          <a:xfrm>
            <a:off x="6386512" y="4800600"/>
            <a:ext cx="609600" cy="685800"/>
            <a:chOff x="1008" y="1968"/>
            <a:chExt cx="384" cy="432"/>
          </a:xfrm>
        </p:grpSpPr>
        <p:sp>
          <p:nvSpPr>
            <p:cNvPr id="11361" name="Oval 32"/>
            <p:cNvSpPr>
              <a:spLocks noChangeArrowheads="1"/>
            </p:cNvSpPr>
            <p:nvPr/>
          </p:nvSpPr>
          <p:spPr bwMode="auto">
            <a:xfrm>
              <a:off x="1056" y="1968"/>
              <a:ext cx="288" cy="28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62" name="Line 33"/>
            <p:cNvSpPr>
              <a:spLocks noChangeShapeType="1"/>
            </p:cNvSpPr>
            <p:nvPr/>
          </p:nvSpPr>
          <p:spPr bwMode="auto">
            <a:xfrm>
              <a:off x="1296" y="2208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63" name="Line 34"/>
            <p:cNvSpPr>
              <a:spLocks noChangeShapeType="1"/>
            </p:cNvSpPr>
            <p:nvPr/>
          </p:nvSpPr>
          <p:spPr bwMode="auto">
            <a:xfrm flipH="1">
              <a:off x="1008" y="2208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64" name="Text Box 35"/>
            <p:cNvSpPr txBox="1">
              <a:spLocks noChangeArrowheads="1"/>
            </p:cNvSpPr>
            <p:nvPr/>
          </p:nvSpPr>
          <p:spPr bwMode="auto">
            <a:xfrm>
              <a:off x="1080" y="2016"/>
              <a:ext cx="26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pPr algn="l"/>
              <a:r>
                <a:rPr lang="en-US" altLang="en-US" sz="1600" b="0"/>
                <a:t>25</a:t>
              </a:r>
            </a:p>
          </p:txBody>
        </p:sp>
      </p:grpSp>
      <p:grpSp>
        <p:nvGrpSpPr>
          <p:cNvPr id="11289" name="Group 36"/>
          <p:cNvGrpSpPr>
            <a:grpSpLocks/>
          </p:cNvGrpSpPr>
          <p:nvPr/>
        </p:nvGrpSpPr>
        <p:grpSpPr bwMode="auto">
          <a:xfrm>
            <a:off x="7148512" y="4800600"/>
            <a:ext cx="609600" cy="685800"/>
            <a:chOff x="1008" y="1968"/>
            <a:chExt cx="384" cy="432"/>
          </a:xfrm>
        </p:grpSpPr>
        <p:sp>
          <p:nvSpPr>
            <p:cNvPr id="11357" name="Oval 37"/>
            <p:cNvSpPr>
              <a:spLocks noChangeArrowheads="1"/>
            </p:cNvSpPr>
            <p:nvPr/>
          </p:nvSpPr>
          <p:spPr bwMode="auto">
            <a:xfrm>
              <a:off x="1056" y="1968"/>
              <a:ext cx="288" cy="28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58" name="Line 38"/>
            <p:cNvSpPr>
              <a:spLocks noChangeShapeType="1"/>
            </p:cNvSpPr>
            <p:nvPr/>
          </p:nvSpPr>
          <p:spPr bwMode="auto">
            <a:xfrm>
              <a:off x="1296" y="2208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59" name="Line 39"/>
            <p:cNvSpPr>
              <a:spLocks noChangeShapeType="1"/>
            </p:cNvSpPr>
            <p:nvPr/>
          </p:nvSpPr>
          <p:spPr bwMode="auto">
            <a:xfrm flipH="1">
              <a:off x="1008" y="2208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60" name="Text Box 40"/>
            <p:cNvSpPr txBox="1">
              <a:spLocks noChangeArrowheads="1"/>
            </p:cNvSpPr>
            <p:nvPr/>
          </p:nvSpPr>
          <p:spPr bwMode="auto">
            <a:xfrm>
              <a:off x="1080" y="2016"/>
              <a:ext cx="26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pPr algn="l"/>
              <a:r>
                <a:rPr lang="en-US" altLang="en-US" sz="1600" b="0"/>
                <a:t>39</a:t>
              </a:r>
            </a:p>
          </p:txBody>
        </p:sp>
      </p:grpSp>
      <p:grpSp>
        <p:nvGrpSpPr>
          <p:cNvPr id="11290" name="Group 41"/>
          <p:cNvGrpSpPr>
            <a:grpSpLocks/>
          </p:cNvGrpSpPr>
          <p:nvPr/>
        </p:nvGrpSpPr>
        <p:grpSpPr bwMode="auto">
          <a:xfrm>
            <a:off x="5624512" y="3429000"/>
            <a:ext cx="609600" cy="685800"/>
            <a:chOff x="1008" y="1968"/>
            <a:chExt cx="384" cy="432"/>
          </a:xfrm>
        </p:grpSpPr>
        <p:sp>
          <p:nvSpPr>
            <p:cNvPr id="11353" name="Oval 42"/>
            <p:cNvSpPr>
              <a:spLocks noChangeArrowheads="1"/>
            </p:cNvSpPr>
            <p:nvPr/>
          </p:nvSpPr>
          <p:spPr bwMode="auto">
            <a:xfrm>
              <a:off x="1056" y="1968"/>
              <a:ext cx="288" cy="28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54" name="Line 43"/>
            <p:cNvSpPr>
              <a:spLocks noChangeShapeType="1"/>
            </p:cNvSpPr>
            <p:nvPr/>
          </p:nvSpPr>
          <p:spPr bwMode="auto">
            <a:xfrm>
              <a:off x="1296" y="2208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55" name="Line 44"/>
            <p:cNvSpPr>
              <a:spLocks noChangeShapeType="1"/>
            </p:cNvSpPr>
            <p:nvPr/>
          </p:nvSpPr>
          <p:spPr bwMode="auto">
            <a:xfrm flipH="1">
              <a:off x="1008" y="2208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56" name="Text Box 45"/>
            <p:cNvSpPr txBox="1">
              <a:spLocks noChangeArrowheads="1"/>
            </p:cNvSpPr>
            <p:nvPr/>
          </p:nvSpPr>
          <p:spPr bwMode="auto">
            <a:xfrm>
              <a:off x="1080" y="2016"/>
              <a:ext cx="26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pPr algn="l"/>
              <a:r>
                <a:rPr lang="en-US" altLang="en-US" sz="1600" b="0"/>
                <a:t>12</a:t>
              </a:r>
            </a:p>
          </p:txBody>
        </p:sp>
      </p:grpSp>
      <p:sp>
        <p:nvSpPr>
          <p:cNvPr id="11291" name="Oval 46"/>
          <p:cNvSpPr>
            <a:spLocks noChangeArrowheads="1"/>
          </p:cNvSpPr>
          <p:nvPr/>
        </p:nvSpPr>
        <p:spPr bwMode="auto">
          <a:xfrm>
            <a:off x="1981200" y="1752600"/>
            <a:ext cx="814388" cy="457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endParaRPr lang="en-US" altLang="en-US"/>
          </a:p>
        </p:txBody>
      </p:sp>
      <p:sp>
        <p:nvSpPr>
          <p:cNvPr id="11292" name="Oval 47"/>
          <p:cNvSpPr>
            <a:spLocks noChangeArrowheads="1"/>
          </p:cNvSpPr>
          <p:nvPr/>
        </p:nvSpPr>
        <p:spPr bwMode="auto">
          <a:xfrm>
            <a:off x="833438" y="2667000"/>
            <a:ext cx="766762" cy="457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endParaRPr lang="en-US" altLang="en-US"/>
          </a:p>
        </p:txBody>
      </p:sp>
      <p:sp>
        <p:nvSpPr>
          <p:cNvPr id="11293" name="Oval 48"/>
          <p:cNvSpPr>
            <a:spLocks noChangeArrowheads="1"/>
          </p:cNvSpPr>
          <p:nvPr/>
        </p:nvSpPr>
        <p:spPr bwMode="auto">
          <a:xfrm>
            <a:off x="1976438" y="2667000"/>
            <a:ext cx="766762" cy="457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endParaRPr lang="en-US" altLang="en-US"/>
          </a:p>
        </p:txBody>
      </p:sp>
      <p:sp>
        <p:nvSpPr>
          <p:cNvPr id="11294" name="Oval 49"/>
          <p:cNvSpPr>
            <a:spLocks noChangeArrowheads="1"/>
          </p:cNvSpPr>
          <p:nvPr/>
        </p:nvSpPr>
        <p:spPr bwMode="auto">
          <a:xfrm>
            <a:off x="3119438" y="2674938"/>
            <a:ext cx="766762" cy="457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endParaRPr lang="en-US" altLang="en-US"/>
          </a:p>
        </p:txBody>
      </p:sp>
      <p:sp>
        <p:nvSpPr>
          <p:cNvPr id="11295" name="Text Box 50"/>
          <p:cNvSpPr txBox="1">
            <a:spLocks noChangeArrowheads="1"/>
          </p:cNvSpPr>
          <p:nvPr/>
        </p:nvSpPr>
        <p:spPr bwMode="auto">
          <a:xfrm>
            <a:off x="533400" y="6369050"/>
            <a:ext cx="3581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1600" b="0" dirty="0">
                <a:latin typeface="Cambria" panose="02040503050406030204" pitchFamily="18" charset="0"/>
              </a:rPr>
              <a:t>each node holds </a:t>
            </a:r>
            <a:r>
              <a:rPr lang="en-US" altLang="en-US" sz="1600" b="0" i="1" dirty="0">
                <a:latin typeface="Cambria" panose="02040503050406030204" pitchFamily="18" charset="0"/>
              </a:rPr>
              <a:t>part</a:t>
            </a:r>
            <a:r>
              <a:rPr lang="en-US" altLang="en-US" sz="1600" b="0" dirty="0">
                <a:latin typeface="Cambria" panose="02040503050406030204" pitchFamily="18" charset="0"/>
              </a:rPr>
              <a:t> of a piece of data </a:t>
            </a:r>
          </a:p>
        </p:txBody>
      </p:sp>
      <p:sp>
        <p:nvSpPr>
          <p:cNvPr id="11296" name="Text Box 51"/>
          <p:cNvSpPr txBox="1">
            <a:spLocks noChangeArrowheads="1"/>
          </p:cNvSpPr>
          <p:nvPr/>
        </p:nvSpPr>
        <p:spPr bwMode="auto">
          <a:xfrm>
            <a:off x="5257800" y="6120825"/>
            <a:ext cx="3581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1600" b="0" dirty="0">
                <a:latin typeface="Cambria" panose="02040503050406030204" pitchFamily="18" charset="0"/>
              </a:rPr>
              <a:t>each node holds </a:t>
            </a:r>
            <a:r>
              <a:rPr lang="en-US" altLang="en-US" sz="1600" b="0" i="1" dirty="0">
                <a:latin typeface="Cambria" panose="02040503050406030204" pitchFamily="18" charset="0"/>
              </a:rPr>
              <a:t>an entire </a:t>
            </a:r>
            <a:r>
              <a:rPr lang="en-US" altLang="en-US" sz="1600" b="0" dirty="0" smtClean="0">
                <a:latin typeface="Cambria" panose="02040503050406030204" pitchFamily="18" charset="0"/>
              </a:rPr>
              <a:t>key or key/value pair</a:t>
            </a:r>
            <a:endParaRPr lang="en-US" altLang="en-US" sz="1600" b="0" dirty="0">
              <a:latin typeface="Cambria" panose="02040503050406030204" pitchFamily="18" charset="0"/>
            </a:endParaRPr>
          </a:p>
        </p:txBody>
      </p:sp>
      <p:sp>
        <p:nvSpPr>
          <p:cNvPr id="11297" name="Text Box 52"/>
          <p:cNvSpPr txBox="1">
            <a:spLocks noChangeArrowheads="1"/>
          </p:cNvSpPr>
          <p:nvPr/>
        </p:nvSpPr>
        <p:spPr bwMode="auto">
          <a:xfrm>
            <a:off x="2057400" y="1828800"/>
            <a:ext cx="6492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1400">
                <a:solidFill>
                  <a:srgbClr val="0000FF"/>
                </a:solidFill>
                <a:latin typeface="Courier New" pitchFamily="-112" charset="0"/>
              </a:rPr>
              <a:t>/</a:t>
            </a:r>
          </a:p>
        </p:txBody>
      </p:sp>
      <p:sp>
        <p:nvSpPr>
          <p:cNvPr id="11298" name="Text Box 53"/>
          <p:cNvSpPr txBox="1">
            <a:spLocks noChangeArrowheads="1"/>
          </p:cNvSpPr>
          <p:nvPr/>
        </p:nvSpPr>
        <p:spPr bwMode="auto">
          <a:xfrm>
            <a:off x="914400" y="2743200"/>
            <a:ext cx="6492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1400" dirty="0" smtClean="0">
                <a:solidFill>
                  <a:srgbClr val="0000FF"/>
                </a:solidFill>
                <a:latin typeface="Courier New" pitchFamily="-112" charset="0"/>
              </a:rPr>
              <a:t>bin/</a:t>
            </a:r>
            <a:endParaRPr lang="en-US" altLang="en-US" sz="1400" dirty="0">
              <a:solidFill>
                <a:srgbClr val="0000FF"/>
              </a:solidFill>
              <a:latin typeface="Courier New" pitchFamily="-112" charset="0"/>
            </a:endParaRPr>
          </a:p>
        </p:txBody>
      </p:sp>
      <p:sp>
        <p:nvSpPr>
          <p:cNvPr id="11299" name="Text Box 54"/>
          <p:cNvSpPr txBox="1">
            <a:spLocks noChangeArrowheads="1"/>
          </p:cNvSpPr>
          <p:nvPr/>
        </p:nvSpPr>
        <p:spPr bwMode="auto">
          <a:xfrm>
            <a:off x="2006600" y="2743200"/>
            <a:ext cx="7651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1400">
                <a:solidFill>
                  <a:srgbClr val="0000FF"/>
                </a:solidFill>
                <a:latin typeface="Courier New" pitchFamily="-112" charset="0"/>
              </a:rPr>
              <a:t>home/</a:t>
            </a:r>
          </a:p>
        </p:txBody>
      </p:sp>
      <p:sp>
        <p:nvSpPr>
          <p:cNvPr id="11300" name="Text Box 55"/>
          <p:cNvSpPr txBox="1">
            <a:spLocks noChangeArrowheads="1"/>
          </p:cNvSpPr>
          <p:nvPr/>
        </p:nvSpPr>
        <p:spPr bwMode="auto">
          <a:xfrm>
            <a:off x="3184525" y="2743200"/>
            <a:ext cx="6492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1400" dirty="0" err="1" smtClean="0">
                <a:solidFill>
                  <a:srgbClr val="0000FF"/>
                </a:solidFill>
                <a:latin typeface="Courier New" pitchFamily="-112" charset="0"/>
              </a:rPr>
              <a:t>usr</a:t>
            </a:r>
            <a:r>
              <a:rPr lang="en-US" altLang="en-US" sz="1400" dirty="0" smtClean="0">
                <a:solidFill>
                  <a:srgbClr val="0000FF"/>
                </a:solidFill>
                <a:latin typeface="Courier New" pitchFamily="-112" charset="0"/>
              </a:rPr>
              <a:t>/</a:t>
            </a:r>
            <a:endParaRPr lang="en-US" altLang="en-US" sz="1400" dirty="0">
              <a:solidFill>
                <a:srgbClr val="0000FF"/>
              </a:solidFill>
              <a:latin typeface="Courier New" pitchFamily="-112" charset="0"/>
            </a:endParaRPr>
          </a:p>
        </p:txBody>
      </p:sp>
      <p:sp>
        <p:nvSpPr>
          <p:cNvPr id="11301" name="Line 56"/>
          <p:cNvSpPr>
            <a:spLocks noChangeShapeType="1"/>
          </p:cNvSpPr>
          <p:nvPr/>
        </p:nvSpPr>
        <p:spPr bwMode="auto">
          <a:xfrm flipH="1">
            <a:off x="1317625" y="2217738"/>
            <a:ext cx="841375" cy="412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02" name="Line 57"/>
          <p:cNvSpPr>
            <a:spLocks noChangeShapeType="1"/>
          </p:cNvSpPr>
          <p:nvPr/>
        </p:nvSpPr>
        <p:spPr bwMode="auto">
          <a:xfrm>
            <a:off x="2357438" y="2257425"/>
            <a:ext cx="0" cy="365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03" name="Line 58"/>
          <p:cNvSpPr>
            <a:spLocks noChangeShapeType="1"/>
          </p:cNvSpPr>
          <p:nvPr/>
        </p:nvSpPr>
        <p:spPr bwMode="auto">
          <a:xfrm>
            <a:off x="2603500" y="2241550"/>
            <a:ext cx="714375" cy="396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04" name="Line 59"/>
          <p:cNvSpPr>
            <a:spLocks noChangeShapeType="1"/>
          </p:cNvSpPr>
          <p:nvPr/>
        </p:nvSpPr>
        <p:spPr bwMode="auto">
          <a:xfrm>
            <a:off x="2825750" y="2114550"/>
            <a:ext cx="1404938" cy="428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05" name="Line 60"/>
          <p:cNvSpPr>
            <a:spLocks noChangeShapeType="1"/>
          </p:cNvSpPr>
          <p:nvPr/>
        </p:nvSpPr>
        <p:spPr bwMode="auto">
          <a:xfrm flipH="1">
            <a:off x="428625" y="2051050"/>
            <a:ext cx="1484313" cy="492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06" name="Oval 61"/>
          <p:cNvSpPr>
            <a:spLocks noChangeArrowheads="1"/>
          </p:cNvSpPr>
          <p:nvPr/>
        </p:nvSpPr>
        <p:spPr bwMode="auto">
          <a:xfrm>
            <a:off x="1524000" y="3733800"/>
            <a:ext cx="766763" cy="457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endParaRPr lang="en-US" altLang="en-US"/>
          </a:p>
        </p:txBody>
      </p:sp>
      <p:sp>
        <p:nvSpPr>
          <p:cNvPr id="11307" name="Text Box 62"/>
          <p:cNvSpPr txBox="1">
            <a:spLocks noChangeArrowheads="1"/>
          </p:cNvSpPr>
          <p:nvPr/>
        </p:nvSpPr>
        <p:spPr bwMode="auto">
          <a:xfrm>
            <a:off x="2430463" y="3813175"/>
            <a:ext cx="7651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1400" dirty="0" smtClean="0">
                <a:solidFill>
                  <a:srgbClr val="0000FF"/>
                </a:solidFill>
                <a:latin typeface="Courier New" pitchFamily="-112" charset="0"/>
              </a:rPr>
              <a:t>mike/</a:t>
            </a:r>
            <a:endParaRPr lang="en-US" altLang="en-US" sz="1400" dirty="0">
              <a:solidFill>
                <a:srgbClr val="0000FF"/>
              </a:solidFill>
              <a:latin typeface="Courier New" pitchFamily="-112" charset="0"/>
            </a:endParaRPr>
          </a:p>
        </p:txBody>
      </p:sp>
      <p:sp>
        <p:nvSpPr>
          <p:cNvPr id="11308" name="Oval 63"/>
          <p:cNvSpPr>
            <a:spLocks noChangeArrowheads="1"/>
          </p:cNvSpPr>
          <p:nvPr/>
        </p:nvSpPr>
        <p:spPr bwMode="auto">
          <a:xfrm>
            <a:off x="2438400" y="3733800"/>
            <a:ext cx="766763" cy="457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endParaRPr lang="en-US" altLang="en-US"/>
          </a:p>
        </p:txBody>
      </p:sp>
      <p:sp>
        <p:nvSpPr>
          <p:cNvPr id="11309" name="Text Box 64"/>
          <p:cNvSpPr txBox="1">
            <a:spLocks noChangeArrowheads="1"/>
          </p:cNvSpPr>
          <p:nvPr/>
        </p:nvSpPr>
        <p:spPr bwMode="auto">
          <a:xfrm>
            <a:off x="1513062" y="3810348"/>
            <a:ext cx="85645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1400" dirty="0" err="1" smtClean="0">
                <a:solidFill>
                  <a:srgbClr val="0000FF"/>
                </a:solidFill>
                <a:latin typeface="Courier New" pitchFamily="-112" charset="0"/>
              </a:rPr>
              <a:t>dodds</a:t>
            </a:r>
            <a:r>
              <a:rPr lang="en-US" altLang="en-US" sz="1400" dirty="0" smtClean="0">
                <a:solidFill>
                  <a:srgbClr val="0000FF"/>
                </a:solidFill>
                <a:latin typeface="Courier New" pitchFamily="-112" charset="0"/>
              </a:rPr>
              <a:t>/</a:t>
            </a:r>
            <a:endParaRPr lang="en-US" altLang="en-US" sz="1400" dirty="0">
              <a:solidFill>
                <a:srgbClr val="0000FF"/>
              </a:solidFill>
              <a:latin typeface="Courier New" pitchFamily="-112" charset="0"/>
            </a:endParaRPr>
          </a:p>
        </p:txBody>
      </p:sp>
      <p:sp>
        <p:nvSpPr>
          <p:cNvPr id="11310" name="Oval 65"/>
          <p:cNvSpPr>
            <a:spLocks noChangeArrowheads="1"/>
          </p:cNvSpPr>
          <p:nvPr/>
        </p:nvSpPr>
        <p:spPr bwMode="auto">
          <a:xfrm>
            <a:off x="3395663" y="3352800"/>
            <a:ext cx="766762" cy="457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endParaRPr lang="en-US" altLang="en-US"/>
          </a:p>
        </p:txBody>
      </p:sp>
      <p:sp>
        <p:nvSpPr>
          <p:cNvPr id="11311" name="Text Box 66"/>
          <p:cNvSpPr txBox="1">
            <a:spLocks noChangeArrowheads="1"/>
          </p:cNvSpPr>
          <p:nvPr/>
        </p:nvSpPr>
        <p:spPr bwMode="auto">
          <a:xfrm>
            <a:off x="3402013" y="3444875"/>
            <a:ext cx="7651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1400" dirty="0" smtClean="0">
                <a:solidFill>
                  <a:srgbClr val="0000FF"/>
                </a:solidFill>
                <a:latin typeface="Courier New" pitchFamily="-112" charset="0"/>
              </a:rPr>
              <a:t>local</a:t>
            </a:r>
            <a:endParaRPr lang="en-US" altLang="en-US" sz="1400" dirty="0">
              <a:latin typeface="Courier New" pitchFamily="-112" charset="0"/>
            </a:endParaRPr>
          </a:p>
        </p:txBody>
      </p:sp>
      <p:sp>
        <p:nvSpPr>
          <p:cNvPr id="11312" name="Line 67"/>
          <p:cNvSpPr>
            <a:spLocks noChangeShapeType="1"/>
          </p:cNvSpPr>
          <p:nvPr/>
        </p:nvSpPr>
        <p:spPr bwMode="auto">
          <a:xfrm flipH="1">
            <a:off x="2024063" y="3194050"/>
            <a:ext cx="269875" cy="523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13" name="Line 68"/>
          <p:cNvSpPr>
            <a:spLocks noChangeShapeType="1"/>
          </p:cNvSpPr>
          <p:nvPr/>
        </p:nvSpPr>
        <p:spPr bwMode="auto">
          <a:xfrm>
            <a:off x="2452688" y="3201988"/>
            <a:ext cx="214312" cy="50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14" name="Oval 69"/>
          <p:cNvSpPr>
            <a:spLocks noChangeArrowheads="1"/>
          </p:cNvSpPr>
          <p:nvPr/>
        </p:nvSpPr>
        <p:spPr bwMode="auto">
          <a:xfrm>
            <a:off x="1512888" y="4495800"/>
            <a:ext cx="973137" cy="457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endParaRPr lang="en-US" altLang="en-US"/>
          </a:p>
        </p:txBody>
      </p:sp>
      <p:sp>
        <p:nvSpPr>
          <p:cNvPr id="11315" name="Text Box 70"/>
          <p:cNvSpPr txBox="1">
            <a:spLocks noChangeArrowheads="1"/>
          </p:cNvSpPr>
          <p:nvPr/>
        </p:nvSpPr>
        <p:spPr bwMode="auto">
          <a:xfrm>
            <a:off x="1487488" y="4579938"/>
            <a:ext cx="10874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1400">
                <a:solidFill>
                  <a:srgbClr val="0000FF"/>
                </a:solidFill>
                <a:latin typeface="Courier New" pitchFamily="-112" charset="0"/>
              </a:rPr>
              <a:t>courses/</a:t>
            </a:r>
          </a:p>
        </p:txBody>
      </p:sp>
      <p:sp>
        <p:nvSpPr>
          <p:cNvPr id="11316" name="Line 71"/>
          <p:cNvSpPr>
            <a:spLocks noChangeShapeType="1"/>
          </p:cNvSpPr>
          <p:nvPr/>
        </p:nvSpPr>
        <p:spPr bwMode="auto">
          <a:xfrm>
            <a:off x="1897063" y="4249738"/>
            <a:ext cx="39687" cy="222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17" name="Oval 72"/>
          <p:cNvSpPr>
            <a:spLocks noChangeArrowheads="1"/>
          </p:cNvSpPr>
          <p:nvPr/>
        </p:nvSpPr>
        <p:spPr bwMode="auto">
          <a:xfrm>
            <a:off x="1403350" y="5334000"/>
            <a:ext cx="822325" cy="457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endParaRPr lang="en-US" altLang="en-US"/>
          </a:p>
        </p:txBody>
      </p:sp>
      <p:sp>
        <p:nvSpPr>
          <p:cNvPr id="11318" name="Text Box 73"/>
          <p:cNvSpPr txBox="1">
            <a:spLocks noChangeArrowheads="1"/>
          </p:cNvSpPr>
          <p:nvPr/>
        </p:nvSpPr>
        <p:spPr bwMode="auto">
          <a:xfrm>
            <a:off x="1393825" y="5418138"/>
            <a:ext cx="8921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1400">
                <a:solidFill>
                  <a:srgbClr val="0000FF"/>
                </a:solidFill>
                <a:latin typeface="Courier New" pitchFamily="-112" charset="0"/>
              </a:rPr>
              <a:t>cs60/</a:t>
            </a:r>
          </a:p>
        </p:txBody>
      </p:sp>
      <p:sp>
        <p:nvSpPr>
          <p:cNvPr id="11319" name="Oval 74"/>
          <p:cNvSpPr>
            <a:spLocks noChangeArrowheads="1"/>
          </p:cNvSpPr>
          <p:nvPr/>
        </p:nvSpPr>
        <p:spPr bwMode="auto">
          <a:xfrm>
            <a:off x="2178050" y="5867400"/>
            <a:ext cx="877888" cy="457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endParaRPr lang="en-US" altLang="en-US"/>
          </a:p>
        </p:txBody>
      </p:sp>
      <p:sp>
        <p:nvSpPr>
          <p:cNvPr id="11320" name="Text Box 75"/>
          <p:cNvSpPr txBox="1">
            <a:spLocks noChangeArrowheads="1"/>
          </p:cNvSpPr>
          <p:nvPr/>
        </p:nvSpPr>
        <p:spPr bwMode="auto">
          <a:xfrm>
            <a:off x="2138363" y="5943600"/>
            <a:ext cx="9636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1400" dirty="0" smtClean="0">
                <a:solidFill>
                  <a:srgbClr val="0000FF"/>
                </a:solidFill>
                <a:latin typeface="Courier New" pitchFamily="-112" charset="0"/>
              </a:rPr>
              <a:t>hw2.rkt</a:t>
            </a:r>
            <a:endParaRPr lang="en-US" altLang="en-US" sz="1400" dirty="0">
              <a:solidFill>
                <a:srgbClr val="0000FF"/>
              </a:solidFill>
              <a:latin typeface="Courier New" pitchFamily="-112" charset="0"/>
            </a:endParaRPr>
          </a:p>
        </p:txBody>
      </p:sp>
      <p:sp>
        <p:nvSpPr>
          <p:cNvPr id="11321" name="Oval 76"/>
          <p:cNvSpPr>
            <a:spLocks noChangeArrowheads="1"/>
          </p:cNvSpPr>
          <p:nvPr/>
        </p:nvSpPr>
        <p:spPr bwMode="auto">
          <a:xfrm>
            <a:off x="381000" y="3429000"/>
            <a:ext cx="766763" cy="457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endParaRPr lang="en-US" altLang="en-US"/>
          </a:p>
        </p:txBody>
      </p:sp>
      <p:sp>
        <p:nvSpPr>
          <p:cNvPr id="11322" name="Text Box 77"/>
          <p:cNvSpPr txBox="1">
            <a:spLocks noChangeArrowheads="1"/>
          </p:cNvSpPr>
          <p:nvPr/>
        </p:nvSpPr>
        <p:spPr bwMode="auto">
          <a:xfrm>
            <a:off x="352425" y="3521075"/>
            <a:ext cx="8477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1400" dirty="0" err="1" smtClean="0">
                <a:solidFill>
                  <a:srgbClr val="0000FF"/>
                </a:solidFill>
                <a:latin typeface="Courier New" pitchFamily="-112" charset="0"/>
              </a:rPr>
              <a:t>passwd</a:t>
            </a:r>
            <a:endParaRPr lang="en-US" altLang="en-US" sz="1400" dirty="0">
              <a:solidFill>
                <a:srgbClr val="0000FF"/>
              </a:solidFill>
              <a:latin typeface="Courier New" pitchFamily="-112" charset="0"/>
            </a:endParaRPr>
          </a:p>
        </p:txBody>
      </p:sp>
      <p:sp>
        <p:nvSpPr>
          <p:cNvPr id="11323" name="Oval 78"/>
          <p:cNvSpPr>
            <a:spLocks noChangeArrowheads="1"/>
          </p:cNvSpPr>
          <p:nvPr/>
        </p:nvSpPr>
        <p:spPr bwMode="auto">
          <a:xfrm>
            <a:off x="3448050" y="4351338"/>
            <a:ext cx="766763" cy="457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endParaRPr lang="en-US" altLang="en-US"/>
          </a:p>
        </p:txBody>
      </p:sp>
      <p:sp>
        <p:nvSpPr>
          <p:cNvPr id="11324" name="Text Box 79"/>
          <p:cNvSpPr txBox="1">
            <a:spLocks noChangeArrowheads="1"/>
          </p:cNvSpPr>
          <p:nvPr/>
        </p:nvSpPr>
        <p:spPr bwMode="auto">
          <a:xfrm>
            <a:off x="3419475" y="4443413"/>
            <a:ext cx="8477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1400">
                <a:solidFill>
                  <a:srgbClr val="0000FF"/>
                </a:solidFill>
                <a:latin typeface="Courier New" pitchFamily="-112" charset="0"/>
              </a:rPr>
              <a:t>bin/</a:t>
            </a:r>
          </a:p>
        </p:txBody>
      </p:sp>
      <p:sp>
        <p:nvSpPr>
          <p:cNvPr id="11325" name="Oval 80"/>
          <p:cNvSpPr>
            <a:spLocks noChangeArrowheads="1"/>
          </p:cNvSpPr>
          <p:nvPr/>
        </p:nvSpPr>
        <p:spPr bwMode="auto">
          <a:xfrm>
            <a:off x="3448050" y="5181600"/>
            <a:ext cx="766763" cy="457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endParaRPr lang="en-US" altLang="en-US"/>
          </a:p>
        </p:txBody>
      </p:sp>
      <p:sp>
        <p:nvSpPr>
          <p:cNvPr id="11326" name="Text Box 81"/>
          <p:cNvSpPr txBox="1">
            <a:spLocks noChangeArrowheads="1"/>
          </p:cNvSpPr>
          <p:nvPr/>
        </p:nvSpPr>
        <p:spPr bwMode="auto">
          <a:xfrm>
            <a:off x="3419475" y="5273675"/>
            <a:ext cx="8477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1400">
                <a:solidFill>
                  <a:srgbClr val="0000FF"/>
                </a:solidFill>
                <a:latin typeface="Courier New" pitchFamily="-112" charset="0"/>
              </a:rPr>
              <a:t>spamc</a:t>
            </a:r>
          </a:p>
        </p:txBody>
      </p:sp>
      <p:sp>
        <p:nvSpPr>
          <p:cNvPr id="11327" name="Line 82"/>
          <p:cNvSpPr>
            <a:spLocks noChangeShapeType="1"/>
          </p:cNvSpPr>
          <p:nvPr/>
        </p:nvSpPr>
        <p:spPr bwMode="auto">
          <a:xfrm flipH="1">
            <a:off x="1865313" y="4967288"/>
            <a:ext cx="150812" cy="325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28" name="Line 83"/>
          <p:cNvSpPr>
            <a:spLocks noChangeShapeType="1"/>
          </p:cNvSpPr>
          <p:nvPr/>
        </p:nvSpPr>
        <p:spPr bwMode="auto">
          <a:xfrm>
            <a:off x="2119313" y="5754688"/>
            <a:ext cx="174625" cy="158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29" name="Line 84"/>
          <p:cNvSpPr>
            <a:spLocks noChangeShapeType="1"/>
          </p:cNvSpPr>
          <p:nvPr/>
        </p:nvSpPr>
        <p:spPr bwMode="auto">
          <a:xfrm>
            <a:off x="3627438" y="3143250"/>
            <a:ext cx="95250" cy="206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30" name="Line 85"/>
          <p:cNvSpPr>
            <a:spLocks noChangeShapeType="1"/>
          </p:cNvSpPr>
          <p:nvPr/>
        </p:nvSpPr>
        <p:spPr bwMode="auto">
          <a:xfrm flipH="1">
            <a:off x="825500" y="3151188"/>
            <a:ext cx="198438" cy="238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31" name="Line 86"/>
          <p:cNvSpPr>
            <a:spLocks noChangeShapeType="1"/>
          </p:cNvSpPr>
          <p:nvPr/>
        </p:nvSpPr>
        <p:spPr bwMode="auto">
          <a:xfrm flipH="1">
            <a:off x="3763169" y="3899868"/>
            <a:ext cx="31750" cy="404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32" name="Line 87"/>
          <p:cNvSpPr>
            <a:spLocks noChangeShapeType="1"/>
          </p:cNvSpPr>
          <p:nvPr/>
        </p:nvSpPr>
        <p:spPr bwMode="auto">
          <a:xfrm>
            <a:off x="3806825" y="4833938"/>
            <a:ext cx="23813" cy="317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33" name="Rectangle 88"/>
          <p:cNvSpPr>
            <a:spLocks noChangeArrowheads="1"/>
          </p:cNvSpPr>
          <p:nvPr/>
        </p:nvSpPr>
        <p:spPr bwMode="auto">
          <a:xfrm>
            <a:off x="4028103" y="122238"/>
            <a:ext cx="161069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4200" b="0" dirty="0" smtClean="0">
                <a:latin typeface="Cambria" panose="02040503050406030204" pitchFamily="18" charset="0"/>
              </a:rPr>
              <a:t>Trees!</a:t>
            </a:r>
            <a:endParaRPr lang="en-US" altLang="en-US" sz="4200" b="0" dirty="0">
              <a:latin typeface="Cambria" panose="02040503050406030204" pitchFamily="18" charset="0"/>
            </a:endParaRPr>
          </a:p>
        </p:txBody>
      </p:sp>
      <p:sp>
        <p:nvSpPr>
          <p:cNvPr id="11336" name="Text Box 93"/>
          <p:cNvSpPr txBox="1">
            <a:spLocks noChangeArrowheads="1"/>
          </p:cNvSpPr>
          <p:nvPr/>
        </p:nvSpPr>
        <p:spPr bwMode="auto">
          <a:xfrm>
            <a:off x="3200400" y="1600200"/>
            <a:ext cx="5508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1200" dirty="0">
                <a:solidFill>
                  <a:srgbClr val="008000"/>
                </a:solidFill>
                <a:latin typeface="Calibri" panose="020F0502020204030204" pitchFamily="34" charset="0"/>
              </a:rPr>
              <a:t>Root!</a:t>
            </a:r>
          </a:p>
        </p:txBody>
      </p:sp>
      <p:grpSp>
        <p:nvGrpSpPr>
          <p:cNvPr id="11337" name="Group 49"/>
          <p:cNvGrpSpPr>
            <a:grpSpLocks/>
          </p:cNvGrpSpPr>
          <p:nvPr/>
        </p:nvGrpSpPr>
        <p:grpSpPr bwMode="auto">
          <a:xfrm>
            <a:off x="3776662" y="1647825"/>
            <a:ext cx="355600" cy="381000"/>
            <a:chOff x="2928" y="1051"/>
            <a:chExt cx="840" cy="957"/>
          </a:xfrm>
        </p:grpSpPr>
        <p:sp>
          <p:nvSpPr>
            <p:cNvPr id="11338" name="Freeform 50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31 w 1048"/>
                <a:gd name="T1" fmla="*/ 21 h 250"/>
                <a:gd name="T2" fmla="*/ 54 w 1048"/>
                <a:gd name="T3" fmla="*/ 83 h 250"/>
                <a:gd name="T4" fmla="*/ 56 w 1048"/>
                <a:gd name="T5" fmla="*/ 111 h 250"/>
                <a:gd name="T6" fmla="*/ 59 w 1048"/>
                <a:gd name="T7" fmla="*/ 127 h 250"/>
                <a:gd name="T8" fmla="*/ 62 w 1048"/>
                <a:gd name="T9" fmla="*/ 168 h 250"/>
                <a:gd name="T10" fmla="*/ 43 w 1048"/>
                <a:gd name="T11" fmla="*/ 237 h 250"/>
                <a:gd name="T12" fmla="*/ 5 w 1048"/>
                <a:gd name="T13" fmla="*/ 217 h 250"/>
                <a:gd name="T14" fmla="*/ 0 w 1048"/>
                <a:gd name="T15" fmla="*/ 196 h 250"/>
                <a:gd name="T16" fmla="*/ 2 w 1048"/>
                <a:gd name="T17" fmla="*/ 162 h 250"/>
                <a:gd name="T18" fmla="*/ 5 w 1048"/>
                <a:gd name="T19" fmla="*/ 125 h 250"/>
                <a:gd name="T20" fmla="*/ 12 w 1048"/>
                <a:gd name="T21" fmla="*/ 76 h 250"/>
                <a:gd name="T22" fmla="*/ 17 w 1048"/>
                <a:gd name="T23" fmla="*/ 55 h 250"/>
                <a:gd name="T24" fmla="*/ 19 w 1048"/>
                <a:gd name="T25" fmla="*/ 28 h 250"/>
                <a:gd name="T26" fmla="*/ 22 w 1048"/>
                <a:gd name="T27" fmla="*/ 14 h 250"/>
                <a:gd name="T28" fmla="*/ 29 w 1048"/>
                <a:gd name="T29" fmla="*/ 28 h 250"/>
                <a:gd name="T30" fmla="*/ 31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9" name="Oval 51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40" name="Oval 52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41" name="Oval 53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42" name="Oval 54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43" name="Oval 55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44" name="Oval 56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45" name="Oval 57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46" name="AutoShape 58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47" name="Freeform 59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48" name="Freeform 60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49" name="Freeform 61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50" name="Freeform 62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4" name="Line 82"/>
          <p:cNvSpPr>
            <a:spLocks noChangeShapeType="1"/>
          </p:cNvSpPr>
          <p:nvPr/>
        </p:nvSpPr>
        <p:spPr bwMode="auto">
          <a:xfrm flipH="1">
            <a:off x="1170781" y="4856381"/>
            <a:ext cx="307975" cy="13630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" name="Oval 72"/>
          <p:cNvSpPr>
            <a:spLocks noChangeArrowheads="1"/>
          </p:cNvSpPr>
          <p:nvPr/>
        </p:nvSpPr>
        <p:spPr bwMode="auto">
          <a:xfrm>
            <a:off x="457200" y="5004148"/>
            <a:ext cx="822325" cy="457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endParaRPr lang="en-US" altLang="en-US"/>
          </a:p>
        </p:txBody>
      </p:sp>
      <p:sp>
        <p:nvSpPr>
          <p:cNvPr id="106" name="Text Box 73"/>
          <p:cNvSpPr txBox="1">
            <a:spLocks noChangeArrowheads="1"/>
          </p:cNvSpPr>
          <p:nvPr/>
        </p:nvSpPr>
        <p:spPr bwMode="auto">
          <a:xfrm>
            <a:off x="447675" y="5088286"/>
            <a:ext cx="8921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1400" dirty="0" smtClean="0">
                <a:solidFill>
                  <a:srgbClr val="0000FF"/>
                </a:solidFill>
                <a:latin typeface="Courier New" pitchFamily="-112" charset="0"/>
              </a:rPr>
              <a:t>cs5/</a:t>
            </a:r>
            <a:endParaRPr lang="en-US" altLang="en-US" sz="1400" dirty="0">
              <a:solidFill>
                <a:srgbClr val="0000FF"/>
              </a:solidFill>
              <a:latin typeface="Courier New" pitchFamily="-112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Oval 2"/>
          <p:cNvSpPr>
            <a:spLocks noChangeArrowheads="1"/>
          </p:cNvSpPr>
          <p:nvPr/>
        </p:nvSpPr>
        <p:spPr bwMode="auto">
          <a:xfrm>
            <a:off x="3686175" y="1371600"/>
            <a:ext cx="457200" cy="457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endParaRPr lang="en-US" altLang="en-US"/>
          </a:p>
        </p:txBody>
      </p:sp>
      <p:sp>
        <p:nvSpPr>
          <p:cNvPr id="12296" name="Oval 3"/>
          <p:cNvSpPr>
            <a:spLocks noChangeArrowheads="1"/>
          </p:cNvSpPr>
          <p:nvPr/>
        </p:nvSpPr>
        <p:spPr bwMode="auto">
          <a:xfrm>
            <a:off x="4295775" y="1828800"/>
            <a:ext cx="457200" cy="457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endParaRPr lang="en-US" altLang="en-US"/>
          </a:p>
        </p:txBody>
      </p:sp>
      <p:sp>
        <p:nvSpPr>
          <p:cNvPr id="12297" name="Oval 4"/>
          <p:cNvSpPr>
            <a:spLocks noChangeArrowheads="1"/>
          </p:cNvSpPr>
          <p:nvPr/>
        </p:nvSpPr>
        <p:spPr bwMode="auto">
          <a:xfrm>
            <a:off x="3000375" y="1905000"/>
            <a:ext cx="457200" cy="457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endParaRPr lang="en-US" altLang="en-US"/>
          </a:p>
        </p:txBody>
      </p:sp>
      <p:sp>
        <p:nvSpPr>
          <p:cNvPr id="12298" name="Line 5"/>
          <p:cNvSpPr>
            <a:spLocks noChangeShapeType="1"/>
          </p:cNvSpPr>
          <p:nvPr/>
        </p:nvSpPr>
        <p:spPr bwMode="auto">
          <a:xfrm flipH="1">
            <a:off x="3381375" y="1727548"/>
            <a:ext cx="304800" cy="2286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9" name="Line 6"/>
          <p:cNvSpPr>
            <a:spLocks noChangeShapeType="1"/>
          </p:cNvSpPr>
          <p:nvPr/>
        </p:nvSpPr>
        <p:spPr bwMode="auto">
          <a:xfrm>
            <a:off x="4143375" y="1727548"/>
            <a:ext cx="228600" cy="152400"/>
          </a:xfrm>
          <a:prstGeom prst="line">
            <a:avLst/>
          </a:prstGeom>
          <a:noFill/>
          <a:ln w="28575">
            <a:solidFill>
              <a:srgbClr val="090BF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0" name="Line 7"/>
          <p:cNvSpPr>
            <a:spLocks noChangeShapeType="1"/>
          </p:cNvSpPr>
          <p:nvPr/>
        </p:nvSpPr>
        <p:spPr bwMode="auto">
          <a:xfrm>
            <a:off x="3381375" y="23622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1" name="Text Box 8"/>
          <p:cNvSpPr txBox="1">
            <a:spLocks noChangeArrowheads="1"/>
          </p:cNvSpPr>
          <p:nvPr/>
        </p:nvSpPr>
        <p:spPr bwMode="auto">
          <a:xfrm>
            <a:off x="3019425" y="1974850"/>
            <a:ext cx="4270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/>
            <a:r>
              <a:rPr lang="en-US" altLang="en-US" sz="1600" b="0"/>
              <a:t>20</a:t>
            </a:r>
          </a:p>
        </p:txBody>
      </p:sp>
      <p:sp>
        <p:nvSpPr>
          <p:cNvPr id="12302" name="Line 9"/>
          <p:cNvSpPr>
            <a:spLocks noChangeShapeType="1"/>
          </p:cNvSpPr>
          <p:nvPr/>
        </p:nvSpPr>
        <p:spPr bwMode="auto">
          <a:xfrm flipH="1">
            <a:off x="2924175" y="23622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3" name="Line 10"/>
          <p:cNvSpPr>
            <a:spLocks noChangeShapeType="1"/>
          </p:cNvSpPr>
          <p:nvPr/>
        </p:nvSpPr>
        <p:spPr bwMode="auto">
          <a:xfrm flipH="1">
            <a:off x="4295775" y="22860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4" name="Line 11"/>
          <p:cNvSpPr>
            <a:spLocks noChangeShapeType="1"/>
          </p:cNvSpPr>
          <p:nvPr/>
        </p:nvSpPr>
        <p:spPr bwMode="auto">
          <a:xfrm>
            <a:off x="4676775" y="22860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5" name="Text Box 12"/>
          <p:cNvSpPr txBox="1">
            <a:spLocks noChangeArrowheads="1"/>
          </p:cNvSpPr>
          <p:nvPr/>
        </p:nvSpPr>
        <p:spPr bwMode="auto">
          <a:xfrm>
            <a:off x="3705225" y="1447800"/>
            <a:ext cx="4270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/>
            <a:r>
              <a:rPr lang="en-US" altLang="en-US" sz="1600" b="0"/>
              <a:t>42</a:t>
            </a:r>
          </a:p>
        </p:txBody>
      </p:sp>
      <p:sp>
        <p:nvSpPr>
          <p:cNvPr id="12306" name="Text Box 13"/>
          <p:cNvSpPr txBox="1">
            <a:spLocks noChangeArrowheads="1"/>
          </p:cNvSpPr>
          <p:nvPr/>
        </p:nvSpPr>
        <p:spPr bwMode="auto">
          <a:xfrm>
            <a:off x="4286250" y="1905000"/>
            <a:ext cx="590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/>
            <a:r>
              <a:rPr lang="en-US" altLang="en-US" sz="1600" b="0"/>
              <a:t>100</a:t>
            </a:r>
          </a:p>
        </p:txBody>
      </p:sp>
      <p:grpSp>
        <p:nvGrpSpPr>
          <p:cNvPr id="12307" name="Group 14"/>
          <p:cNvGrpSpPr>
            <a:grpSpLocks/>
          </p:cNvGrpSpPr>
          <p:nvPr/>
        </p:nvGrpSpPr>
        <p:grpSpPr bwMode="auto">
          <a:xfrm>
            <a:off x="3305175" y="2667000"/>
            <a:ext cx="609600" cy="685800"/>
            <a:chOff x="1008" y="1968"/>
            <a:chExt cx="384" cy="432"/>
          </a:xfrm>
        </p:grpSpPr>
        <p:sp>
          <p:nvSpPr>
            <p:cNvPr id="12355" name="Oval 15"/>
            <p:cNvSpPr>
              <a:spLocks noChangeArrowheads="1"/>
            </p:cNvSpPr>
            <p:nvPr/>
          </p:nvSpPr>
          <p:spPr bwMode="auto">
            <a:xfrm>
              <a:off x="1056" y="1968"/>
              <a:ext cx="288" cy="28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356" name="Line 16"/>
            <p:cNvSpPr>
              <a:spLocks noChangeShapeType="1"/>
            </p:cNvSpPr>
            <p:nvPr/>
          </p:nvSpPr>
          <p:spPr bwMode="auto">
            <a:xfrm>
              <a:off x="1296" y="2208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57" name="Line 17"/>
            <p:cNvSpPr>
              <a:spLocks noChangeShapeType="1"/>
            </p:cNvSpPr>
            <p:nvPr/>
          </p:nvSpPr>
          <p:spPr bwMode="auto">
            <a:xfrm flipH="1">
              <a:off x="1008" y="2208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58" name="Text Box 18"/>
            <p:cNvSpPr txBox="1">
              <a:spLocks noChangeArrowheads="1"/>
            </p:cNvSpPr>
            <p:nvPr/>
          </p:nvSpPr>
          <p:spPr bwMode="auto">
            <a:xfrm>
              <a:off x="1080" y="2016"/>
              <a:ext cx="26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pPr algn="l"/>
              <a:r>
                <a:rPr lang="en-US" altLang="en-US" sz="1600" b="0"/>
                <a:t>21</a:t>
              </a:r>
            </a:p>
          </p:txBody>
        </p:sp>
      </p:grpSp>
      <p:grpSp>
        <p:nvGrpSpPr>
          <p:cNvPr id="12308" name="Group 19"/>
          <p:cNvGrpSpPr>
            <a:grpSpLocks/>
          </p:cNvGrpSpPr>
          <p:nvPr/>
        </p:nvGrpSpPr>
        <p:grpSpPr bwMode="auto">
          <a:xfrm>
            <a:off x="3686175" y="3352800"/>
            <a:ext cx="609600" cy="685800"/>
            <a:chOff x="1008" y="1968"/>
            <a:chExt cx="384" cy="432"/>
          </a:xfrm>
        </p:grpSpPr>
        <p:sp>
          <p:nvSpPr>
            <p:cNvPr id="12351" name="Oval 20"/>
            <p:cNvSpPr>
              <a:spLocks noChangeArrowheads="1"/>
            </p:cNvSpPr>
            <p:nvPr/>
          </p:nvSpPr>
          <p:spPr bwMode="auto">
            <a:xfrm>
              <a:off x="1056" y="1968"/>
              <a:ext cx="288" cy="28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352" name="Line 21"/>
            <p:cNvSpPr>
              <a:spLocks noChangeShapeType="1"/>
            </p:cNvSpPr>
            <p:nvPr/>
          </p:nvSpPr>
          <p:spPr bwMode="auto">
            <a:xfrm>
              <a:off x="1296" y="2208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53" name="Line 22"/>
            <p:cNvSpPr>
              <a:spLocks noChangeShapeType="1"/>
            </p:cNvSpPr>
            <p:nvPr/>
          </p:nvSpPr>
          <p:spPr bwMode="auto">
            <a:xfrm flipH="1">
              <a:off x="1008" y="2208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54" name="Text Box 23"/>
            <p:cNvSpPr txBox="1">
              <a:spLocks noChangeArrowheads="1"/>
            </p:cNvSpPr>
            <p:nvPr/>
          </p:nvSpPr>
          <p:spPr bwMode="auto">
            <a:xfrm>
              <a:off x="1080" y="2016"/>
              <a:ext cx="26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pPr algn="l"/>
              <a:r>
                <a:rPr lang="en-US" altLang="en-US" sz="1600" b="0"/>
                <a:t>35</a:t>
              </a:r>
            </a:p>
          </p:txBody>
        </p:sp>
      </p:grpSp>
      <p:sp>
        <p:nvSpPr>
          <p:cNvPr id="12309" name="Oval 24"/>
          <p:cNvSpPr>
            <a:spLocks noChangeArrowheads="1"/>
          </p:cNvSpPr>
          <p:nvPr/>
        </p:nvSpPr>
        <p:spPr bwMode="auto">
          <a:xfrm>
            <a:off x="4676775" y="2590800"/>
            <a:ext cx="457200" cy="457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endParaRPr lang="en-US" altLang="en-US"/>
          </a:p>
        </p:txBody>
      </p:sp>
      <p:sp>
        <p:nvSpPr>
          <p:cNvPr id="12310" name="Line 25"/>
          <p:cNvSpPr>
            <a:spLocks noChangeShapeType="1"/>
          </p:cNvSpPr>
          <p:nvPr/>
        </p:nvSpPr>
        <p:spPr bwMode="auto">
          <a:xfrm>
            <a:off x="5057775" y="2971800"/>
            <a:ext cx="1524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11" name="Line 26"/>
          <p:cNvSpPr>
            <a:spLocks noChangeShapeType="1"/>
          </p:cNvSpPr>
          <p:nvPr/>
        </p:nvSpPr>
        <p:spPr bwMode="auto">
          <a:xfrm flipH="1">
            <a:off x="4600575" y="29718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12" name="Text Box 27"/>
          <p:cNvSpPr txBox="1">
            <a:spLocks noChangeArrowheads="1"/>
          </p:cNvSpPr>
          <p:nvPr/>
        </p:nvSpPr>
        <p:spPr bwMode="auto">
          <a:xfrm>
            <a:off x="4686300" y="2676525"/>
            <a:ext cx="571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/>
            <a:r>
              <a:rPr lang="en-US" altLang="en-US" sz="1600" b="0"/>
              <a:t>211</a:t>
            </a:r>
          </a:p>
        </p:txBody>
      </p:sp>
      <p:grpSp>
        <p:nvGrpSpPr>
          <p:cNvPr id="12313" name="Group 28"/>
          <p:cNvGrpSpPr>
            <a:grpSpLocks/>
          </p:cNvGrpSpPr>
          <p:nvPr/>
        </p:nvGrpSpPr>
        <p:grpSpPr bwMode="auto">
          <a:xfrm>
            <a:off x="3305175" y="4038600"/>
            <a:ext cx="609600" cy="685800"/>
            <a:chOff x="1008" y="1968"/>
            <a:chExt cx="384" cy="432"/>
          </a:xfrm>
        </p:grpSpPr>
        <p:sp>
          <p:nvSpPr>
            <p:cNvPr id="12347" name="Oval 29"/>
            <p:cNvSpPr>
              <a:spLocks noChangeArrowheads="1"/>
            </p:cNvSpPr>
            <p:nvPr/>
          </p:nvSpPr>
          <p:spPr bwMode="auto">
            <a:xfrm>
              <a:off x="1056" y="1968"/>
              <a:ext cx="288" cy="28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348" name="Line 30"/>
            <p:cNvSpPr>
              <a:spLocks noChangeShapeType="1"/>
            </p:cNvSpPr>
            <p:nvPr/>
          </p:nvSpPr>
          <p:spPr bwMode="auto">
            <a:xfrm>
              <a:off x="1296" y="2208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9" name="Line 31"/>
            <p:cNvSpPr>
              <a:spLocks noChangeShapeType="1"/>
            </p:cNvSpPr>
            <p:nvPr/>
          </p:nvSpPr>
          <p:spPr bwMode="auto">
            <a:xfrm flipH="1">
              <a:off x="1008" y="2208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50" name="Text Box 32"/>
            <p:cNvSpPr txBox="1">
              <a:spLocks noChangeArrowheads="1"/>
            </p:cNvSpPr>
            <p:nvPr/>
          </p:nvSpPr>
          <p:spPr bwMode="auto">
            <a:xfrm>
              <a:off x="1080" y="2016"/>
              <a:ext cx="26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pPr algn="l"/>
              <a:r>
                <a:rPr lang="en-US" altLang="en-US" sz="1600" b="0"/>
                <a:t>25</a:t>
              </a:r>
            </a:p>
          </p:txBody>
        </p:sp>
      </p:grpSp>
      <p:grpSp>
        <p:nvGrpSpPr>
          <p:cNvPr id="12315" name="Group 34"/>
          <p:cNvGrpSpPr>
            <a:grpSpLocks/>
          </p:cNvGrpSpPr>
          <p:nvPr/>
        </p:nvGrpSpPr>
        <p:grpSpPr bwMode="auto">
          <a:xfrm>
            <a:off x="4067175" y="4038600"/>
            <a:ext cx="609600" cy="685800"/>
            <a:chOff x="1008" y="1968"/>
            <a:chExt cx="384" cy="432"/>
          </a:xfrm>
        </p:grpSpPr>
        <p:sp>
          <p:nvSpPr>
            <p:cNvPr id="12343" name="Oval 35"/>
            <p:cNvSpPr>
              <a:spLocks noChangeArrowheads="1"/>
            </p:cNvSpPr>
            <p:nvPr/>
          </p:nvSpPr>
          <p:spPr bwMode="auto">
            <a:xfrm>
              <a:off x="1056" y="1968"/>
              <a:ext cx="288" cy="28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344" name="Line 36"/>
            <p:cNvSpPr>
              <a:spLocks noChangeShapeType="1"/>
            </p:cNvSpPr>
            <p:nvPr/>
          </p:nvSpPr>
          <p:spPr bwMode="auto">
            <a:xfrm>
              <a:off x="1296" y="2208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5" name="Line 37"/>
            <p:cNvSpPr>
              <a:spLocks noChangeShapeType="1"/>
            </p:cNvSpPr>
            <p:nvPr/>
          </p:nvSpPr>
          <p:spPr bwMode="auto">
            <a:xfrm flipH="1">
              <a:off x="1008" y="2208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6" name="Text Box 38"/>
            <p:cNvSpPr txBox="1">
              <a:spLocks noChangeArrowheads="1"/>
            </p:cNvSpPr>
            <p:nvPr/>
          </p:nvSpPr>
          <p:spPr bwMode="auto">
            <a:xfrm>
              <a:off x="1080" y="2016"/>
              <a:ext cx="26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pPr algn="l"/>
              <a:r>
                <a:rPr lang="en-US" altLang="en-US" sz="1600" b="0"/>
                <a:t>39</a:t>
              </a:r>
            </a:p>
          </p:txBody>
        </p:sp>
      </p:grpSp>
      <p:grpSp>
        <p:nvGrpSpPr>
          <p:cNvPr id="12316" name="Group 39"/>
          <p:cNvGrpSpPr>
            <a:grpSpLocks/>
          </p:cNvGrpSpPr>
          <p:nvPr/>
        </p:nvGrpSpPr>
        <p:grpSpPr bwMode="auto">
          <a:xfrm>
            <a:off x="2543175" y="2667000"/>
            <a:ext cx="609600" cy="685800"/>
            <a:chOff x="1008" y="1968"/>
            <a:chExt cx="384" cy="432"/>
          </a:xfrm>
        </p:grpSpPr>
        <p:sp>
          <p:nvSpPr>
            <p:cNvPr id="12339" name="Oval 40"/>
            <p:cNvSpPr>
              <a:spLocks noChangeArrowheads="1"/>
            </p:cNvSpPr>
            <p:nvPr/>
          </p:nvSpPr>
          <p:spPr bwMode="auto">
            <a:xfrm>
              <a:off x="1056" y="1968"/>
              <a:ext cx="288" cy="28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340" name="Line 41"/>
            <p:cNvSpPr>
              <a:spLocks noChangeShapeType="1"/>
            </p:cNvSpPr>
            <p:nvPr/>
          </p:nvSpPr>
          <p:spPr bwMode="auto">
            <a:xfrm>
              <a:off x="1296" y="2208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1" name="Line 42"/>
            <p:cNvSpPr>
              <a:spLocks noChangeShapeType="1"/>
            </p:cNvSpPr>
            <p:nvPr/>
          </p:nvSpPr>
          <p:spPr bwMode="auto">
            <a:xfrm flipH="1">
              <a:off x="1008" y="2208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2" name="Text Box 43"/>
            <p:cNvSpPr txBox="1">
              <a:spLocks noChangeArrowheads="1"/>
            </p:cNvSpPr>
            <p:nvPr/>
          </p:nvSpPr>
          <p:spPr bwMode="auto">
            <a:xfrm>
              <a:off x="1080" y="2016"/>
              <a:ext cx="26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pPr algn="l"/>
              <a:r>
                <a:rPr lang="en-US" altLang="en-US" sz="1600" b="0"/>
                <a:t>12</a:t>
              </a:r>
            </a:p>
          </p:txBody>
        </p:sp>
      </p:grpSp>
      <p:sp>
        <p:nvSpPr>
          <p:cNvPr id="12319" name="Rectangle 46"/>
          <p:cNvSpPr>
            <a:spLocks noChangeArrowheads="1"/>
          </p:cNvSpPr>
          <p:nvPr/>
        </p:nvSpPr>
        <p:spPr bwMode="auto">
          <a:xfrm>
            <a:off x="1078059" y="152400"/>
            <a:ext cx="570374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3600" b="0" dirty="0">
                <a:latin typeface="Cambria" panose="02040503050406030204" pitchFamily="18" charset="0"/>
              </a:rPr>
              <a:t>Binary Search </a:t>
            </a:r>
            <a:r>
              <a:rPr lang="en-US" altLang="en-US" sz="3600" b="0" dirty="0" smtClean="0">
                <a:latin typeface="Cambria" panose="02040503050406030204" pitchFamily="18" charset="0"/>
              </a:rPr>
              <a:t>Trees or </a:t>
            </a:r>
            <a:r>
              <a:rPr lang="en-US" altLang="en-US" sz="3600" b="0" i="1" dirty="0" smtClean="0">
                <a:latin typeface="Cambria" panose="02040503050406030204" pitchFamily="18" charset="0"/>
              </a:rPr>
              <a:t>BST</a:t>
            </a:r>
            <a:r>
              <a:rPr lang="en-US" altLang="en-US" sz="3600" b="0" dirty="0" smtClean="0">
                <a:latin typeface="Cambria" panose="02040503050406030204" pitchFamily="18" charset="0"/>
              </a:rPr>
              <a:t>s</a:t>
            </a:r>
            <a:endParaRPr lang="en-US" altLang="en-US" sz="3600" b="0" dirty="0">
              <a:latin typeface="Cambria" panose="02040503050406030204" pitchFamily="18" charset="0"/>
            </a:endParaRPr>
          </a:p>
        </p:txBody>
      </p:sp>
      <p:sp>
        <p:nvSpPr>
          <p:cNvPr id="12321" name="Text Box 51"/>
          <p:cNvSpPr txBox="1">
            <a:spLocks noChangeArrowheads="1"/>
          </p:cNvSpPr>
          <p:nvPr/>
        </p:nvSpPr>
        <p:spPr bwMode="auto">
          <a:xfrm>
            <a:off x="7649100" y="238604"/>
            <a:ext cx="10965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1200" b="0" dirty="0" smtClean="0">
                <a:solidFill>
                  <a:srgbClr val="008000"/>
                </a:solidFill>
                <a:latin typeface="Calibri" panose="020F0502020204030204" pitchFamily="34" charset="0"/>
              </a:rPr>
              <a:t>BSTs are the </a:t>
            </a:r>
            <a:r>
              <a:rPr lang="en-US" altLang="en-US" sz="1200" b="0" dirty="0" err="1" smtClean="0">
                <a:solidFill>
                  <a:srgbClr val="008000"/>
                </a:solidFill>
                <a:latin typeface="Calibri" panose="020F0502020204030204" pitchFamily="34" charset="0"/>
              </a:rPr>
              <a:t>BeST</a:t>
            </a:r>
            <a:r>
              <a:rPr lang="en-US" altLang="en-US" sz="1200" b="0" dirty="0" smtClean="0">
                <a:solidFill>
                  <a:srgbClr val="008000"/>
                </a:solidFill>
                <a:latin typeface="Calibri" panose="020F0502020204030204" pitchFamily="34" charset="0"/>
              </a:rPr>
              <a:t>!</a:t>
            </a:r>
            <a:endParaRPr lang="en-US" altLang="en-US" sz="1200" b="0" dirty="0">
              <a:solidFill>
                <a:srgbClr val="008000"/>
              </a:solidFill>
              <a:latin typeface="Calibri" panose="020F0502020204030204" pitchFamily="34" charset="0"/>
            </a:endParaRPr>
          </a:p>
        </p:txBody>
      </p:sp>
      <p:grpSp>
        <p:nvGrpSpPr>
          <p:cNvPr id="12322" name="Group 49"/>
          <p:cNvGrpSpPr>
            <a:grpSpLocks/>
          </p:cNvGrpSpPr>
          <p:nvPr/>
        </p:nvGrpSpPr>
        <p:grpSpPr bwMode="auto">
          <a:xfrm>
            <a:off x="8399352" y="471012"/>
            <a:ext cx="498696" cy="508735"/>
            <a:chOff x="2928" y="1051"/>
            <a:chExt cx="840" cy="957"/>
          </a:xfrm>
        </p:grpSpPr>
        <p:sp>
          <p:nvSpPr>
            <p:cNvPr id="12324" name="Freeform 50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31 w 1048"/>
                <a:gd name="T1" fmla="*/ 21 h 250"/>
                <a:gd name="T2" fmla="*/ 54 w 1048"/>
                <a:gd name="T3" fmla="*/ 83 h 250"/>
                <a:gd name="T4" fmla="*/ 56 w 1048"/>
                <a:gd name="T5" fmla="*/ 111 h 250"/>
                <a:gd name="T6" fmla="*/ 59 w 1048"/>
                <a:gd name="T7" fmla="*/ 127 h 250"/>
                <a:gd name="T8" fmla="*/ 62 w 1048"/>
                <a:gd name="T9" fmla="*/ 168 h 250"/>
                <a:gd name="T10" fmla="*/ 43 w 1048"/>
                <a:gd name="T11" fmla="*/ 237 h 250"/>
                <a:gd name="T12" fmla="*/ 5 w 1048"/>
                <a:gd name="T13" fmla="*/ 217 h 250"/>
                <a:gd name="T14" fmla="*/ 0 w 1048"/>
                <a:gd name="T15" fmla="*/ 196 h 250"/>
                <a:gd name="T16" fmla="*/ 2 w 1048"/>
                <a:gd name="T17" fmla="*/ 162 h 250"/>
                <a:gd name="T18" fmla="*/ 5 w 1048"/>
                <a:gd name="T19" fmla="*/ 125 h 250"/>
                <a:gd name="T20" fmla="*/ 12 w 1048"/>
                <a:gd name="T21" fmla="*/ 76 h 250"/>
                <a:gd name="T22" fmla="*/ 17 w 1048"/>
                <a:gd name="T23" fmla="*/ 55 h 250"/>
                <a:gd name="T24" fmla="*/ 19 w 1048"/>
                <a:gd name="T25" fmla="*/ 28 h 250"/>
                <a:gd name="T26" fmla="*/ 22 w 1048"/>
                <a:gd name="T27" fmla="*/ 14 h 250"/>
                <a:gd name="T28" fmla="*/ 29 w 1048"/>
                <a:gd name="T29" fmla="*/ 28 h 250"/>
                <a:gd name="T30" fmla="*/ 31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5" name="Oval 51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326" name="Oval 52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327" name="Oval 53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328" name="Oval 54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329" name="Oval 55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330" name="Oval 56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331" name="Oval 57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332" name="AutoShape 58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333" name="Freeform 59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4" name="Freeform 60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5" name="Freeform 61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6" name="Freeform 62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233605" y="1093825"/>
            <a:ext cx="20521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800" b="0" dirty="0" smtClean="0">
                <a:latin typeface="Cambria" panose="02040503050406030204" pitchFamily="18" charset="0"/>
              </a:rPr>
              <a:t>Every BST either has two </a:t>
            </a:r>
            <a:r>
              <a:rPr lang="en-US" altLang="en-US" sz="1800" b="0" dirty="0" err="1" smtClean="0">
                <a:latin typeface="Cambria" panose="02040503050406030204" pitchFamily="18" charset="0"/>
              </a:rPr>
              <a:t>subtrees</a:t>
            </a:r>
            <a:r>
              <a:rPr lang="en-US" altLang="en-US" sz="1800" b="0" dirty="0" smtClean="0">
                <a:latin typeface="Cambria" panose="02040503050406030204" pitchFamily="18" charset="0"/>
              </a:rPr>
              <a:t>, </a:t>
            </a:r>
            <a:r>
              <a:rPr lang="en-US" altLang="en-US" sz="1800" dirty="0" smtClean="0">
                <a:latin typeface="Cambria" panose="02040503050406030204" pitchFamily="18" charset="0"/>
              </a:rPr>
              <a:t>OR</a:t>
            </a:r>
            <a:r>
              <a:rPr lang="en-US" altLang="en-US" sz="1800" b="0" dirty="0" smtClean="0">
                <a:latin typeface="Cambria" panose="02040503050406030204" pitchFamily="18" charset="0"/>
              </a:rPr>
              <a:t> it's empty!</a:t>
            </a:r>
            <a:endParaRPr lang="en-US" altLang="en-US" sz="1800" b="0" dirty="0">
              <a:latin typeface="Cambria" panose="02040503050406030204" pitchFamily="18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5566259" y="1295400"/>
            <a:ext cx="3425341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en-US" sz="2100" b="0" dirty="0" smtClean="0">
                <a:latin typeface="Cambria" panose="02040503050406030204" pitchFamily="18" charset="0"/>
              </a:rPr>
              <a:t>Each node has a </a:t>
            </a:r>
            <a:r>
              <a:rPr lang="en-US" altLang="en-US" sz="2100" b="0" u="sng" dirty="0" smtClean="0">
                <a:latin typeface="Cambria" panose="02040503050406030204" pitchFamily="18" charset="0"/>
              </a:rPr>
              <a:t>unique</a:t>
            </a:r>
            <a:r>
              <a:rPr lang="en-US" altLang="en-US" sz="2100" b="0" dirty="0" smtClean="0">
                <a:latin typeface="Cambria" panose="02040503050406030204" pitchFamily="18" charset="0"/>
              </a:rPr>
              <a:t> key. </a:t>
            </a:r>
            <a:endParaRPr lang="en-US" altLang="en-US" sz="2100" b="0" dirty="0">
              <a:latin typeface="Cambria" panose="020405030504060302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69282" y="1713389"/>
            <a:ext cx="321929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en-US" sz="1500" b="0" dirty="0" smtClean="0">
                <a:solidFill>
                  <a:srgbClr val="000000"/>
                </a:solidFill>
                <a:latin typeface="Cambria" panose="02040503050406030204" pitchFamily="18" charset="0"/>
              </a:rPr>
              <a:t>Nodes </a:t>
            </a:r>
            <a:r>
              <a:rPr lang="en-US" altLang="en-US" sz="1500" b="0" dirty="0">
                <a:solidFill>
                  <a:srgbClr val="000000"/>
                </a:solidFill>
                <a:latin typeface="Cambria" panose="02040503050406030204" pitchFamily="18" charset="0"/>
              </a:rPr>
              <a:t>might also </a:t>
            </a:r>
            <a:r>
              <a:rPr lang="en-US" altLang="en-US" sz="1500" b="0" dirty="0" smtClean="0">
                <a:solidFill>
                  <a:srgbClr val="000000"/>
                </a:solidFill>
                <a:latin typeface="Cambria" panose="02040503050406030204" pitchFamily="18" charset="0"/>
              </a:rPr>
              <a:t>have other data, e.g., the "value" in a key/value pair, </a:t>
            </a:r>
            <a:r>
              <a:rPr lang="en-US" altLang="en-US" sz="1500" b="0" dirty="0">
                <a:solidFill>
                  <a:srgbClr val="000000"/>
                </a:solidFill>
                <a:latin typeface="Cambria" panose="02040503050406030204" pitchFamily="18" charset="0"/>
              </a:rPr>
              <a:t>but </a:t>
            </a:r>
            <a:r>
              <a:rPr lang="en-US" altLang="en-US" sz="1500" b="0" dirty="0" smtClean="0">
                <a:solidFill>
                  <a:srgbClr val="000000"/>
                </a:solidFill>
                <a:latin typeface="Cambria" panose="02040503050406030204" pitchFamily="18" charset="0"/>
              </a:rPr>
              <a:t>the </a:t>
            </a:r>
            <a:r>
              <a:rPr lang="en-US" altLang="en-US" sz="1500" b="0" u="sng" dirty="0">
                <a:solidFill>
                  <a:srgbClr val="000000"/>
                </a:solidFill>
                <a:latin typeface="Cambria" panose="02040503050406030204" pitchFamily="18" charset="0"/>
              </a:rPr>
              <a:t>key</a:t>
            </a:r>
            <a:r>
              <a:rPr lang="en-US" altLang="en-US" sz="1500" b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1500" b="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is the key piece of info!</a:t>
            </a:r>
            <a:endParaRPr lang="en-US" altLang="en-US" sz="1500" b="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18978" y="964504"/>
            <a:ext cx="599651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r>
              <a:rPr lang="en-US" altLang="en-US" sz="1800" b="0" dirty="0" smtClean="0">
                <a:latin typeface="Cambria" panose="02040503050406030204" pitchFamily="18" charset="0"/>
              </a:rPr>
              <a:t>root</a:t>
            </a:r>
            <a:endParaRPr lang="en-US" sz="1800" dirty="0"/>
          </a:p>
        </p:txBody>
      </p:sp>
      <p:sp>
        <p:nvSpPr>
          <p:cNvPr id="80" name="Rectangle 79"/>
          <p:cNvSpPr/>
          <p:nvPr/>
        </p:nvSpPr>
        <p:spPr>
          <a:xfrm>
            <a:off x="2549004" y="1513706"/>
            <a:ext cx="675185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r>
              <a:rPr lang="en-US" sz="1800" b="0" dirty="0" smtClean="0">
                <a:latin typeface="Cambria" panose="02040503050406030204" pitchFamily="18" charset="0"/>
              </a:rPr>
              <a:t>node</a:t>
            </a:r>
            <a:endParaRPr lang="en-US" sz="1800" dirty="0"/>
          </a:p>
        </p:txBody>
      </p:sp>
      <p:sp>
        <p:nvSpPr>
          <p:cNvPr id="81" name="Rectangle 80"/>
          <p:cNvSpPr/>
          <p:nvPr/>
        </p:nvSpPr>
        <p:spPr>
          <a:xfrm>
            <a:off x="5494678" y="3701534"/>
            <a:ext cx="3306098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en-US" sz="1800" b="0" dirty="0" smtClean="0">
                <a:latin typeface="Cambria" panose="02040503050406030204" pitchFamily="18" charset="0"/>
              </a:rPr>
              <a:t>This BST's </a:t>
            </a:r>
            <a:r>
              <a:rPr lang="en-US" sz="1800" i="1" dirty="0" smtClean="0">
                <a:latin typeface="Cambria" panose="02040503050406030204" pitchFamily="18" charset="0"/>
              </a:rPr>
              <a:t>root</a:t>
            </a:r>
            <a:r>
              <a:rPr lang="en-US" sz="1800" b="0" dirty="0" smtClean="0">
                <a:latin typeface="Cambria" panose="02040503050406030204" pitchFamily="18" charset="0"/>
              </a:rPr>
              <a:t> has a key of  42.</a:t>
            </a:r>
            <a:endParaRPr lang="en-US" sz="1800" dirty="0"/>
          </a:p>
        </p:txBody>
      </p:sp>
      <p:sp>
        <p:nvSpPr>
          <p:cNvPr id="82" name="Rectangle 81"/>
          <p:cNvSpPr/>
          <p:nvPr/>
        </p:nvSpPr>
        <p:spPr>
          <a:xfrm>
            <a:off x="5505387" y="4218801"/>
            <a:ext cx="3284681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en-US" sz="1800" b="0" dirty="0" smtClean="0">
                <a:latin typeface="Cambria" panose="02040503050406030204" pitchFamily="18" charset="0"/>
              </a:rPr>
              <a:t>How many </a:t>
            </a:r>
            <a:r>
              <a:rPr lang="en-US" sz="1800" i="1" dirty="0" smtClean="0">
                <a:latin typeface="Cambria" panose="02040503050406030204" pitchFamily="18" charset="0"/>
              </a:rPr>
              <a:t>nodes</a:t>
            </a:r>
            <a:r>
              <a:rPr lang="en-US" sz="1800" b="0" dirty="0" smtClean="0">
                <a:latin typeface="Cambria" panose="02040503050406030204" pitchFamily="18" charset="0"/>
              </a:rPr>
              <a:t> does it have?</a:t>
            </a:r>
            <a:endParaRPr lang="en-US" sz="1800" dirty="0"/>
          </a:p>
        </p:txBody>
      </p:sp>
      <p:sp>
        <p:nvSpPr>
          <p:cNvPr id="83" name="Rectangle 82"/>
          <p:cNvSpPr/>
          <p:nvPr/>
        </p:nvSpPr>
        <p:spPr>
          <a:xfrm>
            <a:off x="6155308" y="4736068"/>
            <a:ext cx="1984839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en-US" sz="1800" b="0" dirty="0" smtClean="0">
                <a:latin typeface="Cambria" panose="02040503050406030204" pitchFamily="18" charset="0"/>
              </a:rPr>
              <a:t>What's its </a:t>
            </a:r>
            <a:r>
              <a:rPr lang="en-US" sz="1800" i="1" dirty="0" smtClean="0">
                <a:latin typeface="Cambria" panose="02040503050406030204" pitchFamily="18" charset="0"/>
              </a:rPr>
              <a:t>height</a:t>
            </a:r>
            <a:r>
              <a:rPr lang="en-US" sz="1800" b="0" dirty="0" smtClean="0">
                <a:latin typeface="Cambria" panose="02040503050406030204" pitchFamily="18" charset="0"/>
              </a:rPr>
              <a:t>?</a:t>
            </a:r>
            <a:endParaRPr lang="en-US" sz="1800" dirty="0"/>
          </a:p>
        </p:txBody>
      </p:sp>
      <p:sp>
        <p:nvSpPr>
          <p:cNvPr id="68" name="Rectangle 67"/>
          <p:cNvSpPr/>
          <p:nvPr/>
        </p:nvSpPr>
        <p:spPr>
          <a:xfrm>
            <a:off x="2777715" y="4058557"/>
            <a:ext cx="542136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r>
              <a:rPr lang="en-US" sz="1800" b="0" dirty="0" smtClean="0">
                <a:latin typeface="Cambria" panose="02040503050406030204" pitchFamily="18" charset="0"/>
              </a:rPr>
              <a:t>leaf</a:t>
            </a:r>
            <a:endParaRPr lang="en-US" sz="1800" dirty="0"/>
          </a:p>
        </p:txBody>
      </p:sp>
      <p:sp>
        <p:nvSpPr>
          <p:cNvPr id="70" name="Rectangle 69"/>
          <p:cNvSpPr/>
          <p:nvPr/>
        </p:nvSpPr>
        <p:spPr>
          <a:xfrm>
            <a:off x="125413" y="5638800"/>
            <a:ext cx="9526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0" dirty="0" smtClean="0">
                <a:latin typeface="Cambria" panose="02040503050406030204" pitchFamily="18" charset="0"/>
              </a:rPr>
              <a:t>Racket code</a:t>
            </a:r>
            <a:endParaRPr lang="en-US" sz="1800" dirty="0"/>
          </a:p>
        </p:txBody>
      </p:sp>
      <p:sp>
        <p:nvSpPr>
          <p:cNvPr id="74" name="Text Box 33"/>
          <p:cNvSpPr txBox="1">
            <a:spLocks noChangeArrowheads="1"/>
          </p:cNvSpPr>
          <p:nvPr/>
        </p:nvSpPr>
        <p:spPr bwMode="auto">
          <a:xfrm>
            <a:off x="125413" y="6400800"/>
            <a:ext cx="88392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2100" dirty="0" smtClean="0">
                <a:latin typeface="Calibri" panose="020F0502020204030204" pitchFamily="34" charset="0"/>
              </a:rPr>
              <a:t>B42  </a:t>
            </a:r>
            <a:r>
              <a:rPr lang="en-US" altLang="en-US" sz="2100" b="0" dirty="0" smtClean="0">
                <a:latin typeface="Calibri" panose="020F0502020204030204" pitchFamily="34" charset="0"/>
              </a:rPr>
              <a:t>=   '(42   (20  </a:t>
            </a:r>
            <a:r>
              <a:rPr lang="en-US" altLang="en-US" sz="2100" b="0" dirty="0">
                <a:latin typeface="Calibri" panose="020F0502020204030204" pitchFamily="34" charset="0"/>
              </a:rPr>
              <a:t>(12 () ())  </a:t>
            </a:r>
            <a:r>
              <a:rPr lang="en-US" altLang="en-US" sz="2100" b="0" dirty="0" smtClean="0">
                <a:latin typeface="Calibri" panose="020F0502020204030204" pitchFamily="34" charset="0"/>
              </a:rPr>
              <a:t>(</a:t>
            </a:r>
            <a:r>
              <a:rPr lang="en-US" altLang="en-US" sz="2100" b="0" dirty="0">
                <a:latin typeface="Calibri" panose="020F0502020204030204" pitchFamily="34" charset="0"/>
              </a:rPr>
              <a:t>21  ()  </a:t>
            </a:r>
            <a:r>
              <a:rPr lang="en-US" altLang="en-US" sz="2100" b="0" dirty="0" smtClean="0">
                <a:latin typeface="Calibri" panose="020F0502020204030204" pitchFamily="34" charset="0"/>
              </a:rPr>
              <a:t>(</a:t>
            </a:r>
            <a:r>
              <a:rPr lang="en-US" altLang="en-US" sz="2100" b="0" dirty="0">
                <a:latin typeface="Calibri" panose="020F0502020204030204" pitchFamily="34" charset="0"/>
              </a:rPr>
              <a:t>35  (25 () ())  (39 () </a:t>
            </a:r>
            <a:r>
              <a:rPr lang="en-US" altLang="en-US" sz="2100" b="0" dirty="0" smtClean="0">
                <a:latin typeface="Calibri" panose="020F0502020204030204" pitchFamily="34" charset="0"/>
              </a:rPr>
              <a:t>()))))  (</a:t>
            </a:r>
            <a:r>
              <a:rPr lang="en-US" altLang="en-US" sz="2100" b="0" dirty="0">
                <a:latin typeface="Calibri" panose="020F0502020204030204" pitchFamily="34" charset="0"/>
              </a:rPr>
              <a:t>100 ()  (211 ()  </a:t>
            </a:r>
            <a:r>
              <a:rPr lang="en-US" altLang="en-US" sz="2100" b="0" dirty="0" smtClean="0">
                <a:latin typeface="Calibri" panose="020F0502020204030204" pitchFamily="34" charset="0"/>
              </a:rPr>
              <a:t>())))</a:t>
            </a:r>
            <a:endParaRPr lang="en-US" altLang="en-US" sz="2100" b="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 bwMode="auto">
          <a:xfrm>
            <a:off x="1841326" y="1690286"/>
            <a:ext cx="3106455" cy="3169813"/>
          </a:xfrm>
          <a:custGeom>
            <a:avLst/>
            <a:gdLst>
              <a:gd name="connsiteX0" fmla="*/ 1427967 w 3106455"/>
              <a:gd name="connsiteY0" fmla="*/ 728 h 3169813"/>
              <a:gd name="connsiteX1" fmla="*/ 1553227 w 3106455"/>
              <a:gd name="connsiteY1" fmla="*/ 38306 h 3169813"/>
              <a:gd name="connsiteX2" fmla="*/ 1603332 w 3106455"/>
              <a:gd name="connsiteY2" fmla="*/ 63358 h 3169813"/>
              <a:gd name="connsiteX3" fmla="*/ 1665962 w 3106455"/>
              <a:gd name="connsiteY3" fmla="*/ 75884 h 3169813"/>
              <a:gd name="connsiteX4" fmla="*/ 1753644 w 3106455"/>
              <a:gd name="connsiteY4" fmla="*/ 113462 h 3169813"/>
              <a:gd name="connsiteX5" fmla="*/ 1791222 w 3106455"/>
              <a:gd name="connsiteY5" fmla="*/ 125988 h 3169813"/>
              <a:gd name="connsiteX6" fmla="*/ 1853852 w 3106455"/>
              <a:gd name="connsiteY6" fmla="*/ 151040 h 3169813"/>
              <a:gd name="connsiteX7" fmla="*/ 1891430 w 3106455"/>
              <a:gd name="connsiteY7" fmla="*/ 188618 h 3169813"/>
              <a:gd name="connsiteX8" fmla="*/ 1903956 w 3106455"/>
              <a:gd name="connsiteY8" fmla="*/ 226196 h 3169813"/>
              <a:gd name="connsiteX9" fmla="*/ 1916482 w 3106455"/>
              <a:gd name="connsiteY9" fmla="*/ 464191 h 3169813"/>
              <a:gd name="connsiteX10" fmla="*/ 1966586 w 3106455"/>
              <a:gd name="connsiteY10" fmla="*/ 576925 h 3169813"/>
              <a:gd name="connsiteX11" fmla="*/ 2004164 w 3106455"/>
              <a:gd name="connsiteY11" fmla="*/ 614503 h 3169813"/>
              <a:gd name="connsiteX12" fmla="*/ 2041742 w 3106455"/>
              <a:gd name="connsiteY12" fmla="*/ 764815 h 3169813"/>
              <a:gd name="connsiteX13" fmla="*/ 2079321 w 3106455"/>
              <a:gd name="connsiteY13" fmla="*/ 890076 h 3169813"/>
              <a:gd name="connsiteX14" fmla="*/ 2091847 w 3106455"/>
              <a:gd name="connsiteY14" fmla="*/ 940180 h 3169813"/>
              <a:gd name="connsiteX15" fmla="*/ 2104373 w 3106455"/>
              <a:gd name="connsiteY15" fmla="*/ 977758 h 3169813"/>
              <a:gd name="connsiteX16" fmla="*/ 2129425 w 3106455"/>
              <a:gd name="connsiteY16" fmla="*/ 1090492 h 3169813"/>
              <a:gd name="connsiteX17" fmla="*/ 2204581 w 3106455"/>
              <a:gd name="connsiteY17" fmla="*/ 1240804 h 3169813"/>
              <a:gd name="connsiteX18" fmla="*/ 2229633 w 3106455"/>
              <a:gd name="connsiteY18" fmla="*/ 1278382 h 3169813"/>
              <a:gd name="connsiteX19" fmla="*/ 2242159 w 3106455"/>
              <a:gd name="connsiteY19" fmla="*/ 1315961 h 3169813"/>
              <a:gd name="connsiteX20" fmla="*/ 2267211 w 3106455"/>
              <a:gd name="connsiteY20" fmla="*/ 1528903 h 3169813"/>
              <a:gd name="connsiteX21" fmla="*/ 2279737 w 3106455"/>
              <a:gd name="connsiteY21" fmla="*/ 1566481 h 3169813"/>
              <a:gd name="connsiteX22" fmla="*/ 2329841 w 3106455"/>
              <a:gd name="connsiteY22" fmla="*/ 1641637 h 3169813"/>
              <a:gd name="connsiteX23" fmla="*/ 2342367 w 3106455"/>
              <a:gd name="connsiteY23" fmla="*/ 1679215 h 3169813"/>
              <a:gd name="connsiteX24" fmla="*/ 2417523 w 3106455"/>
              <a:gd name="connsiteY24" fmla="*/ 1729319 h 3169813"/>
              <a:gd name="connsiteX25" fmla="*/ 2442575 w 3106455"/>
              <a:gd name="connsiteY25" fmla="*/ 1754372 h 3169813"/>
              <a:gd name="connsiteX26" fmla="*/ 2505206 w 3106455"/>
              <a:gd name="connsiteY26" fmla="*/ 1804476 h 3169813"/>
              <a:gd name="connsiteX27" fmla="*/ 2555310 w 3106455"/>
              <a:gd name="connsiteY27" fmla="*/ 1892158 h 3169813"/>
              <a:gd name="connsiteX28" fmla="*/ 2605414 w 3106455"/>
              <a:gd name="connsiteY28" fmla="*/ 1967314 h 3169813"/>
              <a:gd name="connsiteX29" fmla="*/ 2668044 w 3106455"/>
              <a:gd name="connsiteY29" fmla="*/ 2080048 h 3169813"/>
              <a:gd name="connsiteX30" fmla="*/ 2693096 w 3106455"/>
              <a:gd name="connsiteY30" fmla="*/ 2117626 h 3169813"/>
              <a:gd name="connsiteX31" fmla="*/ 2718148 w 3106455"/>
              <a:gd name="connsiteY31" fmla="*/ 2155204 h 3169813"/>
              <a:gd name="connsiteX32" fmla="*/ 2755726 w 3106455"/>
              <a:gd name="connsiteY32" fmla="*/ 2180256 h 3169813"/>
              <a:gd name="connsiteX33" fmla="*/ 2830882 w 3106455"/>
              <a:gd name="connsiteY33" fmla="*/ 2230361 h 3169813"/>
              <a:gd name="connsiteX34" fmla="*/ 2880986 w 3106455"/>
              <a:gd name="connsiteY34" fmla="*/ 2305517 h 3169813"/>
              <a:gd name="connsiteX35" fmla="*/ 2893512 w 3106455"/>
              <a:gd name="connsiteY35" fmla="*/ 2343095 h 3169813"/>
              <a:gd name="connsiteX36" fmla="*/ 2943616 w 3106455"/>
              <a:gd name="connsiteY36" fmla="*/ 2418251 h 3169813"/>
              <a:gd name="connsiteX37" fmla="*/ 3006247 w 3106455"/>
              <a:gd name="connsiteY37" fmla="*/ 2543511 h 3169813"/>
              <a:gd name="connsiteX38" fmla="*/ 3018773 w 3106455"/>
              <a:gd name="connsiteY38" fmla="*/ 2581089 h 3169813"/>
              <a:gd name="connsiteX39" fmla="*/ 3068877 w 3106455"/>
              <a:gd name="connsiteY39" fmla="*/ 2656246 h 3169813"/>
              <a:gd name="connsiteX40" fmla="*/ 3093929 w 3106455"/>
              <a:gd name="connsiteY40" fmla="*/ 2743928 h 3169813"/>
              <a:gd name="connsiteX41" fmla="*/ 3106455 w 3106455"/>
              <a:gd name="connsiteY41" fmla="*/ 2831610 h 3169813"/>
              <a:gd name="connsiteX42" fmla="*/ 3093929 w 3106455"/>
              <a:gd name="connsiteY42" fmla="*/ 3019500 h 3169813"/>
              <a:gd name="connsiteX43" fmla="*/ 3068877 w 3106455"/>
              <a:gd name="connsiteY43" fmla="*/ 3094656 h 3169813"/>
              <a:gd name="connsiteX44" fmla="*/ 3043825 w 3106455"/>
              <a:gd name="connsiteY44" fmla="*/ 3119709 h 3169813"/>
              <a:gd name="connsiteX45" fmla="*/ 2918564 w 3106455"/>
              <a:gd name="connsiteY45" fmla="*/ 3157287 h 3169813"/>
              <a:gd name="connsiteX46" fmla="*/ 1590806 w 3106455"/>
              <a:gd name="connsiteY46" fmla="*/ 3169813 h 3169813"/>
              <a:gd name="connsiteX47" fmla="*/ 1290181 w 3106455"/>
              <a:gd name="connsiteY47" fmla="*/ 3157287 h 3169813"/>
              <a:gd name="connsiteX48" fmla="*/ 1240077 w 3106455"/>
              <a:gd name="connsiteY48" fmla="*/ 3144761 h 3169813"/>
              <a:gd name="connsiteX49" fmla="*/ 1177447 w 3106455"/>
              <a:gd name="connsiteY49" fmla="*/ 3132235 h 3169813"/>
              <a:gd name="connsiteX50" fmla="*/ 1139869 w 3106455"/>
              <a:gd name="connsiteY50" fmla="*/ 3119709 h 3169813"/>
              <a:gd name="connsiteX51" fmla="*/ 977030 w 3106455"/>
              <a:gd name="connsiteY51" fmla="*/ 3094656 h 3169813"/>
              <a:gd name="connsiteX52" fmla="*/ 939452 w 3106455"/>
              <a:gd name="connsiteY52" fmla="*/ 3082130 h 3169813"/>
              <a:gd name="connsiteX53" fmla="*/ 688932 w 3106455"/>
              <a:gd name="connsiteY53" fmla="*/ 3044552 h 3169813"/>
              <a:gd name="connsiteX54" fmla="*/ 576197 w 3106455"/>
              <a:gd name="connsiteY54" fmla="*/ 3019500 h 3169813"/>
              <a:gd name="connsiteX55" fmla="*/ 488515 w 3106455"/>
              <a:gd name="connsiteY55" fmla="*/ 2994448 h 3169813"/>
              <a:gd name="connsiteX56" fmla="*/ 388307 w 3106455"/>
              <a:gd name="connsiteY56" fmla="*/ 2969396 h 3169813"/>
              <a:gd name="connsiteX57" fmla="*/ 237995 w 3106455"/>
              <a:gd name="connsiteY57" fmla="*/ 2894240 h 3169813"/>
              <a:gd name="connsiteX58" fmla="*/ 175364 w 3106455"/>
              <a:gd name="connsiteY58" fmla="*/ 2831610 h 3169813"/>
              <a:gd name="connsiteX59" fmla="*/ 100208 w 3106455"/>
              <a:gd name="connsiteY59" fmla="*/ 2756454 h 3169813"/>
              <a:gd name="connsiteX60" fmla="*/ 50104 w 3106455"/>
              <a:gd name="connsiteY60" fmla="*/ 2668772 h 3169813"/>
              <a:gd name="connsiteX61" fmla="*/ 25052 w 3106455"/>
              <a:gd name="connsiteY61" fmla="*/ 2631193 h 3169813"/>
              <a:gd name="connsiteX62" fmla="*/ 0 w 3106455"/>
              <a:gd name="connsiteY62" fmla="*/ 2556037 h 3169813"/>
              <a:gd name="connsiteX63" fmla="*/ 12526 w 3106455"/>
              <a:gd name="connsiteY63" fmla="*/ 2355621 h 3169813"/>
              <a:gd name="connsiteX64" fmla="*/ 50104 w 3106455"/>
              <a:gd name="connsiteY64" fmla="*/ 2305517 h 3169813"/>
              <a:gd name="connsiteX65" fmla="*/ 100208 w 3106455"/>
              <a:gd name="connsiteY65" fmla="*/ 2230361 h 3169813"/>
              <a:gd name="connsiteX66" fmla="*/ 137786 w 3106455"/>
              <a:gd name="connsiteY66" fmla="*/ 2155204 h 3169813"/>
              <a:gd name="connsiteX67" fmla="*/ 150312 w 3106455"/>
              <a:gd name="connsiteY67" fmla="*/ 2117626 h 3169813"/>
              <a:gd name="connsiteX68" fmla="*/ 175364 w 3106455"/>
              <a:gd name="connsiteY68" fmla="*/ 2080048 h 3169813"/>
              <a:gd name="connsiteX69" fmla="*/ 200416 w 3106455"/>
              <a:gd name="connsiteY69" fmla="*/ 2004892 h 3169813"/>
              <a:gd name="connsiteX70" fmla="*/ 212942 w 3106455"/>
              <a:gd name="connsiteY70" fmla="*/ 1967314 h 3169813"/>
              <a:gd name="connsiteX71" fmla="*/ 237995 w 3106455"/>
              <a:gd name="connsiteY71" fmla="*/ 1917210 h 3169813"/>
              <a:gd name="connsiteX72" fmla="*/ 263047 w 3106455"/>
              <a:gd name="connsiteY72" fmla="*/ 1829528 h 3169813"/>
              <a:gd name="connsiteX73" fmla="*/ 275573 w 3106455"/>
              <a:gd name="connsiteY73" fmla="*/ 1779424 h 3169813"/>
              <a:gd name="connsiteX74" fmla="*/ 300625 w 3106455"/>
              <a:gd name="connsiteY74" fmla="*/ 1741846 h 3169813"/>
              <a:gd name="connsiteX75" fmla="*/ 325677 w 3106455"/>
              <a:gd name="connsiteY75" fmla="*/ 1629111 h 3169813"/>
              <a:gd name="connsiteX76" fmla="*/ 363255 w 3106455"/>
              <a:gd name="connsiteY76" fmla="*/ 1604059 h 3169813"/>
              <a:gd name="connsiteX77" fmla="*/ 413359 w 3106455"/>
              <a:gd name="connsiteY77" fmla="*/ 1516377 h 3169813"/>
              <a:gd name="connsiteX78" fmla="*/ 463463 w 3106455"/>
              <a:gd name="connsiteY78" fmla="*/ 1416169 h 3169813"/>
              <a:gd name="connsiteX79" fmla="*/ 513567 w 3106455"/>
              <a:gd name="connsiteY79" fmla="*/ 1303435 h 3169813"/>
              <a:gd name="connsiteX80" fmla="*/ 526093 w 3106455"/>
              <a:gd name="connsiteY80" fmla="*/ 1253330 h 3169813"/>
              <a:gd name="connsiteX81" fmla="*/ 551145 w 3106455"/>
              <a:gd name="connsiteY81" fmla="*/ 1128070 h 3169813"/>
              <a:gd name="connsiteX82" fmla="*/ 576197 w 3106455"/>
              <a:gd name="connsiteY82" fmla="*/ 1052914 h 3169813"/>
              <a:gd name="connsiteX83" fmla="*/ 601249 w 3106455"/>
              <a:gd name="connsiteY83" fmla="*/ 1015336 h 3169813"/>
              <a:gd name="connsiteX84" fmla="*/ 638827 w 3106455"/>
              <a:gd name="connsiteY84" fmla="*/ 965232 h 3169813"/>
              <a:gd name="connsiteX85" fmla="*/ 676406 w 3106455"/>
              <a:gd name="connsiteY85" fmla="*/ 940180 h 3169813"/>
              <a:gd name="connsiteX86" fmla="*/ 739036 w 3106455"/>
              <a:gd name="connsiteY86" fmla="*/ 852498 h 3169813"/>
              <a:gd name="connsiteX87" fmla="*/ 789140 w 3106455"/>
              <a:gd name="connsiteY87" fmla="*/ 777341 h 3169813"/>
              <a:gd name="connsiteX88" fmla="*/ 814192 w 3106455"/>
              <a:gd name="connsiteY88" fmla="*/ 739763 h 3169813"/>
              <a:gd name="connsiteX89" fmla="*/ 839244 w 3106455"/>
              <a:gd name="connsiteY89" fmla="*/ 702185 h 3169813"/>
              <a:gd name="connsiteX90" fmla="*/ 889348 w 3106455"/>
              <a:gd name="connsiteY90" fmla="*/ 627029 h 3169813"/>
              <a:gd name="connsiteX91" fmla="*/ 939452 w 3106455"/>
              <a:gd name="connsiteY91" fmla="*/ 551873 h 3169813"/>
              <a:gd name="connsiteX92" fmla="*/ 989556 w 3106455"/>
              <a:gd name="connsiteY92" fmla="*/ 476717 h 3169813"/>
              <a:gd name="connsiteX93" fmla="*/ 1014608 w 3106455"/>
              <a:gd name="connsiteY93" fmla="*/ 439139 h 3169813"/>
              <a:gd name="connsiteX94" fmla="*/ 1052186 w 3106455"/>
              <a:gd name="connsiteY94" fmla="*/ 351456 h 3169813"/>
              <a:gd name="connsiteX95" fmla="*/ 1102290 w 3106455"/>
              <a:gd name="connsiteY95" fmla="*/ 276300 h 3169813"/>
              <a:gd name="connsiteX96" fmla="*/ 1127342 w 3106455"/>
              <a:gd name="connsiteY96" fmla="*/ 238722 h 3169813"/>
              <a:gd name="connsiteX97" fmla="*/ 1152395 w 3106455"/>
              <a:gd name="connsiteY97" fmla="*/ 213670 h 3169813"/>
              <a:gd name="connsiteX98" fmla="*/ 1177447 w 3106455"/>
              <a:gd name="connsiteY98" fmla="*/ 176092 h 3169813"/>
              <a:gd name="connsiteX99" fmla="*/ 1215025 w 3106455"/>
              <a:gd name="connsiteY99" fmla="*/ 138514 h 3169813"/>
              <a:gd name="connsiteX100" fmla="*/ 1290181 w 3106455"/>
              <a:gd name="connsiteY100" fmla="*/ 88410 h 3169813"/>
              <a:gd name="connsiteX101" fmla="*/ 1315233 w 3106455"/>
              <a:gd name="connsiteY101" fmla="*/ 50832 h 3169813"/>
              <a:gd name="connsiteX102" fmla="*/ 1390389 w 3106455"/>
              <a:gd name="connsiteY102" fmla="*/ 13254 h 3169813"/>
              <a:gd name="connsiteX103" fmla="*/ 1427967 w 3106455"/>
              <a:gd name="connsiteY103" fmla="*/ 728 h 3169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3106455" h="3169813">
                <a:moveTo>
                  <a:pt x="1427967" y="728"/>
                </a:moveTo>
                <a:cubicBezTo>
                  <a:pt x="1455107" y="4903"/>
                  <a:pt x="1485810" y="8343"/>
                  <a:pt x="1553227" y="38306"/>
                </a:cubicBezTo>
                <a:cubicBezTo>
                  <a:pt x="1570291" y="45890"/>
                  <a:pt x="1585617" y="57453"/>
                  <a:pt x="1603332" y="63358"/>
                </a:cubicBezTo>
                <a:cubicBezTo>
                  <a:pt x="1623530" y="70090"/>
                  <a:pt x="1645308" y="70720"/>
                  <a:pt x="1665962" y="75884"/>
                </a:cubicBezTo>
                <a:cubicBezTo>
                  <a:pt x="1712963" y="87634"/>
                  <a:pt x="1703456" y="91953"/>
                  <a:pt x="1753644" y="113462"/>
                </a:cubicBezTo>
                <a:cubicBezTo>
                  <a:pt x="1765780" y="118663"/>
                  <a:pt x="1778859" y="121352"/>
                  <a:pt x="1791222" y="125988"/>
                </a:cubicBezTo>
                <a:cubicBezTo>
                  <a:pt x="1812275" y="133883"/>
                  <a:pt x="1832975" y="142689"/>
                  <a:pt x="1853852" y="151040"/>
                </a:cubicBezTo>
                <a:cubicBezTo>
                  <a:pt x="1866378" y="163566"/>
                  <a:pt x="1881604" y="173879"/>
                  <a:pt x="1891430" y="188618"/>
                </a:cubicBezTo>
                <a:cubicBezTo>
                  <a:pt x="1898754" y="199604"/>
                  <a:pt x="1902761" y="213047"/>
                  <a:pt x="1903956" y="226196"/>
                </a:cubicBezTo>
                <a:cubicBezTo>
                  <a:pt x="1911148" y="305311"/>
                  <a:pt x="1907017" y="385315"/>
                  <a:pt x="1916482" y="464191"/>
                </a:cubicBezTo>
                <a:cubicBezTo>
                  <a:pt x="1921076" y="502475"/>
                  <a:pt x="1941263" y="546537"/>
                  <a:pt x="1966586" y="576925"/>
                </a:cubicBezTo>
                <a:cubicBezTo>
                  <a:pt x="1977927" y="590534"/>
                  <a:pt x="1991638" y="601977"/>
                  <a:pt x="2004164" y="614503"/>
                </a:cubicBezTo>
                <a:cubicBezTo>
                  <a:pt x="2046019" y="740068"/>
                  <a:pt x="2016439" y="638303"/>
                  <a:pt x="2041742" y="764815"/>
                </a:cubicBezTo>
                <a:cubicBezTo>
                  <a:pt x="2061620" y="864201"/>
                  <a:pt x="2047374" y="762290"/>
                  <a:pt x="2079321" y="890076"/>
                </a:cubicBezTo>
                <a:cubicBezTo>
                  <a:pt x="2083496" y="906777"/>
                  <a:pt x="2087118" y="923627"/>
                  <a:pt x="2091847" y="940180"/>
                </a:cubicBezTo>
                <a:cubicBezTo>
                  <a:pt x="2095474" y="952876"/>
                  <a:pt x="2101171" y="964949"/>
                  <a:pt x="2104373" y="977758"/>
                </a:cubicBezTo>
                <a:cubicBezTo>
                  <a:pt x="2122252" y="1049274"/>
                  <a:pt x="2110137" y="1026199"/>
                  <a:pt x="2129425" y="1090492"/>
                </a:cubicBezTo>
                <a:cubicBezTo>
                  <a:pt x="2157712" y="1184783"/>
                  <a:pt x="2146996" y="1154427"/>
                  <a:pt x="2204581" y="1240804"/>
                </a:cubicBezTo>
                <a:lnTo>
                  <a:pt x="2229633" y="1278382"/>
                </a:lnTo>
                <a:cubicBezTo>
                  <a:pt x="2233808" y="1290908"/>
                  <a:pt x="2240521" y="1302859"/>
                  <a:pt x="2242159" y="1315961"/>
                </a:cubicBezTo>
                <a:cubicBezTo>
                  <a:pt x="2262350" y="1477486"/>
                  <a:pt x="2239475" y="1431828"/>
                  <a:pt x="2267211" y="1528903"/>
                </a:cubicBezTo>
                <a:cubicBezTo>
                  <a:pt x="2270838" y="1541599"/>
                  <a:pt x="2273325" y="1554939"/>
                  <a:pt x="2279737" y="1566481"/>
                </a:cubicBezTo>
                <a:cubicBezTo>
                  <a:pt x="2294359" y="1592801"/>
                  <a:pt x="2320320" y="1613073"/>
                  <a:pt x="2329841" y="1641637"/>
                </a:cubicBezTo>
                <a:cubicBezTo>
                  <a:pt x="2334016" y="1654163"/>
                  <a:pt x="2333031" y="1669879"/>
                  <a:pt x="2342367" y="1679215"/>
                </a:cubicBezTo>
                <a:cubicBezTo>
                  <a:pt x="2363657" y="1700505"/>
                  <a:pt x="2396233" y="1708028"/>
                  <a:pt x="2417523" y="1729319"/>
                </a:cubicBezTo>
                <a:cubicBezTo>
                  <a:pt x="2425874" y="1737670"/>
                  <a:pt x="2433353" y="1746994"/>
                  <a:pt x="2442575" y="1754372"/>
                </a:cubicBezTo>
                <a:cubicBezTo>
                  <a:pt x="2478743" y="1783307"/>
                  <a:pt x="2478322" y="1770872"/>
                  <a:pt x="2505206" y="1804476"/>
                </a:cubicBezTo>
                <a:cubicBezTo>
                  <a:pt x="2539868" y="1847803"/>
                  <a:pt x="2524453" y="1840729"/>
                  <a:pt x="2555310" y="1892158"/>
                </a:cubicBezTo>
                <a:cubicBezTo>
                  <a:pt x="2570801" y="1917976"/>
                  <a:pt x="2595893" y="1938750"/>
                  <a:pt x="2605414" y="1967314"/>
                </a:cubicBezTo>
                <a:cubicBezTo>
                  <a:pt x="2627461" y="2033456"/>
                  <a:pt x="2610616" y="1993906"/>
                  <a:pt x="2668044" y="2080048"/>
                </a:cubicBezTo>
                <a:lnTo>
                  <a:pt x="2693096" y="2117626"/>
                </a:lnTo>
                <a:cubicBezTo>
                  <a:pt x="2701447" y="2130152"/>
                  <a:pt x="2705622" y="2146853"/>
                  <a:pt x="2718148" y="2155204"/>
                </a:cubicBezTo>
                <a:cubicBezTo>
                  <a:pt x="2730674" y="2163555"/>
                  <a:pt x="2744161" y="2170618"/>
                  <a:pt x="2755726" y="2180256"/>
                </a:cubicBezTo>
                <a:cubicBezTo>
                  <a:pt x="2818279" y="2232384"/>
                  <a:pt x="2764842" y="2208348"/>
                  <a:pt x="2830882" y="2230361"/>
                </a:cubicBezTo>
                <a:cubicBezTo>
                  <a:pt x="2847583" y="2255413"/>
                  <a:pt x="2871465" y="2276953"/>
                  <a:pt x="2880986" y="2305517"/>
                </a:cubicBezTo>
                <a:cubicBezTo>
                  <a:pt x="2885161" y="2318043"/>
                  <a:pt x="2887100" y="2331553"/>
                  <a:pt x="2893512" y="2343095"/>
                </a:cubicBezTo>
                <a:cubicBezTo>
                  <a:pt x="2908134" y="2369415"/>
                  <a:pt x="2934094" y="2389687"/>
                  <a:pt x="2943616" y="2418251"/>
                </a:cubicBezTo>
                <a:cubicBezTo>
                  <a:pt x="2975271" y="2513212"/>
                  <a:pt x="2952825" y="2472281"/>
                  <a:pt x="3006247" y="2543511"/>
                </a:cubicBezTo>
                <a:cubicBezTo>
                  <a:pt x="3010422" y="2556037"/>
                  <a:pt x="3012361" y="2569547"/>
                  <a:pt x="3018773" y="2581089"/>
                </a:cubicBezTo>
                <a:cubicBezTo>
                  <a:pt x="3033395" y="2607409"/>
                  <a:pt x="3059356" y="2627682"/>
                  <a:pt x="3068877" y="2656246"/>
                </a:cubicBezTo>
                <a:cubicBezTo>
                  <a:pt x="3079609" y="2688442"/>
                  <a:pt x="3087638" y="2709326"/>
                  <a:pt x="3093929" y="2743928"/>
                </a:cubicBezTo>
                <a:cubicBezTo>
                  <a:pt x="3099210" y="2772976"/>
                  <a:pt x="3102280" y="2802383"/>
                  <a:pt x="3106455" y="2831610"/>
                </a:cubicBezTo>
                <a:cubicBezTo>
                  <a:pt x="3102280" y="2894240"/>
                  <a:pt x="3102806" y="2957362"/>
                  <a:pt x="3093929" y="3019500"/>
                </a:cubicBezTo>
                <a:cubicBezTo>
                  <a:pt x="3090194" y="3045642"/>
                  <a:pt x="3087549" y="3075983"/>
                  <a:pt x="3068877" y="3094656"/>
                </a:cubicBezTo>
                <a:cubicBezTo>
                  <a:pt x="3060526" y="3103007"/>
                  <a:pt x="3054388" y="3114427"/>
                  <a:pt x="3043825" y="3119709"/>
                </a:cubicBezTo>
                <a:cubicBezTo>
                  <a:pt x="3039867" y="3121688"/>
                  <a:pt x="2937224" y="3156948"/>
                  <a:pt x="2918564" y="3157287"/>
                </a:cubicBezTo>
                <a:lnTo>
                  <a:pt x="1590806" y="3169813"/>
                </a:lnTo>
                <a:cubicBezTo>
                  <a:pt x="1490598" y="3165638"/>
                  <a:pt x="1390221" y="3164433"/>
                  <a:pt x="1290181" y="3157287"/>
                </a:cubicBezTo>
                <a:cubicBezTo>
                  <a:pt x="1273009" y="3156060"/>
                  <a:pt x="1256882" y="3148496"/>
                  <a:pt x="1240077" y="3144761"/>
                </a:cubicBezTo>
                <a:cubicBezTo>
                  <a:pt x="1219294" y="3140143"/>
                  <a:pt x="1198101" y="3137399"/>
                  <a:pt x="1177447" y="3132235"/>
                </a:cubicBezTo>
                <a:cubicBezTo>
                  <a:pt x="1164638" y="3129033"/>
                  <a:pt x="1152816" y="3122299"/>
                  <a:pt x="1139869" y="3119709"/>
                </a:cubicBezTo>
                <a:cubicBezTo>
                  <a:pt x="1040000" y="3099735"/>
                  <a:pt x="1070163" y="3115352"/>
                  <a:pt x="977030" y="3094656"/>
                </a:cubicBezTo>
                <a:cubicBezTo>
                  <a:pt x="964141" y="3091792"/>
                  <a:pt x="952362" y="3084897"/>
                  <a:pt x="939452" y="3082130"/>
                </a:cubicBezTo>
                <a:cubicBezTo>
                  <a:pt x="819532" y="3056433"/>
                  <a:pt x="803463" y="3057278"/>
                  <a:pt x="688932" y="3044552"/>
                </a:cubicBezTo>
                <a:cubicBezTo>
                  <a:pt x="615797" y="3020174"/>
                  <a:pt x="686424" y="3041545"/>
                  <a:pt x="576197" y="3019500"/>
                </a:cubicBezTo>
                <a:cubicBezTo>
                  <a:pt x="497962" y="3003853"/>
                  <a:pt x="554176" y="3012356"/>
                  <a:pt x="488515" y="2994448"/>
                </a:cubicBezTo>
                <a:cubicBezTo>
                  <a:pt x="455298" y="2985389"/>
                  <a:pt x="420971" y="2980284"/>
                  <a:pt x="388307" y="2969396"/>
                </a:cubicBezTo>
                <a:cubicBezTo>
                  <a:pt x="327180" y="2949020"/>
                  <a:pt x="286560" y="2942804"/>
                  <a:pt x="237995" y="2894240"/>
                </a:cubicBezTo>
                <a:cubicBezTo>
                  <a:pt x="217118" y="2873363"/>
                  <a:pt x="191741" y="2856176"/>
                  <a:pt x="175364" y="2831610"/>
                </a:cubicBezTo>
                <a:cubicBezTo>
                  <a:pt x="116324" y="2743050"/>
                  <a:pt x="193429" y="2849675"/>
                  <a:pt x="100208" y="2756454"/>
                </a:cubicBezTo>
                <a:cubicBezTo>
                  <a:pt x="79863" y="2736109"/>
                  <a:pt x="63203" y="2691695"/>
                  <a:pt x="50104" y="2668772"/>
                </a:cubicBezTo>
                <a:cubicBezTo>
                  <a:pt x="42635" y="2655701"/>
                  <a:pt x="31166" y="2644950"/>
                  <a:pt x="25052" y="2631193"/>
                </a:cubicBezTo>
                <a:cubicBezTo>
                  <a:pt x="14327" y="2607062"/>
                  <a:pt x="0" y="2556037"/>
                  <a:pt x="0" y="2556037"/>
                </a:cubicBezTo>
                <a:cubicBezTo>
                  <a:pt x="4175" y="2489232"/>
                  <a:pt x="-601" y="2421257"/>
                  <a:pt x="12526" y="2355621"/>
                </a:cubicBezTo>
                <a:cubicBezTo>
                  <a:pt x="16620" y="2335150"/>
                  <a:pt x="38132" y="2322620"/>
                  <a:pt x="50104" y="2305517"/>
                </a:cubicBezTo>
                <a:cubicBezTo>
                  <a:pt x="67370" y="2280851"/>
                  <a:pt x="100208" y="2230361"/>
                  <a:pt x="100208" y="2230361"/>
                </a:cubicBezTo>
                <a:cubicBezTo>
                  <a:pt x="131692" y="2135908"/>
                  <a:pt x="89223" y="2252330"/>
                  <a:pt x="137786" y="2155204"/>
                </a:cubicBezTo>
                <a:cubicBezTo>
                  <a:pt x="143691" y="2143394"/>
                  <a:pt x="144407" y="2129436"/>
                  <a:pt x="150312" y="2117626"/>
                </a:cubicBezTo>
                <a:cubicBezTo>
                  <a:pt x="157045" y="2104161"/>
                  <a:pt x="169250" y="2093805"/>
                  <a:pt x="175364" y="2080048"/>
                </a:cubicBezTo>
                <a:cubicBezTo>
                  <a:pt x="186089" y="2055917"/>
                  <a:pt x="192065" y="2029944"/>
                  <a:pt x="200416" y="2004892"/>
                </a:cubicBezTo>
                <a:cubicBezTo>
                  <a:pt x="204591" y="1992366"/>
                  <a:pt x="207037" y="1979124"/>
                  <a:pt x="212942" y="1967314"/>
                </a:cubicBezTo>
                <a:lnTo>
                  <a:pt x="237995" y="1917210"/>
                </a:lnTo>
                <a:cubicBezTo>
                  <a:pt x="277153" y="1760577"/>
                  <a:pt x="227107" y="1955318"/>
                  <a:pt x="263047" y="1829528"/>
                </a:cubicBezTo>
                <a:cubicBezTo>
                  <a:pt x="267776" y="1812975"/>
                  <a:pt x="268792" y="1795247"/>
                  <a:pt x="275573" y="1779424"/>
                </a:cubicBezTo>
                <a:cubicBezTo>
                  <a:pt x="281503" y="1765587"/>
                  <a:pt x="292274" y="1754372"/>
                  <a:pt x="300625" y="1741846"/>
                </a:cubicBezTo>
                <a:cubicBezTo>
                  <a:pt x="300753" y="1741077"/>
                  <a:pt x="312693" y="1645341"/>
                  <a:pt x="325677" y="1629111"/>
                </a:cubicBezTo>
                <a:cubicBezTo>
                  <a:pt x="335081" y="1617356"/>
                  <a:pt x="350729" y="1612410"/>
                  <a:pt x="363255" y="1604059"/>
                </a:cubicBezTo>
                <a:cubicBezTo>
                  <a:pt x="401567" y="1489122"/>
                  <a:pt x="337525" y="1668044"/>
                  <a:pt x="413359" y="1516377"/>
                </a:cubicBezTo>
                <a:cubicBezTo>
                  <a:pt x="483716" y="1375662"/>
                  <a:pt x="351565" y="1565366"/>
                  <a:pt x="463463" y="1416169"/>
                </a:cubicBezTo>
                <a:cubicBezTo>
                  <a:pt x="493276" y="1326731"/>
                  <a:pt x="473867" y="1362985"/>
                  <a:pt x="513567" y="1303435"/>
                </a:cubicBezTo>
                <a:cubicBezTo>
                  <a:pt x="517742" y="1286733"/>
                  <a:pt x="522486" y="1270164"/>
                  <a:pt x="526093" y="1253330"/>
                </a:cubicBezTo>
                <a:cubicBezTo>
                  <a:pt x="535015" y="1211695"/>
                  <a:pt x="537680" y="1168465"/>
                  <a:pt x="551145" y="1128070"/>
                </a:cubicBezTo>
                <a:cubicBezTo>
                  <a:pt x="559496" y="1103018"/>
                  <a:pt x="561549" y="1074886"/>
                  <a:pt x="576197" y="1052914"/>
                </a:cubicBezTo>
                <a:cubicBezTo>
                  <a:pt x="584548" y="1040388"/>
                  <a:pt x="592499" y="1027586"/>
                  <a:pt x="601249" y="1015336"/>
                </a:cubicBezTo>
                <a:cubicBezTo>
                  <a:pt x="613383" y="998348"/>
                  <a:pt x="624065" y="979994"/>
                  <a:pt x="638827" y="965232"/>
                </a:cubicBezTo>
                <a:cubicBezTo>
                  <a:pt x="649472" y="954587"/>
                  <a:pt x="663880" y="948531"/>
                  <a:pt x="676406" y="940180"/>
                </a:cubicBezTo>
                <a:cubicBezTo>
                  <a:pt x="730793" y="831407"/>
                  <a:pt x="667941" y="943907"/>
                  <a:pt x="739036" y="852498"/>
                </a:cubicBezTo>
                <a:cubicBezTo>
                  <a:pt x="757521" y="828731"/>
                  <a:pt x="772439" y="802393"/>
                  <a:pt x="789140" y="777341"/>
                </a:cubicBezTo>
                <a:lnTo>
                  <a:pt x="814192" y="739763"/>
                </a:lnTo>
                <a:cubicBezTo>
                  <a:pt x="822543" y="727237"/>
                  <a:pt x="834483" y="716467"/>
                  <a:pt x="839244" y="702185"/>
                </a:cubicBezTo>
                <a:cubicBezTo>
                  <a:pt x="863200" y="630318"/>
                  <a:pt x="834615" y="697400"/>
                  <a:pt x="889348" y="627029"/>
                </a:cubicBezTo>
                <a:cubicBezTo>
                  <a:pt x="907833" y="603263"/>
                  <a:pt x="922751" y="576925"/>
                  <a:pt x="939452" y="551873"/>
                </a:cubicBezTo>
                <a:lnTo>
                  <a:pt x="989556" y="476717"/>
                </a:lnTo>
                <a:cubicBezTo>
                  <a:pt x="997907" y="464191"/>
                  <a:pt x="1009847" y="453421"/>
                  <a:pt x="1014608" y="439139"/>
                </a:cubicBezTo>
                <a:cubicBezTo>
                  <a:pt x="1027566" y="400265"/>
                  <a:pt x="1028969" y="390151"/>
                  <a:pt x="1052186" y="351456"/>
                </a:cubicBezTo>
                <a:cubicBezTo>
                  <a:pt x="1067677" y="325638"/>
                  <a:pt x="1085589" y="301352"/>
                  <a:pt x="1102290" y="276300"/>
                </a:cubicBezTo>
                <a:cubicBezTo>
                  <a:pt x="1110641" y="263774"/>
                  <a:pt x="1116697" y="249367"/>
                  <a:pt x="1127342" y="238722"/>
                </a:cubicBezTo>
                <a:cubicBezTo>
                  <a:pt x="1135693" y="230371"/>
                  <a:pt x="1145017" y="222892"/>
                  <a:pt x="1152395" y="213670"/>
                </a:cubicBezTo>
                <a:cubicBezTo>
                  <a:pt x="1161800" y="201915"/>
                  <a:pt x="1167809" y="187657"/>
                  <a:pt x="1177447" y="176092"/>
                </a:cubicBezTo>
                <a:cubicBezTo>
                  <a:pt x="1188788" y="162483"/>
                  <a:pt x="1201042" y="149390"/>
                  <a:pt x="1215025" y="138514"/>
                </a:cubicBezTo>
                <a:cubicBezTo>
                  <a:pt x="1238791" y="120029"/>
                  <a:pt x="1290181" y="88410"/>
                  <a:pt x="1290181" y="88410"/>
                </a:cubicBezTo>
                <a:cubicBezTo>
                  <a:pt x="1298532" y="75884"/>
                  <a:pt x="1304588" y="61477"/>
                  <a:pt x="1315233" y="50832"/>
                </a:cubicBezTo>
                <a:cubicBezTo>
                  <a:pt x="1333707" y="32358"/>
                  <a:pt x="1364920" y="18348"/>
                  <a:pt x="1390389" y="13254"/>
                </a:cubicBezTo>
                <a:cubicBezTo>
                  <a:pt x="1398578" y="11616"/>
                  <a:pt x="1400827" y="-3447"/>
                  <a:pt x="1427967" y="728"/>
                </a:cubicBezTo>
                <a:close/>
              </a:path>
            </a:pathLst>
          </a:custGeom>
          <a:solidFill>
            <a:srgbClr val="CCFFCC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5" name="Freeform 4"/>
          <p:cNvSpPr/>
          <p:nvPr/>
        </p:nvSpPr>
        <p:spPr bwMode="auto">
          <a:xfrm>
            <a:off x="4083485" y="1615858"/>
            <a:ext cx="1550146" cy="1903956"/>
          </a:xfrm>
          <a:custGeom>
            <a:avLst/>
            <a:gdLst>
              <a:gd name="connsiteX0" fmla="*/ 338203 w 1550146"/>
              <a:gd name="connsiteY0" fmla="*/ 37578 h 1903956"/>
              <a:gd name="connsiteX1" fmla="*/ 275573 w 1550146"/>
              <a:gd name="connsiteY1" fmla="*/ 75156 h 1903956"/>
              <a:gd name="connsiteX2" fmla="*/ 225468 w 1550146"/>
              <a:gd name="connsiteY2" fmla="*/ 150312 h 1903956"/>
              <a:gd name="connsiteX3" fmla="*/ 187890 w 1550146"/>
              <a:gd name="connsiteY3" fmla="*/ 187890 h 1903956"/>
              <a:gd name="connsiteX4" fmla="*/ 125260 w 1550146"/>
              <a:gd name="connsiteY4" fmla="*/ 375780 h 1903956"/>
              <a:gd name="connsiteX5" fmla="*/ 100208 w 1550146"/>
              <a:gd name="connsiteY5" fmla="*/ 450937 h 1903956"/>
              <a:gd name="connsiteX6" fmla="*/ 50104 w 1550146"/>
              <a:gd name="connsiteY6" fmla="*/ 651353 h 1903956"/>
              <a:gd name="connsiteX7" fmla="*/ 37578 w 1550146"/>
              <a:gd name="connsiteY7" fmla="*/ 688931 h 1903956"/>
              <a:gd name="connsiteX8" fmla="*/ 25052 w 1550146"/>
              <a:gd name="connsiteY8" fmla="*/ 726509 h 1903956"/>
              <a:gd name="connsiteX9" fmla="*/ 0 w 1550146"/>
              <a:gd name="connsiteY9" fmla="*/ 764087 h 1903956"/>
              <a:gd name="connsiteX10" fmla="*/ 12526 w 1550146"/>
              <a:gd name="connsiteY10" fmla="*/ 964504 h 1903956"/>
              <a:gd name="connsiteX11" fmla="*/ 37578 w 1550146"/>
              <a:gd name="connsiteY11" fmla="*/ 1002082 h 1903956"/>
              <a:gd name="connsiteX12" fmla="*/ 50104 w 1550146"/>
              <a:gd name="connsiteY12" fmla="*/ 1039660 h 1903956"/>
              <a:gd name="connsiteX13" fmla="*/ 100208 w 1550146"/>
              <a:gd name="connsiteY13" fmla="*/ 1152394 h 1903956"/>
              <a:gd name="connsiteX14" fmla="*/ 112734 w 1550146"/>
              <a:gd name="connsiteY14" fmla="*/ 1189972 h 1903956"/>
              <a:gd name="connsiteX15" fmla="*/ 125260 w 1550146"/>
              <a:gd name="connsiteY15" fmla="*/ 1302706 h 1903956"/>
              <a:gd name="connsiteX16" fmla="*/ 137786 w 1550146"/>
              <a:gd name="connsiteY16" fmla="*/ 1603331 h 1903956"/>
              <a:gd name="connsiteX17" fmla="*/ 150312 w 1550146"/>
              <a:gd name="connsiteY17" fmla="*/ 1640909 h 1903956"/>
              <a:gd name="connsiteX18" fmla="*/ 175364 w 1550146"/>
              <a:gd name="connsiteY18" fmla="*/ 1678487 h 1903956"/>
              <a:gd name="connsiteX19" fmla="*/ 263047 w 1550146"/>
              <a:gd name="connsiteY19" fmla="*/ 1728591 h 1903956"/>
              <a:gd name="connsiteX20" fmla="*/ 300625 w 1550146"/>
              <a:gd name="connsiteY20" fmla="*/ 1766169 h 1903956"/>
              <a:gd name="connsiteX21" fmla="*/ 375781 w 1550146"/>
              <a:gd name="connsiteY21" fmla="*/ 1791221 h 1903956"/>
              <a:gd name="connsiteX22" fmla="*/ 475989 w 1550146"/>
              <a:gd name="connsiteY22" fmla="*/ 1841326 h 1903956"/>
              <a:gd name="connsiteX23" fmla="*/ 526093 w 1550146"/>
              <a:gd name="connsiteY23" fmla="*/ 1866378 h 1903956"/>
              <a:gd name="connsiteX24" fmla="*/ 789140 w 1550146"/>
              <a:gd name="connsiteY24" fmla="*/ 1903956 h 1903956"/>
              <a:gd name="connsiteX25" fmla="*/ 1365337 w 1550146"/>
              <a:gd name="connsiteY25" fmla="*/ 1891430 h 1903956"/>
              <a:gd name="connsiteX26" fmla="*/ 1402915 w 1550146"/>
              <a:gd name="connsiteY26" fmla="*/ 1878904 h 1903956"/>
              <a:gd name="connsiteX27" fmla="*/ 1440493 w 1550146"/>
              <a:gd name="connsiteY27" fmla="*/ 1853852 h 1903956"/>
              <a:gd name="connsiteX28" fmla="*/ 1465545 w 1550146"/>
              <a:gd name="connsiteY28" fmla="*/ 1816274 h 1903956"/>
              <a:gd name="connsiteX29" fmla="*/ 1490597 w 1550146"/>
              <a:gd name="connsiteY29" fmla="*/ 1728591 h 1903956"/>
              <a:gd name="connsiteX30" fmla="*/ 1528175 w 1550146"/>
              <a:gd name="connsiteY30" fmla="*/ 1678487 h 1903956"/>
              <a:gd name="connsiteX31" fmla="*/ 1528175 w 1550146"/>
              <a:gd name="connsiteY31" fmla="*/ 1352810 h 1903956"/>
              <a:gd name="connsiteX32" fmla="*/ 1503123 w 1550146"/>
              <a:gd name="connsiteY32" fmla="*/ 1277654 h 1903956"/>
              <a:gd name="connsiteX33" fmla="*/ 1490597 w 1550146"/>
              <a:gd name="connsiteY33" fmla="*/ 1240076 h 1903956"/>
              <a:gd name="connsiteX34" fmla="*/ 1478071 w 1550146"/>
              <a:gd name="connsiteY34" fmla="*/ 1202498 h 1903956"/>
              <a:gd name="connsiteX35" fmla="*/ 1465545 w 1550146"/>
              <a:gd name="connsiteY35" fmla="*/ 1164920 h 1903956"/>
              <a:gd name="connsiteX36" fmla="*/ 1453019 w 1550146"/>
              <a:gd name="connsiteY36" fmla="*/ 1114816 h 1903956"/>
              <a:gd name="connsiteX37" fmla="*/ 1440493 w 1550146"/>
              <a:gd name="connsiteY37" fmla="*/ 1077238 h 1903956"/>
              <a:gd name="connsiteX38" fmla="*/ 1427967 w 1550146"/>
              <a:gd name="connsiteY38" fmla="*/ 1027134 h 1903956"/>
              <a:gd name="connsiteX39" fmla="*/ 1402915 w 1550146"/>
              <a:gd name="connsiteY39" fmla="*/ 989556 h 1903956"/>
              <a:gd name="connsiteX40" fmla="*/ 1365337 w 1550146"/>
              <a:gd name="connsiteY40" fmla="*/ 901874 h 1903956"/>
              <a:gd name="connsiteX41" fmla="*/ 1352811 w 1550146"/>
              <a:gd name="connsiteY41" fmla="*/ 851769 h 1903956"/>
              <a:gd name="connsiteX42" fmla="*/ 1302707 w 1550146"/>
              <a:gd name="connsiteY42" fmla="*/ 776613 h 1903956"/>
              <a:gd name="connsiteX43" fmla="*/ 1277655 w 1550146"/>
              <a:gd name="connsiteY43" fmla="*/ 739035 h 1903956"/>
              <a:gd name="connsiteX44" fmla="*/ 1202499 w 1550146"/>
              <a:gd name="connsiteY44" fmla="*/ 676405 h 1903956"/>
              <a:gd name="connsiteX45" fmla="*/ 1164920 w 1550146"/>
              <a:gd name="connsiteY45" fmla="*/ 663879 h 1903956"/>
              <a:gd name="connsiteX46" fmla="*/ 1077238 w 1550146"/>
              <a:gd name="connsiteY46" fmla="*/ 601249 h 1903956"/>
              <a:gd name="connsiteX47" fmla="*/ 1014608 w 1550146"/>
              <a:gd name="connsiteY47" fmla="*/ 513567 h 1903956"/>
              <a:gd name="connsiteX48" fmla="*/ 1002082 w 1550146"/>
              <a:gd name="connsiteY48" fmla="*/ 475989 h 1903956"/>
              <a:gd name="connsiteX49" fmla="*/ 977030 w 1550146"/>
              <a:gd name="connsiteY49" fmla="*/ 438410 h 1903956"/>
              <a:gd name="connsiteX50" fmla="*/ 951978 w 1550146"/>
              <a:gd name="connsiteY50" fmla="*/ 363254 h 1903956"/>
              <a:gd name="connsiteX51" fmla="*/ 939452 w 1550146"/>
              <a:gd name="connsiteY51" fmla="*/ 325676 h 1903956"/>
              <a:gd name="connsiteX52" fmla="*/ 914400 w 1550146"/>
              <a:gd name="connsiteY52" fmla="*/ 225468 h 1903956"/>
              <a:gd name="connsiteX53" fmla="*/ 901874 w 1550146"/>
              <a:gd name="connsiteY53" fmla="*/ 175364 h 1903956"/>
              <a:gd name="connsiteX54" fmla="*/ 876822 w 1550146"/>
              <a:gd name="connsiteY54" fmla="*/ 137786 h 1903956"/>
              <a:gd name="connsiteX55" fmla="*/ 864296 w 1550146"/>
              <a:gd name="connsiteY55" fmla="*/ 100208 h 1903956"/>
              <a:gd name="connsiteX56" fmla="*/ 826718 w 1550146"/>
              <a:gd name="connsiteY56" fmla="*/ 87682 h 1903956"/>
              <a:gd name="connsiteX57" fmla="*/ 776614 w 1550146"/>
              <a:gd name="connsiteY57" fmla="*/ 62630 h 1903956"/>
              <a:gd name="connsiteX58" fmla="*/ 701457 w 1550146"/>
              <a:gd name="connsiteY58" fmla="*/ 37578 h 1903956"/>
              <a:gd name="connsiteX59" fmla="*/ 663879 w 1550146"/>
              <a:gd name="connsiteY59" fmla="*/ 12526 h 1903956"/>
              <a:gd name="connsiteX60" fmla="*/ 601249 w 1550146"/>
              <a:gd name="connsiteY60" fmla="*/ 0 h 1903956"/>
              <a:gd name="connsiteX61" fmla="*/ 338203 w 1550146"/>
              <a:gd name="connsiteY61" fmla="*/ 37578 h 1903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1550146" h="1903956">
                <a:moveTo>
                  <a:pt x="338203" y="37578"/>
                </a:moveTo>
                <a:cubicBezTo>
                  <a:pt x="283924" y="50104"/>
                  <a:pt x="292788" y="57941"/>
                  <a:pt x="275573" y="75156"/>
                </a:cubicBezTo>
                <a:cubicBezTo>
                  <a:pt x="254283" y="96446"/>
                  <a:pt x="246758" y="129022"/>
                  <a:pt x="225468" y="150312"/>
                </a:cubicBezTo>
                <a:lnTo>
                  <a:pt x="187890" y="187890"/>
                </a:lnTo>
                <a:lnTo>
                  <a:pt x="125260" y="375780"/>
                </a:lnTo>
                <a:cubicBezTo>
                  <a:pt x="125259" y="375784"/>
                  <a:pt x="100209" y="450934"/>
                  <a:pt x="100208" y="450937"/>
                </a:cubicBezTo>
                <a:cubicBezTo>
                  <a:pt x="69977" y="602091"/>
                  <a:pt x="88621" y="535802"/>
                  <a:pt x="50104" y="651353"/>
                </a:cubicBezTo>
                <a:lnTo>
                  <a:pt x="37578" y="688931"/>
                </a:lnTo>
                <a:cubicBezTo>
                  <a:pt x="33403" y="701457"/>
                  <a:pt x="32376" y="715523"/>
                  <a:pt x="25052" y="726509"/>
                </a:cubicBezTo>
                <a:lnTo>
                  <a:pt x="0" y="764087"/>
                </a:lnTo>
                <a:cubicBezTo>
                  <a:pt x="4175" y="830893"/>
                  <a:pt x="2087" y="898387"/>
                  <a:pt x="12526" y="964504"/>
                </a:cubicBezTo>
                <a:cubicBezTo>
                  <a:pt x="14874" y="979374"/>
                  <a:pt x="30845" y="988617"/>
                  <a:pt x="37578" y="1002082"/>
                </a:cubicBezTo>
                <a:cubicBezTo>
                  <a:pt x="43483" y="1013892"/>
                  <a:pt x="44199" y="1027850"/>
                  <a:pt x="50104" y="1039660"/>
                </a:cubicBezTo>
                <a:cubicBezTo>
                  <a:pt x="109654" y="1158760"/>
                  <a:pt x="35576" y="958498"/>
                  <a:pt x="100208" y="1152394"/>
                </a:cubicBezTo>
                <a:lnTo>
                  <a:pt x="112734" y="1189972"/>
                </a:lnTo>
                <a:cubicBezTo>
                  <a:pt x="116909" y="1227550"/>
                  <a:pt x="122973" y="1264966"/>
                  <a:pt x="125260" y="1302706"/>
                </a:cubicBezTo>
                <a:cubicBezTo>
                  <a:pt x="131327" y="1402818"/>
                  <a:pt x="130377" y="1503310"/>
                  <a:pt x="137786" y="1603331"/>
                </a:cubicBezTo>
                <a:cubicBezTo>
                  <a:pt x="138761" y="1616498"/>
                  <a:pt x="144407" y="1629099"/>
                  <a:pt x="150312" y="1640909"/>
                </a:cubicBezTo>
                <a:cubicBezTo>
                  <a:pt x="157045" y="1654374"/>
                  <a:pt x="164719" y="1667842"/>
                  <a:pt x="175364" y="1678487"/>
                </a:cubicBezTo>
                <a:cubicBezTo>
                  <a:pt x="193070" y="1696193"/>
                  <a:pt x="243397" y="1718766"/>
                  <a:pt x="263047" y="1728591"/>
                </a:cubicBezTo>
                <a:cubicBezTo>
                  <a:pt x="275573" y="1741117"/>
                  <a:pt x="285140" y="1757566"/>
                  <a:pt x="300625" y="1766169"/>
                </a:cubicBezTo>
                <a:cubicBezTo>
                  <a:pt x="323709" y="1778993"/>
                  <a:pt x="375781" y="1791221"/>
                  <a:pt x="375781" y="1791221"/>
                </a:cubicBezTo>
                <a:cubicBezTo>
                  <a:pt x="432378" y="1847821"/>
                  <a:pt x="360845" y="1783754"/>
                  <a:pt x="475989" y="1841326"/>
                </a:cubicBezTo>
                <a:cubicBezTo>
                  <a:pt x="492690" y="1849677"/>
                  <a:pt x="508756" y="1859443"/>
                  <a:pt x="526093" y="1866378"/>
                </a:cubicBezTo>
                <a:cubicBezTo>
                  <a:pt x="633856" y="1909483"/>
                  <a:pt x="638938" y="1893943"/>
                  <a:pt x="789140" y="1903956"/>
                </a:cubicBezTo>
                <a:lnTo>
                  <a:pt x="1365337" y="1891430"/>
                </a:lnTo>
                <a:cubicBezTo>
                  <a:pt x="1378530" y="1890892"/>
                  <a:pt x="1391105" y="1884809"/>
                  <a:pt x="1402915" y="1878904"/>
                </a:cubicBezTo>
                <a:cubicBezTo>
                  <a:pt x="1416380" y="1872171"/>
                  <a:pt x="1427967" y="1862203"/>
                  <a:pt x="1440493" y="1853852"/>
                </a:cubicBezTo>
                <a:cubicBezTo>
                  <a:pt x="1448844" y="1841326"/>
                  <a:pt x="1459615" y="1830111"/>
                  <a:pt x="1465545" y="1816274"/>
                </a:cubicBezTo>
                <a:cubicBezTo>
                  <a:pt x="1476005" y="1791868"/>
                  <a:pt x="1476668" y="1752967"/>
                  <a:pt x="1490597" y="1728591"/>
                </a:cubicBezTo>
                <a:cubicBezTo>
                  <a:pt x="1500955" y="1710465"/>
                  <a:pt x="1515649" y="1695188"/>
                  <a:pt x="1528175" y="1678487"/>
                </a:cubicBezTo>
                <a:cubicBezTo>
                  <a:pt x="1560636" y="1548644"/>
                  <a:pt x="1554125" y="1595011"/>
                  <a:pt x="1528175" y="1352810"/>
                </a:cubicBezTo>
                <a:cubicBezTo>
                  <a:pt x="1525362" y="1326553"/>
                  <a:pt x="1511474" y="1302706"/>
                  <a:pt x="1503123" y="1277654"/>
                </a:cubicBezTo>
                <a:lnTo>
                  <a:pt x="1490597" y="1240076"/>
                </a:lnTo>
                <a:lnTo>
                  <a:pt x="1478071" y="1202498"/>
                </a:lnTo>
                <a:cubicBezTo>
                  <a:pt x="1473896" y="1189972"/>
                  <a:pt x="1468747" y="1177729"/>
                  <a:pt x="1465545" y="1164920"/>
                </a:cubicBezTo>
                <a:cubicBezTo>
                  <a:pt x="1461370" y="1148219"/>
                  <a:pt x="1457748" y="1131369"/>
                  <a:pt x="1453019" y="1114816"/>
                </a:cubicBezTo>
                <a:cubicBezTo>
                  <a:pt x="1449392" y="1102120"/>
                  <a:pt x="1444120" y="1089934"/>
                  <a:pt x="1440493" y="1077238"/>
                </a:cubicBezTo>
                <a:cubicBezTo>
                  <a:pt x="1435764" y="1060685"/>
                  <a:pt x="1434748" y="1042957"/>
                  <a:pt x="1427967" y="1027134"/>
                </a:cubicBezTo>
                <a:cubicBezTo>
                  <a:pt x="1422037" y="1013297"/>
                  <a:pt x="1411266" y="1002082"/>
                  <a:pt x="1402915" y="989556"/>
                </a:cubicBezTo>
                <a:cubicBezTo>
                  <a:pt x="1366953" y="845707"/>
                  <a:pt x="1417240" y="1022982"/>
                  <a:pt x="1365337" y="901874"/>
                </a:cubicBezTo>
                <a:cubicBezTo>
                  <a:pt x="1358555" y="886050"/>
                  <a:pt x="1360510" y="867167"/>
                  <a:pt x="1352811" y="851769"/>
                </a:cubicBezTo>
                <a:cubicBezTo>
                  <a:pt x="1339346" y="824839"/>
                  <a:pt x="1319408" y="801665"/>
                  <a:pt x="1302707" y="776613"/>
                </a:cubicBezTo>
                <a:cubicBezTo>
                  <a:pt x="1294356" y="764087"/>
                  <a:pt x="1288300" y="749680"/>
                  <a:pt x="1277655" y="739035"/>
                </a:cubicBezTo>
                <a:cubicBezTo>
                  <a:pt x="1249953" y="711333"/>
                  <a:pt x="1237377" y="693844"/>
                  <a:pt x="1202499" y="676405"/>
                </a:cubicBezTo>
                <a:cubicBezTo>
                  <a:pt x="1190689" y="670500"/>
                  <a:pt x="1177446" y="668054"/>
                  <a:pt x="1164920" y="663879"/>
                </a:cubicBezTo>
                <a:cubicBezTo>
                  <a:pt x="1143583" y="649654"/>
                  <a:pt x="1092775" y="616786"/>
                  <a:pt x="1077238" y="601249"/>
                </a:cubicBezTo>
                <a:cubicBezTo>
                  <a:pt x="1071564" y="595575"/>
                  <a:pt x="1021720" y="527792"/>
                  <a:pt x="1014608" y="513567"/>
                </a:cubicBezTo>
                <a:cubicBezTo>
                  <a:pt x="1008703" y="501757"/>
                  <a:pt x="1007987" y="487799"/>
                  <a:pt x="1002082" y="475989"/>
                </a:cubicBezTo>
                <a:cubicBezTo>
                  <a:pt x="995349" y="462524"/>
                  <a:pt x="983144" y="452167"/>
                  <a:pt x="977030" y="438410"/>
                </a:cubicBezTo>
                <a:cubicBezTo>
                  <a:pt x="966305" y="414279"/>
                  <a:pt x="960329" y="388306"/>
                  <a:pt x="951978" y="363254"/>
                </a:cubicBezTo>
                <a:cubicBezTo>
                  <a:pt x="947803" y="350728"/>
                  <a:pt x="942041" y="338623"/>
                  <a:pt x="939452" y="325676"/>
                </a:cubicBezTo>
                <a:cubicBezTo>
                  <a:pt x="913985" y="198343"/>
                  <a:pt x="940078" y="315341"/>
                  <a:pt x="914400" y="225468"/>
                </a:cubicBezTo>
                <a:cubicBezTo>
                  <a:pt x="909671" y="208915"/>
                  <a:pt x="908655" y="191187"/>
                  <a:pt x="901874" y="175364"/>
                </a:cubicBezTo>
                <a:cubicBezTo>
                  <a:pt x="895944" y="161527"/>
                  <a:pt x="883555" y="151251"/>
                  <a:pt x="876822" y="137786"/>
                </a:cubicBezTo>
                <a:cubicBezTo>
                  <a:pt x="870917" y="125976"/>
                  <a:pt x="873632" y="109544"/>
                  <a:pt x="864296" y="100208"/>
                </a:cubicBezTo>
                <a:cubicBezTo>
                  <a:pt x="854960" y="90872"/>
                  <a:pt x="838854" y="92883"/>
                  <a:pt x="826718" y="87682"/>
                </a:cubicBezTo>
                <a:cubicBezTo>
                  <a:pt x="809555" y="80326"/>
                  <a:pt x="793951" y="69565"/>
                  <a:pt x="776614" y="62630"/>
                </a:cubicBezTo>
                <a:cubicBezTo>
                  <a:pt x="752095" y="52823"/>
                  <a:pt x="701457" y="37578"/>
                  <a:pt x="701457" y="37578"/>
                </a:cubicBezTo>
                <a:cubicBezTo>
                  <a:pt x="688931" y="29227"/>
                  <a:pt x="677975" y="17812"/>
                  <a:pt x="663879" y="12526"/>
                </a:cubicBezTo>
                <a:cubicBezTo>
                  <a:pt x="643944" y="5051"/>
                  <a:pt x="622539" y="0"/>
                  <a:pt x="601249" y="0"/>
                </a:cubicBezTo>
                <a:cubicBezTo>
                  <a:pt x="357652" y="0"/>
                  <a:pt x="392482" y="25052"/>
                  <a:pt x="338203" y="37578"/>
                </a:cubicBezTo>
                <a:close/>
              </a:path>
            </a:pathLst>
          </a:custGeom>
          <a:solidFill>
            <a:srgbClr val="CCECF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12295" name="Oval 2"/>
          <p:cNvSpPr>
            <a:spLocks noChangeArrowheads="1"/>
          </p:cNvSpPr>
          <p:nvPr/>
        </p:nvSpPr>
        <p:spPr bwMode="auto">
          <a:xfrm>
            <a:off x="3686175" y="1371600"/>
            <a:ext cx="457200" cy="457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endParaRPr lang="en-US" altLang="en-US"/>
          </a:p>
        </p:txBody>
      </p:sp>
      <p:sp>
        <p:nvSpPr>
          <p:cNvPr id="12296" name="Oval 3"/>
          <p:cNvSpPr>
            <a:spLocks noChangeArrowheads="1"/>
          </p:cNvSpPr>
          <p:nvPr/>
        </p:nvSpPr>
        <p:spPr bwMode="auto">
          <a:xfrm>
            <a:off x="4295775" y="1828800"/>
            <a:ext cx="457200" cy="457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endParaRPr lang="en-US" altLang="en-US"/>
          </a:p>
        </p:txBody>
      </p:sp>
      <p:sp>
        <p:nvSpPr>
          <p:cNvPr id="12297" name="Oval 4"/>
          <p:cNvSpPr>
            <a:spLocks noChangeArrowheads="1"/>
          </p:cNvSpPr>
          <p:nvPr/>
        </p:nvSpPr>
        <p:spPr bwMode="auto">
          <a:xfrm>
            <a:off x="3000375" y="1905000"/>
            <a:ext cx="457200" cy="457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endParaRPr lang="en-US" altLang="en-US"/>
          </a:p>
        </p:txBody>
      </p:sp>
      <p:sp>
        <p:nvSpPr>
          <p:cNvPr id="12298" name="Line 5"/>
          <p:cNvSpPr>
            <a:spLocks noChangeShapeType="1"/>
          </p:cNvSpPr>
          <p:nvPr/>
        </p:nvSpPr>
        <p:spPr bwMode="auto">
          <a:xfrm flipH="1">
            <a:off x="3381375" y="1727548"/>
            <a:ext cx="304800" cy="2286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9" name="Line 6"/>
          <p:cNvSpPr>
            <a:spLocks noChangeShapeType="1"/>
          </p:cNvSpPr>
          <p:nvPr/>
        </p:nvSpPr>
        <p:spPr bwMode="auto">
          <a:xfrm>
            <a:off x="4143375" y="1727548"/>
            <a:ext cx="228600" cy="152400"/>
          </a:xfrm>
          <a:prstGeom prst="line">
            <a:avLst/>
          </a:prstGeom>
          <a:noFill/>
          <a:ln w="28575">
            <a:solidFill>
              <a:srgbClr val="090BF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0" name="Line 7"/>
          <p:cNvSpPr>
            <a:spLocks noChangeShapeType="1"/>
          </p:cNvSpPr>
          <p:nvPr/>
        </p:nvSpPr>
        <p:spPr bwMode="auto">
          <a:xfrm>
            <a:off x="3381375" y="23622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1" name="Text Box 8"/>
          <p:cNvSpPr txBox="1">
            <a:spLocks noChangeArrowheads="1"/>
          </p:cNvSpPr>
          <p:nvPr/>
        </p:nvSpPr>
        <p:spPr bwMode="auto">
          <a:xfrm>
            <a:off x="3019425" y="1974850"/>
            <a:ext cx="4270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/>
            <a:r>
              <a:rPr lang="en-US" altLang="en-US" sz="1600" b="0"/>
              <a:t>20</a:t>
            </a:r>
          </a:p>
        </p:txBody>
      </p:sp>
      <p:sp>
        <p:nvSpPr>
          <p:cNvPr id="12302" name="Line 9"/>
          <p:cNvSpPr>
            <a:spLocks noChangeShapeType="1"/>
          </p:cNvSpPr>
          <p:nvPr/>
        </p:nvSpPr>
        <p:spPr bwMode="auto">
          <a:xfrm flipH="1">
            <a:off x="2924175" y="23622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3" name="Line 10"/>
          <p:cNvSpPr>
            <a:spLocks noChangeShapeType="1"/>
          </p:cNvSpPr>
          <p:nvPr/>
        </p:nvSpPr>
        <p:spPr bwMode="auto">
          <a:xfrm flipH="1">
            <a:off x="4295775" y="22860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4" name="Line 11"/>
          <p:cNvSpPr>
            <a:spLocks noChangeShapeType="1"/>
          </p:cNvSpPr>
          <p:nvPr/>
        </p:nvSpPr>
        <p:spPr bwMode="auto">
          <a:xfrm>
            <a:off x="4676775" y="22860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5" name="Text Box 12"/>
          <p:cNvSpPr txBox="1">
            <a:spLocks noChangeArrowheads="1"/>
          </p:cNvSpPr>
          <p:nvPr/>
        </p:nvSpPr>
        <p:spPr bwMode="auto">
          <a:xfrm>
            <a:off x="3705225" y="1447800"/>
            <a:ext cx="4270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/>
            <a:r>
              <a:rPr lang="en-US" altLang="en-US" sz="1600" b="0"/>
              <a:t>42</a:t>
            </a:r>
          </a:p>
        </p:txBody>
      </p:sp>
      <p:sp>
        <p:nvSpPr>
          <p:cNvPr id="12306" name="Text Box 13"/>
          <p:cNvSpPr txBox="1">
            <a:spLocks noChangeArrowheads="1"/>
          </p:cNvSpPr>
          <p:nvPr/>
        </p:nvSpPr>
        <p:spPr bwMode="auto">
          <a:xfrm>
            <a:off x="4286250" y="1905000"/>
            <a:ext cx="590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/>
            <a:r>
              <a:rPr lang="en-US" altLang="en-US" sz="1600" b="0"/>
              <a:t>100</a:t>
            </a:r>
          </a:p>
        </p:txBody>
      </p:sp>
      <p:grpSp>
        <p:nvGrpSpPr>
          <p:cNvPr id="12307" name="Group 14"/>
          <p:cNvGrpSpPr>
            <a:grpSpLocks/>
          </p:cNvGrpSpPr>
          <p:nvPr/>
        </p:nvGrpSpPr>
        <p:grpSpPr bwMode="auto">
          <a:xfrm>
            <a:off x="3305175" y="2667000"/>
            <a:ext cx="609600" cy="685800"/>
            <a:chOff x="1008" y="1968"/>
            <a:chExt cx="384" cy="432"/>
          </a:xfrm>
        </p:grpSpPr>
        <p:sp>
          <p:nvSpPr>
            <p:cNvPr id="12355" name="Oval 15"/>
            <p:cNvSpPr>
              <a:spLocks noChangeArrowheads="1"/>
            </p:cNvSpPr>
            <p:nvPr/>
          </p:nvSpPr>
          <p:spPr bwMode="auto">
            <a:xfrm>
              <a:off x="1056" y="1968"/>
              <a:ext cx="288" cy="28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356" name="Line 16"/>
            <p:cNvSpPr>
              <a:spLocks noChangeShapeType="1"/>
            </p:cNvSpPr>
            <p:nvPr/>
          </p:nvSpPr>
          <p:spPr bwMode="auto">
            <a:xfrm>
              <a:off x="1296" y="2208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57" name="Line 17"/>
            <p:cNvSpPr>
              <a:spLocks noChangeShapeType="1"/>
            </p:cNvSpPr>
            <p:nvPr/>
          </p:nvSpPr>
          <p:spPr bwMode="auto">
            <a:xfrm flipH="1">
              <a:off x="1008" y="2208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58" name="Text Box 18"/>
            <p:cNvSpPr txBox="1">
              <a:spLocks noChangeArrowheads="1"/>
            </p:cNvSpPr>
            <p:nvPr/>
          </p:nvSpPr>
          <p:spPr bwMode="auto">
            <a:xfrm>
              <a:off x="1080" y="2016"/>
              <a:ext cx="26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pPr algn="l"/>
              <a:r>
                <a:rPr lang="en-US" altLang="en-US" sz="1600" b="0"/>
                <a:t>21</a:t>
              </a:r>
            </a:p>
          </p:txBody>
        </p:sp>
      </p:grpSp>
      <p:grpSp>
        <p:nvGrpSpPr>
          <p:cNvPr id="12308" name="Group 19"/>
          <p:cNvGrpSpPr>
            <a:grpSpLocks/>
          </p:cNvGrpSpPr>
          <p:nvPr/>
        </p:nvGrpSpPr>
        <p:grpSpPr bwMode="auto">
          <a:xfrm>
            <a:off x="3686175" y="3352800"/>
            <a:ext cx="609600" cy="685800"/>
            <a:chOff x="1008" y="1968"/>
            <a:chExt cx="384" cy="432"/>
          </a:xfrm>
        </p:grpSpPr>
        <p:sp>
          <p:nvSpPr>
            <p:cNvPr id="12351" name="Oval 20"/>
            <p:cNvSpPr>
              <a:spLocks noChangeArrowheads="1"/>
            </p:cNvSpPr>
            <p:nvPr/>
          </p:nvSpPr>
          <p:spPr bwMode="auto">
            <a:xfrm>
              <a:off x="1056" y="1968"/>
              <a:ext cx="288" cy="28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352" name="Line 21"/>
            <p:cNvSpPr>
              <a:spLocks noChangeShapeType="1"/>
            </p:cNvSpPr>
            <p:nvPr/>
          </p:nvSpPr>
          <p:spPr bwMode="auto">
            <a:xfrm>
              <a:off x="1296" y="2208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53" name="Line 22"/>
            <p:cNvSpPr>
              <a:spLocks noChangeShapeType="1"/>
            </p:cNvSpPr>
            <p:nvPr/>
          </p:nvSpPr>
          <p:spPr bwMode="auto">
            <a:xfrm flipH="1">
              <a:off x="1008" y="2208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54" name="Text Box 23"/>
            <p:cNvSpPr txBox="1">
              <a:spLocks noChangeArrowheads="1"/>
            </p:cNvSpPr>
            <p:nvPr/>
          </p:nvSpPr>
          <p:spPr bwMode="auto">
            <a:xfrm>
              <a:off x="1080" y="2016"/>
              <a:ext cx="26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pPr algn="l"/>
              <a:r>
                <a:rPr lang="en-US" altLang="en-US" sz="1600" b="0"/>
                <a:t>35</a:t>
              </a:r>
            </a:p>
          </p:txBody>
        </p:sp>
      </p:grpSp>
      <p:sp>
        <p:nvSpPr>
          <p:cNvPr id="12309" name="Oval 24"/>
          <p:cNvSpPr>
            <a:spLocks noChangeArrowheads="1"/>
          </p:cNvSpPr>
          <p:nvPr/>
        </p:nvSpPr>
        <p:spPr bwMode="auto">
          <a:xfrm>
            <a:off x="4676775" y="2590800"/>
            <a:ext cx="457200" cy="457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endParaRPr lang="en-US" altLang="en-US"/>
          </a:p>
        </p:txBody>
      </p:sp>
      <p:sp>
        <p:nvSpPr>
          <p:cNvPr id="12310" name="Line 25"/>
          <p:cNvSpPr>
            <a:spLocks noChangeShapeType="1"/>
          </p:cNvSpPr>
          <p:nvPr/>
        </p:nvSpPr>
        <p:spPr bwMode="auto">
          <a:xfrm>
            <a:off x="5057775" y="2971800"/>
            <a:ext cx="1524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11" name="Line 26"/>
          <p:cNvSpPr>
            <a:spLocks noChangeShapeType="1"/>
          </p:cNvSpPr>
          <p:nvPr/>
        </p:nvSpPr>
        <p:spPr bwMode="auto">
          <a:xfrm flipH="1">
            <a:off x="4600575" y="29718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12" name="Text Box 27"/>
          <p:cNvSpPr txBox="1">
            <a:spLocks noChangeArrowheads="1"/>
          </p:cNvSpPr>
          <p:nvPr/>
        </p:nvSpPr>
        <p:spPr bwMode="auto">
          <a:xfrm>
            <a:off x="4686300" y="2676525"/>
            <a:ext cx="571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/>
            <a:r>
              <a:rPr lang="en-US" altLang="en-US" sz="1600" b="0"/>
              <a:t>211</a:t>
            </a:r>
          </a:p>
        </p:txBody>
      </p:sp>
      <p:grpSp>
        <p:nvGrpSpPr>
          <p:cNvPr id="12313" name="Group 28"/>
          <p:cNvGrpSpPr>
            <a:grpSpLocks/>
          </p:cNvGrpSpPr>
          <p:nvPr/>
        </p:nvGrpSpPr>
        <p:grpSpPr bwMode="auto">
          <a:xfrm>
            <a:off x="3305175" y="4038600"/>
            <a:ext cx="609600" cy="685800"/>
            <a:chOff x="1008" y="1968"/>
            <a:chExt cx="384" cy="432"/>
          </a:xfrm>
        </p:grpSpPr>
        <p:sp>
          <p:nvSpPr>
            <p:cNvPr id="12347" name="Oval 29"/>
            <p:cNvSpPr>
              <a:spLocks noChangeArrowheads="1"/>
            </p:cNvSpPr>
            <p:nvPr/>
          </p:nvSpPr>
          <p:spPr bwMode="auto">
            <a:xfrm>
              <a:off x="1056" y="1968"/>
              <a:ext cx="288" cy="28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348" name="Line 30"/>
            <p:cNvSpPr>
              <a:spLocks noChangeShapeType="1"/>
            </p:cNvSpPr>
            <p:nvPr/>
          </p:nvSpPr>
          <p:spPr bwMode="auto">
            <a:xfrm>
              <a:off x="1296" y="2208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9" name="Line 31"/>
            <p:cNvSpPr>
              <a:spLocks noChangeShapeType="1"/>
            </p:cNvSpPr>
            <p:nvPr/>
          </p:nvSpPr>
          <p:spPr bwMode="auto">
            <a:xfrm flipH="1">
              <a:off x="1008" y="2208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50" name="Text Box 32"/>
            <p:cNvSpPr txBox="1">
              <a:spLocks noChangeArrowheads="1"/>
            </p:cNvSpPr>
            <p:nvPr/>
          </p:nvSpPr>
          <p:spPr bwMode="auto">
            <a:xfrm>
              <a:off x="1080" y="2016"/>
              <a:ext cx="26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pPr algn="l"/>
              <a:r>
                <a:rPr lang="en-US" altLang="en-US" sz="1600" b="0"/>
                <a:t>25</a:t>
              </a:r>
            </a:p>
          </p:txBody>
        </p:sp>
      </p:grpSp>
      <p:sp>
        <p:nvSpPr>
          <p:cNvPr id="12314" name="Text Box 33"/>
          <p:cNvSpPr txBox="1">
            <a:spLocks noChangeArrowheads="1"/>
          </p:cNvSpPr>
          <p:nvPr/>
        </p:nvSpPr>
        <p:spPr bwMode="auto">
          <a:xfrm>
            <a:off x="125413" y="6400800"/>
            <a:ext cx="88392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2100" dirty="0" smtClean="0">
                <a:latin typeface="Calibri" panose="020F0502020204030204" pitchFamily="34" charset="0"/>
              </a:rPr>
              <a:t>B42  </a:t>
            </a:r>
            <a:r>
              <a:rPr lang="en-US" altLang="en-US" sz="2100" b="0" dirty="0" smtClean="0">
                <a:latin typeface="Calibri" panose="020F0502020204030204" pitchFamily="34" charset="0"/>
              </a:rPr>
              <a:t>=   '(42   (20  </a:t>
            </a:r>
            <a:r>
              <a:rPr lang="en-US" altLang="en-US" sz="2100" b="0" dirty="0">
                <a:latin typeface="Calibri" panose="020F0502020204030204" pitchFamily="34" charset="0"/>
              </a:rPr>
              <a:t>(12 () ())  </a:t>
            </a:r>
            <a:r>
              <a:rPr lang="en-US" altLang="en-US" sz="2100" b="0" dirty="0" smtClean="0">
                <a:latin typeface="Calibri" panose="020F0502020204030204" pitchFamily="34" charset="0"/>
              </a:rPr>
              <a:t>(</a:t>
            </a:r>
            <a:r>
              <a:rPr lang="en-US" altLang="en-US" sz="2100" b="0" dirty="0">
                <a:latin typeface="Calibri" panose="020F0502020204030204" pitchFamily="34" charset="0"/>
              </a:rPr>
              <a:t>21  ()  </a:t>
            </a:r>
            <a:r>
              <a:rPr lang="en-US" altLang="en-US" sz="2100" b="0" dirty="0" smtClean="0">
                <a:latin typeface="Calibri" panose="020F0502020204030204" pitchFamily="34" charset="0"/>
              </a:rPr>
              <a:t>(</a:t>
            </a:r>
            <a:r>
              <a:rPr lang="en-US" altLang="en-US" sz="2100" b="0" dirty="0">
                <a:latin typeface="Calibri" panose="020F0502020204030204" pitchFamily="34" charset="0"/>
              </a:rPr>
              <a:t>35  (25 () ())  (39 () </a:t>
            </a:r>
            <a:r>
              <a:rPr lang="en-US" altLang="en-US" sz="2100" b="0" dirty="0" smtClean="0">
                <a:latin typeface="Calibri" panose="020F0502020204030204" pitchFamily="34" charset="0"/>
              </a:rPr>
              <a:t>()))))  (</a:t>
            </a:r>
            <a:r>
              <a:rPr lang="en-US" altLang="en-US" sz="2100" b="0" dirty="0">
                <a:latin typeface="Calibri" panose="020F0502020204030204" pitchFamily="34" charset="0"/>
              </a:rPr>
              <a:t>100 ()  (211 ()  </a:t>
            </a:r>
            <a:r>
              <a:rPr lang="en-US" altLang="en-US" sz="2100" b="0" dirty="0" smtClean="0">
                <a:latin typeface="Calibri" panose="020F0502020204030204" pitchFamily="34" charset="0"/>
              </a:rPr>
              <a:t>())))</a:t>
            </a:r>
            <a:endParaRPr lang="en-US" altLang="en-US" sz="2100" b="0" dirty="0">
              <a:latin typeface="Calibri" panose="020F0502020204030204" pitchFamily="34" charset="0"/>
            </a:endParaRPr>
          </a:p>
        </p:txBody>
      </p:sp>
      <p:grpSp>
        <p:nvGrpSpPr>
          <p:cNvPr id="12315" name="Group 34"/>
          <p:cNvGrpSpPr>
            <a:grpSpLocks/>
          </p:cNvGrpSpPr>
          <p:nvPr/>
        </p:nvGrpSpPr>
        <p:grpSpPr bwMode="auto">
          <a:xfrm>
            <a:off x="4067175" y="4038600"/>
            <a:ext cx="609600" cy="685800"/>
            <a:chOff x="1008" y="1968"/>
            <a:chExt cx="384" cy="432"/>
          </a:xfrm>
        </p:grpSpPr>
        <p:sp>
          <p:nvSpPr>
            <p:cNvPr id="12343" name="Oval 35"/>
            <p:cNvSpPr>
              <a:spLocks noChangeArrowheads="1"/>
            </p:cNvSpPr>
            <p:nvPr/>
          </p:nvSpPr>
          <p:spPr bwMode="auto">
            <a:xfrm>
              <a:off x="1056" y="1968"/>
              <a:ext cx="288" cy="28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344" name="Line 36"/>
            <p:cNvSpPr>
              <a:spLocks noChangeShapeType="1"/>
            </p:cNvSpPr>
            <p:nvPr/>
          </p:nvSpPr>
          <p:spPr bwMode="auto">
            <a:xfrm>
              <a:off x="1296" y="2208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5" name="Line 37"/>
            <p:cNvSpPr>
              <a:spLocks noChangeShapeType="1"/>
            </p:cNvSpPr>
            <p:nvPr/>
          </p:nvSpPr>
          <p:spPr bwMode="auto">
            <a:xfrm flipH="1">
              <a:off x="1008" y="2208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6" name="Text Box 38"/>
            <p:cNvSpPr txBox="1">
              <a:spLocks noChangeArrowheads="1"/>
            </p:cNvSpPr>
            <p:nvPr/>
          </p:nvSpPr>
          <p:spPr bwMode="auto">
            <a:xfrm>
              <a:off x="1080" y="2016"/>
              <a:ext cx="26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pPr algn="l"/>
              <a:r>
                <a:rPr lang="en-US" altLang="en-US" sz="1600" b="0"/>
                <a:t>39</a:t>
              </a:r>
            </a:p>
          </p:txBody>
        </p:sp>
      </p:grpSp>
      <p:grpSp>
        <p:nvGrpSpPr>
          <p:cNvPr id="12316" name="Group 39"/>
          <p:cNvGrpSpPr>
            <a:grpSpLocks/>
          </p:cNvGrpSpPr>
          <p:nvPr/>
        </p:nvGrpSpPr>
        <p:grpSpPr bwMode="auto">
          <a:xfrm>
            <a:off x="2543175" y="2667000"/>
            <a:ext cx="609600" cy="685800"/>
            <a:chOff x="1008" y="1968"/>
            <a:chExt cx="384" cy="432"/>
          </a:xfrm>
        </p:grpSpPr>
        <p:sp>
          <p:nvSpPr>
            <p:cNvPr id="12339" name="Oval 40"/>
            <p:cNvSpPr>
              <a:spLocks noChangeArrowheads="1"/>
            </p:cNvSpPr>
            <p:nvPr/>
          </p:nvSpPr>
          <p:spPr bwMode="auto">
            <a:xfrm>
              <a:off x="1056" y="1968"/>
              <a:ext cx="288" cy="28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340" name="Line 41"/>
            <p:cNvSpPr>
              <a:spLocks noChangeShapeType="1"/>
            </p:cNvSpPr>
            <p:nvPr/>
          </p:nvSpPr>
          <p:spPr bwMode="auto">
            <a:xfrm>
              <a:off x="1296" y="2208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1" name="Line 42"/>
            <p:cNvSpPr>
              <a:spLocks noChangeShapeType="1"/>
            </p:cNvSpPr>
            <p:nvPr/>
          </p:nvSpPr>
          <p:spPr bwMode="auto">
            <a:xfrm flipH="1">
              <a:off x="1008" y="2208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2" name="Text Box 43"/>
            <p:cNvSpPr txBox="1">
              <a:spLocks noChangeArrowheads="1"/>
            </p:cNvSpPr>
            <p:nvPr/>
          </p:nvSpPr>
          <p:spPr bwMode="auto">
            <a:xfrm>
              <a:off x="1080" y="2016"/>
              <a:ext cx="26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pPr algn="l"/>
              <a:r>
                <a:rPr lang="en-US" altLang="en-US" sz="1600" b="0"/>
                <a:t>12</a:t>
              </a:r>
            </a:p>
          </p:txBody>
        </p:sp>
      </p:grpSp>
      <p:sp>
        <p:nvSpPr>
          <p:cNvPr id="12319" name="Rectangle 46"/>
          <p:cNvSpPr>
            <a:spLocks noChangeArrowheads="1"/>
          </p:cNvSpPr>
          <p:nvPr/>
        </p:nvSpPr>
        <p:spPr bwMode="auto">
          <a:xfrm>
            <a:off x="1078059" y="152400"/>
            <a:ext cx="570374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3600" b="0" dirty="0">
                <a:latin typeface="Cambria" panose="02040503050406030204" pitchFamily="18" charset="0"/>
              </a:rPr>
              <a:t>Binary Search </a:t>
            </a:r>
            <a:r>
              <a:rPr lang="en-US" altLang="en-US" sz="3600" b="0" dirty="0" smtClean="0">
                <a:latin typeface="Cambria" panose="02040503050406030204" pitchFamily="18" charset="0"/>
              </a:rPr>
              <a:t>Trees or </a:t>
            </a:r>
            <a:r>
              <a:rPr lang="en-US" altLang="en-US" sz="3600" b="0" i="1" dirty="0" smtClean="0">
                <a:latin typeface="Cambria" panose="02040503050406030204" pitchFamily="18" charset="0"/>
              </a:rPr>
              <a:t>BST</a:t>
            </a:r>
            <a:r>
              <a:rPr lang="en-US" altLang="en-US" sz="3600" b="0" dirty="0" smtClean="0">
                <a:latin typeface="Cambria" panose="02040503050406030204" pitchFamily="18" charset="0"/>
              </a:rPr>
              <a:t>s</a:t>
            </a:r>
            <a:endParaRPr lang="en-US" altLang="en-US" sz="3600" b="0" dirty="0">
              <a:latin typeface="Cambria" panose="02040503050406030204" pitchFamily="18" charset="0"/>
            </a:endParaRPr>
          </a:p>
        </p:txBody>
      </p:sp>
      <p:sp>
        <p:nvSpPr>
          <p:cNvPr id="12321" name="Text Box 51"/>
          <p:cNvSpPr txBox="1">
            <a:spLocks noChangeArrowheads="1"/>
          </p:cNvSpPr>
          <p:nvPr/>
        </p:nvSpPr>
        <p:spPr bwMode="auto">
          <a:xfrm>
            <a:off x="7649100" y="238604"/>
            <a:ext cx="10965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1200" b="0" dirty="0" smtClean="0">
                <a:solidFill>
                  <a:srgbClr val="008000"/>
                </a:solidFill>
                <a:latin typeface="Calibri" panose="020F0502020204030204" pitchFamily="34" charset="0"/>
              </a:rPr>
              <a:t>BSTs are the </a:t>
            </a:r>
            <a:r>
              <a:rPr lang="en-US" altLang="en-US" sz="1200" b="0" dirty="0" err="1" smtClean="0">
                <a:solidFill>
                  <a:srgbClr val="008000"/>
                </a:solidFill>
                <a:latin typeface="Calibri" panose="020F0502020204030204" pitchFamily="34" charset="0"/>
              </a:rPr>
              <a:t>BeST</a:t>
            </a:r>
            <a:r>
              <a:rPr lang="en-US" altLang="en-US" sz="1200" b="0" dirty="0" smtClean="0">
                <a:solidFill>
                  <a:srgbClr val="008000"/>
                </a:solidFill>
                <a:latin typeface="Calibri" panose="020F0502020204030204" pitchFamily="34" charset="0"/>
              </a:rPr>
              <a:t>!</a:t>
            </a:r>
            <a:endParaRPr lang="en-US" altLang="en-US" sz="1200" b="0" dirty="0">
              <a:solidFill>
                <a:srgbClr val="008000"/>
              </a:solidFill>
              <a:latin typeface="Calibri" panose="020F0502020204030204" pitchFamily="34" charset="0"/>
            </a:endParaRPr>
          </a:p>
        </p:txBody>
      </p:sp>
      <p:grpSp>
        <p:nvGrpSpPr>
          <p:cNvPr id="12322" name="Group 49"/>
          <p:cNvGrpSpPr>
            <a:grpSpLocks/>
          </p:cNvGrpSpPr>
          <p:nvPr/>
        </p:nvGrpSpPr>
        <p:grpSpPr bwMode="auto">
          <a:xfrm>
            <a:off x="8399352" y="471012"/>
            <a:ext cx="498696" cy="508735"/>
            <a:chOff x="2928" y="1051"/>
            <a:chExt cx="840" cy="957"/>
          </a:xfrm>
        </p:grpSpPr>
        <p:sp>
          <p:nvSpPr>
            <p:cNvPr id="12324" name="Freeform 50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31 w 1048"/>
                <a:gd name="T1" fmla="*/ 21 h 250"/>
                <a:gd name="T2" fmla="*/ 54 w 1048"/>
                <a:gd name="T3" fmla="*/ 83 h 250"/>
                <a:gd name="T4" fmla="*/ 56 w 1048"/>
                <a:gd name="T5" fmla="*/ 111 h 250"/>
                <a:gd name="T6" fmla="*/ 59 w 1048"/>
                <a:gd name="T7" fmla="*/ 127 h 250"/>
                <a:gd name="T8" fmla="*/ 62 w 1048"/>
                <a:gd name="T9" fmla="*/ 168 h 250"/>
                <a:gd name="T10" fmla="*/ 43 w 1048"/>
                <a:gd name="T11" fmla="*/ 237 h 250"/>
                <a:gd name="T12" fmla="*/ 5 w 1048"/>
                <a:gd name="T13" fmla="*/ 217 h 250"/>
                <a:gd name="T14" fmla="*/ 0 w 1048"/>
                <a:gd name="T15" fmla="*/ 196 h 250"/>
                <a:gd name="T16" fmla="*/ 2 w 1048"/>
                <a:gd name="T17" fmla="*/ 162 h 250"/>
                <a:gd name="T18" fmla="*/ 5 w 1048"/>
                <a:gd name="T19" fmla="*/ 125 h 250"/>
                <a:gd name="T20" fmla="*/ 12 w 1048"/>
                <a:gd name="T21" fmla="*/ 76 h 250"/>
                <a:gd name="T22" fmla="*/ 17 w 1048"/>
                <a:gd name="T23" fmla="*/ 55 h 250"/>
                <a:gd name="T24" fmla="*/ 19 w 1048"/>
                <a:gd name="T25" fmla="*/ 28 h 250"/>
                <a:gd name="T26" fmla="*/ 22 w 1048"/>
                <a:gd name="T27" fmla="*/ 14 h 250"/>
                <a:gd name="T28" fmla="*/ 29 w 1048"/>
                <a:gd name="T29" fmla="*/ 28 h 250"/>
                <a:gd name="T30" fmla="*/ 31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5" name="Oval 51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326" name="Oval 52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327" name="Oval 53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328" name="Oval 54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329" name="Oval 55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330" name="Oval 56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331" name="Oval 57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332" name="AutoShape 58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333" name="Freeform 59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4" name="Freeform 60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5" name="Freeform 61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6" name="Freeform 62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323" name="Text Box 51"/>
          <p:cNvSpPr txBox="1">
            <a:spLocks noChangeArrowheads="1"/>
          </p:cNvSpPr>
          <p:nvPr/>
        </p:nvSpPr>
        <p:spPr bwMode="auto">
          <a:xfrm>
            <a:off x="3579576" y="5231890"/>
            <a:ext cx="4615656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1800" b="0" dirty="0">
                <a:latin typeface="Cambria" panose="02040503050406030204" pitchFamily="18" charset="0"/>
              </a:rPr>
              <a:t>Can you </a:t>
            </a:r>
            <a:r>
              <a:rPr lang="en-US" altLang="en-US" sz="1800" b="0" dirty="0" smtClean="0">
                <a:latin typeface="Cambria" panose="02040503050406030204" pitchFamily="18" charset="0"/>
              </a:rPr>
              <a:t>determine the </a:t>
            </a:r>
            <a:r>
              <a:rPr lang="en-US" altLang="en-US" sz="1800" b="0" dirty="0">
                <a:latin typeface="Cambria" panose="02040503050406030204" pitchFamily="18" charset="0"/>
              </a:rPr>
              <a:t>structure here?</a:t>
            </a:r>
          </a:p>
        </p:txBody>
      </p:sp>
      <p:sp>
        <p:nvSpPr>
          <p:cNvPr id="2" name="Rectangle 1"/>
          <p:cNvSpPr/>
          <p:nvPr/>
        </p:nvSpPr>
        <p:spPr>
          <a:xfrm>
            <a:off x="233605" y="1093825"/>
            <a:ext cx="20521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800" b="0" dirty="0" smtClean="0">
                <a:latin typeface="Cambria" panose="02040503050406030204" pitchFamily="18" charset="0"/>
              </a:rPr>
              <a:t>Every BST either has two </a:t>
            </a:r>
            <a:r>
              <a:rPr lang="en-US" altLang="en-US" sz="1800" b="0" dirty="0" err="1" smtClean="0">
                <a:latin typeface="Cambria" panose="02040503050406030204" pitchFamily="18" charset="0"/>
              </a:rPr>
              <a:t>subtrees</a:t>
            </a:r>
            <a:r>
              <a:rPr lang="en-US" altLang="en-US" sz="1800" b="0" dirty="0" smtClean="0">
                <a:latin typeface="Cambria" panose="02040503050406030204" pitchFamily="18" charset="0"/>
              </a:rPr>
              <a:t>, </a:t>
            </a:r>
            <a:r>
              <a:rPr lang="en-US" altLang="en-US" sz="1800" dirty="0" smtClean="0">
                <a:latin typeface="Cambria" panose="02040503050406030204" pitchFamily="18" charset="0"/>
              </a:rPr>
              <a:t>OR</a:t>
            </a:r>
            <a:r>
              <a:rPr lang="en-US" altLang="en-US" sz="1800" b="0" dirty="0" smtClean="0">
                <a:latin typeface="Cambria" panose="02040503050406030204" pitchFamily="18" charset="0"/>
              </a:rPr>
              <a:t> it's empty!</a:t>
            </a:r>
            <a:endParaRPr lang="en-US" altLang="en-US" sz="1800" b="0" dirty="0">
              <a:latin typeface="Cambria" panose="02040503050406030204" pitchFamily="18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5566259" y="1295400"/>
            <a:ext cx="3425341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en-US" sz="2100" b="0" dirty="0" smtClean="0">
                <a:latin typeface="Cambria" panose="02040503050406030204" pitchFamily="18" charset="0"/>
              </a:rPr>
              <a:t>Each node has a </a:t>
            </a:r>
            <a:r>
              <a:rPr lang="en-US" altLang="en-US" sz="2100" b="0" u="sng" dirty="0" smtClean="0">
                <a:latin typeface="Cambria" panose="02040503050406030204" pitchFamily="18" charset="0"/>
              </a:rPr>
              <a:t>unique</a:t>
            </a:r>
            <a:r>
              <a:rPr lang="en-US" altLang="en-US" sz="2100" b="0" dirty="0" smtClean="0">
                <a:latin typeface="Cambria" panose="02040503050406030204" pitchFamily="18" charset="0"/>
              </a:rPr>
              <a:t> key. </a:t>
            </a:r>
            <a:endParaRPr lang="en-US" altLang="en-US" sz="2100" b="0" dirty="0">
              <a:latin typeface="Cambria" panose="020405030504060302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69282" y="1713389"/>
            <a:ext cx="321929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en-US" sz="1500" b="0" dirty="0" smtClean="0">
                <a:solidFill>
                  <a:srgbClr val="000000"/>
                </a:solidFill>
                <a:latin typeface="Cambria" panose="02040503050406030204" pitchFamily="18" charset="0"/>
              </a:rPr>
              <a:t>Nodes </a:t>
            </a:r>
            <a:r>
              <a:rPr lang="en-US" altLang="en-US" sz="1500" b="0" dirty="0">
                <a:solidFill>
                  <a:srgbClr val="000000"/>
                </a:solidFill>
                <a:latin typeface="Cambria" panose="02040503050406030204" pitchFamily="18" charset="0"/>
              </a:rPr>
              <a:t>might also </a:t>
            </a:r>
            <a:r>
              <a:rPr lang="en-US" altLang="en-US" sz="1500" b="0" dirty="0" smtClean="0">
                <a:solidFill>
                  <a:srgbClr val="000000"/>
                </a:solidFill>
                <a:latin typeface="Cambria" panose="02040503050406030204" pitchFamily="18" charset="0"/>
              </a:rPr>
              <a:t>have other data, e.g., the "value" in a key/value pair, </a:t>
            </a:r>
            <a:r>
              <a:rPr lang="en-US" altLang="en-US" sz="1500" b="0" dirty="0">
                <a:solidFill>
                  <a:srgbClr val="000000"/>
                </a:solidFill>
                <a:latin typeface="Cambria" panose="02040503050406030204" pitchFamily="18" charset="0"/>
              </a:rPr>
              <a:t>but </a:t>
            </a:r>
            <a:r>
              <a:rPr lang="en-US" altLang="en-US" sz="1500" b="0" dirty="0" smtClean="0">
                <a:solidFill>
                  <a:srgbClr val="000000"/>
                </a:solidFill>
                <a:latin typeface="Cambria" panose="02040503050406030204" pitchFamily="18" charset="0"/>
              </a:rPr>
              <a:t>the </a:t>
            </a:r>
            <a:r>
              <a:rPr lang="en-US" altLang="en-US" sz="1500" b="0" u="sng" dirty="0">
                <a:solidFill>
                  <a:srgbClr val="000000"/>
                </a:solidFill>
                <a:latin typeface="Cambria" panose="02040503050406030204" pitchFamily="18" charset="0"/>
              </a:rPr>
              <a:t>key</a:t>
            </a:r>
            <a:r>
              <a:rPr lang="en-US" altLang="en-US" sz="1500" b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1500" b="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is the key piece of info!</a:t>
            </a:r>
            <a:endParaRPr lang="en-US" altLang="en-US" sz="1500" b="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126001" y="4272171"/>
            <a:ext cx="2678259" cy="1061829"/>
          </a:xfrm>
          <a:prstGeom prst="rect">
            <a:avLst/>
          </a:prstGeom>
          <a:solidFill>
            <a:srgbClr val="CCFFCC"/>
          </a:solidFill>
          <a:ln w="381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altLang="en-US" sz="2100" b="0" dirty="0" smtClean="0">
                <a:latin typeface="Cambria" panose="02040503050406030204" pitchFamily="18" charset="0"/>
              </a:rPr>
              <a:t>How does the root's key compare to the </a:t>
            </a:r>
            <a:r>
              <a:rPr lang="en-US" altLang="en-US" sz="2100" dirty="0" smtClean="0">
                <a:solidFill>
                  <a:srgbClr val="008000"/>
                </a:solidFill>
                <a:latin typeface="Cambria" panose="02040503050406030204" pitchFamily="18" charset="0"/>
              </a:rPr>
              <a:t>left</a:t>
            </a:r>
            <a:r>
              <a:rPr lang="en-US" altLang="en-US" sz="2100" b="0" dirty="0" smtClean="0">
                <a:solidFill>
                  <a:srgbClr val="00800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2100" b="0" dirty="0" err="1" smtClean="0">
                <a:latin typeface="Cambria" panose="02040503050406030204" pitchFamily="18" charset="0"/>
              </a:rPr>
              <a:t>subtree's</a:t>
            </a:r>
            <a:r>
              <a:rPr lang="en-US" altLang="en-US" sz="2100" b="0" dirty="0" smtClean="0">
                <a:latin typeface="Cambria" panose="02040503050406030204" pitchFamily="18" charset="0"/>
              </a:rPr>
              <a:t> keys?</a:t>
            </a:r>
            <a:endParaRPr lang="en-US" altLang="en-US" sz="2100" b="0" dirty="0">
              <a:latin typeface="Cambria" panose="02040503050406030204" pitchFamily="18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5519115" y="2844800"/>
            <a:ext cx="2678259" cy="1061829"/>
          </a:xfrm>
          <a:prstGeom prst="rect">
            <a:avLst/>
          </a:prstGeom>
          <a:solidFill>
            <a:srgbClr val="CCECFF"/>
          </a:solidFill>
          <a:ln w="381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altLang="en-US" sz="2100" b="0" dirty="0" smtClean="0">
                <a:latin typeface="Cambria" panose="02040503050406030204" pitchFamily="18" charset="0"/>
              </a:rPr>
              <a:t>How does the root's key compare to the </a:t>
            </a:r>
            <a:r>
              <a:rPr lang="en-US" altLang="en-US" sz="2100" dirty="0" smtClean="0">
                <a:solidFill>
                  <a:srgbClr val="090BF3"/>
                </a:solidFill>
                <a:latin typeface="Cambria" panose="02040503050406030204" pitchFamily="18" charset="0"/>
              </a:rPr>
              <a:t>right</a:t>
            </a:r>
            <a:r>
              <a:rPr lang="en-US" altLang="en-US" sz="2100" b="0" dirty="0" smtClean="0">
                <a:latin typeface="Cambria" panose="02040503050406030204" pitchFamily="18" charset="0"/>
              </a:rPr>
              <a:t> </a:t>
            </a:r>
            <a:r>
              <a:rPr lang="en-US" altLang="en-US" sz="2100" b="0" dirty="0" err="1" smtClean="0">
                <a:latin typeface="Cambria" panose="02040503050406030204" pitchFamily="18" charset="0"/>
              </a:rPr>
              <a:t>subtree's</a:t>
            </a:r>
            <a:r>
              <a:rPr lang="en-US" altLang="en-US" sz="2100" b="0" dirty="0" smtClean="0">
                <a:latin typeface="Cambria" panose="02040503050406030204" pitchFamily="18" charset="0"/>
              </a:rPr>
              <a:t> keys?</a:t>
            </a:r>
            <a:endParaRPr lang="en-US" altLang="en-US" sz="2100" b="0" dirty="0">
              <a:latin typeface="Cambria" panose="02040503050406030204" pitchFamily="18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4017985" y="1078468"/>
            <a:ext cx="5996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800" b="0" dirty="0" smtClean="0">
                <a:latin typeface="Cambria" panose="02040503050406030204" pitchFamily="18" charset="0"/>
              </a:rPr>
              <a:t>root</a:t>
            </a:r>
            <a:endParaRPr lang="en-US" sz="1800" dirty="0"/>
          </a:p>
        </p:txBody>
      </p:sp>
      <p:sp>
        <p:nvSpPr>
          <p:cNvPr id="71" name="Rectangle 70"/>
          <p:cNvSpPr/>
          <p:nvPr/>
        </p:nvSpPr>
        <p:spPr>
          <a:xfrm>
            <a:off x="125413" y="5638800"/>
            <a:ext cx="9526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0" dirty="0" smtClean="0">
                <a:latin typeface="Cambria" panose="02040503050406030204" pitchFamily="18" charset="0"/>
              </a:rPr>
              <a:t>Racket code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720202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7" name="Text Box 18"/>
          <p:cNvSpPr txBox="1">
            <a:spLocks noChangeArrowheads="1"/>
          </p:cNvSpPr>
          <p:nvPr/>
        </p:nvSpPr>
        <p:spPr bwMode="auto">
          <a:xfrm>
            <a:off x="304800" y="306388"/>
            <a:ext cx="532765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4200" b="0" dirty="0">
                <a:latin typeface="Cambria" panose="02040503050406030204" pitchFamily="18" charset="0"/>
              </a:rPr>
              <a:t>Binary Search Trees</a:t>
            </a:r>
            <a:endParaRPr lang="en-US" altLang="en-US" sz="3600" b="0" dirty="0">
              <a:latin typeface="Cambria" panose="02040503050406030204" pitchFamily="18" charset="0"/>
            </a:endParaRPr>
          </a:p>
        </p:txBody>
      </p:sp>
      <p:sp>
        <p:nvSpPr>
          <p:cNvPr id="13328" name="Rectangle 9"/>
          <p:cNvSpPr>
            <a:spLocks noChangeArrowheads="1"/>
          </p:cNvSpPr>
          <p:nvPr/>
        </p:nvSpPr>
        <p:spPr bwMode="auto">
          <a:xfrm>
            <a:off x="4567238" y="7239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endParaRPr lang="en-US" altLang="en-US"/>
          </a:p>
        </p:txBody>
      </p:sp>
      <p:sp>
        <p:nvSpPr>
          <p:cNvPr id="13329" name="Text Box 10"/>
          <p:cNvSpPr txBox="1">
            <a:spLocks noChangeArrowheads="1"/>
          </p:cNvSpPr>
          <p:nvPr/>
        </p:nvSpPr>
        <p:spPr bwMode="auto">
          <a:xfrm>
            <a:off x="541338" y="3447406"/>
            <a:ext cx="38715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/>
            <a:r>
              <a:rPr lang="en-US" altLang="en-US" dirty="0" smtClean="0">
                <a:latin typeface="Courier New" pitchFamily="-112" charset="0"/>
              </a:rPr>
              <a:t>'(42  </a:t>
            </a:r>
            <a:r>
              <a:rPr lang="en-US" altLang="en-US" dirty="0">
                <a:solidFill>
                  <a:srgbClr val="008000"/>
                </a:solidFill>
                <a:latin typeface="Courier New" pitchFamily="-112" charset="0"/>
              </a:rPr>
              <a:t>(5 () ())</a:t>
            </a:r>
            <a:r>
              <a:rPr lang="en-US" altLang="en-US" dirty="0">
                <a:latin typeface="Courier New" pitchFamily="-112" charset="0"/>
              </a:rPr>
              <a:t>  </a:t>
            </a:r>
            <a:r>
              <a:rPr lang="en-US" altLang="en-US" dirty="0" smtClean="0">
                <a:latin typeface="Courier New" pitchFamily="-112" charset="0"/>
              </a:rPr>
              <a:t>())</a:t>
            </a:r>
            <a:endParaRPr lang="en-US" altLang="en-US" dirty="0">
              <a:latin typeface="Courier New" pitchFamily="-112" charset="0"/>
            </a:endParaRPr>
          </a:p>
        </p:txBody>
      </p:sp>
      <p:sp>
        <p:nvSpPr>
          <p:cNvPr id="13330" name="Text Box 11"/>
          <p:cNvSpPr txBox="1">
            <a:spLocks noChangeArrowheads="1"/>
          </p:cNvSpPr>
          <p:nvPr/>
        </p:nvSpPr>
        <p:spPr bwMode="auto">
          <a:xfrm>
            <a:off x="541338" y="5875338"/>
            <a:ext cx="733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/>
            <a:r>
              <a:rPr lang="en-US" altLang="en-US">
                <a:latin typeface="Courier New" pitchFamily="-112" charset="0"/>
              </a:rPr>
              <a:t>'()</a:t>
            </a:r>
          </a:p>
        </p:txBody>
      </p:sp>
      <p:sp>
        <p:nvSpPr>
          <p:cNvPr id="13331" name="Text Box 12"/>
          <p:cNvSpPr txBox="1">
            <a:spLocks noChangeArrowheads="1"/>
          </p:cNvSpPr>
          <p:nvPr/>
        </p:nvSpPr>
        <p:spPr bwMode="auto">
          <a:xfrm>
            <a:off x="5856288" y="305356"/>
            <a:ext cx="2641600" cy="738664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r"/>
            <a:r>
              <a:rPr lang="en-US" altLang="en-US" sz="1400" b="0" dirty="0">
                <a:latin typeface="Cambria" panose="02040503050406030204" pitchFamily="18" charset="0"/>
              </a:rPr>
              <a:t>Move over lists -- there's a new data structure in town - and it's even </a:t>
            </a:r>
            <a:r>
              <a:rPr lang="en-US" altLang="en-US" sz="1400" i="1" dirty="0">
                <a:solidFill>
                  <a:srgbClr val="008000"/>
                </a:solidFill>
                <a:latin typeface="Cambria" panose="02040503050406030204" pitchFamily="18" charset="0"/>
              </a:rPr>
              <a:t>more</a:t>
            </a:r>
            <a:r>
              <a:rPr lang="en-US" altLang="en-US" sz="1400" i="1" dirty="0">
                <a:latin typeface="Cambria" panose="02040503050406030204" pitchFamily="18" charset="0"/>
              </a:rPr>
              <a:t> </a:t>
            </a:r>
            <a:r>
              <a:rPr lang="en-US" altLang="en-US" sz="1400" b="0" dirty="0">
                <a:latin typeface="Cambria" panose="02040503050406030204" pitchFamily="18" charset="0"/>
              </a:rPr>
              <a:t>recursive than you! </a:t>
            </a:r>
          </a:p>
        </p:txBody>
      </p:sp>
      <p:sp>
        <p:nvSpPr>
          <p:cNvPr id="13332" name="Text Box 13"/>
          <p:cNvSpPr txBox="1">
            <a:spLocks noChangeArrowheads="1"/>
          </p:cNvSpPr>
          <p:nvPr/>
        </p:nvSpPr>
        <p:spPr bwMode="auto">
          <a:xfrm>
            <a:off x="541338" y="2106613"/>
            <a:ext cx="786765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>
              <a:lnSpc>
                <a:spcPct val="60000"/>
              </a:lnSpc>
            </a:pPr>
            <a:r>
              <a:rPr lang="en-US" altLang="en-US" dirty="0" smtClean="0">
                <a:latin typeface="Courier New" pitchFamily="-112" charset="0"/>
              </a:rPr>
              <a:t>'(60  </a:t>
            </a:r>
            <a:r>
              <a:rPr lang="en-US" altLang="en-US" dirty="0">
                <a:latin typeface="Courier New" pitchFamily="-112" charset="0"/>
              </a:rPr>
              <a:t>(42</a:t>
            </a:r>
            <a:r>
              <a:rPr lang="en-US" altLang="en-US" dirty="0">
                <a:solidFill>
                  <a:srgbClr val="090BF3"/>
                </a:solidFill>
                <a:latin typeface="Courier New" pitchFamily="-112" charset="0"/>
              </a:rPr>
              <a:t> </a:t>
            </a:r>
            <a:r>
              <a:rPr lang="en-US" altLang="en-US" dirty="0">
                <a:solidFill>
                  <a:srgbClr val="008000"/>
                </a:solidFill>
                <a:latin typeface="Courier New" pitchFamily="-112" charset="0"/>
              </a:rPr>
              <a:t>(5 () ())</a:t>
            </a:r>
            <a:r>
              <a:rPr lang="en-US" altLang="en-US" dirty="0">
                <a:latin typeface="Courier New" pitchFamily="-112" charset="0"/>
              </a:rPr>
              <a:t> </a:t>
            </a:r>
            <a:r>
              <a:rPr lang="en-US" altLang="en-US" dirty="0">
                <a:solidFill>
                  <a:srgbClr val="C00000"/>
                </a:solidFill>
                <a:latin typeface="Courier New" pitchFamily="-112" charset="0"/>
              </a:rPr>
              <a:t>(49 () ())</a:t>
            </a:r>
            <a:r>
              <a:rPr lang="en-US" altLang="en-US" dirty="0">
                <a:latin typeface="Courier New" pitchFamily="-112" charset="0"/>
              </a:rPr>
              <a:t>)  </a:t>
            </a:r>
          </a:p>
          <a:p>
            <a:pPr algn="l">
              <a:lnSpc>
                <a:spcPct val="60000"/>
              </a:lnSpc>
            </a:pPr>
            <a:r>
              <a:rPr lang="en-US" altLang="en-US" dirty="0">
                <a:latin typeface="Courier New" pitchFamily="-112" charset="0"/>
              </a:rPr>
              <a:t>      </a:t>
            </a:r>
            <a:r>
              <a:rPr lang="en-US" altLang="en-US" dirty="0" smtClean="0">
                <a:latin typeface="Courier New" pitchFamily="-112" charset="0"/>
              </a:rPr>
              <a:t>(</a:t>
            </a:r>
            <a:r>
              <a:rPr lang="en-US" altLang="en-US" dirty="0">
                <a:latin typeface="Courier New" pitchFamily="-112" charset="0"/>
              </a:rPr>
              <a:t>100 () (171 () (202 () ())) )</a:t>
            </a:r>
          </a:p>
        </p:txBody>
      </p:sp>
      <p:sp>
        <p:nvSpPr>
          <p:cNvPr id="13333" name="Text Box 14"/>
          <p:cNvSpPr txBox="1">
            <a:spLocks noChangeArrowheads="1"/>
          </p:cNvSpPr>
          <p:nvPr/>
        </p:nvSpPr>
        <p:spPr bwMode="auto">
          <a:xfrm>
            <a:off x="541338" y="4660256"/>
            <a:ext cx="20281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/>
            <a:r>
              <a:rPr lang="en-US" altLang="en-US" dirty="0" smtClean="0">
                <a:latin typeface="Courier New" pitchFamily="-112" charset="0"/>
              </a:rPr>
              <a:t>'</a:t>
            </a:r>
            <a:r>
              <a:rPr lang="en-US" altLang="en-US" dirty="0" smtClean="0">
                <a:solidFill>
                  <a:srgbClr val="008000"/>
                </a:solidFill>
                <a:latin typeface="Courier New" pitchFamily="-112" charset="0"/>
              </a:rPr>
              <a:t>(5 </a:t>
            </a:r>
            <a:r>
              <a:rPr lang="en-US" altLang="en-US" dirty="0">
                <a:solidFill>
                  <a:srgbClr val="008000"/>
                </a:solidFill>
                <a:latin typeface="Courier New" pitchFamily="-112" charset="0"/>
              </a:rPr>
              <a:t>() </a:t>
            </a:r>
            <a:r>
              <a:rPr lang="en-US" altLang="en-US" dirty="0" smtClean="0">
                <a:solidFill>
                  <a:srgbClr val="008000"/>
                </a:solidFill>
                <a:latin typeface="Courier New" pitchFamily="-112" charset="0"/>
              </a:rPr>
              <a:t>())</a:t>
            </a:r>
            <a:endParaRPr lang="en-US" altLang="en-US" dirty="0">
              <a:solidFill>
                <a:srgbClr val="008000"/>
              </a:solidFill>
              <a:latin typeface="Courier New" pitchFamily="-112" charset="0"/>
            </a:endParaRPr>
          </a:p>
        </p:txBody>
      </p:sp>
      <p:sp>
        <p:nvSpPr>
          <p:cNvPr id="13335" name="Text Box 13"/>
          <p:cNvSpPr txBox="1">
            <a:spLocks noChangeArrowheads="1"/>
          </p:cNvSpPr>
          <p:nvPr/>
        </p:nvSpPr>
        <p:spPr bwMode="auto">
          <a:xfrm>
            <a:off x="6477000" y="6342407"/>
            <a:ext cx="89979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1600" b="0" dirty="0" smtClean="0">
                <a:latin typeface="Cambria" panose="02040503050406030204" pitchFamily="18" charset="0"/>
              </a:rPr>
              <a:t>Picture?</a:t>
            </a:r>
            <a:endParaRPr lang="en-US" altLang="en-US" sz="1600" b="0" dirty="0">
              <a:latin typeface="Cambria" panose="02040503050406030204" pitchFamily="18" charset="0"/>
            </a:endParaRPr>
          </a:p>
        </p:txBody>
      </p:sp>
      <p:grpSp>
        <p:nvGrpSpPr>
          <p:cNvPr id="13336" name="Group 49"/>
          <p:cNvGrpSpPr>
            <a:grpSpLocks/>
          </p:cNvGrpSpPr>
          <p:nvPr/>
        </p:nvGrpSpPr>
        <p:grpSpPr bwMode="auto">
          <a:xfrm>
            <a:off x="8458200" y="761999"/>
            <a:ext cx="522962" cy="628389"/>
            <a:chOff x="2928" y="1051"/>
            <a:chExt cx="840" cy="957"/>
          </a:xfrm>
        </p:grpSpPr>
        <p:sp>
          <p:nvSpPr>
            <p:cNvPr id="13338" name="Freeform 50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31 w 1048"/>
                <a:gd name="T1" fmla="*/ 21 h 250"/>
                <a:gd name="T2" fmla="*/ 54 w 1048"/>
                <a:gd name="T3" fmla="*/ 83 h 250"/>
                <a:gd name="T4" fmla="*/ 56 w 1048"/>
                <a:gd name="T5" fmla="*/ 111 h 250"/>
                <a:gd name="T6" fmla="*/ 59 w 1048"/>
                <a:gd name="T7" fmla="*/ 127 h 250"/>
                <a:gd name="T8" fmla="*/ 62 w 1048"/>
                <a:gd name="T9" fmla="*/ 168 h 250"/>
                <a:gd name="T10" fmla="*/ 43 w 1048"/>
                <a:gd name="T11" fmla="*/ 237 h 250"/>
                <a:gd name="T12" fmla="*/ 5 w 1048"/>
                <a:gd name="T13" fmla="*/ 217 h 250"/>
                <a:gd name="T14" fmla="*/ 0 w 1048"/>
                <a:gd name="T15" fmla="*/ 196 h 250"/>
                <a:gd name="T16" fmla="*/ 2 w 1048"/>
                <a:gd name="T17" fmla="*/ 162 h 250"/>
                <a:gd name="T18" fmla="*/ 5 w 1048"/>
                <a:gd name="T19" fmla="*/ 125 h 250"/>
                <a:gd name="T20" fmla="*/ 12 w 1048"/>
                <a:gd name="T21" fmla="*/ 76 h 250"/>
                <a:gd name="T22" fmla="*/ 17 w 1048"/>
                <a:gd name="T23" fmla="*/ 55 h 250"/>
                <a:gd name="T24" fmla="*/ 19 w 1048"/>
                <a:gd name="T25" fmla="*/ 28 h 250"/>
                <a:gd name="T26" fmla="*/ 22 w 1048"/>
                <a:gd name="T27" fmla="*/ 14 h 250"/>
                <a:gd name="T28" fmla="*/ 29 w 1048"/>
                <a:gd name="T29" fmla="*/ 28 h 250"/>
                <a:gd name="T30" fmla="*/ 31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9" name="Oval 51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340" name="Oval 52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341" name="Oval 53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342" name="Oval 54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343" name="Oval 55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344" name="Oval 56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345" name="Oval 57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346" name="AutoShape 58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347" name="Freeform 59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8" name="Freeform 60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9" name="Freeform 61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50" name="Freeform 62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13337" name="Straight Arrow Connector 28"/>
          <p:cNvCxnSpPr>
            <a:cxnSpLocks noChangeShapeType="1"/>
          </p:cNvCxnSpPr>
          <p:nvPr/>
        </p:nvCxnSpPr>
        <p:spPr bwMode="auto">
          <a:xfrm rot="5400000" flipH="1" flipV="1">
            <a:off x="1104900" y="5372100"/>
            <a:ext cx="381000" cy="30480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314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31225" y="6184900"/>
              <a:ext cx="31750" cy="25400"/>
            </p14:xfrm>
          </p:contentPart>
        </mc:Choice>
        <mc:Fallback xmlns="">
          <p:pic>
            <p:nvPicPr>
              <p:cNvPr id="13314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527256" y="6180965"/>
                <a:ext cx="38966" cy="32555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 bwMode="auto">
          <a:xfrm>
            <a:off x="50104" y="2315980"/>
            <a:ext cx="2354893" cy="3241069"/>
          </a:xfrm>
          <a:custGeom>
            <a:avLst/>
            <a:gdLst>
              <a:gd name="connsiteX0" fmla="*/ 977030 w 2354893"/>
              <a:gd name="connsiteY0" fmla="*/ 1335 h 3241069"/>
              <a:gd name="connsiteX1" fmla="*/ 1039660 w 2354893"/>
              <a:gd name="connsiteY1" fmla="*/ 38913 h 3241069"/>
              <a:gd name="connsiteX2" fmla="*/ 1077238 w 2354893"/>
              <a:gd name="connsiteY2" fmla="*/ 63965 h 3241069"/>
              <a:gd name="connsiteX3" fmla="*/ 1202499 w 2354893"/>
              <a:gd name="connsiteY3" fmla="*/ 114069 h 3241069"/>
              <a:gd name="connsiteX4" fmla="*/ 1240077 w 2354893"/>
              <a:gd name="connsiteY4" fmla="*/ 126595 h 3241069"/>
              <a:gd name="connsiteX5" fmla="*/ 1290181 w 2354893"/>
              <a:gd name="connsiteY5" fmla="*/ 139121 h 3241069"/>
              <a:gd name="connsiteX6" fmla="*/ 1365337 w 2354893"/>
              <a:gd name="connsiteY6" fmla="*/ 164173 h 3241069"/>
              <a:gd name="connsiteX7" fmla="*/ 1402915 w 2354893"/>
              <a:gd name="connsiteY7" fmla="*/ 201752 h 3241069"/>
              <a:gd name="connsiteX8" fmla="*/ 1440493 w 2354893"/>
              <a:gd name="connsiteY8" fmla="*/ 226804 h 3241069"/>
              <a:gd name="connsiteX9" fmla="*/ 1453019 w 2354893"/>
              <a:gd name="connsiteY9" fmla="*/ 264382 h 3241069"/>
              <a:gd name="connsiteX10" fmla="*/ 1478071 w 2354893"/>
              <a:gd name="connsiteY10" fmla="*/ 301960 h 3241069"/>
              <a:gd name="connsiteX11" fmla="*/ 1503123 w 2354893"/>
              <a:gd name="connsiteY11" fmla="*/ 377116 h 3241069"/>
              <a:gd name="connsiteX12" fmla="*/ 1528175 w 2354893"/>
              <a:gd name="connsiteY12" fmla="*/ 452272 h 3241069"/>
              <a:gd name="connsiteX13" fmla="*/ 1540701 w 2354893"/>
              <a:gd name="connsiteY13" fmla="*/ 489850 h 3241069"/>
              <a:gd name="connsiteX14" fmla="*/ 1553228 w 2354893"/>
              <a:gd name="connsiteY14" fmla="*/ 715319 h 3241069"/>
              <a:gd name="connsiteX15" fmla="*/ 1590806 w 2354893"/>
              <a:gd name="connsiteY15" fmla="*/ 790475 h 3241069"/>
              <a:gd name="connsiteX16" fmla="*/ 1603332 w 2354893"/>
              <a:gd name="connsiteY16" fmla="*/ 828053 h 3241069"/>
              <a:gd name="connsiteX17" fmla="*/ 1628384 w 2354893"/>
              <a:gd name="connsiteY17" fmla="*/ 865631 h 3241069"/>
              <a:gd name="connsiteX18" fmla="*/ 1653436 w 2354893"/>
              <a:gd name="connsiteY18" fmla="*/ 940787 h 3241069"/>
              <a:gd name="connsiteX19" fmla="*/ 1665962 w 2354893"/>
              <a:gd name="connsiteY19" fmla="*/ 978365 h 3241069"/>
              <a:gd name="connsiteX20" fmla="*/ 1691014 w 2354893"/>
              <a:gd name="connsiteY20" fmla="*/ 1078573 h 3241069"/>
              <a:gd name="connsiteX21" fmla="*/ 1741118 w 2354893"/>
              <a:gd name="connsiteY21" fmla="*/ 1191308 h 3241069"/>
              <a:gd name="connsiteX22" fmla="*/ 1766170 w 2354893"/>
              <a:gd name="connsiteY22" fmla="*/ 1291516 h 3241069"/>
              <a:gd name="connsiteX23" fmla="*/ 1778696 w 2354893"/>
              <a:gd name="connsiteY23" fmla="*/ 1329094 h 3241069"/>
              <a:gd name="connsiteX24" fmla="*/ 1803748 w 2354893"/>
              <a:gd name="connsiteY24" fmla="*/ 1491932 h 3241069"/>
              <a:gd name="connsiteX25" fmla="*/ 1828800 w 2354893"/>
              <a:gd name="connsiteY25" fmla="*/ 1567088 h 3241069"/>
              <a:gd name="connsiteX26" fmla="*/ 1853852 w 2354893"/>
              <a:gd name="connsiteY26" fmla="*/ 1592141 h 3241069"/>
              <a:gd name="connsiteX27" fmla="*/ 1903956 w 2354893"/>
              <a:gd name="connsiteY27" fmla="*/ 1667297 h 3241069"/>
              <a:gd name="connsiteX28" fmla="*/ 1979112 w 2354893"/>
              <a:gd name="connsiteY28" fmla="*/ 1717401 h 3241069"/>
              <a:gd name="connsiteX29" fmla="*/ 2041743 w 2354893"/>
              <a:gd name="connsiteY29" fmla="*/ 1767505 h 3241069"/>
              <a:gd name="connsiteX30" fmla="*/ 2079321 w 2354893"/>
              <a:gd name="connsiteY30" fmla="*/ 1842661 h 3241069"/>
              <a:gd name="connsiteX31" fmla="*/ 2129425 w 2354893"/>
              <a:gd name="connsiteY31" fmla="*/ 1917817 h 3241069"/>
              <a:gd name="connsiteX32" fmla="*/ 2141951 w 2354893"/>
              <a:gd name="connsiteY32" fmla="*/ 1955395 h 3241069"/>
              <a:gd name="connsiteX33" fmla="*/ 2192055 w 2354893"/>
              <a:gd name="connsiteY33" fmla="*/ 2030552 h 3241069"/>
              <a:gd name="connsiteX34" fmla="*/ 2217107 w 2354893"/>
              <a:gd name="connsiteY34" fmla="*/ 2105708 h 3241069"/>
              <a:gd name="connsiteX35" fmla="*/ 2267211 w 2354893"/>
              <a:gd name="connsiteY35" fmla="*/ 2180864 h 3241069"/>
              <a:gd name="connsiteX36" fmla="*/ 2304789 w 2354893"/>
              <a:gd name="connsiteY36" fmla="*/ 2293598 h 3241069"/>
              <a:gd name="connsiteX37" fmla="*/ 2317315 w 2354893"/>
              <a:gd name="connsiteY37" fmla="*/ 2331176 h 3241069"/>
              <a:gd name="connsiteX38" fmla="*/ 2329841 w 2354893"/>
              <a:gd name="connsiteY38" fmla="*/ 2368754 h 3241069"/>
              <a:gd name="connsiteX39" fmla="*/ 2342367 w 2354893"/>
              <a:gd name="connsiteY39" fmla="*/ 2443910 h 3241069"/>
              <a:gd name="connsiteX40" fmla="*/ 2354893 w 2354893"/>
              <a:gd name="connsiteY40" fmla="*/ 2619275 h 3241069"/>
              <a:gd name="connsiteX41" fmla="*/ 2329841 w 2354893"/>
              <a:gd name="connsiteY41" fmla="*/ 2732009 h 3241069"/>
              <a:gd name="connsiteX42" fmla="*/ 2292263 w 2354893"/>
              <a:gd name="connsiteY42" fmla="*/ 2869795 h 3241069"/>
              <a:gd name="connsiteX43" fmla="*/ 2267211 w 2354893"/>
              <a:gd name="connsiteY43" fmla="*/ 2907373 h 3241069"/>
              <a:gd name="connsiteX44" fmla="*/ 2254685 w 2354893"/>
              <a:gd name="connsiteY44" fmla="*/ 2944952 h 3241069"/>
              <a:gd name="connsiteX45" fmla="*/ 2217107 w 2354893"/>
              <a:gd name="connsiteY45" fmla="*/ 2970004 h 3241069"/>
              <a:gd name="connsiteX46" fmla="*/ 2179529 w 2354893"/>
              <a:gd name="connsiteY46" fmla="*/ 3007582 h 3241069"/>
              <a:gd name="connsiteX47" fmla="*/ 2154477 w 2354893"/>
              <a:gd name="connsiteY47" fmla="*/ 3045160 h 3241069"/>
              <a:gd name="connsiteX48" fmla="*/ 2116899 w 2354893"/>
              <a:gd name="connsiteY48" fmla="*/ 3057686 h 3241069"/>
              <a:gd name="connsiteX49" fmla="*/ 2079321 w 2354893"/>
              <a:gd name="connsiteY49" fmla="*/ 3082738 h 3241069"/>
              <a:gd name="connsiteX50" fmla="*/ 2004164 w 2354893"/>
              <a:gd name="connsiteY50" fmla="*/ 3107790 h 3241069"/>
              <a:gd name="connsiteX51" fmla="*/ 1966586 w 2354893"/>
              <a:gd name="connsiteY51" fmla="*/ 3120316 h 3241069"/>
              <a:gd name="connsiteX52" fmla="*/ 1929008 w 2354893"/>
              <a:gd name="connsiteY52" fmla="*/ 3145368 h 3241069"/>
              <a:gd name="connsiteX53" fmla="*/ 1841326 w 2354893"/>
              <a:gd name="connsiteY53" fmla="*/ 3170420 h 3241069"/>
              <a:gd name="connsiteX54" fmla="*/ 1628384 w 2354893"/>
              <a:gd name="connsiteY54" fmla="*/ 3207998 h 3241069"/>
              <a:gd name="connsiteX55" fmla="*/ 1252603 w 2354893"/>
              <a:gd name="connsiteY55" fmla="*/ 3220524 h 3241069"/>
              <a:gd name="connsiteX56" fmla="*/ 1114817 w 2354893"/>
              <a:gd name="connsiteY56" fmla="*/ 3207998 h 3241069"/>
              <a:gd name="connsiteX57" fmla="*/ 1064712 w 2354893"/>
              <a:gd name="connsiteY57" fmla="*/ 3182946 h 3241069"/>
              <a:gd name="connsiteX58" fmla="*/ 989556 w 2354893"/>
              <a:gd name="connsiteY58" fmla="*/ 3170420 h 3241069"/>
              <a:gd name="connsiteX59" fmla="*/ 901874 w 2354893"/>
              <a:gd name="connsiteY59" fmla="*/ 3120316 h 3241069"/>
              <a:gd name="connsiteX60" fmla="*/ 864296 w 2354893"/>
              <a:gd name="connsiteY60" fmla="*/ 3107790 h 3241069"/>
              <a:gd name="connsiteX61" fmla="*/ 839244 w 2354893"/>
              <a:gd name="connsiteY61" fmla="*/ 3070212 h 3241069"/>
              <a:gd name="connsiteX62" fmla="*/ 839244 w 2354893"/>
              <a:gd name="connsiteY62" fmla="*/ 2882321 h 3241069"/>
              <a:gd name="connsiteX63" fmla="*/ 914400 w 2354893"/>
              <a:gd name="connsiteY63" fmla="*/ 2819691 h 3241069"/>
              <a:gd name="connsiteX64" fmla="*/ 926926 w 2354893"/>
              <a:gd name="connsiteY64" fmla="*/ 2782113 h 3241069"/>
              <a:gd name="connsiteX65" fmla="*/ 951978 w 2354893"/>
              <a:gd name="connsiteY65" fmla="*/ 2744535 h 3241069"/>
              <a:gd name="connsiteX66" fmla="*/ 977030 w 2354893"/>
              <a:gd name="connsiteY66" fmla="*/ 2644327 h 3241069"/>
              <a:gd name="connsiteX67" fmla="*/ 1002082 w 2354893"/>
              <a:gd name="connsiteY67" fmla="*/ 2556645 h 3241069"/>
              <a:gd name="connsiteX68" fmla="*/ 989556 w 2354893"/>
              <a:gd name="connsiteY68" fmla="*/ 2243494 h 3241069"/>
              <a:gd name="connsiteX69" fmla="*/ 964504 w 2354893"/>
              <a:gd name="connsiteY69" fmla="*/ 2168338 h 3241069"/>
              <a:gd name="connsiteX70" fmla="*/ 926926 w 2354893"/>
              <a:gd name="connsiteY70" fmla="*/ 2093182 h 3241069"/>
              <a:gd name="connsiteX71" fmla="*/ 864296 w 2354893"/>
              <a:gd name="connsiteY71" fmla="*/ 2018025 h 3241069"/>
              <a:gd name="connsiteX72" fmla="*/ 839244 w 2354893"/>
              <a:gd name="connsiteY72" fmla="*/ 1980447 h 3241069"/>
              <a:gd name="connsiteX73" fmla="*/ 801666 w 2354893"/>
              <a:gd name="connsiteY73" fmla="*/ 1967921 h 3241069"/>
              <a:gd name="connsiteX74" fmla="*/ 764088 w 2354893"/>
              <a:gd name="connsiteY74" fmla="*/ 1942869 h 3241069"/>
              <a:gd name="connsiteX75" fmla="*/ 688932 w 2354893"/>
              <a:gd name="connsiteY75" fmla="*/ 1917817 h 3241069"/>
              <a:gd name="connsiteX76" fmla="*/ 576197 w 2354893"/>
              <a:gd name="connsiteY76" fmla="*/ 1892765 h 3241069"/>
              <a:gd name="connsiteX77" fmla="*/ 212943 w 2354893"/>
              <a:gd name="connsiteY77" fmla="*/ 1880239 h 3241069"/>
              <a:gd name="connsiteX78" fmla="*/ 137786 w 2354893"/>
              <a:gd name="connsiteY78" fmla="*/ 1830135 h 3241069"/>
              <a:gd name="connsiteX79" fmla="*/ 62630 w 2354893"/>
              <a:gd name="connsiteY79" fmla="*/ 1780031 h 3241069"/>
              <a:gd name="connsiteX80" fmla="*/ 0 w 2354893"/>
              <a:gd name="connsiteY80" fmla="*/ 1667297 h 3241069"/>
              <a:gd name="connsiteX81" fmla="*/ 12526 w 2354893"/>
              <a:gd name="connsiteY81" fmla="*/ 1216360 h 3241069"/>
              <a:gd name="connsiteX82" fmla="*/ 50104 w 2354893"/>
              <a:gd name="connsiteY82" fmla="*/ 1141204 h 3241069"/>
              <a:gd name="connsiteX83" fmla="*/ 87682 w 2354893"/>
              <a:gd name="connsiteY83" fmla="*/ 1091099 h 3241069"/>
              <a:gd name="connsiteX84" fmla="*/ 112734 w 2354893"/>
              <a:gd name="connsiteY84" fmla="*/ 1053521 h 3241069"/>
              <a:gd name="connsiteX85" fmla="*/ 150312 w 2354893"/>
              <a:gd name="connsiteY85" fmla="*/ 1015943 h 3241069"/>
              <a:gd name="connsiteX86" fmla="*/ 200417 w 2354893"/>
              <a:gd name="connsiteY86" fmla="*/ 953313 h 3241069"/>
              <a:gd name="connsiteX87" fmla="*/ 225469 w 2354893"/>
              <a:gd name="connsiteY87" fmla="*/ 903209 h 3241069"/>
              <a:gd name="connsiteX88" fmla="*/ 250521 w 2354893"/>
              <a:gd name="connsiteY88" fmla="*/ 865631 h 3241069"/>
              <a:gd name="connsiteX89" fmla="*/ 275573 w 2354893"/>
              <a:gd name="connsiteY89" fmla="*/ 790475 h 3241069"/>
              <a:gd name="connsiteX90" fmla="*/ 350729 w 2354893"/>
              <a:gd name="connsiteY90" fmla="*/ 715319 h 3241069"/>
              <a:gd name="connsiteX91" fmla="*/ 400833 w 2354893"/>
              <a:gd name="connsiteY91" fmla="*/ 640162 h 3241069"/>
              <a:gd name="connsiteX92" fmla="*/ 425885 w 2354893"/>
              <a:gd name="connsiteY92" fmla="*/ 602584 h 3241069"/>
              <a:gd name="connsiteX93" fmla="*/ 450937 w 2354893"/>
              <a:gd name="connsiteY93" fmla="*/ 552480 h 3241069"/>
              <a:gd name="connsiteX94" fmla="*/ 488515 w 2354893"/>
              <a:gd name="connsiteY94" fmla="*/ 514902 h 3241069"/>
              <a:gd name="connsiteX95" fmla="*/ 563671 w 2354893"/>
              <a:gd name="connsiteY95" fmla="*/ 402168 h 3241069"/>
              <a:gd name="connsiteX96" fmla="*/ 588723 w 2354893"/>
              <a:gd name="connsiteY96" fmla="*/ 364590 h 3241069"/>
              <a:gd name="connsiteX97" fmla="*/ 663880 w 2354893"/>
              <a:gd name="connsiteY97" fmla="*/ 314486 h 3241069"/>
              <a:gd name="connsiteX98" fmla="*/ 701458 w 2354893"/>
              <a:gd name="connsiteY98" fmla="*/ 289434 h 3241069"/>
              <a:gd name="connsiteX99" fmla="*/ 751562 w 2354893"/>
              <a:gd name="connsiteY99" fmla="*/ 239330 h 3241069"/>
              <a:gd name="connsiteX100" fmla="*/ 776614 w 2354893"/>
              <a:gd name="connsiteY100" fmla="*/ 201752 h 3241069"/>
              <a:gd name="connsiteX101" fmla="*/ 901874 w 2354893"/>
              <a:gd name="connsiteY101" fmla="*/ 126595 h 3241069"/>
              <a:gd name="connsiteX102" fmla="*/ 939452 w 2354893"/>
              <a:gd name="connsiteY102" fmla="*/ 89017 h 3241069"/>
              <a:gd name="connsiteX103" fmla="*/ 977030 w 2354893"/>
              <a:gd name="connsiteY103" fmla="*/ 1335 h 3241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2354893" h="3241069">
                <a:moveTo>
                  <a:pt x="977030" y="1335"/>
                </a:moveTo>
                <a:cubicBezTo>
                  <a:pt x="993731" y="-7016"/>
                  <a:pt x="1019014" y="26010"/>
                  <a:pt x="1039660" y="38913"/>
                </a:cubicBezTo>
                <a:cubicBezTo>
                  <a:pt x="1052426" y="46892"/>
                  <a:pt x="1064167" y="56496"/>
                  <a:pt x="1077238" y="63965"/>
                </a:cubicBezTo>
                <a:cubicBezTo>
                  <a:pt x="1128843" y="93453"/>
                  <a:pt x="1140909" y="93539"/>
                  <a:pt x="1202499" y="114069"/>
                </a:cubicBezTo>
                <a:cubicBezTo>
                  <a:pt x="1215025" y="118244"/>
                  <a:pt x="1227268" y="123393"/>
                  <a:pt x="1240077" y="126595"/>
                </a:cubicBezTo>
                <a:cubicBezTo>
                  <a:pt x="1256778" y="130770"/>
                  <a:pt x="1273692" y="134174"/>
                  <a:pt x="1290181" y="139121"/>
                </a:cubicBezTo>
                <a:cubicBezTo>
                  <a:pt x="1315474" y="146709"/>
                  <a:pt x="1365337" y="164173"/>
                  <a:pt x="1365337" y="164173"/>
                </a:cubicBezTo>
                <a:cubicBezTo>
                  <a:pt x="1377863" y="176699"/>
                  <a:pt x="1389306" y="190411"/>
                  <a:pt x="1402915" y="201752"/>
                </a:cubicBezTo>
                <a:cubicBezTo>
                  <a:pt x="1414480" y="211390"/>
                  <a:pt x="1431089" y="215049"/>
                  <a:pt x="1440493" y="226804"/>
                </a:cubicBezTo>
                <a:cubicBezTo>
                  <a:pt x="1448741" y="237114"/>
                  <a:pt x="1447114" y="252572"/>
                  <a:pt x="1453019" y="264382"/>
                </a:cubicBezTo>
                <a:cubicBezTo>
                  <a:pt x="1459752" y="277847"/>
                  <a:pt x="1471957" y="288203"/>
                  <a:pt x="1478071" y="301960"/>
                </a:cubicBezTo>
                <a:cubicBezTo>
                  <a:pt x="1488796" y="326091"/>
                  <a:pt x="1494772" y="352064"/>
                  <a:pt x="1503123" y="377116"/>
                </a:cubicBezTo>
                <a:lnTo>
                  <a:pt x="1528175" y="452272"/>
                </a:lnTo>
                <a:lnTo>
                  <a:pt x="1540701" y="489850"/>
                </a:lnTo>
                <a:cubicBezTo>
                  <a:pt x="1544877" y="565006"/>
                  <a:pt x="1546091" y="640386"/>
                  <a:pt x="1553228" y="715319"/>
                </a:cubicBezTo>
                <a:cubicBezTo>
                  <a:pt x="1556932" y="754212"/>
                  <a:pt x="1573916" y="756696"/>
                  <a:pt x="1590806" y="790475"/>
                </a:cubicBezTo>
                <a:cubicBezTo>
                  <a:pt x="1596711" y="802285"/>
                  <a:pt x="1597427" y="816243"/>
                  <a:pt x="1603332" y="828053"/>
                </a:cubicBezTo>
                <a:cubicBezTo>
                  <a:pt x="1610065" y="841518"/>
                  <a:pt x="1622270" y="851874"/>
                  <a:pt x="1628384" y="865631"/>
                </a:cubicBezTo>
                <a:cubicBezTo>
                  <a:pt x="1639109" y="889762"/>
                  <a:pt x="1645085" y="915735"/>
                  <a:pt x="1653436" y="940787"/>
                </a:cubicBezTo>
                <a:cubicBezTo>
                  <a:pt x="1657611" y="953313"/>
                  <a:pt x="1662760" y="965556"/>
                  <a:pt x="1665962" y="978365"/>
                </a:cubicBezTo>
                <a:cubicBezTo>
                  <a:pt x="1674313" y="1011768"/>
                  <a:pt x="1680126" y="1045909"/>
                  <a:pt x="1691014" y="1078573"/>
                </a:cubicBezTo>
                <a:cubicBezTo>
                  <a:pt x="1755645" y="1272469"/>
                  <a:pt x="1681568" y="1072209"/>
                  <a:pt x="1741118" y="1191308"/>
                </a:cubicBezTo>
                <a:cubicBezTo>
                  <a:pt x="1755434" y="1219941"/>
                  <a:pt x="1759024" y="1262930"/>
                  <a:pt x="1766170" y="1291516"/>
                </a:cubicBezTo>
                <a:cubicBezTo>
                  <a:pt x="1769372" y="1304325"/>
                  <a:pt x="1774521" y="1316568"/>
                  <a:pt x="1778696" y="1329094"/>
                </a:cubicBezTo>
                <a:cubicBezTo>
                  <a:pt x="1781345" y="1347635"/>
                  <a:pt x="1797955" y="1468759"/>
                  <a:pt x="1803748" y="1491932"/>
                </a:cubicBezTo>
                <a:cubicBezTo>
                  <a:pt x="1810153" y="1517551"/>
                  <a:pt x="1810128" y="1548415"/>
                  <a:pt x="1828800" y="1567088"/>
                </a:cubicBezTo>
                <a:cubicBezTo>
                  <a:pt x="1837151" y="1575439"/>
                  <a:pt x="1846766" y="1582693"/>
                  <a:pt x="1853852" y="1592141"/>
                </a:cubicBezTo>
                <a:cubicBezTo>
                  <a:pt x="1871917" y="1616228"/>
                  <a:pt x="1878904" y="1650596"/>
                  <a:pt x="1903956" y="1667297"/>
                </a:cubicBezTo>
                <a:lnTo>
                  <a:pt x="1979112" y="1717401"/>
                </a:lnTo>
                <a:cubicBezTo>
                  <a:pt x="2050907" y="1825093"/>
                  <a:pt x="1955309" y="1698359"/>
                  <a:pt x="2041743" y="1767505"/>
                </a:cubicBezTo>
                <a:cubicBezTo>
                  <a:pt x="2075107" y="1794196"/>
                  <a:pt x="2061168" y="1809985"/>
                  <a:pt x="2079321" y="1842661"/>
                </a:cubicBezTo>
                <a:cubicBezTo>
                  <a:pt x="2093943" y="1868981"/>
                  <a:pt x="2119904" y="1889253"/>
                  <a:pt x="2129425" y="1917817"/>
                </a:cubicBezTo>
                <a:cubicBezTo>
                  <a:pt x="2133600" y="1930343"/>
                  <a:pt x="2135539" y="1943853"/>
                  <a:pt x="2141951" y="1955395"/>
                </a:cubicBezTo>
                <a:cubicBezTo>
                  <a:pt x="2156573" y="1981715"/>
                  <a:pt x="2182534" y="2001988"/>
                  <a:pt x="2192055" y="2030552"/>
                </a:cubicBezTo>
                <a:cubicBezTo>
                  <a:pt x="2200406" y="2055604"/>
                  <a:pt x="2202459" y="2083736"/>
                  <a:pt x="2217107" y="2105708"/>
                </a:cubicBezTo>
                <a:cubicBezTo>
                  <a:pt x="2233808" y="2130760"/>
                  <a:pt x="2257690" y="2152300"/>
                  <a:pt x="2267211" y="2180864"/>
                </a:cubicBezTo>
                <a:lnTo>
                  <a:pt x="2304789" y="2293598"/>
                </a:lnTo>
                <a:lnTo>
                  <a:pt x="2317315" y="2331176"/>
                </a:lnTo>
                <a:cubicBezTo>
                  <a:pt x="2321490" y="2343702"/>
                  <a:pt x="2327670" y="2355730"/>
                  <a:pt x="2329841" y="2368754"/>
                </a:cubicBezTo>
                <a:lnTo>
                  <a:pt x="2342367" y="2443910"/>
                </a:lnTo>
                <a:cubicBezTo>
                  <a:pt x="2346542" y="2502365"/>
                  <a:pt x="2354893" y="2560671"/>
                  <a:pt x="2354893" y="2619275"/>
                </a:cubicBezTo>
                <a:cubicBezTo>
                  <a:pt x="2354893" y="2688211"/>
                  <a:pt x="2342758" y="2680341"/>
                  <a:pt x="2329841" y="2732009"/>
                </a:cubicBezTo>
                <a:cubicBezTo>
                  <a:pt x="2320429" y="2769655"/>
                  <a:pt x="2313761" y="2837548"/>
                  <a:pt x="2292263" y="2869795"/>
                </a:cubicBezTo>
                <a:lnTo>
                  <a:pt x="2267211" y="2907373"/>
                </a:lnTo>
                <a:cubicBezTo>
                  <a:pt x="2263036" y="2919899"/>
                  <a:pt x="2262933" y="2934641"/>
                  <a:pt x="2254685" y="2944952"/>
                </a:cubicBezTo>
                <a:cubicBezTo>
                  <a:pt x="2245281" y="2956708"/>
                  <a:pt x="2228672" y="2960366"/>
                  <a:pt x="2217107" y="2970004"/>
                </a:cubicBezTo>
                <a:cubicBezTo>
                  <a:pt x="2203498" y="2981345"/>
                  <a:pt x="2190870" y="2993973"/>
                  <a:pt x="2179529" y="3007582"/>
                </a:cubicBezTo>
                <a:cubicBezTo>
                  <a:pt x="2169891" y="3019147"/>
                  <a:pt x="2166232" y="3035756"/>
                  <a:pt x="2154477" y="3045160"/>
                </a:cubicBezTo>
                <a:cubicBezTo>
                  <a:pt x="2144167" y="3053408"/>
                  <a:pt x="2128709" y="3051781"/>
                  <a:pt x="2116899" y="3057686"/>
                </a:cubicBezTo>
                <a:cubicBezTo>
                  <a:pt x="2103434" y="3064419"/>
                  <a:pt x="2093078" y="3076624"/>
                  <a:pt x="2079321" y="3082738"/>
                </a:cubicBezTo>
                <a:cubicBezTo>
                  <a:pt x="2055190" y="3093463"/>
                  <a:pt x="2029216" y="3099439"/>
                  <a:pt x="2004164" y="3107790"/>
                </a:cubicBezTo>
                <a:cubicBezTo>
                  <a:pt x="1991638" y="3111965"/>
                  <a:pt x="1977572" y="3112992"/>
                  <a:pt x="1966586" y="3120316"/>
                </a:cubicBezTo>
                <a:cubicBezTo>
                  <a:pt x="1954060" y="3128667"/>
                  <a:pt x="1942473" y="3138635"/>
                  <a:pt x="1929008" y="3145368"/>
                </a:cubicBezTo>
                <a:cubicBezTo>
                  <a:pt x="1907960" y="3155892"/>
                  <a:pt x="1861393" y="3164400"/>
                  <a:pt x="1841326" y="3170420"/>
                </a:cubicBezTo>
                <a:cubicBezTo>
                  <a:pt x="1703462" y="3211779"/>
                  <a:pt x="1825574" y="3190072"/>
                  <a:pt x="1628384" y="3207998"/>
                </a:cubicBezTo>
                <a:cubicBezTo>
                  <a:pt x="1458080" y="3264766"/>
                  <a:pt x="1579612" y="3234149"/>
                  <a:pt x="1252603" y="3220524"/>
                </a:cubicBezTo>
                <a:cubicBezTo>
                  <a:pt x="1206674" y="3216349"/>
                  <a:pt x="1160039" y="3217042"/>
                  <a:pt x="1114817" y="3207998"/>
                </a:cubicBezTo>
                <a:cubicBezTo>
                  <a:pt x="1096507" y="3204336"/>
                  <a:pt x="1082597" y="3188312"/>
                  <a:pt x="1064712" y="3182946"/>
                </a:cubicBezTo>
                <a:cubicBezTo>
                  <a:pt x="1040386" y="3175648"/>
                  <a:pt x="1014608" y="3174595"/>
                  <a:pt x="989556" y="3170420"/>
                </a:cubicBezTo>
                <a:cubicBezTo>
                  <a:pt x="951817" y="3145260"/>
                  <a:pt x="946372" y="3139387"/>
                  <a:pt x="901874" y="3120316"/>
                </a:cubicBezTo>
                <a:cubicBezTo>
                  <a:pt x="889738" y="3115115"/>
                  <a:pt x="876822" y="3111965"/>
                  <a:pt x="864296" y="3107790"/>
                </a:cubicBezTo>
                <a:cubicBezTo>
                  <a:pt x="855945" y="3095264"/>
                  <a:pt x="845174" y="3084049"/>
                  <a:pt x="839244" y="3070212"/>
                </a:cubicBezTo>
                <a:cubicBezTo>
                  <a:pt x="815518" y="3014851"/>
                  <a:pt x="825199" y="2931478"/>
                  <a:pt x="839244" y="2882321"/>
                </a:cubicBezTo>
                <a:cubicBezTo>
                  <a:pt x="844917" y="2862464"/>
                  <a:pt x="898243" y="2830462"/>
                  <a:pt x="914400" y="2819691"/>
                </a:cubicBezTo>
                <a:cubicBezTo>
                  <a:pt x="918575" y="2807165"/>
                  <a:pt x="921021" y="2793923"/>
                  <a:pt x="926926" y="2782113"/>
                </a:cubicBezTo>
                <a:cubicBezTo>
                  <a:pt x="933659" y="2768648"/>
                  <a:pt x="946833" y="2758683"/>
                  <a:pt x="951978" y="2744535"/>
                </a:cubicBezTo>
                <a:cubicBezTo>
                  <a:pt x="963744" y="2712177"/>
                  <a:pt x="966142" y="2676991"/>
                  <a:pt x="977030" y="2644327"/>
                </a:cubicBezTo>
                <a:cubicBezTo>
                  <a:pt x="995000" y="2590417"/>
                  <a:pt x="986354" y="2619558"/>
                  <a:pt x="1002082" y="2556645"/>
                </a:cubicBezTo>
                <a:cubicBezTo>
                  <a:pt x="997907" y="2452261"/>
                  <a:pt x="999619" y="2347475"/>
                  <a:pt x="989556" y="2243494"/>
                </a:cubicBezTo>
                <a:cubicBezTo>
                  <a:pt x="987012" y="2217210"/>
                  <a:pt x="972855" y="2193390"/>
                  <a:pt x="964504" y="2168338"/>
                </a:cubicBezTo>
                <a:cubicBezTo>
                  <a:pt x="948992" y="2121802"/>
                  <a:pt x="957279" y="2135676"/>
                  <a:pt x="926926" y="2093182"/>
                </a:cubicBezTo>
                <a:cubicBezTo>
                  <a:pt x="784809" y="1894218"/>
                  <a:pt x="959239" y="2136705"/>
                  <a:pt x="864296" y="2018025"/>
                </a:cubicBezTo>
                <a:cubicBezTo>
                  <a:pt x="854892" y="2006269"/>
                  <a:pt x="850999" y="1989851"/>
                  <a:pt x="839244" y="1980447"/>
                </a:cubicBezTo>
                <a:cubicBezTo>
                  <a:pt x="828934" y="1972199"/>
                  <a:pt x="813476" y="1973826"/>
                  <a:pt x="801666" y="1967921"/>
                </a:cubicBezTo>
                <a:cubicBezTo>
                  <a:pt x="788201" y="1961188"/>
                  <a:pt x="777845" y="1948983"/>
                  <a:pt x="764088" y="1942869"/>
                </a:cubicBezTo>
                <a:cubicBezTo>
                  <a:pt x="739957" y="1932144"/>
                  <a:pt x="714551" y="1924222"/>
                  <a:pt x="688932" y="1917817"/>
                </a:cubicBezTo>
                <a:cubicBezTo>
                  <a:pt x="665650" y="1911997"/>
                  <a:pt x="596994" y="1893988"/>
                  <a:pt x="576197" y="1892765"/>
                </a:cubicBezTo>
                <a:cubicBezTo>
                  <a:pt x="455249" y="1885650"/>
                  <a:pt x="334028" y="1884414"/>
                  <a:pt x="212943" y="1880239"/>
                </a:cubicBezTo>
                <a:cubicBezTo>
                  <a:pt x="141074" y="1856283"/>
                  <a:pt x="208157" y="1884868"/>
                  <a:pt x="137786" y="1830135"/>
                </a:cubicBezTo>
                <a:cubicBezTo>
                  <a:pt x="114020" y="1811650"/>
                  <a:pt x="62630" y="1780031"/>
                  <a:pt x="62630" y="1780031"/>
                </a:cubicBezTo>
                <a:cubicBezTo>
                  <a:pt x="5202" y="1693889"/>
                  <a:pt x="22047" y="1733439"/>
                  <a:pt x="0" y="1667297"/>
                </a:cubicBezTo>
                <a:cubicBezTo>
                  <a:pt x="4175" y="1516985"/>
                  <a:pt x="4825" y="1366533"/>
                  <a:pt x="12526" y="1216360"/>
                </a:cubicBezTo>
                <a:cubicBezTo>
                  <a:pt x="13897" y="1189621"/>
                  <a:pt x="35874" y="1161126"/>
                  <a:pt x="50104" y="1141204"/>
                </a:cubicBezTo>
                <a:cubicBezTo>
                  <a:pt x="62238" y="1124216"/>
                  <a:pt x="75548" y="1108087"/>
                  <a:pt x="87682" y="1091099"/>
                </a:cubicBezTo>
                <a:cubicBezTo>
                  <a:pt x="96432" y="1078849"/>
                  <a:pt x="103096" y="1065086"/>
                  <a:pt x="112734" y="1053521"/>
                </a:cubicBezTo>
                <a:cubicBezTo>
                  <a:pt x="124075" y="1039912"/>
                  <a:pt x="138971" y="1029552"/>
                  <a:pt x="150312" y="1015943"/>
                </a:cubicBezTo>
                <a:cubicBezTo>
                  <a:pt x="229310" y="921146"/>
                  <a:pt x="127538" y="1026189"/>
                  <a:pt x="200417" y="953313"/>
                </a:cubicBezTo>
                <a:cubicBezTo>
                  <a:pt x="208768" y="936612"/>
                  <a:pt x="216205" y="919421"/>
                  <a:pt x="225469" y="903209"/>
                </a:cubicBezTo>
                <a:cubicBezTo>
                  <a:pt x="232938" y="890138"/>
                  <a:pt x="244407" y="879388"/>
                  <a:pt x="250521" y="865631"/>
                </a:cubicBezTo>
                <a:cubicBezTo>
                  <a:pt x="261246" y="841500"/>
                  <a:pt x="256900" y="809148"/>
                  <a:pt x="275573" y="790475"/>
                </a:cubicBezTo>
                <a:cubicBezTo>
                  <a:pt x="300625" y="765423"/>
                  <a:pt x="331077" y="744798"/>
                  <a:pt x="350729" y="715319"/>
                </a:cubicBezTo>
                <a:lnTo>
                  <a:pt x="400833" y="640162"/>
                </a:lnTo>
                <a:cubicBezTo>
                  <a:pt x="409184" y="627636"/>
                  <a:pt x="419152" y="616049"/>
                  <a:pt x="425885" y="602584"/>
                </a:cubicBezTo>
                <a:cubicBezTo>
                  <a:pt x="434236" y="585883"/>
                  <a:pt x="440084" y="567675"/>
                  <a:pt x="450937" y="552480"/>
                </a:cubicBezTo>
                <a:cubicBezTo>
                  <a:pt x="461233" y="538065"/>
                  <a:pt x="477639" y="528885"/>
                  <a:pt x="488515" y="514902"/>
                </a:cubicBezTo>
                <a:lnTo>
                  <a:pt x="563671" y="402168"/>
                </a:lnTo>
                <a:cubicBezTo>
                  <a:pt x="572022" y="389642"/>
                  <a:pt x="576197" y="372941"/>
                  <a:pt x="588723" y="364590"/>
                </a:cubicBezTo>
                <a:lnTo>
                  <a:pt x="663880" y="314486"/>
                </a:lnTo>
                <a:lnTo>
                  <a:pt x="701458" y="289434"/>
                </a:lnTo>
                <a:cubicBezTo>
                  <a:pt x="728787" y="207446"/>
                  <a:pt x="690830" y="287916"/>
                  <a:pt x="751562" y="239330"/>
                </a:cubicBezTo>
                <a:cubicBezTo>
                  <a:pt x="763317" y="229926"/>
                  <a:pt x="765284" y="211665"/>
                  <a:pt x="776614" y="201752"/>
                </a:cubicBezTo>
                <a:cubicBezTo>
                  <a:pt x="915361" y="80347"/>
                  <a:pt x="795038" y="202906"/>
                  <a:pt x="901874" y="126595"/>
                </a:cubicBezTo>
                <a:cubicBezTo>
                  <a:pt x="916289" y="116299"/>
                  <a:pt x="925843" y="100358"/>
                  <a:pt x="939452" y="89017"/>
                </a:cubicBezTo>
                <a:cubicBezTo>
                  <a:pt x="1034260" y="10010"/>
                  <a:pt x="960329" y="9686"/>
                  <a:pt x="977030" y="1335"/>
                </a:cubicBezTo>
                <a:close/>
              </a:path>
            </a:pathLst>
          </a:custGeom>
          <a:solidFill>
            <a:srgbClr val="FFCCF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64" name="Freeform 63"/>
          <p:cNvSpPr/>
          <p:nvPr/>
        </p:nvSpPr>
        <p:spPr bwMode="auto">
          <a:xfrm>
            <a:off x="1783654" y="2226865"/>
            <a:ext cx="1550146" cy="1903956"/>
          </a:xfrm>
          <a:custGeom>
            <a:avLst/>
            <a:gdLst>
              <a:gd name="connsiteX0" fmla="*/ 338203 w 1550146"/>
              <a:gd name="connsiteY0" fmla="*/ 37578 h 1903956"/>
              <a:gd name="connsiteX1" fmla="*/ 275573 w 1550146"/>
              <a:gd name="connsiteY1" fmla="*/ 75156 h 1903956"/>
              <a:gd name="connsiteX2" fmla="*/ 225468 w 1550146"/>
              <a:gd name="connsiteY2" fmla="*/ 150312 h 1903956"/>
              <a:gd name="connsiteX3" fmla="*/ 187890 w 1550146"/>
              <a:gd name="connsiteY3" fmla="*/ 187890 h 1903956"/>
              <a:gd name="connsiteX4" fmla="*/ 125260 w 1550146"/>
              <a:gd name="connsiteY4" fmla="*/ 375780 h 1903956"/>
              <a:gd name="connsiteX5" fmla="*/ 100208 w 1550146"/>
              <a:gd name="connsiteY5" fmla="*/ 450937 h 1903956"/>
              <a:gd name="connsiteX6" fmla="*/ 50104 w 1550146"/>
              <a:gd name="connsiteY6" fmla="*/ 651353 h 1903956"/>
              <a:gd name="connsiteX7" fmla="*/ 37578 w 1550146"/>
              <a:gd name="connsiteY7" fmla="*/ 688931 h 1903956"/>
              <a:gd name="connsiteX8" fmla="*/ 25052 w 1550146"/>
              <a:gd name="connsiteY8" fmla="*/ 726509 h 1903956"/>
              <a:gd name="connsiteX9" fmla="*/ 0 w 1550146"/>
              <a:gd name="connsiteY9" fmla="*/ 764087 h 1903956"/>
              <a:gd name="connsiteX10" fmla="*/ 12526 w 1550146"/>
              <a:gd name="connsiteY10" fmla="*/ 964504 h 1903956"/>
              <a:gd name="connsiteX11" fmla="*/ 37578 w 1550146"/>
              <a:gd name="connsiteY11" fmla="*/ 1002082 h 1903956"/>
              <a:gd name="connsiteX12" fmla="*/ 50104 w 1550146"/>
              <a:gd name="connsiteY12" fmla="*/ 1039660 h 1903956"/>
              <a:gd name="connsiteX13" fmla="*/ 100208 w 1550146"/>
              <a:gd name="connsiteY13" fmla="*/ 1152394 h 1903956"/>
              <a:gd name="connsiteX14" fmla="*/ 112734 w 1550146"/>
              <a:gd name="connsiteY14" fmla="*/ 1189972 h 1903956"/>
              <a:gd name="connsiteX15" fmla="*/ 125260 w 1550146"/>
              <a:gd name="connsiteY15" fmla="*/ 1302706 h 1903956"/>
              <a:gd name="connsiteX16" fmla="*/ 137786 w 1550146"/>
              <a:gd name="connsiteY16" fmla="*/ 1603331 h 1903956"/>
              <a:gd name="connsiteX17" fmla="*/ 150312 w 1550146"/>
              <a:gd name="connsiteY17" fmla="*/ 1640909 h 1903956"/>
              <a:gd name="connsiteX18" fmla="*/ 175364 w 1550146"/>
              <a:gd name="connsiteY18" fmla="*/ 1678487 h 1903956"/>
              <a:gd name="connsiteX19" fmla="*/ 263047 w 1550146"/>
              <a:gd name="connsiteY19" fmla="*/ 1728591 h 1903956"/>
              <a:gd name="connsiteX20" fmla="*/ 300625 w 1550146"/>
              <a:gd name="connsiteY20" fmla="*/ 1766169 h 1903956"/>
              <a:gd name="connsiteX21" fmla="*/ 375781 w 1550146"/>
              <a:gd name="connsiteY21" fmla="*/ 1791221 h 1903956"/>
              <a:gd name="connsiteX22" fmla="*/ 475989 w 1550146"/>
              <a:gd name="connsiteY22" fmla="*/ 1841326 h 1903956"/>
              <a:gd name="connsiteX23" fmla="*/ 526093 w 1550146"/>
              <a:gd name="connsiteY23" fmla="*/ 1866378 h 1903956"/>
              <a:gd name="connsiteX24" fmla="*/ 789140 w 1550146"/>
              <a:gd name="connsiteY24" fmla="*/ 1903956 h 1903956"/>
              <a:gd name="connsiteX25" fmla="*/ 1365337 w 1550146"/>
              <a:gd name="connsiteY25" fmla="*/ 1891430 h 1903956"/>
              <a:gd name="connsiteX26" fmla="*/ 1402915 w 1550146"/>
              <a:gd name="connsiteY26" fmla="*/ 1878904 h 1903956"/>
              <a:gd name="connsiteX27" fmla="*/ 1440493 w 1550146"/>
              <a:gd name="connsiteY27" fmla="*/ 1853852 h 1903956"/>
              <a:gd name="connsiteX28" fmla="*/ 1465545 w 1550146"/>
              <a:gd name="connsiteY28" fmla="*/ 1816274 h 1903956"/>
              <a:gd name="connsiteX29" fmla="*/ 1490597 w 1550146"/>
              <a:gd name="connsiteY29" fmla="*/ 1728591 h 1903956"/>
              <a:gd name="connsiteX30" fmla="*/ 1528175 w 1550146"/>
              <a:gd name="connsiteY30" fmla="*/ 1678487 h 1903956"/>
              <a:gd name="connsiteX31" fmla="*/ 1528175 w 1550146"/>
              <a:gd name="connsiteY31" fmla="*/ 1352810 h 1903956"/>
              <a:gd name="connsiteX32" fmla="*/ 1503123 w 1550146"/>
              <a:gd name="connsiteY32" fmla="*/ 1277654 h 1903956"/>
              <a:gd name="connsiteX33" fmla="*/ 1490597 w 1550146"/>
              <a:gd name="connsiteY33" fmla="*/ 1240076 h 1903956"/>
              <a:gd name="connsiteX34" fmla="*/ 1478071 w 1550146"/>
              <a:gd name="connsiteY34" fmla="*/ 1202498 h 1903956"/>
              <a:gd name="connsiteX35" fmla="*/ 1465545 w 1550146"/>
              <a:gd name="connsiteY35" fmla="*/ 1164920 h 1903956"/>
              <a:gd name="connsiteX36" fmla="*/ 1453019 w 1550146"/>
              <a:gd name="connsiteY36" fmla="*/ 1114816 h 1903956"/>
              <a:gd name="connsiteX37" fmla="*/ 1440493 w 1550146"/>
              <a:gd name="connsiteY37" fmla="*/ 1077238 h 1903956"/>
              <a:gd name="connsiteX38" fmla="*/ 1427967 w 1550146"/>
              <a:gd name="connsiteY38" fmla="*/ 1027134 h 1903956"/>
              <a:gd name="connsiteX39" fmla="*/ 1402915 w 1550146"/>
              <a:gd name="connsiteY39" fmla="*/ 989556 h 1903956"/>
              <a:gd name="connsiteX40" fmla="*/ 1365337 w 1550146"/>
              <a:gd name="connsiteY40" fmla="*/ 901874 h 1903956"/>
              <a:gd name="connsiteX41" fmla="*/ 1352811 w 1550146"/>
              <a:gd name="connsiteY41" fmla="*/ 851769 h 1903956"/>
              <a:gd name="connsiteX42" fmla="*/ 1302707 w 1550146"/>
              <a:gd name="connsiteY42" fmla="*/ 776613 h 1903956"/>
              <a:gd name="connsiteX43" fmla="*/ 1277655 w 1550146"/>
              <a:gd name="connsiteY43" fmla="*/ 739035 h 1903956"/>
              <a:gd name="connsiteX44" fmla="*/ 1202499 w 1550146"/>
              <a:gd name="connsiteY44" fmla="*/ 676405 h 1903956"/>
              <a:gd name="connsiteX45" fmla="*/ 1164920 w 1550146"/>
              <a:gd name="connsiteY45" fmla="*/ 663879 h 1903956"/>
              <a:gd name="connsiteX46" fmla="*/ 1077238 w 1550146"/>
              <a:gd name="connsiteY46" fmla="*/ 601249 h 1903956"/>
              <a:gd name="connsiteX47" fmla="*/ 1014608 w 1550146"/>
              <a:gd name="connsiteY47" fmla="*/ 513567 h 1903956"/>
              <a:gd name="connsiteX48" fmla="*/ 1002082 w 1550146"/>
              <a:gd name="connsiteY48" fmla="*/ 475989 h 1903956"/>
              <a:gd name="connsiteX49" fmla="*/ 977030 w 1550146"/>
              <a:gd name="connsiteY49" fmla="*/ 438410 h 1903956"/>
              <a:gd name="connsiteX50" fmla="*/ 951978 w 1550146"/>
              <a:gd name="connsiteY50" fmla="*/ 363254 h 1903956"/>
              <a:gd name="connsiteX51" fmla="*/ 939452 w 1550146"/>
              <a:gd name="connsiteY51" fmla="*/ 325676 h 1903956"/>
              <a:gd name="connsiteX52" fmla="*/ 914400 w 1550146"/>
              <a:gd name="connsiteY52" fmla="*/ 225468 h 1903956"/>
              <a:gd name="connsiteX53" fmla="*/ 901874 w 1550146"/>
              <a:gd name="connsiteY53" fmla="*/ 175364 h 1903956"/>
              <a:gd name="connsiteX54" fmla="*/ 876822 w 1550146"/>
              <a:gd name="connsiteY54" fmla="*/ 137786 h 1903956"/>
              <a:gd name="connsiteX55" fmla="*/ 864296 w 1550146"/>
              <a:gd name="connsiteY55" fmla="*/ 100208 h 1903956"/>
              <a:gd name="connsiteX56" fmla="*/ 826718 w 1550146"/>
              <a:gd name="connsiteY56" fmla="*/ 87682 h 1903956"/>
              <a:gd name="connsiteX57" fmla="*/ 776614 w 1550146"/>
              <a:gd name="connsiteY57" fmla="*/ 62630 h 1903956"/>
              <a:gd name="connsiteX58" fmla="*/ 701457 w 1550146"/>
              <a:gd name="connsiteY58" fmla="*/ 37578 h 1903956"/>
              <a:gd name="connsiteX59" fmla="*/ 663879 w 1550146"/>
              <a:gd name="connsiteY59" fmla="*/ 12526 h 1903956"/>
              <a:gd name="connsiteX60" fmla="*/ 601249 w 1550146"/>
              <a:gd name="connsiteY60" fmla="*/ 0 h 1903956"/>
              <a:gd name="connsiteX61" fmla="*/ 338203 w 1550146"/>
              <a:gd name="connsiteY61" fmla="*/ 37578 h 1903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1550146" h="1903956">
                <a:moveTo>
                  <a:pt x="338203" y="37578"/>
                </a:moveTo>
                <a:cubicBezTo>
                  <a:pt x="283924" y="50104"/>
                  <a:pt x="292788" y="57941"/>
                  <a:pt x="275573" y="75156"/>
                </a:cubicBezTo>
                <a:cubicBezTo>
                  <a:pt x="254283" y="96446"/>
                  <a:pt x="246758" y="129022"/>
                  <a:pt x="225468" y="150312"/>
                </a:cubicBezTo>
                <a:lnTo>
                  <a:pt x="187890" y="187890"/>
                </a:lnTo>
                <a:lnTo>
                  <a:pt x="125260" y="375780"/>
                </a:lnTo>
                <a:cubicBezTo>
                  <a:pt x="125259" y="375784"/>
                  <a:pt x="100209" y="450934"/>
                  <a:pt x="100208" y="450937"/>
                </a:cubicBezTo>
                <a:cubicBezTo>
                  <a:pt x="69977" y="602091"/>
                  <a:pt x="88621" y="535802"/>
                  <a:pt x="50104" y="651353"/>
                </a:cubicBezTo>
                <a:lnTo>
                  <a:pt x="37578" y="688931"/>
                </a:lnTo>
                <a:cubicBezTo>
                  <a:pt x="33403" y="701457"/>
                  <a:pt x="32376" y="715523"/>
                  <a:pt x="25052" y="726509"/>
                </a:cubicBezTo>
                <a:lnTo>
                  <a:pt x="0" y="764087"/>
                </a:lnTo>
                <a:cubicBezTo>
                  <a:pt x="4175" y="830893"/>
                  <a:pt x="2087" y="898387"/>
                  <a:pt x="12526" y="964504"/>
                </a:cubicBezTo>
                <a:cubicBezTo>
                  <a:pt x="14874" y="979374"/>
                  <a:pt x="30845" y="988617"/>
                  <a:pt x="37578" y="1002082"/>
                </a:cubicBezTo>
                <a:cubicBezTo>
                  <a:pt x="43483" y="1013892"/>
                  <a:pt x="44199" y="1027850"/>
                  <a:pt x="50104" y="1039660"/>
                </a:cubicBezTo>
                <a:cubicBezTo>
                  <a:pt x="109654" y="1158760"/>
                  <a:pt x="35576" y="958498"/>
                  <a:pt x="100208" y="1152394"/>
                </a:cubicBezTo>
                <a:lnTo>
                  <a:pt x="112734" y="1189972"/>
                </a:lnTo>
                <a:cubicBezTo>
                  <a:pt x="116909" y="1227550"/>
                  <a:pt x="122973" y="1264966"/>
                  <a:pt x="125260" y="1302706"/>
                </a:cubicBezTo>
                <a:cubicBezTo>
                  <a:pt x="131327" y="1402818"/>
                  <a:pt x="130377" y="1503310"/>
                  <a:pt x="137786" y="1603331"/>
                </a:cubicBezTo>
                <a:cubicBezTo>
                  <a:pt x="138761" y="1616498"/>
                  <a:pt x="144407" y="1629099"/>
                  <a:pt x="150312" y="1640909"/>
                </a:cubicBezTo>
                <a:cubicBezTo>
                  <a:pt x="157045" y="1654374"/>
                  <a:pt x="164719" y="1667842"/>
                  <a:pt x="175364" y="1678487"/>
                </a:cubicBezTo>
                <a:cubicBezTo>
                  <a:pt x="193070" y="1696193"/>
                  <a:pt x="243397" y="1718766"/>
                  <a:pt x="263047" y="1728591"/>
                </a:cubicBezTo>
                <a:cubicBezTo>
                  <a:pt x="275573" y="1741117"/>
                  <a:pt x="285140" y="1757566"/>
                  <a:pt x="300625" y="1766169"/>
                </a:cubicBezTo>
                <a:cubicBezTo>
                  <a:pt x="323709" y="1778993"/>
                  <a:pt x="375781" y="1791221"/>
                  <a:pt x="375781" y="1791221"/>
                </a:cubicBezTo>
                <a:cubicBezTo>
                  <a:pt x="432378" y="1847821"/>
                  <a:pt x="360845" y="1783754"/>
                  <a:pt x="475989" y="1841326"/>
                </a:cubicBezTo>
                <a:cubicBezTo>
                  <a:pt x="492690" y="1849677"/>
                  <a:pt x="508756" y="1859443"/>
                  <a:pt x="526093" y="1866378"/>
                </a:cubicBezTo>
                <a:cubicBezTo>
                  <a:pt x="633856" y="1909483"/>
                  <a:pt x="638938" y="1893943"/>
                  <a:pt x="789140" y="1903956"/>
                </a:cubicBezTo>
                <a:lnTo>
                  <a:pt x="1365337" y="1891430"/>
                </a:lnTo>
                <a:cubicBezTo>
                  <a:pt x="1378530" y="1890892"/>
                  <a:pt x="1391105" y="1884809"/>
                  <a:pt x="1402915" y="1878904"/>
                </a:cubicBezTo>
                <a:cubicBezTo>
                  <a:pt x="1416380" y="1872171"/>
                  <a:pt x="1427967" y="1862203"/>
                  <a:pt x="1440493" y="1853852"/>
                </a:cubicBezTo>
                <a:cubicBezTo>
                  <a:pt x="1448844" y="1841326"/>
                  <a:pt x="1459615" y="1830111"/>
                  <a:pt x="1465545" y="1816274"/>
                </a:cubicBezTo>
                <a:cubicBezTo>
                  <a:pt x="1476005" y="1791868"/>
                  <a:pt x="1476668" y="1752967"/>
                  <a:pt x="1490597" y="1728591"/>
                </a:cubicBezTo>
                <a:cubicBezTo>
                  <a:pt x="1500955" y="1710465"/>
                  <a:pt x="1515649" y="1695188"/>
                  <a:pt x="1528175" y="1678487"/>
                </a:cubicBezTo>
                <a:cubicBezTo>
                  <a:pt x="1560636" y="1548644"/>
                  <a:pt x="1554125" y="1595011"/>
                  <a:pt x="1528175" y="1352810"/>
                </a:cubicBezTo>
                <a:cubicBezTo>
                  <a:pt x="1525362" y="1326553"/>
                  <a:pt x="1511474" y="1302706"/>
                  <a:pt x="1503123" y="1277654"/>
                </a:cubicBezTo>
                <a:lnTo>
                  <a:pt x="1490597" y="1240076"/>
                </a:lnTo>
                <a:lnTo>
                  <a:pt x="1478071" y="1202498"/>
                </a:lnTo>
                <a:cubicBezTo>
                  <a:pt x="1473896" y="1189972"/>
                  <a:pt x="1468747" y="1177729"/>
                  <a:pt x="1465545" y="1164920"/>
                </a:cubicBezTo>
                <a:cubicBezTo>
                  <a:pt x="1461370" y="1148219"/>
                  <a:pt x="1457748" y="1131369"/>
                  <a:pt x="1453019" y="1114816"/>
                </a:cubicBezTo>
                <a:cubicBezTo>
                  <a:pt x="1449392" y="1102120"/>
                  <a:pt x="1444120" y="1089934"/>
                  <a:pt x="1440493" y="1077238"/>
                </a:cubicBezTo>
                <a:cubicBezTo>
                  <a:pt x="1435764" y="1060685"/>
                  <a:pt x="1434748" y="1042957"/>
                  <a:pt x="1427967" y="1027134"/>
                </a:cubicBezTo>
                <a:cubicBezTo>
                  <a:pt x="1422037" y="1013297"/>
                  <a:pt x="1411266" y="1002082"/>
                  <a:pt x="1402915" y="989556"/>
                </a:cubicBezTo>
                <a:cubicBezTo>
                  <a:pt x="1366953" y="845707"/>
                  <a:pt x="1417240" y="1022982"/>
                  <a:pt x="1365337" y="901874"/>
                </a:cubicBezTo>
                <a:cubicBezTo>
                  <a:pt x="1358555" y="886050"/>
                  <a:pt x="1360510" y="867167"/>
                  <a:pt x="1352811" y="851769"/>
                </a:cubicBezTo>
                <a:cubicBezTo>
                  <a:pt x="1339346" y="824839"/>
                  <a:pt x="1319408" y="801665"/>
                  <a:pt x="1302707" y="776613"/>
                </a:cubicBezTo>
                <a:cubicBezTo>
                  <a:pt x="1294356" y="764087"/>
                  <a:pt x="1288300" y="749680"/>
                  <a:pt x="1277655" y="739035"/>
                </a:cubicBezTo>
                <a:cubicBezTo>
                  <a:pt x="1249953" y="711333"/>
                  <a:pt x="1237377" y="693844"/>
                  <a:pt x="1202499" y="676405"/>
                </a:cubicBezTo>
                <a:cubicBezTo>
                  <a:pt x="1190689" y="670500"/>
                  <a:pt x="1177446" y="668054"/>
                  <a:pt x="1164920" y="663879"/>
                </a:cubicBezTo>
                <a:cubicBezTo>
                  <a:pt x="1143583" y="649654"/>
                  <a:pt x="1092775" y="616786"/>
                  <a:pt x="1077238" y="601249"/>
                </a:cubicBezTo>
                <a:cubicBezTo>
                  <a:pt x="1071564" y="595575"/>
                  <a:pt x="1021720" y="527792"/>
                  <a:pt x="1014608" y="513567"/>
                </a:cubicBezTo>
                <a:cubicBezTo>
                  <a:pt x="1008703" y="501757"/>
                  <a:pt x="1007987" y="487799"/>
                  <a:pt x="1002082" y="475989"/>
                </a:cubicBezTo>
                <a:cubicBezTo>
                  <a:pt x="995349" y="462524"/>
                  <a:pt x="983144" y="452167"/>
                  <a:pt x="977030" y="438410"/>
                </a:cubicBezTo>
                <a:cubicBezTo>
                  <a:pt x="966305" y="414279"/>
                  <a:pt x="960329" y="388306"/>
                  <a:pt x="951978" y="363254"/>
                </a:cubicBezTo>
                <a:cubicBezTo>
                  <a:pt x="947803" y="350728"/>
                  <a:pt x="942041" y="338623"/>
                  <a:pt x="939452" y="325676"/>
                </a:cubicBezTo>
                <a:cubicBezTo>
                  <a:pt x="913985" y="198343"/>
                  <a:pt x="940078" y="315341"/>
                  <a:pt x="914400" y="225468"/>
                </a:cubicBezTo>
                <a:cubicBezTo>
                  <a:pt x="909671" y="208915"/>
                  <a:pt x="908655" y="191187"/>
                  <a:pt x="901874" y="175364"/>
                </a:cubicBezTo>
                <a:cubicBezTo>
                  <a:pt x="895944" y="161527"/>
                  <a:pt x="883555" y="151251"/>
                  <a:pt x="876822" y="137786"/>
                </a:cubicBezTo>
                <a:cubicBezTo>
                  <a:pt x="870917" y="125976"/>
                  <a:pt x="873632" y="109544"/>
                  <a:pt x="864296" y="100208"/>
                </a:cubicBezTo>
                <a:cubicBezTo>
                  <a:pt x="854960" y="90872"/>
                  <a:pt x="838854" y="92883"/>
                  <a:pt x="826718" y="87682"/>
                </a:cubicBezTo>
                <a:cubicBezTo>
                  <a:pt x="809555" y="80326"/>
                  <a:pt x="793951" y="69565"/>
                  <a:pt x="776614" y="62630"/>
                </a:cubicBezTo>
                <a:cubicBezTo>
                  <a:pt x="752095" y="52823"/>
                  <a:pt x="701457" y="37578"/>
                  <a:pt x="701457" y="37578"/>
                </a:cubicBezTo>
                <a:cubicBezTo>
                  <a:pt x="688931" y="29227"/>
                  <a:pt x="677975" y="17812"/>
                  <a:pt x="663879" y="12526"/>
                </a:cubicBezTo>
                <a:cubicBezTo>
                  <a:pt x="643944" y="5051"/>
                  <a:pt x="622539" y="0"/>
                  <a:pt x="601249" y="0"/>
                </a:cubicBezTo>
                <a:cubicBezTo>
                  <a:pt x="357652" y="0"/>
                  <a:pt x="392482" y="25052"/>
                  <a:pt x="338203" y="37578"/>
                </a:cubicBezTo>
                <a:close/>
              </a:path>
            </a:pathLst>
          </a:custGeom>
          <a:solidFill>
            <a:srgbClr val="CCECF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14340" name="Oval 2"/>
          <p:cNvSpPr>
            <a:spLocks noChangeArrowheads="1"/>
          </p:cNvSpPr>
          <p:nvPr/>
        </p:nvSpPr>
        <p:spPr bwMode="auto">
          <a:xfrm>
            <a:off x="1504950" y="1981200"/>
            <a:ext cx="457200" cy="457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endParaRPr lang="en-US" altLang="en-US"/>
          </a:p>
        </p:txBody>
      </p:sp>
      <p:sp>
        <p:nvSpPr>
          <p:cNvPr id="14341" name="Oval 3"/>
          <p:cNvSpPr>
            <a:spLocks noChangeArrowheads="1"/>
          </p:cNvSpPr>
          <p:nvPr/>
        </p:nvSpPr>
        <p:spPr bwMode="auto">
          <a:xfrm>
            <a:off x="2114550" y="2438400"/>
            <a:ext cx="457200" cy="457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endParaRPr lang="en-US" altLang="en-US"/>
          </a:p>
        </p:txBody>
      </p:sp>
      <p:sp>
        <p:nvSpPr>
          <p:cNvPr id="14342" name="Oval 4"/>
          <p:cNvSpPr>
            <a:spLocks noChangeArrowheads="1"/>
          </p:cNvSpPr>
          <p:nvPr/>
        </p:nvSpPr>
        <p:spPr bwMode="auto">
          <a:xfrm>
            <a:off x="819150" y="2514600"/>
            <a:ext cx="457200" cy="457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endParaRPr lang="en-US" altLang="en-US"/>
          </a:p>
        </p:txBody>
      </p:sp>
      <p:sp>
        <p:nvSpPr>
          <p:cNvPr id="14343" name="Line 5"/>
          <p:cNvSpPr>
            <a:spLocks noChangeShapeType="1"/>
          </p:cNvSpPr>
          <p:nvPr/>
        </p:nvSpPr>
        <p:spPr bwMode="auto">
          <a:xfrm flipH="1">
            <a:off x="1200150" y="236220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Line 6"/>
          <p:cNvSpPr>
            <a:spLocks noChangeShapeType="1"/>
          </p:cNvSpPr>
          <p:nvPr/>
        </p:nvSpPr>
        <p:spPr bwMode="auto">
          <a:xfrm>
            <a:off x="1962150" y="2362200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Line 7"/>
          <p:cNvSpPr>
            <a:spLocks noChangeShapeType="1"/>
          </p:cNvSpPr>
          <p:nvPr/>
        </p:nvSpPr>
        <p:spPr bwMode="auto">
          <a:xfrm>
            <a:off x="1200150" y="29718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Text Box 8"/>
          <p:cNvSpPr txBox="1">
            <a:spLocks noChangeArrowheads="1"/>
          </p:cNvSpPr>
          <p:nvPr/>
        </p:nvSpPr>
        <p:spPr bwMode="auto">
          <a:xfrm>
            <a:off x="838200" y="2584450"/>
            <a:ext cx="4270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/>
            <a:r>
              <a:rPr lang="en-US" altLang="en-US" sz="1600" b="0"/>
              <a:t>20</a:t>
            </a:r>
          </a:p>
        </p:txBody>
      </p:sp>
      <p:sp>
        <p:nvSpPr>
          <p:cNvPr id="14347" name="Line 9"/>
          <p:cNvSpPr>
            <a:spLocks noChangeShapeType="1"/>
          </p:cNvSpPr>
          <p:nvPr/>
        </p:nvSpPr>
        <p:spPr bwMode="auto">
          <a:xfrm flipH="1">
            <a:off x="742950" y="29718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8" name="Line 10"/>
          <p:cNvSpPr>
            <a:spLocks noChangeShapeType="1"/>
          </p:cNvSpPr>
          <p:nvPr/>
        </p:nvSpPr>
        <p:spPr bwMode="auto">
          <a:xfrm flipH="1">
            <a:off x="2114550" y="28956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9" name="Line 11"/>
          <p:cNvSpPr>
            <a:spLocks noChangeShapeType="1"/>
          </p:cNvSpPr>
          <p:nvPr/>
        </p:nvSpPr>
        <p:spPr bwMode="auto">
          <a:xfrm>
            <a:off x="2495550" y="28956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50" name="Text Box 12"/>
          <p:cNvSpPr txBox="1">
            <a:spLocks noChangeArrowheads="1"/>
          </p:cNvSpPr>
          <p:nvPr/>
        </p:nvSpPr>
        <p:spPr bwMode="auto">
          <a:xfrm>
            <a:off x="1524000" y="2057400"/>
            <a:ext cx="4270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/>
            <a:r>
              <a:rPr lang="en-US" altLang="en-US" sz="1600" b="0"/>
              <a:t>42</a:t>
            </a:r>
          </a:p>
        </p:txBody>
      </p:sp>
      <p:sp>
        <p:nvSpPr>
          <p:cNvPr id="14351" name="Text Box 13"/>
          <p:cNvSpPr txBox="1">
            <a:spLocks noChangeArrowheads="1"/>
          </p:cNvSpPr>
          <p:nvPr/>
        </p:nvSpPr>
        <p:spPr bwMode="auto">
          <a:xfrm>
            <a:off x="2105025" y="2514600"/>
            <a:ext cx="590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/>
            <a:r>
              <a:rPr lang="en-US" altLang="en-US" sz="1600" b="0"/>
              <a:t>100</a:t>
            </a:r>
          </a:p>
        </p:txBody>
      </p:sp>
      <p:grpSp>
        <p:nvGrpSpPr>
          <p:cNvPr id="14352" name="Group 14"/>
          <p:cNvGrpSpPr>
            <a:grpSpLocks/>
          </p:cNvGrpSpPr>
          <p:nvPr/>
        </p:nvGrpSpPr>
        <p:grpSpPr bwMode="auto">
          <a:xfrm>
            <a:off x="1123950" y="3276600"/>
            <a:ext cx="609600" cy="685800"/>
            <a:chOff x="1008" y="1968"/>
            <a:chExt cx="384" cy="432"/>
          </a:xfrm>
        </p:grpSpPr>
        <p:sp>
          <p:nvSpPr>
            <p:cNvPr id="14395" name="Oval 15"/>
            <p:cNvSpPr>
              <a:spLocks noChangeArrowheads="1"/>
            </p:cNvSpPr>
            <p:nvPr/>
          </p:nvSpPr>
          <p:spPr bwMode="auto">
            <a:xfrm>
              <a:off x="1056" y="1968"/>
              <a:ext cx="288" cy="28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96" name="Line 16"/>
            <p:cNvSpPr>
              <a:spLocks noChangeShapeType="1"/>
            </p:cNvSpPr>
            <p:nvPr/>
          </p:nvSpPr>
          <p:spPr bwMode="auto">
            <a:xfrm>
              <a:off x="1296" y="2208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97" name="Line 17"/>
            <p:cNvSpPr>
              <a:spLocks noChangeShapeType="1"/>
            </p:cNvSpPr>
            <p:nvPr/>
          </p:nvSpPr>
          <p:spPr bwMode="auto">
            <a:xfrm flipH="1">
              <a:off x="1008" y="2208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98" name="Text Box 18"/>
            <p:cNvSpPr txBox="1">
              <a:spLocks noChangeArrowheads="1"/>
            </p:cNvSpPr>
            <p:nvPr/>
          </p:nvSpPr>
          <p:spPr bwMode="auto">
            <a:xfrm>
              <a:off x="1080" y="2016"/>
              <a:ext cx="26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pPr algn="l"/>
              <a:r>
                <a:rPr lang="en-US" altLang="en-US" sz="1600" b="0"/>
                <a:t>21</a:t>
              </a:r>
            </a:p>
          </p:txBody>
        </p:sp>
      </p:grpSp>
      <p:grpSp>
        <p:nvGrpSpPr>
          <p:cNvPr id="14353" name="Group 21"/>
          <p:cNvGrpSpPr>
            <a:grpSpLocks/>
          </p:cNvGrpSpPr>
          <p:nvPr/>
        </p:nvGrpSpPr>
        <p:grpSpPr bwMode="auto">
          <a:xfrm>
            <a:off x="1504950" y="3962400"/>
            <a:ext cx="609600" cy="685800"/>
            <a:chOff x="1008" y="1968"/>
            <a:chExt cx="384" cy="432"/>
          </a:xfrm>
        </p:grpSpPr>
        <p:sp>
          <p:nvSpPr>
            <p:cNvPr id="14391" name="Oval 22"/>
            <p:cNvSpPr>
              <a:spLocks noChangeArrowheads="1"/>
            </p:cNvSpPr>
            <p:nvPr/>
          </p:nvSpPr>
          <p:spPr bwMode="auto">
            <a:xfrm>
              <a:off x="1056" y="1968"/>
              <a:ext cx="288" cy="28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92" name="Line 23"/>
            <p:cNvSpPr>
              <a:spLocks noChangeShapeType="1"/>
            </p:cNvSpPr>
            <p:nvPr/>
          </p:nvSpPr>
          <p:spPr bwMode="auto">
            <a:xfrm>
              <a:off x="1296" y="2208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93" name="Line 24"/>
            <p:cNvSpPr>
              <a:spLocks noChangeShapeType="1"/>
            </p:cNvSpPr>
            <p:nvPr/>
          </p:nvSpPr>
          <p:spPr bwMode="auto">
            <a:xfrm flipH="1">
              <a:off x="1008" y="2208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94" name="Text Box 25"/>
            <p:cNvSpPr txBox="1">
              <a:spLocks noChangeArrowheads="1"/>
            </p:cNvSpPr>
            <p:nvPr/>
          </p:nvSpPr>
          <p:spPr bwMode="auto">
            <a:xfrm>
              <a:off x="1080" y="2016"/>
              <a:ext cx="26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pPr algn="l"/>
              <a:r>
                <a:rPr lang="en-US" altLang="en-US" sz="1600" b="0"/>
                <a:t>35</a:t>
              </a:r>
            </a:p>
          </p:txBody>
        </p:sp>
      </p:grpSp>
      <p:sp>
        <p:nvSpPr>
          <p:cNvPr id="14354" name="Oval 26"/>
          <p:cNvSpPr>
            <a:spLocks noChangeArrowheads="1"/>
          </p:cNvSpPr>
          <p:nvPr/>
        </p:nvSpPr>
        <p:spPr bwMode="auto">
          <a:xfrm>
            <a:off x="2495550" y="3200400"/>
            <a:ext cx="457200" cy="457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endParaRPr lang="en-US" altLang="en-US"/>
          </a:p>
        </p:txBody>
      </p:sp>
      <p:sp>
        <p:nvSpPr>
          <p:cNvPr id="14355" name="Line 27"/>
          <p:cNvSpPr>
            <a:spLocks noChangeShapeType="1"/>
          </p:cNvSpPr>
          <p:nvPr/>
        </p:nvSpPr>
        <p:spPr bwMode="auto">
          <a:xfrm>
            <a:off x="2876550" y="35814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56" name="Line 28"/>
          <p:cNvSpPr>
            <a:spLocks noChangeShapeType="1"/>
          </p:cNvSpPr>
          <p:nvPr/>
        </p:nvSpPr>
        <p:spPr bwMode="auto">
          <a:xfrm flipH="1">
            <a:off x="2419350" y="35814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57" name="Text Box 29"/>
          <p:cNvSpPr txBox="1">
            <a:spLocks noChangeArrowheads="1"/>
          </p:cNvSpPr>
          <p:nvPr/>
        </p:nvSpPr>
        <p:spPr bwMode="auto">
          <a:xfrm>
            <a:off x="2505075" y="3286125"/>
            <a:ext cx="571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/>
            <a:r>
              <a:rPr lang="en-US" altLang="en-US" sz="1600" b="0"/>
              <a:t>211</a:t>
            </a:r>
          </a:p>
        </p:txBody>
      </p:sp>
      <p:grpSp>
        <p:nvGrpSpPr>
          <p:cNvPr id="14358" name="Group 30"/>
          <p:cNvGrpSpPr>
            <a:grpSpLocks/>
          </p:cNvGrpSpPr>
          <p:nvPr/>
        </p:nvGrpSpPr>
        <p:grpSpPr bwMode="auto">
          <a:xfrm>
            <a:off x="1123950" y="4648200"/>
            <a:ext cx="609600" cy="685800"/>
            <a:chOff x="1008" y="1968"/>
            <a:chExt cx="384" cy="432"/>
          </a:xfrm>
        </p:grpSpPr>
        <p:sp>
          <p:nvSpPr>
            <p:cNvPr id="14387" name="Oval 31"/>
            <p:cNvSpPr>
              <a:spLocks noChangeArrowheads="1"/>
            </p:cNvSpPr>
            <p:nvPr/>
          </p:nvSpPr>
          <p:spPr bwMode="auto">
            <a:xfrm>
              <a:off x="1056" y="1968"/>
              <a:ext cx="288" cy="28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88" name="Line 32"/>
            <p:cNvSpPr>
              <a:spLocks noChangeShapeType="1"/>
            </p:cNvSpPr>
            <p:nvPr/>
          </p:nvSpPr>
          <p:spPr bwMode="auto">
            <a:xfrm>
              <a:off x="1296" y="2208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89" name="Line 33"/>
            <p:cNvSpPr>
              <a:spLocks noChangeShapeType="1"/>
            </p:cNvSpPr>
            <p:nvPr/>
          </p:nvSpPr>
          <p:spPr bwMode="auto">
            <a:xfrm flipH="1">
              <a:off x="1008" y="2208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90" name="Text Box 34"/>
            <p:cNvSpPr txBox="1">
              <a:spLocks noChangeArrowheads="1"/>
            </p:cNvSpPr>
            <p:nvPr/>
          </p:nvSpPr>
          <p:spPr bwMode="auto">
            <a:xfrm>
              <a:off x="1080" y="2016"/>
              <a:ext cx="26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pPr algn="l"/>
              <a:r>
                <a:rPr lang="en-US" altLang="en-US" sz="1600" b="0"/>
                <a:t>25</a:t>
              </a:r>
            </a:p>
          </p:txBody>
        </p:sp>
      </p:grpSp>
      <p:grpSp>
        <p:nvGrpSpPr>
          <p:cNvPr id="14359" name="Group 35"/>
          <p:cNvGrpSpPr>
            <a:grpSpLocks/>
          </p:cNvGrpSpPr>
          <p:nvPr/>
        </p:nvGrpSpPr>
        <p:grpSpPr bwMode="auto">
          <a:xfrm>
            <a:off x="361950" y="3276600"/>
            <a:ext cx="609600" cy="685800"/>
            <a:chOff x="1008" y="1968"/>
            <a:chExt cx="384" cy="432"/>
          </a:xfrm>
        </p:grpSpPr>
        <p:sp>
          <p:nvSpPr>
            <p:cNvPr id="14383" name="Oval 36"/>
            <p:cNvSpPr>
              <a:spLocks noChangeArrowheads="1"/>
            </p:cNvSpPr>
            <p:nvPr/>
          </p:nvSpPr>
          <p:spPr bwMode="auto">
            <a:xfrm>
              <a:off x="1056" y="1968"/>
              <a:ext cx="288" cy="28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84" name="Line 37"/>
            <p:cNvSpPr>
              <a:spLocks noChangeShapeType="1"/>
            </p:cNvSpPr>
            <p:nvPr/>
          </p:nvSpPr>
          <p:spPr bwMode="auto">
            <a:xfrm>
              <a:off x="1296" y="2208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85" name="Line 38"/>
            <p:cNvSpPr>
              <a:spLocks noChangeShapeType="1"/>
            </p:cNvSpPr>
            <p:nvPr/>
          </p:nvSpPr>
          <p:spPr bwMode="auto">
            <a:xfrm flipH="1">
              <a:off x="1008" y="2208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86" name="Text Box 39"/>
            <p:cNvSpPr txBox="1">
              <a:spLocks noChangeArrowheads="1"/>
            </p:cNvSpPr>
            <p:nvPr/>
          </p:nvSpPr>
          <p:spPr bwMode="auto">
            <a:xfrm>
              <a:off x="1080" y="2016"/>
              <a:ext cx="26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pPr algn="l"/>
              <a:r>
                <a:rPr lang="en-US" altLang="en-US" sz="1600" b="0"/>
                <a:t>12</a:t>
              </a:r>
            </a:p>
          </p:txBody>
        </p:sp>
      </p:grpSp>
      <p:sp>
        <p:nvSpPr>
          <p:cNvPr id="14360" name="Rectangle 40"/>
          <p:cNvSpPr>
            <a:spLocks noChangeArrowheads="1"/>
          </p:cNvSpPr>
          <p:nvPr/>
        </p:nvSpPr>
        <p:spPr bwMode="auto">
          <a:xfrm>
            <a:off x="2362200" y="136525"/>
            <a:ext cx="453419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4200" b="0" dirty="0">
                <a:latin typeface="Cambria" panose="02040503050406030204" pitchFamily="18" charset="0"/>
              </a:rPr>
              <a:t>Tapping </a:t>
            </a:r>
            <a:r>
              <a:rPr lang="en-US" altLang="en-US" sz="4200" b="0" dirty="0" smtClean="0">
                <a:latin typeface="Cambria" panose="02040503050406030204" pitchFamily="18" charset="0"/>
              </a:rPr>
              <a:t> into  BSTs</a:t>
            </a:r>
            <a:endParaRPr lang="en-US" altLang="en-US" sz="4200" b="0" dirty="0">
              <a:latin typeface="Cambria" panose="02040503050406030204" pitchFamily="18" charset="0"/>
            </a:endParaRPr>
          </a:p>
        </p:txBody>
      </p:sp>
      <p:sp>
        <p:nvSpPr>
          <p:cNvPr id="14363" name="Text Box 90"/>
          <p:cNvSpPr txBox="1">
            <a:spLocks noChangeArrowheads="1"/>
          </p:cNvSpPr>
          <p:nvPr/>
        </p:nvSpPr>
        <p:spPr bwMode="auto">
          <a:xfrm>
            <a:off x="918713" y="990600"/>
            <a:ext cx="7387087" cy="415498"/>
          </a:xfrm>
          <a:prstGeom prst="rect">
            <a:avLst/>
          </a:prstGeom>
          <a:solidFill>
            <a:srgbClr val="FFE5E9"/>
          </a:solidFill>
          <a:ln>
            <a:noFill/>
          </a:ln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2100" dirty="0">
                <a:latin typeface="Courier New" pitchFamily="-112" charset="0"/>
                <a:cs typeface="Courier New" pitchFamily="-112" charset="0"/>
              </a:rPr>
              <a:t>let*</a:t>
            </a:r>
            <a:r>
              <a:rPr lang="en-US" altLang="en-US" sz="2100" b="0" dirty="0">
                <a:latin typeface="Courier New" pitchFamily="-112" charset="0"/>
                <a:cs typeface="Courier New" pitchFamily="-112" charset="0"/>
              </a:rPr>
              <a:t> </a:t>
            </a:r>
            <a:r>
              <a:rPr lang="en-US" altLang="en-US" sz="2100" b="0" dirty="0">
                <a:latin typeface="Cambria" panose="02040503050406030204" pitchFamily="18" charset="0"/>
                <a:cs typeface="Times New Roman" pitchFamily="-112" charset="0"/>
              </a:rPr>
              <a:t>me make a </a:t>
            </a:r>
            <a:r>
              <a:rPr lang="en-US" altLang="en-US" sz="2100" b="0" dirty="0" smtClean="0">
                <a:latin typeface="Cambria" panose="02040503050406030204" pitchFamily="18" charset="0"/>
                <a:cs typeface="Times New Roman" pitchFamily="-112" charset="0"/>
              </a:rPr>
              <a:t>suggestion:    </a:t>
            </a:r>
            <a:r>
              <a:rPr lang="en-US" altLang="en-US" sz="2100" i="1" dirty="0" smtClean="0">
                <a:solidFill>
                  <a:srgbClr val="C00000"/>
                </a:solidFill>
                <a:latin typeface="Cambria" panose="02040503050406030204" pitchFamily="18" charset="0"/>
                <a:cs typeface="Times New Roman" pitchFamily="-112" charset="0"/>
              </a:rPr>
              <a:t>Name</a:t>
            </a:r>
            <a:r>
              <a:rPr lang="en-US" altLang="en-US" sz="2100" b="0" dirty="0" smtClean="0">
                <a:latin typeface="Cambria" panose="02040503050406030204" pitchFamily="18" charset="0"/>
                <a:cs typeface="Times New Roman" pitchFamily="-112" charset="0"/>
              </a:rPr>
              <a:t> </a:t>
            </a:r>
            <a:r>
              <a:rPr lang="en-US" altLang="en-US" sz="2100" b="0" dirty="0">
                <a:latin typeface="Cambria" panose="02040503050406030204" pitchFamily="18" charset="0"/>
                <a:cs typeface="Times New Roman" pitchFamily="-112" charset="0"/>
              </a:rPr>
              <a:t>each of the </a:t>
            </a:r>
            <a:r>
              <a:rPr lang="en-US" altLang="en-US" sz="2100" b="0" dirty="0" smtClean="0">
                <a:latin typeface="Cambria" panose="02040503050406030204" pitchFamily="18" charset="0"/>
                <a:cs typeface="Times New Roman" pitchFamily="-112" charset="0"/>
              </a:rPr>
              <a:t>BST's </a:t>
            </a:r>
            <a:r>
              <a:rPr lang="en-US" altLang="en-US" sz="2100" b="0" dirty="0">
                <a:latin typeface="Cambria" panose="02040503050406030204" pitchFamily="18" charset="0"/>
                <a:cs typeface="Times New Roman" pitchFamily="-112" charset="0"/>
              </a:rPr>
              <a:t>parts…</a:t>
            </a:r>
          </a:p>
        </p:txBody>
      </p:sp>
      <p:grpSp>
        <p:nvGrpSpPr>
          <p:cNvPr id="14364" name="Group 49"/>
          <p:cNvGrpSpPr>
            <a:grpSpLocks/>
          </p:cNvGrpSpPr>
          <p:nvPr/>
        </p:nvGrpSpPr>
        <p:grpSpPr bwMode="auto">
          <a:xfrm>
            <a:off x="2981325" y="3893681"/>
            <a:ext cx="355600" cy="381000"/>
            <a:chOff x="2928" y="1051"/>
            <a:chExt cx="840" cy="957"/>
          </a:xfrm>
        </p:grpSpPr>
        <p:sp>
          <p:nvSpPr>
            <p:cNvPr id="14368" name="Freeform 50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31 w 1048"/>
                <a:gd name="T1" fmla="*/ 21 h 250"/>
                <a:gd name="T2" fmla="*/ 54 w 1048"/>
                <a:gd name="T3" fmla="*/ 83 h 250"/>
                <a:gd name="T4" fmla="*/ 56 w 1048"/>
                <a:gd name="T5" fmla="*/ 111 h 250"/>
                <a:gd name="T6" fmla="*/ 59 w 1048"/>
                <a:gd name="T7" fmla="*/ 127 h 250"/>
                <a:gd name="T8" fmla="*/ 62 w 1048"/>
                <a:gd name="T9" fmla="*/ 168 h 250"/>
                <a:gd name="T10" fmla="*/ 43 w 1048"/>
                <a:gd name="T11" fmla="*/ 237 h 250"/>
                <a:gd name="T12" fmla="*/ 5 w 1048"/>
                <a:gd name="T13" fmla="*/ 217 h 250"/>
                <a:gd name="T14" fmla="*/ 0 w 1048"/>
                <a:gd name="T15" fmla="*/ 196 h 250"/>
                <a:gd name="T16" fmla="*/ 2 w 1048"/>
                <a:gd name="T17" fmla="*/ 162 h 250"/>
                <a:gd name="T18" fmla="*/ 5 w 1048"/>
                <a:gd name="T19" fmla="*/ 125 h 250"/>
                <a:gd name="T20" fmla="*/ 12 w 1048"/>
                <a:gd name="T21" fmla="*/ 76 h 250"/>
                <a:gd name="T22" fmla="*/ 17 w 1048"/>
                <a:gd name="T23" fmla="*/ 55 h 250"/>
                <a:gd name="T24" fmla="*/ 19 w 1048"/>
                <a:gd name="T25" fmla="*/ 28 h 250"/>
                <a:gd name="T26" fmla="*/ 22 w 1048"/>
                <a:gd name="T27" fmla="*/ 14 h 250"/>
                <a:gd name="T28" fmla="*/ 29 w 1048"/>
                <a:gd name="T29" fmla="*/ 28 h 250"/>
                <a:gd name="T30" fmla="*/ 31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69" name="Oval 51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70" name="Oval 52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71" name="Oval 53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72" name="Oval 54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73" name="Oval 55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74" name="Oval 56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75" name="Oval 57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76" name="AutoShape 58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77" name="Freeform 59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78" name="Freeform 60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79" name="Freeform 61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80" name="Freeform 62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365" name="Text Box 54"/>
          <p:cNvSpPr txBox="1">
            <a:spLocks noChangeArrowheads="1"/>
          </p:cNvSpPr>
          <p:nvPr/>
        </p:nvSpPr>
        <p:spPr bwMode="auto">
          <a:xfrm rot="16200000">
            <a:off x="3735481" y="3651867"/>
            <a:ext cx="94456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1000" b="0" dirty="0" smtClean="0">
                <a:solidFill>
                  <a:srgbClr val="C00000"/>
                </a:solidFill>
                <a:latin typeface="Calibri" panose="020F0502020204030204" pitchFamily="34" charset="0"/>
              </a:rPr>
              <a:t>"</a:t>
            </a:r>
            <a:r>
              <a:rPr lang="en-US" altLang="en-US" sz="1000" b="0" dirty="0">
                <a:solidFill>
                  <a:srgbClr val="C00000"/>
                </a:solidFill>
                <a:latin typeface="Calibri" panose="020F0502020204030204" pitchFamily="34" charset="0"/>
              </a:rPr>
              <a:t>ELSE" </a:t>
            </a:r>
            <a:r>
              <a:rPr lang="en-US" altLang="en-US" sz="1000" b="0" dirty="0" smtClean="0">
                <a:solidFill>
                  <a:srgbClr val="C00000"/>
                </a:solidFill>
                <a:latin typeface="Calibri" panose="020F0502020204030204" pitchFamily="34" charset="0"/>
              </a:rPr>
              <a:t>branch</a:t>
            </a:r>
            <a:endParaRPr lang="en-US" altLang="en-US" sz="1000" b="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4343400" y="2921000"/>
            <a:ext cx="0" cy="172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Rectangle 1"/>
          <p:cNvSpPr/>
          <p:nvPr/>
        </p:nvSpPr>
        <p:spPr>
          <a:xfrm>
            <a:off x="351110" y="6096000"/>
            <a:ext cx="55245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0" dirty="0" smtClean="0">
                <a:latin typeface="Cambria" panose="02040503050406030204" pitchFamily="18" charset="0"/>
                <a:cs typeface="Times New Roman" pitchFamily="-112" charset="0"/>
              </a:rPr>
              <a:t>What will be the result of </a:t>
            </a:r>
            <a:r>
              <a:rPr lang="en-US" alt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(rev1 B42)</a:t>
            </a:r>
            <a:r>
              <a:rPr lang="en-US" altLang="en-US" b="0" dirty="0" smtClean="0">
                <a:latin typeface="Cambria" panose="02040503050406030204" pitchFamily="18" charset="0"/>
                <a:cs typeface="Times New Roman" pitchFamily="-112" charset="0"/>
              </a:rPr>
              <a:t>?</a:t>
            </a:r>
            <a:endParaRPr lang="en-US" dirty="0"/>
          </a:p>
        </p:txBody>
      </p:sp>
      <p:sp>
        <p:nvSpPr>
          <p:cNvPr id="4" name="Down Arrow 3"/>
          <p:cNvSpPr/>
          <p:nvPr/>
        </p:nvSpPr>
        <p:spPr bwMode="auto">
          <a:xfrm>
            <a:off x="7543800" y="1334022"/>
            <a:ext cx="533400" cy="990600"/>
          </a:xfrm>
          <a:prstGeom prst="downArrow">
            <a:avLst/>
          </a:prstGeom>
          <a:solidFill>
            <a:srgbClr val="FFE5E9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61" name="Rectangle 89"/>
          <p:cNvSpPr>
            <a:spLocks noChangeArrowheads="1"/>
          </p:cNvSpPr>
          <p:nvPr/>
        </p:nvSpPr>
        <p:spPr bwMode="auto">
          <a:xfrm>
            <a:off x="3200374" y="1817199"/>
            <a:ext cx="5899372" cy="2908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>
              <a:lnSpc>
                <a:spcPct val="50000"/>
              </a:lnSpc>
            </a:pPr>
            <a:r>
              <a:rPr lang="en-US" altLang="en-US" dirty="0">
                <a:latin typeface="Courier New" pitchFamily="-112" charset="0"/>
              </a:rPr>
              <a:t>(define (rev1 BST)</a:t>
            </a:r>
          </a:p>
          <a:p>
            <a:pPr algn="l">
              <a:lnSpc>
                <a:spcPct val="50000"/>
              </a:lnSpc>
            </a:pPr>
            <a:r>
              <a:rPr lang="en-US" altLang="en-US" dirty="0">
                <a:latin typeface="Courier New" pitchFamily="-112" charset="0"/>
              </a:rPr>
              <a:t>  (if (null? BST)</a:t>
            </a:r>
          </a:p>
          <a:p>
            <a:pPr algn="l">
              <a:lnSpc>
                <a:spcPct val="50000"/>
              </a:lnSpc>
            </a:pPr>
            <a:r>
              <a:rPr lang="en-US" altLang="en-US" dirty="0">
                <a:latin typeface="Courier New" pitchFamily="-112" charset="0"/>
              </a:rPr>
              <a:t>      '()</a:t>
            </a:r>
          </a:p>
          <a:p>
            <a:pPr algn="l">
              <a:lnSpc>
                <a:spcPct val="50000"/>
              </a:lnSpc>
            </a:pPr>
            <a:r>
              <a:rPr lang="en-US" altLang="en-US" dirty="0">
                <a:solidFill>
                  <a:srgbClr val="C00000"/>
                </a:solidFill>
                <a:latin typeface="Courier New" pitchFamily="-112" charset="0"/>
              </a:rPr>
              <a:t>      (let* (</a:t>
            </a:r>
            <a:r>
              <a:rPr lang="en-US" altLang="en-US" dirty="0">
                <a:latin typeface="Courier New" pitchFamily="-112" charset="0"/>
              </a:rPr>
              <a:t>[</a:t>
            </a:r>
            <a:r>
              <a:rPr lang="en-US" altLang="en-US" dirty="0" err="1">
                <a:latin typeface="Courier New" pitchFamily="-112" charset="0"/>
              </a:rPr>
              <a:t>rt</a:t>
            </a:r>
            <a:r>
              <a:rPr lang="en-US" altLang="en-US" dirty="0">
                <a:latin typeface="Courier New" pitchFamily="-112" charset="0"/>
              </a:rPr>
              <a:t>  (first BST)]</a:t>
            </a:r>
          </a:p>
          <a:p>
            <a:pPr algn="l">
              <a:lnSpc>
                <a:spcPct val="50000"/>
              </a:lnSpc>
            </a:pPr>
            <a:r>
              <a:rPr lang="en-US" altLang="en-US" dirty="0">
                <a:solidFill>
                  <a:srgbClr val="C00000"/>
                </a:solidFill>
                <a:latin typeface="Courier New" pitchFamily="-112" charset="0"/>
              </a:rPr>
              <a:t>             </a:t>
            </a:r>
            <a:r>
              <a:rPr lang="en-US" altLang="en-US" dirty="0">
                <a:solidFill>
                  <a:srgbClr val="7030A0"/>
                </a:solidFill>
                <a:latin typeface="Courier New" pitchFamily="-112" charset="0"/>
              </a:rPr>
              <a:t>[L   (second BST)]</a:t>
            </a:r>
          </a:p>
          <a:p>
            <a:pPr algn="l">
              <a:lnSpc>
                <a:spcPct val="50000"/>
              </a:lnSpc>
            </a:pPr>
            <a:r>
              <a:rPr lang="en-US" altLang="en-US" dirty="0">
                <a:solidFill>
                  <a:srgbClr val="C00000"/>
                </a:solidFill>
                <a:latin typeface="Courier New" pitchFamily="-112" charset="0"/>
              </a:rPr>
              <a:t>             </a:t>
            </a:r>
            <a:r>
              <a:rPr lang="en-US" altLang="en-US" dirty="0">
                <a:solidFill>
                  <a:srgbClr val="090BF3"/>
                </a:solidFill>
                <a:latin typeface="Courier New" pitchFamily="-112" charset="0"/>
              </a:rPr>
              <a:t>[R   (third BST)]</a:t>
            </a:r>
            <a:r>
              <a:rPr lang="en-US" altLang="en-US" dirty="0">
                <a:solidFill>
                  <a:srgbClr val="C00000"/>
                </a:solidFill>
                <a:latin typeface="Courier New" pitchFamily="-112" charset="0"/>
              </a:rPr>
              <a:t>)</a:t>
            </a:r>
          </a:p>
          <a:p>
            <a:pPr algn="l">
              <a:lnSpc>
                <a:spcPct val="50000"/>
              </a:lnSpc>
            </a:pPr>
            <a:endParaRPr lang="en-US" altLang="en-US" dirty="0">
              <a:solidFill>
                <a:srgbClr val="C00000"/>
              </a:solidFill>
              <a:latin typeface="Courier New" pitchFamily="-112" charset="0"/>
            </a:endParaRPr>
          </a:p>
          <a:p>
            <a:pPr algn="l">
              <a:lnSpc>
                <a:spcPct val="50000"/>
              </a:lnSpc>
            </a:pPr>
            <a:r>
              <a:rPr lang="en-US" altLang="en-US" dirty="0">
                <a:latin typeface="Courier New" pitchFamily="-112" charset="0"/>
              </a:rPr>
              <a:t>	   (list </a:t>
            </a:r>
            <a:r>
              <a:rPr lang="en-US" altLang="en-US" dirty="0" err="1">
                <a:latin typeface="Courier New" pitchFamily="-112" charset="0"/>
              </a:rPr>
              <a:t>rt</a:t>
            </a:r>
            <a:r>
              <a:rPr lang="en-US" altLang="en-US" dirty="0">
                <a:latin typeface="Courier New" pitchFamily="-112" charset="0"/>
              </a:rPr>
              <a:t> </a:t>
            </a:r>
            <a:r>
              <a:rPr lang="en-US" altLang="en-US" dirty="0">
                <a:solidFill>
                  <a:srgbClr val="090BF3"/>
                </a:solidFill>
                <a:latin typeface="Courier New" pitchFamily="-112" charset="0"/>
              </a:rPr>
              <a:t>R</a:t>
            </a:r>
            <a:r>
              <a:rPr lang="en-US" altLang="en-US" dirty="0">
                <a:latin typeface="Courier New" pitchFamily="-112" charset="0"/>
              </a:rPr>
              <a:t> </a:t>
            </a:r>
            <a:r>
              <a:rPr lang="en-US" altLang="en-US" dirty="0">
                <a:solidFill>
                  <a:srgbClr val="7030A0"/>
                </a:solidFill>
                <a:latin typeface="Courier New" pitchFamily="-112" charset="0"/>
              </a:rPr>
              <a:t>L</a:t>
            </a:r>
            <a:r>
              <a:rPr lang="en-US" altLang="en-US" dirty="0">
                <a:latin typeface="Courier New" pitchFamily="-112" charset="0"/>
              </a:rPr>
              <a:t>)</a:t>
            </a:r>
            <a:r>
              <a:rPr lang="en-US" altLang="en-US" dirty="0">
                <a:solidFill>
                  <a:srgbClr val="C00000"/>
                </a:solidFill>
                <a:latin typeface="Courier New" pitchFamily="-112" charset="0"/>
              </a:rPr>
              <a:t>)   </a:t>
            </a:r>
            <a:r>
              <a:rPr lang="en-US" altLang="en-US" dirty="0">
                <a:latin typeface="Courier New" pitchFamily="-112" charset="0"/>
              </a:rPr>
              <a:t>))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Freeform 67"/>
          <p:cNvSpPr/>
          <p:nvPr/>
        </p:nvSpPr>
        <p:spPr bwMode="auto">
          <a:xfrm>
            <a:off x="1353855" y="2290928"/>
            <a:ext cx="2354893" cy="3241069"/>
          </a:xfrm>
          <a:custGeom>
            <a:avLst/>
            <a:gdLst>
              <a:gd name="connsiteX0" fmla="*/ 977030 w 2354893"/>
              <a:gd name="connsiteY0" fmla="*/ 1335 h 3241069"/>
              <a:gd name="connsiteX1" fmla="*/ 1039660 w 2354893"/>
              <a:gd name="connsiteY1" fmla="*/ 38913 h 3241069"/>
              <a:gd name="connsiteX2" fmla="*/ 1077238 w 2354893"/>
              <a:gd name="connsiteY2" fmla="*/ 63965 h 3241069"/>
              <a:gd name="connsiteX3" fmla="*/ 1202499 w 2354893"/>
              <a:gd name="connsiteY3" fmla="*/ 114069 h 3241069"/>
              <a:gd name="connsiteX4" fmla="*/ 1240077 w 2354893"/>
              <a:gd name="connsiteY4" fmla="*/ 126595 h 3241069"/>
              <a:gd name="connsiteX5" fmla="*/ 1290181 w 2354893"/>
              <a:gd name="connsiteY5" fmla="*/ 139121 h 3241069"/>
              <a:gd name="connsiteX6" fmla="*/ 1365337 w 2354893"/>
              <a:gd name="connsiteY6" fmla="*/ 164173 h 3241069"/>
              <a:gd name="connsiteX7" fmla="*/ 1402915 w 2354893"/>
              <a:gd name="connsiteY7" fmla="*/ 201752 h 3241069"/>
              <a:gd name="connsiteX8" fmla="*/ 1440493 w 2354893"/>
              <a:gd name="connsiteY8" fmla="*/ 226804 h 3241069"/>
              <a:gd name="connsiteX9" fmla="*/ 1453019 w 2354893"/>
              <a:gd name="connsiteY9" fmla="*/ 264382 h 3241069"/>
              <a:gd name="connsiteX10" fmla="*/ 1478071 w 2354893"/>
              <a:gd name="connsiteY10" fmla="*/ 301960 h 3241069"/>
              <a:gd name="connsiteX11" fmla="*/ 1503123 w 2354893"/>
              <a:gd name="connsiteY11" fmla="*/ 377116 h 3241069"/>
              <a:gd name="connsiteX12" fmla="*/ 1528175 w 2354893"/>
              <a:gd name="connsiteY12" fmla="*/ 452272 h 3241069"/>
              <a:gd name="connsiteX13" fmla="*/ 1540701 w 2354893"/>
              <a:gd name="connsiteY13" fmla="*/ 489850 h 3241069"/>
              <a:gd name="connsiteX14" fmla="*/ 1553228 w 2354893"/>
              <a:gd name="connsiteY14" fmla="*/ 715319 h 3241069"/>
              <a:gd name="connsiteX15" fmla="*/ 1590806 w 2354893"/>
              <a:gd name="connsiteY15" fmla="*/ 790475 h 3241069"/>
              <a:gd name="connsiteX16" fmla="*/ 1603332 w 2354893"/>
              <a:gd name="connsiteY16" fmla="*/ 828053 h 3241069"/>
              <a:gd name="connsiteX17" fmla="*/ 1628384 w 2354893"/>
              <a:gd name="connsiteY17" fmla="*/ 865631 h 3241069"/>
              <a:gd name="connsiteX18" fmla="*/ 1653436 w 2354893"/>
              <a:gd name="connsiteY18" fmla="*/ 940787 h 3241069"/>
              <a:gd name="connsiteX19" fmla="*/ 1665962 w 2354893"/>
              <a:gd name="connsiteY19" fmla="*/ 978365 h 3241069"/>
              <a:gd name="connsiteX20" fmla="*/ 1691014 w 2354893"/>
              <a:gd name="connsiteY20" fmla="*/ 1078573 h 3241069"/>
              <a:gd name="connsiteX21" fmla="*/ 1741118 w 2354893"/>
              <a:gd name="connsiteY21" fmla="*/ 1191308 h 3241069"/>
              <a:gd name="connsiteX22" fmla="*/ 1766170 w 2354893"/>
              <a:gd name="connsiteY22" fmla="*/ 1291516 h 3241069"/>
              <a:gd name="connsiteX23" fmla="*/ 1778696 w 2354893"/>
              <a:gd name="connsiteY23" fmla="*/ 1329094 h 3241069"/>
              <a:gd name="connsiteX24" fmla="*/ 1803748 w 2354893"/>
              <a:gd name="connsiteY24" fmla="*/ 1491932 h 3241069"/>
              <a:gd name="connsiteX25" fmla="*/ 1828800 w 2354893"/>
              <a:gd name="connsiteY25" fmla="*/ 1567088 h 3241069"/>
              <a:gd name="connsiteX26" fmla="*/ 1853852 w 2354893"/>
              <a:gd name="connsiteY26" fmla="*/ 1592141 h 3241069"/>
              <a:gd name="connsiteX27" fmla="*/ 1903956 w 2354893"/>
              <a:gd name="connsiteY27" fmla="*/ 1667297 h 3241069"/>
              <a:gd name="connsiteX28" fmla="*/ 1979112 w 2354893"/>
              <a:gd name="connsiteY28" fmla="*/ 1717401 h 3241069"/>
              <a:gd name="connsiteX29" fmla="*/ 2041743 w 2354893"/>
              <a:gd name="connsiteY29" fmla="*/ 1767505 h 3241069"/>
              <a:gd name="connsiteX30" fmla="*/ 2079321 w 2354893"/>
              <a:gd name="connsiteY30" fmla="*/ 1842661 h 3241069"/>
              <a:gd name="connsiteX31" fmla="*/ 2129425 w 2354893"/>
              <a:gd name="connsiteY31" fmla="*/ 1917817 h 3241069"/>
              <a:gd name="connsiteX32" fmla="*/ 2141951 w 2354893"/>
              <a:gd name="connsiteY32" fmla="*/ 1955395 h 3241069"/>
              <a:gd name="connsiteX33" fmla="*/ 2192055 w 2354893"/>
              <a:gd name="connsiteY33" fmla="*/ 2030552 h 3241069"/>
              <a:gd name="connsiteX34" fmla="*/ 2217107 w 2354893"/>
              <a:gd name="connsiteY34" fmla="*/ 2105708 h 3241069"/>
              <a:gd name="connsiteX35" fmla="*/ 2267211 w 2354893"/>
              <a:gd name="connsiteY35" fmla="*/ 2180864 h 3241069"/>
              <a:gd name="connsiteX36" fmla="*/ 2304789 w 2354893"/>
              <a:gd name="connsiteY36" fmla="*/ 2293598 h 3241069"/>
              <a:gd name="connsiteX37" fmla="*/ 2317315 w 2354893"/>
              <a:gd name="connsiteY37" fmla="*/ 2331176 h 3241069"/>
              <a:gd name="connsiteX38" fmla="*/ 2329841 w 2354893"/>
              <a:gd name="connsiteY38" fmla="*/ 2368754 h 3241069"/>
              <a:gd name="connsiteX39" fmla="*/ 2342367 w 2354893"/>
              <a:gd name="connsiteY39" fmla="*/ 2443910 h 3241069"/>
              <a:gd name="connsiteX40" fmla="*/ 2354893 w 2354893"/>
              <a:gd name="connsiteY40" fmla="*/ 2619275 h 3241069"/>
              <a:gd name="connsiteX41" fmla="*/ 2329841 w 2354893"/>
              <a:gd name="connsiteY41" fmla="*/ 2732009 h 3241069"/>
              <a:gd name="connsiteX42" fmla="*/ 2292263 w 2354893"/>
              <a:gd name="connsiteY42" fmla="*/ 2869795 h 3241069"/>
              <a:gd name="connsiteX43" fmla="*/ 2267211 w 2354893"/>
              <a:gd name="connsiteY43" fmla="*/ 2907373 h 3241069"/>
              <a:gd name="connsiteX44" fmla="*/ 2254685 w 2354893"/>
              <a:gd name="connsiteY44" fmla="*/ 2944952 h 3241069"/>
              <a:gd name="connsiteX45" fmla="*/ 2217107 w 2354893"/>
              <a:gd name="connsiteY45" fmla="*/ 2970004 h 3241069"/>
              <a:gd name="connsiteX46" fmla="*/ 2179529 w 2354893"/>
              <a:gd name="connsiteY46" fmla="*/ 3007582 h 3241069"/>
              <a:gd name="connsiteX47" fmla="*/ 2154477 w 2354893"/>
              <a:gd name="connsiteY47" fmla="*/ 3045160 h 3241069"/>
              <a:gd name="connsiteX48" fmla="*/ 2116899 w 2354893"/>
              <a:gd name="connsiteY48" fmla="*/ 3057686 h 3241069"/>
              <a:gd name="connsiteX49" fmla="*/ 2079321 w 2354893"/>
              <a:gd name="connsiteY49" fmla="*/ 3082738 h 3241069"/>
              <a:gd name="connsiteX50" fmla="*/ 2004164 w 2354893"/>
              <a:gd name="connsiteY50" fmla="*/ 3107790 h 3241069"/>
              <a:gd name="connsiteX51" fmla="*/ 1966586 w 2354893"/>
              <a:gd name="connsiteY51" fmla="*/ 3120316 h 3241069"/>
              <a:gd name="connsiteX52" fmla="*/ 1929008 w 2354893"/>
              <a:gd name="connsiteY52" fmla="*/ 3145368 h 3241069"/>
              <a:gd name="connsiteX53" fmla="*/ 1841326 w 2354893"/>
              <a:gd name="connsiteY53" fmla="*/ 3170420 h 3241069"/>
              <a:gd name="connsiteX54" fmla="*/ 1628384 w 2354893"/>
              <a:gd name="connsiteY54" fmla="*/ 3207998 h 3241069"/>
              <a:gd name="connsiteX55" fmla="*/ 1252603 w 2354893"/>
              <a:gd name="connsiteY55" fmla="*/ 3220524 h 3241069"/>
              <a:gd name="connsiteX56" fmla="*/ 1114817 w 2354893"/>
              <a:gd name="connsiteY56" fmla="*/ 3207998 h 3241069"/>
              <a:gd name="connsiteX57" fmla="*/ 1064712 w 2354893"/>
              <a:gd name="connsiteY57" fmla="*/ 3182946 h 3241069"/>
              <a:gd name="connsiteX58" fmla="*/ 989556 w 2354893"/>
              <a:gd name="connsiteY58" fmla="*/ 3170420 h 3241069"/>
              <a:gd name="connsiteX59" fmla="*/ 901874 w 2354893"/>
              <a:gd name="connsiteY59" fmla="*/ 3120316 h 3241069"/>
              <a:gd name="connsiteX60" fmla="*/ 864296 w 2354893"/>
              <a:gd name="connsiteY60" fmla="*/ 3107790 h 3241069"/>
              <a:gd name="connsiteX61" fmla="*/ 839244 w 2354893"/>
              <a:gd name="connsiteY61" fmla="*/ 3070212 h 3241069"/>
              <a:gd name="connsiteX62" fmla="*/ 839244 w 2354893"/>
              <a:gd name="connsiteY62" fmla="*/ 2882321 h 3241069"/>
              <a:gd name="connsiteX63" fmla="*/ 914400 w 2354893"/>
              <a:gd name="connsiteY63" fmla="*/ 2819691 h 3241069"/>
              <a:gd name="connsiteX64" fmla="*/ 926926 w 2354893"/>
              <a:gd name="connsiteY64" fmla="*/ 2782113 h 3241069"/>
              <a:gd name="connsiteX65" fmla="*/ 951978 w 2354893"/>
              <a:gd name="connsiteY65" fmla="*/ 2744535 h 3241069"/>
              <a:gd name="connsiteX66" fmla="*/ 977030 w 2354893"/>
              <a:gd name="connsiteY66" fmla="*/ 2644327 h 3241069"/>
              <a:gd name="connsiteX67" fmla="*/ 1002082 w 2354893"/>
              <a:gd name="connsiteY67" fmla="*/ 2556645 h 3241069"/>
              <a:gd name="connsiteX68" fmla="*/ 989556 w 2354893"/>
              <a:gd name="connsiteY68" fmla="*/ 2243494 h 3241069"/>
              <a:gd name="connsiteX69" fmla="*/ 964504 w 2354893"/>
              <a:gd name="connsiteY69" fmla="*/ 2168338 h 3241069"/>
              <a:gd name="connsiteX70" fmla="*/ 926926 w 2354893"/>
              <a:gd name="connsiteY70" fmla="*/ 2093182 h 3241069"/>
              <a:gd name="connsiteX71" fmla="*/ 864296 w 2354893"/>
              <a:gd name="connsiteY71" fmla="*/ 2018025 h 3241069"/>
              <a:gd name="connsiteX72" fmla="*/ 839244 w 2354893"/>
              <a:gd name="connsiteY72" fmla="*/ 1980447 h 3241069"/>
              <a:gd name="connsiteX73" fmla="*/ 801666 w 2354893"/>
              <a:gd name="connsiteY73" fmla="*/ 1967921 h 3241069"/>
              <a:gd name="connsiteX74" fmla="*/ 764088 w 2354893"/>
              <a:gd name="connsiteY74" fmla="*/ 1942869 h 3241069"/>
              <a:gd name="connsiteX75" fmla="*/ 688932 w 2354893"/>
              <a:gd name="connsiteY75" fmla="*/ 1917817 h 3241069"/>
              <a:gd name="connsiteX76" fmla="*/ 576197 w 2354893"/>
              <a:gd name="connsiteY76" fmla="*/ 1892765 h 3241069"/>
              <a:gd name="connsiteX77" fmla="*/ 212943 w 2354893"/>
              <a:gd name="connsiteY77" fmla="*/ 1880239 h 3241069"/>
              <a:gd name="connsiteX78" fmla="*/ 137786 w 2354893"/>
              <a:gd name="connsiteY78" fmla="*/ 1830135 h 3241069"/>
              <a:gd name="connsiteX79" fmla="*/ 62630 w 2354893"/>
              <a:gd name="connsiteY79" fmla="*/ 1780031 h 3241069"/>
              <a:gd name="connsiteX80" fmla="*/ 0 w 2354893"/>
              <a:gd name="connsiteY80" fmla="*/ 1667297 h 3241069"/>
              <a:gd name="connsiteX81" fmla="*/ 12526 w 2354893"/>
              <a:gd name="connsiteY81" fmla="*/ 1216360 h 3241069"/>
              <a:gd name="connsiteX82" fmla="*/ 50104 w 2354893"/>
              <a:gd name="connsiteY82" fmla="*/ 1141204 h 3241069"/>
              <a:gd name="connsiteX83" fmla="*/ 87682 w 2354893"/>
              <a:gd name="connsiteY83" fmla="*/ 1091099 h 3241069"/>
              <a:gd name="connsiteX84" fmla="*/ 112734 w 2354893"/>
              <a:gd name="connsiteY84" fmla="*/ 1053521 h 3241069"/>
              <a:gd name="connsiteX85" fmla="*/ 150312 w 2354893"/>
              <a:gd name="connsiteY85" fmla="*/ 1015943 h 3241069"/>
              <a:gd name="connsiteX86" fmla="*/ 200417 w 2354893"/>
              <a:gd name="connsiteY86" fmla="*/ 953313 h 3241069"/>
              <a:gd name="connsiteX87" fmla="*/ 225469 w 2354893"/>
              <a:gd name="connsiteY87" fmla="*/ 903209 h 3241069"/>
              <a:gd name="connsiteX88" fmla="*/ 250521 w 2354893"/>
              <a:gd name="connsiteY88" fmla="*/ 865631 h 3241069"/>
              <a:gd name="connsiteX89" fmla="*/ 275573 w 2354893"/>
              <a:gd name="connsiteY89" fmla="*/ 790475 h 3241069"/>
              <a:gd name="connsiteX90" fmla="*/ 350729 w 2354893"/>
              <a:gd name="connsiteY90" fmla="*/ 715319 h 3241069"/>
              <a:gd name="connsiteX91" fmla="*/ 400833 w 2354893"/>
              <a:gd name="connsiteY91" fmla="*/ 640162 h 3241069"/>
              <a:gd name="connsiteX92" fmla="*/ 425885 w 2354893"/>
              <a:gd name="connsiteY92" fmla="*/ 602584 h 3241069"/>
              <a:gd name="connsiteX93" fmla="*/ 450937 w 2354893"/>
              <a:gd name="connsiteY93" fmla="*/ 552480 h 3241069"/>
              <a:gd name="connsiteX94" fmla="*/ 488515 w 2354893"/>
              <a:gd name="connsiteY94" fmla="*/ 514902 h 3241069"/>
              <a:gd name="connsiteX95" fmla="*/ 563671 w 2354893"/>
              <a:gd name="connsiteY95" fmla="*/ 402168 h 3241069"/>
              <a:gd name="connsiteX96" fmla="*/ 588723 w 2354893"/>
              <a:gd name="connsiteY96" fmla="*/ 364590 h 3241069"/>
              <a:gd name="connsiteX97" fmla="*/ 663880 w 2354893"/>
              <a:gd name="connsiteY97" fmla="*/ 314486 h 3241069"/>
              <a:gd name="connsiteX98" fmla="*/ 701458 w 2354893"/>
              <a:gd name="connsiteY98" fmla="*/ 289434 h 3241069"/>
              <a:gd name="connsiteX99" fmla="*/ 751562 w 2354893"/>
              <a:gd name="connsiteY99" fmla="*/ 239330 h 3241069"/>
              <a:gd name="connsiteX100" fmla="*/ 776614 w 2354893"/>
              <a:gd name="connsiteY100" fmla="*/ 201752 h 3241069"/>
              <a:gd name="connsiteX101" fmla="*/ 901874 w 2354893"/>
              <a:gd name="connsiteY101" fmla="*/ 126595 h 3241069"/>
              <a:gd name="connsiteX102" fmla="*/ 939452 w 2354893"/>
              <a:gd name="connsiteY102" fmla="*/ 89017 h 3241069"/>
              <a:gd name="connsiteX103" fmla="*/ 977030 w 2354893"/>
              <a:gd name="connsiteY103" fmla="*/ 1335 h 3241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2354893" h="3241069">
                <a:moveTo>
                  <a:pt x="977030" y="1335"/>
                </a:moveTo>
                <a:cubicBezTo>
                  <a:pt x="993731" y="-7016"/>
                  <a:pt x="1019014" y="26010"/>
                  <a:pt x="1039660" y="38913"/>
                </a:cubicBezTo>
                <a:cubicBezTo>
                  <a:pt x="1052426" y="46892"/>
                  <a:pt x="1064167" y="56496"/>
                  <a:pt x="1077238" y="63965"/>
                </a:cubicBezTo>
                <a:cubicBezTo>
                  <a:pt x="1128843" y="93453"/>
                  <a:pt x="1140909" y="93539"/>
                  <a:pt x="1202499" y="114069"/>
                </a:cubicBezTo>
                <a:cubicBezTo>
                  <a:pt x="1215025" y="118244"/>
                  <a:pt x="1227268" y="123393"/>
                  <a:pt x="1240077" y="126595"/>
                </a:cubicBezTo>
                <a:cubicBezTo>
                  <a:pt x="1256778" y="130770"/>
                  <a:pt x="1273692" y="134174"/>
                  <a:pt x="1290181" y="139121"/>
                </a:cubicBezTo>
                <a:cubicBezTo>
                  <a:pt x="1315474" y="146709"/>
                  <a:pt x="1365337" y="164173"/>
                  <a:pt x="1365337" y="164173"/>
                </a:cubicBezTo>
                <a:cubicBezTo>
                  <a:pt x="1377863" y="176699"/>
                  <a:pt x="1389306" y="190411"/>
                  <a:pt x="1402915" y="201752"/>
                </a:cubicBezTo>
                <a:cubicBezTo>
                  <a:pt x="1414480" y="211390"/>
                  <a:pt x="1431089" y="215049"/>
                  <a:pt x="1440493" y="226804"/>
                </a:cubicBezTo>
                <a:cubicBezTo>
                  <a:pt x="1448741" y="237114"/>
                  <a:pt x="1447114" y="252572"/>
                  <a:pt x="1453019" y="264382"/>
                </a:cubicBezTo>
                <a:cubicBezTo>
                  <a:pt x="1459752" y="277847"/>
                  <a:pt x="1471957" y="288203"/>
                  <a:pt x="1478071" y="301960"/>
                </a:cubicBezTo>
                <a:cubicBezTo>
                  <a:pt x="1488796" y="326091"/>
                  <a:pt x="1494772" y="352064"/>
                  <a:pt x="1503123" y="377116"/>
                </a:cubicBezTo>
                <a:lnTo>
                  <a:pt x="1528175" y="452272"/>
                </a:lnTo>
                <a:lnTo>
                  <a:pt x="1540701" y="489850"/>
                </a:lnTo>
                <a:cubicBezTo>
                  <a:pt x="1544877" y="565006"/>
                  <a:pt x="1546091" y="640386"/>
                  <a:pt x="1553228" y="715319"/>
                </a:cubicBezTo>
                <a:cubicBezTo>
                  <a:pt x="1556932" y="754212"/>
                  <a:pt x="1573916" y="756696"/>
                  <a:pt x="1590806" y="790475"/>
                </a:cubicBezTo>
                <a:cubicBezTo>
                  <a:pt x="1596711" y="802285"/>
                  <a:pt x="1597427" y="816243"/>
                  <a:pt x="1603332" y="828053"/>
                </a:cubicBezTo>
                <a:cubicBezTo>
                  <a:pt x="1610065" y="841518"/>
                  <a:pt x="1622270" y="851874"/>
                  <a:pt x="1628384" y="865631"/>
                </a:cubicBezTo>
                <a:cubicBezTo>
                  <a:pt x="1639109" y="889762"/>
                  <a:pt x="1645085" y="915735"/>
                  <a:pt x="1653436" y="940787"/>
                </a:cubicBezTo>
                <a:cubicBezTo>
                  <a:pt x="1657611" y="953313"/>
                  <a:pt x="1662760" y="965556"/>
                  <a:pt x="1665962" y="978365"/>
                </a:cubicBezTo>
                <a:cubicBezTo>
                  <a:pt x="1674313" y="1011768"/>
                  <a:pt x="1680126" y="1045909"/>
                  <a:pt x="1691014" y="1078573"/>
                </a:cubicBezTo>
                <a:cubicBezTo>
                  <a:pt x="1755645" y="1272469"/>
                  <a:pt x="1681568" y="1072209"/>
                  <a:pt x="1741118" y="1191308"/>
                </a:cubicBezTo>
                <a:cubicBezTo>
                  <a:pt x="1755434" y="1219941"/>
                  <a:pt x="1759024" y="1262930"/>
                  <a:pt x="1766170" y="1291516"/>
                </a:cubicBezTo>
                <a:cubicBezTo>
                  <a:pt x="1769372" y="1304325"/>
                  <a:pt x="1774521" y="1316568"/>
                  <a:pt x="1778696" y="1329094"/>
                </a:cubicBezTo>
                <a:cubicBezTo>
                  <a:pt x="1781345" y="1347635"/>
                  <a:pt x="1797955" y="1468759"/>
                  <a:pt x="1803748" y="1491932"/>
                </a:cubicBezTo>
                <a:cubicBezTo>
                  <a:pt x="1810153" y="1517551"/>
                  <a:pt x="1810128" y="1548415"/>
                  <a:pt x="1828800" y="1567088"/>
                </a:cubicBezTo>
                <a:cubicBezTo>
                  <a:pt x="1837151" y="1575439"/>
                  <a:pt x="1846766" y="1582693"/>
                  <a:pt x="1853852" y="1592141"/>
                </a:cubicBezTo>
                <a:cubicBezTo>
                  <a:pt x="1871917" y="1616228"/>
                  <a:pt x="1878904" y="1650596"/>
                  <a:pt x="1903956" y="1667297"/>
                </a:cubicBezTo>
                <a:lnTo>
                  <a:pt x="1979112" y="1717401"/>
                </a:lnTo>
                <a:cubicBezTo>
                  <a:pt x="2050907" y="1825093"/>
                  <a:pt x="1955309" y="1698359"/>
                  <a:pt x="2041743" y="1767505"/>
                </a:cubicBezTo>
                <a:cubicBezTo>
                  <a:pt x="2075107" y="1794196"/>
                  <a:pt x="2061168" y="1809985"/>
                  <a:pt x="2079321" y="1842661"/>
                </a:cubicBezTo>
                <a:cubicBezTo>
                  <a:pt x="2093943" y="1868981"/>
                  <a:pt x="2119904" y="1889253"/>
                  <a:pt x="2129425" y="1917817"/>
                </a:cubicBezTo>
                <a:cubicBezTo>
                  <a:pt x="2133600" y="1930343"/>
                  <a:pt x="2135539" y="1943853"/>
                  <a:pt x="2141951" y="1955395"/>
                </a:cubicBezTo>
                <a:cubicBezTo>
                  <a:pt x="2156573" y="1981715"/>
                  <a:pt x="2182534" y="2001988"/>
                  <a:pt x="2192055" y="2030552"/>
                </a:cubicBezTo>
                <a:cubicBezTo>
                  <a:pt x="2200406" y="2055604"/>
                  <a:pt x="2202459" y="2083736"/>
                  <a:pt x="2217107" y="2105708"/>
                </a:cubicBezTo>
                <a:cubicBezTo>
                  <a:pt x="2233808" y="2130760"/>
                  <a:pt x="2257690" y="2152300"/>
                  <a:pt x="2267211" y="2180864"/>
                </a:cubicBezTo>
                <a:lnTo>
                  <a:pt x="2304789" y="2293598"/>
                </a:lnTo>
                <a:lnTo>
                  <a:pt x="2317315" y="2331176"/>
                </a:lnTo>
                <a:cubicBezTo>
                  <a:pt x="2321490" y="2343702"/>
                  <a:pt x="2327670" y="2355730"/>
                  <a:pt x="2329841" y="2368754"/>
                </a:cubicBezTo>
                <a:lnTo>
                  <a:pt x="2342367" y="2443910"/>
                </a:lnTo>
                <a:cubicBezTo>
                  <a:pt x="2346542" y="2502365"/>
                  <a:pt x="2354893" y="2560671"/>
                  <a:pt x="2354893" y="2619275"/>
                </a:cubicBezTo>
                <a:cubicBezTo>
                  <a:pt x="2354893" y="2688211"/>
                  <a:pt x="2342758" y="2680341"/>
                  <a:pt x="2329841" y="2732009"/>
                </a:cubicBezTo>
                <a:cubicBezTo>
                  <a:pt x="2320429" y="2769655"/>
                  <a:pt x="2313761" y="2837548"/>
                  <a:pt x="2292263" y="2869795"/>
                </a:cubicBezTo>
                <a:lnTo>
                  <a:pt x="2267211" y="2907373"/>
                </a:lnTo>
                <a:cubicBezTo>
                  <a:pt x="2263036" y="2919899"/>
                  <a:pt x="2262933" y="2934641"/>
                  <a:pt x="2254685" y="2944952"/>
                </a:cubicBezTo>
                <a:cubicBezTo>
                  <a:pt x="2245281" y="2956708"/>
                  <a:pt x="2228672" y="2960366"/>
                  <a:pt x="2217107" y="2970004"/>
                </a:cubicBezTo>
                <a:cubicBezTo>
                  <a:pt x="2203498" y="2981345"/>
                  <a:pt x="2190870" y="2993973"/>
                  <a:pt x="2179529" y="3007582"/>
                </a:cubicBezTo>
                <a:cubicBezTo>
                  <a:pt x="2169891" y="3019147"/>
                  <a:pt x="2166232" y="3035756"/>
                  <a:pt x="2154477" y="3045160"/>
                </a:cubicBezTo>
                <a:cubicBezTo>
                  <a:pt x="2144167" y="3053408"/>
                  <a:pt x="2128709" y="3051781"/>
                  <a:pt x="2116899" y="3057686"/>
                </a:cubicBezTo>
                <a:cubicBezTo>
                  <a:pt x="2103434" y="3064419"/>
                  <a:pt x="2093078" y="3076624"/>
                  <a:pt x="2079321" y="3082738"/>
                </a:cubicBezTo>
                <a:cubicBezTo>
                  <a:pt x="2055190" y="3093463"/>
                  <a:pt x="2029216" y="3099439"/>
                  <a:pt x="2004164" y="3107790"/>
                </a:cubicBezTo>
                <a:cubicBezTo>
                  <a:pt x="1991638" y="3111965"/>
                  <a:pt x="1977572" y="3112992"/>
                  <a:pt x="1966586" y="3120316"/>
                </a:cubicBezTo>
                <a:cubicBezTo>
                  <a:pt x="1954060" y="3128667"/>
                  <a:pt x="1942473" y="3138635"/>
                  <a:pt x="1929008" y="3145368"/>
                </a:cubicBezTo>
                <a:cubicBezTo>
                  <a:pt x="1907960" y="3155892"/>
                  <a:pt x="1861393" y="3164400"/>
                  <a:pt x="1841326" y="3170420"/>
                </a:cubicBezTo>
                <a:cubicBezTo>
                  <a:pt x="1703462" y="3211779"/>
                  <a:pt x="1825574" y="3190072"/>
                  <a:pt x="1628384" y="3207998"/>
                </a:cubicBezTo>
                <a:cubicBezTo>
                  <a:pt x="1458080" y="3264766"/>
                  <a:pt x="1579612" y="3234149"/>
                  <a:pt x="1252603" y="3220524"/>
                </a:cubicBezTo>
                <a:cubicBezTo>
                  <a:pt x="1206674" y="3216349"/>
                  <a:pt x="1160039" y="3217042"/>
                  <a:pt x="1114817" y="3207998"/>
                </a:cubicBezTo>
                <a:cubicBezTo>
                  <a:pt x="1096507" y="3204336"/>
                  <a:pt x="1082597" y="3188312"/>
                  <a:pt x="1064712" y="3182946"/>
                </a:cubicBezTo>
                <a:cubicBezTo>
                  <a:pt x="1040386" y="3175648"/>
                  <a:pt x="1014608" y="3174595"/>
                  <a:pt x="989556" y="3170420"/>
                </a:cubicBezTo>
                <a:cubicBezTo>
                  <a:pt x="951817" y="3145260"/>
                  <a:pt x="946372" y="3139387"/>
                  <a:pt x="901874" y="3120316"/>
                </a:cubicBezTo>
                <a:cubicBezTo>
                  <a:pt x="889738" y="3115115"/>
                  <a:pt x="876822" y="3111965"/>
                  <a:pt x="864296" y="3107790"/>
                </a:cubicBezTo>
                <a:cubicBezTo>
                  <a:pt x="855945" y="3095264"/>
                  <a:pt x="845174" y="3084049"/>
                  <a:pt x="839244" y="3070212"/>
                </a:cubicBezTo>
                <a:cubicBezTo>
                  <a:pt x="815518" y="3014851"/>
                  <a:pt x="825199" y="2931478"/>
                  <a:pt x="839244" y="2882321"/>
                </a:cubicBezTo>
                <a:cubicBezTo>
                  <a:pt x="844917" y="2862464"/>
                  <a:pt x="898243" y="2830462"/>
                  <a:pt x="914400" y="2819691"/>
                </a:cubicBezTo>
                <a:cubicBezTo>
                  <a:pt x="918575" y="2807165"/>
                  <a:pt x="921021" y="2793923"/>
                  <a:pt x="926926" y="2782113"/>
                </a:cubicBezTo>
                <a:cubicBezTo>
                  <a:pt x="933659" y="2768648"/>
                  <a:pt x="946833" y="2758683"/>
                  <a:pt x="951978" y="2744535"/>
                </a:cubicBezTo>
                <a:cubicBezTo>
                  <a:pt x="963744" y="2712177"/>
                  <a:pt x="966142" y="2676991"/>
                  <a:pt x="977030" y="2644327"/>
                </a:cubicBezTo>
                <a:cubicBezTo>
                  <a:pt x="995000" y="2590417"/>
                  <a:pt x="986354" y="2619558"/>
                  <a:pt x="1002082" y="2556645"/>
                </a:cubicBezTo>
                <a:cubicBezTo>
                  <a:pt x="997907" y="2452261"/>
                  <a:pt x="999619" y="2347475"/>
                  <a:pt x="989556" y="2243494"/>
                </a:cubicBezTo>
                <a:cubicBezTo>
                  <a:pt x="987012" y="2217210"/>
                  <a:pt x="972855" y="2193390"/>
                  <a:pt x="964504" y="2168338"/>
                </a:cubicBezTo>
                <a:cubicBezTo>
                  <a:pt x="948992" y="2121802"/>
                  <a:pt x="957279" y="2135676"/>
                  <a:pt x="926926" y="2093182"/>
                </a:cubicBezTo>
                <a:cubicBezTo>
                  <a:pt x="784809" y="1894218"/>
                  <a:pt x="959239" y="2136705"/>
                  <a:pt x="864296" y="2018025"/>
                </a:cubicBezTo>
                <a:cubicBezTo>
                  <a:pt x="854892" y="2006269"/>
                  <a:pt x="850999" y="1989851"/>
                  <a:pt x="839244" y="1980447"/>
                </a:cubicBezTo>
                <a:cubicBezTo>
                  <a:pt x="828934" y="1972199"/>
                  <a:pt x="813476" y="1973826"/>
                  <a:pt x="801666" y="1967921"/>
                </a:cubicBezTo>
                <a:cubicBezTo>
                  <a:pt x="788201" y="1961188"/>
                  <a:pt x="777845" y="1948983"/>
                  <a:pt x="764088" y="1942869"/>
                </a:cubicBezTo>
                <a:cubicBezTo>
                  <a:pt x="739957" y="1932144"/>
                  <a:pt x="714551" y="1924222"/>
                  <a:pt x="688932" y="1917817"/>
                </a:cubicBezTo>
                <a:cubicBezTo>
                  <a:pt x="665650" y="1911997"/>
                  <a:pt x="596994" y="1893988"/>
                  <a:pt x="576197" y="1892765"/>
                </a:cubicBezTo>
                <a:cubicBezTo>
                  <a:pt x="455249" y="1885650"/>
                  <a:pt x="334028" y="1884414"/>
                  <a:pt x="212943" y="1880239"/>
                </a:cubicBezTo>
                <a:cubicBezTo>
                  <a:pt x="141074" y="1856283"/>
                  <a:pt x="208157" y="1884868"/>
                  <a:pt x="137786" y="1830135"/>
                </a:cubicBezTo>
                <a:cubicBezTo>
                  <a:pt x="114020" y="1811650"/>
                  <a:pt x="62630" y="1780031"/>
                  <a:pt x="62630" y="1780031"/>
                </a:cubicBezTo>
                <a:cubicBezTo>
                  <a:pt x="5202" y="1693889"/>
                  <a:pt x="22047" y="1733439"/>
                  <a:pt x="0" y="1667297"/>
                </a:cubicBezTo>
                <a:cubicBezTo>
                  <a:pt x="4175" y="1516985"/>
                  <a:pt x="4825" y="1366533"/>
                  <a:pt x="12526" y="1216360"/>
                </a:cubicBezTo>
                <a:cubicBezTo>
                  <a:pt x="13897" y="1189621"/>
                  <a:pt x="35874" y="1161126"/>
                  <a:pt x="50104" y="1141204"/>
                </a:cubicBezTo>
                <a:cubicBezTo>
                  <a:pt x="62238" y="1124216"/>
                  <a:pt x="75548" y="1108087"/>
                  <a:pt x="87682" y="1091099"/>
                </a:cubicBezTo>
                <a:cubicBezTo>
                  <a:pt x="96432" y="1078849"/>
                  <a:pt x="103096" y="1065086"/>
                  <a:pt x="112734" y="1053521"/>
                </a:cubicBezTo>
                <a:cubicBezTo>
                  <a:pt x="124075" y="1039912"/>
                  <a:pt x="138971" y="1029552"/>
                  <a:pt x="150312" y="1015943"/>
                </a:cubicBezTo>
                <a:cubicBezTo>
                  <a:pt x="229310" y="921146"/>
                  <a:pt x="127538" y="1026189"/>
                  <a:pt x="200417" y="953313"/>
                </a:cubicBezTo>
                <a:cubicBezTo>
                  <a:pt x="208768" y="936612"/>
                  <a:pt x="216205" y="919421"/>
                  <a:pt x="225469" y="903209"/>
                </a:cubicBezTo>
                <a:cubicBezTo>
                  <a:pt x="232938" y="890138"/>
                  <a:pt x="244407" y="879388"/>
                  <a:pt x="250521" y="865631"/>
                </a:cubicBezTo>
                <a:cubicBezTo>
                  <a:pt x="261246" y="841500"/>
                  <a:pt x="256900" y="809148"/>
                  <a:pt x="275573" y="790475"/>
                </a:cubicBezTo>
                <a:cubicBezTo>
                  <a:pt x="300625" y="765423"/>
                  <a:pt x="331077" y="744798"/>
                  <a:pt x="350729" y="715319"/>
                </a:cubicBezTo>
                <a:lnTo>
                  <a:pt x="400833" y="640162"/>
                </a:lnTo>
                <a:cubicBezTo>
                  <a:pt x="409184" y="627636"/>
                  <a:pt x="419152" y="616049"/>
                  <a:pt x="425885" y="602584"/>
                </a:cubicBezTo>
                <a:cubicBezTo>
                  <a:pt x="434236" y="585883"/>
                  <a:pt x="440084" y="567675"/>
                  <a:pt x="450937" y="552480"/>
                </a:cubicBezTo>
                <a:cubicBezTo>
                  <a:pt x="461233" y="538065"/>
                  <a:pt x="477639" y="528885"/>
                  <a:pt x="488515" y="514902"/>
                </a:cubicBezTo>
                <a:lnTo>
                  <a:pt x="563671" y="402168"/>
                </a:lnTo>
                <a:cubicBezTo>
                  <a:pt x="572022" y="389642"/>
                  <a:pt x="576197" y="372941"/>
                  <a:pt x="588723" y="364590"/>
                </a:cubicBezTo>
                <a:lnTo>
                  <a:pt x="663880" y="314486"/>
                </a:lnTo>
                <a:lnTo>
                  <a:pt x="701458" y="289434"/>
                </a:lnTo>
                <a:cubicBezTo>
                  <a:pt x="728787" y="207446"/>
                  <a:pt x="690830" y="287916"/>
                  <a:pt x="751562" y="239330"/>
                </a:cubicBezTo>
                <a:cubicBezTo>
                  <a:pt x="763317" y="229926"/>
                  <a:pt x="765284" y="211665"/>
                  <a:pt x="776614" y="201752"/>
                </a:cubicBezTo>
                <a:cubicBezTo>
                  <a:pt x="915361" y="80347"/>
                  <a:pt x="795038" y="202906"/>
                  <a:pt x="901874" y="126595"/>
                </a:cubicBezTo>
                <a:cubicBezTo>
                  <a:pt x="916289" y="116299"/>
                  <a:pt x="925843" y="100358"/>
                  <a:pt x="939452" y="89017"/>
                </a:cubicBezTo>
                <a:cubicBezTo>
                  <a:pt x="1034260" y="10010"/>
                  <a:pt x="960329" y="9686"/>
                  <a:pt x="977030" y="1335"/>
                </a:cubicBezTo>
                <a:close/>
              </a:path>
            </a:pathLst>
          </a:custGeom>
          <a:solidFill>
            <a:srgbClr val="FFCCF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60" name="Freeform 59"/>
          <p:cNvSpPr/>
          <p:nvPr/>
        </p:nvSpPr>
        <p:spPr bwMode="auto">
          <a:xfrm>
            <a:off x="72652" y="2664390"/>
            <a:ext cx="1550146" cy="1903956"/>
          </a:xfrm>
          <a:custGeom>
            <a:avLst/>
            <a:gdLst>
              <a:gd name="connsiteX0" fmla="*/ 338203 w 1550146"/>
              <a:gd name="connsiteY0" fmla="*/ 37578 h 1903956"/>
              <a:gd name="connsiteX1" fmla="*/ 275573 w 1550146"/>
              <a:gd name="connsiteY1" fmla="*/ 75156 h 1903956"/>
              <a:gd name="connsiteX2" fmla="*/ 225468 w 1550146"/>
              <a:gd name="connsiteY2" fmla="*/ 150312 h 1903956"/>
              <a:gd name="connsiteX3" fmla="*/ 187890 w 1550146"/>
              <a:gd name="connsiteY3" fmla="*/ 187890 h 1903956"/>
              <a:gd name="connsiteX4" fmla="*/ 125260 w 1550146"/>
              <a:gd name="connsiteY4" fmla="*/ 375780 h 1903956"/>
              <a:gd name="connsiteX5" fmla="*/ 100208 w 1550146"/>
              <a:gd name="connsiteY5" fmla="*/ 450937 h 1903956"/>
              <a:gd name="connsiteX6" fmla="*/ 50104 w 1550146"/>
              <a:gd name="connsiteY6" fmla="*/ 651353 h 1903956"/>
              <a:gd name="connsiteX7" fmla="*/ 37578 w 1550146"/>
              <a:gd name="connsiteY7" fmla="*/ 688931 h 1903956"/>
              <a:gd name="connsiteX8" fmla="*/ 25052 w 1550146"/>
              <a:gd name="connsiteY8" fmla="*/ 726509 h 1903956"/>
              <a:gd name="connsiteX9" fmla="*/ 0 w 1550146"/>
              <a:gd name="connsiteY9" fmla="*/ 764087 h 1903956"/>
              <a:gd name="connsiteX10" fmla="*/ 12526 w 1550146"/>
              <a:gd name="connsiteY10" fmla="*/ 964504 h 1903956"/>
              <a:gd name="connsiteX11" fmla="*/ 37578 w 1550146"/>
              <a:gd name="connsiteY11" fmla="*/ 1002082 h 1903956"/>
              <a:gd name="connsiteX12" fmla="*/ 50104 w 1550146"/>
              <a:gd name="connsiteY12" fmla="*/ 1039660 h 1903956"/>
              <a:gd name="connsiteX13" fmla="*/ 100208 w 1550146"/>
              <a:gd name="connsiteY13" fmla="*/ 1152394 h 1903956"/>
              <a:gd name="connsiteX14" fmla="*/ 112734 w 1550146"/>
              <a:gd name="connsiteY14" fmla="*/ 1189972 h 1903956"/>
              <a:gd name="connsiteX15" fmla="*/ 125260 w 1550146"/>
              <a:gd name="connsiteY15" fmla="*/ 1302706 h 1903956"/>
              <a:gd name="connsiteX16" fmla="*/ 137786 w 1550146"/>
              <a:gd name="connsiteY16" fmla="*/ 1603331 h 1903956"/>
              <a:gd name="connsiteX17" fmla="*/ 150312 w 1550146"/>
              <a:gd name="connsiteY17" fmla="*/ 1640909 h 1903956"/>
              <a:gd name="connsiteX18" fmla="*/ 175364 w 1550146"/>
              <a:gd name="connsiteY18" fmla="*/ 1678487 h 1903956"/>
              <a:gd name="connsiteX19" fmla="*/ 263047 w 1550146"/>
              <a:gd name="connsiteY19" fmla="*/ 1728591 h 1903956"/>
              <a:gd name="connsiteX20" fmla="*/ 300625 w 1550146"/>
              <a:gd name="connsiteY20" fmla="*/ 1766169 h 1903956"/>
              <a:gd name="connsiteX21" fmla="*/ 375781 w 1550146"/>
              <a:gd name="connsiteY21" fmla="*/ 1791221 h 1903956"/>
              <a:gd name="connsiteX22" fmla="*/ 475989 w 1550146"/>
              <a:gd name="connsiteY22" fmla="*/ 1841326 h 1903956"/>
              <a:gd name="connsiteX23" fmla="*/ 526093 w 1550146"/>
              <a:gd name="connsiteY23" fmla="*/ 1866378 h 1903956"/>
              <a:gd name="connsiteX24" fmla="*/ 789140 w 1550146"/>
              <a:gd name="connsiteY24" fmla="*/ 1903956 h 1903956"/>
              <a:gd name="connsiteX25" fmla="*/ 1365337 w 1550146"/>
              <a:gd name="connsiteY25" fmla="*/ 1891430 h 1903956"/>
              <a:gd name="connsiteX26" fmla="*/ 1402915 w 1550146"/>
              <a:gd name="connsiteY26" fmla="*/ 1878904 h 1903956"/>
              <a:gd name="connsiteX27" fmla="*/ 1440493 w 1550146"/>
              <a:gd name="connsiteY27" fmla="*/ 1853852 h 1903956"/>
              <a:gd name="connsiteX28" fmla="*/ 1465545 w 1550146"/>
              <a:gd name="connsiteY28" fmla="*/ 1816274 h 1903956"/>
              <a:gd name="connsiteX29" fmla="*/ 1490597 w 1550146"/>
              <a:gd name="connsiteY29" fmla="*/ 1728591 h 1903956"/>
              <a:gd name="connsiteX30" fmla="*/ 1528175 w 1550146"/>
              <a:gd name="connsiteY30" fmla="*/ 1678487 h 1903956"/>
              <a:gd name="connsiteX31" fmla="*/ 1528175 w 1550146"/>
              <a:gd name="connsiteY31" fmla="*/ 1352810 h 1903956"/>
              <a:gd name="connsiteX32" fmla="*/ 1503123 w 1550146"/>
              <a:gd name="connsiteY32" fmla="*/ 1277654 h 1903956"/>
              <a:gd name="connsiteX33" fmla="*/ 1490597 w 1550146"/>
              <a:gd name="connsiteY33" fmla="*/ 1240076 h 1903956"/>
              <a:gd name="connsiteX34" fmla="*/ 1478071 w 1550146"/>
              <a:gd name="connsiteY34" fmla="*/ 1202498 h 1903956"/>
              <a:gd name="connsiteX35" fmla="*/ 1465545 w 1550146"/>
              <a:gd name="connsiteY35" fmla="*/ 1164920 h 1903956"/>
              <a:gd name="connsiteX36" fmla="*/ 1453019 w 1550146"/>
              <a:gd name="connsiteY36" fmla="*/ 1114816 h 1903956"/>
              <a:gd name="connsiteX37" fmla="*/ 1440493 w 1550146"/>
              <a:gd name="connsiteY37" fmla="*/ 1077238 h 1903956"/>
              <a:gd name="connsiteX38" fmla="*/ 1427967 w 1550146"/>
              <a:gd name="connsiteY38" fmla="*/ 1027134 h 1903956"/>
              <a:gd name="connsiteX39" fmla="*/ 1402915 w 1550146"/>
              <a:gd name="connsiteY39" fmla="*/ 989556 h 1903956"/>
              <a:gd name="connsiteX40" fmla="*/ 1365337 w 1550146"/>
              <a:gd name="connsiteY40" fmla="*/ 901874 h 1903956"/>
              <a:gd name="connsiteX41" fmla="*/ 1352811 w 1550146"/>
              <a:gd name="connsiteY41" fmla="*/ 851769 h 1903956"/>
              <a:gd name="connsiteX42" fmla="*/ 1302707 w 1550146"/>
              <a:gd name="connsiteY42" fmla="*/ 776613 h 1903956"/>
              <a:gd name="connsiteX43" fmla="*/ 1277655 w 1550146"/>
              <a:gd name="connsiteY43" fmla="*/ 739035 h 1903956"/>
              <a:gd name="connsiteX44" fmla="*/ 1202499 w 1550146"/>
              <a:gd name="connsiteY44" fmla="*/ 676405 h 1903956"/>
              <a:gd name="connsiteX45" fmla="*/ 1164920 w 1550146"/>
              <a:gd name="connsiteY45" fmla="*/ 663879 h 1903956"/>
              <a:gd name="connsiteX46" fmla="*/ 1077238 w 1550146"/>
              <a:gd name="connsiteY46" fmla="*/ 601249 h 1903956"/>
              <a:gd name="connsiteX47" fmla="*/ 1014608 w 1550146"/>
              <a:gd name="connsiteY47" fmla="*/ 513567 h 1903956"/>
              <a:gd name="connsiteX48" fmla="*/ 1002082 w 1550146"/>
              <a:gd name="connsiteY48" fmla="*/ 475989 h 1903956"/>
              <a:gd name="connsiteX49" fmla="*/ 977030 w 1550146"/>
              <a:gd name="connsiteY49" fmla="*/ 438410 h 1903956"/>
              <a:gd name="connsiteX50" fmla="*/ 951978 w 1550146"/>
              <a:gd name="connsiteY50" fmla="*/ 363254 h 1903956"/>
              <a:gd name="connsiteX51" fmla="*/ 939452 w 1550146"/>
              <a:gd name="connsiteY51" fmla="*/ 325676 h 1903956"/>
              <a:gd name="connsiteX52" fmla="*/ 914400 w 1550146"/>
              <a:gd name="connsiteY52" fmla="*/ 225468 h 1903956"/>
              <a:gd name="connsiteX53" fmla="*/ 901874 w 1550146"/>
              <a:gd name="connsiteY53" fmla="*/ 175364 h 1903956"/>
              <a:gd name="connsiteX54" fmla="*/ 876822 w 1550146"/>
              <a:gd name="connsiteY54" fmla="*/ 137786 h 1903956"/>
              <a:gd name="connsiteX55" fmla="*/ 864296 w 1550146"/>
              <a:gd name="connsiteY55" fmla="*/ 100208 h 1903956"/>
              <a:gd name="connsiteX56" fmla="*/ 826718 w 1550146"/>
              <a:gd name="connsiteY56" fmla="*/ 87682 h 1903956"/>
              <a:gd name="connsiteX57" fmla="*/ 776614 w 1550146"/>
              <a:gd name="connsiteY57" fmla="*/ 62630 h 1903956"/>
              <a:gd name="connsiteX58" fmla="*/ 701457 w 1550146"/>
              <a:gd name="connsiteY58" fmla="*/ 37578 h 1903956"/>
              <a:gd name="connsiteX59" fmla="*/ 663879 w 1550146"/>
              <a:gd name="connsiteY59" fmla="*/ 12526 h 1903956"/>
              <a:gd name="connsiteX60" fmla="*/ 601249 w 1550146"/>
              <a:gd name="connsiteY60" fmla="*/ 0 h 1903956"/>
              <a:gd name="connsiteX61" fmla="*/ 338203 w 1550146"/>
              <a:gd name="connsiteY61" fmla="*/ 37578 h 1903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1550146" h="1903956">
                <a:moveTo>
                  <a:pt x="338203" y="37578"/>
                </a:moveTo>
                <a:cubicBezTo>
                  <a:pt x="283924" y="50104"/>
                  <a:pt x="292788" y="57941"/>
                  <a:pt x="275573" y="75156"/>
                </a:cubicBezTo>
                <a:cubicBezTo>
                  <a:pt x="254283" y="96446"/>
                  <a:pt x="246758" y="129022"/>
                  <a:pt x="225468" y="150312"/>
                </a:cubicBezTo>
                <a:lnTo>
                  <a:pt x="187890" y="187890"/>
                </a:lnTo>
                <a:lnTo>
                  <a:pt x="125260" y="375780"/>
                </a:lnTo>
                <a:cubicBezTo>
                  <a:pt x="125259" y="375784"/>
                  <a:pt x="100209" y="450934"/>
                  <a:pt x="100208" y="450937"/>
                </a:cubicBezTo>
                <a:cubicBezTo>
                  <a:pt x="69977" y="602091"/>
                  <a:pt x="88621" y="535802"/>
                  <a:pt x="50104" y="651353"/>
                </a:cubicBezTo>
                <a:lnTo>
                  <a:pt x="37578" y="688931"/>
                </a:lnTo>
                <a:cubicBezTo>
                  <a:pt x="33403" y="701457"/>
                  <a:pt x="32376" y="715523"/>
                  <a:pt x="25052" y="726509"/>
                </a:cubicBezTo>
                <a:lnTo>
                  <a:pt x="0" y="764087"/>
                </a:lnTo>
                <a:cubicBezTo>
                  <a:pt x="4175" y="830893"/>
                  <a:pt x="2087" y="898387"/>
                  <a:pt x="12526" y="964504"/>
                </a:cubicBezTo>
                <a:cubicBezTo>
                  <a:pt x="14874" y="979374"/>
                  <a:pt x="30845" y="988617"/>
                  <a:pt x="37578" y="1002082"/>
                </a:cubicBezTo>
                <a:cubicBezTo>
                  <a:pt x="43483" y="1013892"/>
                  <a:pt x="44199" y="1027850"/>
                  <a:pt x="50104" y="1039660"/>
                </a:cubicBezTo>
                <a:cubicBezTo>
                  <a:pt x="109654" y="1158760"/>
                  <a:pt x="35576" y="958498"/>
                  <a:pt x="100208" y="1152394"/>
                </a:cubicBezTo>
                <a:lnTo>
                  <a:pt x="112734" y="1189972"/>
                </a:lnTo>
                <a:cubicBezTo>
                  <a:pt x="116909" y="1227550"/>
                  <a:pt x="122973" y="1264966"/>
                  <a:pt x="125260" y="1302706"/>
                </a:cubicBezTo>
                <a:cubicBezTo>
                  <a:pt x="131327" y="1402818"/>
                  <a:pt x="130377" y="1503310"/>
                  <a:pt x="137786" y="1603331"/>
                </a:cubicBezTo>
                <a:cubicBezTo>
                  <a:pt x="138761" y="1616498"/>
                  <a:pt x="144407" y="1629099"/>
                  <a:pt x="150312" y="1640909"/>
                </a:cubicBezTo>
                <a:cubicBezTo>
                  <a:pt x="157045" y="1654374"/>
                  <a:pt x="164719" y="1667842"/>
                  <a:pt x="175364" y="1678487"/>
                </a:cubicBezTo>
                <a:cubicBezTo>
                  <a:pt x="193070" y="1696193"/>
                  <a:pt x="243397" y="1718766"/>
                  <a:pt x="263047" y="1728591"/>
                </a:cubicBezTo>
                <a:cubicBezTo>
                  <a:pt x="275573" y="1741117"/>
                  <a:pt x="285140" y="1757566"/>
                  <a:pt x="300625" y="1766169"/>
                </a:cubicBezTo>
                <a:cubicBezTo>
                  <a:pt x="323709" y="1778993"/>
                  <a:pt x="375781" y="1791221"/>
                  <a:pt x="375781" y="1791221"/>
                </a:cubicBezTo>
                <a:cubicBezTo>
                  <a:pt x="432378" y="1847821"/>
                  <a:pt x="360845" y="1783754"/>
                  <a:pt x="475989" y="1841326"/>
                </a:cubicBezTo>
                <a:cubicBezTo>
                  <a:pt x="492690" y="1849677"/>
                  <a:pt x="508756" y="1859443"/>
                  <a:pt x="526093" y="1866378"/>
                </a:cubicBezTo>
                <a:cubicBezTo>
                  <a:pt x="633856" y="1909483"/>
                  <a:pt x="638938" y="1893943"/>
                  <a:pt x="789140" y="1903956"/>
                </a:cubicBezTo>
                <a:lnTo>
                  <a:pt x="1365337" y="1891430"/>
                </a:lnTo>
                <a:cubicBezTo>
                  <a:pt x="1378530" y="1890892"/>
                  <a:pt x="1391105" y="1884809"/>
                  <a:pt x="1402915" y="1878904"/>
                </a:cubicBezTo>
                <a:cubicBezTo>
                  <a:pt x="1416380" y="1872171"/>
                  <a:pt x="1427967" y="1862203"/>
                  <a:pt x="1440493" y="1853852"/>
                </a:cubicBezTo>
                <a:cubicBezTo>
                  <a:pt x="1448844" y="1841326"/>
                  <a:pt x="1459615" y="1830111"/>
                  <a:pt x="1465545" y="1816274"/>
                </a:cubicBezTo>
                <a:cubicBezTo>
                  <a:pt x="1476005" y="1791868"/>
                  <a:pt x="1476668" y="1752967"/>
                  <a:pt x="1490597" y="1728591"/>
                </a:cubicBezTo>
                <a:cubicBezTo>
                  <a:pt x="1500955" y="1710465"/>
                  <a:pt x="1515649" y="1695188"/>
                  <a:pt x="1528175" y="1678487"/>
                </a:cubicBezTo>
                <a:cubicBezTo>
                  <a:pt x="1560636" y="1548644"/>
                  <a:pt x="1554125" y="1595011"/>
                  <a:pt x="1528175" y="1352810"/>
                </a:cubicBezTo>
                <a:cubicBezTo>
                  <a:pt x="1525362" y="1326553"/>
                  <a:pt x="1511474" y="1302706"/>
                  <a:pt x="1503123" y="1277654"/>
                </a:cubicBezTo>
                <a:lnTo>
                  <a:pt x="1490597" y="1240076"/>
                </a:lnTo>
                <a:lnTo>
                  <a:pt x="1478071" y="1202498"/>
                </a:lnTo>
                <a:cubicBezTo>
                  <a:pt x="1473896" y="1189972"/>
                  <a:pt x="1468747" y="1177729"/>
                  <a:pt x="1465545" y="1164920"/>
                </a:cubicBezTo>
                <a:cubicBezTo>
                  <a:pt x="1461370" y="1148219"/>
                  <a:pt x="1457748" y="1131369"/>
                  <a:pt x="1453019" y="1114816"/>
                </a:cubicBezTo>
                <a:cubicBezTo>
                  <a:pt x="1449392" y="1102120"/>
                  <a:pt x="1444120" y="1089934"/>
                  <a:pt x="1440493" y="1077238"/>
                </a:cubicBezTo>
                <a:cubicBezTo>
                  <a:pt x="1435764" y="1060685"/>
                  <a:pt x="1434748" y="1042957"/>
                  <a:pt x="1427967" y="1027134"/>
                </a:cubicBezTo>
                <a:cubicBezTo>
                  <a:pt x="1422037" y="1013297"/>
                  <a:pt x="1411266" y="1002082"/>
                  <a:pt x="1402915" y="989556"/>
                </a:cubicBezTo>
                <a:cubicBezTo>
                  <a:pt x="1366953" y="845707"/>
                  <a:pt x="1417240" y="1022982"/>
                  <a:pt x="1365337" y="901874"/>
                </a:cubicBezTo>
                <a:cubicBezTo>
                  <a:pt x="1358555" y="886050"/>
                  <a:pt x="1360510" y="867167"/>
                  <a:pt x="1352811" y="851769"/>
                </a:cubicBezTo>
                <a:cubicBezTo>
                  <a:pt x="1339346" y="824839"/>
                  <a:pt x="1319408" y="801665"/>
                  <a:pt x="1302707" y="776613"/>
                </a:cubicBezTo>
                <a:cubicBezTo>
                  <a:pt x="1294356" y="764087"/>
                  <a:pt x="1288300" y="749680"/>
                  <a:pt x="1277655" y="739035"/>
                </a:cubicBezTo>
                <a:cubicBezTo>
                  <a:pt x="1249953" y="711333"/>
                  <a:pt x="1237377" y="693844"/>
                  <a:pt x="1202499" y="676405"/>
                </a:cubicBezTo>
                <a:cubicBezTo>
                  <a:pt x="1190689" y="670500"/>
                  <a:pt x="1177446" y="668054"/>
                  <a:pt x="1164920" y="663879"/>
                </a:cubicBezTo>
                <a:cubicBezTo>
                  <a:pt x="1143583" y="649654"/>
                  <a:pt x="1092775" y="616786"/>
                  <a:pt x="1077238" y="601249"/>
                </a:cubicBezTo>
                <a:cubicBezTo>
                  <a:pt x="1071564" y="595575"/>
                  <a:pt x="1021720" y="527792"/>
                  <a:pt x="1014608" y="513567"/>
                </a:cubicBezTo>
                <a:cubicBezTo>
                  <a:pt x="1008703" y="501757"/>
                  <a:pt x="1007987" y="487799"/>
                  <a:pt x="1002082" y="475989"/>
                </a:cubicBezTo>
                <a:cubicBezTo>
                  <a:pt x="995349" y="462524"/>
                  <a:pt x="983144" y="452167"/>
                  <a:pt x="977030" y="438410"/>
                </a:cubicBezTo>
                <a:cubicBezTo>
                  <a:pt x="966305" y="414279"/>
                  <a:pt x="960329" y="388306"/>
                  <a:pt x="951978" y="363254"/>
                </a:cubicBezTo>
                <a:cubicBezTo>
                  <a:pt x="947803" y="350728"/>
                  <a:pt x="942041" y="338623"/>
                  <a:pt x="939452" y="325676"/>
                </a:cubicBezTo>
                <a:cubicBezTo>
                  <a:pt x="913985" y="198343"/>
                  <a:pt x="940078" y="315341"/>
                  <a:pt x="914400" y="225468"/>
                </a:cubicBezTo>
                <a:cubicBezTo>
                  <a:pt x="909671" y="208915"/>
                  <a:pt x="908655" y="191187"/>
                  <a:pt x="901874" y="175364"/>
                </a:cubicBezTo>
                <a:cubicBezTo>
                  <a:pt x="895944" y="161527"/>
                  <a:pt x="883555" y="151251"/>
                  <a:pt x="876822" y="137786"/>
                </a:cubicBezTo>
                <a:cubicBezTo>
                  <a:pt x="870917" y="125976"/>
                  <a:pt x="873632" y="109544"/>
                  <a:pt x="864296" y="100208"/>
                </a:cubicBezTo>
                <a:cubicBezTo>
                  <a:pt x="854960" y="90872"/>
                  <a:pt x="838854" y="92883"/>
                  <a:pt x="826718" y="87682"/>
                </a:cubicBezTo>
                <a:cubicBezTo>
                  <a:pt x="809555" y="80326"/>
                  <a:pt x="793951" y="69565"/>
                  <a:pt x="776614" y="62630"/>
                </a:cubicBezTo>
                <a:cubicBezTo>
                  <a:pt x="752095" y="52823"/>
                  <a:pt x="701457" y="37578"/>
                  <a:pt x="701457" y="37578"/>
                </a:cubicBezTo>
                <a:cubicBezTo>
                  <a:pt x="688931" y="29227"/>
                  <a:pt x="677975" y="17812"/>
                  <a:pt x="663879" y="12526"/>
                </a:cubicBezTo>
                <a:cubicBezTo>
                  <a:pt x="643944" y="5051"/>
                  <a:pt x="622539" y="0"/>
                  <a:pt x="601249" y="0"/>
                </a:cubicBezTo>
                <a:cubicBezTo>
                  <a:pt x="357652" y="0"/>
                  <a:pt x="392482" y="25052"/>
                  <a:pt x="338203" y="37578"/>
                </a:cubicBezTo>
                <a:close/>
              </a:path>
            </a:pathLst>
          </a:custGeom>
          <a:solidFill>
            <a:srgbClr val="CCECF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14340" name="Oval 2"/>
          <p:cNvSpPr>
            <a:spLocks noChangeArrowheads="1"/>
          </p:cNvSpPr>
          <p:nvPr/>
        </p:nvSpPr>
        <p:spPr bwMode="auto">
          <a:xfrm>
            <a:off x="1504950" y="1981200"/>
            <a:ext cx="457200" cy="457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endParaRPr lang="en-US" altLang="en-US"/>
          </a:p>
        </p:txBody>
      </p:sp>
      <p:sp>
        <p:nvSpPr>
          <p:cNvPr id="14341" name="Oval 3"/>
          <p:cNvSpPr>
            <a:spLocks noChangeArrowheads="1"/>
          </p:cNvSpPr>
          <p:nvPr/>
        </p:nvSpPr>
        <p:spPr bwMode="auto">
          <a:xfrm>
            <a:off x="390525" y="2895600"/>
            <a:ext cx="457200" cy="457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endParaRPr lang="en-US" altLang="en-US"/>
          </a:p>
        </p:txBody>
      </p:sp>
      <p:sp>
        <p:nvSpPr>
          <p:cNvPr id="14342" name="Oval 4"/>
          <p:cNvSpPr>
            <a:spLocks noChangeArrowheads="1"/>
          </p:cNvSpPr>
          <p:nvPr/>
        </p:nvSpPr>
        <p:spPr bwMode="auto">
          <a:xfrm>
            <a:off x="2133600" y="2514600"/>
            <a:ext cx="457200" cy="457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endParaRPr lang="en-US" altLang="en-US"/>
          </a:p>
        </p:txBody>
      </p:sp>
      <p:sp>
        <p:nvSpPr>
          <p:cNvPr id="14343" name="Line 5"/>
          <p:cNvSpPr>
            <a:spLocks noChangeShapeType="1"/>
          </p:cNvSpPr>
          <p:nvPr/>
        </p:nvSpPr>
        <p:spPr bwMode="auto">
          <a:xfrm flipH="1">
            <a:off x="814192" y="2362200"/>
            <a:ext cx="690758" cy="56889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Line 6"/>
          <p:cNvSpPr>
            <a:spLocks noChangeShapeType="1"/>
          </p:cNvSpPr>
          <p:nvPr/>
        </p:nvSpPr>
        <p:spPr bwMode="auto">
          <a:xfrm>
            <a:off x="1962150" y="2362200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Line 7"/>
          <p:cNvSpPr>
            <a:spLocks noChangeShapeType="1"/>
          </p:cNvSpPr>
          <p:nvPr/>
        </p:nvSpPr>
        <p:spPr bwMode="auto">
          <a:xfrm>
            <a:off x="2514600" y="29718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Text Box 8"/>
          <p:cNvSpPr txBox="1">
            <a:spLocks noChangeArrowheads="1"/>
          </p:cNvSpPr>
          <p:nvPr/>
        </p:nvSpPr>
        <p:spPr bwMode="auto">
          <a:xfrm>
            <a:off x="2152650" y="2584450"/>
            <a:ext cx="4270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/>
            <a:r>
              <a:rPr lang="en-US" altLang="en-US" sz="1600" b="0"/>
              <a:t>20</a:t>
            </a:r>
          </a:p>
        </p:txBody>
      </p:sp>
      <p:sp>
        <p:nvSpPr>
          <p:cNvPr id="14347" name="Line 9"/>
          <p:cNvSpPr>
            <a:spLocks noChangeShapeType="1"/>
          </p:cNvSpPr>
          <p:nvPr/>
        </p:nvSpPr>
        <p:spPr bwMode="auto">
          <a:xfrm flipH="1">
            <a:off x="2057400" y="29718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8" name="Line 10"/>
          <p:cNvSpPr>
            <a:spLocks noChangeShapeType="1"/>
          </p:cNvSpPr>
          <p:nvPr/>
        </p:nvSpPr>
        <p:spPr bwMode="auto">
          <a:xfrm flipH="1">
            <a:off x="390525" y="33528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9" name="Line 11"/>
          <p:cNvSpPr>
            <a:spLocks noChangeShapeType="1"/>
          </p:cNvSpPr>
          <p:nvPr/>
        </p:nvSpPr>
        <p:spPr bwMode="auto">
          <a:xfrm>
            <a:off x="771525" y="33528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50" name="Text Box 12"/>
          <p:cNvSpPr txBox="1">
            <a:spLocks noChangeArrowheads="1"/>
          </p:cNvSpPr>
          <p:nvPr/>
        </p:nvSpPr>
        <p:spPr bwMode="auto">
          <a:xfrm>
            <a:off x="1524000" y="2057400"/>
            <a:ext cx="4270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/>
            <a:r>
              <a:rPr lang="en-US" altLang="en-US" sz="1600" b="0"/>
              <a:t>42</a:t>
            </a:r>
          </a:p>
        </p:txBody>
      </p:sp>
      <p:sp>
        <p:nvSpPr>
          <p:cNvPr id="14351" name="Text Box 13"/>
          <p:cNvSpPr txBox="1">
            <a:spLocks noChangeArrowheads="1"/>
          </p:cNvSpPr>
          <p:nvPr/>
        </p:nvSpPr>
        <p:spPr bwMode="auto">
          <a:xfrm>
            <a:off x="381000" y="2971800"/>
            <a:ext cx="590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/>
            <a:r>
              <a:rPr lang="en-US" altLang="en-US" sz="1600" b="0"/>
              <a:t>100</a:t>
            </a:r>
          </a:p>
        </p:txBody>
      </p:sp>
      <p:grpSp>
        <p:nvGrpSpPr>
          <p:cNvPr id="14352" name="Group 14"/>
          <p:cNvGrpSpPr>
            <a:grpSpLocks/>
          </p:cNvGrpSpPr>
          <p:nvPr/>
        </p:nvGrpSpPr>
        <p:grpSpPr bwMode="auto">
          <a:xfrm>
            <a:off x="2438400" y="3276600"/>
            <a:ext cx="609600" cy="685800"/>
            <a:chOff x="1008" y="1968"/>
            <a:chExt cx="384" cy="432"/>
          </a:xfrm>
        </p:grpSpPr>
        <p:sp>
          <p:nvSpPr>
            <p:cNvPr id="14395" name="Oval 15"/>
            <p:cNvSpPr>
              <a:spLocks noChangeArrowheads="1"/>
            </p:cNvSpPr>
            <p:nvPr/>
          </p:nvSpPr>
          <p:spPr bwMode="auto">
            <a:xfrm>
              <a:off x="1056" y="1968"/>
              <a:ext cx="288" cy="28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96" name="Line 16"/>
            <p:cNvSpPr>
              <a:spLocks noChangeShapeType="1"/>
            </p:cNvSpPr>
            <p:nvPr/>
          </p:nvSpPr>
          <p:spPr bwMode="auto">
            <a:xfrm>
              <a:off x="1296" y="2208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97" name="Line 17"/>
            <p:cNvSpPr>
              <a:spLocks noChangeShapeType="1"/>
            </p:cNvSpPr>
            <p:nvPr/>
          </p:nvSpPr>
          <p:spPr bwMode="auto">
            <a:xfrm flipH="1">
              <a:off x="1008" y="2208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98" name="Text Box 18"/>
            <p:cNvSpPr txBox="1">
              <a:spLocks noChangeArrowheads="1"/>
            </p:cNvSpPr>
            <p:nvPr/>
          </p:nvSpPr>
          <p:spPr bwMode="auto">
            <a:xfrm>
              <a:off x="1080" y="2016"/>
              <a:ext cx="26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pPr algn="l"/>
              <a:r>
                <a:rPr lang="en-US" altLang="en-US" sz="1600" b="0"/>
                <a:t>21</a:t>
              </a:r>
            </a:p>
          </p:txBody>
        </p:sp>
      </p:grpSp>
      <p:grpSp>
        <p:nvGrpSpPr>
          <p:cNvPr id="14353" name="Group 21"/>
          <p:cNvGrpSpPr>
            <a:grpSpLocks/>
          </p:cNvGrpSpPr>
          <p:nvPr/>
        </p:nvGrpSpPr>
        <p:grpSpPr bwMode="auto">
          <a:xfrm>
            <a:off x="2819400" y="3962400"/>
            <a:ext cx="609600" cy="685800"/>
            <a:chOff x="1008" y="1968"/>
            <a:chExt cx="384" cy="432"/>
          </a:xfrm>
        </p:grpSpPr>
        <p:sp>
          <p:nvSpPr>
            <p:cNvPr id="14391" name="Oval 22"/>
            <p:cNvSpPr>
              <a:spLocks noChangeArrowheads="1"/>
            </p:cNvSpPr>
            <p:nvPr/>
          </p:nvSpPr>
          <p:spPr bwMode="auto">
            <a:xfrm>
              <a:off x="1056" y="1968"/>
              <a:ext cx="288" cy="28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92" name="Line 23"/>
            <p:cNvSpPr>
              <a:spLocks noChangeShapeType="1"/>
            </p:cNvSpPr>
            <p:nvPr/>
          </p:nvSpPr>
          <p:spPr bwMode="auto">
            <a:xfrm>
              <a:off x="1296" y="2208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93" name="Line 24"/>
            <p:cNvSpPr>
              <a:spLocks noChangeShapeType="1"/>
            </p:cNvSpPr>
            <p:nvPr/>
          </p:nvSpPr>
          <p:spPr bwMode="auto">
            <a:xfrm flipH="1">
              <a:off x="1008" y="2208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94" name="Text Box 25"/>
            <p:cNvSpPr txBox="1">
              <a:spLocks noChangeArrowheads="1"/>
            </p:cNvSpPr>
            <p:nvPr/>
          </p:nvSpPr>
          <p:spPr bwMode="auto">
            <a:xfrm>
              <a:off x="1080" y="2016"/>
              <a:ext cx="26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pPr algn="l"/>
              <a:r>
                <a:rPr lang="en-US" altLang="en-US" sz="1600" b="0"/>
                <a:t>35</a:t>
              </a:r>
            </a:p>
          </p:txBody>
        </p:sp>
      </p:grpSp>
      <p:sp>
        <p:nvSpPr>
          <p:cNvPr id="14354" name="Oval 26"/>
          <p:cNvSpPr>
            <a:spLocks noChangeArrowheads="1"/>
          </p:cNvSpPr>
          <p:nvPr/>
        </p:nvSpPr>
        <p:spPr bwMode="auto">
          <a:xfrm>
            <a:off x="771525" y="3657600"/>
            <a:ext cx="457200" cy="457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endParaRPr lang="en-US" altLang="en-US"/>
          </a:p>
        </p:txBody>
      </p:sp>
      <p:sp>
        <p:nvSpPr>
          <p:cNvPr id="14355" name="Line 27"/>
          <p:cNvSpPr>
            <a:spLocks noChangeShapeType="1"/>
          </p:cNvSpPr>
          <p:nvPr/>
        </p:nvSpPr>
        <p:spPr bwMode="auto">
          <a:xfrm>
            <a:off x="1152525" y="40386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56" name="Line 28"/>
          <p:cNvSpPr>
            <a:spLocks noChangeShapeType="1"/>
          </p:cNvSpPr>
          <p:nvPr/>
        </p:nvSpPr>
        <p:spPr bwMode="auto">
          <a:xfrm flipH="1">
            <a:off x="695325" y="40386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57" name="Text Box 29"/>
          <p:cNvSpPr txBox="1">
            <a:spLocks noChangeArrowheads="1"/>
          </p:cNvSpPr>
          <p:nvPr/>
        </p:nvSpPr>
        <p:spPr bwMode="auto">
          <a:xfrm>
            <a:off x="781050" y="3743325"/>
            <a:ext cx="571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/>
            <a:r>
              <a:rPr lang="en-US" altLang="en-US" sz="1600" b="0"/>
              <a:t>211</a:t>
            </a:r>
          </a:p>
        </p:txBody>
      </p:sp>
      <p:grpSp>
        <p:nvGrpSpPr>
          <p:cNvPr id="14358" name="Group 30"/>
          <p:cNvGrpSpPr>
            <a:grpSpLocks/>
          </p:cNvGrpSpPr>
          <p:nvPr/>
        </p:nvGrpSpPr>
        <p:grpSpPr bwMode="auto">
          <a:xfrm>
            <a:off x="2438400" y="4648200"/>
            <a:ext cx="609600" cy="685800"/>
            <a:chOff x="1008" y="1968"/>
            <a:chExt cx="384" cy="432"/>
          </a:xfrm>
        </p:grpSpPr>
        <p:sp>
          <p:nvSpPr>
            <p:cNvPr id="14387" name="Oval 31"/>
            <p:cNvSpPr>
              <a:spLocks noChangeArrowheads="1"/>
            </p:cNvSpPr>
            <p:nvPr/>
          </p:nvSpPr>
          <p:spPr bwMode="auto">
            <a:xfrm>
              <a:off x="1056" y="1968"/>
              <a:ext cx="288" cy="28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88" name="Line 32"/>
            <p:cNvSpPr>
              <a:spLocks noChangeShapeType="1"/>
            </p:cNvSpPr>
            <p:nvPr/>
          </p:nvSpPr>
          <p:spPr bwMode="auto">
            <a:xfrm>
              <a:off x="1296" y="2208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89" name="Line 33"/>
            <p:cNvSpPr>
              <a:spLocks noChangeShapeType="1"/>
            </p:cNvSpPr>
            <p:nvPr/>
          </p:nvSpPr>
          <p:spPr bwMode="auto">
            <a:xfrm flipH="1">
              <a:off x="1008" y="2208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90" name="Text Box 34"/>
            <p:cNvSpPr txBox="1">
              <a:spLocks noChangeArrowheads="1"/>
            </p:cNvSpPr>
            <p:nvPr/>
          </p:nvSpPr>
          <p:spPr bwMode="auto">
            <a:xfrm>
              <a:off x="1080" y="2016"/>
              <a:ext cx="26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pPr algn="l"/>
              <a:r>
                <a:rPr lang="en-US" altLang="en-US" sz="1600" b="0"/>
                <a:t>25</a:t>
              </a:r>
            </a:p>
          </p:txBody>
        </p:sp>
      </p:grpSp>
      <p:grpSp>
        <p:nvGrpSpPr>
          <p:cNvPr id="14359" name="Group 35"/>
          <p:cNvGrpSpPr>
            <a:grpSpLocks/>
          </p:cNvGrpSpPr>
          <p:nvPr/>
        </p:nvGrpSpPr>
        <p:grpSpPr bwMode="auto">
          <a:xfrm>
            <a:off x="1676400" y="3276600"/>
            <a:ext cx="609600" cy="685800"/>
            <a:chOff x="1008" y="1968"/>
            <a:chExt cx="384" cy="432"/>
          </a:xfrm>
        </p:grpSpPr>
        <p:sp>
          <p:nvSpPr>
            <p:cNvPr id="14383" name="Oval 36"/>
            <p:cNvSpPr>
              <a:spLocks noChangeArrowheads="1"/>
            </p:cNvSpPr>
            <p:nvPr/>
          </p:nvSpPr>
          <p:spPr bwMode="auto">
            <a:xfrm>
              <a:off x="1056" y="1968"/>
              <a:ext cx="288" cy="28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84" name="Line 37"/>
            <p:cNvSpPr>
              <a:spLocks noChangeShapeType="1"/>
            </p:cNvSpPr>
            <p:nvPr/>
          </p:nvSpPr>
          <p:spPr bwMode="auto">
            <a:xfrm>
              <a:off x="1296" y="2208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85" name="Line 38"/>
            <p:cNvSpPr>
              <a:spLocks noChangeShapeType="1"/>
            </p:cNvSpPr>
            <p:nvPr/>
          </p:nvSpPr>
          <p:spPr bwMode="auto">
            <a:xfrm flipH="1">
              <a:off x="1008" y="2208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86" name="Text Box 39"/>
            <p:cNvSpPr txBox="1">
              <a:spLocks noChangeArrowheads="1"/>
            </p:cNvSpPr>
            <p:nvPr/>
          </p:nvSpPr>
          <p:spPr bwMode="auto">
            <a:xfrm>
              <a:off x="1080" y="2016"/>
              <a:ext cx="26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pPr algn="l"/>
              <a:r>
                <a:rPr lang="en-US" altLang="en-US" sz="1600" b="0"/>
                <a:t>12</a:t>
              </a:r>
            </a:p>
          </p:txBody>
        </p:sp>
      </p:grpSp>
      <p:sp>
        <p:nvSpPr>
          <p:cNvPr id="14360" name="Rectangle 40"/>
          <p:cNvSpPr>
            <a:spLocks noChangeArrowheads="1"/>
          </p:cNvSpPr>
          <p:nvPr/>
        </p:nvSpPr>
        <p:spPr bwMode="auto">
          <a:xfrm>
            <a:off x="2362200" y="136525"/>
            <a:ext cx="453419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4200" b="0" dirty="0">
                <a:latin typeface="Cambria" panose="02040503050406030204" pitchFamily="18" charset="0"/>
              </a:rPr>
              <a:t>Tapping </a:t>
            </a:r>
            <a:r>
              <a:rPr lang="en-US" altLang="en-US" sz="4200" b="0" dirty="0" smtClean="0">
                <a:latin typeface="Cambria" panose="02040503050406030204" pitchFamily="18" charset="0"/>
              </a:rPr>
              <a:t> into  BSTs</a:t>
            </a:r>
            <a:endParaRPr lang="en-US" altLang="en-US" sz="4200" b="0" dirty="0">
              <a:latin typeface="Cambria" panose="02040503050406030204" pitchFamily="18" charset="0"/>
            </a:endParaRPr>
          </a:p>
        </p:txBody>
      </p:sp>
      <p:sp>
        <p:nvSpPr>
          <p:cNvPr id="14362" name="Rectangle 89"/>
          <p:cNvSpPr>
            <a:spLocks noChangeArrowheads="1"/>
          </p:cNvSpPr>
          <p:nvPr/>
        </p:nvSpPr>
        <p:spPr bwMode="auto">
          <a:xfrm>
            <a:off x="3200374" y="1840282"/>
            <a:ext cx="5899372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>
              <a:lnSpc>
                <a:spcPct val="50000"/>
              </a:lnSpc>
            </a:pPr>
            <a:r>
              <a:rPr lang="en-US" altLang="en-US" dirty="0">
                <a:latin typeface="Courier New" pitchFamily="-112" charset="0"/>
              </a:rPr>
              <a:t>(define </a:t>
            </a:r>
            <a:r>
              <a:rPr lang="en-US" altLang="en-US" dirty="0" smtClean="0">
                <a:latin typeface="Courier New" pitchFamily="-112" charset="0"/>
              </a:rPr>
              <a:t>(rev1 BST</a:t>
            </a:r>
            <a:r>
              <a:rPr lang="en-US" altLang="en-US" dirty="0">
                <a:latin typeface="Courier New" pitchFamily="-112" charset="0"/>
              </a:rPr>
              <a:t>)</a:t>
            </a:r>
          </a:p>
          <a:p>
            <a:pPr algn="l">
              <a:lnSpc>
                <a:spcPct val="50000"/>
              </a:lnSpc>
            </a:pPr>
            <a:r>
              <a:rPr lang="en-US" altLang="en-US" dirty="0">
                <a:latin typeface="Courier New" pitchFamily="-112" charset="0"/>
              </a:rPr>
              <a:t>  (if (null? </a:t>
            </a:r>
            <a:r>
              <a:rPr lang="en-US" altLang="en-US" dirty="0" smtClean="0">
                <a:latin typeface="Courier New" pitchFamily="-112" charset="0"/>
              </a:rPr>
              <a:t>BST</a:t>
            </a:r>
            <a:r>
              <a:rPr lang="en-US" altLang="en-US" dirty="0">
                <a:latin typeface="Courier New" pitchFamily="-112" charset="0"/>
              </a:rPr>
              <a:t>)</a:t>
            </a:r>
          </a:p>
          <a:p>
            <a:pPr algn="l">
              <a:lnSpc>
                <a:spcPct val="50000"/>
              </a:lnSpc>
            </a:pPr>
            <a:r>
              <a:rPr lang="en-US" altLang="en-US" dirty="0">
                <a:latin typeface="Courier New" pitchFamily="-112" charset="0"/>
              </a:rPr>
              <a:t>      </a:t>
            </a:r>
            <a:r>
              <a:rPr lang="en-US" altLang="en-US" dirty="0" smtClean="0">
                <a:latin typeface="Courier New" pitchFamily="-112" charset="0"/>
              </a:rPr>
              <a:t>'()</a:t>
            </a:r>
            <a:endParaRPr lang="en-US" altLang="en-US" dirty="0">
              <a:latin typeface="Courier New" pitchFamily="-112" charset="0"/>
            </a:endParaRPr>
          </a:p>
          <a:p>
            <a:pPr algn="l">
              <a:lnSpc>
                <a:spcPct val="50000"/>
              </a:lnSpc>
            </a:pPr>
            <a:r>
              <a:rPr lang="en-US" altLang="en-US" dirty="0">
                <a:solidFill>
                  <a:srgbClr val="C00000"/>
                </a:solidFill>
                <a:latin typeface="Courier New" pitchFamily="-112" charset="0"/>
              </a:rPr>
              <a:t>      (let* </a:t>
            </a:r>
            <a:r>
              <a:rPr lang="en-US" altLang="en-US" dirty="0" smtClean="0">
                <a:solidFill>
                  <a:srgbClr val="C00000"/>
                </a:solidFill>
                <a:latin typeface="Courier New" pitchFamily="-112" charset="0"/>
              </a:rPr>
              <a:t>(</a:t>
            </a:r>
            <a:r>
              <a:rPr lang="en-US" altLang="en-US" dirty="0" smtClean="0">
                <a:latin typeface="Courier New" pitchFamily="-112" charset="0"/>
              </a:rPr>
              <a:t>[</a:t>
            </a:r>
            <a:r>
              <a:rPr lang="en-US" altLang="en-US" dirty="0" err="1" smtClean="0">
                <a:latin typeface="Courier New" pitchFamily="-112" charset="0"/>
              </a:rPr>
              <a:t>rt</a:t>
            </a:r>
            <a:r>
              <a:rPr lang="en-US" altLang="en-US" dirty="0" smtClean="0">
                <a:latin typeface="Courier New" pitchFamily="-112" charset="0"/>
              </a:rPr>
              <a:t>  (</a:t>
            </a:r>
            <a:r>
              <a:rPr lang="en-US" altLang="en-US" dirty="0">
                <a:latin typeface="Courier New" pitchFamily="-112" charset="0"/>
              </a:rPr>
              <a:t>first </a:t>
            </a:r>
            <a:r>
              <a:rPr lang="en-US" altLang="en-US" dirty="0" smtClean="0">
                <a:latin typeface="Courier New" pitchFamily="-112" charset="0"/>
              </a:rPr>
              <a:t>BST)]</a:t>
            </a:r>
            <a:endParaRPr lang="en-US" altLang="en-US" dirty="0">
              <a:latin typeface="Courier New" pitchFamily="-112" charset="0"/>
            </a:endParaRPr>
          </a:p>
          <a:p>
            <a:pPr algn="l">
              <a:lnSpc>
                <a:spcPct val="50000"/>
              </a:lnSpc>
            </a:pPr>
            <a:r>
              <a:rPr lang="en-US" altLang="en-US" dirty="0">
                <a:solidFill>
                  <a:srgbClr val="C00000"/>
                </a:solidFill>
                <a:latin typeface="Courier New" pitchFamily="-112" charset="0"/>
              </a:rPr>
              <a:t>             </a:t>
            </a:r>
            <a:r>
              <a:rPr lang="en-US" altLang="en-US" dirty="0" smtClean="0">
                <a:solidFill>
                  <a:srgbClr val="7030A0"/>
                </a:solidFill>
                <a:latin typeface="Courier New" pitchFamily="-112" charset="0"/>
              </a:rPr>
              <a:t>[L   (</a:t>
            </a:r>
            <a:r>
              <a:rPr lang="en-US" altLang="en-US" dirty="0">
                <a:solidFill>
                  <a:srgbClr val="7030A0"/>
                </a:solidFill>
                <a:latin typeface="Courier New" pitchFamily="-112" charset="0"/>
              </a:rPr>
              <a:t>second </a:t>
            </a:r>
            <a:r>
              <a:rPr lang="en-US" altLang="en-US" dirty="0" smtClean="0">
                <a:solidFill>
                  <a:srgbClr val="7030A0"/>
                </a:solidFill>
                <a:latin typeface="Courier New" pitchFamily="-112" charset="0"/>
              </a:rPr>
              <a:t>BST)]</a:t>
            </a:r>
            <a:endParaRPr lang="en-US" altLang="en-US" dirty="0">
              <a:solidFill>
                <a:srgbClr val="7030A0"/>
              </a:solidFill>
              <a:latin typeface="Courier New" pitchFamily="-112" charset="0"/>
            </a:endParaRPr>
          </a:p>
          <a:p>
            <a:pPr algn="l">
              <a:lnSpc>
                <a:spcPct val="50000"/>
              </a:lnSpc>
            </a:pPr>
            <a:r>
              <a:rPr lang="en-US" altLang="en-US" dirty="0">
                <a:solidFill>
                  <a:srgbClr val="C00000"/>
                </a:solidFill>
                <a:latin typeface="Courier New" pitchFamily="-112" charset="0"/>
              </a:rPr>
              <a:t>             </a:t>
            </a:r>
            <a:r>
              <a:rPr lang="en-US" altLang="en-US" dirty="0" smtClean="0">
                <a:solidFill>
                  <a:srgbClr val="090BF3"/>
                </a:solidFill>
                <a:latin typeface="Courier New" pitchFamily="-112" charset="0"/>
              </a:rPr>
              <a:t>[R   (</a:t>
            </a:r>
            <a:r>
              <a:rPr lang="en-US" altLang="en-US" dirty="0">
                <a:solidFill>
                  <a:srgbClr val="090BF3"/>
                </a:solidFill>
                <a:latin typeface="Courier New" pitchFamily="-112" charset="0"/>
              </a:rPr>
              <a:t>third </a:t>
            </a:r>
            <a:r>
              <a:rPr lang="en-US" altLang="en-US" dirty="0" smtClean="0">
                <a:solidFill>
                  <a:srgbClr val="090BF3"/>
                </a:solidFill>
                <a:latin typeface="Courier New" pitchFamily="-112" charset="0"/>
              </a:rPr>
              <a:t>BST)]</a:t>
            </a:r>
            <a:r>
              <a:rPr lang="en-US" altLang="en-US" dirty="0" smtClean="0">
                <a:solidFill>
                  <a:srgbClr val="C00000"/>
                </a:solidFill>
                <a:latin typeface="Courier New" pitchFamily="-112" charset="0"/>
              </a:rPr>
              <a:t>)</a:t>
            </a:r>
          </a:p>
          <a:p>
            <a:pPr algn="l">
              <a:lnSpc>
                <a:spcPct val="50000"/>
              </a:lnSpc>
            </a:pPr>
            <a:endParaRPr lang="en-US" altLang="en-US" dirty="0">
              <a:solidFill>
                <a:srgbClr val="C00000"/>
              </a:solidFill>
              <a:latin typeface="Courier New" pitchFamily="-112" charset="0"/>
            </a:endParaRPr>
          </a:p>
          <a:p>
            <a:pPr algn="l">
              <a:lnSpc>
                <a:spcPct val="50000"/>
              </a:lnSpc>
            </a:pPr>
            <a:r>
              <a:rPr lang="en-US" altLang="en-US" dirty="0" smtClean="0">
                <a:latin typeface="Courier New" pitchFamily="-112" charset="0"/>
              </a:rPr>
              <a:t>	   (list </a:t>
            </a:r>
            <a:r>
              <a:rPr lang="en-US" altLang="en-US" dirty="0" err="1" smtClean="0">
                <a:latin typeface="Courier New" pitchFamily="-112" charset="0"/>
              </a:rPr>
              <a:t>rt</a:t>
            </a:r>
            <a:r>
              <a:rPr lang="en-US" altLang="en-US" dirty="0" smtClean="0">
                <a:latin typeface="Courier New" pitchFamily="-112" charset="0"/>
              </a:rPr>
              <a:t> </a:t>
            </a:r>
            <a:r>
              <a:rPr lang="en-US" altLang="en-US" dirty="0" smtClean="0">
                <a:solidFill>
                  <a:srgbClr val="090BF3"/>
                </a:solidFill>
                <a:latin typeface="Courier New" pitchFamily="-112" charset="0"/>
              </a:rPr>
              <a:t>R</a:t>
            </a:r>
            <a:r>
              <a:rPr lang="en-US" altLang="en-US" dirty="0" smtClean="0">
                <a:latin typeface="Courier New" pitchFamily="-112" charset="0"/>
              </a:rPr>
              <a:t> </a:t>
            </a:r>
            <a:r>
              <a:rPr lang="en-US" altLang="en-US" dirty="0" smtClean="0">
                <a:solidFill>
                  <a:srgbClr val="7030A0"/>
                </a:solidFill>
                <a:latin typeface="Courier New" pitchFamily="-112" charset="0"/>
              </a:rPr>
              <a:t>L</a:t>
            </a:r>
            <a:r>
              <a:rPr lang="en-US" altLang="en-US" dirty="0" smtClean="0">
                <a:latin typeface="Courier New" pitchFamily="-112" charset="0"/>
              </a:rPr>
              <a:t>)</a:t>
            </a:r>
            <a:r>
              <a:rPr lang="en-US" altLang="en-US" dirty="0" smtClean="0">
                <a:solidFill>
                  <a:srgbClr val="C00000"/>
                </a:solidFill>
                <a:latin typeface="Courier New" pitchFamily="-112" charset="0"/>
              </a:rPr>
              <a:t>)   </a:t>
            </a:r>
            <a:r>
              <a:rPr lang="en-US" altLang="en-US" dirty="0" smtClean="0">
                <a:latin typeface="Courier New" pitchFamily="-112" charset="0"/>
              </a:rPr>
              <a:t>))</a:t>
            </a:r>
          </a:p>
        </p:txBody>
      </p:sp>
      <p:sp>
        <p:nvSpPr>
          <p:cNvPr id="14363" name="Text Box 90"/>
          <p:cNvSpPr txBox="1">
            <a:spLocks noChangeArrowheads="1"/>
          </p:cNvSpPr>
          <p:nvPr/>
        </p:nvSpPr>
        <p:spPr bwMode="auto">
          <a:xfrm>
            <a:off x="918713" y="990600"/>
            <a:ext cx="7387087" cy="415498"/>
          </a:xfrm>
          <a:prstGeom prst="rect">
            <a:avLst/>
          </a:prstGeom>
          <a:solidFill>
            <a:srgbClr val="FFE5E9"/>
          </a:solidFill>
          <a:ln>
            <a:noFill/>
          </a:ln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2100" dirty="0">
                <a:latin typeface="Courier New" pitchFamily="-112" charset="0"/>
                <a:cs typeface="Courier New" pitchFamily="-112" charset="0"/>
              </a:rPr>
              <a:t>let*</a:t>
            </a:r>
            <a:r>
              <a:rPr lang="en-US" altLang="en-US" sz="2100" b="0" dirty="0">
                <a:latin typeface="Courier New" pitchFamily="-112" charset="0"/>
                <a:cs typeface="Courier New" pitchFamily="-112" charset="0"/>
              </a:rPr>
              <a:t> </a:t>
            </a:r>
            <a:r>
              <a:rPr lang="en-US" altLang="en-US" sz="2100" b="0" dirty="0">
                <a:latin typeface="Cambria" panose="02040503050406030204" pitchFamily="18" charset="0"/>
                <a:cs typeface="Times New Roman" pitchFamily="-112" charset="0"/>
              </a:rPr>
              <a:t>me make a </a:t>
            </a:r>
            <a:r>
              <a:rPr lang="en-US" altLang="en-US" sz="2100" b="0" dirty="0" smtClean="0">
                <a:latin typeface="Cambria" panose="02040503050406030204" pitchFamily="18" charset="0"/>
                <a:cs typeface="Times New Roman" pitchFamily="-112" charset="0"/>
              </a:rPr>
              <a:t>suggestion:    </a:t>
            </a:r>
            <a:r>
              <a:rPr lang="en-US" altLang="en-US" sz="2100" i="1" dirty="0" smtClean="0">
                <a:solidFill>
                  <a:srgbClr val="C00000"/>
                </a:solidFill>
                <a:latin typeface="Cambria" panose="02040503050406030204" pitchFamily="18" charset="0"/>
                <a:cs typeface="Times New Roman" pitchFamily="-112" charset="0"/>
              </a:rPr>
              <a:t>Name</a:t>
            </a:r>
            <a:r>
              <a:rPr lang="en-US" altLang="en-US" sz="2100" b="0" dirty="0" smtClean="0">
                <a:latin typeface="Cambria" panose="02040503050406030204" pitchFamily="18" charset="0"/>
                <a:cs typeface="Times New Roman" pitchFamily="-112" charset="0"/>
              </a:rPr>
              <a:t> </a:t>
            </a:r>
            <a:r>
              <a:rPr lang="en-US" altLang="en-US" sz="2100" b="0" dirty="0">
                <a:latin typeface="Cambria" panose="02040503050406030204" pitchFamily="18" charset="0"/>
                <a:cs typeface="Times New Roman" pitchFamily="-112" charset="0"/>
              </a:rPr>
              <a:t>each of the </a:t>
            </a:r>
            <a:r>
              <a:rPr lang="en-US" altLang="en-US" sz="2100" b="0" dirty="0" smtClean="0">
                <a:latin typeface="Cambria" panose="02040503050406030204" pitchFamily="18" charset="0"/>
                <a:cs typeface="Times New Roman" pitchFamily="-112" charset="0"/>
              </a:rPr>
              <a:t>BST's </a:t>
            </a:r>
            <a:r>
              <a:rPr lang="en-US" altLang="en-US" sz="2100" b="0" dirty="0">
                <a:latin typeface="Cambria" panose="02040503050406030204" pitchFamily="18" charset="0"/>
                <a:cs typeface="Times New Roman" pitchFamily="-112" charset="0"/>
              </a:rPr>
              <a:t>parts…</a:t>
            </a:r>
          </a:p>
        </p:txBody>
      </p:sp>
      <p:grpSp>
        <p:nvGrpSpPr>
          <p:cNvPr id="14364" name="Group 49"/>
          <p:cNvGrpSpPr>
            <a:grpSpLocks/>
          </p:cNvGrpSpPr>
          <p:nvPr/>
        </p:nvGrpSpPr>
        <p:grpSpPr bwMode="auto">
          <a:xfrm flipH="1">
            <a:off x="1946839" y="6221711"/>
            <a:ext cx="513979" cy="517291"/>
            <a:chOff x="2928" y="1051"/>
            <a:chExt cx="840" cy="957"/>
          </a:xfrm>
        </p:grpSpPr>
        <p:sp>
          <p:nvSpPr>
            <p:cNvPr id="14368" name="Freeform 50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31 w 1048"/>
                <a:gd name="T1" fmla="*/ 21 h 250"/>
                <a:gd name="T2" fmla="*/ 54 w 1048"/>
                <a:gd name="T3" fmla="*/ 83 h 250"/>
                <a:gd name="T4" fmla="*/ 56 w 1048"/>
                <a:gd name="T5" fmla="*/ 111 h 250"/>
                <a:gd name="T6" fmla="*/ 59 w 1048"/>
                <a:gd name="T7" fmla="*/ 127 h 250"/>
                <a:gd name="T8" fmla="*/ 62 w 1048"/>
                <a:gd name="T9" fmla="*/ 168 h 250"/>
                <a:gd name="T10" fmla="*/ 43 w 1048"/>
                <a:gd name="T11" fmla="*/ 237 h 250"/>
                <a:gd name="T12" fmla="*/ 5 w 1048"/>
                <a:gd name="T13" fmla="*/ 217 h 250"/>
                <a:gd name="T14" fmla="*/ 0 w 1048"/>
                <a:gd name="T15" fmla="*/ 196 h 250"/>
                <a:gd name="T16" fmla="*/ 2 w 1048"/>
                <a:gd name="T17" fmla="*/ 162 h 250"/>
                <a:gd name="T18" fmla="*/ 5 w 1048"/>
                <a:gd name="T19" fmla="*/ 125 h 250"/>
                <a:gd name="T20" fmla="*/ 12 w 1048"/>
                <a:gd name="T21" fmla="*/ 76 h 250"/>
                <a:gd name="T22" fmla="*/ 17 w 1048"/>
                <a:gd name="T23" fmla="*/ 55 h 250"/>
                <a:gd name="T24" fmla="*/ 19 w 1048"/>
                <a:gd name="T25" fmla="*/ 28 h 250"/>
                <a:gd name="T26" fmla="*/ 22 w 1048"/>
                <a:gd name="T27" fmla="*/ 14 h 250"/>
                <a:gd name="T28" fmla="*/ 29 w 1048"/>
                <a:gd name="T29" fmla="*/ 28 h 250"/>
                <a:gd name="T30" fmla="*/ 31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69" name="Oval 51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70" name="Oval 52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71" name="Oval 53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72" name="Oval 54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73" name="Oval 55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74" name="Oval 56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75" name="Oval 57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76" name="AutoShape 58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77" name="Freeform 59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78" name="Freeform 60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79" name="Freeform 61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80" name="Freeform 62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3" name="Straight Connector 2"/>
          <p:cNvCxnSpPr/>
          <p:nvPr/>
        </p:nvCxnSpPr>
        <p:spPr bwMode="auto">
          <a:xfrm>
            <a:off x="4343400" y="2921000"/>
            <a:ext cx="0" cy="172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1" name="Text Box 54"/>
          <p:cNvSpPr txBox="1">
            <a:spLocks noChangeArrowheads="1"/>
          </p:cNvSpPr>
          <p:nvPr/>
        </p:nvSpPr>
        <p:spPr bwMode="auto">
          <a:xfrm rot="16200000">
            <a:off x="3735481" y="3651867"/>
            <a:ext cx="94456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1000" b="0" dirty="0" smtClean="0">
                <a:solidFill>
                  <a:srgbClr val="C00000"/>
                </a:solidFill>
                <a:latin typeface="Calibri" panose="020F0502020204030204" pitchFamily="34" charset="0"/>
              </a:rPr>
              <a:t>"</a:t>
            </a:r>
            <a:r>
              <a:rPr lang="en-US" altLang="en-US" sz="1000" b="0" dirty="0">
                <a:solidFill>
                  <a:srgbClr val="C00000"/>
                </a:solidFill>
                <a:latin typeface="Calibri" panose="020F0502020204030204" pitchFamily="34" charset="0"/>
              </a:rPr>
              <a:t>ELSE" </a:t>
            </a:r>
            <a:r>
              <a:rPr lang="en-US" altLang="en-US" sz="1000" b="0" dirty="0" smtClean="0">
                <a:solidFill>
                  <a:srgbClr val="C00000"/>
                </a:solidFill>
                <a:latin typeface="Calibri" panose="020F0502020204030204" pitchFamily="34" charset="0"/>
              </a:rPr>
              <a:t>branch</a:t>
            </a:r>
            <a:endParaRPr lang="en-US" altLang="en-US" sz="1000" b="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98450" y="5990878"/>
            <a:ext cx="20868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0" dirty="0" smtClean="0">
                <a:latin typeface="Cambria" panose="02040503050406030204" pitchFamily="18" charset="0"/>
                <a:cs typeface="Times New Roman" pitchFamily="-112" charset="0"/>
              </a:rPr>
              <a:t>Did this work?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2400" y="6456279"/>
            <a:ext cx="141737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900" b="0" dirty="0" smtClean="0">
                <a:latin typeface="Cambria" panose="02040503050406030204" pitchFamily="18" charset="0"/>
                <a:cs typeface="Times New Roman" pitchFamily="-112" charset="0"/>
              </a:rPr>
              <a:t>something seems </a:t>
            </a:r>
            <a:r>
              <a:rPr lang="en-US" altLang="en-US" sz="900" b="0" dirty="0" err="1" smtClean="0">
                <a:latin typeface="Cambria" panose="02040503050406030204" pitchFamily="18" charset="0"/>
                <a:cs typeface="Times New Roman" pitchFamily="-112" charset="0"/>
              </a:rPr>
              <a:t>gwron</a:t>
            </a:r>
            <a:r>
              <a:rPr lang="en-US" altLang="en-US" sz="900" b="0" dirty="0" smtClean="0">
                <a:latin typeface="Cambria" panose="02040503050406030204" pitchFamily="18" charset="0"/>
                <a:cs typeface="Times New Roman" pitchFamily="-112" charset="0"/>
              </a:rPr>
              <a:t>!</a:t>
            </a:r>
            <a:endParaRPr lang="en-US" sz="900" dirty="0"/>
          </a:p>
        </p:txBody>
      </p:sp>
      <p:sp>
        <p:nvSpPr>
          <p:cNvPr id="62" name="Rectangle 61"/>
          <p:cNvSpPr/>
          <p:nvPr/>
        </p:nvSpPr>
        <p:spPr>
          <a:xfrm>
            <a:off x="8001000" y="6299523"/>
            <a:ext cx="10230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0" dirty="0" smtClean="0">
                <a:latin typeface="Cambria" panose="02040503050406030204" pitchFamily="18" charset="0"/>
                <a:cs typeface="Times New Roman" pitchFamily="-112" charset="0"/>
              </a:rPr>
              <a:t>big-O?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 bwMode="auto">
          <a:xfrm flipV="1">
            <a:off x="4574678" y="4484318"/>
            <a:ext cx="2779144" cy="762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7" name="Down Arrow 66"/>
          <p:cNvSpPr/>
          <p:nvPr/>
        </p:nvSpPr>
        <p:spPr bwMode="auto">
          <a:xfrm>
            <a:off x="7543800" y="1334022"/>
            <a:ext cx="533400" cy="990600"/>
          </a:xfrm>
          <a:prstGeom prst="downArrow">
            <a:avLst/>
          </a:prstGeom>
          <a:solidFill>
            <a:srgbClr val="FFE5E9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464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4572000" y="4039644"/>
            <a:ext cx="4114800" cy="1905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15374" name="Oval 2"/>
          <p:cNvSpPr>
            <a:spLocks noChangeArrowheads="1"/>
          </p:cNvSpPr>
          <p:nvPr/>
        </p:nvSpPr>
        <p:spPr bwMode="auto">
          <a:xfrm>
            <a:off x="1552575" y="2133600"/>
            <a:ext cx="457200" cy="457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endParaRPr lang="en-US" altLang="en-US"/>
          </a:p>
        </p:txBody>
      </p:sp>
      <p:sp>
        <p:nvSpPr>
          <p:cNvPr id="15375" name="Oval 3"/>
          <p:cNvSpPr>
            <a:spLocks noChangeArrowheads="1"/>
          </p:cNvSpPr>
          <p:nvPr/>
        </p:nvSpPr>
        <p:spPr bwMode="auto">
          <a:xfrm>
            <a:off x="2162175" y="2590800"/>
            <a:ext cx="457200" cy="457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endParaRPr lang="en-US" altLang="en-US"/>
          </a:p>
        </p:txBody>
      </p:sp>
      <p:sp>
        <p:nvSpPr>
          <p:cNvPr id="15376" name="Oval 4"/>
          <p:cNvSpPr>
            <a:spLocks noChangeArrowheads="1"/>
          </p:cNvSpPr>
          <p:nvPr/>
        </p:nvSpPr>
        <p:spPr bwMode="auto">
          <a:xfrm>
            <a:off x="866775" y="2667000"/>
            <a:ext cx="457200" cy="457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endParaRPr lang="en-US" altLang="en-US"/>
          </a:p>
        </p:txBody>
      </p:sp>
      <p:sp>
        <p:nvSpPr>
          <p:cNvPr id="15377" name="Line 5"/>
          <p:cNvSpPr>
            <a:spLocks noChangeShapeType="1"/>
          </p:cNvSpPr>
          <p:nvPr/>
        </p:nvSpPr>
        <p:spPr bwMode="auto">
          <a:xfrm flipH="1">
            <a:off x="1247775" y="251460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8" name="Line 6"/>
          <p:cNvSpPr>
            <a:spLocks noChangeShapeType="1"/>
          </p:cNvSpPr>
          <p:nvPr/>
        </p:nvSpPr>
        <p:spPr bwMode="auto">
          <a:xfrm>
            <a:off x="2009775" y="2514600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9" name="Line 7"/>
          <p:cNvSpPr>
            <a:spLocks noChangeShapeType="1"/>
          </p:cNvSpPr>
          <p:nvPr/>
        </p:nvSpPr>
        <p:spPr bwMode="auto">
          <a:xfrm>
            <a:off x="1247775" y="31242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80" name="Text Box 8"/>
          <p:cNvSpPr txBox="1">
            <a:spLocks noChangeArrowheads="1"/>
          </p:cNvSpPr>
          <p:nvPr/>
        </p:nvSpPr>
        <p:spPr bwMode="auto">
          <a:xfrm>
            <a:off x="885825" y="2736850"/>
            <a:ext cx="4270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/>
            <a:r>
              <a:rPr lang="en-US" altLang="en-US" sz="1600" b="0"/>
              <a:t>20</a:t>
            </a:r>
          </a:p>
        </p:txBody>
      </p:sp>
      <p:sp>
        <p:nvSpPr>
          <p:cNvPr id="15381" name="Line 9"/>
          <p:cNvSpPr>
            <a:spLocks noChangeShapeType="1"/>
          </p:cNvSpPr>
          <p:nvPr/>
        </p:nvSpPr>
        <p:spPr bwMode="auto">
          <a:xfrm flipH="1">
            <a:off x="790575" y="31242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82" name="Line 10"/>
          <p:cNvSpPr>
            <a:spLocks noChangeShapeType="1"/>
          </p:cNvSpPr>
          <p:nvPr/>
        </p:nvSpPr>
        <p:spPr bwMode="auto">
          <a:xfrm flipH="1">
            <a:off x="2162175" y="30480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83" name="Line 11"/>
          <p:cNvSpPr>
            <a:spLocks noChangeShapeType="1"/>
          </p:cNvSpPr>
          <p:nvPr/>
        </p:nvSpPr>
        <p:spPr bwMode="auto">
          <a:xfrm>
            <a:off x="2543175" y="30480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84" name="Text Box 12"/>
          <p:cNvSpPr txBox="1">
            <a:spLocks noChangeArrowheads="1"/>
          </p:cNvSpPr>
          <p:nvPr/>
        </p:nvSpPr>
        <p:spPr bwMode="auto">
          <a:xfrm>
            <a:off x="1571625" y="2209800"/>
            <a:ext cx="4270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/>
            <a:r>
              <a:rPr lang="en-US" altLang="en-US" sz="1600" b="0"/>
              <a:t>42</a:t>
            </a:r>
          </a:p>
        </p:txBody>
      </p:sp>
      <p:sp>
        <p:nvSpPr>
          <p:cNvPr id="15385" name="Text Box 13"/>
          <p:cNvSpPr txBox="1">
            <a:spLocks noChangeArrowheads="1"/>
          </p:cNvSpPr>
          <p:nvPr/>
        </p:nvSpPr>
        <p:spPr bwMode="auto">
          <a:xfrm>
            <a:off x="2152650" y="2667000"/>
            <a:ext cx="590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/>
            <a:r>
              <a:rPr lang="en-US" altLang="en-US" sz="1600" b="0"/>
              <a:t>100</a:t>
            </a:r>
          </a:p>
        </p:txBody>
      </p:sp>
      <p:grpSp>
        <p:nvGrpSpPr>
          <p:cNvPr id="15386" name="Group 14"/>
          <p:cNvGrpSpPr>
            <a:grpSpLocks/>
          </p:cNvGrpSpPr>
          <p:nvPr/>
        </p:nvGrpSpPr>
        <p:grpSpPr bwMode="auto">
          <a:xfrm>
            <a:off x="1171575" y="3429000"/>
            <a:ext cx="609600" cy="685800"/>
            <a:chOff x="1008" y="1968"/>
            <a:chExt cx="384" cy="432"/>
          </a:xfrm>
        </p:grpSpPr>
        <p:sp>
          <p:nvSpPr>
            <p:cNvPr id="15417" name="Oval 15"/>
            <p:cNvSpPr>
              <a:spLocks noChangeArrowheads="1"/>
            </p:cNvSpPr>
            <p:nvPr/>
          </p:nvSpPr>
          <p:spPr bwMode="auto">
            <a:xfrm>
              <a:off x="1056" y="1968"/>
              <a:ext cx="288" cy="28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418" name="Line 16"/>
            <p:cNvSpPr>
              <a:spLocks noChangeShapeType="1"/>
            </p:cNvSpPr>
            <p:nvPr/>
          </p:nvSpPr>
          <p:spPr bwMode="auto">
            <a:xfrm>
              <a:off x="1296" y="2208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19" name="Line 17"/>
            <p:cNvSpPr>
              <a:spLocks noChangeShapeType="1"/>
            </p:cNvSpPr>
            <p:nvPr/>
          </p:nvSpPr>
          <p:spPr bwMode="auto">
            <a:xfrm flipH="1">
              <a:off x="1008" y="2208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20" name="Text Box 18"/>
            <p:cNvSpPr txBox="1">
              <a:spLocks noChangeArrowheads="1"/>
            </p:cNvSpPr>
            <p:nvPr/>
          </p:nvSpPr>
          <p:spPr bwMode="auto">
            <a:xfrm>
              <a:off x="1080" y="2016"/>
              <a:ext cx="26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pPr algn="l"/>
              <a:r>
                <a:rPr lang="en-US" altLang="en-US" sz="1600" b="0"/>
                <a:t>21</a:t>
              </a:r>
            </a:p>
          </p:txBody>
        </p:sp>
      </p:grpSp>
      <p:sp>
        <p:nvSpPr>
          <p:cNvPr id="15387" name="Text Box 19"/>
          <p:cNvSpPr txBox="1">
            <a:spLocks noChangeArrowheads="1"/>
          </p:cNvSpPr>
          <p:nvPr/>
        </p:nvSpPr>
        <p:spPr bwMode="auto">
          <a:xfrm>
            <a:off x="634652" y="1253357"/>
            <a:ext cx="2895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/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(find-max </a:t>
            </a:r>
            <a:r>
              <a:rPr lang="en-US" alt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BST)</a:t>
            </a:r>
            <a:endParaRPr lang="en-US" altLang="en-US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15389" name="Group 21"/>
          <p:cNvGrpSpPr>
            <a:grpSpLocks/>
          </p:cNvGrpSpPr>
          <p:nvPr/>
        </p:nvGrpSpPr>
        <p:grpSpPr bwMode="auto">
          <a:xfrm>
            <a:off x="1552575" y="4114800"/>
            <a:ext cx="609600" cy="685800"/>
            <a:chOff x="1008" y="1968"/>
            <a:chExt cx="384" cy="432"/>
          </a:xfrm>
        </p:grpSpPr>
        <p:sp>
          <p:nvSpPr>
            <p:cNvPr id="15413" name="Oval 22"/>
            <p:cNvSpPr>
              <a:spLocks noChangeArrowheads="1"/>
            </p:cNvSpPr>
            <p:nvPr/>
          </p:nvSpPr>
          <p:spPr bwMode="auto">
            <a:xfrm>
              <a:off x="1056" y="1968"/>
              <a:ext cx="288" cy="28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414" name="Line 23"/>
            <p:cNvSpPr>
              <a:spLocks noChangeShapeType="1"/>
            </p:cNvSpPr>
            <p:nvPr/>
          </p:nvSpPr>
          <p:spPr bwMode="auto">
            <a:xfrm>
              <a:off x="1296" y="2208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15" name="Line 24"/>
            <p:cNvSpPr>
              <a:spLocks noChangeShapeType="1"/>
            </p:cNvSpPr>
            <p:nvPr/>
          </p:nvSpPr>
          <p:spPr bwMode="auto">
            <a:xfrm flipH="1">
              <a:off x="1008" y="2208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16" name="Text Box 25"/>
            <p:cNvSpPr txBox="1">
              <a:spLocks noChangeArrowheads="1"/>
            </p:cNvSpPr>
            <p:nvPr/>
          </p:nvSpPr>
          <p:spPr bwMode="auto">
            <a:xfrm>
              <a:off x="1080" y="2016"/>
              <a:ext cx="26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pPr algn="l"/>
              <a:r>
                <a:rPr lang="en-US" altLang="en-US" sz="1600" b="0"/>
                <a:t>35</a:t>
              </a:r>
            </a:p>
          </p:txBody>
        </p:sp>
      </p:grpSp>
      <p:sp>
        <p:nvSpPr>
          <p:cNvPr id="15390" name="Oval 26"/>
          <p:cNvSpPr>
            <a:spLocks noChangeArrowheads="1"/>
          </p:cNvSpPr>
          <p:nvPr/>
        </p:nvSpPr>
        <p:spPr bwMode="auto">
          <a:xfrm>
            <a:off x="2543175" y="3352800"/>
            <a:ext cx="457200" cy="457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endParaRPr lang="en-US" altLang="en-US"/>
          </a:p>
        </p:txBody>
      </p:sp>
      <p:sp>
        <p:nvSpPr>
          <p:cNvPr id="15391" name="Line 27"/>
          <p:cNvSpPr>
            <a:spLocks noChangeShapeType="1"/>
          </p:cNvSpPr>
          <p:nvPr/>
        </p:nvSpPr>
        <p:spPr bwMode="auto">
          <a:xfrm>
            <a:off x="2924175" y="37338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92" name="Line 28"/>
          <p:cNvSpPr>
            <a:spLocks noChangeShapeType="1"/>
          </p:cNvSpPr>
          <p:nvPr/>
        </p:nvSpPr>
        <p:spPr bwMode="auto">
          <a:xfrm flipH="1">
            <a:off x="2466975" y="37338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93" name="Text Box 29"/>
          <p:cNvSpPr txBox="1">
            <a:spLocks noChangeArrowheads="1"/>
          </p:cNvSpPr>
          <p:nvPr/>
        </p:nvSpPr>
        <p:spPr bwMode="auto">
          <a:xfrm>
            <a:off x="2552700" y="3438525"/>
            <a:ext cx="571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/>
            <a:r>
              <a:rPr lang="en-US" altLang="en-US" sz="1600" b="0"/>
              <a:t>211</a:t>
            </a:r>
          </a:p>
        </p:txBody>
      </p:sp>
      <p:grpSp>
        <p:nvGrpSpPr>
          <p:cNvPr id="15394" name="Group 30"/>
          <p:cNvGrpSpPr>
            <a:grpSpLocks/>
          </p:cNvGrpSpPr>
          <p:nvPr/>
        </p:nvGrpSpPr>
        <p:grpSpPr bwMode="auto">
          <a:xfrm>
            <a:off x="1171575" y="4800600"/>
            <a:ext cx="609600" cy="685800"/>
            <a:chOff x="1008" y="1968"/>
            <a:chExt cx="384" cy="432"/>
          </a:xfrm>
        </p:grpSpPr>
        <p:sp>
          <p:nvSpPr>
            <p:cNvPr id="15409" name="Oval 31"/>
            <p:cNvSpPr>
              <a:spLocks noChangeArrowheads="1"/>
            </p:cNvSpPr>
            <p:nvPr/>
          </p:nvSpPr>
          <p:spPr bwMode="auto">
            <a:xfrm>
              <a:off x="1056" y="1968"/>
              <a:ext cx="288" cy="28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410" name="Line 32"/>
            <p:cNvSpPr>
              <a:spLocks noChangeShapeType="1"/>
            </p:cNvSpPr>
            <p:nvPr/>
          </p:nvSpPr>
          <p:spPr bwMode="auto">
            <a:xfrm>
              <a:off x="1296" y="2208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11" name="Line 33"/>
            <p:cNvSpPr>
              <a:spLocks noChangeShapeType="1"/>
            </p:cNvSpPr>
            <p:nvPr/>
          </p:nvSpPr>
          <p:spPr bwMode="auto">
            <a:xfrm flipH="1">
              <a:off x="1008" y="2208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12" name="Text Box 34"/>
            <p:cNvSpPr txBox="1">
              <a:spLocks noChangeArrowheads="1"/>
            </p:cNvSpPr>
            <p:nvPr/>
          </p:nvSpPr>
          <p:spPr bwMode="auto">
            <a:xfrm>
              <a:off x="1080" y="2016"/>
              <a:ext cx="26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pPr algn="l"/>
              <a:r>
                <a:rPr lang="en-US" altLang="en-US" sz="1600" b="0"/>
                <a:t>25</a:t>
              </a:r>
            </a:p>
          </p:txBody>
        </p:sp>
      </p:grpSp>
      <p:grpSp>
        <p:nvGrpSpPr>
          <p:cNvPr id="15395" name="Group 35"/>
          <p:cNvGrpSpPr>
            <a:grpSpLocks/>
          </p:cNvGrpSpPr>
          <p:nvPr/>
        </p:nvGrpSpPr>
        <p:grpSpPr bwMode="auto">
          <a:xfrm>
            <a:off x="409575" y="3429000"/>
            <a:ext cx="609600" cy="685800"/>
            <a:chOff x="1008" y="1968"/>
            <a:chExt cx="384" cy="432"/>
          </a:xfrm>
        </p:grpSpPr>
        <p:sp>
          <p:nvSpPr>
            <p:cNvPr id="15405" name="Oval 36"/>
            <p:cNvSpPr>
              <a:spLocks noChangeArrowheads="1"/>
            </p:cNvSpPr>
            <p:nvPr/>
          </p:nvSpPr>
          <p:spPr bwMode="auto">
            <a:xfrm>
              <a:off x="1056" y="1968"/>
              <a:ext cx="288" cy="28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406" name="Line 37"/>
            <p:cNvSpPr>
              <a:spLocks noChangeShapeType="1"/>
            </p:cNvSpPr>
            <p:nvPr/>
          </p:nvSpPr>
          <p:spPr bwMode="auto">
            <a:xfrm>
              <a:off x="1296" y="2208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7" name="Line 38"/>
            <p:cNvSpPr>
              <a:spLocks noChangeShapeType="1"/>
            </p:cNvSpPr>
            <p:nvPr/>
          </p:nvSpPr>
          <p:spPr bwMode="auto">
            <a:xfrm flipH="1">
              <a:off x="1008" y="2208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8" name="Text Box 39"/>
            <p:cNvSpPr txBox="1">
              <a:spLocks noChangeArrowheads="1"/>
            </p:cNvSpPr>
            <p:nvPr/>
          </p:nvSpPr>
          <p:spPr bwMode="auto">
            <a:xfrm>
              <a:off x="1080" y="2016"/>
              <a:ext cx="26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pPr algn="l"/>
              <a:r>
                <a:rPr lang="en-US" altLang="en-US" sz="1600" b="0"/>
                <a:t>12</a:t>
              </a:r>
            </a:p>
          </p:txBody>
        </p:sp>
      </p:grpSp>
      <p:sp>
        <p:nvSpPr>
          <p:cNvPr id="15396" name="Rectangle 40"/>
          <p:cNvSpPr>
            <a:spLocks noChangeArrowheads="1"/>
          </p:cNvSpPr>
          <p:nvPr/>
        </p:nvSpPr>
        <p:spPr bwMode="auto">
          <a:xfrm>
            <a:off x="1219200" y="136525"/>
            <a:ext cx="670510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4200" b="0" dirty="0">
                <a:latin typeface="Cambria" panose="02040503050406030204" pitchFamily="18" charset="0"/>
              </a:rPr>
              <a:t>getting the </a:t>
            </a:r>
            <a:r>
              <a:rPr lang="en-US" altLang="en-US" sz="4200" b="0" i="1" u="sng" dirty="0">
                <a:latin typeface="Cambria" panose="02040503050406030204" pitchFamily="18" charset="0"/>
              </a:rPr>
              <a:t>most</a:t>
            </a:r>
            <a:r>
              <a:rPr lang="en-US" altLang="en-US" sz="4200" b="0" i="1" dirty="0">
                <a:latin typeface="Cambria" panose="02040503050406030204" pitchFamily="18" charset="0"/>
              </a:rPr>
              <a:t> </a:t>
            </a:r>
            <a:r>
              <a:rPr lang="en-US" altLang="en-US" sz="4200" b="0" dirty="0">
                <a:latin typeface="Cambria" panose="02040503050406030204" pitchFamily="18" charset="0"/>
              </a:rPr>
              <a:t>from </a:t>
            </a:r>
            <a:r>
              <a:rPr lang="en-US" altLang="en-US" sz="4200" b="0" dirty="0" smtClean="0">
                <a:latin typeface="Cambria" panose="02040503050406030204" pitchFamily="18" charset="0"/>
              </a:rPr>
              <a:t>a BST</a:t>
            </a:r>
            <a:endParaRPr lang="en-US" altLang="en-US" sz="4200" b="0" i="1" dirty="0">
              <a:latin typeface="Cambria" panose="02040503050406030204" pitchFamily="18" charset="0"/>
            </a:endParaRPr>
          </a:p>
        </p:txBody>
      </p:sp>
      <p:sp>
        <p:nvSpPr>
          <p:cNvPr id="15399" name="Rectangle 45"/>
          <p:cNvSpPr>
            <a:spLocks noChangeArrowheads="1"/>
          </p:cNvSpPr>
          <p:nvPr/>
        </p:nvSpPr>
        <p:spPr bwMode="auto">
          <a:xfrm>
            <a:off x="3200400" y="2074292"/>
            <a:ext cx="5203669" cy="2516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>
              <a:lnSpc>
                <a:spcPct val="50000"/>
              </a:lnSpc>
            </a:pPr>
            <a:r>
              <a:rPr lang="en-US" altLang="en-US" sz="2100" dirty="0">
                <a:latin typeface="Courier New" pitchFamily="-112" charset="0"/>
              </a:rPr>
              <a:t>(define (find-max </a:t>
            </a:r>
            <a:r>
              <a:rPr lang="en-US" altLang="en-US" sz="2100" dirty="0" smtClean="0">
                <a:latin typeface="Courier New" pitchFamily="-112" charset="0"/>
              </a:rPr>
              <a:t>BST)</a:t>
            </a:r>
          </a:p>
          <a:p>
            <a:pPr algn="l">
              <a:lnSpc>
                <a:spcPct val="50000"/>
              </a:lnSpc>
            </a:pPr>
            <a:r>
              <a:rPr lang="en-US" altLang="en-US" sz="2100" dirty="0">
                <a:latin typeface="Courier New" pitchFamily="-112" charset="0"/>
              </a:rPr>
              <a:t> </a:t>
            </a:r>
            <a:r>
              <a:rPr lang="en-US" altLang="en-US" sz="2100" dirty="0" smtClean="0">
                <a:latin typeface="Courier New" pitchFamily="-112" charset="0"/>
              </a:rPr>
              <a:t> (if (null? BST)</a:t>
            </a:r>
          </a:p>
          <a:p>
            <a:pPr algn="l">
              <a:lnSpc>
                <a:spcPct val="50000"/>
              </a:lnSpc>
            </a:pPr>
            <a:r>
              <a:rPr lang="en-US" altLang="en-US" sz="2100" dirty="0">
                <a:latin typeface="Courier New" pitchFamily="-112" charset="0"/>
              </a:rPr>
              <a:t> </a:t>
            </a:r>
            <a:r>
              <a:rPr lang="en-US" altLang="en-US" sz="2100" dirty="0" smtClean="0">
                <a:latin typeface="Courier New" pitchFamily="-112" charset="0"/>
              </a:rPr>
              <a:t>     </a:t>
            </a:r>
            <a:r>
              <a:rPr lang="en-US" altLang="en-US" sz="2100" dirty="0" smtClean="0">
                <a:solidFill>
                  <a:srgbClr val="008000"/>
                </a:solidFill>
                <a:latin typeface="Courier New" pitchFamily="-112" charset="0"/>
              </a:rPr>
              <a:t>"no max!"</a:t>
            </a:r>
            <a:endParaRPr lang="en-US" altLang="en-US" sz="2100" dirty="0">
              <a:solidFill>
                <a:srgbClr val="008000"/>
              </a:solidFill>
              <a:latin typeface="Courier New" pitchFamily="-112" charset="0"/>
            </a:endParaRPr>
          </a:p>
          <a:p>
            <a:pPr algn="l">
              <a:lnSpc>
                <a:spcPct val="50000"/>
              </a:lnSpc>
            </a:pPr>
            <a:r>
              <a:rPr lang="en-US" altLang="en-US" sz="2100" dirty="0">
                <a:solidFill>
                  <a:srgbClr val="090BF3"/>
                </a:solidFill>
                <a:latin typeface="Courier New" pitchFamily="-112" charset="0"/>
              </a:rPr>
              <a:t> </a:t>
            </a:r>
            <a:r>
              <a:rPr lang="en-US" altLang="en-US" sz="2100" dirty="0" smtClean="0">
                <a:solidFill>
                  <a:srgbClr val="090BF3"/>
                </a:solidFill>
                <a:latin typeface="Courier New" pitchFamily="-112" charset="0"/>
              </a:rPr>
              <a:t>     </a:t>
            </a:r>
            <a:r>
              <a:rPr lang="en-US" altLang="en-US" sz="2100" dirty="0" smtClean="0">
                <a:solidFill>
                  <a:srgbClr val="C00000"/>
                </a:solidFill>
                <a:latin typeface="Courier New" pitchFamily="-112" charset="0"/>
              </a:rPr>
              <a:t>(let</a:t>
            </a:r>
            <a:r>
              <a:rPr lang="en-US" altLang="en-US" sz="2100" dirty="0">
                <a:solidFill>
                  <a:srgbClr val="C00000"/>
                </a:solidFill>
                <a:latin typeface="Courier New" pitchFamily="-112" charset="0"/>
              </a:rPr>
              <a:t>* (</a:t>
            </a:r>
            <a:r>
              <a:rPr lang="en-US" altLang="en-US" sz="2100" dirty="0">
                <a:latin typeface="Courier New" pitchFamily="-112" charset="0"/>
              </a:rPr>
              <a:t>[</a:t>
            </a:r>
            <a:r>
              <a:rPr lang="en-US" altLang="en-US" sz="2100" dirty="0" err="1">
                <a:latin typeface="Courier New" pitchFamily="-112" charset="0"/>
              </a:rPr>
              <a:t>rt</a:t>
            </a:r>
            <a:r>
              <a:rPr lang="en-US" altLang="en-US" sz="2100" dirty="0">
                <a:latin typeface="Courier New" pitchFamily="-112" charset="0"/>
              </a:rPr>
              <a:t>  (first BST)]</a:t>
            </a:r>
          </a:p>
          <a:p>
            <a:pPr algn="l">
              <a:lnSpc>
                <a:spcPct val="50000"/>
              </a:lnSpc>
            </a:pPr>
            <a:r>
              <a:rPr lang="en-US" altLang="en-US" sz="2100" dirty="0">
                <a:solidFill>
                  <a:srgbClr val="C00000"/>
                </a:solidFill>
                <a:latin typeface="Courier New" pitchFamily="-112" charset="0"/>
              </a:rPr>
              <a:t>             </a:t>
            </a:r>
            <a:r>
              <a:rPr lang="en-US" altLang="en-US" sz="2100" dirty="0">
                <a:solidFill>
                  <a:srgbClr val="7030A0"/>
                </a:solidFill>
                <a:latin typeface="Courier New" pitchFamily="-112" charset="0"/>
              </a:rPr>
              <a:t>[L   (second BST)]</a:t>
            </a:r>
          </a:p>
          <a:p>
            <a:pPr algn="l">
              <a:lnSpc>
                <a:spcPct val="50000"/>
              </a:lnSpc>
            </a:pPr>
            <a:r>
              <a:rPr lang="en-US" altLang="en-US" sz="2100" dirty="0">
                <a:solidFill>
                  <a:srgbClr val="C00000"/>
                </a:solidFill>
                <a:latin typeface="Courier New" pitchFamily="-112" charset="0"/>
              </a:rPr>
              <a:t>             </a:t>
            </a:r>
            <a:r>
              <a:rPr lang="en-US" altLang="en-US" sz="2100" dirty="0">
                <a:solidFill>
                  <a:srgbClr val="090BF3"/>
                </a:solidFill>
                <a:latin typeface="Courier New" pitchFamily="-112" charset="0"/>
              </a:rPr>
              <a:t>[R   (third BST</a:t>
            </a:r>
            <a:r>
              <a:rPr lang="en-US" altLang="en-US" sz="2100" dirty="0" smtClean="0">
                <a:solidFill>
                  <a:srgbClr val="090BF3"/>
                </a:solidFill>
                <a:latin typeface="Courier New" pitchFamily="-112" charset="0"/>
              </a:rPr>
              <a:t>)]</a:t>
            </a:r>
            <a:r>
              <a:rPr lang="en-US" altLang="en-US" sz="2100" dirty="0" smtClean="0">
                <a:solidFill>
                  <a:srgbClr val="C00000"/>
                </a:solidFill>
                <a:latin typeface="Courier New" pitchFamily="-112" charset="0"/>
              </a:rPr>
              <a:t>)</a:t>
            </a:r>
          </a:p>
          <a:p>
            <a:pPr algn="l">
              <a:lnSpc>
                <a:spcPct val="50000"/>
              </a:lnSpc>
            </a:pPr>
            <a:endParaRPr lang="en-US" altLang="en-US" sz="2100" dirty="0" smtClean="0">
              <a:solidFill>
                <a:srgbClr val="C00000"/>
              </a:solidFill>
              <a:latin typeface="Courier New" pitchFamily="-112" charset="0"/>
            </a:endParaRPr>
          </a:p>
          <a:p>
            <a:pPr algn="l">
              <a:lnSpc>
                <a:spcPct val="50000"/>
              </a:lnSpc>
            </a:pPr>
            <a:r>
              <a:rPr lang="en-US" altLang="en-US" sz="2100" dirty="0">
                <a:solidFill>
                  <a:srgbClr val="C00000"/>
                </a:solidFill>
                <a:latin typeface="Courier New" pitchFamily="-112" charset="0"/>
              </a:rPr>
              <a:t> </a:t>
            </a:r>
            <a:r>
              <a:rPr lang="en-US" altLang="en-US" sz="2100" dirty="0" smtClean="0">
                <a:solidFill>
                  <a:srgbClr val="C00000"/>
                </a:solidFill>
                <a:latin typeface="Courier New" pitchFamily="-112" charset="0"/>
              </a:rPr>
              <a:t>        </a:t>
            </a:r>
            <a:r>
              <a:rPr lang="en-US" altLang="en-US" sz="2100" dirty="0" smtClean="0">
                <a:latin typeface="Courier New" pitchFamily="-112" charset="0"/>
              </a:rPr>
              <a:t>(if </a:t>
            </a:r>
            <a:endParaRPr lang="en-US" altLang="en-US" sz="2100" dirty="0">
              <a:latin typeface="Courier New" pitchFamily="-112" charset="0"/>
            </a:endParaRPr>
          </a:p>
        </p:txBody>
      </p:sp>
      <p:sp>
        <p:nvSpPr>
          <p:cNvPr id="15400" name="Text Box 47"/>
          <p:cNvSpPr txBox="1">
            <a:spLocks noChangeArrowheads="1"/>
          </p:cNvSpPr>
          <p:nvPr/>
        </p:nvSpPr>
        <p:spPr bwMode="auto">
          <a:xfrm>
            <a:off x="163513" y="6172542"/>
            <a:ext cx="504170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/>
            <a:r>
              <a:rPr lang="en-US" altLang="en-US" sz="1500" b="0">
                <a:solidFill>
                  <a:srgbClr val="008000"/>
                </a:solidFill>
                <a:latin typeface="Cambria" panose="02040503050406030204" pitchFamily="18" charset="0"/>
              </a:rPr>
              <a:t>What are the best-case and worst-case running times here?</a:t>
            </a:r>
          </a:p>
        </p:txBody>
      </p:sp>
      <p:sp>
        <p:nvSpPr>
          <p:cNvPr id="15402" name="Text Box 47"/>
          <p:cNvSpPr txBox="1">
            <a:spLocks noChangeArrowheads="1"/>
          </p:cNvSpPr>
          <p:nvPr/>
        </p:nvSpPr>
        <p:spPr bwMode="auto">
          <a:xfrm>
            <a:off x="163513" y="6458292"/>
            <a:ext cx="385188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/>
            <a:r>
              <a:rPr lang="en-US" altLang="en-US" sz="1500" b="0" dirty="0">
                <a:solidFill>
                  <a:srgbClr val="008000"/>
                </a:solidFill>
                <a:latin typeface="Cambria" panose="02040503050406030204" pitchFamily="18" charset="0"/>
              </a:rPr>
              <a:t>What is the worst-case for BALANCED trees?</a:t>
            </a:r>
          </a:p>
        </p:txBody>
      </p:sp>
      <p:sp>
        <p:nvSpPr>
          <p:cNvPr id="2" name="Rectangle 1"/>
          <p:cNvSpPr/>
          <p:nvPr/>
        </p:nvSpPr>
        <p:spPr>
          <a:xfrm>
            <a:off x="4475026" y="1253357"/>
            <a:ext cx="41606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en-US" b="0" dirty="0">
                <a:latin typeface="Cambria" panose="02040503050406030204" pitchFamily="18" charset="0"/>
              </a:rPr>
              <a:t>the </a:t>
            </a:r>
            <a:r>
              <a:rPr lang="en-US" altLang="en-US" b="0" i="1" dirty="0">
                <a:latin typeface="Cambria" panose="02040503050406030204" pitchFamily="18" charset="0"/>
              </a:rPr>
              <a:t>largest</a:t>
            </a:r>
            <a:r>
              <a:rPr lang="en-US" altLang="en-US" b="0" dirty="0">
                <a:latin typeface="Cambria" panose="02040503050406030204" pitchFamily="18" charset="0"/>
              </a:rPr>
              <a:t> of BST's elements   </a:t>
            </a:r>
          </a:p>
        </p:txBody>
      </p:sp>
      <p:sp>
        <p:nvSpPr>
          <p:cNvPr id="3" name="Right Arrow 2"/>
          <p:cNvSpPr/>
          <p:nvPr/>
        </p:nvSpPr>
        <p:spPr bwMode="auto">
          <a:xfrm>
            <a:off x="3591083" y="1292572"/>
            <a:ext cx="609600" cy="383234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64" name="Rectangle 46"/>
          <p:cNvSpPr>
            <a:spLocks noChangeArrowheads="1"/>
          </p:cNvSpPr>
          <p:nvPr/>
        </p:nvSpPr>
        <p:spPr bwMode="auto">
          <a:xfrm>
            <a:off x="5282852" y="6377182"/>
            <a:ext cx="1484313" cy="3238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1500" dirty="0">
                <a:latin typeface="Cambria" panose="02040503050406030204" pitchFamily="18" charset="0"/>
              </a:rPr>
              <a:t>N = # of nodes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Rounded Rectangle 122"/>
          <p:cNvSpPr/>
          <p:nvPr/>
        </p:nvSpPr>
        <p:spPr bwMode="auto">
          <a:xfrm>
            <a:off x="4572000" y="4039644"/>
            <a:ext cx="4114800" cy="1905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4236146" y="2645667"/>
            <a:ext cx="430212" cy="3048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16438" name="Rectangle 40"/>
          <p:cNvSpPr>
            <a:spLocks noChangeArrowheads="1"/>
          </p:cNvSpPr>
          <p:nvPr/>
        </p:nvSpPr>
        <p:spPr bwMode="auto">
          <a:xfrm>
            <a:off x="2209800" y="76200"/>
            <a:ext cx="519462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4200" b="0" dirty="0">
                <a:latin typeface="Cambria" panose="02040503050406030204" pitchFamily="18" charset="0"/>
              </a:rPr>
              <a:t>Finding </a:t>
            </a:r>
            <a:r>
              <a:rPr lang="en-US" altLang="en-US" sz="4200" b="0" i="1" dirty="0">
                <a:latin typeface="Cambria" panose="02040503050406030204" pitchFamily="18" charset="0"/>
              </a:rPr>
              <a:t>any</a:t>
            </a:r>
            <a:r>
              <a:rPr lang="en-US" altLang="en-US" sz="4200" b="0" dirty="0">
                <a:latin typeface="Cambria" panose="02040503050406030204" pitchFamily="18" charset="0"/>
              </a:rPr>
              <a:t> element...</a:t>
            </a:r>
          </a:p>
        </p:txBody>
      </p:sp>
      <p:sp>
        <p:nvSpPr>
          <p:cNvPr id="16440" name="Text Box 44"/>
          <p:cNvSpPr txBox="1">
            <a:spLocks noChangeArrowheads="1"/>
          </p:cNvSpPr>
          <p:nvPr/>
        </p:nvSpPr>
        <p:spPr bwMode="auto">
          <a:xfrm>
            <a:off x="228600" y="958146"/>
            <a:ext cx="946305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squar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1200" b="0" dirty="0">
                <a:latin typeface="Cambria" panose="02040503050406030204" pitchFamily="18" charset="0"/>
              </a:rPr>
              <a:t>similar to </a:t>
            </a:r>
            <a:r>
              <a:rPr lang="en-US" altLang="en-US" sz="1200" dirty="0">
                <a:latin typeface="Cambria" panose="02040503050406030204" pitchFamily="18" charset="0"/>
              </a:rPr>
              <a:t>member</a:t>
            </a:r>
            <a:r>
              <a:rPr lang="en-US" altLang="en-US" sz="1200" b="0" dirty="0">
                <a:latin typeface="Cambria" panose="02040503050406030204" pitchFamily="18" charset="0"/>
              </a:rPr>
              <a:t> for lists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6386" name="Ink 7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46500" y="5621338"/>
              <a:ext cx="4763" cy="15875"/>
            </p14:xfrm>
          </p:contentPart>
        </mc:Choice>
        <mc:Fallback xmlns="">
          <p:pic>
            <p:nvPicPr>
              <p:cNvPr id="16386" name="Ink 7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40638" y="5617457"/>
                <a:ext cx="20518" cy="29281"/>
              </a:xfrm>
              <a:prstGeom prst="rect">
                <a:avLst/>
              </a:prstGeom>
            </p:spPr>
          </p:pic>
        </mc:Fallback>
      </mc:AlternateContent>
      <p:sp>
        <p:nvSpPr>
          <p:cNvPr id="79" name="Text Box 47"/>
          <p:cNvSpPr txBox="1">
            <a:spLocks noChangeArrowheads="1"/>
          </p:cNvSpPr>
          <p:nvPr/>
        </p:nvSpPr>
        <p:spPr bwMode="auto">
          <a:xfrm>
            <a:off x="163513" y="6172542"/>
            <a:ext cx="504170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/>
            <a:r>
              <a:rPr lang="en-US" altLang="en-US" sz="1500" b="0">
                <a:solidFill>
                  <a:srgbClr val="008000"/>
                </a:solidFill>
                <a:latin typeface="Cambria" panose="02040503050406030204" pitchFamily="18" charset="0"/>
              </a:rPr>
              <a:t>What are the best-case and worst-case running times here?</a:t>
            </a:r>
          </a:p>
        </p:txBody>
      </p:sp>
      <p:sp>
        <p:nvSpPr>
          <p:cNvPr id="80" name="Rectangle 46"/>
          <p:cNvSpPr>
            <a:spLocks noChangeArrowheads="1"/>
          </p:cNvSpPr>
          <p:nvPr/>
        </p:nvSpPr>
        <p:spPr bwMode="auto">
          <a:xfrm>
            <a:off x="5282852" y="6377182"/>
            <a:ext cx="1484313" cy="3238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1500" dirty="0">
                <a:latin typeface="Cambria" panose="02040503050406030204" pitchFamily="18" charset="0"/>
              </a:rPr>
              <a:t>N = # of nodes</a:t>
            </a:r>
          </a:p>
        </p:txBody>
      </p:sp>
      <p:sp>
        <p:nvSpPr>
          <p:cNvPr id="81" name="Text Box 47"/>
          <p:cNvSpPr txBox="1">
            <a:spLocks noChangeArrowheads="1"/>
          </p:cNvSpPr>
          <p:nvPr/>
        </p:nvSpPr>
        <p:spPr bwMode="auto">
          <a:xfrm>
            <a:off x="163513" y="6458292"/>
            <a:ext cx="385188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/>
            <a:r>
              <a:rPr lang="en-US" altLang="en-US" sz="1500" b="0" dirty="0">
                <a:solidFill>
                  <a:srgbClr val="008000"/>
                </a:solidFill>
                <a:latin typeface="Cambria" panose="02040503050406030204" pitchFamily="18" charset="0"/>
              </a:rPr>
              <a:t>What is the worst-case for BALANCED trees?</a:t>
            </a:r>
          </a:p>
        </p:txBody>
      </p:sp>
      <p:sp>
        <p:nvSpPr>
          <p:cNvPr id="82" name="Rectangle 45"/>
          <p:cNvSpPr>
            <a:spLocks noChangeArrowheads="1"/>
          </p:cNvSpPr>
          <p:nvPr/>
        </p:nvSpPr>
        <p:spPr bwMode="auto">
          <a:xfrm>
            <a:off x="3200400" y="2074292"/>
            <a:ext cx="5203669" cy="2516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>
              <a:lnSpc>
                <a:spcPct val="50000"/>
              </a:lnSpc>
            </a:pPr>
            <a:r>
              <a:rPr lang="en-US" altLang="en-US" sz="2100" dirty="0">
                <a:latin typeface="Courier New" pitchFamily="-112" charset="0"/>
              </a:rPr>
              <a:t>(define (</a:t>
            </a:r>
            <a:r>
              <a:rPr lang="en-US" altLang="en-US" sz="2100" dirty="0" smtClean="0">
                <a:latin typeface="Courier New" pitchFamily="-112" charset="0"/>
              </a:rPr>
              <a:t>find? BST)</a:t>
            </a:r>
          </a:p>
          <a:p>
            <a:pPr algn="l">
              <a:lnSpc>
                <a:spcPct val="50000"/>
              </a:lnSpc>
            </a:pPr>
            <a:r>
              <a:rPr lang="en-US" altLang="en-US" sz="2100" dirty="0">
                <a:latin typeface="Courier New" pitchFamily="-112" charset="0"/>
              </a:rPr>
              <a:t> </a:t>
            </a:r>
            <a:r>
              <a:rPr lang="en-US" altLang="en-US" sz="2100" dirty="0" smtClean="0">
                <a:latin typeface="Courier New" pitchFamily="-112" charset="0"/>
              </a:rPr>
              <a:t> (if (null? BST)</a:t>
            </a:r>
          </a:p>
          <a:p>
            <a:pPr algn="l">
              <a:lnSpc>
                <a:spcPct val="50000"/>
              </a:lnSpc>
            </a:pPr>
            <a:r>
              <a:rPr lang="en-US" altLang="en-US" sz="2100" dirty="0">
                <a:latin typeface="Courier New" pitchFamily="-112" charset="0"/>
              </a:rPr>
              <a:t> </a:t>
            </a:r>
            <a:r>
              <a:rPr lang="en-US" altLang="en-US" sz="2100" dirty="0" smtClean="0">
                <a:latin typeface="Courier New" pitchFamily="-112" charset="0"/>
              </a:rPr>
              <a:t>     #f</a:t>
            </a:r>
            <a:endParaRPr lang="en-US" altLang="en-US" sz="2100" dirty="0">
              <a:latin typeface="Courier New" pitchFamily="-112" charset="0"/>
            </a:endParaRPr>
          </a:p>
          <a:p>
            <a:pPr algn="l">
              <a:lnSpc>
                <a:spcPct val="50000"/>
              </a:lnSpc>
            </a:pPr>
            <a:r>
              <a:rPr lang="en-US" altLang="en-US" sz="2100" dirty="0">
                <a:solidFill>
                  <a:srgbClr val="090BF3"/>
                </a:solidFill>
                <a:latin typeface="Courier New" pitchFamily="-112" charset="0"/>
              </a:rPr>
              <a:t> </a:t>
            </a:r>
            <a:r>
              <a:rPr lang="en-US" altLang="en-US" sz="2100" dirty="0" smtClean="0">
                <a:solidFill>
                  <a:srgbClr val="090BF3"/>
                </a:solidFill>
                <a:latin typeface="Courier New" pitchFamily="-112" charset="0"/>
              </a:rPr>
              <a:t>     </a:t>
            </a:r>
            <a:r>
              <a:rPr lang="en-US" altLang="en-US" sz="2100" dirty="0" smtClean="0">
                <a:solidFill>
                  <a:srgbClr val="C00000"/>
                </a:solidFill>
                <a:latin typeface="Courier New" pitchFamily="-112" charset="0"/>
              </a:rPr>
              <a:t>(let</a:t>
            </a:r>
            <a:r>
              <a:rPr lang="en-US" altLang="en-US" sz="2100" dirty="0">
                <a:solidFill>
                  <a:srgbClr val="C00000"/>
                </a:solidFill>
                <a:latin typeface="Courier New" pitchFamily="-112" charset="0"/>
              </a:rPr>
              <a:t>* (</a:t>
            </a:r>
            <a:r>
              <a:rPr lang="en-US" altLang="en-US" sz="2100" dirty="0">
                <a:latin typeface="Courier New" pitchFamily="-112" charset="0"/>
              </a:rPr>
              <a:t>[</a:t>
            </a:r>
            <a:r>
              <a:rPr lang="en-US" altLang="en-US" sz="2100" dirty="0" err="1">
                <a:latin typeface="Courier New" pitchFamily="-112" charset="0"/>
              </a:rPr>
              <a:t>rt</a:t>
            </a:r>
            <a:r>
              <a:rPr lang="en-US" altLang="en-US" sz="2100" dirty="0">
                <a:latin typeface="Courier New" pitchFamily="-112" charset="0"/>
              </a:rPr>
              <a:t>  (first BST)]</a:t>
            </a:r>
          </a:p>
          <a:p>
            <a:pPr algn="l">
              <a:lnSpc>
                <a:spcPct val="50000"/>
              </a:lnSpc>
            </a:pPr>
            <a:r>
              <a:rPr lang="en-US" altLang="en-US" sz="2100" dirty="0">
                <a:solidFill>
                  <a:srgbClr val="C00000"/>
                </a:solidFill>
                <a:latin typeface="Courier New" pitchFamily="-112" charset="0"/>
              </a:rPr>
              <a:t>             </a:t>
            </a:r>
            <a:r>
              <a:rPr lang="en-US" altLang="en-US" sz="2100" dirty="0">
                <a:solidFill>
                  <a:srgbClr val="7030A0"/>
                </a:solidFill>
                <a:latin typeface="Courier New" pitchFamily="-112" charset="0"/>
              </a:rPr>
              <a:t>[L   (second BST)]</a:t>
            </a:r>
          </a:p>
          <a:p>
            <a:pPr algn="l">
              <a:lnSpc>
                <a:spcPct val="50000"/>
              </a:lnSpc>
            </a:pPr>
            <a:r>
              <a:rPr lang="en-US" altLang="en-US" sz="2100" dirty="0">
                <a:solidFill>
                  <a:srgbClr val="C00000"/>
                </a:solidFill>
                <a:latin typeface="Courier New" pitchFamily="-112" charset="0"/>
              </a:rPr>
              <a:t>             </a:t>
            </a:r>
            <a:r>
              <a:rPr lang="en-US" altLang="en-US" sz="2100" dirty="0">
                <a:solidFill>
                  <a:srgbClr val="090BF3"/>
                </a:solidFill>
                <a:latin typeface="Courier New" pitchFamily="-112" charset="0"/>
              </a:rPr>
              <a:t>[R   (third BST</a:t>
            </a:r>
            <a:r>
              <a:rPr lang="en-US" altLang="en-US" sz="2100" dirty="0" smtClean="0">
                <a:solidFill>
                  <a:srgbClr val="090BF3"/>
                </a:solidFill>
                <a:latin typeface="Courier New" pitchFamily="-112" charset="0"/>
              </a:rPr>
              <a:t>)]</a:t>
            </a:r>
            <a:r>
              <a:rPr lang="en-US" altLang="en-US" sz="2100" dirty="0" smtClean="0">
                <a:solidFill>
                  <a:srgbClr val="C00000"/>
                </a:solidFill>
                <a:latin typeface="Courier New" pitchFamily="-112" charset="0"/>
              </a:rPr>
              <a:t>)</a:t>
            </a:r>
          </a:p>
          <a:p>
            <a:pPr algn="l">
              <a:lnSpc>
                <a:spcPct val="50000"/>
              </a:lnSpc>
            </a:pPr>
            <a:endParaRPr lang="en-US" altLang="en-US" sz="2100" dirty="0" smtClean="0">
              <a:solidFill>
                <a:srgbClr val="C00000"/>
              </a:solidFill>
              <a:latin typeface="Courier New" pitchFamily="-112" charset="0"/>
            </a:endParaRPr>
          </a:p>
          <a:p>
            <a:pPr algn="l">
              <a:lnSpc>
                <a:spcPct val="50000"/>
              </a:lnSpc>
            </a:pPr>
            <a:r>
              <a:rPr lang="en-US" altLang="en-US" sz="2100" dirty="0">
                <a:solidFill>
                  <a:srgbClr val="C00000"/>
                </a:solidFill>
                <a:latin typeface="Courier New" pitchFamily="-112" charset="0"/>
              </a:rPr>
              <a:t> </a:t>
            </a:r>
            <a:r>
              <a:rPr lang="en-US" altLang="en-US" sz="2100" dirty="0" smtClean="0">
                <a:solidFill>
                  <a:srgbClr val="C00000"/>
                </a:solidFill>
                <a:latin typeface="Courier New" pitchFamily="-112" charset="0"/>
              </a:rPr>
              <a:t>        </a:t>
            </a:r>
            <a:r>
              <a:rPr lang="en-US" altLang="en-US" sz="2100" dirty="0" smtClean="0">
                <a:latin typeface="Courier New" pitchFamily="-112" charset="0"/>
              </a:rPr>
              <a:t>(if </a:t>
            </a:r>
            <a:endParaRPr lang="en-US" altLang="en-US" sz="2100" dirty="0">
              <a:latin typeface="Courier New" pitchFamily="-112" charset="0"/>
            </a:endParaRPr>
          </a:p>
        </p:txBody>
      </p:sp>
      <p:sp>
        <p:nvSpPr>
          <p:cNvPr id="84" name="Oval 2"/>
          <p:cNvSpPr>
            <a:spLocks noChangeArrowheads="1"/>
          </p:cNvSpPr>
          <p:nvPr/>
        </p:nvSpPr>
        <p:spPr bwMode="auto">
          <a:xfrm>
            <a:off x="1552575" y="2133600"/>
            <a:ext cx="457200" cy="457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endParaRPr lang="en-US" altLang="en-US"/>
          </a:p>
        </p:txBody>
      </p:sp>
      <p:sp>
        <p:nvSpPr>
          <p:cNvPr id="85" name="Oval 3"/>
          <p:cNvSpPr>
            <a:spLocks noChangeArrowheads="1"/>
          </p:cNvSpPr>
          <p:nvPr/>
        </p:nvSpPr>
        <p:spPr bwMode="auto">
          <a:xfrm>
            <a:off x="2162175" y="2590800"/>
            <a:ext cx="457200" cy="457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endParaRPr lang="en-US" altLang="en-US"/>
          </a:p>
        </p:txBody>
      </p:sp>
      <p:sp>
        <p:nvSpPr>
          <p:cNvPr id="86" name="Oval 4"/>
          <p:cNvSpPr>
            <a:spLocks noChangeArrowheads="1"/>
          </p:cNvSpPr>
          <p:nvPr/>
        </p:nvSpPr>
        <p:spPr bwMode="auto">
          <a:xfrm>
            <a:off x="866775" y="2667000"/>
            <a:ext cx="457200" cy="457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endParaRPr lang="en-US" altLang="en-US"/>
          </a:p>
        </p:txBody>
      </p:sp>
      <p:sp>
        <p:nvSpPr>
          <p:cNvPr id="87" name="Line 5"/>
          <p:cNvSpPr>
            <a:spLocks noChangeShapeType="1"/>
          </p:cNvSpPr>
          <p:nvPr/>
        </p:nvSpPr>
        <p:spPr bwMode="auto">
          <a:xfrm flipH="1">
            <a:off x="1247775" y="251460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" name="Line 6"/>
          <p:cNvSpPr>
            <a:spLocks noChangeShapeType="1"/>
          </p:cNvSpPr>
          <p:nvPr/>
        </p:nvSpPr>
        <p:spPr bwMode="auto">
          <a:xfrm>
            <a:off x="2009775" y="2514600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" name="Line 7"/>
          <p:cNvSpPr>
            <a:spLocks noChangeShapeType="1"/>
          </p:cNvSpPr>
          <p:nvPr/>
        </p:nvSpPr>
        <p:spPr bwMode="auto">
          <a:xfrm>
            <a:off x="1247775" y="31242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" name="Text Box 8"/>
          <p:cNvSpPr txBox="1">
            <a:spLocks noChangeArrowheads="1"/>
          </p:cNvSpPr>
          <p:nvPr/>
        </p:nvSpPr>
        <p:spPr bwMode="auto">
          <a:xfrm>
            <a:off x="885825" y="2736850"/>
            <a:ext cx="4270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/>
            <a:r>
              <a:rPr lang="en-US" altLang="en-US" sz="1600" b="0"/>
              <a:t>20</a:t>
            </a:r>
          </a:p>
        </p:txBody>
      </p:sp>
      <p:sp>
        <p:nvSpPr>
          <p:cNvPr id="91" name="Line 9"/>
          <p:cNvSpPr>
            <a:spLocks noChangeShapeType="1"/>
          </p:cNvSpPr>
          <p:nvPr/>
        </p:nvSpPr>
        <p:spPr bwMode="auto">
          <a:xfrm flipH="1">
            <a:off x="790575" y="31242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" name="Line 10"/>
          <p:cNvSpPr>
            <a:spLocks noChangeShapeType="1"/>
          </p:cNvSpPr>
          <p:nvPr/>
        </p:nvSpPr>
        <p:spPr bwMode="auto">
          <a:xfrm flipH="1">
            <a:off x="2162175" y="30480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" name="Line 11"/>
          <p:cNvSpPr>
            <a:spLocks noChangeShapeType="1"/>
          </p:cNvSpPr>
          <p:nvPr/>
        </p:nvSpPr>
        <p:spPr bwMode="auto">
          <a:xfrm>
            <a:off x="2543175" y="30480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" name="Text Box 12"/>
          <p:cNvSpPr txBox="1">
            <a:spLocks noChangeArrowheads="1"/>
          </p:cNvSpPr>
          <p:nvPr/>
        </p:nvSpPr>
        <p:spPr bwMode="auto">
          <a:xfrm>
            <a:off x="1571625" y="2209800"/>
            <a:ext cx="4270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/>
            <a:r>
              <a:rPr lang="en-US" altLang="en-US" sz="1600" b="0"/>
              <a:t>42</a:t>
            </a:r>
          </a:p>
        </p:txBody>
      </p:sp>
      <p:sp>
        <p:nvSpPr>
          <p:cNvPr id="95" name="Text Box 13"/>
          <p:cNvSpPr txBox="1">
            <a:spLocks noChangeArrowheads="1"/>
          </p:cNvSpPr>
          <p:nvPr/>
        </p:nvSpPr>
        <p:spPr bwMode="auto">
          <a:xfrm>
            <a:off x="2152650" y="2667000"/>
            <a:ext cx="590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/>
            <a:r>
              <a:rPr lang="en-US" altLang="en-US" sz="1600" b="0"/>
              <a:t>100</a:t>
            </a:r>
          </a:p>
        </p:txBody>
      </p:sp>
      <p:grpSp>
        <p:nvGrpSpPr>
          <p:cNvPr id="96" name="Group 14"/>
          <p:cNvGrpSpPr>
            <a:grpSpLocks/>
          </p:cNvGrpSpPr>
          <p:nvPr/>
        </p:nvGrpSpPr>
        <p:grpSpPr bwMode="auto">
          <a:xfrm>
            <a:off x="1171575" y="3429000"/>
            <a:ext cx="609600" cy="685800"/>
            <a:chOff x="1008" y="1968"/>
            <a:chExt cx="384" cy="432"/>
          </a:xfrm>
        </p:grpSpPr>
        <p:sp>
          <p:nvSpPr>
            <p:cNvPr id="97" name="Oval 15"/>
            <p:cNvSpPr>
              <a:spLocks noChangeArrowheads="1"/>
            </p:cNvSpPr>
            <p:nvPr/>
          </p:nvSpPr>
          <p:spPr bwMode="auto">
            <a:xfrm>
              <a:off x="1056" y="1968"/>
              <a:ext cx="288" cy="28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8" name="Line 16"/>
            <p:cNvSpPr>
              <a:spLocks noChangeShapeType="1"/>
            </p:cNvSpPr>
            <p:nvPr/>
          </p:nvSpPr>
          <p:spPr bwMode="auto">
            <a:xfrm>
              <a:off x="1296" y="2208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Line 17"/>
            <p:cNvSpPr>
              <a:spLocks noChangeShapeType="1"/>
            </p:cNvSpPr>
            <p:nvPr/>
          </p:nvSpPr>
          <p:spPr bwMode="auto">
            <a:xfrm flipH="1">
              <a:off x="1008" y="2208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" name="Text Box 18"/>
            <p:cNvSpPr txBox="1">
              <a:spLocks noChangeArrowheads="1"/>
            </p:cNvSpPr>
            <p:nvPr/>
          </p:nvSpPr>
          <p:spPr bwMode="auto">
            <a:xfrm>
              <a:off x="1080" y="2016"/>
              <a:ext cx="26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pPr algn="l"/>
              <a:r>
                <a:rPr lang="en-US" altLang="en-US" sz="1600" b="0"/>
                <a:t>21</a:t>
              </a:r>
            </a:p>
          </p:txBody>
        </p:sp>
      </p:grpSp>
      <p:sp>
        <p:nvSpPr>
          <p:cNvPr id="101" name="Text Box 19"/>
          <p:cNvSpPr txBox="1">
            <a:spLocks noChangeArrowheads="1"/>
          </p:cNvSpPr>
          <p:nvPr/>
        </p:nvSpPr>
        <p:spPr bwMode="auto">
          <a:xfrm>
            <a:off x="1219372" y="1066800"/>
            <a:ext cx="2895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find? k BST)</a:t>
            </a:r>
            <a:endParaRPr lang="en-US" altLang="en-US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102" name="Group 21"/>
          <p:cNvGrpSpPr>
            <a:grpSpLocks/>
          </p:cNvGrpSpPr>
          <p:nvPr/>
        </p:nvGrpSpPr>
        <p:grpSpPr bwMode="auto">
          <a:xfrm>
            <a:off x="1552575" y="4114800"/>
            <a:ext cx="609600" cy="685800"/>
            <a:chOff x="1008" y="1968"/>
            <a:chExt cx="384" cy="432"/>
          </a:xfrm>
        </p:grpSpPr>
        <p:sp>
          <p:nvSpPr>
            <p:cNvPr id="103" name="Oval 22"/>
            <p:cNvSpPr>
              <a:spLocks noChangeArrowheads="1"/>
            </p:cNvSpPr>
            <p:nvPr/>
          </p:nvSpPr>
          <p:spPr bwMode="auto">
            <a:xfrm>
              <a:off x="1056" y="1968"/>
              <a:ext cx="288" cy="28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4" name="Line 23"/>
            <p:cNvSpPr>
              <a:spLocks noChangeShapeType="1"/>
            </p:cNvSpPr>
            <p:nvPr/>
          </p:nvSpPr>
          <p:spPr bwMode="auto">
            <a:xfrm>
              <a:off x="1296" y="2208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" name="Line 24"/>
            <p:cNvSpPr>
              <a:spLocks noChangeShapeType="1"/>
            </p:cNvSpPr>
            <p:nvPr/>
          </p:nvSpPr>
          <p:spPr bwMode="auto">
            <a:xfrm flipH="1">
              <a:off x="1008" y="2208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" name="Text Box 25"/>
            <p:cNvSpPr txBox="1">
              <a:spLocks noChangeArrowheads="1"/>
            </p:cNvSpPr>
            <p:nvPr/>
          </p:nvSpPr>
          <p:spPr bwMode="auto">
            <a:xfrm>
              <a:off x="1080" y="2016"/>
              <a:ext cx="26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pPr algn="l"/>
              <a:r>
                <a:rPr lang="en-US" altLang="en-US" sz="1600" b="0"/>
                <a:t>35</a:t>
              </a:r>
            </a:p>
          </p:txBody>
        </p:sp>
      </p:grpSp>
      <p:sp>
        <p:nvSpPr>
          <p:cNvPr id="107" name="Oval 26"/>
          <p:cNvSpPr>
            <a:spLocks noChangeArrowheads="1"/>
          </p:cNvSpPr>
          <p:nvPr/>
        </p:nvSpPr>
        <p:spPr bwMode="auto">
          <a:xfrm>
            <a:off x="2543175" y="3352800"/>
            <a:ext cx="457200" cy="457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endParaRPr lang="en-US" altLang="en-US"/>
          </a:p>
        </p:txBody>
      </p:sp>
      <p:sp>
        <p:nvSpPr>
          <p:cNvPr id="108" name="Line 27"/>
          <p:cNvSpPr>
            <a:spLocks noChangeShapeType="1"/>
          </p:cNvSpPr>
          <p:nvPr/>
        </p:nvSpPr>
        <p:spPr bwMode="auto">
          <a:xfrm>
            <a:off x="2924175" y="3733800"/>
            <a:ext cx="152400" cy="304800"/>
          </a:xfrm>
          <a:prstGeom prst="line">
            <a:avLst/>
          </a:prstGeom>
          <a:noFill/>
          <a:ln w="9525">
            <a:solidFill>
              <a:schemeClr val="bg1">
                <a:lumMod val="9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" name="Line 28"/>
          <p:cNvSpPr>
            <a:spLocks noChangeShapeType="1"/>
          </p:cNvSpPr>
          <p:nvPr/>
        </p:nvSpPr>
        <p:spPr bwMode="auto">
          <a:xfrm flipH="1">
            <a:off x="2466975" y="37338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" name="Text Box 29"/>
          <p:cNvSpPr txBox="1">
            <a:spLocks noChangeArrowheads="1"/>
          </p:cNvSpPr>
          <p:nvPr/>
        </p:nvSpPr>
        <p:spPr bwMode="auto">
          <a:xfrm>
            <a:off x="2552700" y="3438525"/>
            <a:ext cx="571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/>
            <a:r>
              <a:rPr lang="en-US" altLang="en-US" sz="1600" b="0" dirty="0"/>
              <a:t>211</a:t>
            </a:r>
          </a:p>
        </p:txBody>
      </p:sp>
      <p:grpSp>
        <p:nvGrpSpPr>
          <p:cNvPr id="111" name="Group 30"/>
          <p:cNvGrpSpPr>
            <a:grpSpLocks/>
          </p:cNvGrpSpPr>
          <p:nvPr/>
        </p:nvGrpSpPr>
        <p:grpSpPr bwMode="auto">
          <a:xfrm>
            <a:off x="1171575" y="4800600"/>
            <a:ext cx="609600" cy="685800"/>
            <a:chOff x="1008" y="1968"/>
            <a:chExt cx="384" cy="432"/>
          </a:xfrm>
        </p:grpSpPr>
        <p:sp>
          <p:nvSpPr>
            <p:cNvPr id="112" name="Oval 31"/>
            <p:cNvSpPr>
              <a:spLocks noChangeArrowheads="1"/>
            </p:cNvSpPr>
            <p:nvPr/>
          </p:nvSpPr>
          <p:spPr bwMode="auto">
            <a:xfrm>
              <a:off x="1056" y="1968"/>
              <a:ext cx="288" cy="28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" name="Line 32"/>
            <p:cNvSpPr>
              <a:spLocks noChangeShapeType="1"/>
            </p:cNvSpPr>
            <p:nvPr/>
          </p:nvSpPr>
          <p:spPr bwMode="auto">
            <a:xfrm>
              <a:off x="1296" y="2208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" name="Line 33"/>
            <p:cNvSpPr>
              <a:spLocks noChangeShapeType="1"/>
            </p:cNvSpPr>
            <p:nvPr/>
          </p:nvSpPr>
          <p:spPr bwMode="auto">
            <a:xfrm flipH="1">
              <a:off x="1008" y="2208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" name="Text Box 34"/>
            <p:cNvSpPr txBox="1">
              <a:spLocks noChangeArrowheads="1"/>
            </p:cNvSpPr>
            <p:nvPr/>
          </p:nvSpPr>
          <p:spPr bwMode="auto">
            <a:xfrm>
              <a:off x="1080" y="2016"/>
              <a:ext cx="26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pPr algn="l"/>
              <a:r>
                <a:rPr lang="en-US" altLang="en-US" sz="1600" b="0" dirty="0"/>
                <a:t>25</a:t>
              </a:r>
            </a:p>
          </p:txBody>
        </p:sp>
      </p:grpSp>
      <p:grpSp>
        <p:nvGrpSpPr>
          <p:cNvPr id="116" name="Group 35"/>
          <p:cNvGrpSpPr>
            <a:grpSpLocks/>
          </p:cNvGrpSpPr>
          <p:nvPr/>
        </p:nvGrpSpPr>
        <p:grpSpPr bwMode="auto">
          <a:xfrm>
            <a:off x="409575" y="3429000"/>
            <a:ext cx="609600" cy="685800"/>
            <a:chOff x="1008" y="1968"/>
            <a:chExt cx="384" cy="432"/>
          </a:xfrm>
        </p:grpSpPr>
        <p:sp>
          <p:nvSpPr>
            <p:cNvPr id="117" name="Oval 36"/>
            <p:cNvSpPr>
              <a:spLocks noChangeArrowheads="1"/>
            </p:cNvSpPr>
            <p:nvPr/>
          </p:nvSpPr>
          <p:spPr bwMode="auto">
            <a:xfrm>
              <a:off x="1056" y="1968"/>
              <a:ext cx="288" cy="28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8" name="Line 37"/>
            <p:cNvSpPr>
              <a:spLocks noChangeShapeType="1"/>
            </p:cNvSpPr>
            <p:nvPr/>
          </p:nvSpPr>
          <p:spPr bwMode="auto">
            <a:xfrm>
              <a:off x="1296" y="2208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" name="Line 38"/>
            <p:cNvSpPr>
              <a:spLocks noChangeShapeType="1"/>
            </p:cNvSpPr>
            <p:nvPr/>
          </p:nvSpPr>
          <p:spPr bwMode="auto">
            <a:xfrm flipH="1">
              <a:off x="1008" y="2208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" name="Text Box 39"/>
            <p:cNvSpPr txBox="1">
              <a:spLocks noChangeArrowheads="1"/>
            </p:cNvSpPr>
            <p:nvPr/>
          </p:nvSpPr>
          <p:spPr bwMode="auto">
            <a:xfrm>
              <a:off x="1080" y="2016"/>
              <a:ext cx="26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pPr algn="l"/>
              <a:r>
                <a:rPr lang="en-US" altLang="en-US" sz="1600" b="0"/>
                <a:t>12</a:t>
              </a:r>
            </a:p>
          </p:txBody>
        </p:sp>
      </p:grpSp>
      <p:sp>
        <p:nvSpPr>
          <p:cNvPr id="121" name="Rectangle 120"/>
          <p:cNvSpPr/>
          <p:nvPr/>
        </p:nvSpPr>
        <p:spPr>
          <a:xfrm>
            <a:off x="5212146" y="1066800"/>
            <a:ext cx="29412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en-US" dirty="0">
                <a:latin typeface="Courier New" pitchFamily="-112" charset="0"/>
              </a:rPr>
              <a:t>#t</a:t>
            </a:r>
            <a:r>
              <a:rPr lang="en-US" altLang="en-US" b="0" dirty="0"/>
              <a:t> </a:t>
            </a:r>
            <a:r>
              <a:rPr lang="en-US" altLang="en-US" b="0" dirty="0">
                <a:latin typeface="Cambria" panose="02040503050406030204" pitchFamily="18" charset="0"/>
              </a:rPr>
              <a:t>if k </a:t>
            </a:r>
            <a:r>
              <a:rPr lang="en-US" altLang="en-US" b="0" dirty="0">
                <a:latin typeface="Cambria" panose="02040503050406030204" pitchFamily="18" charset="0"/>
                <a:sym typeface="Symbol" pitchFamily="-112" charset="2"/>
              </a:rPr>
              <a:t> </a:t>
            </a:r>
            <a:r>
              <a:rPr lang="en-US" altLang="en-US" b="0" dirty="0" smtClean="0">
                <a:latin typeface="Cambria" panose="02040503050406030204" pitchFamily="18" charset="0"/>
              </a:rPr>
              <a:t>BST </a:t>
            </a:r>
            <a:r>
              <a:rPr lang="en-US" altLang="en-US" b="0" dirty="0">
                <a:latin typeface="Cambria" panose="02040503050406030204" pitchFamily="18" charset="0"/>
              </a:rPr>
              <a:t>else</a:t>
            </a:r>
            <a:r>
              <a:rPr lang="en-US" altLang="en-US" b="0" dirty="0"/>
              <a:t> </a:t>
            </a:r>
            <a:r>
              <a:rPr lang="en-US" altLang="en-US" dirty="0">
                <a:latin typeface="Courier New" pitchFamily="-112" charset="0"/>
              </a:rPr>
              <a:t>#f</a:t>
            </a:r>
            <a:endParaRPr lang="en-US" altLang="en-US" b="0" dirty="0">
              <a:latin typeface="Cambria" panose="02040503050406030204" pitchFamily="18" charset="0"/>
            </a:endParaRPr>
          </a:p>
        </p:txBody>
      </p:sp>
      <p:sp>
        <p:nvSpPr>
          <p:cNvPr id="122" name="Right Arrow 121"/>
          <p:cNvSpPr/>
          <p:nvPr/>
        </p:nvSpPr>
        <p:spPr bwMode="auto">
          <a:xfrm>
            <a:off x="4246025" y="1106015"/>
            <a:ext cx="609600" cy="383234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124" name="Line 27"/>
          <p:cNvSpPr>
            <a:spLocks noChangeShapeType="1"/>
          </p:cNvSpPr>
          <p:nvPr/>
        </p:nvSpPr>
        <p:spPr bwMode="auto">
          <a:xfrm>
            <a:off x="2921696" y="3746326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53000" y="6096000"/>
            <a:ext cx="337524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0" dirty="0" smtClean="0">
                <a:latin typeface="Calibri" panose="020F0502020204030204" pitchFamily="34" charset="0"/>
              </a:rPr>
              <a:t>Anthony </a:t>
            </a:r>
            <a:r>
              <a:rPr lang="en-US" b="0" dirty="0" err="1" smtClean="0">
                <a:latin typeface="Calibri" panose="020F0502020204030204" pitchFamily="34" charset="0"/>
              </a:rPr>
              <a:t>Davanzo's</a:t>
            </a:r>
            <a:r>
              <a:rPr lang="en-US" b="0" dirty="0" smtClean="0">
                <a:latin typeface="Calibri" panose="020F0502020204030204" pitchFamily="34" charset="0"/>
              </a:rPr>
              <a:t> bees!</a:t>
            </a:r>
            <a:endParaRPr lang="en-US" b="0" dirty="0">
              <a:latin typeface="Calibri" panose="020F0502020204030204" pitchFamily="34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3" t="14943" r="77209" b="11370"/>
          <a:stretch/>
        </p:blipFill>
        <p:spPr bwMode="auto">
          <a:xfrm>
            <a:off x="457200" y="303794"/>
            <a:ext cx="3581400" cy="63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81000"/>
            <a:ext cx="4191000" cy="546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8746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6"/>
          <p:cNvSpPr>
            <a:spLocks noChangeArrowheads="1"/>
          </p:cNvSpPr>
          <p:nvPr/>
        </p:nvSpPr>
        <p:spPr bwMode="auto">
          <a:xfrm>
            <a:off x="2285067" y="214814"/>
            <a:ext cx="472533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4200" b="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-112" charset="0"/>
              </a:rPr>
              <a:t>hw0 ~ </a:t>
            </a:r>
            <a:r>
              <a:rPr lang="en-US" altLang="en-US" sz="4200" b="0" dirty="0" err="1" smtClean="0">
                <a:solidFill>
                  <a:srgbClr val="000000"/>
                </a:solidFill>
                <a:latin typeface="Cambria" panose="02040503050406030204" pitchFamily="18" charset="0"/>
                <a:cs typeface="Times New Roman" pitchFamily="-112" charset="0"/>
              </a:rPr>
              <a:t>add'l</a:t>
            </a:r>
            <a:r>
              <a:rPr lang="en-US" altLang="en-US" sz="4200" b="0" dirty="0" smtClean="0">
                <a:solidFill>
                  <a:srgbClr val="000000"/>
                </a:solidFill>
                <a:latin typeface="Cambria" panose="02040503050406030204" pitchFamily="18" charset="0"/>
                <a:cs typeface="Times New Roman" pitchFamily="-112" charset="0"/>
              </a:rPr>
              <a:t> notes</a:t>
            </a:r>
            <a:r>
              <a:rPr lang="en-US" altLang="en-US" sz="4200" b="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-112" charset="0"/>
              </a:rPr>
              <a:t>…</a:t>
            </a:r>
          </a:p>
        </p:txBody>
      </p:sp>
      <p:sp>
        <p:nvSpPr>
          <p:cNvPr id="56324" name="TextBox 10"/>
          <p:cNvSpPr txBox="1">
            <a:spLocks noChangeArrowheads="1"/>
          </p:cNvSpPr>
          <p:nvPr/>
        </p:nvSpPr>
        <p:spPr bwMode="auto">
          <a:xfrm>
            <a:off x="381000" y="1676400"/>
            <a:ext cx="8229600" cy="318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>
              <a:lnSpc>
                <a:spcPts val="1400"/>
              </a:lnSpc>
            </a:pPr>
            <a:r>
              <a:rPr lang="en-US" altLang="en-US">
                <a:solidFill>
                  <a:srgbClr val="000000"/>
                </a:solidFill>
                <a:latin typeface="Courier New" pitchFamily="-112" charset="0"/>
                <a:cs typeface="Courier New" pitchFamily="-112" charset="0"/>
              </a:rPr>
              <a:t>(define (</a:t>
            </a:r>
            <a:r>
              <a:rPr lang="en-US" altLang="en-US">
                <a:solidFill>
                  <a:srgbClr val="008000"/>
                </a:solidFill>
                <a:latin typeface="Courier New" pitchFamily="-112" charset="0"/>
                <a:cs typeface="Courier New" pitchFamily="-112" charset="0"/>
              </a:rPr>
              <a:t>fast-pow</a:t>
            </a:r>
            <a:r>
              <a:rPr lang="en-US" altLang="en-US">
                <a:solidFill>
                  <a:srgbClr val="000000"/>
                </a:solidFill>
                <a:latin typeface="Courier New" pitchFamily="-112" charset="0"/>
                <a:cs typeface="Courier New" pitchFamily="-112" charset="0"/>
              </a:rPr>
              <a:t> b p)</a:t>
            </a:r>
          </a:p>
          <a:p>
            <a:pPr algn="l">
              <a:lnSpc>
                <a:spcPts val="1400"/>
              </a:lnSpc>
            </a:pPr>
            <a:r>
              <a:rPr lang="en-US" altLang="en-US">
                <a:solidFill>
                  <a:srgbClr val="000000"/>
                </a:solidFill>
                <a:latin typeface="Courier New" pitchFamily="-112" charset="0"/>
                <a:cs typeface="Courier New" pitchFamily="-112" charset="0"/>
              </a:rPr>
              <a:t>  (cond</a:t>
            </a:r>
          </a:p>
          <a:p>
            <a:pPr algn="l">
              <a:lnSpc>
                <a:spcPts val="1400"/>
              </a:lnSpc>
            </a:pPr>
            <a:r>
              <a:rPr lang="en-US" altLang="en-US">
                <a:solidFill>
                  <a:srgbClr val="000000"/>
                </a:solidFill>
                <a:latin typeface="Courier New" pitchFamily="-112" charset="0"/>
                <a:cs typeface="Courier New" pitchFamily="-112" charset="0"/>
              </a:rPr>
              <a:t>    ((&lt; p 1)    1)</a:t>
            </a:r>
          </a:p>
          <a:p>
            <a:pPr algn="l">
              <a:lnSpc>
                <a:spcPts val="1400"/>
              </a:lnSpc>
            </a:pPr>
            <a:endParaRPr lang="en-US" altLang="en-US">
              <a:solidFill>
                <a:srgbClr val="000000"/>
              </a:solidFill>
              <a:latin typeface="Courier New" pitchFamily="-112" charset="0"/>
              <a:cs typeface="Courier New" pitchFamily="-112" charset="0"/>
            </a:endParaRPr>
          </a:p>
          <a:p>
            <a:pPr algn="l">
              <a:lnSpc>
                <a:spcPts val="1400"/>
              </a:lnSpc>
            </a:pPr>
            <a:r>
              <a:rPr lang="en-US" altLang="en-US">
                <a:solidFill>
                  <a:srgbClr val="000000"/>
                </a:solidFill>
                <a:latin typeface="Courier New" pitchFamily="-112" charset="0"/>
                <a:cs typeface="Courier New" pitchFamily="-112" charset="0"/>
              </a:rPr>
              <a:t>    ((odd? p)  (* (</a:t>
            </a:r>
            <a:r>
              <a:rPr lang="en-US" altLang="en-US">
                <a:solidFill>
                  <a:srgbClr val="008000"/>
                </a:solidFill>
                <a:latin typeface="Courier New" pitchFamily="-112" charset="0"/>
                <a:cs typeface="Courier New" pitchFamily="-112" charset="0"/>
              </a:rPr>
              <a:t>fast-pow</a:t>
            </a:r>
            <a:r>
              <a:rPr lang="en-US" altLang="en-US">
                <a:solidFill>
                  <a:srgbClr val="000000"/>
                </a:solidFill>
                <a:latin typeface="Courier New" pitchFamily="-112" charset="0"/>
                <a:cs typeface="Courier New" pitchFamily="-112" charset="0"/>
              </a:rPr>
              <a:t> b (- p 1)) b))</a:t>
            </a:r>
          </a:p>
          <a:p>
            <a:pPr algn="l">
              <a:lnSpc>
                <a:spcPts val="1400"/>
              </a:lnSpc>
            </a:pPr>
            <a:endParaRPr lang="en-US" altLang="en-US">
              <a:solidFill>
                <a:srgbClr val="000000"/>
              </a:solidFill>
              <a:latin typeface="Courier New" pitchFamily="-112" charset="0"/>
              <a:cs typeface="Courier New" pitchFamily="-112" charset="0"/>
            </a:endParaRPr>
          </a:p>
          <a:p>
            <a:pPr algn="l">
              <a:lnSpc>
                <a:spcPts val="1400"/>
              </a:lnSpc>
            </a:pPr>
            <a:r>
              <a:rPr lang="en-US" altLang="en-US">
                <a:solidFill>
                  <a:srgbClr val="000000"/>
                </a:solidFill>
                <a:latin typeface="Courier New" pitchFamily="-112" charset="0"/>
                <a:cs typeface="Courier New" pitchFamily="-112" charset="0"/>
              </a:rPr>
              <a:t>    ( else     </a:t>
            </a:r>
          </a:p>
          <a:p>
            <a:pPr algn="l">
              <a:lnSpc>
                <a:spcPts val="1400"/>
              </a:lnSpc>
            </a:pPr>
            <a:r>
              <a:rPr lang="en-US" altLang="en-US">
                <a:solidFill>
                  <a:srgbClr val="000000"/>
                </a:solidFill>
                <a:latin typeface="Courier New" pitchFamily="-112" charset="0"/>
                <a:cs typeface="Courier New" pitchFamily="-112" charset="0"/>
              </a:rPr>
              <a:t>        (* (</a:t>
            </a:r>
            <a:r>
              <a:rPr lang="en-US" altLang="en-US">
                <a:solidFill>
                  <a:srgbClr val="008000"/>
                </a:solidFill>
                <a:latin typeface="Courier New" pitchFamily="-112" charset="0"/>
                <a:cs typeface="Courier New" pitchFamily="-112" charset="0"/>
              </a:rPr>
              <a:t>fast-pow</a:t>
            </a:r>
            <a:r>
              <a:rPr lang="en-US" altLang="en-US">
                <a:solidFill>
                  <a:srgbClr val="000000"/>
                </a:solidFill>
                <a:latin typeface="Courier New" pitchFamily="-112" charset="0"/>
                <a:cs typeface="Courier New" pitchFamily="-112" charset="0"/>
              </a:rPr>
              <a:t> b (/ p 2))</a:t>
            </a:r>
          </a:p>
          <a:p>
            <a:pPr algn="l">
              <a:lnSpc>
                <a:spcPts val="1400"/>
              </a:lnSpc>
            </a:pPr>
            <a:r>
              <a:rPr lang="en-US" altLang="en-US">
                <a:solidFill>
                  <a:srgbClr val="000000"/>
                </a:solidFill>
                <a:latin typeface="Courier New" pitchFamily="-112" charset="0"/>
                <a:cs typeface="Courier New" pitchFamily="-112" charset="0"/>
              </a:rPr>
              <a:t>           (</a:t>
            </a:r>
            <a:r>
              <a:rPr lang="en-US" altLang="en-US">
                <a:solidFill>
                  <a:srgbClr val="008000"/>
                </a:solidFill>
                <a:latin typeface="Courier New" pitchFamily="-112" charset="0"/>
                <a:cs typeface="Courier New" pitchFamily="-112" charset="0"/>
              </a:rPr>
              <a:t>fast-pow</a:t>
            </a:r>
            <a:r>
              <a:rPr lang="en-US" altLang="en-US">
                <a:solidFill>
                  <a:srgbClr val="000000"/>
                </a:solidFill>
                <a:latin typeface="Courier New" pitchFamily="-112" charset="0"/>
                <a:cs typeface="Courier New" pitchFamily="-112" charset="0"/>
              </a:rPr>
              <a:t> b (/ p 2)))) ))</a:t>
            </a:r>
          </a:p>
        </p:txBody>
      </p:sp>
      <p:sp>
        <p:nvSpPr>
          <p:cNvPr id="56325" name="Rectangle 11"/>
          <p:cNvSpPr>
            <a:spLocks noChangeArrowheads="1"/>
          </p:cNvSpPr>
          <p:nvPr/>
        </p:nvSpPr>
        <p:spPr bwMode="auto">
          <a:xfrm>
            <a:off x="5164137" y="2163577"/>
            <a:ext cx="3446463" cy="461963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dirty="0">
                <a:solidFill>
                  <a:srgbClr val="000000"/>
                </a:solidFill>
                <a:latin typeface="Calibri" pitchFamily="-112" charset="0"/>
                <a:ea typeface="Calibri" pitchFamily="-112" charset="0"/>
                <a:cs typeface="Calibri" pitchFamily="-112" charset="0"/>
              </a:rPr>
              <a:t>if odd: </a:t>
            </a:r>
            <a:r>
              <a:rPr lang="en-US" altLang="en-US" b="0" dirty="0">
                <a:solidFill>
                  <a:srgbClr val="000000"/>
                </a:solidFill>
                <a:latin typeface="Calibri" pitchFamily="-112" charset="0"/>
                <a:ea typeface="Calibri" pitchFamily="-112" charset="0"/>
                <a:cs typeface="Calibri" pitchFamily="-112" charset="0"/>
              </a:rPr>
              <a:t>proceed as normal</a:t>
            </a:r>
          </a:p>
        </p:txBody>
      </p:sp>
      <p:sp>
        <p:nvSpPr>
          <p:cNvPr id="56326" name="Rectangle 12"/>
          <p:cNvSpPr>
            <a:spLocks noChangeArrowheads="1"/>
          </p:cNvSpPr>
          <p:nvPr/>
        </p:nvSpPr>
        <p:spPr bwMode="auto">
          <a:xfrm>
            <a:off x="4114800" y="5175337"/>
            <a:ext cx="3949700" cy="461962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dirty="0">
                <a:solidFill>
                  <a:srgbClr val="000000"/>
                </a:solidFill>
                <a:latin typeface="Calibri" pitchFamily="-112" charset="0"/>
                <a:ea typeface="Calibri" pitchFamily="-112" charset="0"/>
                <a:cs typeface="Calibri" pitchFamily="-112" charset="0"/>
              </a:rPr>
              <a:t>if even:  </a:t>
            </a:r>
            <a:r>
              <a:rPr lang="en-US" altLang="en-US" b="0" dirty="0">
                <a:solidFill>
                  <a:srgbClr val="000000"/>
                </a:solidFill>
                <a:latin typeface="Calibri" pitchFamily="-112" charset="0"/>
                <a:ea typeface="Calibri" pitchFamily="-112" charset="0"/>
                <a:cs typeface="Calibri" pitchFamily="-112" charset="0"/>
              </a:rPr>
              <a:t>find b    and square it</a:t>
            </a:r>
          </a:p>
        </p:txBody>
      </p:sp>
      <p:sp>
        <p:nvSpPr>
          <p:cNvPr id="56327" name="Rectangle 13"/>
          <p:cNvSpPr>
            <a:spLocks noChangeArrowheads="1"/>
          </p:cNvSpPr>
          <p:nvPr/>
        </p:nvSpPr>
        <p:spPr bwMode="auto">
          <a:xfrm>
            <a:off x="5915025" y="5161049"/>
            <a:ext cx="4111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1200" dirty="0">
                <a:solidFill>
                  <a:srgbClr val="000000"/>
                </a:solidFill>
                <a:latin typeface="Calibri" pitchFamily="-112" charset="0"/>
                <a:ea typeface="Calibri" pitchFamily="-112" charset="0"/>
                <a:cs typeface="Calibri" pitchFamily="-112" charset="0"/>
              </a:rPr>
              <a:t>p/2</a:t>
            </a:r>
            <a:endParaRPr lang="en-US" altLang="en-US" sz="1200" dirty="0">
              <a:solidFill>
                <a:srgbClr val="000000"/>
              </a:solidFill>
            </a:endParaRPr>
          </a:p>
        </p:txBody>
      </p:sp>
      <p:sp>
        <p:nvSpPr>
          <p:cNvPr id="56328" name="TextBox 14"/>
          <p:cNvSpPr txBox="1">
            <a:spLocks noChangeArrowheads="1"/>
          </p:cNvSpPr>
          <p:nvPr/>
        </p:nvSpPr>
        <p:spPr bwMode="auto">
          <a:xfrm>
            <a:off x="304800" y="6091238"/>
            <a:ext cx="8534400" cy="461962"/>
          </a:xfrm>
          <a:prstGeom prst="rect">
            <a:avLst/>
          </a:prstGeom>
          <a:solidFill>
            <a:srgbClr val="FFE5E9"/>
          </a:solidFill>
          <a:ln>
            <a:noFill/>
          </a:ln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b="0" dirty="0">
                <a:solidFill>
                  <a:srgbClr val="000000"/>
                </a:solidFill>
                <a:latin typeface="Cambria" panose="02040503050406030204" pitchFamily="18" charset="0"/>
              </a:rPr>
              <a:t>but this is still </a:t>
            </a:r>
            <a:r>
              <a:rPr lang="en-US" altLang="en-US" i="1" dirty="0">
                <a:solidFill>
                  <a:srgbClr val="C00000"/>
                </a:solidFill>
                <a:latin typeface="Cambria" panose="02040503050406030204" pitchFamily="18" charset="0"/>
              </a:rPr>
              <a:t>O(N)</a:t>
            </a:r>
            <a:r>
              <a:rPr lang="en-US" altLang="en-US" b="0" dirty="0">
                <a:solidFill>
                  <a:srgbClr val="000000"/>
                </a:solidFill>
                <a:latin typeface="Cambria" panose="02040503050406030204" pitchFamily="18" charset="0"/>
              </a:rPr>
              <a:t> – where N is the value of p, the power</a:t>
            </a:r>
          </a:p>
        </p:txBody>
      </p:sp>
    </p:spTree>
    <p:extLst>
      <p:ext uri="{BB962C8B-B14F-4D97-AF65-F5344CB8AC3E}">
        <p14:creationId xmlns:p14="http://schemas.microsoft.com/office/powerpoint/2010/main" val="3924649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extBox 14"/>
          <p:cNvSpPr txBox="1">
            <a:spLocks noChangeArrowheads="1"/>
          </p:cNvSpPr>
          <p:nvPr/>
        </p:nvSpPr>
        <p:spPr bwMode="auto">
          <a:xfrm>
            <a:off x="304800" y="6243638"/>
            <a:ext cx="8534400" cy="461962"/>
          </a:xfrm>
          <a:prstGeom prst="rect">
            <a:avLst/>
          </a:prstGeom>
          <a:solidFill>
            <a:srgbClr val="FFE5E9"/>
          </a:solidFill>
          <a:ln>
            <a:noFill/>
          </a:ln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b="0" dirty="0" smtClean="0">
                <a:solidFill>
                  <a:srgbClr val="000000"/>
                </a:solidFill>
                <a:latin typeface="Cambria" panose="02040503050406030204" pitchFamily="18" charset="0"/>
              </a:rPr>
              <a:t>the </a:t>
            </a:r>
            <a:r>
              <a:rPr lang="en-US" altLang="en-US" b="0" dirty="0">
                <a:solidFill>
                  <a:srgbClr val="000000"/>
                </a:solidFill>
                <a:latin typeface="Cambria" panose="02040503050406030204" pitchFamily="18" charset="0"/>
              </a:rPr>
              <a:t>total work is 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O(N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)</a:t>
            </a:r>
            <a:r>
              <a:rPr lang="en-US" altLang="en-US" b="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 </a:t>
            </a:r>
            <a:r>
              <a:rPr lang="en-US" altLang="en-US" b="0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because too </a:t>
            </a:r>
            <a:r>
              <a:rPr lang="en-US" altLang="en-US" b="0" i="1" dirty="0">
                <a:solidFill>
                  <a:srgbClr val="000000"/>
                </a:solidFill>
                <a:latin typeface="Cambria" panose="02040503050406030204" pitchFamily="18" charset="0"/>
              </a:rPr>
              <a:t>much work is </a:t>
            </a:r>
            <a:r>
              <a:rPr lang="en-US" altLang="en-US" i="1" dirty="0">
                <a:solidFill>
                  <a:srgbClr val="C00000"/>
                </a:solidFill>
                <a:latin typeface="Cambria" panose="02040503050406030204" pitchFamily="18" charset="0"/>
              </a:rPr>
              <a:t>repeated</a:t>
            </a:r>
            <a:r>
              <a:rPr lang="en-US" altLang="en-US" b="0" i="1" dirty="0">
                <a:solidFill>
                  <a:srgbClr val="000000"/>
                </a:solidFill>
                <a:latin typeface="Cambria" panose="02040503050406030204" pitchFamily="18" charset="0"/>
              </a:rPr>
              <a:t>!</a:t>
            </a:r>
            <a:endParaRPr lang="en-US" altLang="en-US" b="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1030" name="Rectangle 4"/>
          <p:cNvSpPr>
            <a:spLocks noChangeArrowheads="1"/>
          </p:cNvSpPr>
          <p:nvPr/>
        </p:nvSpPr>
        <p:spPr bwMode="auto">
          <a:xfrm>
            <a:off x="2906713" y="2133600"/>
            <a:ext cx="30988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4200">
                <a:solidFill>
                  <a:srgbClr val="000000"/>
                </a:solidFill>
                <a:latin typeface="Courier New" pitchFamily="-112" charset="0"/>
              </a:rPr>
              <a:t>(fp b 16)</a:t>
            </a:r>
            <a:endParaRPr lang="en-US" altLang="en-US" sz="4200">
              <a:solidFill>
                <a:srgbClr val="000000"/>
              </a:solidFill>
            </a:endParaRPr>
          </a:p>
        </p:txBody>
      </p:sp>
      <p:sp>
        <p:nvSpPr>
          <p:cNvPr id="1031" name="Rectangle 5"/>
          <p:cNvSpPr>
            <a:spLocks noChangeArrowheads="1"/>
          </p:cNvSpPr>
          <p:nvPr/>
        </p:nvSpPr>
        <p:spPr bwMode="auto">
          <a:xfrm>
            <a:off x="1335088" y="3276600"/>
            <a:ext cx="21605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3200">
                <a:solidFill>
                  <a:srgbClr val="000000"/>
                </a:solidFill>
                <a:latin typeface="Courier New" pitchFamily="-112" charset="0"/>
              </a:rPr>
              <a:t>(fp b 8)</a:t>
            </a:r>
            <a:endParaRPr lang="en-US" altLang="en-US" sz="3200">
              <a:solidFill>
                <a:srgbClr val="000000"/>
              </a:solidFill>
            </a:endParaRPr>
          </a:p>
        </p:txBody>
      </p:sp>
      <p:sp>
        <p:nvSpPr>
          <p:cNvPr id="1032" name="Rectangle 6"/>
          <p:cNvSpPr>
            <a:spLocks noChangeArrowheads="1"/>
          </p:cNvSpPr>
          <p:nvPr/>
        </p:nvSpPr>
        <p:spPr bwMode="auto">
          <a:xfrm>
            <a:off x="5678488" y="3352800"/>
            <a:ext cx="21605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3200">
                <a:solidFill>
                  <a:srgbClr val="000000"/>
                </a:solidFill>
                <a:latin typeface="Courier New" pitchFamily="-112" charset="0"/>
              </a:rPr>
              <a:t>(fp b 8)</a:t>
            </a:r>
            <a:endParaRPr lang="en-US" altLang="en-US" sz="3200">
              <a:solidFill>
                <a:srgbClr val="000000"/>
              </a:solidFill>
            </a:endParaRPr>
          </a:p>
        </p:txBody>
      </p:sp>
      <p:sp>
        <p:nvSpPr>
          <p:cNvPr id="1033" name="Rectangle 7"/>
          <p:cNvSpPr>
            <a:spLocks noChangeArrowheads="1"/>
          </p:cNvSpPr>
          <p:nvPr/>
        </p:nvSpPr>
        <p:spPr bwMode="auto">
          <a:xfrm>
            <a:off x="404813" y="4262438"/>
            <a:ext cx="16589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Courier New" pitchFamily="-112" charset="0"/>
              </a:rPr>
              <a:t>(fp b 4)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4" name="Rectangle 8"/>
          <p:cNvSpPr>
            <a:spLocks noChangeArrowheads="1"/>
          </p:cNvSpPr>
          <p:nvPr/>
        </p:nvSpPr>
        <p:spPr bwMode="auto">
          <a:xfrm>
            <a:off x="4748213" y="4262438"/>
            <a:ext cx="16589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Courier New" pitchFamily="-112" charset="0"/>
              </a:rPr>
              <a:t>(fp b 4)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5" name="Rectangle 9"/>
          <p:cNvSpPr>
            <a:spLocks noChangeArrowheads="1"/>
          </p:cNvSpPr>
          <p:nvPr/>
        </p:nvSpPr>
        <p:spPr bwMode="auto">
          <a:xfrm>
            <a:off x="2517775" y="4262438"/>
            <a:ext cx="16589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Courier New" pitchFamily="-112" charset="0"/>
              </a:rPr>
              <a:t>(fp b 4)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6" name="Rectangle 10"/>
          <p:cNvSpPr>
            <a:spLocks noChangeArrowheads="1"/>
          </p:cNvSpPr>
          <p:nvPr/>
        </p:nvSpPr>
        <p:spPr bwMode="auto">
          <a:xfrm>
            <a:off x="6861175" y="4262438"/>
            <a:ext cx="16589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Courier New" pitchFamily="-112" charset="0"/>
              </a:rPr>
              <a:t>(fp b 4)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7" name="Rectangle 11"/>
          <p:cNvSpPr>
            <a:spLocks noChangeArrowheads="1"/>
          </p:cNvSpPr>
          <p:nvPr/>
        </p:nvSpPr>
        <p:spPr bwMode="auto">
          <a:xfrm>
            <a:off x="187325" y="4795838"/>
            <a:ext cx="11080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1500">
                <a:solidFill>
                  <a:srgbClr val="000000"/>
                </a:solidFill>
                <a:latin typeface="Courier New" pitchFamily="-112" charset="0"/>
              </a:rPr>
              <a:t>(fp b 2)</a:t>
            </a:r>
            <a:endParaRPr lang="en-US" altLang="en-US" sz="1500">
              <a:solidFill>
                <a:srgbClr val="000000"/>
              </a:solidFill>
            </a:endParaRPr>
          </a:p>
        </p:txBody>
      </p:sp>
      <p:sp>
        <p:nvSpPr>
          <p:cNvPr id="1038" name="Rectangle 12"/>
          <p:cNvSpPr>
            <a:spLocks noChangeArrowheads="1"/>
          </p:cNvSpPr>
          <p:nvPr/>
        </p:nvSpPr>
        <p:spPr bwMode="auto">
          <a:xfrm>
            <a:off x="4530725" y="4795838"/>
            <a:ext cx="11080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1500">
                <a:solidFill>
                  <a:srgbClr val="000000"/>
                </a:solidFill>
                <a:latin typeface="Courier New" pitchFamily="-112" charset="0"/>
              </a:rPr>
              <a:t>(fp b 2)</a:t>
            </a:r>
            <a:endParaRPr lang="en-US" altLang="en-US" sz="1500">
              <a:solidFill>
                <a:srgbClr val="000000"/>
              </a:solidFill>
            </a:endParaRPr>
          </a:p>
        </p:txBody>
      </p:sp>
      <p:sp>
        <p:nvSpPr>
          <p:cNvPr id="1039" name="Rectangle 13"/>
          <p:cNvSpPr>
            <a:spLocks noChangeArrowheads="1"/>
          </p:cNvSpPr>
          <p:nvPr/>
        </p:nvSpPr>
        <p:spPr bwMode="auto">
          <a:xfrm>
            <a:off x="2298700" y="4795838"/>
            <a:ext cx="11080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1500">
                <a:solidFill>
                  <a:srgbClr val="000000"/>
                </a:solidFill>
                <a:latin typeface="Courier New" pitchFamily="-112" charset="0"/>
              </a:rPr>
              <a:t>(fp b 2)</a:t>
            </a:r>
            <a:endParaRPr lang="en-US" altLang="en-US" sz="1500">
              <a:solidFill>
                <a:srgbClr val="000000"/>
              </a:solidFill>
            </a:endParaRPr>
          </a:p>
        </p:txBody>
      </p:sp>
      <p:sp>
        <p:nvSpPr>
          <p:cNvPr id="1040" name="Rectangle 14"/>
          <p:cNvSpPr>
            <a:spLocks noChangeArrowheads="1"/>
          </p:cNvSpPr>
          <p:nvPr/>
        </p:nvSpPr>
        <p:spPr bwMode="auto">
          <a:xfrm>
            <a:off x="6642100" y="4795838"/>
            <a:ext cx="11080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1500">
                <a:solidFill>
                  <a:srgbClr val="000000"/>
                </a:solidFill>
                <a:latin typeface="Courier New" pitchFamily="-112" charset="0"/>
              </a:rPr>
              <a:t>(fp b 2)</a:t>
            </a:r>
            <a:endParaRPr lang="en-US" altLang="en-US" sz="1500">
              <a:solidFill>
                <a:srgbClr val="000000"/>
              </a:solidFill>
            </a:endParaRPr>
          </a:p>
        </p:txBody>
      </p:sp>
      <p:sp>
        <p:nvSpPr>
          <p:cNvPr id="1041" name="Rectangle 15"/>
          <p:cNvSpPr>
            <a:spLocks noChangeArrowheads="1"/>
          </p:cNvSpPr>
          <p:nvPr/>
        </p:nvSpPr>
        <p:spPr bwMode="auto">
          <a:xfrm>
            <a:off x="1203325" y="4795838"/>
            <a:ext cx="11080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1500">
                <a:solidFill>
                  <a:srgbClr val="000000"/>
                </a:solidFill>
                <a:latin typeface="Courier New" pitchFamily="-112" charset="0"/>
              </a:rPr>
              <a:t>(fp b 2)</a:t>
            </a:r>
            <a:endParaRPr lang="en-US" altLang="en-US" sz="1500">
              <a:solidFill>
                <a:srgbClr val="000000"/>
              </a:solidFill>
            </a:endParaRPr>
          </a:p>
        </p:txBody>
      </p:sp>
      <p:sp>
        <p:nvSpPr>
          <p:cNvPr id="1042" name="Rectangle 16"/>
          <p:cNvSpPr>
            <a:spLocks noChangeArrowheads="1"/>
          </p:cNvSpPr>
          <p:nvPr/>
        </p:nvSpPr>
        <p:spPr bwMode="auto">
          <a:xfrm>
            <a:off x="5546725" y="4795838"/>
            <a:ext cx="11080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1500">
                <a:solidFill>
                  <a:srgbClr val="000000"/>
                </a:solidFill>
                <a:latin typeface="Courier New" pitchFamily="-112" charset="0"/>
              </a:rPr>
              <a:t>(fp b 2)</a:t>
            </a:r>
            <a:endParaRPr lang="en-US" altLang="en-US" sz="1500">
              <a:solidFill>
                <a:srgbClr val="000000"/>
              </a:solidFill>
            </a:endParaRPr>
          </a:p>
        </p:txBody>
      </p:sp>
      <p:sp>
        <p:nvSpPr>
          <p:cNvPr id="1043" name="Rectangle 17"/>
          <p:cNvSpPr>
            <a:spLocks noChangeArrowheads="1"/>
          </p:cNvSpPr>
          <p:nvPr/>
        </p:nvSpPr>
        <p:spPr bwMode="auto">
          <a:xfrm>
            <a:off x="3314700" y="4795838"/>
            <a:ext cx="11080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1500">
                <a:solidFill>
                  <a:srgbClr val="000000"/>
                </a:solidFill>
                <a:latin typeface="Courier New" pitchFamily="-112" charset="0"/>
              </a:rPr>
              <a:t>(fp b 2)</a:t>
            </a:r>
            <a:endParaRPr lang="en-US" altLang="en-US" sz="1500">
              <a:solidFill>
                <a:srgbClr val="000000"/>
              </a:solidFill>
            </a:endParaRPr>
          </a:p>
        </p:txBody>
      </p:sp>
      <p:sp>
        <p:nvSpPr>
          <p:cNvPr id="1044" name="Rectangle 18"/>
          <p:cNvSpPr>
            <a:spLocks noChangeArrowheads="1"/>
          </p:cNvSpPr>
          <p:nvPr/>
        </p:nvSpPr>
        <p:spPr bwMode="auto">
          <a:xfrm>
            <a:off x="7658100" y="4795838"/>
            <a:ext cx="11080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1500">
                <a:solidFill>
                  <a:srgbClr val="000000"/>
                </a:solidFill>
                <a:latin typeface="Courier New" pitchFamily="-112" charset="0"/>
              </a:rPr>
              <a:t>(fp b 2)</a:t>
            </a:r>
            <a:endParaRPr lang="en-US" altLang="en-US" sz="1500">
              <a:solidFill>
                <a:srgbClr val="000000"/>
              </a:solidFill>
            </a:endParaRPr>
          </a:p>
        </p:txBody>
      </p:sp>
      <p:sp>
        <p:nvSpPr>
          <p:cNvPr id="1045" name="Rectangle 19"/>
          <p:cNvSpPr>
            <a:spLocks noChangeArrowheads="1"/>
          </p:cNvSpPr>
          <p:nvPr/>
        </p:nvSpPr>
        <p:spPr bwMode="auto">
          <a:xfrm>
            <a:off x="76200" y="5384800"/>
            <a:ext cx="8001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1000">
                <a:solidFill>
                  <a:srgbClr val="000000"/>
                </a:solidFill>
                <a:latin typeface="Courier New" pitchFamily="-112" charset="0"/>
              </a:rPr>
              <a:t>(fp b 1)</a:t>
            </a:r>
            <a:endParaRPr lang="en-US" altLang="en-US" sz="1000">
              <a:solidFill>
                <a:srgbClr val="000000"/>
              </a:solidFill>
            </a:endParaRPr>
          </a:p>
        </p:txBody>
      </p:sp>
      <p:sp>
        <p:nvSpPr>
          <p:cNvPr id="1046" name="Rectangle 20"/>
          <p:cNvSpPr>
            <a:spLocks noChangeArrowheads="1"/>
          </p:cNvSpPr>
          <p:nvPr/>
        </p:nvSpPr>
        <p:spPr bwMode="auto">
          <a:xfrm>
            <a:off x="4419600" y="5384800"/>
            <a:ext cx="8001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1000">
                <a:solidFill>
                  <a:srgbClr val="000000"/>
                </a:solidFill>
                <a:latin typeface="Courier New" pitchFamily="-112" charset="0"/>
              </a:rPr>
              <a:t>(fp b 1)</a:t>
            </a:r>
            <a:endParaRPr lang="en-US" altLang="en-US" sz="1000">
              <a:solidFill>
                <a:srgbClr val="000000"/>
              </a:solidFill>
            </a:endParaRPr>
          </a:p>
        </p:txBody>
      </p:sp>
      <p:sp>
        <p:nvSpPr>
          <p:cNvPr id="1047" name="Rectangle 21"/>
          <p:cNvSpPr>
            <a:spLocks noChangeArrowheads="1"/>
          </p:cNvSpPr>
          <p:nvPr/>
        </p:nvSpPr>
        <p:spPr bwMode="auto">
          <a:xfrm>
            <a:off x="2187575" y="5384800"/>
            <a:ext cx="8016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1000">
                <a:solidFill>
                  <a:srgbClr val="000000"/>
                </a:solidFill>
                <a:latin typeface="Courier New" pitchFamily="-112" charset="0"/>
              </a:rPr>
              <a:t>(fp b 1)</a:t>
            </a:r>
            <a:endParaRPr lang="en-US" altLang="en-US" sz="1000">
              <a:solidFill>
                <a:srgbClr val="000000"/>
              </a:solidFill>
            </a:endParaRPr>
          </a:p>
        </p:txBody>
      </p:sp>
      <p:sp>
        <p:nvSpPr>
          <p:cNvPr id="1048" name="Rectangle 22"/>
          <p:cNvSpPr>
            <a:spLocks noChangeArrowheads="1"/>
          </p:cNvSpPr>
          <p:nvPr/>
        </p:nvSpPr>
        <p:spPr bwMode="auto">
          <a:xfrm>
            <a:off x="6530975" y="5384800"/>
            <a:ext cx="8016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1000">
                <a:solidFill>
                  <a:srgbClr val="000000"/>
                </a:solidFill>
                <a:latin typeface="Courier New" pitchFamily="-112" charset="0"/>
              </a:rPr>
              <a:t>(fp b 1)</a:t>
            </a:r>
            <a:endParaRPr lang="en-US" altLang="en-US" sz="1000">
              <a:solidFill>
                <a:srgbClr val="000000"/>
              </a:solidFill>
            </a:endParaRPr>
          </a:p>
        </p:txBody>
      </p:sp>
      <p:sp>
        <p:nvSpPr>
          <p:cNvPr id="1049" name="Rectangle 23"/>
          <p:cNvSpPr>
            <a:spLocks noChangeArrowheads="1"/>
          </p:cNvSpPr>
          <p:nvPr/>
        </p:nvSpPr>
        <p:spPr bwMode="auto">
          <a:xfrm>
            <a:off x="1092200" y="5384800"/>
            <a:ext cx="8001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1000">
                <a:solidFill>
                  <a:srgbClr val="000000"/>
                </a:solidFill>
                <a:latin typeface="Courier New" pitchFamily="-112" charset="0"/>
              </a:rPr>
              <a:t>(fp b 1)</a:t>
            </a:r>
            <a:endParaRPr lang="en-US" altLang="en-US" sz="1000">
              <a:solidFill>
                <a:srgbClr val="000000"/>
              </a:solidFill>
            </a:endParaRPr>
          </a:p>
        </p:txBody>
      </p:sp>
      <p:sp>
        <p:nvSpPr>
          <p:cNvPr id="1050" name="Rectangle 24"/>
          <p:cNvSpPr>
            <a:spLocks noChangeArrowheads="1"/>
          </p:cNvSpPr>
          <p:nvPr/>
        </p:nvSpPr>
        <p:spPr bwMode="auto">
          <a:xfrm>
            <a:off x="5435600" y="5384800"/>
            <a:ext cx="8001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1000">
                <a:solidFill>
                  <a:srgbClr val="000000"/>
                </a:solidFill>
                <a:latin typeface="Courier New" pitchFamily="-112" charset="0"/>
              </a:rPr>
              <a:t>(fp b 1)</a:t>
            </a:r>
            <a:endParaRPr lang="en-US" altLang="en-US" sz="1000">
              <a:solidFill>
                <a:srgbClr val="000000"/>
              </a:solidFill>
            </a:endParaRPr>
          </a:p>
        </p:txBody>
      </p:sp>
      <p:sp>
        <p:nvSpPr>
          <p:cNvPr id="1051" name="Rectangle 25"/>
          <p:cNvSpPr>
            <a:spLocks noChangeArrowheads="1"/>
          </p:cNvSpPr>
          <p:nvPr/>
        </p:nvSpPr>
        <p:spPr bwMode="auto">
          <a:xfrm>
            <a:off x="3203575" y="5384800"/>
            <a:ext cx="8016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1000">
                <a:solidFill>
                  <a:srgbClr val="000000"/>
                </a:solidFill>
                <a:latin typeface="Courier New" pitchFamily="-112" charset="0"/>
              </a:rPr>
              <a:t>(fp b 1)</a:t>
            </a:r>
            <a:endParaRPr lang="en-US" altLang="en-US" sz="1000">
              <a:solidFill>
                <a:srgbClr val="000000"/>
              </a:solidFill>
            </a:endParaRPr>
          </a:p>
        </p:txBody>
      </p:sp>
      <p:sp>
        <p:nvSpPr>
          <p:cNvPr id="1052" name="Rectangle 26"/>
          <p:cNvSpPr>
            <a:spLocks noChangeArrowheads="1"/>
          </p:cNvSpPr>
          <p:nvPr/>
        </p:nvSpPr>
        <p:spPr bwMode="auto">
          <a:xfrm>
            <a:off x="7546975" y="5384800"/>
            <a:ext cx="8016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1000">
                <a:solidFill>
                  <a:srgbClr val="000000"/>
                </a:solidFill>
                <a:latin typeface="Courier New" pitchFamily="-112" charset="0"/>
              </a:rPr>
              <a:t>(fp b 1)</a:t>
            </a:r>
            <a:endParaRPr lang="en-US" altLang="en-US" sz="1000">
              <a:solidFill>
                <a:srgbClr val="000000"/>
              </a:solidFill>
            </a:endParaRPr>
          </a:p>
        </p:txBody>
      </p:sp>
      <p:sp>
        <p:nvSpPr>
          <p:cNvPr id="1053" name="Rectangle 27"/>
          <p:cNvSpPr>
            <a:spLocks noChangeArrowheads="1"/>
          </p:cNvSpPr>
          <p:nvPr/>
        </p:nvSpPr>
        <p:spPr bwMode="auto">
          <a:xfrm>
            <a:off x="485775" y="5584825"/>
            <a:ext cx="8001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1000">
                <a:solidFill>
                  <a:srgbClr val="000000"/>
                </a:solidFill>
                <a:latin typeface="Courier New" pitchFamily="-112" charset="0"/>
              </a:rPr>
              <a:t>(fp b 1)</a:t>
            </a:r>
            <a:endParaRPr lang="en-US" altLang="en-US" sz="1000">
              <a:solidFill>
                <a:srgbClr val="000000"/>
              </a:solidFill>
            </a:endParaRPr>
          </a:p>
        </p:txBody>
      </p:sp>
      <p:sp>
        <p:nvSpPr>
          <p:cNvPr id="1054" name="Rectangle 28"/>
          <p:cNvSpPr>
            <a:spLocks noChangeArrowheads="1"/>
          </p:cNvSpPr>
          <p:nvPr/>
        </p:nvSpPr>
        <p:spPr bwMode="auto">
          <a:xfrm>
            <a:off x="4829175" y="5584825"/>
            <a:ext cx="8001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1000">
                <a:solidFill>
                  <a:srgbClr val="000000"/>
                </a:solidFill>
                <a:latin typeface="Courier New" pitchFamily="-112" charset="0"/>
              </a:rPr>
              <a:t>(fp b 1)</a:t>
            </a:r>
            <a:endParaRPr lang="en-US" altLang="en-US" sz="1000">
              <a:solidFill>
                <a:srgbClr val="000000"/>
              </a:solidFill>
            </a:endParaRPr>
          </a:p>
        </p:txBody>
      </p:sp>
      <p:sp>
        <p:nvSpPr>
          <p:cNvPr id="1055" name="Rectangle 29"/>
          <p:cNvSpPr>
            <a:spLocks noChangeArrowheads="1"/>
          </p:cNvSpPr>
          <p:nvPr/>
        </p:nvSpPr>
        <p:spPr bwMode="auto">
          <a:xfrm>
            <a:off x="2598738" y="5584825"/>
            <a:ext cx="8001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1000">
                <a:solidFill>
                  <a:srgbClr val="000000"/>
                </a:solidFill>
                <a:latin typeface="Courier New" pitchFamily="-112" charset="0"/>
              </a:rPr>
              <a:t>(fp b 1)</a:t>
            </a:r>
            <a:endParaRPr lang="en-US" altLang="en-US" sz="1000">
              <a:solidFill>
                <a:srgbClr val="000000"/>
              </a:solidFill>
            </a:endParaRPr>
          </a:p>
        </p:txBody>
      </p:sp>
      <p:sp>
        <p:nvSpPr>
          <p:cNvPr id="1056" name="Rectangle 30"/>
          <p:cNvSpPr>
            <a:spLocks noChangeArrowheads="1"/>
          </p:cNvSpPr>
          <p:nvPr/>
        </p:nvSpPr>
        <p:spPr bwMode="auto">
          <a:xfrm>
            <a:off x="6942138" y="5584825"/>
            <a:ext cx="8001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1000">
                <a:solidFill>
                  <a:srgbClr val="000000"/>
                </a:solidFill>
                <a:latin typeface="Courier New" pitchFamily="-112" charset="0"/>
              </a:rPr>
              <a:t>(fp b 1)</a:t>
            </a:r>
            <a:endParaRPr lang="en-US" altLang="en-US" sz="1000">
              <a:solidFill>
                <a:srgbClr val="000000"/>
              </a:solidFill>
            </a:endParaRPr>
          </a:p>
        </p:txBody>
      </p:sp>
      <p:sp>
        <p:nvSpPr>
          <p:cNvPr id="1057" name="Rectangle 31"/>
          <p:cNvSpPr>
            <a:spLocks noChangeArrowheads="1"/>
          </p:cNvSpPr>
          <p:nvPr/>
        </p:nvSpPr>
        <p:spPr bwMode="auto">
          <a:xfrm>
            <a:off x="1501775" y="5584825"/>
            <a:ext cx="8001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1000">
                <a:solidFill>
                  <a:srgbClr val="000000"/>
                </a:solidFill>
                <a:latin typeface="Courier New" pitchFamily="-112" charset="0"/>
              </a:rPr>
              <a:t>(fp b 1)</a:t>
            </a:r>
            <a:endParaRPr lang="en-US" altLang="en-US" sz="1000">
              <a:solidFill>
                <a:srgbClr val="000000"/>
              </a:solidFill>
            </a:endParaRPr>
          </a:p>
        </p:txBody>
      </p:sp>
      <p:sp>
        <p:nvSpPr>
          <p:cNvPr id="1058" name="Rectangle 32"/>
          <p:cNvSpPr>
            <a:spLocks noChangeArrowheads="1"/>
          </p:cNvSpPr>
          <p:nvPr/>
        </p:nvSpPr>
        <p:spPr bwMode="auto">
          <a:xfrm>
            <a:off x="5845175" y="5584825"/>
            <a:ext cx="8001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1000">
                <a:solidFill>
                  <a:srgbClr val="000000"/>
                </a:solidFill>
                <a:latin typeface="Courier New" pitchFamily="-112" charset="0"/>
              </a:rPr>
              <a:t>(fp b 1)</a:t>
            </a:r>
            <a:endParaRPr lang="en-US" altLang="en-US" sz="1000">
              <a:solidFill>
                <a:srgbClr val="000000"/>
              </a:solidFill>
            </a:endParaRPr>
          </a:p>
        </p:txBody>
      </p:sp>
      <p:sp>
        <p:nvSpPr>
          <p:cNvPr id="1059" name="Rectangle 33"/>
          <p:cNvSpPr>
            <a:spLocks noChangeArrowheads="1"/>
          </p:cNvSpPr>
          <p:nvPr/>
        </p:nvSpPr>
        <p:spPr bwMode="auto">
          <a:xfrm>
            <a:off x="3614738" y="5584825"/>
            <a:ext cx="8001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1000">
                <a:solidFill>
                  <a:srgbClr val="000000"/>
                </a:solidFill>
                <a:latin typeface="Courier New" pitchFamily="-112" charset="0"/>
              </a:rPr>
              <a:t>(fp b 1)</a:t>
            </a:r>
            <a:endParaRPr lang="en-US" altLang="en-US" sz="1000">
              <a:solidFill>
                <a:srgbClr val="000000"/>
              </a:solidFill>
            </a:endParaRPr>
          </a:p>
        </p:txBody>
      </p:sp>
      <p:sp>
        <p:nvSpPr>
          <p:cNvPr id="1060" name="Rectangle 34"/>
          <p:cNvSpPr>
            <a:spLocks noChangeArrowheads="1"/>
          </p:cNvSpPr>
          <p:nvPr/>
        </p:nvSpPr>
        <p:spPr bwMode="auto">
          <a:xfrm>
            <a:off x="7958138" y="5584825"/>
            <a:ext cx="8001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1000">
                <a:solidFill>
                  <a:srgbClr val="000000"/>
                </a:solidFill>
                <a:latin typeface="Courier New" pitchFamily="-112" charset="0"/>
              </a:rPr>
              <a:t>(fp b 1)</a:t>
            </a:r>
            <a:endParaRPr lang="en-US" altLang="en-US" sz="1000">
              <a:solidFill>
                <a:srgbClr val="000000"/>
              </a:solidFill>
            </a:endParaRPr>
          </a:p>
        </p:txBody>
      </p:sp>
      <p:cxnSp>
        <p:nvCxnSpPr>
          <p:cNvPr id="1061" name="Straight Arrow Connector 36"/>
          <p:cNvCxnSpPr>
            <a:cxnSpLocks noChangeShapeType="1"/>
            <a:stCxn id="1030" idx="2"/>
            <a:endCxn id="1031" idx="0"/>
          </p:cNvCxnSpPr>
          <p:nvPr/>
        </p:nvCxnSpPr>
        <p:spPr bwMode="auto">
          <a:xfrm rot="5400000">
            <a:off x="3233738" y="2054225"/>
            <a:ext cx="404812" cy="2039938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62" name="Straight Arrow Connector 37"/>
          <p:cNvCxnSpPr>
            <a:cxnSpLocks noChangeShapeType="1"/>
            <a:stCxn id="1030" idx="2"/>
            <a:endCxn id="1032" idx="0"/>
          </p:cNvCxnSpPr>
          <p:nvPr/>
        </p:nvCxnSpPr>
        <p:spPr bwMode="auto">
          <a:xfrm rot="16200000" flipH="1">
            <a:off x="5367338" y="1960563"/>
            <a:ext cx="481012" cy="2303462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63" name="Straight Arrow Connector 40"/>
          <p:cNvCxnSpPr>
            <a:cxnSpLocks noChangeShapeType="1"/>
            <a:endCxn id="1033" idx="0"/>
          </p:cNvCxnSpPr>
          <p:nvPr/>
        </p:nvCxnSpPr>
        <p:spPr bwMode="auto">
          <a:xfrm rot="10800000" flipV="1">
            <a:off x="1235075" y="3886200"/>
            <a:ext cx="1112838" cy="376238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64" name="Straight Arrow Connector 41"/>
          <p:cNvCxnSpPr>
            <a:cxnSpLocks noChangeShapeType="1"/>
            <a:endCxn id="1035" idx="0"/>
          </p:cNvCxnSpPr>
          <p:nvPr/>
        </p:nvCxnSpPr>
        <p:spPr bwMode="auto">
          <a:xfrm>
            <a:off x="2347913" y="3886200"/>
            <a:ext cx="998537" cy="376238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65" name="Straight Arrow Connector 44"/>
          <p:cNvCxnSpPr>
            <a:cxnSpLocks noChangeShapeType="1"/>
          </p:cNvCxnSpPr>
          <p:nvPr/>
        </p:nvCxnSpPr>
        <p:spPr bwMode="auto">
          <a:xfrm rot="10800000" flipV="1">
            <a:off x="5654675" y="3886200"/>
            <a:ext cx="1112838" cy="376238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66" name="Straight Arrow Connector 45"/>
          <p:cNvCxnSpPr>
            <a:cxnSpLocks noChangeShapeType="1"/>
          </p:cNvCxnSpPr>
          <p:nvPr/>
        </p:nvCxnSpPr>
        <p:spPr bwMode="auto">
          <a:xfrm>
            <a:off x="6767513" y="3886200"/>
            <a:ext cx="998537" cy="376238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67" name="Straight Arrow Connector 46"/>
          <p:cNvCxnSpPr>
            <a:cxnSpLocks noChangeShapeType="1"/>
            <a:endCxn id="1037" idx="0"/>
          </p:cNvCxnSpPr>
          <p:nvPr/>
        </p:nvCxnSpPr>
        <p:spPr bwMode="auto">
          <a:xfrm rot="10800000" flipV="1">
            <a:off x="741363" y="4648200"/>
            <a:ext cx="539750" cy="147638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68" name="Straight Arrow Connector 47"/>
          <p:cNvCxnSpPr>
            <a:cxnSpLocks noChangeShapeType="1"/>
            <a:endCxn id="1041" idx="0"/>
          </p:cNvCxnSpPr>
          <p:nvPr/>
        </p:nvCxnSpPr>
        <p:spPr bwMode="auto">
          <a:xfrm>
            <a:off x="1281113" y="4648200"/>
            <a:ext cx="476250" cy="147638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69" name="Straight Arrow Connector 50"/>
          <p:cNvCxnSpPr>
            <a:cxnSpLocks noChangeShapeType="1"/>
          </p:cNvCxnSpPr>
          <p:nvPr/>
        </p:nvCxnSpPr>
        <p:spPr bwMode="auto">
          <a:xfrm rot="10800000" flipV="1">
            <a:off x="2855913" y="4665663"/>
            <a:ext cx="539750" cy="149225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70" name="Straight Arrow Connector 51"/>
          <p:cNvCxnSpPr>
            <a:cxnSpLocks noChangeShapeType="1"/>
          </p:cNvCxnSpPr>
          <p:nvPr/>
        </p:nvCxnSpPr>
        <p:spPr bwMode="auto">
          <a:xfrm>
            <a:off x="3395663" y="4665663"/>
            <a:ext cx="476250" cy="149225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71" name="Straight Arrow Connector 52"/>
          <p:cNvCxnSpPr>
            <a:cxnSpLocks noChangeShapeType="1"/>
          </p:cNvCxnSpPr>
          <p:nvPr/>
        </p:nvCxnSpPr>
        <p:spPr bwMode="auto">
          <a:xfrm rot="10800000" flipV="1">
            <a:off x="5097463" y="4691063"/>
            <a:ext cx="539750" cy="149225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72" name="Straight Arrow Connector 53"/>
          <p:cNvCxnSpPr>
            <a:cxnSpLocks noChangeShapeType="1"/>
          </p:cNvCxnSpPr>
          <p:nvPr/>
        </p:nvCxnSpPr>
        <p:spPr bwMode="auto">
          <a:xfrm>
            <a:off x="5637213" y="4691063"/>
            <a:ext cx="476250" cy="149225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73" name="Straight Arrow Connector 54"/>
          <p:cNvCxnSpPr>
            <a:cxnSpLocks noChangeShapeType="1"/>
          </p:cNvCxnSpPr>
          <p:nvPr/>
        </p:nvCxnSpPr>
        <p:spPr bwMode="auto">
          <a:xfrm rot="10800000" flipV="1">
            <a:off x="7231063" y="4681538"/>
            <a:ext cx="539750" cy="147637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74" name="Straight Arrow Connector 55"/>
          <p:cNvCxnSpPr>
            <a:cxnSpLocks noChangeShapeType="1"/>
          </p:cNvCxnSpPr>
          <p:nvPr/>
        </p:nvCxnSpPr>
        <p:spPr bwMode="auto">
          <a:xfrm>
            <a:off x="7770813" y="4681538"/>
            <a:ext cx="476250" cy="147637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75" name="Straight Arrow Connector 56"/>
          <p:cNvCxnSpPr>
            <a:cxnSpLocks noChangeShapeType="1"/>
            <a:endCxn id="1045" idx="0"/>
          </p:cNvCxnSpPr>
          <p:nvPr/>
        </p:nvCxnSpPr>
        <p:spPr bwMode="auto">
          <a:xfrm rot="5400000">
            <a:off x="472282" y="5109368"/>
            <a:ext cx="279400" cy="271463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76" name="Straight Arrow Connector 57"/>
          <p:cNvCxnSpPr>
            <a:cxnSpLocks noChangeShapeType="1"/>
            <a:endCxn id="1053" idx="0"/>
          </p:cNvCxnSpPr>
          <p:nvPr/>
        </p:nvCxnSpPr>
        <p:spPr bwMode="auto">
          <a:xfrm rot="16200000" flipH="1">
            <a:off x="577056" y="5276057"/>
            <a:ext cx="479425" cy="138112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77" name="Straight Arrow Connector 60"/>
          <p:cNvCxnSpPr>
            <a:cxnSpLocks noChangeShapeType="1"/>
          </p:cNvCxnSpPr>
          <p:nvPr/>
        </p:nvCxnSpPr>
        <p:spPr bwMode="auto">
          <a:xfrm rot="5400000">
            <a:off x="1486694" y="5123657"/>
            <a:ext cx="279400" cy="271462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78" name="Straight Arrow Connector 61"/>
          <p:cNvCxnSpPr>
            <a:cxnSpLocks noChangeShapeType="1"/>
          </p:cNvCxnSpPr>
          <p:nvPr/>
        </p:nvCxnSpPr>
        <p:spPr bwMode="auto">
          <a:xfrm rot="16200000" flipH="1">
            <a:off x="1592262" y="5289551"/>
            <a:ext cx="479425" cy="13970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79" name="Straight Arrow Connector 64"/>
          <p:cNvCxnSpPr>
            <a:cxnSpLocks noChangeShapeType="1"/>
          </p:cNvCxnSpPr>
          <p:nvPr/>
        </p:nvCxnSpPr>
        <p:spPr bwMode="auto">
          <a:xfrm rot="5400000">
            <a:off x="2577307" y="5123656"/>
            <a:ext cx="279400" cy="271463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80" name="Straight Arrow Connector 65"/>
          <p:cNvCxnSpPr>
            <a:cxnSpLocks noChangeShapeType="1"/>
          </p:cNvCxnSpPr>
          <p:nvPr/>
        </p:nvCxnSpPr>
        <p:spPr bwMode="auto">
          <a:xfrm rot="16200000" flipH="1">
            <a:off x="2682081" y="5290345"/>
            <a:ext cx="479425" cy="138112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81" name="Straight Arrow Connector 66"/>
          <p:cNvCxnSpPr>
            <a:cxnSpLocks noChangeShapeType="1"/>
          </p:cNvCxnSpPr>
          <p:nvPr/>
        </p:nvCxnSpPr>
        <p:spPr bwMode="auto">
          <a:xfrm rot="5400000">
            <a:off x="3591719" y="5137944"/>
            <a:ext cx="279400" cy="271462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82" name="Straight Arrow Connector 67"/>
          <p:cNvCxnSpPr>
            <a:cxnSpLocks noChangeShapeType="1"/>
          </p:cNvCxnSpPr>
          <p:nvPr/>
        </p:nvCxnSpPr>
        <p:spPr bwMode="auto">
          <a:xfrm rot="16200000" flipH="1">
            <a:off x="3696494" y="5304631"/>
            <a:ext cx="479425" cy="138113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83" name="Straight Arrow Connector 68"/>
          <p:cNvCxnSpPr>
            <a:cxnSpLocks noChangeShapeType="1"/>
          </p:cNvCxnSpPr>
          <p:nvPr/>
        </p:nvCxnSpPr>
        <p:spPr bwMode="auto">
          <a:xfrm rot="5400000">
            <a:off x="4822826" y="5124450"/>
            <a:ext cx="279400" cy="269875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84" name="Straight Arrow Connector 69"/>
          <p:cNvCxnSpPr>
            <a:cxnSpLocks noChangeShapeType="1"/>
          </p:cNvCxnSpPr>
          <p:nvPr/>
        </p:nvCxnSpPr>
        <p:spPr bwMode="auto">
          <a:xfrm rot="16200000" flipH="1">
            <a:off x="4927600" y="5289551"/>
            <a:ext cx="479425" cy="13970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85" name="Straight Arrow Connector 70"/>
          <p:cNvCxnSpPr>
            <a:cxnSpLocks noChangeShapeType="1"/>
          </p:cNvCxnSpPr>
          <p:nvPr/>
        </p:nvCxnSpPr>
        <p:spPr bwMode="auto">
          <a:xfrm rot="5400000">
            <a:off x="5838032" y="5137943"/>
            <a:ext cx="279400" cy="271463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86" name="Straight Arrow Connector 71"/>
          <p:cNvCxnSpPr>
            <a:cxnSpLocks noChangeShapeType="1"/>
          </p:cNvCxnSpPr>
          <p:nvPr/>
        </p:nvCxnSpPr>
        <p:spPr bwMode="auto">
          <a:xfrm rot="16200000" flipH="1">
            <a:off x="5942806" y="5304632"/>
            <a:ext cx="479425" cy="138112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87" name="Straight Arrow Connector 72"/>
          <p:cNvCxnSpPr>
            <a:cxnSpLocks noChangeShapeType="1"/>
          </p:cNvCxnSpPr>
          <p:nvPr/>
        </p:nvCxnSpPr>
        <p:spPr bwMode="auto">
          <a:xfrm rot="5400000">
            <a:off x="6933407" y="5123656"/>
            <a:ext cx="279400" cy="271463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88" name="Straight Arrow Connector 73"/>
          <p:cNvCxnSpPr>
            <a:cxnSpLocks noChangeShapeType="1"/>
          </p:cNvCxnSpPr>
          <p:nvPr/>
        </p:nvCxnSpPr>
        <p:spPr bwMode="auto">
          <a:xfrm rot="16200000" flipH="1">
            <a:off x="7038975" y="5289551"/>
            <a:ext cx="479425" cy="13970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89" name="Straight Arrow Connector 74"/>
          <p:cNvCxnSpPr>
            <a:cxnSpLocks noChangeShapeType="1"/>
          </p:cNvCxnSpPr>
          <p:nvPr/>
        </p:nvCxnSpPr>
        <p:spPr bwMode="auto">
          <a:xfrm rot="5400000">
            <a:off x="7949407" y="5137943"/>
            <a:ext cx="279400" cy="271463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90" name="Straight Arrow Connector 75"/>
          <p:cNvCxnSpPr>
            <a:cxnSpLocks noChangeShapeType="1"/>
          </p:cNvCxnSpPr>
          <p:nvPr/>
        </p:nvCxnSpPr>
        <p:spPr bwMode="auto">
          <a:xfrm rot="16200000" flipH="1">
            <a:off x="8054181" y="5304632"/>
            <a:ext cx="479425" cy="138112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91" name="Rectangle 76"/>
          <p:cNvSpPr>
            <a:spLocks noChangeArrowheads="1"/>
          </p:cNvSpPr>
          <p:nvPr/>
        </p:nvSpPr>
        <p:spPr bwMode="auto">
          <a:xfrm>
            <a:off x="5097462" y="520987"/>
            <a:ext cx="3548151" cy="584775"/>
          </a:xfrm>
          <a:prstGeom prst="rect">
            <a:avLst/>
          </a:prstGeom>
          <a:solidFill>
            <a:srgbClr val="FFE5E9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3200" b="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-112" charset="0"/>
              </a:rPr>
              <a:t>fast-</a:t>
            </a:r>
            <a:r>
              <a:rPr lang="en-US" altLang="en-US" sz="3200" b="0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itchFamily="-112" charset="0"/>
              </a:rPr>
              <a:t>pow's</a:t>
            </a:r>
            <a:r>
              <a:rPr lang="en-US" altLang="en-US" sz="3200" b="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-112" charset="0"/>
              </a:rPr>
              <a:t> </a:t>
            </a:r>
            <a:r>
              <a:rPr lang="en-US" altLang="en-US" sz="3200" b="0" i="1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-112" charset="0"/>
              </a:rPr>
              <a:t>call tree </a:t>
            </a:r>
            <a:endParaRPr lang="en-US" altLang="en-US" i="1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cxnSp>
        <p:nvCxnSpPr>
          <p:cNvPr id="1092" name="Straight Arrow Connector 77"/>
          <p:cNvCxnSpPr>
            <a:cxnSpLocks noChangeShapeType="1"/>
          </p:cNvCxnSpPr>
          <p:nvPr/>
        </p:nvCxnSpPr>
        <p:spPr bwMode="auto">
          <a:xfrm rot="16200000" flipH="1">
            <a:off x="-1711326" y="2748145"/>
            <a:ext cx="4052888" cy="20637"/>
          </a:xfrm>
          <a:prstGeom prst="straightConnector1">
            <a:avLst/>
          </a:prstGeom>
          <a:noFill/>
          <a:ln w="38100" algn="ctr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93" name="TextBox 14"/>
          <p:cNvSpPr txBox="1">
            <a:spLocks noChangeArrowheads="1"/>
          </p:cNvSpPr>
          <p:nvPr/>
        </p:nvSpPr>
        <p:spPr bwMode="auto">
          <a:xfrm>
            <a:off x="233363" y="274766"/>
            <a:ext cx="451485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3200" b="0" dirty="0">
                <a:solidFill>
                  <a:srgbClr val="000000"/>
                </a:solidFill>
                <a:latin typeface="Cambria" panose="02040503050406030204" pitchFamily="18" charset="0"/>
              </a:rPr>
              <a:t>the call tree is only </a:t>
            </a:r>
            <a:r>
              <a:rPr lang="en-US" altLang="en-US" sz="3200" dirty="0">
                <a:solidFill>
                  <a:srgbClr val="000000"/>
                </a:solidFill>
                <a:latin typeface="Cambria" panose="02040503050406030204" pitchFamily="18" charset="0"/>
              </a:rPr>
              <a:t>O(log(N))</a:t>
            </a:r>
            <a:r>
              <a:rPr lang="en-US" altLang="en-US" sz="3200" b="0" dirty="0">
                <a:solidFill>
                  <a:srgbClr val="000000"/>
                </a:solidFill>
                <a:latin typeface="Cambria" panose="02040503050406030204" pitchFamily="18" charset="0"/>
              </a:rPr>
              <a:t> levels deep</a:t>
            </a:r>
          </a:p>
        </p:txBody>
      </p:sp>
    </p:spTree>
    <p:extLst>
      <p:ext uri="{BB962C8B-B14F-4D97-AF65-F5344CB8AC3E}">
        <p14:creationId xmlns:p14="http://schemas.microsoft.com/office/powerpoint/2010/main" val="2372723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6"/>
          <p:cNvSpPr>
            <a:spLocks noChangeArrowheads="1"/>
          </p:cNvSpPr>
          <p:nvPr/>
        </p:nvSpPr>
        <p:spPr bwMode="auto">
          <a:xfrm>
            <a:off x="1295400" y="182563"/>
            <a:ext cx="710624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4200" dirty="0">
                <a:solidFill>
                  <a:srgbClr val="000000"/>
                </a:solidFill>
                <a:latin typeface="Courier New" pitchFamily="-112" charset="0"/>
                <a:cs typeface="Courier New" pitchFamily="-112" charset="0"/>
              </a:rPr>
              <a:t>let* </a:t>
            </a:r>
            <a:r>
              <a:rPr lang="en-US" altLang="en-US" sz="4200" b="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-112" charset="0"/>
              </a:rPr>
              <a:t>there be local variables</a:t>
            </a:r>
          </a:p>
        </p:txBody>
      </p:sp>
      <p:sp>
        <p:nvSpPr>
          <p:cNvPr id="2054" name="TextBox 10"/>
          <p:cNvSpPr txBox="1">
            <a:spLocks noChangeArrowheads="1"/>
          </p:cNvSpPr>
          <p:nvPr/>
        </p:nvSpPr>
        <p:spPr bwMode="auto">
          <a:xfrm>
            <a:off x="152400" y="1600200"/>
            <a:ext cx="8763000" cy="42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>
              <a:lnSpc>
                <a:spcPts val="1400"/>
              </a:lnSpc>
            </a:pPr>
            <a:r>
              <a:rPr lang="en-US" altLang="en-US" dirty="0">
                <a:solidFill>
                  <a:srgbClr val="000000"/>
                </a:solidFill>
                <a:latin typeface="Courier New" pitchFamily="-112" charset="0"/>
                <a:cs typeface="Courier New" pitchFamily="-112" charset="0"/>
              </a:rPr>
              <a:t>(define (</a:t>
            </a:r>
            <a:r>
              <a:rPr lang="en-US" altLang="en-US" dirty="0">
                <a:solidFill>
                  <a:srgbClr val="008000"/>
                </a:solidFill>
                <a:latin typeface="Courier New" pitchFamily="-112" charset="0"/>
                <a:cs typeface="Courier New" pitchFamily="-112" charset="0"/>
              </a:rPr>
              <a:t>fast-</a:t>
            </a:r>
            <a:r>
              <a:rPr lang="en-US" altLang="en-US" dirty="0" err="1">
                <a:solidFill>
                  <a:srgbClr val="008000"/>
                </a:solidFill>
                <a:latin typeface="Courier New" pitchFamily="-112" charset="0"/>
                <a:cs typeface="Courier New" pitchFamily="-112" charset="0"/>
              </a:rPr>
              <a:t>pow</a:t>
            </a:r>
            <a:r>
              <a:rPr lang="en-US" altLang="en-US" dirty="0">
                <a:solidFill>
                  <a:srgbClr val="000000"/>
                </a:solidFill>
                <a:latin typeface="Courier New" pitchFamily="-112" charset="0"/>
                <a:cs typeface="Courier New" pitchFamily="-112" charset="0"/>
              </a:rPr>
              <a:t> b p)</a:t>
            </a:r>
          </a:p>
          <a:p>
            <a:pPr algn="l">
              <a:lnSpc>
                <a:spcPts val="1400"/>
              </a:lnSpc>
            </a:pPr>
            <a:r>
              <a:rPr lang="en-US" altLang="en-US" dirty="0">
                <a:solidFill>
                  <a:srgbClr val="000000"/>
                </a:solidFill>
                <a:latin typeface="Courier New" pitchFamily="-112" charset="0"/>
                <a:cs typeface="Courier New" pitchFamily="-112" charset="0"/>
              </a:rPr>
              <a:t>  (</a:t>
            </a:r>
            <a:r>
              <a:rPr lang="en-US" altLang="en-US" dirty="0" err="1">
                <a:solidFill>
                  <a:srgbClr val="000000"/>
                </a:solidFill>
                <a:latin typeface="Courier New" pitchFamily="-112" charset="0"/>
                <a:cs typeface="Courier New" pitchFamily="-112" charset="0"/>
              </a:rPr>
              <a:t>cond</a:t>
            </a:r>
            <a:endParaRPr lang="en-US" altLang="en-US" dirty="0">
              <a:solidFill>
                <a:srgbClr val="000000"/>
              </a:solidFill>
              <a:latin typeface="Courier New" pitchFamily="-112" charset="0"/>
              <a:cs typeface="Courier New" pitchFamily="-112" charset="0"/>
            </a:endParaRPr>
          </a:p>
          <a:p>
            <a:pPr algn="l">
              <a:lnSpc>
                <a:spcPts val="1400"/>
              </a:lnSpc>
            </a:pPr>
            <a:r>
              <a:rPr lang="en-US" altLang="en-US" dirty="0">
                <a:solidFill>
                  <a:srgbClr val="000000"/>
                </a:solidFill>
                <a:latin typeface="Courier New" pitchFamily="-112" charset="0"/>
                <a:cs typeface="Courier New" pitchFamily="-112" charset="0"/>
              </a:rPr>
              <a:t>    ((&lt; p 1)    1)</a:t>
            </a:r>
          </a:p>
          <a:p>
            <a:pPr algn="l">
              <a:lnSpc>
                <a:spcPts val="1400"/>
              </a:lnSpc>
            </a:pPr>
            <a:endParaRPr lang="en-US" altLang="en-US" dirty="0">
              <a:solidFill>
                <a:srgbClr val="000000"/>
              </a:solidFill>
              <a:latin typeface="Courier New" pitchFamily="-112" charset="0"/>
              <a:cs typeface="Courier New" pitchFamily="-112" charset="0"/>
            </a:endParaRPr>
          </a:p>
          <a:p>
            <a:pPr algn="l">
              <a:lnSpc>
                <a:spcPts val="1400"/>
              </a:lnSpc>
            </a:pPr>
            <a:r>
              <a:rPr lang="en-US" altLang="en-US" dirty="0">
                <a:solidFill>
                  <a:srgbClr val="000000"/>
                </a:solidFill>
                <a:latin typeface="Courier New" pitchFamily="-112" charset="0"/>
                <a:cs typeface="Courier New" pitchFamily="-112" charset="0"/>
              </a:rPr>
              <a:t>    ((odd? p)  (* (</a:t>
            </a:r>
            <a:r>
              <a:rPr lang="en-US" altLang="en-US" dirty="0">
                <a:solidFill>
                  <a:srgbClr val="008000"/>
                </a:solidFill>
                <a:latin typeface="Courier New" pitchFamily="-112" charset="0"/>
                <a:cs typeface="Courier New" pitchFamily="-112" charset="0"/>
              </a:rPr>
              <a:t>fast-</a:t>
            </a:r>
            <a:r>
              <a:rPr lang="en-US" altLang="en-US" dirty="0" err="1">
                <a:solidFill>
                  <a:srgbClr val="008000"/>
                </a:solidFill>
                <a:latin typeface="Courier New" pitchFamily="-112" charset="0"/>
                <a:cs typeface="Courier New" pitchFamily="-112" charset="0"/>
              </a:rPr>
              <a:t>pow</a:t>
            </a:r>
            <a:r>
              <a:rPr lang="en-US" altLang="en-US" dirty="0">
                <a:solidFill>
                  <a:srgbClr val="000000"/>
                </a:solidFill>
                <a:latin typeface="Courier New" pitchFamily="-112" charset="0"/>
                <a:cs typeface="Courier New" pitchFamily="-112" charset="0"/>
              </a:rPr>
              <a:t> b (- p 1)) b))</a:t>
            </a:r>
          </a:p>
          <a:p>
            <a:pPr algn="l">
              <a:lnSpc>
                <a:spcPts val="1400"/>
              </a:lnSpc>
            </a:pPr>
            <a:endParaRPr lang="en-US" altLang="en-US" dirty="0">
              <a:solidFill>
                <a:srgbClr val="000000"/>
              </a:solidFill>
              <a:latin typeface="Courier New" pitchFamily="-112" charset="0"/>
              <a:cs typeface="Courier New" pitchFamily="-112" charset="0"/>
            </a:endParaRPr>
          </a:p>
          <a:p>
            <a:pPr algn="l">
              <a:lnSpc>
                <a:spcPts val="1400"/>
              </a:lnSpc>
            </a:pPr>
            <a:r>
              <a:rPr lang="en-US" altLang="en-US" dirty="0">
                <a:solidFill>
                  <a:srgbClr val="000000"/>
                </a:solidFill>
                <a:latin typeface="Courier New" pitchFamily="-112" charset="0"/>
                <a:cs typeface="Courier New" pitchFamily="-112" charset="0"/>
              </a:rPr>
              <a:t>    ( else     </a:t>
            </a:r>
          </a:p>
          <a:p>
            <a:pPr algn="l">
              <a:lnSpc>
                <a:spcPts val="1400"/>
              </a:lnSpc>
            </a:pPr>
            <a:r>
              <a:rPr lang="en-US" altLang="en-US" dirty="0">
                <a:solidFill>
                  <a:srgbClr val="000000"/>
                </a:solidFill>
                <a:latin typeface="Courier New" pitchFamily="-112" charset="0"/>
                <a:cs typeface="Courier New" pitchFamily="-112" charset="0"/>
              </a:rPr>
              <a:t>        (let* (</a:t>
            </a:r>
          </a:p>
          <a:p>
            <a:pPr algn="l">
              <a:lnSpc>
                <a:spcPts val="1400"/>
              </a:lnSpc>
            </a:pPr>
            <a:r>
              <a:rPr lang="en-US" altLang="en-US" dirty="0">
                <a:solidFill>
                  <a:srgbClr val="008000"/>
                </a:solidFill>
                <a:latin typeface="Courier New" pitchFamily="-112" charset="0"/>
                <a:cs typeface="Courier New" pitchFamily="-112" charset="0"/>
              </a:rPr>
              <a:t>               </a:t>
            </a:r>
            <a:r>
              <a:rPr lang="en-US" altLang="en-US" dirty="0">
                <a:solidFill>
                  <a:srgbClr val="000000"/>
                </a:solidFill>
                <a:latin typeface="Courier New" pitchFamily="-112" charset="0"/>
                <a:cs typeface="Courier New" pitchFamily="-112" charset="0"/>
              </a:rPr>
              <a:t>( </a:t>
            </a:r>
            <a:r>
              <a:rPr lang="en-US" altLang="en-US" dirty="0" err="1">
                <a:solidFill>
                  <a:srgbClr val="C00000"/>
                </a:solidFill>
                <a:latin typeface="Courier New" pitchFamily="-112" charset="0"/>
                <a:cs typeface="Courier New" pitchFamily="-112" charset="0"/>
              </a:rPr>
              <a:t>halfpow</a:t>
            </a:r>
            <a:r>
              <a:rPr lang="en-US" altLang="en-US" dirty="0">
                <a:solidFill>
                  <a:srgbClr val="008000"/>
                </a:solidFill>
                <a:latin typeface="Courier New" pitchFamily="-112" charset="0"/>
                <a:cs typeface="Courier New" pitchFamily="-112" charset="0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Courier New" pitchFamily="-112" charset="0"/>
                <a:cs typeface="Courier New" pitchFamily="-112" charset="0"/>
              </a:rPr>
              <a:t>(</a:t>
            </a:r>
            <a:r>
              <a:rPr lang="en-US" altLang="en-US" dirty="0">
                <a:solidFill>
                  <a:srgbClr val="008000"/>
                </a:solidFill>
                <a:latin typeface="Courier New" pitchFamily="-112" charset="0"/>
                <a:cs typeface="Courier New" pitchFamily="-112" charset="0"/>
              </a:rPr>
              <a:t>fast-</a:t>
            </a:r>
            <a:r>
              <a:rPr lang="en-US" altLang="en-US" dirty="0" err="1">
                <a:solidFill>
                  <a:srgbClr val="008000"/>
                </a:solidFill>
                <a:latin typeface="Courier New" pitchFamily="-112" charset="0"/>
                <a:cs typeface="Courier New" pitchFamily="-112" charset="0"/>
              </a:rPr>
              <a:t>pow</a:t>
            </a:r>
            <a:r>
              <a:rPr lang="en-US" altLang="en-US" dirty="0">
                <a:solidFill>
                  <a:srgbClr val="000000"/>
                </a:solidFill>
                <a:latin typeface="Courier New" pitchFamily="-112" charset="0"/>
                <a:cs typeface="Courier New" pitchFamily="-112" charset="0"/>
              </a:rPr>
              <a:t> b (/ p 2)))</a:t>
            </a:r>
          </a:p>
          <a:p>
            <a:pPr algn="l">
              <a:lnSpc>
                <a:spcPts val="1400"/>
              </a:lnSpc>
            </a:pPr>
            <a:r>
              <a:rPr lang="en-US" altLang="en-US" dirty="0">
                <a:solidFill>
                  <a:srgbClr val="000000"/>
                </a:solidFill>
                <a:latin typeface="Courier New" pitchFamily="-112" charset="0"/>
                <a:cs typeface="Courier New" pitchFamily="-112" charset="0"/>
              </a:rPr>
              <a:t>               ( answer  42 ) </a:t>
            </a:r>
          </a:p>
          <a:p>
            <a:pPr algn="l">
              <a:lnSpc>
                <a:spcPts val="1400"/>
              </a:lnSpc>
            </a:pPr>
            <a:r>
              <a:rPr lang="en-US" altLang="en-US" dirty="0">
                <a:solidFill>
                  <a:srgbClr val="000000"/>
                </a:solidFill>
                <a:latin typeface="Courier New" pitchFamily="-112" charset="0"/>
                <a:cs typeface="Courier New" pitchFamily="-112" charset="0"/>
              </a:rPr>
              <a:t>               )</a:t>
            </a:r>
          </a:p>
          <a:p>
            <a:pPr algn="l">
              <a:lnSpc>
                <a:spcPts val="1400"/>
              </a:lnSpc>
            </a:pPr>
            <a:r>
              <a:rPr lang="en-US" altLang="en-US" dirty="0">
                <a:solidFill>
                  <a:srgbClr val="000000"/>
                </a:solidFill>
                <a:latin typeface="Courier New" pitchFamily="-112" charset="0"/>
                <a:cs typeface="Courier New" pitchFamily="-112" charset="0"/>
              </a:rPr>
              <a:t>          (* </a:t>
            </a:r>
            <a:r>
              <a:rPr lang="en-US" altLang="en-US" dirty="0" err="1">
                <a:solidFill>
                  <a:srgbClr val="C00000"/>
                </a:solidFill>
                <a:latin typeface="Courier New" pitchFamily="-112" charset="0"/>
                <a:cs typeface="Courier New" pitchFamily="-112" charset="0"/>
              </a:rPr>
              <a:t>halfpow</a:t>
            </a:r>
            <a:r>
              <a:rPr lang="en-US" altLang="en-US" dirty="0">
                <a:solidFill>
                  <a:srgbClr val="000000"/>
                </a:solidFill>
                <a:latin typeface="Courier New" pitchFamily="-112" charset="0"/>
                <a:cs typeface="Courier New" pitchFamily="-112" charset="0"/>
              </a:rPr>
              <a:t> </a:t>
            </a:r>
            <a:r>
              <a:rPr lang="en-US" altLang="en-US" dirty="0" err="1">
                <a:solidFill>
                  <a:srgbClr val="C00000"/>
                </a:solidFill>
                <a:latin typeface="Courier New" pitchFamily="-112" charset="0"/>
                <a:cs typeface="Courier New" pitchFamily="-112" charset="0"/>
              </a:rPr>
              <a:t>halfpow</a:t>
            </a:r>
            <a:r>
              <a:rPr lang="en-US" altLang="en-US" dirty="0">
                <a:solidFill>
                  <a:srgbClr val="000000"/>
                </a:solidFill>
                <a:latin typeface="Courier New" pitchFamily="-112" charset="0"/>
                <a:cs typeface="Courier New" pitchFamily="-112" charset="0"/>
              </a:rPr>
              <a:t>)) ) ))</a:t>
            </a:r>
          </a:p>
        </p:txBody>
      </p:sp>
      <p:sp>
        <p:nvSpPr>
          <p:cNvPr id="2055" name="Rectangle 12"/>
          <p:cNvSpPr>
            <a:spLocks noChangeArrowheads="1"/>
          </p:cNvSpPr>
          <p:nvPr/>
        </p:nvSpPr>
        <p:spPr bwMode="auto">
          <a:xfrm>
            <a:off x="3378925" y="3733800"/>
            <a:ext cx="5079275" cy="415498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2100" b="0" dirty="0">
                <a:solidFill>
                  <a:srgbClr val="000000"/>
                </a:solidFill>
                <a:latin typeface="Calibri" pitchFamily="-112" charset="0"/>
                <a:ea typeface="Calibri" pitchFamily="-112" charset="0"/>
                <a:cs typeface="Calibri" pitchFamily="-112" charset="0"/>
              </a:rPr>
              <a:t>compute </a:t>
            </a:r>
            <a:r>
              <a:rPr lang="en-US" altLang="en-US" sz="2100" dirty="0">
                <a:solidFill>
                  <a:srgbClr val="C00000"/>
                </a:solidFill>
                <a:latin typeface="Calibri" pitchFamily="-112" charset="0"/>
                <a:ea typeface="Calibri" pitchFamily="-112" charset="0"/>
                <a:cs typeface="Calibri" pitchFamily="-112" charset="0"/>
              </a:rPr>
              <a:t>once</a:t>
            </a:r>
            <a:r>
              <a:rPr lang="en-US" altLang="en-US" sz="2100" b="0" dirty="0">
                <a:solidFill>
                  <a:srgbClr val="C00000"/>
                </a:solidFill>
                <a:latin typeface="Calibri" pitchFamily="-112" charset="0"/>
                <a:ea typeface="Calibri" pitchFamily="-112" charset="0"/>
                <a:cs typeface="Calibri" pitchFamily="-112" charset="0"/>
              </a:rPr>
              <a:t> </a:t>
            </a:r>
            <a:r>
              <a:rPr lang="en-US" altLang="en-US" sz="2100" b="0" dirty="0">
                <a:solidFill>
                  <a:srgbClr val="000000"/>
                </a:solidFill>
                <a:latin typeface="Calibri" pitchFamily="-112" charset="0"/>
                <a:ea typeface="Calibri" pitchFamily="-112" charset="0"/>
                <a:cs typeface="Calibri" pitchFamily="-112" charset="0"/>
              </a:rPr>
              <a:t>– and give it a name with let!</a:t>
            </a:r>
          </a:p>
        </p:txBody>
      </p:sp>
      <p:sp>
        <p:nvSpPr>
          <p:cNvPr id="2056" name="TextBox 14"/>
          <p:cNvSpPr txBox="1">
            <a:spLocks noChangeArrowheads="1"/>
          </p:cNvSpPr>
          <p:nvPr/>
        </p:nvSpPr>
        <p:spPr bwMode="auto">
          <a:xfrm>
            <a:off x="5638799" y="6257924"/>
            <a:ext cx="3338513" cy="461963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b="0" dirty="0">
                <a:solidFill>
                  <a:srgbClr val="000000"/>
                </a:solidFill>
                <a:latin typeface="Cambria" panose="02040503050406030204" pitchFamily="18" charset="0"/>
              </a:rPr>
              <a:t>now </a:t>
            </a:r>
            <a:r>
              <a:rPr lang="en-US" altLang="en-US" b="0" u="sng" dirty="0">
                <a:solidFill>
                  <a:srgbClr val="000000"/>
                </a:solidFill>
                <a:latin typeface="Cambria" panose="02040503050406030204" pitchFamily="18" charset="0"/>
              </a:rPr>
              <a:t>this</a:t>
            </a:r>
            <a:r>
              <a:rPr lang="en-US" altLang="en-US" b="0" dirty="0">
                <a:solidFill>
                  <a:srgbClr val="000000"/>
                </a:solidFill>
                <a:latin typeface="Cambria" panose="02040503050406030204" pitchFamily="18" charset="0"/>
              </a:rPr>
              <a:t> is 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O(log(N)) </a:t>
            </a:r>
            <a:r>
              <a:rPr lang="en-US" altLang="en-US" b="0" dirty="0">
                <a:solidFill>
                  <a:srgbClr val="000000"/>
                </a:solidFill>
                <a:latin typeface="Cambria" panose="02040503050406030204" pitchFamily="18" charset="0"/>
              </a:rPr>
              <a:t>!</a:t>
            </a:r>
          </a:p>
        </p:txBody>
      </p:sp>
      <p:grpSp>
        <p:nvGrpSpPr>
          <p:cNvPr id="2057" name="Group 49"/>
          <p:cNvGrpSpPr>
            <a:grpSpLocks/>
          </p:cNvGrpSpPr>
          <p:nvPr/>
        </p:nvGrpSpPr>
        <p:grpSpPr bwMode="auto">
          <a:xfrm>
            <a:off x="8483600" y="5257800"/>
            <a:ext cx="355600" cy="381000"/>
            <a:chOff x="2928" y="1051"/>
            <a:chExt cx="840" cy="957"/>
          </a:xfrm>
        </p:grpSpPr>
        <p:sp>
          <p:nvSpPr>
            <p:cNvPr id="2059" name="Freeform 50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31 w 1048"/>
                <a:gd name="T1" fmla="*/ 21 h 250"/>
                <a:gd name="T2" fmla="*/ 54 w 1048"/>
                <a:gd name="T3" fmla="*/ 83 h 250"/>
                <a:gd name="T4" fmla="*/ 56 w 1048"/>
                <a:gd name="T5" fmla="*/ 111 h 250"/>
                <a:gd name="T6" fmla="*/ 59 w 1048"/>
                <a:gd name="T7" fmla="*/ 127 h 250"/>
                <a:gd name="T8" fmla="*/ 62 w 1048"/>
                <a:gd name="T9" fmla="*/ 168 h 250"/>
                <a:gd name="T10" fmla="*/ 43 w 1048"/>
                <a:gd name="T11" fmla="*/ 237 h 250"/>
                <a:gd name="T12" fmla="*/ 5 w 1048"/>
                <a:gd name="T13" fmla="*/ 217 h 250"/>
                <a:gd name="T14" fmla="*/ 0 w 1048"/>
                <a:gd name="T15" fmla="*/ 196 h 250"/>
                <a:gd name="T16" fmla="*/ 2 w 1048"/>
                <a:gd name="T17" fmla="*/ 162 h 250"/>
                <a:gd name="T18" fmla="*/ 5 w 1048"/>
                <a:gd name="T19" fmla="*/ 125 h 250"/>
                <a:gd name="T20" fmla="*/ 12 w 1048"/>
                <a:gd name="T21" fmla="*/ 76 h 250"/>
                <a:gd name="T22" fmla="*/ 17 w 1048"/>
                <a:gd name="T23" fmla="*/ 55 h 250"/>
                <a:gd name="T24" fmla="*/ 19 w 1048"/>
                <a:gd name="T25" fmla="*/ 28 h 250"/>
                <a:gd name="T26" fmla="*/ 22 w 1048"/>
                <a:gd name="T27" fmla="*/ 14 h 250"/>
                <a:gd name="T28" fmla="*/ 29 w 1048"/>
                <a:gd name="T29" fmla="*/ 28 h 250"/>
                <a:gd name="T30" fmla="*/ 31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60" name="Oval 51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061" name="Oval 52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062" name="Oval 53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063" name="Oval 54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064" name="Oval 55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065" name="Oval 56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066" name="Oval 57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067" name="AutoShape 58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068" name="Freeform 59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69" name="Freeform 60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70" name="Freeform 61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71" name="Freeform 62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058" name="Text Box 54"/>
          <p:cNvSpPr txBox="1">
            <a:spLocks noChangeArrowheads="1"/>
          </p:cNvSpPr>
          <p:nvPr/>
        </p:nvSpPr>
        <p:spPr bwMode="auto">
          <a:xfrm>
            <a:off x="7753350" y="5038870"/>
            <a:ext cx="11620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/>
            <a:r>
              <a:rPr lang="en-US" altLang="en-US" sz="1000" b="0" dirty="0">
                <a:solidFill>
                  <a:srgbClr val="000000"/>
                </a:solidFill>
                <a:latin typeface="Cambria" panose="02040503050406030204" pitchFamily="18" charset="0"/>
              </a:rPr>
              <a:t>I had to toss that in there…</a:t>
            </a:r>
          </a:p>
        </p:txBody>
      </p:sp>
    </p:spTree>
    <p:extLst>
      <p:ext uri="{BB962C8B-B14F-4D97-AF65-F5344CB8AC3E}">
        <p14:creationId xmlns:p14="http://schemas.microsoft.com/office/powerpoint/2010/main" val="1697097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9" name="Rectangle 12"/>
          <p:cNvSpPr>
            <a:spLocks noChangeArrowheads="1"/>
          </p:cNvSpPr>
          <p:nvPr/>
        </p:nvSpPr>
        <p:spPr bwMode="auto">
          <a:xfrm>
            <a:off x="3540125" y="3581400"/>
            <a:ext cx="5299075" cy="415925"/>
          </a:xfrm>
          <a:prstGeom prst="rect">
            <a:avLst/>
          </a:prstGeom>
          <a:solidFill>
            <a:schemeClr val="bg1"/>
          </a:solidFill>
          <a:ln w="9525">
            <a:solidFill>
              <a:srgbClr val="090BF3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2100">
                <a:solidFill>
                  <a:srgbClr val="090BF3"/>
                </a:solidFill>
                <a:latin typeface="Calibri" pitchFamily="-112" charset="0"/>
                <a:ea typeface="Calibri" pitchFamily="-112" charset="0"/>
                <a:cs typeface="Calibri" pitchFamily="-112" charset="0"/>
              </a:rPr>
              <a:t>compute it </a:t>
            </a:r>
            <a:r>
              <a:rPr lang="en-US" altLang="en-US" sz="2100">
                <a:solidFill>
                  <a:srgbClr val="C00000"/>
                </a:solidFill>
                <a:latin typeface="Calibri" pitchFamily="-112" charset="0"/>
                <a:ea typeface="Calibri" pitchFamily="-112" charset="0"/>
                <a:cs typeface="Calibri" pitchFamily="-112" charset="0"/>
              </a:rPr>
              <a:t>once</a:t>
            </a:r>
            <a:r>
              <a:rPr lang="en-US" altLang="en-US" sz="2100">
                <a:solidFill>
                  <a:srgbClr val="090BF3"/>
                </a:solidFill>
                <a:latin typeface="Calibri" pitchFamily="-112" charset="0"/>
                <a:ea typeface="Calibri" pitchFamily="-112" charset="0"/>
                <a:cs typeface="Calibri" pitchFamily="-112" charset="0"/>
              </a:rPr>
              <a:t> – and give it a name with </a:t>
            </a:r>
            <a:r>
              <a:rPr lang="en-US" altLang="en-US" sz="2100">
                <a:solidFill>
                  <a:srgbClr val="000000"/>
                </a:solidFill>
                <a:latin typeface="Calibri" pitchFamily="-112" charset="0"/>
                <a:ea typeface="Calibri" pitchFamily="-112" charset="0"/>
                <a:cs typeface="Calibri" pitchFamily="-112" charset="0"/>
              </a:rPr>
              <a:t>let</a:t>
            </a:r>
            <a:r>
              <a:rPr lang="en-US" altLang="en-US" sz="2100">
                <a:solidFill>
                  <a:srgbClr val="090BF3"/>
                </a:solidFill>
                <a:latin typeface="Calibri" pitchFamily="-112" charset="0"/>
                <a:ea typeface="Calibri" pitchFamily="-112" charset="0"/>
                <a:cs typeface="Calibri" pitchFamily="-112" charset="0"/>
              </a:rPr>
              <a:t>!</a:t>
            </a:r>
          </a:p>
        </p:txBody>
      </p:sp>
      <p:grpSp>
        <p:nvGrpSpPr>
          <p:cNvPr id="57350" name="Group 49"/>
          <p:cNvGrpSpPr>
            <a:grpSpLocks/>
          </p:cNvGrpSpPr>
          <p:nvPr/>
        </p:nvGrpSpPr>
        <p:grpSpPr bwMode="auto">
          <a:xfrm>
            <a:off x="8483600" y="5029200"/>
            <a:ext cx="355600" cy="381000"/>
            <a:chOff x="2928" y="1051"/>
            <a:chExt cx="840" cy="957"/>
          </a:xfrm>
        </p:grpSpPr>
        <p:sp>
          <p:nvSpPr>
            <p:cNvPr id="57354" name="Freeform 50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31 w 1048"/>
                <a:gd name="T1" fmla="*/ 21 h 250"/>
                <a:gd name="T2" fmla="*/ 54 w 1048"/>
                <a:gd name="T3" fmla="*/ 83 h 250"/>
                <a:gd name="T4" fmla="*/ 56 w 1048"/>
                <a:gd name="T5" fmla="*/ 111 h 250"/>
                <a:gd name="T6" fmla="*/ 59 w 1048"/>
                <a:gd name="T7" fmla="*/ 127 h 250"/>
                <a:gd name="T8" fmla="*/ 62 w 1048"/>
                <a:gd name="T9" fmla="*/ 168 h 250"/>
                <a:gd name="T10" fmla="*/ 43 w 1048"/>
                <a:gd name="T11" fmla="*/ 237 h 250"/>
                <a:gd name="T12" fmla="*/ 5 w 1048"/>
                <a:gd name="T13" fmla="*/ 217 h 250"/>
                <a:gd name="T14" fmla="*/ 0 w 1048"/>
                <a:gd name="T15" fmla="*/ 196 h 250"/>
                <a:gd name="T16" fmla="*/ 2 w 1048"/>
                <a:gd name="T17" fmla="*/ 162 h 250"/>
                <a:gd name="T18" fmla="*/ 5 w 1048"/>
                <a:gd name="T19" fmla="*/ 125 h 250"/>
                <a:gd name="T20" fmla="*/ 12 w 1048"/>
                <a:gd name="T21" fmla="*/ 76 h 250"/>
                <a:gd name="T22" fmla="*/ 17 w 1048"/>
                <a:gd name="T23" fmla="*/ 55 h 250"/>
                <a:gd name="T24" fmla="*/ 19 w 1048"/>
                <a:gd name="T25" fmla="*/ 28 h 250"/>
                <a:gd name="T26" fmla="*/ 22 w 1048"/>
                <a:gd name="T27" fmla="*/ 14 h 250"/>
                <a:gd name="T28" fmla="*/ 29 w 1048"/>
                <a:gd name="T29" fmla="*/ 28 h 250"/>
                <a:gd name="T30" fmla="*/ 31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7355" name="Oval 51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57356" name="Oval 52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57357" name="Oval 53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57358" name="Oval 54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57359" name="Oval 55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57360" name="Oval 56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57361" name="Oval 57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57362" name="AutoShape 58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57363" name="Freeform 59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7364" name="Freeform 60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7365" name="Freeform 61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7366" name="Freeform 62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57351" name="Text Box 54"/>
          <p:cNvSpPr txBox="1">
            <a:spLocks noChangeArrowheads="1"/>
          </p:cNvSpPr>
          <p:nvPr/>
        </p:nvSpPr>
        <p:spPr bwMode="auto">
          <a:xfrm>
            <a:off x="6845300" y="4976813"/>
            <a:ext cx="17843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/>
            <a:r>
              <a:rPr lang="en-US" altLang="en-US" sz="1000" b="0">
                <a:solidFill>
                  <a:srgbClr val="008000"/>
                </a:solidFill>
                <a:latin typeface="Comic Sans MS" pitchFamily="-112" charset="0"/>
              </a:rPr>
              <a:t>had to toss that in there...</a:t>
            </a:r>
          </a:p>
        </p:txBody>
      </p:sp>
      <p:pic>
        <p:nvPicPr>
          <p:cNvPr id="57352" name="Picture 2" descr="C:\Users\dodds\Desktop\Aliens\crazyCharacter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6400"/>
            <a:ext cx="8534400" cy="4495800"/>
          </a:xfrm>
          <a:prstGeom prst="rect">
            <a:avLst/>
          </a:prstGeom>
          <a:noFill/>
          <a:ln w="9525">
            <a:solidFill>
              <a:srgbClr val="090BF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353" name="TextBox 14"/>
          <p:cNvSpPr txBox="1">
            <a:spLocks noChangeArrowheads="1"/>
          </p:cNvSpPr>
          <p:nvPr/>
        </p:nvSpPr>
        <p:spPr bwMode="auto">
          <a:xfrm>
            <a:off x="888304" y="6091535"/>
            <a:ext cx="7435078" cy="461665"/>
          </a:xfrm>
          <a:prstGeom prst="rect">
            <a:avLst/>
          </a:prstGeom>
          <a:solidFill>
            <a:srgbClr val="CCEC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b="0" dirty="0">
                <a:solidFill>
                  <a:srgbClr val="000000"/>
                </a:solidFill>
                <a:latin typeface="Cambria" panose="02040503050406030204" pitchFamily="18" charset="0"/>
              </a:rPr>
              <a:t>feel free to choose names that are meaningful to you!...</a:t>
            </a:r>
          </a:p>
        </p:txBody>
      </p:sp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1295400" y="182563"/>
            <a:ext cx="710624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4200" dirty="0">
                <a:solidFill>
                  <a:srgbClr val="000000"/>
                </a:solidFill>
                <a:latin typeface="Courier New" pitchFamily="-112" charset="0"/>
                <a:cs typeface="Courier New" pitchFamily="-112" charset="0"/>
              </a:rPr>
              <a:t>let* </a:t>
            </a:r>
            <a:r>
              <a:rPr lang="en-US" altLang="en-US" sz="4200" b="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-112" charset="0"/>
              </a:rPr>
              <a:t>there be local variables</a:t>
            </a:r>
          </a:p>
        </p:txBody>
      </p:sp>
      <p:sp>
        <p:nvSpPr>
          <p:cNvPr id="2" name="Down Arrow 1"/>
          <p:cNvSpPr/>
          <p:nvPr/>
        </p:nvSpPr>
        <p:spPr bwMode="auto">
          <a:xfrm rot="20302794">
            <a:off x="2012579" y="4459236"/>
            <a:ext cx="533400" cy="685800"/>
          </a:xfrm>
          <a:prstGeom prst="downArrow">
            <a:avLst/>
          </a:prstGeom>
          <a:solidFill>
            <a:srgbClr val="CCECFF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000000"/>
              </a:solidFill>
              <a:latin typeface="Times New Roman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270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TextBox 14"/>
          <p:cNvSpPr txBox="1">
            <a:spLocks noChangeArrowheads="1"/>
          </p:cNvSpPr>
          <p:nvPr/>
        </p:nvSpPr>
        <p:spPr bwMode="auto">
          <a:xfrm>
            <a:off x="304800" y="6243638"/>
            <a:ext cx="8534400" cy="461962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b="0" dirty="0">
                <a:solidFill>
                  <a:srgbClr val="000000"/>
                </a:solidFill>
                <a:latin typeface="Cambria" panose="02040503050406030204" pitchFamily="18" charset="0"/>
              </a:rPr>
              <a:t>Now, only </a:t>
            </a:r>
            <a:r>
              <a:rPr lang="en-US" altLang="en-US" dirty="0">
                <a:solidFill>
                  <a:srgbClr val="008000"/>
                </a:solidFill>
                <a:latin typeface="Cambria" panose="02040503050406030204" pitchFamily="18" charset="0"/>
              </a:rPr>
              <a:t>ONE</a:t>
            </a:r>
            <a:r>
              <a:rPr lang="en-US" altLang="en-US" b="0" dirty="0">
                <a:solidFill>
                  <a:srgbClr val="008000"/>
                </a:solidFill>
                <a:latin typeface="Cambria" panose="02040503050406030204" pitchFamily="18" charset="0"/>
              </a:rPr>
              <a:t> </a:t>
            </a:r>
            <a:r>
              <a:rPr lang="en-US" altLang="en-US" b="0" dirty="0">
                <a:solidFill>
                  <a:srgbClr val="000000"/>
                </a:solidFill>
                <a:latin typeface="Cambria" panose="02040503050406030204" pitchFamily="18" charset="0"/>
              </a:rPr>
              <a:t>call is being made per level!!</a:t>
            </a:r>
          </a:p>
        </p:txBody>
      </p:sp>
      <p:sp>
        <p:nvSpPr>
          <p:cNvPr id="3079" name="Rectangle 4"/>
          <p:cNvSpPr>
            <a:spLocks noChangeArrowheads="1"/>
          </p:cNvSpPr>
          <p:nvPr/>
        </p:nvSpPr>
        <p:spPr bwMode="auto">
          <a:xfrm>
            <a:off x="3073400" y="2133600"/>
            <a:ext cx="30988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4200">
                <a:solidFill>
                  <a:srgbClr val="000000"/>
                </a:solidFill>
                <a:latin typeface="Courier New" pitchFamily="-112" charset="0"/>
              </a:rPr>
              <a:t>(fp b 16)</a:t>
            </a:r>
            <a:endParaRPr lang="en-US" altLang="en-US" sz="420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01775" y="3276600"/>
            <a:ext cx="2160588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rgbClr val="FFFFFF">
                    <a:lumMod val="75000"/>
                  </a:srgbClr>
                </a:solidFill>
                <a:latin typeface="Courier New" pitchFamily="49" charset="0"/>
              </a:rPr>
              <a:t>(</a:t>
            </a:r>
            <a:r>
              <a:rPr lang="en-US" sz="3200" dirty="0" err="1">
                <a:solidFill>
                  <a:srgbClr val="FFFFFF">
                    <a:lumMod val="75000"/>
                  </a:srgbClr>
                </a:solidFill>
                <a:latin typeface="Courier New" pitchFamily="49" charset="0"/>
              </a:rPr>
              <a:t>fp</a:t>
            </a:r>
            <a:r>
              <a:rPr lang="en-US" sz="3200" dirty="0">
                <a:solidFill>
                  <a:srgbClr val="FFFFFF">
                    <a:lumMod val="75000"/>
                  </a:srgbClr>
                </a:solidFill>
                <a:latin typeface="Courier New" pitchFamily="49" charset="0"/>
              </a:rPr>
              <a:t> b 8)</a:t>
            </a:r>
            <a:endParaRPr lang="en-US" sz="3200" dirty="0">
              <a:solidFill>
                <a:srgbClr val="FFFFFF">
                  <a:lumMod val="75000"/>
                </a:srgbClr>
              </a:solidFill>
              <a:latin typeface="Times New Roman" pitchFamily="18" charset="0"/>
            </a:endParaRPr>
          </a:p>
        </p:txBody>
      </p:sp>
      <p:sp>
        <p:nvSpPr>
          <p:cNvPr id="3081" name="Rectangle 6"/>
          <p:cNvSpPr>
            <a:spLocks noChangeArrowheads="1"/>
          </p:cNvSpPr>
          <p:nvPr/>
        </p:nvSpPr>
        <p:spPr bwMode="auto">
          <a:xfrm>
            <a:off x="5845175" y="3352800"/>
            <a:ext cx="21605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3200">
                <a:solidFill>
                  <a:srgbClr val="000000"/>
                </a:solidFill>
                <a:latin typeface="Courier New" pitchFamily="-112" charset="0"/>
              </a:rPr>
              <a:t>(fp b 8)</a:t>
            </a:r>
            <a:endParaRPr lang="en-US" altLang="en-US" sz="320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1500" y="4262438"/>
            <a:ext cx="1660525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FFFF">
                    <a:lumMod val="75000"/>
                  </a:srgbClr>
                </a:solidFill>
                <a:latin typeface="Courier New" pitchFamily="49" charset="0"/>
              </a:rPr>
              <a:t>(</a:t>
            </a:r>
            <a:r>
              <a:rPr lang="en-US" dirty="0" err="1">
                <a:solidFill>
                  <a:srgbClr val="FFFFFF">
                    <a:lumMod val="75000"/>
                  </a:srgbClr>
                </a:solidFill>
                <a:latin typeface="Courier New" pitchFamily="49" charset="0"/>
              </a:rPr>
              <a:t>fp</a:t>
            </a:r>
            <a:r>
              <a:rPr lang="en-US" dirty="0">
                <a:solidFill>
                  <a:srgbClr val="FFFFFF">
                    <a:lumMod val="75000"/>
                  </a:srgbClr>
                </a:solidFill>
                <a:latin typeface="Courier New" pitchFamily="49" charset="0"/>
              </a:rPr>
              <a:t> b 4)</a:t>
            </a:r>
            <a:endParaRPr lang="en-US" dirty="0">
              <a:solidFill>
                <a:srgbClr val="FFFFFF">
                  <a:lumMod val="75000"/>
                </a:srgbClr>
              </a:solidFill>
              <a:latin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14900" y="4262438"/>
            <a:ext cx="1660525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FFFF">
                    <a:lumMod val="75000"/>
                  </a:srgbClr>
                </a:solidFill>
                <a:latin typeface="Courier New" pitchFamily="49" charset="0"/>
              </a:rPr>
              <a:t>(</a:t>
            </a:r>
            <a:r>
              <a:rPr lang="en-US" dirty="0" err="1">
                <a:solidFill>
                  <a:srgbClr val="FFFFFF">
                    <a:lumMod val="75000"/>
                  </a:srgbClr>
                </a:solidFill>
                <a:latin typeface="Courier New" pitchFamily="49" charset="0"/>
              </a:rPr>
              <a:t>fp</a:t>
            </a:r>
            <a:r>
              <a:rPr lang="en-US" dirty="0">
                <a:solidFill>
                  <a:srgbClr val="FFFFFF">
                    <a:lumMod val="75000"/>
                  </a:srgbClr>
                </a:solidFill>
                <a:latin typeface="Courier New" pitchFamily="49" charset="0"/>
              </a:rPr>
              <a:t> b 4)</a:t>
            </a:r>
            <a:endParaRPr lang="en-US" dirty="0">
              <a:solidFill>
                <a:srgbClr val="FFFFFF">
                  <a:lumMod val="75000"/>
                </a:srgbClr>
              </a:solidFill>
              <a:latin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84463" y="4262438"/>
            <a:ext cx="1658937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FFFF">
                    <a:lumMod val="75000"/>
                  </a:srgbClr>
                </a:solidFill>
                <a:latin typeface="Courier New" pitchFamily="49" charset="0"/>
              </a:rPr>
              <a:t>(</a:t>
            </a:r>
            <a:r>
              <a:rPr lang="en-US" dirty="0" err="1">
                <a:solidFill>
                  <a:srgbClr val="FFFFFF">
                    <a:lumMod val="75000"/>
                  </a:srgbClr>
                </a:solidFill>
                <a:latin typeface="Courier New" pitchFamily="49" charset="0"/>
              </a:rPr>
              <a:t>fp</a:t>
            </a:r>
            <a:r>
              <a:rPr lang="en-US" dirty="0">
                <a:solidFill>
                  <a:srgbClr val="FFFFFF">
                    <a:lumMod val="75000"/>
                  </a:srgbClr>
                </a:solidFill>
                <a:latin typeface="Courier New" pitchFamily="49" charset="0"/>
              </a:rPr>
              <a:t> b 4)</a:t>
            </a:r>
            <a:endParaRPr lang="en-US" dirty="0">
              <a:solidFill>
                <a:srgbClr val="FFFFFF">
                  <a:lumMod val="75000"/>
                </a:srgbClr>
              </a:solidFill>
              <a:latin typeface="Times New Roman" pitchFamily="18" charset="0"/>
            </a:endParaRPr>
          </a:p>
        </p:txBody>
      </p:sp>
      <p:sp>
        <p:nvSpPr>
          <p:cNvPr id="3085" name="Rectangle 10"/>
          <p:cNvSpPr>
            <a:spLocks noChangeArrowheads="1"/>
          </p:cNvSpPr>
          <p:nvPr/>
        </p:nvSpPr>
        <p:spPr bwMode="auto">
          <a:xfrm>
            <a:off x="7027863" y="4262438"/>
            <a:ext cx="16589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Courier New" pitchFamily="-112" charset="0"/>
              </a:rPr>
              <a:t>(fp b 4)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54013" y="4795838"/>
            <a:ext cx="1108075" cy="323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500" dirty="0">
                <a:solidFill>
                  <a:srgbClr val="FFFFFF">
                    <a:lumMod val="75000"/>
                  </a:srgbClr>
                </a:solidFill>
                <a:latin typeface="Courier New" pitchFamily="49" charset="0"/>
              </a:rPr>
              <a:t>(</a:t>
            </a:r>
            <a:r>
              <a:rPr lang="en-US" sz="1500" dirty="0" err="1">
                <a:solidFill>
                  <a:srgbClr val="FFFFFF">
                    <a:lumMod val="75000"/>
                  </a:srgbClr>
                </a:solidFill>
                <a:latin typeface="Courier New" pitchFamily="49" charset="0"/>
              </a:rPr>
              <a:t>fp</a:t>
            </a:r>
            <a:r>
              <a:rPr lang="en-US" sz="1500" dirty="0">
                <a:solidFill>
                  <a:srgbClr val="FFFFFF">
                    <a:lumMod val="75000"/>
                  </a:srgbClr>
                </a:solidFill>
                <a:latin typeface="Courier New" pitchFamily="49" charset="0"/>
              </a:rPr>
              <a:t> b 2)</a:t>
            </a:r>
            <a:endParaRPr lang="en-US" sz="1500" dirty="0">
              <a:solidFill>
                <a:srgbClr val="FFFFFF">
                  <a:lumMod val="75000"/>
                </a:srgbClr>
              </a:solidFill>
              <a:latin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697413" y="4795838"/>
            <a:ext cx="1108075" cy="323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500" dirty="0">
                <a:solidFill>
                  <a:srgbClr val="FFFFFF">
                    <a:lumMod val="75000"/>
                  </a:srgbClr>
                </a:solidFill>
                <a:latin typeface="Courier New" pitchFamily="49" charset="0"/>
              </a:rPr>
              <a:t>(</a:t>
            </a:r>
            <a:r>
              <a:rPr lang="en-US" sz="1500" dirty="0" err="1">
                <a:solidFill>
                  <a:srgbClr val="FFFFFF">
                    <a:lumMod val="75000"/>
                  </a:srgbClr>
                </a:solidFill>
                <a:latin typeface="Courier New" pitchFamily="49" charset="0"/>
              </a:rPr>
              <a:t>fp</a:t>
            </a:r>
            <a:r>
              <a:rPr lang="en-US" sz="1500" dirty="0">
                <a:solidFill>
                  <a:srgbClr val="FFFFFF">
                    <a:lumMod val="75000"/>
                  </a:srgbClr>
                </a:solidFill>
                <a:latin typeface="Courier New" pitchFamily="49" charset="0"/>
              </a:rPr>
              <a:t> b 2)</a:t>
            </a:r>
            <a:endParaRPr lang="en-US" sz="1500" dirty="0">
              <a:solidFill>
                <a:srgbClr val="FFFFFF">
                  <a:lumMod val="75000"/>
                </a:srgbClr>
              </a:solidFill>
              <a:latin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466975" y="4795838"/>
            <a:ext cx="1106488" cy="323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500" dirty="0">
                <a:solidFill>
                  <a:srgbClr val="FFFFFF">
                    <a:lumMod val="75000"/>
                  </a:srgbClr>
                </a:solidFill>
                <a:latin typeface="Courier New" pitchFamily="49" charset="0"/>
              </a:rPr>
              <a:t>(</a:t>
            </a:r>
            <a:r>
              <a:rPr lang="en-US" sz="1500" dirty="0" err="1">
                <a:solidFill>
                  <a:srgbClr val="FFFFFF">
                    <a:lumMod val="75000"/>
                  </a:srgbClr>
                </a:solidFill>
                <a:latin typeface="Courier New" pitchFamily="49" charset="0"/>
              </a:rPr>
              <a:t>fp</a:t>
            </a:r>
            <a:r>
              <a:rPr lang="en-US" sz="1500" dirty="0">
                <a:solidFill>
                  <a:srgbClr val="FFFFFF">
                    <a:lumMod val="75000"/>
                  </a:srgbClr>
                </a:solidFill>
                <a:latin typeface="Courier New" pitchFamily="49" charset="0"/>
              </a:rPr>
              <a:t> b 2)</a:t>
            </a:r>
            <a:endParaRPr lang="en-US" sz="1500" dirty="0">
              <a:solidFill>
                <a:srgbClr val="FFFFFF">
                  <a:lumMod val="75000"/>
                </a:srgbClr>
              </a:solidFill>
              <a:latin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10375" y="4795838"/>
            <a:ext cx="1106488" cy="323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500" dirty="0">
                <a:solidFill>
                  <a:srgbClr val="FFFFFF">
                    <a:lumMod val="75000"/>
                  </a:srgbClr>
                </a:solidFill>
                <a:latin typeface="Courier New" pitchFamily="49" charset="0"/>
              </a:rPr>
              <a:t>(</a:t>
            </a:r>
            <a:r>
              <a:rPr lang="en-US" sz="1500" dirty="0" err="1">
                <a:solidFill>
                  <a:srgbClr val="FFFFFF">
                    <a:lumMod val="75000"/>
                  </a:srgbClr>
                </a:solidFill>
                <a:latin typeface="Courier New" pitchFamily="49" charset="0"/>
              </a:rPr>
              <a:t>fp</a:t>
            </a:r>
            <a:r>
              <a:rPr lang="en-US" sz="1500" dirty="0">
                <a:solidFill>
                  <a:srgbClr val="FFFFFF">
                    <a:lumMod val="75000"/>
                  </a:srgbClr>
                </a:solidFill>
                <a:latin typeface="Courier New" pitchFamily="49" charset="0"/>
              </a:rPr>
              <a:t> b 2)</a:t>
            </a:r>
            <a:endParaRPr lang="en-US" sz="1500" dirty="0">
              <a:solidFill>
                <a:srgbClr val="FFFFFF">
                  <a:lumMod val="75000"/>
                </a:srgbClr>
              </a:solidFill>
              <a:latin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370013" y="4795838"/>
            <a:ext cx="1108075" cy="323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500" dirty="0">
                <a:solidFill>
                  <a:srgbClr val="FFFFFF">
                    <a:lumMod val="75000"/>
                  </a:srgbClr>
                </a:solidFill>
                <a:latin typeface="Courier New" pitchFamily="49" charset="0"/>
              </a:rPr>
              <a:t>(</a:t>
            </a:r>
            <a:r>
              <a:rPr lang="en-US" sz="1500" dirty="0" err="1">
                <a:solidFill>
                  <a:srgbClr val="FFFFFF">
                    <a:lumMod val="75000"/>
                  </a:srgbClr>
                </a:solidFill>
                <a:latin typeface="Courier New" pitchFamily="49" charset="0"/>
              </a:rPr>
              <a:t>fp</a:t>
            </a:r>
            <a:r>
              <a:rPr lang="en-US" sz="1500" dirty="0">
                <a:solidFill>
                  <a:srgbClr val="FFFFFF">
                    <a:lumMod val="75000"/>
                  </a:srgbClr>
                </a:solidFill>
                <a:latin typeface="Courier New" pitchFamily="49" charset="0"/>
              </a:rPr>
              <a:t> b 2)</a:t>
            </a:r>
            <a:endParaRPr lang="en-US" sz="1500" dirty="0">
              <a:solidFill>
                <a:srgbClr val="FFFFFF">
                  <a:lumMod val="75000"/>
                </a:srgbClr>
              </a:solidFill>
              <a:latin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713413" y="4795838"/>
            <a:ext cx="1108075" cy="323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500" dirty="0">
                <a:solidFill>
                  <a:srgbClr val="FFFFFF">
                    <a:lumMod val="75000"/>
                  </a:srgbClr>
                </a:solidFill>
                <a:latin typeface="Courier New" pitchFamily="49" charset="0"/>
              </a:rPr>
              <a:t>(</a:t>
            </a:r>
            <a:r>
              <a:rPr lang="en-US" sz="1500" dirty="0" err="1">
                <a:solidFill>
                  <a:srgbClr val="FFFFFF">
                    <a:lumMod val="75000"/>
                  </a:srgbClr>
                </a:solidFill>
                <a:latin typeface="Courier New" pitchFamily="49" charset="0"/>
              </a:rPr>
              <a:t>fp</a:t>
            </a:r>
            <a:r>
              <a:rPr lang="en-US" sz="1500" dirty="0">
                <a:solidFill>
                  <a:srgbClr val="FFFFFF">
                    <a:lumMod val="75000"/>
                  </a:srgbClr>
                </a:solidFill>
                <a:latin typeface="Courier New" pitchFamily="49" charset="0"/>
              </a:rPr>
              <a:t> b 2)</a:t>
            </a:r>
            <a:endParaRPr lang="en-US" sz="1500" dirty="0">
              <a:solidFill>
                <a:srgbClr val="FFFFFF">
                  <a:lumMod val="75000"/>
                </a:srgbClr>
              </a:solidFill>
              <a:latin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481388" y="4795838"/>
            <a:ext cx="1108075" cy="323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500" dirty="0">
                <a:solidFill>
                  <a:srgbClr val="FFFFFF">
                    <a:lumMod val="75000"/>
                  </a:srgbClr>
                </a:solidFill>
                <a:latin typeface="Courier New" pitchFamily="49" charset="0"/>
              </a:rPr>
              <a:t>(</a:t>
            </a:r>
            <a:r>
              <a:rPr lang="en-US" sz="1500" dirty="0" err="1">
                <a:solidFill>
                  <a:srgbClr val="FFFFFF">
                    <a:lumMod val="75000"/>
                  </a:srgbClr>
                </a:solidFill>
                <a:latin typeface="Courier New" pitchFamily="49" charset="0"/>
              </a:rPr>
              <a:t>fp</a:t>
            </a:r>
            <a:r>
              <a:rPr lang="en-US" sz="1500" dirty="0">
                <a:solidFill>
                  <a:srgbClr val="FFFFFF">
                    <a:lumMod val="75000"/>
                  </a:srgbClr>
                </a:solidFill>
                <a:latin typeface="Courier New" pitchFamily="49" charset="0"/>
              </a:rPr>
              <a:t> b 2)</a:t>
            </a:r>
            <a:endParaRPr lang="en-US" sz="1500" dirty="0">
              <a:solidFill>
                <a:srgbClr val="FFFFFF">
                  <a:lumMod val="75000"/>
                </a:srgbClr>
              </a:solidFill>
              <a:latin typeface="Times New Roman" pitchFamily="18" charset="0"/>
            </a:endParaRPr>
          </a:p>
        </p:txBody>
      </p:sp>
      <p:sp>
        <p:nvSpPr>
          <p:cNvPr id="3093" name="Rectangle 18"/>
          <p:cNvSpPr>
            <a:spLocks noChangeArrowheads="1"/>
          </p:cNvSpPr>
          <p:nvPr/>
        </p:nvSpPr>
        <p:spPr bwMode="auto">
          <a:xfrm>
            <a:off x="7824788" y="4795838"/>
            <a:ext cx="11080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1500">
                <a:solidFill>
                  <a:srgbClr val="000000"/>
                </a:solidFill>
                <a:latin typeface="Courier New" pitchFamily="-112" charset="0"/>
              </a:rPr>
              <a:t>(fp b 2)</a:t>
            </a:r>
            <a:endParaRPr lang="en-US" altLang="en-US" sz="1500">
              <a:solidFill>
                <a:srgbClr val="00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42888" y="5384800"/>
            <a:ext cx="800100" cy="2460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dirty="0">
                <a:solidFill>
                  <a:srgbClr val="FFFFFF">
                    <a:lumMod val="75000"/>
                  </a:srgbClr>
                </a:solidFill>
                <a:latin typeface="Courier New" pitchFamily="49" charset="0"/>
              </a:rPr>
              <a:t>(</a:t>
            </a:r>
            <a:r>
              <a:rPr lang="en-US" sz="1000" dirty="0" err="1">
                <a:solidFill>
                  <a:srgbClr val="FFFFFF">
                    <a:lumMod val="75000"/>
                  </a:srgbClr>
                </a:solidFill>
                <a:latin typeface="Courier New" pitchFamily="49" charset="0"/>
              </a:rPr>
              <a:t>fp</a:t>
            </a:r>
            <a:r>
              <a:rPr lang="en-US" sz="1000" dirty="0">
                <a:solidFill>
                  <a:srgbClr val="FFFFFF">
                    <a:lumMod val="75000"/>
                  </a:srgbClr>
                </a:solidFill>
                <a:latin typeface="Courier New" pitchFamily="49" charset="0"/>
              </a:rPr>
              <a:t> b 1)</a:t>
            </a:r>
            <a:endParaRPr lang="en-US" sz="1000" dirty="0">
              <a:solidFill>
                <a:srgbClr val="FFFFFF">
                  <a:lumMod val="75000"/>
                </a:srgbClr>
              </a:solidFill>
              <a:latin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586288" y="5384800"/>
            <a:ext cx="800100" cy="2460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dirty="0">
                <a:solidFill>
                  <a:srgbClr val="FFFFFF">
                    <a:lumMod val="75000"/>
                  </a:srgbClr>
                </a:solidFill>
                <a:latin typeface="Courier New" pitchFamily="49" charset="0"/>
              </a:rPr>
              <a:t>(</a:t>
            </a:r>
            <a:r>
              <a:rPr lang="en-US" sz="1000" dirty="0" err="1">
                <a:solidFill>
                  <a:srgbClr val="FFFFFF">
                    <a:lumMod val="75000"/>
                  </a:srgbClr>
                </a:solidFill>
                <a:latin typeface="Courier New" pitchFamily="49" charset="0"/>
              </a:rPr>
              <a:t>fp</a:t>
            </a:r>
            <a:r>
              <a:rPr lang="en-US" sz="1000" dirty="0">
                <a:solidFill>
                  <a:srgbClr val="FFFFFF">
                    <a:lumMod val="75000"/>
                  </a:srgbClr>
                </a:solidFill>
                <a:latin typeface="Courier New" pitchFamily="49" charset="0"/>
              </a:rPr>
              <a:t> b 1)</a:t>
            </a:r>
            <a:endParaRPr lang="en-US" sz="1000" dirty="0">
              <a:solidFill>
                <a:srgbClr val="FFFFFF">
                  <a:lumMod val="75000"/>
                </a:srgbClr>
              </a:solidFill>
              <a:latin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355850" y="5384800"/>
            <a:ext cx="800100" cy="2460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dirty="0">
                <a:solidFill>
                  <a:srgbClr val="FFFFFF">
                    <a:lumMod val="75000"/>
                  </a:srgbClr>
                </a:solidFill>
                <a:latin typeface="Courier New" pitchFamily="49" charset="0"/>
              </a:rPr>
              <a:t>(</a:t>
            </a:r>
            <a:r>
              <a:rPr lang="en-US" sz="1000" dirty="0" err="1">
                <a:solidFill>
                  <a:srgbClr val="FFFFFF">
                    <a:lumMod val="75000"/>
                  </a:srgbClr>
                </a:solidFill>
                <a:latin typeface="Courier New" pitchFamily="49" charset="0"/>
              </a:rPr>
              <a:t>fp</a:t>
            </a:r>
            <a:r>
              <a:rPr lang="en-US" sz="1000" dirty="0">
                <a:solidFill>
                  <a:srgbClr val="FFFFFF">
                    <a:lumMod val="75000"/>
                  </a:srgbClr>
                </a:solidFill>
                <a:latin typeface="Courier New" pitchFamily="49" charset="0"/>
              </a:rPr>
              <a:t> b 1)</a:t>
            </a:r>
            <a:endParaRPr lang="en-US" sz="1000" dirty="0">
              <a:solidFill>
                <a:srgbClr val="FFFFFF">
                  <a:lumMod val="75000"/>
                </a:srgbClr>
              </a:solidFill>
              <a:latin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699250" y="5384800"/>
            <a:ext cx="800100" cy="2460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dirty="0">
                <a:solidFill>
                  <a:srgbClr val="FFFFFF">
                    <a:lumMod val="75000"/>
                  </a:srgbClr>
                </a:solidFill>
                <a:latin typeface="Courier New" pitchFamily="49" charset="0"/>
              </a:rPr>
              <a:t>(</a:t>
            </a:r>
            <a:r>
              <a:rPr lang="en-US" sz="1000" dirty="0" err="1">
                <a:solidFill>
                  <a:srgbClr val="FFFFFF">
                    <a:lumMod val="75000"/>
                  </a:srgbClr>
                </a:solidFill>
                <a:latin typeface="Courier New" pitchFamily="49" charset="0"/>
              </a:rPr>
              <a:t>fp</a:t>
            </a:r>
            <a:r>
              <a:rPr lang="en-US" sz="1000" dirty="0">
                <a:solidFill>
                  <a:srgbClr val="FFFFFF">
                    <a:lumMod val="75000"/>
                  </a:srgbClr>
                </a:solidFill>
                <a:latin typeface="Courier New" pitchFamily="49" charset="0"/>
              </a:rPr>
              <a:t> b 1)</a:t>
            </a:r>
            <a:endParaRPr lang="en-US" sz="1000" dirty="0">
              <a:solidFill>
                <a:srgbClr val="FFFFFF">
                  <a:lumMod val="75000"/>
                </a:srgbClr>
              </a:solidFill>
              <a:latin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58888" y="5384800"/>
            <a:ext cx="800100" cy="2460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dirty="0">
                <a:solidFill>
                  <a:srgbClr val="FFFFFF">
                    <a:lumMod val="75000"/>
                  </a:srgbClr>
                </a:solidFill>
                <a:latin typeface="Courier New" pitchFamily="49" charset="0"/>
              </a:rPr>
              <a:t>(</a:t>
            </a:r>
            <a:r>
              <a:rPr lang="en-US" sz="1000" dirty="0" err="1">
                <a:solidFill>
                  <a:srgbClr val="FFFFFF">
                    <a:lumMod val="75000"/>
                  </a:srgbClr>
                </a:solidFill>
                <a:latin typeface="Courier New" pitchFamily="49" charset="0"/>
              </a:rPr>
              <a:t>fp</a:t>
            </a:r>
            <a:r>
              <a:rPr lang="en-US" sz="1000" dirty="0">
                <a:solidFill>
                  <a:srgbClr val="FFFFFF">
                    <a:lumMod val="75000"/>
                  </a:srgbClr>
                </a:solidFill>
                <a:latin typeface="Courier New" pitchFamily="49" charset="0"/>
              </a:rPr>
              <a:t> b 1)</a:t>
            </a:r>
            <a:endParaRPr lang="en-US" sz="1000" dirty="0">
              <a:solidFill>
                <a:srgbClr val="FFFFFF">
                  <a:lumMod val="75000"/>
                </a:srgbClr>
              </a:solidFill>
              <a:latin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602288" y="5384800"/>
            <a:ext cx="800100" cy="2460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dirty="0">
                <a:solidFill>
                  <a:srgbClr val="FFFFFF">
                    <a:lumMod val="75000"/>
                  </a:srgbClr>
                </a:solidFill>
                <a:latin typeface="Courier New" pitchFamily="49" charset="0"/>
              </a:rPr>
              <a:t>(</a:t>
            </a:r>
            <a:r>
              <a:rPr lang="en-US" sz="1000" dirty="0" err="1">
                <a:solidFill>
                  <a:srgbClr val="FFFFFF">
                    <a:lumMod val="75000"/>
                  </a:srgbClr>
                </a:solidFill>
                <a:latin typeface="Courier New" pitchFamily="49" charset="0"/>
              </a:rPr>
              <a:t>fp</a:t>
            </a:r>
            <a:r>
              <a:rPr lang="en-US" sz="1000" dirty="0">
                <a:solidFill>
                  <a:srgbClr val="FFFFFF">
                    <a:lumMod val="75000"/>
                  </a:srgbClr>
                </a:solidFill>
                <a:latin typeface="Courier New" pitchFamily="49" charset="0"/>
              </a:rPr>
              <a:t> b 1)</a:t>
            </a:r>
            <a:endParaRPr lang="en-US" sz="1000" dirty="0">
              <a:solidFill>
                <a:srgbClr val="FFFFFF">
                  <a:lumMod val="75000"/>
                </a:srgbClr>
              </a:solidFill>
              <a:latin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371850" y="5384800"/>
            <a:ext cx="800100" cy="2460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dirty="0">
                <a:solidFill>
                  <a:srgbClr val="FFFFFF">
                    <a:lumMod val="75000"/>
                  </a:srgbClr>
                </a:solidFill>
                <a:latin typeface="Courier New" pitchFamily="49" charset="0"/>
              </a:rPr>
              <a:t>(</a:t>
            </a:r>
            <a:r>
              <a:rPr lang="en-US" sz="1000" dirty="0" err="1">
                <a:solidFill>
                  <a:srgbClr val="FFFFFF">
                    <a:lumMod val="75000"/>
                  </a:srgbClr>
                </a:solidFill>
                <a:latin typeface="Courier New" pitchFamily="49" charset="0"/>
              </a:rPr>
              <a:t>fp</a:t>
            </a:r>
            <a:r>
              <a:rPr lang="en-US" sz="1000" dirty="0">
                <a:solidFill>
                  <a:srgbClr val="FFFFFF">
                    <a:lumMod val="75000"/>
                  </a:srgbClr>
                </a:solidFill>
                <a:latin typeface="Courier New" pitchFamily="49" charset="0"/>
              </a:rPr>
              <a:t> b 1)</a:t>
            </a:r>
            <a:endParaRPr lang="en-US" sz="1000" dirty="0">
              <a:solidFill>
                <a:srgbClr val="FFFFFF">
                  <a:lumMod val="75000"/>
                </a:srgbClr>
              </a:solidFill>
              <a:latin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715250" y="5384800"/>
            <a:ext cx="800100" cy="2460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dirty="0">
                <a:solidFill>
                  <a:srgbClr val="FFFFFF">
                    <a:lumMod val="75000"/>
                  </a:srgbClr>
                </a:solidFill>
                <a:latin typeface="Courier New" pitchFamily="49" charset="0"/>
              </a:rPr>
              <a:t>(</a:t>
            </a:r>
            <a:r>
              <a:rPr lang="en-US" sz="1000" dirty="0" err="1">
                <a:solidFill>
                  <a:srgbClr val="FFFFFF">
                    <a:lumMod val="75000"/>
                  </a:srgbClr>
                </a:solidFill>
                <a:latin typeface="Courier New" pitchFamily="49" charset="0"/>
              </a:rPr>
              <a:t>fp</a:t>
            </a:r>
            <a:r>
              <a:rPr lang="en-US" sz="1000" dirty="0">
                <a:solidFill>
                  <a:srgbClr val="FFFFFF">
                    <a:lumMod val="75000"/>
                  </a:srgbClr>
                </a:solidFill>
                <a:latin typeface="Courier New" pitchFamily="49" charset="0"/>
              </a:rPr>
              <a:t> b 1)</a:t>
            </a:r>
            <a:endParaRPr lang="en-US" sz="1000" dirty="0">
              <a:solidFill>
                <a:srgbClr val="FFFFFF">
                  <a:lumMod val="75000"/>
                </a:srgbClr>
              </a:solidFill>
              <a:latin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52463" y="5584825"/>
            <a:ext cx="800100" cy="2460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dirty="0">
                <a:solidFill>
                  <a:srgbClr val="FFFFFF">
                    <a:lumMod val="75000"/>
                  </a:srgbClr>
                </a:solidFill>
                <a:latin typeface="Courier New" pitchFamily="49" charset="0"/>
              </a:rPr>
              <a:t>(</a:t>
            </a:r>
            <a:r>
              <a:rPr lang="en-US" sz="1000" dirty="0" err="1">
                <a:solidFill>
                  <a:srgbClr val="FFFFFF">
                    <a:lumMod val="75000"/>
                  </a:srgbClr>
                </a:solidFill>
                <a:latin typeface="Courier New" pitchFamily="49" charset="0"/>
              </a:rPr>
              <a:t>fp</a:t>
            </a:r>
            <a:r>
              <a:rPr lang="en-US" sz="1000" dirty="0">
                <a:solidFill>
                  <a:srgbClr val="FFFFFF">
                    <a:lumMod val="75000"/>
                  </a:srgbClr>
                </a:solidFill>
                <a:latin typeface="Courier New" pitchFamily="49" charset="0"/>
              </a:rPr>
              <a:t> b 1)</a:t>
            </a:r>
            <a:endParaRPr lang="en-US" sz="1000" dirty="0">
              <a:solidFill>
                <a:srgbClr val="FFFFFF">
                  <a:lumMod val="75000"/>
                </a:srgbClr>
              </a:solidFill>
              <a:latin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995863" y="5584825"/>
            <a:ext cx="800100" cy="2460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dirty="0">
                <a:solidFill>
                  <a:srgbClr val="FFFFFF">
                    <a:lumMod val="75000"/>
                  </a:srgbClr>
                </a:solidFill>
                <a:latin typeface="Courier New" pitchFamily="49" charset="0"/>
              </a:rPr>
              <a:t>(</a:t>
            </a:r>
            <a:r>
              <a:rPr lang="en-US" sz="1000" dirty="0" err="1">
                <a:solidFill>
                  <a:srgbClr val="FFFFFF">
                    <a:lumMod val="75000"/>
                  </a:srgbClr>
                </a:solidFill>
                <a:latin typeface="Courier New" pitchFamily="49" charset="0"/>
              </a:rPr>
              <a:t>fp</a:t>
            </a:r>
            <a:r>
              <a:rPr lang="en-US" sz="1000" dirty="0">
                <a:solidFill>
                  <a:srgbClr val="FFFFFF">
                    <a:lumMod val="75000"/>
                  </a:srgbClr>
                </a:solidFill>
                <a:latin typeface="Courier New" pitchFamily="49" charset="0"/>
              </a:rPr>
              <a:t> b 1)</a:t>
            </a:r>
            <a:endParaRPr lang="en-US" sz="1000" dirty="0">
              <a:solidFill>
                <a:srgbClr val="FFFFFF">
                  <a:lumMod val="75000"/>
                </a:srgbClr>
              </a:solidFill>
              <a:latin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765425" y="5584825"/>
            <a:ext cx="800100" cy="2460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dirty="0">
                <a:solidFill>
                  <a:srgbClr val="FFFFFF">
                    <a:lumMod val="75000"/>
                  </a:srgbClr>
                </a:solidFill>
                <a:latin typeface="Courier New" pitchFamily="49" charset="0"/>
              </a:rPr>
              <a:t>(</a:t>
            </a:r>
            <a:r>
              <a:rPr lang="en-US" sz="1000" dirty="0" err="1">
                <a:solidFill>
                  <a:srgbClr val="FFFFFF">
                    <a:lumMod val="75000"/>
                  </a:srgbClr>
                </a:solidFill>
                <a:latin typeface="Courier New" pitchFamily="49" charset="0"/>
              </a:rPr>
              <a:t>fp</a:t>
            </a:r>
            <a:r>
              <a:rPr lang="en-US" sz="1000" dirty="0">
                <a:solidFill>
                  <a:srgbClr val="FFFFFF">
                    <a:lumMod val="75000"/>
                  </a:srgbClr>
                </a:solidFill>
                <a:latin typeface="Courier New" pitchFamily="49" charset="0"/>
              </a:rPr>
              <a:t> b 1)</a:t>
            </a:r>
            <a:endParaRPr lang="en-US" sz="1000" dirty="0">
              <a:solidFill>
                <a:srgbClr val="FFFFFF">
                  <a:lumMod val="75000"/>
                </a:srgbClr>
              </a:solidFill>
              <a:latin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108825" y="5584825"/>
            <a:ext cx="800100" cy="2460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dirty="0">
                <a:solidFill>
                  <a:srgbClr val="FFFFFF">
                    <a:lumMod val="75000"/>
                  </a:srgbClr>
                </a:solidFill>
                <a:latin typeface="Courier New" pitchFamily="49" charset="0"/>
              </a:rPr>
              <a:t>(</a:t>
            </a:r>
            <a:r>
              <a:rPr lang="en-US" sz="1000" dirty="0" err="1">
                <a:solidFill>
                  <a:srgbClr val="FFFFFF">
                    <a:lumMod val="75000"/>
                  </a:srgbClr>
                </a:solidFill>
                <a:latin typeface="Courier New" pitchFamily="49" charset="0"/>
              </a:rPr>
              <a:t>fp</a:t>
            </a:r>
            <a:r>
              <a:rPr lang="en-US" sz="1000" dirty="0">
                <a:solidFill>
                  <a:srgbClr val="FFFFFF">
                    <a:lumMod val="75000"/>
                  </a:srgbClr>
                </a:solidFill>
                <a:latin typeface="Courier New" pitchFamily="49" charset="0"/>
              </a:rPr>
              <a:t> b 1)</a:t>
            </a:r>
            <a:endParaRPr lang="en-US" sz="1000" dirty="0">
              <a:solidFill>
                <a:srgbClr val="FFFFFF">
                  <a:lumMod val="75000"/>
                </a:srgbClr>
              </a:solidFill>
              <a:latin typeface="Times New Roman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668463" y="5584825"/>
            <a:ext cx="800100" cy="2460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dirty="0">
                <a:solidFill>
                  <a:srgbClr val="FFFFFF">
                    <a:lumMod val="75000"/>
                  </a:srgbClr>
                </a:solidFill>
                <a:latin typeface="Courier New" pitchFamily="49" charset="0"/>
              </a:rPr>
              <a:t>(</a:t>
            </a:r>
            <a:r>
              <a:rPr lang="en-US" sz="1000" dirty="0" err="1">
                <a:solidFill>
                  <a:srgbClr val="FFFFFF">
                    <a:lumMod val="75000"/>
                  </a:srgbClr>
                </a:solidFill>
                <a:latin typeface="Courier New" pitchFamily="49" charset="0"/>
              </a:rPr>
              <a:t>fp</a:t>
            </a:r>
            <a:r>
              <a:rPr lang="en-US" sz="1000" dirty="0">
                <a:solidFill>
                  <a:srgbClr val="FFFFFF">
                    <a:lumMod val="75000"/>
                  </a:srgbClr>
                </a:solidFill>
                <a:latin typeface="Courier New" pitchFamily="49" charset="0"/>
              </a:rPr>
              <a:t> b 1)</a:t>
            </a:r>
            <a:endParaRPr lang="en-US" sz="1000" dirty="0">
              <a:solidFill>
                <a:srgbClr val="FFFFFF">
                  <a:lumMod val="75000"/>
                </a:srgbClr>
              </a:solidFill>
              <a:latin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011863" y="5584825"/>
            <a:ext cx="800100" cy="2460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dirty="0">
                <a:solidFill>
                  <a:srgbClr val="FFFFFF">
                    <a:lumMod val="75000"/>
                  </a:srgbClr>
                </a:solidFill>
                <a:latin typeface="Courier New" pitchFamily="49" charset="0"/>
              </a:rPr>
              <a:t>(</a:t>
            </a:r>
            <a:r>
              <a:rPr lang="en-US" sz="1000" dirty="0" err="1">
                <a:solidFill>
                  <a:srgbClr val="FFFFFF">
                    <a:lumMod val="75000"/>
                  </a:srgbClr>
                </a:solidFill>
                <a:latin typeface="Courier New" pitchFamily="49" charset="0"/>
              </a:rPr>
              <a:t>fp</a:t>
            </a:r>
            <a:r>
              <a:rPr lang="en-US" sz="1000" dirty="0">
                <a:solidFill>
                  <a:srgbClr val="FFFFFF">
                    <a:lumMod val="75000"/>
                  </a:srgbClr>
                </a:solidFill>
                <a:latin typeface="Courier New" pitchFamily="49" charset="0"/>
              </a:rPr>
              <a:t> b 1)</a:t>
            </a:r>
            <a:endParaRPr lang="en-US" sz="1000" dirty="0">
              <a:solidFill>
                <a:srgbClr val="FFFFFF">
                  <a:lumMod val="75000"/>
                </a:srgbClr>
              </a:solidFill>
              <a:latin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781425" y="5584825"/>
            <a:ext cx="800100" cy="2460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dirty="0">
                <a:solidFill>
                  <a:srgbClr val="FFFFFF">
                    <a:lumMod val="75000"/>
                  </a:srgbClr>
                </a:solidFill>
                <a:latin typeface="Courier New" pitchFamily="49" charset="0"/>
              </a:rPr>
              <a:t>(</a:t>
            </a:r>
            <a:r>
              <a:rPr lang="en-US" sz="1000" dirty="0" err="1">
                <a:solidFill>
                  <a:srgbClr val="FFFFFF">
                    <a:lumMod val="75000"/>
                  </a:srgbClr>
                </a:solidFill>
                <a:latin typeface="Courier New" pitchFamily="49" charset="0"/>
              </a:rPr>
              <a:t>fp</a:t>
            </a:r>
            <a:r>
              <a:rPr lang="en-US" sz="1000" dirty="0">
                <a:solidFill>
                  <a:srgbClr val="FFFFFF">
                    <a:lumMod val="75000"/>
                  </a:srgbClr>
                </a:solidFill>
                <a:latin typeface="Courier New" pitchFamily="49" charset="0"/>
              </a:rPr>
              <a:t> b 1)</a:t>
            </a:r>
            <a:endParaRPr lang="en-US" sz="1000" dirty="0">
              <a:solidFill>
                <a:srgbClr val="FFFFFF">
                  <a:lumMod val="75000"/>
                </a:srgbClr>
              </a:solidFill>
              <a:latin typeface="Times New Roman" pitchFamily="18" charset="0"/>
            </a:endParaRPr>
          </a:p>
        </p:txBody>
      </p:sp>
      <p:sp>
        <p:nvSpPr>
          <p:cNvPr id="3109" name="Rectangle 34"/>
          <p:cNvSpPr>
            <a:spLocks noChangeArrowheads="1"/>
          </p:cNvSpPr>
          <p:nvPr/>
        </p:nvSpPr>
        <p:spPr bwMode="auto">
          <a:xfrm>
            <a:off x="8124825" y="5584825"/>
            <a:ext cx="8001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1000">
                <a:solidFill>
                  <a:srgbClr val="000000"/>
                </a:solidFill>
                <a:latin typeface="Courier New" pitchFamily="-112" charset="0"/>
              </a:rPr>
              <a:t>(fp b 1)</a:t>
            </a:r>
            <a:endParaRPr lang="en-US" altLang="en-US" sz="1000">
              <a:solidFill>
                <a:srgbClr val="000000"/>
              </a:solidFill>
            </a:endParaRPr>
          </a:p>
        </p:txBody>
      </p:sp>
      <p:cxnSp>
        <p:nvCxnSpPr>
          <p:cNvPr id="36" name="Straight Arrow Connector 35"/>
          <p:cNvCxnSpPr>
            <a:stCxn id="3079" idx="2"/>
            <a:endCxn id="6" idx="0"/>
          </p:cNvCxnSpPr>
          <p:nvPr/>
        </p:nvCxnSpPr>
        <p:spPr bwMode="auto">
          <a:xfrm rot="5400000">
            <a:off x="3400426" y="2054225"/>
            <a:ext cx="404812" cy="203993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11" name="Straight Arrow Connector 36"/>
          <p:cNvCxnSpPr>
            <a:cxnSpLocks noChangeShapeType="1"/>
            <a:stCxn id="3079" idx="2"/>
            <a:endCxn id="3081" idx="0"/>
          </p:cNvCxnSpPr>
          <p:nvPr/>
        </p:nvCxnSpPr>
        <p:spPr bwMode="auto">
          <a:xfrm rot="16200000" flipH="1">
            <a:off x="5534026" y="1960562"/>
            <a:ext cx="481012" cy="2303463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" name="Straight Arrow Connector 37"/>
          <p:cNvCxnSpPr>
            <a:endCxn id="8" idx="0"/>
          </p:cNvCxnSpPr>
          <p:nvPr/>
        </p:nvCxnSpPr>
        <p:spPr bwMode="auto">
          <a:xfrm rot="10800000" flipV="1">
            <a:off x="1401763" y="3886200"/>
            <a:ext cx="1112837" cy="37623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/>
          <p:cNvCxnSpPr>
            <a:endCxn id="10" idx="0"/>
          </p:cNvCxnSpPr>
          <p:nvPr/>
        </p:nvCxnSpPr>
        <p:spPr bwMode="auto">
          <a:xfrm>
            <a:off x="2514600" y="3886200"/>
            <a:ext cx="998538" cy="37623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traight Arrow Connector 39"/>
          <p:cNvCxnSpPr/>
          <p:nvPr/>
        </p:nvCxnSpPr>
        <p:spPr bwMode="auto">
          <a:xfrm rot="10800000" flipV="1">
            <a:off x="5821363" y="3886200"/>
            <a:ext cx="1112837" cy="37623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15" name="Straight Arrow Connector 40"/>
          <p:cNvCxnSpPr>
            <a:cxnSpLocks noChangeShapeType="1"/>
          </p:cNvCxnSpPr>
          <p:nvPr/>
        </p:nvCxnSpPr>
        <p:spPr bwMode="auto">
          <a:xfrm>
            <a:off x="6934200" y="3886200"/>
            <a:ext cx="998538" cy="376238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" name="Straight Arrow Connector 41"/>
          <p:cNvCxnSpPr>
            <a:endCxn id="12" idx="0"/>
          </p:cNvCxnSpPr>
          <p:nvPr/>
        </p:nvCxnSpPr>
        <p:spPr bwMode="auto">
          <a:xfrm rot="10800000" flipV="1">
            <a:off x="908050" y="4648200"/>
            <a:ext cx="539750" cy="14763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" name="Straight Arrow Connector 42"/>
          <p:cNvCxnSpPr>
            <a:endCxn id="16" idx="0"/>
          </p:cNvCxnSpPr>
          <p:nvPr/>
        </p:nvCxnSpPr>
        <p:spPr bwMode="auto">
          <a:xfrm>
            <a:off x="1447800" y="4648200"/>
            <a:ext cx="476250" cy="14763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 rot="10800000" flipV="1">
            <a:off x="3024188" y="4665663"/>
            <a:ext cx="539750" cy="14922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5" name="Straight Arrow Connector 44"/>
          <p:cNvCxnSpPr/>
          <p:nvPr/>
        </p:nvCxnSpPr>
        <p:spPr bwMode="auto">
          <a:xfrm>
            <a:off x="3563938" y="4665663"/>
            <a:ext cx="476250" cy="14922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6" name="Straight Arrow Connector 45"/>
          <p:cNvCxnSpPr/>
          <p:nvPr/>
        </p:nvCxnSpPr>
        <p:spPr bwMode="auto">
          <a:xfrm rot="10800000" flipV="1">
            <a:off x="5265738" y="4691063"/>
            <a:ext cx="539750" cy="14922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7" name="Straight Arrow Connector 46"/>
          <p:cNvCxnSpPr/>
          <p:nvPr/>
        </p:nvCxnSpPr>
        <p:spPr bwMode="auto">
          <a:xfrm>
            <a:off x="5805488" y="4691063"/>
            <a:ext cx="476250" cy="14922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8" name="Straight Arrow Connector 47"/>
          <p:cNvCxnSpPr/>
          <p:nvPr/>
        </p:nvCxnSpPr>
        <p:spPr bwMode="auto">
          <a:xfrm rot="10800000" flipV="1">
            <a:off x="7399338" y="4681538"/>
            <a:ext cx="539750" cy="14763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23" name="Straight Arrow Connector 48"/>
          <p:cNvCxnSpPr>
            <a:cxnSpLocks noChangeShapeType="1"/>
          </p:cNvCxnSpPr>
          <p:nvPr/>
        </p:nvCxnSpPr>
        <p:spPr bwMode="auto">
          <a:xfrm>
            <a:off x="7939088" y="4681538"/>
            <a:ext cx="476250" cy="147637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" name="Straight Arrow Connector 49"/>
          <p:cNvCxnSpPr>
            <a:endCxn id="20" idx="0"/>
          </p:cNvCxnSpPr>
          <p:nvPr/>
        </p:nvCxnSpPr>
        <p:spPr bwMode="auto">
          <a:xfrm rot="5400000">
            <a:off x="638969" y="5109369"/>
            <a:ext cx="279400" cy="27146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1" name="Straight Arrow Connector 50"/>
          <p:cNvCxnSpPr>
            <a:endCxn id="28" idx="0"/>
          </p:cNvCxnSpPr>
          <p:nvPr/>
        </p:nvCxnSpPr>
        <p:spPr bwMode="auto">
          <a:xfrm rot="16200000" flipH="1">
            <a:off x="743744" y="5276056"/>
            <a:ext cx="479425" cy="13811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2" name="Straight Arrow Connector 51"/>
          <p:cNvCxnSpPr/>
          <p:nvPr/>
        </p:nvCxnSpPr>
        <p:spPr bwMode="auto">
          <a:xfrm rot="5400000">
            <a:off x="1654176" y="5124450"/>
            <a:ext cx="279400" cy="26987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3" name="Straight Arrow Connector 52"/>
          <p:cNvCxnSpPr/>
          <p:nvPr/>
        </p:nvCxnSpPr>
        <p:spPr bwMode="auto">
          <a:xfrm rot="16200000" flipH="1">
            <a:off x="1758950" y="5289551"/>
            <a:ext cx="479425" cy="1397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4" name="Straight Arrow Connector 53"/>
          <p:cNvCxnSpPr/>
          <p:nvPr/>
        </p:nvCxnSpPr>
        <p:spPr bwMode="auto">
          <a:xfrm rot="5400000">
            <a:off x="2743994" y="5123657"/>
            <a:ext cx="279400" cy="27146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5" name="Straight Arrow Connector 54"/>
          <p:cNvCxnSpPr/>
          <p:nvPr/>
        </p:nvCxnSpPr>
        <p:spPr bwMode="auto">
          <a:xfrm rot="16200000" flipH="1">
            <a:off x="2848769" y="5290344"/>
            <a:ext cx="479425" cy="13811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6" name="Straight Arrow Connector 55"/>
          <p:cNvCxnSpPr/>
          <p:nvPr/>
        </p:nvCxnSpPr>
        <p:spPr bwMode="auto">
          <a:xfrm rot="5400000">
            <a:off x="3758407" y="5137943"/>
            <a:ext cx="279400" cy="27146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7" name="Straight Arrow Connector 56"/>
          <p:cNvCxnSpPr/>
          <p:nvPr/>
        </p:nvCxnSpPr>
        <p:spPr bwMode="auto">
          <a:xfrm rot="16200000" flipH="1">
            <a:off x="3863975" y="5303838"/>
            <a:ext cx="479425" cy="1397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8" name="Straight Arrow Connector 57"/>
          <p:cNvCxnSpPr/>
          <p:nvPr/>
        </p:nvCxnSpPr>
        <p:spPr bwMode="auto">
          <a:xfrm rot="5400000">
            <a:off x="4990307" y="5123656"/>
            <a:ext cx="279400" cy="27146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9" name="Straight Arrow Connector 58"/>
          <p:cNvCxnSpPr/>
          <p:nvPr/>
        </p:nvCxnSpPr>
        <p:spPr bwMode="auto">
          <a:xfrm rot="16200000" flipH="1">
            <a:off x="5095081" y="5290345"/>
            <a:ext cx="479425" cy="13811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0" name="Straight Arrow Connector 59"/>
          <p:cNvCxnSpPr/>
          <p:nvPr/>
        </p:nvCxnSpPr>
        <p:spPr bwMode="auto">
          <a:xfrm rot="5400000">
            <a:off x="6004719" y="5137944"/>
            <a:ext cx="279400" cy="27146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1" name="Straight Arrow Connector 60"/>
          <p:cNvCxnSpPr/>
          <p:nvPr/>
        </p:nvCxnSpPr>
        <p:spPr bwMode="auto">
          <a:xfrm rot="16200000" flipH="1">
            <a:off x="6109494" y="5304631"/>
            <a:ext cx="479425" cy="13811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2" name="Straight Arrow Connector 61"/>
          <p:cNvCxnSpPr/>
          <p:nvPr/>
        </p:nvCxnSpPr>
        <p:spPr bwMode="auto">
          <a:xfrm rot="5400000">
            <a:off x="7100094" y="5123657"/>
            <a:ext cx="279400" cy="27146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3" name="Straight Arrow Connector 62"/>
          <p:cNvCxnSpPr/>
          <p:nvPr/>
        </p:nvCxnSpPr>
        <p:spPr bwMode="auto">
          <a:xfrm rot="16200000" flipH="1">
            <a:off x="7205662" y="5289551"/>
            <a:ext cx="479425" cy="1397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4" name="Straight Arrow Connector 63"/>
          <p:cNvCxnSpPr/>
          <p:nvPr/>
        </p:nvCxnSpPr>
        <p:spPr bwMode="auto">
          <a:xfrm rot="5400000">
            <a:off x="8116094" y="5137944"/>
            <a:ext cx="279400" cy="27146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39" name="Straight Arrow Connector 64"/>
          <p:cNvCxnSpPr>
            <a:cxnSpLocks noChangeShapeType="1"/>
          </p:cNvCxnSpPr>
          <p:nvPr/>
        </p:nvCxnSpPr>
        <p:spPr bwMode="auto">
          <a:xfrm rot="16200000" flipH="1">
            <a:off x="8220869" y="5304631"/>
            <a:ext cx="479425" cy="138113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9" name="Rectangle 76"/>
          <p:cNvSpPr>
            <a:spLocks noChangeArrowheads="1"/>
          </p:cNvSpPr>
          <p:nvPr/>
        </p:nvSpPr>
        <p:spPr bwMode="auto">
          <a:xfrm>
            <a:off x="5097462" y="520987"/>
            <a:ext cx="3548151" cy="584775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3200" b="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-112" charset="0"/>
              </a:rPr>
              <a:t>fast-</a:t>
            </a:r>
            <a:r>
              <a:rPr lang="en-US" altLang="en-US" sz="3200" b="0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itchFamily="-112" charset="0"/>
              </a:rPr>
              <a:t>pow's</a:t>
            </a:r>
            <a:r>
              <a:rPr lang="en-US" altLang="en-US" sz="3200" b="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-112" charset="0"/>
              </a:rPr>
              <a:t> </a:t>
            </a:r>
            <a:r>
              <a:rPr lang="en-US" altLang="en-US" sz="3200" b="0" i="1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-112" charset="0"/>
              </a:rPr>
              <a:t>call tree </a:t>
            </a:r>
            <a:endParaRPr lang="en-US" altLang="en-US" i="1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cxnSp>
        <p:nvCxnSpPr>
          <p:cNvPr id="70" name="Straight Arrow Connector 77"/>
          <p:cNvCxnSpPr>
            <a:cxnSpLocks noChangeShapeType="1"/>
          </p:cNvCxnSpPr>
          <p:nvPr/>
        </p:nvCxnSpPr>
        <p:spPr bwMode="auto">
          <a:xfrm rot="16200000" flipH="1">
            <a:off x="-1711326" y="2748145"/>
            <a:ext cx="4052888" cy="20637"/>
          </a:xfrm>
          <a:prstGeom prst="straightConnector1">
            <a:avLst/>
          </a:prstGeom>
          <a:noFill/>
          <a:ln w="38100" algn="ctr">
            <a:solidFill>
              <a:srgbClr val="008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" name="TextBox 14"/>
          <p:cNvSpPr txBox="1">
            <a:spLocks noChangeArrowheads="1"/>
          </p:cNvSpPr>
          <p:nvPr/>
        </p:nvSpPr>
        <p:spPr bwMode="auto">
          <a:xfrm>
            <a:off x="233363" y="274766"/>
            <a:ext cx="451485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3200" b="0" dirty="0">
                <a:solidFill>
                  <a:srgbClr val="000000"/>
                </a:solidFill>
                <a:latin typeface="Cambria" panose="02040503050406030204" pitchFamily="18" charset="0"/>
              </a:rPr>
              <a:t>the call tree is only </a:t>
            </a:r>
            <a:r>
              <a:rPr lang="en-US" altLang="en-US" sz="3200" dirty="0">
                <a:solidFill>
                  <a:srgbClr val="000000"/>
                </a:solidFill>
                <a:latin typeface="Cambria" panose="02040503050406030204" pitchFamily="18" charset="0"/>
              </a:rPr>
              <a:t>O(log(N))</a:t>
            </a:r>
            <a:r>
              <a:rPr lang="en-US" altLang="en-US" sz="3200" b="0" dirty="0">
                <a:solidFill>
                  <a:srgbClr val="000000"/>
                </a:solidFill>
                <a:latin typeface="Cambria" panose="02040503050406030204" pitchFamily="18" charset="0"/>
              </a:rPr>
              <a:t> levels deep</a:t>
            </a:r>
          </a:p>
        </p:txBody>
      </p:sp>
    </p:spTree>
    <p:extLst>
      <p:ext uri="{BB962C8B-B14F-4D97-AF65-F5344CB8AC3E}">
        <p14:creationId xmlns:p14="http://schemas.microsoft.com/office/powerpoint/2010/main" val="3174146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/>
          <p:cNvSpPr/>
          <p:nvPr/>
        </p:nvSpPr>
        <p:spPr bwMode="auto">
          <a:xfrm>
            <a:off x="3199356" y="4680595"/>
            <a:ext cx="3875762" cy="195819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pic>
        <p:nvPicPr>
          <p:cNvPr id="17417" name="Picture 48" descr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050610"/>
            <a:ext cx="2051050" cy="24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8" name="Rectangle 40"/>
          <p:cNvSpPr>
            <a:spLocks noChangeArrowheads="1"/>
          </p:cNvSpPr>
          <p:nvPr/>
        </p:nvSpPr>
        <p:spPr bwMode="auto">
          <a:xfrm>
            <a:off x="228600" y="175736"/>
            <a:ext cx="120257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4200" b="0" i="1" dirty="0" smtClean="0">
                <a:latin typeface="Cambria" panose="02040503050406030204" pitchFamily="18" charset="0"/>
              </a:rPr>
              <a:t>Quiz</a:t>
            </a:r>
            <a:endParaRPr lang="en-US" altLang="en-US" sz="4200" b="0" dirty="0">
              <a:latin typeface="Cambria" panose="02040503050406030204" pitchFamily="18" charset="0"/>
            </a:endParaRPr>
          </a:p>
        </p:txBody>
      </p:sp>
      <p:sp>
        <p:nvSpPr>
          <p:cNvPr id="17423" name="Text Box 53"/>
          <p:cNvSpPr txBox="1">
            <a:spLocks noChangeArrowheads="1"/>
          </p:cNvSpPr>
          <p:nvPr/>
        </p:nvSpPr>
        <p:spPr bwMode="auto">
          <a:xfrm>
            <a:off x="157510" y="1436497"/>
            <a:ext cx="318835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1800" dirty="0" smtClean="0">
                <a:latin typeface="Courier New" pitchFamily="-112" charset="0"/>
              </a:rPr>
              <a:t>(</a:t>
            </a:r>
            <a:r>
              <a:rPr lang="en-US" altLang="en-US" sz="1800" dirty="0" err="1" smtClean="0">
                <a:latin typeface="Courier New" pitchFamily="-112" charset="0"/>
              </a:rPr>
              <a:t>nnodes</a:t>
            </a:r>
            <a:r>
              <a:rPr lang="en-US" altLang="en-US" sz="1800" dirty="0">
                <a:latin typeface="Courier New" pitchFamily="-112" charset="0"/>
              </a:rPr>
              <a:t> </a:t>
            </a:r>
            <a:r>
              <a:rPr lang="en-US" altLang="en-US" sz="1800" dirty="0" smtClean="0">
                <a:latin typeface="Courier New" pitchFamily="-112" charset="0"/>
              </a:rPr>
              <a:t>BST)</a:t>
            </a:r>
            <a:r>
              <a:rPr lang="en-US" altLang="en-US" sz="1800" b="0" dirty="0" smtClean="0"/>
              <a:t> </a:t>
            </a:r>
            <a:r>
              <a:rPr lang="en-US" altLang="en-US" sz="1800" b="0" dirty="0" smtClean="0">
                <a:latin typeface="Cambria" panose="02040503050406030204" pitchFamily="18" charset="0"/>
              </a:rPr>
              <a:t>returns </a:t>
            </a:r>
            <a:r>
              <a:rPr lang="en-US" altLang="en-US" sz="1800" b="0" dirty="0">
                <a:latin typeface="Cambria" panose="02040503050406030204" pitchFamily="18" charset="0"/>
              </a:rPr>
              <a:t>the total </a:t>
            </a:r>
            <a:r>
              <a:rPr lang="en-US" altLang="en-US" sz="1800" b="0" dirty="0" smtClean="0">
                <a:latin typeface="Cambria" panose="02040503050406030204" pitchFamily="18" charset="0"/>
              </a:rPr>
              <a:t># of </a:t>
            </a:r>
            <a:r>
              <a:rPr lang="en-US" altLang="en-US" sz="1800" b="0" dirty="0">
                <a:latin typeface="Cambria" panose="02040503050406030204" pitchFamily="18" charset="0"/>
              </a:rPr>
              <a:t>nodes in </a:t>
            </a:r>
            <a:r>
              <a:rPr lang="en-US" altLang="en-US" sz="1800" b="0" dirty="0" smtClean="0">
                <a:latin typeface="Cambria" panose="02040503050406030204" pitchFamily="18" charset="0"/>
              </a:rPr>
              <a:t>the BST</a:t>
            </a:r>
            <a:endParaRPr lang="en-US" altLang="en-US" sz="1800" b="0" dirty="0">
              <a:latin typeface="Cambria" panose="02040503050406030204" pitchFamily="18" charset="0"/>
            </a:endParaRPr>
          </a:p>
        </p:txBody>
      </p:sp>
      <p:sp>
        <p:nvSpPr>
          <p:cNvPr id="17424" name="Text Box 56"/>
          <p:cNvSpPr txBox="1">
            <a:spLocks noChangeArrowheads="1"/>
          </p:cNvSpPr>
          <p:nvPr/>
        </p:nvSpPr>
        <p:spPr bwMode="auto">
          <a:xfrm>
            <a:off x="76200" y="5684687"/>
            <a:ext cx="289559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1400" dirty="0" smtClean="0">
                <a:latin typeface="Courier New" pitchFamily="-112" charset="0"/>
              </a:rPr>
              <a:t>(insert k BST)</a:t>
            </a:r>
            <a:r>
              <a:rPr lang="en-US" altLang="en-US" sz="1400" b="0" dirty="0" smtClean="0"/>
              <a:t> </a:t>
            </a:r>
            <a:r>
              <a:rPr lang="en-US" altLang="en-US" sz="1400" b="0" dirty="0">
                <a:latin typeface="Cambria" panose="02040503050406030204" pitchFamily="18" charset="0"/>
              </a:rPr>
              <a:t>starts with </a:t>
            </a:r>
            <a:r>
              <a:rPr lang="en-US" altLang="en-US" sz="1400" b="0" dirty="0" smtClean="0">
                <a:latin typeface="Cambria" panose="02040503050406030204" pitchFamily="18" charset="0"/>
              </a:rPr>
              <a:t>BST </a:t>
            </a:r>
            <a:r>
              <a:rPr lang="en-US" altLang="en-US" sz="1400" b="0" dirty="0">
                <a:latin typeface="Cambria" panose="02040503050406030204" pitchFamily="18" charset="0"/>
              </a:rPr>
              <a:t>and returns a </a:t>
            </a:r>
            <a:r>
              <a:rPr lang="en-US" altLang="en-US" sz="1400" b="0" u="sng" dirty="0">
                <a:latin typeface="Cambria" panose="02040503050406030204" pitchFamily="18" charset="0"/>
              </a:rPr>
              <a:t>new binary tree</a:t>
            </a:r>
            <a:r>
              <a:rPr lang="en-US" altLang="en-US" sz="1400" b="0" dirty="0">
                <a:latin typeface="Cambria" panose="02040503050406030204" pitchFamily="18" charset="0"/>
              </a:rPr>
              <a:t>, now with </a:t>
            </a:r>
            <a:r>
              <a:rPr lang="en-US" altLang="en-US" sz="1400" dirty="0">
                <a:latin typeface="Cambria" panose="02040503050406030204" pitchFamily="18" charset="0"/>
              </a:rPr>
              <a:t>k</a:t>
            </a:r>
            <a:r>
              <a:rPr lang="en-US" altLang="en-US" sz="1400" b="0" dirty="0" smtClean="0">
                <a:latin typeface="Cambria" panose="02040503050406030204" pitchFamily="18" charset="0"/>
              </a:rPr>
              <a:t> </a:t>
            </a:r>
            <a:r>
              <a:rPr lang="en-US" altLang="en-US" sz="1400" b="0" dirty="0">
                <a:latin typeface="Cambria" panose="02040503050406030204" pitchFamily="18" charset="0"/>
              </a:rPr>
              <a:t>added. If </a:t>
            </a:r>
            <a:r>
              <a:rPr lang="en-US" altLang="en-US" sz="1400" dirty="0">
                <a:latin typeface="Cambria" panose="02040503050406030204" pitchFamily="18" charset="0"/>
              </a:rPr>
              <a:t>k</a:t>
            </a:r>
            <a:r>
              <a:rPr lang="en-US" altLang="en-US" sz="1400" b="0" dirty="0" smtClean="0">
                <a:latin typeface="Cambria" panose="02040503050406030204" pitchFamily="18" charset="0"/>
              </a:rPr>
              <a:t> was </a:t>
            </a:r>
            <a:r>
              <a:rPr lang="en-US" altLang="en-US" sz="1400" b="0" dirty="0">
                <a:latin typeface="Cambria" panose="02040503050406030204" pitchFamily="18" charset="0"/>
              </a:rPr>
              <a:t>already there, </a:t>
            </a:r>
            <a:r>
              <a:rPr lang="en-US" altLang="en-US" sz="1400" b="0" dirty="0" smtClean="0">
                <a:latin typeface="Cambria" panose="02040503050406030204" pitchFamily="18" charset="0"/>
              </a:rPr>
              <a:t>it returns </a:t>
            </a:r>
            <a:r>
              <a:rPr lang="en-US" altLang="en-US" sz="1400" b="0" dirty="0">
                <a:latin typeface="Cambria" panose="02040503050406030204" pitchFamily="18" charset="0"/>
              </a:rPr>
              <a:t>the </a:t>
            </a:r>
            <a:r>
              <a:rPr lang="en-US" altLang="en-US" sz="1400" b="0" dirty="0" smtClean="0">
                <a:latin typeface="Cambria" panose="02040503050406030204" pitchFamily="18" charset="0"/>
              </a:rPr>
              <a:t>original BST.</a:t>
            </a:r>
            <a:endParaRPr lang="en-US" altLang="en-US" sz="1400" b="0" dirty="0">
              <a:latin typeface="Cambria" panose="02040503050406030204" pitchFamily="18" charset="0"/>
            </a:endParaRPr>
          </a:p>
        </p:txBody>
      </p:sp>
      <p:sp>
        <p:nvSpPr>
          <p:cNvPr id="25" name="Rectangle 45"/>
          <p:cNvSpPr>
            <a:spLocks noChangeArrowheads="1"/>
          </p:cNvSpPr>
          <p:nvPr/>
        </p:nvSpPr>
        <p:spPr bwMode="auto">
          <a:xfrm>
            <a:off x="2429940" y="190002"/>
            <a:ext cx="4458272" cy="1892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>
              <a:lnSpc>
                <a:spcPct val="50000"/>
              </a:lnSpc>
            </a:pPr>
            <a:r>
              <a:rPr lang="en-US" altLang="en-US" sz="1800" dirty="0">
                <a:latin typeface="Courier New" pitchFamily="-112" charset="0"/>
              </a:rPr>
              <a:t>(define </a:t>
            </a:r>
            <a:r>
              <a:rPr lang="en-US" altLang="en-US" sz="1800" dirty="0" smtClean="0">
                <a:latin typeface="Courier New" pitchFamily="-112" charset="0"/>
              </a:rPr>
              <a:t>(</a:t>
            </a:r>
            <a:r>
              <a:rPr lang="en-US" altLang="en-US" sz="1800" dirty="0" err="1" smtClean="0">
                <a:latin typeface="Courier New" pitchFamily="-112" charset="0"/>
              </a:rPr>
              <a:t>nnodes</a:t>
            </a:r>
            <a:r>
              <a:rPr lang="en-US" altLang="en-US" sz="1800" dirty="0" smtClean="0">
                <a:latin typeface="Courier New" pitchFamily="-112" charset="0"/>
              </a:rPr>
              <a:t> BST)</a:t>
            </a:r>
          </a:p>
          <a:p>
            <a:pPr algn="l">
              <a:lnSpc>
                <a:spcPct val="50000"/>
              </a:lnSpc>
            </a:pPr>
            <a:r>
              <a:rPr lang="en-US" altLang="en-US" sz="1800" dirty="0">
                <a:latin typeface="Courier New" pitchFamily="-112" charset="0"/>
              </a:rPr>
              <a:t> </a:t>
            </a:r>
            <a:r>
              <a:rPr lang="en-US" altLang="en-US" sz="1800" dirty="0" smtClean="0">
                <a:latin typeface="Courier New" pitchFamily="-112" charset="0"/>
              </a:rPr>
              <a:t> (if (null? BST)</a:t>
            </a:r>
          </a:p>
          <a:p>
            <a:pPr algn="l">
              <a:lnSpc>
                <a:spcPct val="50000"/>
              </a:lnSpc>
            </a:pPr>
            <a:r>
              <a:rPr lang="en-US" altLang="en-US" sz="1800" dirty="0">
                <a:latin typeface="Courier New" pitchFamily="-112" charset="0"/>
              </a:rPr>
              <a:t> </a:t>
            </a:r>
            <a:r>
              <a:rPr lang="en-US" altLang="en-US" sz="1800" dirty="0" smtClean="0">
                <a:latin typeface="Courier New" pitchFamily="-112" charset="0"/>
              </a:rPr>
              <a:t>     </a:t>
            </a:r>
            <a:endParaRPr lang="en-US" altLang="en-US" sz="1800" dirty="0">
              <a:latin typeface="Courier New" pitchFamily="-112" charset="0"/>
            </a:endParaRPr>
          </a:p>
          <a:p>
            <a:pPr algn="l">
              <a:lnSpc>
                <a:spcPct val="50000"/>
              </a:lnSpc>
            </a:pPr>
            <a:r>
              <a:rPr lang="en-US" altLang="en-US" sz="1800" dirty="0">
                <a:solidFill>
                  <a:srgbClr val="090BF3"/>
                </a:solidFill>
                <a:latin typeface="Courier New" pitchFamily="-112" charset="0"/>
              </a:rPr>
              <a:t> </a:t>
            </a:r>
            <a:r>
              <a:rPr lang="en-US" altLang="en-US" sz="1800" dirty="0" smtClean="0">
                <a:solidFill>
                  <a:srgbClr val="090BF3"/>
                </a:solidFill>
                <a:latin typeface="Courier New" pitchFamily="-112" charset="0"/>
              </a:rPr>
              <a:t>     </a:t>
            </a:r>
            <a:r>
              <a:rPr lang="en-US" altLang="en-US" sz="1800" dirty="0" smtClean="0">
                <a:solidFill>
                  <a:srgbClr val="C00000"/>
                </a:solidFill>
                <a:latin typeface="Courier New" pitchFamily="-112" charset="0"/>
              </a:rPr>
              <a:t>(let</a:t>
            </a:r>
            <a:r>
              <a:rPr lang="en-US" altLang="en-US" sz="1800" dirty="0">
                <a:solidFill>
                  <a:srgbClr val="C00000"/>
                </a:solidFill>
                <a:latin typeface="Courier New" pitchFamily="-112" charset="0"/>
              </a:rPr>
              <a:t>* (</a:t>
            </a:r>
            <a:r>
              <a:rPr lang="en-US" altLang="en-US" sz="1800" dirty="0">
                <a:latin typeface="Courier New" pitchFamily="-112" charset="0"/>
              </a:rPr>
              <a:t>[</a:t>
            </a:r>
            <a:r>
              <a:rPr lang="en-US" altLang="en-US" sz="1800" dirty="0" err="1">
                <a:latin typeface="Courier New" pitchFamily="-112" charset="0"/>
              </a:rPr>
              <a:t>rt</a:t>
            </a:r>
            <a:r>
              <a:rPr lang="en-US" altLang="en-US" sz="1800" dirty="0">
                <a:latin typeface="Courier New" pitchFamily="-112" charset="0"/>
              </a:rPr>
              <a:t>  (first BST)]</a:t>
            </a:r>
          </a:p>
          <a:p>
            <a:pPr algn="l">
              <a:lnSpc>
                <a:spcPct val="50000"/>
              </a:lnSpc>
            </a:pPr>
            <a:r>
              <a:rPr lang="en-US" altLang="en-US" sz="1800" dirty="0">
                <a:solidFill>
                  <a:srgbClr val="C00000"/>
                </a:solidFill>
                <a:latin typeface="Courier New" pitchFamily="-112" charset="0"/>
              </a:rPr>
              <a:t>             </a:t>
            </a:r>
            <a:r>
              <a:rPr lang="en-US" altLang="en-US" sz="1800" dirty="0">
                <a:solidFill>
                  <a:srgbClr val="7030A0"/>
                </a:solidFill>
                <a:latin typeface="Courier New" pitchFamily="-112" charset="0"/>
              </a:rPr>
              <a:t>[L   (second BST)]</a:t>
            </a:r>
          </a:p>
          <a:p>
            <a:pPr algn="l">
              <a:lnSpc>
                <a:spcPct val="50000"/>
              </a:lnSpc>
            </a:pPr>
            <a:r>
              <a:rPr lang="en-US" altLang="en-US" sz="1800" dirty="0">
                <a:solidFill>
                  <a:srgbClr val="C00000"/>
                </a:solidFill>
                <a:latin typeface="Courier New" pitchFamily="-112" charset="0"/>
              </a:rPr>
              <a:t>             </a:t>
            </a:r>
            <a:r>
              <a:rPr lang="en-US" altLang="en-US" sz="1800" dirty="0">
                <a:solidFill>
                  <a:srgbClr val="090BF3"/>
                </a:solidFill>
                <a:latin typeface="Courier New" pitchFamily="-112" charset="0"/>
              </a:rPr>
              <a:t>[R   (third BST</a:t>
            </a:r>
            <a:r>
              <a:rPr lang="en-US" altLang="en-US" sz="1800" dirty="0" smtClean="0">
                <a:solidFill>
                  <a:srgbClr val="090BF3"/>
                </a:solidFill>
                <a:latin typeface="Courier New" pitchFamily="-112" charset="0"/>
              </a:rPr>
              <a:t>)]</a:t>
            </a:r>
            <a:r>
              <a:rPr lang="en-US" altLang="en-US" sz="1800" dirty="0" smtClean="0">
                <a:solidFill>
                  <a:srgbClr val="C00000"/>
                </a:solidFill>
                <a:latin typeface="Courier New" pitchFamily="-112" charset="0"/>
              </a:rPr>
              <a:t>)</a:t>
            </a:r>
          </a:p>
          <a:p>
            <a:pPr algn="l">
              <a:lnSpc>
                <a:spcPct val="50000"/>
              </a:lnSpc>
            </a:pPr>
            <a:r>
              <a:rPr lang="en-US" altLang="en-US" sz="1800" dirty="0">
                <a:solidFill>
                  <a:srgbClr val="C00000"/>
                </a:solidFill>
                <a:latin typeface="Courier New" pitchFamily="-112" charset="0"/>
              </a:rPr>
              <a:t> </a:t>
            </a:r>
            <a:r>
              <a:rPr lang="en-US" altLang="en-US" sz="1800" dirty="0" smtClean="0">
                <a:solidFill>
                  <a:srgbClr val="C00000"/>
                </a:solidFill>
                <a:latin typeface="Courier New" pitchFamily="-112" charset="0"/>
              </a:rPr>
              <a:t>        </a:t>
            </a:r>
            <a:r>
              <a:rPr lang="en-US" altLang="en-US" sz="1800" dirty="0" smtClean="0">
                <a:latin typeface="Courier New" pitchFamily="-112" charset="0"/>
              </a:rPr>
              <a:t>(</a:t>
            </a:r>
            <a:endParaRPr lang="en-US" altLang="en-US" sz="1800" dirty="0">
              <a:latin typeface="Courier New" pitchFamily="-112" charset="0"/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3191940" y="686176"/>
            <a:ext cx="2209800" cy="25923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27" name="Rounded Rectangle 26"/>
          <p:cNvSpPr/>
          <p:nvPr/>
        </p:nvSpPr>
        <p:spPr bwMode="auto">
          <a:xfrm>
            <a:off x="3960312" y="1785091"/>
            <a:ext cx="3431088" cy="40251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28" name="Rectangle 45"/>
          <p:cNvSpPr>
            <a:spLocks noChangeArrowheads="1"/>
          </p:cNvSpPr>
          <p:nvPr/>
        </p:nvSpPr>
        <p:spPr bwMode="auto">
          <a:xfrm>
            <a:off x="1981200" y="3124200"/>
            <a:ext cx="4458272" cy="1892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>
              <a:lnSpc>
                <a:spcPct val="50000"/>
              </a:lnSpc>
            </a:pPr>
            <a:r>
              <a:rPr lang="en-US" altLang="en-US" sz="1800" dirty="0">
                <a:latin typeface="Courier New" pitchFamily="-112" charset="0"/>
              </a:rPr>
              <a:t>(define </a:t>
            </a:r>
            <a:r>
              <a:rPr lang="en-US" altLang="en-US" sz="1800" dirty="0" smtClean="0">
                <a:latin typeface="Courier New" pitchFamily="-112" charset="0"/>
              </a:rPr>
              <a:t>(insert k BST)</a:t>
            </a:r>
          </a:p>
          <a:p>
            <a:pPr algn="l">
              <a:lnSpc>
                <a:spcPct val="50000"/>
              </a:lnSpc>
            </a:pPr>
            <a:r>
              <a:rPr lang="en-US" altLang="en-US" sz="1800" dirty="0">
                <a:latin typeface="Courier New" pitchFamily="-112" charset="0"/>
              </a:rPr>
              <a:t> </a:t>
            </a:r>
            <a:r>
              <a:rPr lang="en-US" altLang="en-US" sz="1800" dirty="0" smtClean="0">
                <a:latin typeface="Courier New" pitchFamily="-112" charset="0"/>
              </a:rPr>
              <a:t> (if (null? BST)</a:t>
            </a:r>
          </a:p>
          <a:p>
            <a:pPr algn="l">
              <a:lnSpc>
                <a:spcPct val="50000"/>
              </a:lnSpc>
            </a:pPr>
            <a:r>
              <a:rPr lang="en-US" altLang="en-US" sz="1800" dirty="0">
                <a:latin typeface="Courier New" pitchFamily="-112" charset="0"/>
              </a:rPr>
              <a:t> </a:t>
            </a:r>
            <a:r>
              <a:rPr lang="en-US" altLang="en-US" sz="1800" dirty="0" smtClean="0">
                <a:latin typeface="Courier New" pitchFamily="-112" charset="0"/>
              </a:rPr>
              <a:t>     </a:t>
            </a:r>
            <a:endParaRPr lang="en-US" altLang="en-US" sz="1800" dirty="0">
              <a:latin typeface="Courier New" pitchFamily="-112" charset="0"/>
            </a:endParaRPr>
          </a:p>
          <a:p>
            <a:pPr algn="l">
              <a:lnSpc>
                <a:spcPct val="50000"/>
              </a:lnSpc>
            </a:pPr>
            <a:r>
              <a:rPr lang="en-US" altLang="en-US" sz="1800" dirty="0">
                <a:solidFill>
                  <a:srgbClr val="090BF3"/>
                </a:solidFill>
                <a:latin typeface="Courier New" pitchFamily="-112" charset="0"/>
              </a:rPr>
              <a:t> </a:t>
            </a:r>
            <a:r>
              <a:rPr lang="en-US" altLang="en-US" sz="1800" dirty="0" smtClean="0">
                <a:solidFill>
                  <a:srgbClr val="090BF3"/>
                </a:solidFill>
                <a:latin typeface="Courier New" pitchFamily="-112" charset="0"/>
              </a:rPr>
              <a:t>     </a:t>
            </a:r>
            <a:r>
              <a:rPr lang="en-US" altLang="en-US" sz="1800" dirty="0" smtClean="0">
                <a:solidFill>
                  <a:srgbClr val="C00000"/>
                </a:solidFill>
                <a:latin typeface="Courier New" pitchFamily="-112" charset="0"/>
              </a:rPr>
              <a:t>(let</a:t>
            </a:r>
            <a:r>
              <a:rPr lang="en-US" altLang="en-US" sz="1800" dirty="0">
                <a:solidFill>
                  <a:srgbClr val="C00000"/>
                </a:solidFill>
                <a:latin typeface="Courier New" pitchFamily="-112" charset="0"/>
              </a:rPr>
              <a:t>* (</a:t>
            </a:r>
            <a:r>
              <a:rPr lang="en-US" altLang="en-US" sz="1800" dirty="0">
                <a:latin typeface="Courier New" pitchFamily="-112" charset="0"/>
              </a:rPr>
              <a:t>[</a:t>
            </a:r>
            <a:r>
              <a:rPr lang="en-US" altLang="en-US" sz="1800" dirty="0" err="1">
                <a:latin typeface="Courier New" pitchFamily="-112" charset="0"/>
              </a:rPr>
              <a:t>rt</a:t>
            </a:r>
            <a:r>
              <a:rPr lang="en-US" altLang="en-US" sz="1800" dirty="0">
                <a:latin typeface="Courier New" pitchFamily="-112" charset="0"/>
              </a:rPr>
              <a:t>  (first BST)]</a:t>
            </a:r>
          </a:p>
          <a:p>
            <a:pPr algn="l">
              <a:lnSpc>
                <a:spcPct val="50000"/>
              </a:lnSpc>
            </a:pPr>
            <a:r>
              <a:rPr lang="en-US" altLang="en-US" sz="1800" dirty="0">
                <a:solidFill>
                  <a:srgbClr val="C00000"/>
                </a:solidFill>
                <a:latin typeface="Courier New" pitchFamily="-112" charset="0"/>
              </a:rPr>
              <a:t>             </a:t>
            </a:r>
            <a:r>
              <a:rPr lang="en-US" altLang="en-US" sz="1800" dirty="0">
                <a:solidFill>
                  <a:srgbClr val="7030A0"/>
                </a:solidFill>
                <a:latin typeface="Courier New" pitchFamily="-112" charset="0"/>
              </a:rPr>
              <a:t>[L   (second BST)]</a:t>
            </a:r>
          </a:p>
          <a:p>
            <a:pPr algn="l">
              <a:lnSpc>
                <a:spcPct val="50000"/>
              </a:lnSpc>
            </a:pPr>
            <a:r>
              <a:rPr lang="en-US" altLang="en-US" sz="1800" dirty="0">
                <a:solidFill>
                  <a:srgbClr val="C00000"/>
                </a:solidFill>
                <a:latin typeface="Courier New" pitchFamily="-112" charset="0"/>
              </a:rPr>
              <a:t>             </a:t>
            </a:r>
            <a:r>
              <a:rPr lang="en-US" altLang="en-US" sz="1800" dirty="0">
                <a:solidFill>
                  <a:srgbClr val="090BF3"/>
                </a:solidFill>
                <a:latin typeface="Courier New" pitchFamily="-112" charset="0"/>
              </a:rPr>
              <a:t>[R   (third BST</a:t>
            </a:r>
            <a:r>
              <a:rPr lang="en-US" altLang="en-US" sz="1800" dirty="0" smtClean="0">
                <a:solidFill>
                  <a:srgbClr val="090BF3"/>
                </a:solidFill>
                <a:latin typeface="Courier New" pitchFamily="-112" charset="0"/>
              </a:rPr>
              <a:t>)]</a:t>
            </a:r>
            <a:r>
              <a:rPr lang="en-US" altLang="en-US" sz="1800" dirty="0" smtClean="0">
                <a:solidFill>
                  <a:srgbClr val="C00000"/>
                </a:solidFill>
                <a:latin typeface="Courier New" pitchFamily="-112" charset="0"/>
              </a:rPr>
              <a:t>)</a:t>
            </a:r>
          </a:p>
          <a:p>
            <a:pPr algn="l">
              <a:lnSpc>
                <a:spcPct val="50000"/>
              </a:lnSpc>
            </a:pPr>
            <a:r>
              <a:rPr lang="en-US" altLang="en-US" sz="1800" dirty="0">
                <a:solidFill>
                  <a:srgbClr val="C00000"/>
                </a:solidFill>
                <a:latin typeface="Courier New" pitchFamily="-112" charset="0"/>
              </a:rPr>
              <a:t> </a:t>
            </a:r>
            <a:r>
              <a:rPr lang="en-US" altLang="en-US" sz="1800" dirty="0" smtClean="0">
                <a:solidFill>
                  <a:srgbClr val="C00000"/>
                </a:solidFill>
                <a:latin typeface="Courier New" pitchFamily="-112" charset="0"/>
              </a:rPr>
              <a:t>        </a:t>
            </a:r>
            <a:r>
              <a:rPr lang="en-US" altLang="en-US" sz="1800" dirty="0" smtClean="0">
                <a:latin typeface="Courier New" pitchFamily="-112" charset="0"/>
              </a:rPr>
              <a:t>(</a:t>
            </a:r>
            <a:r>
              <a:rPr lang="en-US" altLang="en-US" sz="1800" b="0" dirty="0" smtClean="0">
                <a:latin typeface="Calibri" panose="020F0502020204030204" pitchFamily="34" charset="0"/>
              </a:rPr>
              <a:t>if/</a:t>
            </a:r>
            <a:r>
              <a:rPr lang="en-US" altLang="en-US" sz="1800" b="0" dirty="0" err="1" smtClean="0">
                <a:latin typeface="Calibri" panose="020F0502020204030204" pitchFamily="34" charset="0"/>
              </a:rPr>
              <a:t>cond</a:t>
            </a:r>
            <a:endParaRPr lang="en-US" altLang="en-US" sz="1800" b="0" dirty="0">
              <a:latin typeface="Calibri" panose="020F0502020204030204" pitchFamily="34" charset="0"/>
            </a:endParaRPr>
          </a:p>
        </p:txBody>
      </p:sp>
      <p:sp>
        <p:nvSpPr>
          <p:cNvPr id="29" name="Rounded Rectangle 28"/>
          <p:cNvSpPr/>
          <p:nvPr/>
        </p:nvSpPr>
        <p:spPr bwMode="auto">
          <a:xfrm>
            <a:off x="2887140" y="3619259"/>
            <a:ext cx="2209800" cy="25923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51" t="38084" r="53288" b="18846"/>
          <a:stretch/>
        </p:blipFill>
        <p:spPr bwMode="auto">
          <a:xfrm>
            <a:off x="7239000" y="4114800"/>
            <a:ext cx="1837259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ight Arrow 2"/>
          <p:cNvSpPr/>
          <p:nvPr/>
        </p:nvSpPr>
        <p:spPr bwMode="auto">
          <a:xfrm>
            <a:off x="1464427" y="3017208"/>
            <a:ext cx="453099" cy="381000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35" name="Right Arrow 34"/>
          <p:cNvSpPr/>
          <p:nvPr/>
        </p:nvSpPr>
        <p:spPr bwMode="auto">
          <a:xfrm>
            <a:off x="6918092" y="4826526"/>
            <a:ext cx="453099" cy="381000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690012" y="2590800"/>
            <a:ext cx="792058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8" name="Rectangle 40"/>
          <p:cNvSpPr>
            <a:spLocks noChangeArrowheads="1"/>
          </p:cNvSpPr>
          <p:nvPr/>
        </p:nvSpPr>
        <p:spPr bwMode="auto">
          <a:xfrm>
            <a:off x="6329078" y="153143"/>
            <a:ext cx="25939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1800" b="0" i="1" dirty="0" smtClean="0">
                <a:latin typeface="Cambria" panose="02040503050406030204" pitchFamily="18" charset="0"/>
              </a:rPr>
              <a:t>Name(s) __________________</a:t>
            </a:r>
            <a:endParaRPr lang="en-US" altLang="en-US" sz="1800" b="0" dirty="0"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ounded Rectangle 56"/>
          <p:cNvSpPr/>
          <p:nvPr/>
        </p:nvSpPr>
        <p:spPr bwMode="auto">
          <a:xfrm>
            <a:off x="4665026" y="3659891"/>
            <a:ext cx="4278557" cy="155093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18442" name="Oval 2"/>
          <p:cNvSpPr>
            <a:spLocks noChangeArrowheads="1"/>
          </p:cNvSpPr>
          <p:nvPr/>
        </p:nvSpPr>
        <p:spPr bwMode="auto">
          <a:xfrm>
            <a:off x="1552575" y="1828800"/>
            <a:ext cx="457200" cy="457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endParaRPr lang="en-US" altLang="en-US"/>
          </a:p>
        </p:txBody>
      </p:sp>
      <p:sp>
        <p:nvSpPr>
          <p:cNvPr id="18443" name="Oval 3"/>
          <p:cNvSpPr>
            <a:spLocks noChangeArrowheads="1"/>
          </p:cNvSpPr>
          <p:nvPr/>
        </p:nvSpPr>
        <p:spPr bwMode="auto">
          <a:xfrm>
            <a:off x="2162175" y="2286000"/>
            <a:ext cx="457200" cy="457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endParaRPr lang="en-US" altLang="en-US"/>
          </a:p>
        </p:txBody>
      </p:sp>
      <p:sp>
        <p:nvSpPr>
          <p:cNvPr id="18444" name="Oval 4"/>
          <p:cNvSpPr>
            <a:spLocks noChangeArrowheads="1"/>
          </p:cNvSpPr>
          <p:nvPr/>
        </p:nvSpPr>
        <p:spPr bwMode="auto">
          <a:xfrm>
            <a:off x="866775" y="2362200"/>
            <a:ext cx="457200" cy="457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endParaRPr lang="en-US" altLang="en-US"/>
          </a:p>
        </p:txBody>
      </p:sp>
      <p:sp>
        <p:nvSpPr>
          <p:cNvPr id="18445" name="Line 5"/>
          <p:cNvSpPr>
            <a:spLocks noChangeShapeType="1"/>
          </p:cNvSpPr>
          <p:nvPr/>
        </p:nvSpPr>
        <p:spPr bwMode="auto">
          <a:xfrm flipH="1">
            <a:off x="1247775" y="220980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6" name="Line 6"/>
          <p:cNvSpPr>
            <a:spLocks noChangeShapeType="1"/>
          </p:cNvSpPr>
          <p:nvPr/>
        </p:nvSpPr>
        <p:spPr bwMode="auto">
          <a:xfrm>
            <a:off x="2009775" y="2209800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7" name="Line 7"/>
          <p:cNvSpPr>
            <a:spLocks noChangeShapeType="1"/>
          </p:cNvSpPr>
          <p:nvPr/>
        </p:nvSpPr>
        <p:spPr bwMode="auto">
          <a:xfrm>
            <a:off x="1247775" y="28194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8" name="Text Box 8"/>
          <p:cNvSpPr txBox="1">
            <a:spLocks noChangeArrowheads="1"/>
          </p:cNvSpPr>
          <p:nvPr/>
        </p:nvSpPr>
        <p:spPr bwMode="auto">
          <a:xfrm>
            <a:off x="885825" y="2432050"/>
            <a:ext cx="4270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/>
            <a:r>
              <a:rPr lang="en-US" altLang="en-US" sz="1600" b="0"/>
              <a:t>20</a:t>
            </a:r>
          </a:p>
        </p:txBody>
      </p:sp>
      <p:sp>
        <p:nvSpPr>
          <p:cNvPr id="18449" name="Line 9"/>
          <p:cNvSpPr>
            <a:spLocks noChangeShapeType="1"/>
          </p:cNvSpPr>
          <p:nvPr/>
        </p:nvSpPr>
        <p:spPr bwMode="auto">
          <a:xfrm flipH="1">
            <a:off x="790575" y="28194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0" name="Line 10"/>
          <p:cNvSpPr>
            <a:spLocks noChangeShapeType="1"/>
          </p:cNvSpPr>
          <p:nvPr/>
        </p:nvSpPr>
        <p:spPr bwMode="auto">
          <a:xfrm flipH="1">
            <a:off x="2162175" y="27432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1" name="Line 11"/>
          <p:cNvSpPr>
            <a:spLocks noChangeShapeType="1"/>
          </p:cNvSpPr>
          <p:nvPr/>
        </p:nvSpPr>
        <p:spPr bwMode="auto">
          <a:xfrm>
            <a:off x="2543175" y="27432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2" name="Text Box 12"/>
          <p:cNvSpPr txBox="1">
            <a:spLocks noChangeArrowheads="1"/>
          </p:cNvSpPr>
          <p:nvPr/>
        </p:nvSpPr>
        <p:spPr bwMode="auto">
          <a:xfrm>
            <a:off x="1571625" y="1905000"/>
            <a:ext cx="4270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/>
            <a:r>
              <a:rPr lang="en-US" altLang="en-US" sz="1600" b="0"/>
              <a:t>42</a:t>
            </a:r>
          </a:p>
        </p:txBody>
      </p:sp>
      <p:sp>
        <p:nvSpPr>
          <p:cNvPr id="18453" name="Text Box 13"/>
          <p:cNvSpPr txBox="1">
            <a:spLocks noChangeArrowheads="1"/>
          </p:cNvSpPr>
          <p:nvPr/>
        </p:nvSpPr>
        <p:spPr bwMode="auto">
          <a:xfrm>
            <a:off x="2152650" y="2362200"/>
            <a:ext cx="590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/>
            <a:r>
              <a:rPr lang="en-US" altLang="en-US" sz="1600" b="0"/>
              <a:t>100</a:t>
            </a:r>
          </a:p>
        </p:txBody>
      </p:sp>
      <p:grpSp>
        <p:nvGrpSpPr>
          <p:cNvPr id="18454" name="Group 14"/>
          <p:cNvGrpSpPr>
            <a:grpSpLocks/>
          </p:cNvGrpSpPr>
          <p:nvPr/>
        </p:nvGrpSpPr>
        <p:grpSpPr bwMode="auto">
          <a:xfrm>
            <a:off x="1171575" y="3124200"/>
            <a:ext cx="609600" cy="685800"/>
            <a:chOff x="1008" y="1968"/>
            <a:chExt cx="384" cy="432"/>
          </a:xfrm>
        </p:grpSpPr>
        <p:sp>
          <p:nvSpPr>
            <p:cNvPr id="18483" name="Oval 15"/>
            <p:cNvSpPr>
              <a:spLocks noChangeArrowheads="1"/>
            </p:cNvSpPr>
            <p:nvPr/>
          </p:nvSpPr>
          <p:spPr bwMode="auto">
            <a:xfrm>
              <a:off x="1056" y="1968"/>
              <a:ext cx="288" cy="28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484" name="Line 16"/>
            <p:cNvSpPr>
              <a:spLocks noChangeShapeType="1"/>
            </p:cNvSpPr>
            <p:nvPr/>
          </p:nvSpPr>
          <p:spPr bwMode="auto">
            <a:xfrm>
              <a:off x="1296" y="2208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5" name="Line 17"/>
            <p:cNvSpPr>
              <a:spLocks noChangeShapeType="1"/>
            </p:cNvSpPr>
            <p:nvPr/>
          </p:nvSpPr>
          <p:spPr bwMode="auto">
            <a:xfrm flipH="1">
              <a:off x="1008" y="2208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6" name="Text Box 18"/>
            <p:cNvSpPr txBox="1">
              <a:spLocks noChangeArrowheads="1"/>
            </p:cNvSpPr>
            <p:nvPr/>
          </p:nvSpPr>
          <p:spPr bwMode="auto">
            <a:xfrm>
              <a:off x="1080" y="2016"/>
              <a:ext cx="26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pPr algn="l"/>
              <a:r>
                <a:rPr lang="en-US" altLang="en-US" sz="1600" b="0"/>
                <a:t>21</a:t>
              </a:r>
            </a:p>
          </p:txBody>
        </p:sp>
      </p:grpSp>
      <p:grpSp>
        <p:nvGrpSpPr>
          <p:cNvPr id="18457" name="Group 21"/>
          <p:cNvGrpSpPr>
            <a:grpSpLocks/>
          </p:cNvGrpSpPr>
          <p:nvPr/>
        </p:nvGrpSpPr>
        <p:grpSpPr bwMode="auto">
          <a:xfrm>
            <a:off x="1552575" y="3810000"/>
            <a:ext cx="609600" cy="685800"/>
            <a:chOff x="1008" y="1968"/>
            <a:chExt cx="384" cy="432"/>
          </a:xfrm>
        </p:grpSpPr>
        <p:sp>
          <p:nvSpPr>
            <p:cNvPr id="18479" name="Oval 22"/>
            <p:cNvSpPr>
              <a:spLocks noChangeArrowheads="1"/>
            </p:cNvSpPr>
            <p:nvPr/>
          </p:nvSpPr>
          <p:spPr bwMode="auto">
            <a:xfrm>
              <a:off x="1056" y="1968"/>
              <a:ext cx="288" cy="28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480" name="Line 23"/>
            <p:cNvSpPr>
              <a:spLocks noChangeShapeType="1"/>
            </p:cNvSpPr>
            <p:nvPr/>
          </p:nvSpPr>
          <p:spPr bwMode="auto">
            <a:xfrm>
              <a:off x="1296" y="2208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1" name="Line 24"/>
            <p:cNvSpPr>
              <a:spLocks noChangeShapeType="1"/>
            </p:cNvSpPr>
            <p:nvPr/>
          </p:nvSpPr>
          <p:spPr bwMode="auto">
            <a:xfrm flipH="1">
              <a:off x="1008" y="2208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2" name="Text Box 25"/>
            <p:cNvSpPr txBox="1">
              <a:spLocks noChangeArrowheads="1"/>
            </p:cNvSpPr>
            <p:nvPr/>
          </p:nvSpPr>
          <p:spPr bwMode="auto">
            <a:xfrm>
              <a:off x="1080" y="2016"/>
              <a:ext cx="26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pPr algn="l"/>
              <a:r>
                <a:rPr lang="en-US" altLang="en-US" sz="1600" b="0"/>
                <a:t>35</a:t>
              </a:r>
            </a:p>
          </p:txBody>
        </p:sp>
      </p:grpSp>
      <p:sp>
        <p:nvSpPr>
          <p:cNvPr id="18458" name="Oval 26"/>
          <p:cNvSpPr>
            <a:spLocks noChangeArrowheads="1"/>
          </p:cNvSpPr>
          <p:nvPr/>
        </p:nvSpPr>
        <p:spPr bwMode="auto">
          <a:xfrm>
            <a:off x="2543175" y="3048000"/>
            <a:ext cx="457200" cy="457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endParaRPr lang="en-US" altLang="en-US"/>
          </a:p>
        </p:txBody>
      </p:sp>
      <p:sp>
        <p:nvSpPr>
          <p:cNvPr id="18459" name="Line 27"/>
          <p:cNvSpPr>
            <a:spLocks noChangeShapeType="1"/>
          </p:cNvSpPr>
          <p:nvPr/>
        </p:nvSpPr>
        <p:spPr bwMode="auto">
          <a:xfrm>
            <a:off x="2924175" y="34290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60" name="Line 28"/>
          <p:cNvSpPr>
            <a:spLocks noChangeShapeType="1"/>
          </p:cNvSpPr>
          <p:nvPr/>
        </p:nvSpPr>
        <p:spPr bwMode="auto">
          <a:xfrm flipH="1">
            <a:off x="2466975" y="34290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61" name="Text Box 29"/>
          <p:cNvSpPr txBox="1">
            <a:spLocks noChangeArrowheads="1"/>
          </p:cNvSpPr>
          <p:nvPr/>
        </p:nvSpPr>
        <p:spPr bwMode="auto">
          <a:xfrm>
            <a:off x="2552700" y="3133725"/>
            <a:ext cx="571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/>
            <a:r>
              <a:rPr lang="en-US" altLang="en-US" sz="1600" b="0"/>
              <a:t>211</a:t>
            </a:r>
          </a:p>
        </p:txBody>
      </p:sp>
      <p:grpSp>
        <p:nvGrpSpPr>
          <p:cNvPr id="18462" name="Group 30"/>
          <p:cNvGrpSpPr>
            <a:grpSpLocks/>
          </p:cNvGrpSpPr>
          <p:nvPr/>
        </p:nvGrpSpPr>
        <p:grpSpPr bwMode="auto">
          <a:xfrm>
            <a:off x="1171575" y="4495800"/>
            <a:ext cx="609600" cy="685800"/>
            <a:chOff x="1008" y="1968"/>
            <a:chExt cx="384" cy="432"/>
          </a:xfrm>
        </p:grpSpPr>
        <p:sp>
          <p:nvSpPr>
            <p:cNvPr id="18475" name="Oval 31"/>
            <p:cNvSpPr>
              <a:spLocks noChangeArrowheads="1"/>
            </p:cNvSpPr>
            <p:nvPr/>
          </p:nvSpPr>
          <p:spPr bwMode="auto">
            <a:xfrm>
              <a:off x="1056" y="1968"/>
              <a:ext cx="288" cy="28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476" name="Line 32"/>
            <p:cNvSpPr>
              <a:spLocks noChangeShapeType="1"/>
            </p:cNvSpPr>
            <p:nvPr/>
          </p:nvSpPr>
          <p:spPr bwMode="auto">
            <a:xfrm>
              <a:off x="1296" y="2208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77" name="Line 33"/>
            <p:cNvSpPr>
              <a:spLocks noChangeShapeType="1"/>
            </p:cNvSpPr>
            <p:nvPr/>
          </p:nvSpPr>
          <p:spPr bwMode="auto">
            <a:xfrm flipH="1">
              <a:off x="1008" y="2208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78" name="Text Box 34"/>
            <p:cNvSpPr txBox="1">
              <a:spLocks noChangeArrowheads="1"/>
            </p:cNvSpPr>
            <p:nvPr/>
          </p:nvSpPr>
          <p:spPr bwMode="auto">
            <a:xfrm>
              <a:off x="1080" y="2016"/>
              <a:ext cx="26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pPr algn="l"/>
              <a:r>
                <a:rPr lang="en-US" altLang="en-US" sz="1600" b="0"/>
                <a:t>25</a:t>
              </a:r>
            </a:p>
          </p:txBody>
        </p:sp>
      </p:grpSp>
      <p:grpSp>
        <p:nvGrpSpPr>
          <p:cNvPr id="18463" name="Group 35"/>
          <p:cNvGrpSpPr>
            <a:grpSpLocks/>
          </p:cNvGrpSpPr>
          <p:nvPr/>
        </p:nvGrpSpPr>
        <p:grpSpPr bwMode="auto">
          <a:xfrm>
            <a:off x="409575" y="3124200"/>
            <a:ext cx="609600" cy="685800"/>
            <a:chOff x="1008" y="1968"/>
            <a:chExt cx="384" cy="432"/>
          </a:xfrm>
        </p:grpSpPr>
        <p:sp>
          <p:nvSpPr>
            <p:cNvPr id="18471" name="Oval 36"/>
            <p:cNvSpPr>
              <a:spLocks noChangeArrowheads="1"/>
            </p:cNvSpPr>
            <p:nvPr/>
          </p:nvSpPr>
          <p:spPr bwMode="auto">
            <a:xfrm>
              <a:off x="1056" y="1968"/>
              <a:ext cx="288" cy="28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472" name="Line 37"/>
            <p:cNvSpPr>
              <a:spLocks noChangeShapeType="1"/>
            </p:cNvSpPr>
            <p:nvPr/>
          </p:nvSpPr>
          <p:spPr bwMode="auto">
            <a:xfrm>
              <a:off x="1296" y="2208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73" name="Line 38"/>
            <p:cNvSpPr>
              <a:spLocks noChangeShapeType="1"/>
            </p:cNvSpPr>
            <p:nvPr/>
          </p:nvSpPr>
          <p:spPr bwMode="auto">
            <a:xfrm flipH="1">
              <a:off x="1008" y="2208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74" name="Text Box 39"/>
            <p:cNvSpPr txBox="1">
              <a:spLocks noChangeArrowheads="1"/>
            </p:cNvSpPr>
            <p:nvPr/>
          </p:nvSpPr>
          <p:spPr bwMode="auto">
            <a:xfrm>
              <a:off x="1080" y="2016"/>
              <a:ext cx="26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pPr algn="l"/>
              <a:r>
                <a:rPr lang="en-US" altLang="en-US" sz="1600" b="0"/>
                <a:t>12</a:t>
              </a:r>
            </a:p>
          </p:txBody>
        </p:sp>
      </p:grpSp>
      <p:sp>
        <p:nvSpPr>
          <p:cNvPr id="18464" name="Rectangle 40"/>
          <p:cNvSpPr>
            <a:spLocks noChangeArrowheads="1"/>
          </p:cNvSpPr>
          <p:nvPr/>
        </p:nvSpPr>
        <p:spPr bwMode="auto">
          <a:xfrm>
            <a:off x="2057400" y="136525"/>
            <a:ext cx="432317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4200" b="0" dirty="0" smtClean="0">
                <a:latin typeface="Cambria" panose="02040503050406030204" pitchFamily="18" charset="0"/>
              </a:rPr>
              <a:t>Traversing trees…</a:t>
            </a:r>
            <a:endParaRPr lang="en-US" altLang="en-US" sz="4200" b="0" dirty="0">
              <a:latin typeface="Cambria" panose="02040503050406030204" pitchFamily="18" charset="0"/>
            </a:endParaRPr>
          </a:p>
        </p:txBody>
      </p:sp>
      <p:sp>
        <p:nvSpPr>
          <p:cNvPr id="18467" name="Text Box 47"/>
          <p:cNvSpPr txBox="1">
            <a:spLocks noChangeArrowheads="1"/>
          </p:cNvSpPr>
          <p:nvPr/>
        </p:nvSpPr>
        <p:spPr bwMode="auto">
          <a:xfrm>
            <a:off x="163513" y="6172542"/>
            <a:ext cx="504170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/>
            <a:r>
              <a:rPr lang="en-US" altLang="en-US" sz="1500" b="0">
                <a:solidFill>
                  <a:srgbClr val="008000"/>
                </a:solidFill>
                <a:latin typeface="Cambria" panose="02040503050406030204" pitchFamily="18" charset="0"/>
              </a:rPr>
              <a:t>What are the best-case and worst-case running times here?</a:t>
            </a:r>
          </a:p>
        </p:txBody>
      </p:sp>
      <p:sp>
        <p:nvSpPr>
          <p:cNvPr id="18468" name="Text Box 47"/>
          <p:cNvSpPr txBox="1">
            <a:spLocks noChangeArrowheads="1"/>
          </p:cNvSpPr>
          <p:nvPr/>
        </p:nvSpPr>
        <p:spPr bwMode="auto">
          <a:xfrm>
            <a:off x="163513" y="6458292"/>
            <a:ext cx="385188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/>
            <a:r>
              <a:rPr lang="en-US" altLang="en-US" sz="1500" b="0">
                <a:solidFill>
                  <a:srgbClr val="008000"/>
                </a:solidFill>
                <a:latin typeface="Cambria" panose="02040503050406030204" pitchFamily="18" charset="0"/>
              </a:rPr>
              <a:t>What is the worst-case for BALANCED trees?</a:t>
            </a:r>
          </a:p>
        </p:txBody>
      </p:sp>
      <p:sp>
        <p:nvSpPr>
          <p:cNvPr id="55" name="Rectangle 45"/>
          <p:cNvSpPr>
            <a:spLocks noChangeArrowheads="1"/>
          </p:cNvSpPr>
          <p:nvPr/>
        </p:nvSpPr>
        <p:spPr bwMode="auto">
          <a:xfrm>
            <a:off x="3168428" y="1549821"/>
            <a:ext cx="5899372" cy="2539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>
              <a:lnSpc>
                <a:spcPct val="50000"/>
              </a:lnSpc>
            </a:pPr>
            <a:r>
              <a:rPr lang="en-US" altLang="en-US" dirty="0">
                <a:latin typeface="Courier New" pitchFamily="-112" charset="0"/>
              </a:rPr>
              <a:t>(define </a:t>
            </a:r>
            <a:r>
              <a:rPr lang="en-US" altLang="en-US" dirty="0" smtClean="0">
                <a:latin typeface="Courier New" pitchFamily="-112" charset="0"/>
              </a:rPr>
              <a:t>(</a:t>
            </a:r>
            <a:r>
              <a:rPr lang="en-US" altLang="en-US" dirty="0" err="1" smtClean="0">
                <a:latin typeface="Courier New" pitchFamily="-112" charset="0"/>
              </a:rPr>
              <a:t>nnodes</a:t>
            </a:r>
            <a:r>
              <a:rPr lang="en-US" altLang="en-US" dirty="0" smtClean="0">
                <a:latin typeface="Courier New" pitchFamily="-112" charset="0"/>
              </a:rPr>
              <a:t> BST)</a:t>
            </a:r>
          </a:p>
          <a:p>
            <a:pPr algn="l">
              <a:lnSpc>
                <a:spcPct val="50000"/>
              </a:lnSpc>
            </a:pPr>
            <a:r>
              <a:rPr lang="en-US" altLang="en-US" dirty="0">
                <a:latin typeface="Courier New" pitchFamily="-112" charset="0"/>
              </a:rPr>
              <a:t> </a:t>
            </a:r>
            <a:r>
              <a:rPr lang="en-US" altLang="en-US" dirty="0" smtClean="0">
                <a:latin typeface="Courier New" pitchFamily="-112" charset="0"/>
              </a:rPr>
              <a:t> (if (null? BST)</a:t>
            </a:r>
          </a:p>
          <a:p>
            <a:pPr algn="l">
              <a:lnSpc>
                <a:spcPct val="50000"/>
              </a:lnSpc>
            </a:pPr>
            <a:r>
              <a:rPr lang="en-US" altLang="en-US" dirty="0">
                <a:latin typeface="Courier New" pitchFamily="-112" charset="0"/>
              </a:rPr>
              <a:t> </a:t>
            </a:r>
            <a:r>
              <a:rPr lang="en-US" altLang="en-US" dirty="0" smtClean="0">
                <a:latin typeface="Courier New" pitchFamily="-112" charset="0"/>
              </a:rPr>
              <a:t>     </a:t>
            </a:r>
            <a:endParaRPr lang="en-US" altLang="en-US" dirty="0">
              <a:latin typeface="Courier New" pitchFamily="-112" charset="0"/>
            </a:endParaRPr>
          </a:p>
          <a:p>
            <a:pPr algn="l">
              <a:lnSpc>
                <a:spcPct val="50000"/>
              </a:lnSpc>
            </a:pPr>
            <a:r>
              <a:rPr lang="en-US" altLang="en-US" dirty="0">
                <a:solidFill>
                  <a:srgbClr val="090BF3"/>
                </a:solidFill>
                <a:latin typeface="Courier New" pitchFamily="-112" charset="0"/>
              </a:rPr>
              <a:t> </a:t>
            </a:r>
            <a:r>
              <a:rPr lang="en-US" altLang="en-US" dirty="0" smtClean="0">
                <a:solidFill>
                  <a:srgbClr val="090BF3"/>
                </a:solidFill>
                <a:latin typeface="Courier New" pitchFamily="-112" charset="0"/>
              </a:rPr>
              <a:t>     </a:t>
            </a:r>
            <a:r>
              <a:rPr lang="en-US" altLang="en-US" dirty="0" smtClean="0">
                <a:solidFill>
                  <a:srgbClr val="C00000"/>
                </a:solidFill>
                <a:latin typeface="Courier New" pitchFamily="-112" charset="0"/>
              </a:rPr>
              <a:t>(let</a:t>
            </a:r>
            <a:r>
              <a:rPr lang="en-US" altLang="en-US" dirty="0">
                <a:solidFill>
                  <a:srgbClr val="C00000"/>
                </a:solidFill>
                <a:latin typeface="Courier New" pitchFamily="-112" charset="0"/>
              </a:rPr>
              <a:t>* (</a:t>
            </a:r>
            <a:r>
              <a:rPr lang="en-US" altLang="en-US" dirty="0">
                <a:latin typeface="Courier New" pitchFamily="-112" charset="0"/>
              </a:rPr>
              <a:t>[</a:t>
            </a:r>
            <a:r>
              <a:rPr lang="en-US" altLang="en-US" dirty="0" err="1">
                <a:latin typeface="Courier New" pitchFamily="-112" charset="0"/>
              </a:rPr>
              <a:t>rt</a:t>
            </a:r>
            <a:r>
              <a:rPr lang="en-US" altLang="en-US" dirty="0">
                <a:latin typeface="Courier New" pitchFamily="-112" charset="0"/>
              </a:rPr>
              <a:t>  (first BST)]</a:t>
            </a:r>
          </a:p>
          <a:p>
            <a:pPr algn="l">
              <a:lnSpc>
                <a:spcPct val="50000"/>
              </a:lnSpc>
            </a:pPr>
            <a:r>
              <a:rPr lang="en-US" altLang="en-US" dirty="0">
                <a:solidFill>
                  <a:srgbClr val="C00000"/>
                </a:solidFill>
                <a:latin typeface="Courier New" pitchFamily="-112" charset="0"/>
              </a:rPr>
              <a:t>             </a:t>
            </a:r>
            <a:r>
              <a:rPr lang="en-US" altLang="en-US" dirty="0">
                <a:solidFill>
                  <a:srgbClr val="7030A0"/>
                </a:solidFill>
                <a:latin typeface="Courier New" pitchFamily="-112" charset="0"/>
              </a:rPr>
              <a:t>[L   (second BST)]</a:t>
            </a:r>
          </a:p>
          <a:p>
            <a:pPr algn="l">
              <a:lnSpc>
                <a:spcPct val="50000"/>
              </a:lnSpc>
            </a:pPr>
            <a:r>
              <a:rPr lang="en-US" altLang="en-US" dirty="0">
                <a:solidFill>
                  <a:srgbClr val="C00000"/>
                </a:solidFill>
                <a:latin typeface="Courier New" pitchFamily="-112" charset="0"/>
              </a:rPr>
              <a:t>             </a:t>
            </a:r>
            <a:r>
              <a:rPr lang="en-US" altLang="en-US" dirty="0">
                <a:solidFill>
                  <a:srgbClr val="090BF3"/>
                </a:solidFill>
                <a:latin typeface="Courier New" pitchFamily="-112" charset="0"/>
              </a:rPr>
              <a:t>[R   (third BST</a:t>
            </a:r>
            <a:r>
              <a:rPr lang="en-US" altLang="en-US" dirty="0" smtClean="0">
                <a:solidFill>
                  <a:srgbClr val="090BF3"/>
                </a:solidFill>
                <a:latin typeface="Courier New" pitchFamily="-112" charset="0"/>
              </a:rPr>
              <a:t>)]</a:t>
            </a:r>
            <a:r>
              <a:rPr lang="en-US" altLang="en-US" dirty="0" smtClean="0">
                <a:solidFill>
                  <a:srgbClr val="C00000"/>
                </a:solidFill>
                <a:latin typeface="Courier New" pitchFamily="-112" charset="0"/>
              </a:rPr>
              <a:t>)</a:t>
            </a:r>
          </a:p>
          <a:p>
            <a:pPr algn="l">
              <a:lnSpc>
                <a:spcPct val="50000"/>
              </a:lnSpc>
            </a:pPr>
            <a:r>
              <a:rPr lang="en-US" altLang="en-US" dirty="0">
                <a:solidFill>
                  <a:srgbClr val="C00000"/>
                </a:solidFill>
                <a:latin typeface="Courier New" pitchFamily="-112" charset="0"/>
              </a:rPr>
              <a:t> </a:t>
            </a:r>
            <a:r>
              <a:rPr lang="en-US" altLang="en-US" dirty="0" smtClean="0">
                <a:solidFill>
                  <a:srgbClr val="C00000"/>
                </a:solidFill>
                <a:latin typeface="Courier New" pitchFamily="-112" charset="0"/>
              </a:rPr>
              <a:t>        </a:t>
            </a:r>
            <a:r>
              <a:rPr lang="en-US" altLang="en-US" dirty="0" smtClean="0">
                <a:latin typeface="Courier New" pitchFamily="-112" charset="0"/>
              </a:rPr>
              <a:t>(</a:t>
            </a:r>
            <a:endParaRPr lang="en-US" altLang="en-US" dirty="0">
              <a:latin typeface="Courier New" pitchFamily="-112" charset="0"/>
            </a:endParaRPr>
          </a:p>
        </p:txBody>
      </p:sp>
      <p:sp>
        <p:nvSpPr>
          <p:cNvPr id="56" name="Rounded Rectangle 55"/>
          <p:cNvSpPr/>
          <p:nvPr/>
        </p:nvSpPr>
        <p:spPr bwMode="auto">
          <a:xfrm>
            <a:off x="4407074" y="2172222"/>
            <a:ext cx="2118986" cy="37056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58" name="Rectangle 46"/>
          <p:cNvSpPr>
            <a:spLocks noChangeArrowheads="1"/>
          </p:cNvSpPr>
          <p:nvPr/>
        </p:nvSpPr>
        <p:spPr bwMode="auto">
          <a:xfrm>
            <a:off x="5282852" y="6377182"/>
            <a:ext cx="1484313" cy="3238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1500" dirty="0">
                <a:latin typeface="Cambria" panose="02040503050406030204" pitchFamily="18" charset="0"/>
              </a:rPr>
              <a:t>N = # of nodes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ounded Rectangle 98"/>
          <p:cNvSpPr/>
          <p:nvPr/>
        </p:nvSpPr>
        <p:spPr bwMode="auto">
          <a:xfrm>
            <a:off x="4525152" y="3518973"/>
            <a:ext cx="4355801" cy="281919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100" name="Rounded Rectangle 99"/>
          <p:cNvSpPr/>
          <p:nvPr/>
        </p:nvSpPr>
        <p:spPr bwMode="auto">
          <a:xfrm>
            <a:off x="4267200" y="2031304"/>
            <a:ext cx="2118986" cy="37056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19500" name="Rectangle 38"/>
          <p:cNvSpPr>
            <a:spLocks noChangeArrowheads="1"/>
          </p:cNvSpPr>
          <p:nvPr/>
        </p:nvSpPr>
        <p:spPr bwMode="auto">
          <a:xfrm>
            <a:off x="2819400" y="166688"/>
            <a:ext cx="364349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4200" b="0" i="1" dirty="0">
                <a:latin typeface="Cambria" panose="02040503050406030204" pitchFamily="18" charset="0"/>
              </a:rPr>
              <a:t>Trimming</a:t>
            </a:r>
            <a:r>
              <a:rPr lang="en-US" altLang="en-US" sz="4200" b="0" dirty="0">
                <a:latin typeface="Cambria" panose="02040503050406030204" pitchFamily="18" charset="0"/>
              </a:rPr>
              <a:t> </a:t>
            </a:r>
            <a:r>
              <a:rPr lang="en-US" altLang="en-US" sz="4200" b="0" dirty="0" smtClean="0">
                <a:latin typeface="Cambria" panose="02040503050406030204" pitchFamily="18" charset="0"/>
              </a:rPr>
              <a:t>BSTs</a:t>
            </a:r>
            <a:endParaRPr lang="en-US" altLang="en-US" sz="4200" b="0" dirty="0">
              <a:latin typeface="Cambria" panose="02040503050406030204" pitchFamily="18" charset="0"/>
            </a:endParaRPr>
          </a:p>
        </p:txBody>
      </p:sp>
      <p:sp>
        <p:nvSpPr>
          <p:cNvPr id="19501" name="Text Box 43"/>
          <p:cNvSpPr txBox="1">
            <a:spLocks noChangeArrowheads="1"/>
          </p:cNvSpPr>
          <p:nvPr/>
        </p:nvSpPr>
        <p:spPr bwMode="auto">
          <a:xfrm>
            <a:off x="1518063" y="2603949"/>
            <a:ext cx="1371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/>
            <a:r>
              <a:rPr lang="en-US" altLang="en-US" sz="1400" b="0"/>
              <a:t>“inflammable”</a:t>
            </a:r>
          </a:p>
        </p:txBody>
      </p:sp>
      <p:sp>
        <p:nvSpPr>
          <p:cNvPr id="19502" name="Oval 44"/>
          <p:cNvSpPr>
            <a:spLocks noChangeArrowheads="1"/>
          </p:cNvSpPr>
          <p:nvPr/>
        </p:nvSpPr>
        <p:spPr bwMode="auto">
          <a:xfrm>
            <a:off x="1518063" y="2508699"/>
            <a:ext cx="1219200" cy="457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endParaRPr lang="en-US" altLang="en-US"/>
          </a:p>
        </p:txBody>
      </p:sp>
      <p:sp>
        <p:nvSpPr>
          <p:cNvPr id="19503" name="Oval 45"/>
          <p:cNvSpPr>
            <a:spLocks noChangeArrowheads="1"/>
          </p:cNvSpPr>
          <p:nvPr/>
        </p:nvSpPr>
        <p:spPr bwMode="auto">
          <a:xfrm>
            <a:off x="2480088" y="3118299"/>
            <a:ext cx="914400" cy="457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endParaRPr lang="en-US" altLang="en-US"/>
          </a:p>
        </p:txBody>
      </p:sp>
      <p:sp>
        <p:nvSpPr>
          <p:cNvPr id="19504" name="Line 46"/>
          <p:cNvSpPr>
            <a:spLocks noChangeShapeType="1"/>
          </p:cNvSpPr>
          <p:nvPr/>
        </p:nvSpPr>
        <p:spPr bwMode="auto">
          <a:xfrm flipH="1">
            <a:off x="1432338" y="2918274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05" name="Line 47"/>
          <p:cNvSpPr>
            <a:spLocks noChangeShapeType="1"/>
          </p:cNvSpPr>
          <p:nvPr/>
        </p:nvSpPr>
        <p:spPr bwMode="auto">
          <a:xfrm>
            <a:off x="2527713" y="2937324"/>
            <a:ext cx="207963" cy="209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06" name="Line 48"/>
          <p:cNvSpPr>
            <a:spLocks noChangeShapeType="1"/>
          </p:cNvSpPr>
          <p:nvPr/>
        </p:nvSpPr>
        <p:spPr bwMode="auto">
          <a:xfrm>
            <a:off x="1594263" y="3575499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07" name="Line 49"/>
          <p:cNvSpPr>
            <a:spLocks noChangeShapeType="1"/>
          </p:cNvSpPr>
          <p:nvPr/>
        </p:nvSpPr>
        <p:spPr bwMode="auto">
          <a:xfrm flipH="1">
            <a:off x="1003713" y="3575499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08" name="Line 50"/>
          <p:cNvSpPr>
            <a:spLocks noChangeShapeType="1"/>
          </p:cNvSpPr>
          <p:nvPr/>
        </p:nvSpPr>
        <p:spPr bwMode="auto">
          <a:xfrm flipH="1">
            <a:off x="2584863" y="3537399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09" name="Line 51"/>
          <p:cNvSpPr>
            <a:spLocks noChangeShapeType="1"/>
          </p:cNvSpPr>
          <p:nvPr/>
        </p:nvSpPr>
        <p:spPr bwMode="auto">
          <a:xfrm>
            <a:off x="3137313" y="3565974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10" name="Line 52"/>
          <p:cNvSpPr>
            <a:spLocks noChangeShapeType="1"/>
          </p:cNvSpPr>
          <p:nvPr/>
        </p:nvSpPr>
        <p:spPr bwMode="auto">
          <a:xfrm>
            <a:off x="3546888" y="4308924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11" name="Line 53"/>
          <p:cNvSpPr>
            <a:spLocks noChangeShapeType="1"/>
          </p:cNvSpPr>
          <p:nvPr/>
        </p:nvSpPr>
        <p:spPr bwMode="auto">
          <a:xfrm flipH="1">
            <a:off x="3089688" y="4308924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12" name="AutoShape 54"/>
          <p:cNvSpPr>
            <a:spLocks noChangeArrowheads="1"/>
          </p:cNvSpPr>
          <p:nvPr/>
        </p:nvSpPr>
        <p:spPr bwMode="auto">
          <a:xfrm rot="1401376">
            <a:off x="1319284" y="2127698"/>
            <a:ext cx="781050" cy="203200"/>
          </a:xfrm>
          <a:prstGeom prst="curvedDownArrow">
            <a:avLst>
              <a:gd name="adj1" fmla="val 127083"/>
              <a:gd name="adj2" fmla="val 227083"/>
              <a:gd name="adj3" fmla="val 47917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endParaRPr lang="en-US" altLang="en-US"/>
          </a:p>
        </p:txBody>
      </p:sp>
      <p:sp>
        <p:nvSpPr>
          <p:cNvPr id="19513" name="Text Box 55"/>
          <p:cNvSpPr txBox="1">
            <a:spLocks noChangeArrowheads="1"/>
          </p:cNvSpPr>
          <p:nvPr/>
        </p:nvSpPr>
        <p:spPr bwMode="auto">
          <a:xfrm>
            <a:off x="2356263" y="3204024"/>
            <a:ext cx="1143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1400" b="0"/>
              <a:t>“oversight”</a:t>
            </a:r>
          </a:p>
        </p:txBody>
      </p:sp>
      <p:grpSp>
        <p:nvGrpSpPr>
          <p:cNvPr id="19514" name="Group 56"/>
          <p:cNvGrpSpPr>
            <a:grpSpLocks/>
          </p:cNvGrpSpPr>
          <p:nvPr/>
        </p:nvGrpSpPr>
        <p:grpSpPr bwMode="auto">
          <a:xfrm>
            <a:off x="3023013" y="3861249"/>
            <a:ext cx="762000" cy="457200"/>
            <a:chOff x="1860" y="2106"/>
            <a:chExt cx="480" cy="288"/>
          </a:xfrm>
        </p:grpSpPr>
        <p:sp>
          <p:nvSpPr>
            <p:cNvPr id="19549" name="Oval 57"/>
            <p:cNvSpPr>
              <a:spLocks noChangeArrowheads="1"/>
            </p:cNvSpPr>
            <p:nvPr/>
          </p:nvSpPr>
          <p:spPr bwMode="auto">
            <a:xfrm>
              <a:off x="1878" y="2106"/>
              <a:ext cx="432" cy="28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9550" name="Text Box 58"/>
            <p:cNvSpPr txBox="1">
              <a:spLocks noChangeArrowheads="1"/>
            </p:cNvSpPr>
            <p:nvPr/>
          </p:nvSpPr>
          <p:spPr bwMode="auto">
            <a:xfrm>
              <a:off x="1860" y="2160"/>
              <a:ext cx="48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pPr algn="l"/>
              <a:r>
                <a:rPr lang="en-US" altLang="en-US" sz="1400" b="0"/>
                <a:t>“wean”</a:t>
              </a:r>
            </a:p>
          </p:txBody>
        </p:sp>
      </p:grpSp>
      <p:grpSp>
        <p:nvGrpSpPr>
          <p:cNvPr id="19515" name="Group 59"/>
          <p:cNvGrpSpPr>
            <a:grpSpLocks/>
          </p:cNvGrpSpPr>
          <p:nvPr/>
        </p:nvGrpSpPr>
        <p:grpSpPr bwMode="auto">
          <a:xfrm>
            <a:off x="1022763" y="3156399"/>
            <a:ext cx="762000" cy="457200"/>
            <a:chOff x="1860" y="2106"/>
            <a:chExt cx="480" cy="288"/>
          </a:xfrm>
        </p:grpSpPr>
        <p:sp>
          <p:nvSpPr>
            <p:cNvPr id="19547" name="Oval 60"/>
            <p:cNvSpPr>
              <a:spLocks noChangeArrowheads="1"/>
            </p:cNvSpPr>
            <p:nvPr/>
          </p:nvSpPr>
          <p:spPr bwMode="auto">
            <a:xfrm>
              <a:off x="1878" y="2106"/>
              <a:ext cx="432" cy="28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9548" name="Text Box 61"/>
            <p:cNvSpPr txBox="1">
              <a:spLocks noChangeArrowheads="1"/>
            </p:cNvSpPr>
            <p:nvPr/>
          </p:nvSpPr>
          <p:spPr bwMode="auto">
            <a:xfrm>
              <a:off x="1860" y="2160"/>
              <a:ext cx="48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pPr algn="l"/>
              <a:r>
                <a:rPr lang="en-US" altLang="en-US" sz="1400" b="0"/>
                <a:t>  “fast”</a:t>
              </a:r>
            </a:p>
          </p:txBody>
        </p:sp>
      </p:grpSp>
      <p:sp>
        <p:nvSpPr>
          <p:cNvPr id="19516" name="Oval 62"/>
          <p:cNvSpPr>
            <a:spLocks noChangeArrowheads="1"/>
          </p:cNvSpPr>
          <p:nvPr/>
        </p:nvSpPr>
        <p:spPr bwMode="auto">
          <a:xfrm>
            <a:off x="1475201" y="3880299"/>
            <a:ext cx="792162" cy="457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endParaRPr lang="en-US" altLang="en-US"/>
          </a:p>
        </p:txBody>
      </p:sp>
      <p:sp>
        <p:nvSpPr>
          <p:cNvPr id="19517" name="Text Box 63"/>
          <p:cNvSpPr txBox="1">
            <a:spLocks noChangeArrowheads="1"/>
          </p:cNvSpPr>
          <p:nvPr/>
        </p:nvSpPr>
        <p:spPr bwMode="auto">
          <a:xfrm>
            <a:off x="1441863" y="3966024"/>
            <a:ext cx="8810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/>
            <a:r>
              <a:rPr lang="en-US" altLang="en-US" sz="1400" b="0"/>
              <a:t>“garnish”</a:t>
            </a:r>
          </a:p>
        </p:txBody>
      </p:sp>
      <p:sp>
        <p:nvSpPr>
          <p:cNvPr id="19518" name="Oval 64"/>
          <p:cNvSpPr>
            <a:spLocks noChangeArrowheads="1"/>
          </p:cNvSpPr>
          <p:nvPr/>
        </p:nvSpPr>
        <p:spPr bwMode="auto">
          <a:xfrm>
            <a:off x="603663" y="3880299"/>
            <a:ext cx="762000" cy="457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endParaRPr lang="en-US" altLang="en-US"/>
          </a:p>
        </p:txBody>
      </p:sp>
      <p:sp>
        <p:nvSpPr>
          <p:cNvPr id="19519" name="Text Box 65"/>
          <p:cNvSpPr txBox="1">
            <a:spLocks noChangeArrowheads="1"/>
          </p:cNvSpPr>
          <p:nvPr/>
        </p:nvSpPr>
        <p:spPr bwMode="auto">
          <a:xfrm>
            <a:off x="584613" y="3975549"/>
            <a:ext cx="8096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1400" b="0"/>
              <a:t>“dust”</a:t>
            </a:r>
          </a:p>
        </p:txBody>
      </p:sp>
      <p:sp>
        <p:nvSpPr>
          <p:cNvPr id="19520" name="Line 66"/>
          <p:cNvSpPr>
            <a:spLocks noChangeShapeType="1"/>
          </p:cNvSpPr>
          <p:nvPr/>
        </p:nvSpPr>
        <p:spPr bwMode="auto">
          <a:xfrm>
            <a:off x="1956213" y="4327974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21" name="Line 67"/>
          <p:cNvSpPr>
            <a:spLocks noChangeShapeType="1"/>
          </p:cNvSpPr>
          <p:nvPr/>
        </p:nvSpPr>
        <p:spPr bwMode="auto">
          <a:xfrm flipH="1">
            <a:off x="1499013" y="4327974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22" name="Line 68"/>
          <p:cNvSpPr>
            <a:spLocks noChangeShapeType="1"/>
          </p:cNvSpPr>
          <p:nvPr/>
        </p:nvSpPr>
        <p:spPr bwMode="auto">
          <a:xfrm>
            <a:off x="1118013" y="4327974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23" name="Line 69"/>
          <p:cNvSpPr>
            <a:spLocks noChangeShapeType="1"/>
          </p:cNvSpPr>
          <p:nvPr/>
        </p:nvSpPr>
        <p:spPr bwMode="auto">
          <a:xfrm flipH="1">
            <a:off x="660813" y="4327974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524" name="Group 70"/>
          <p:cNvGrpSpPr>
            <a:grpSpLocks/>
          </p:cNvGrpSpPr>
          <p:nvPr/>
        </p:nvGrpSpPr>
        <p:grpSpPr bwMode="auto">
          <a:xfrm>
            <a:off x="292513" y="2070549"/>
            <a:ext cx="1066800" cy="457200"/>
            <a:chOff x="56" y="1488"/>
            <a:chExt cx="672" cy="288"/>
          </a:xfrm>
        </p:grpSpPr>
        <p:sp>
          <p:nvSpPr>
            <p:cNvPr id="19545" name="Oval 71"/>
            <p:cNvSpPr>
              <a:spLocks noChangeArrowheads="1"/>
            </p:cNvSpPr>
            <p:nvPr/>
          </p:nvSpPr>
          <p:spPr bwMode="auto">
            <a:xfrm>
              <a:off x="108" y="1488"/>
              <a:ext cx="564" cy="28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9546" name="Text Box 72"/>
            <p:cNvSpPr txBox="1">
              <a:spLocks noChangeArrowheads="1"/>
            </p:cNvSpPr>
            <p:nvPr/>
          </p:nvSpPr>
          <p:spPr bwMode="auto">
            <a:xfrm>
              <a:off x="56" y="1524"/>
              <a:ext cx="67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r>
                <a:rPr lang="en-US" altLang="en-US" sz="1400" b="0" dirty="0"/>
                <a:t>“</a:t>
              </a:r>
              <a:r>
                <a:rPr lang="en-US" altLang="en-US" sz="1400" b="0" dirty="0" smtClean="0"/>
                <a:t>trim”</a:t>
              </a:r>
              <a:endParaRPr lang="en-US" altLang="en-US" sz="1400" b="0" dirty="0"/>
            </a:p>
          </p:txBody>
        </p:sp>
      </p:grpSp>
      <p:grpSp>
        <p:nvGrpSpPr>
          <p:cNvPr id="19525" name="Group 49"/>
          <p:cNvGrpSpPr>
            <a:grpSpLocks/>
          </p:cNvGrpSpPr>
          <p:nvPr/>
        </p:nvGrpSpPr>
        <p:grpSpPr bwMode="auto">
          <a:xfrm>
            <a:off x="228600" y="5356674"/>
            <a:ext cx="355600" cy="381000"/>
            <a:chOff x="2928" y="1051"/>
            <a:chExt cx="840" cy="957"/>
          </a:xfrm>
        </p:grpSpPr>
        <p:sp>
          <p:nvSpPr>
            <p:cNvPr id="19532" name="Freeform 50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31 w 1048"/>
                <a:gd name="T1" fmla="*/ 21 h 250"/>
                <a:gd name="T2" fmla="*/ 54 w 1048"/>
                <a:gd name="T3" fmla="*/ 83 h 250"/>
                <a:gd name="T4" fmla="*/ 56 w 1048"/>
                <a:gd name="T5" fmla="*/ 111 h 250"/>
                <a:gd name="T6" fmla="*/ 59 w 1048"/>
                <a:gd name="T7" fmla="*/ 127 h 250"/>
                <a:gd name="T8" fmla="*/ 62 w 1048"/>
                <a:gd name="T9" fmla="*/ 168 h 250"/>
                <a:gd name="T10" fmla="*/ 43 w 1048"/>
                <a:gd name="T11" fmla="*/ 237 h 250"/>
                <a:gd name="T12" fmla="*/ 5 w 1048"/>
                <a:gd name="T13" fmla="*/ 217 h 250"/>
                <a:gd name="T14" fmla="*/ 0 w 1048"/>
                <a:gd name="T15" fmla="*/ 196 h 250"/>
                <a:gd name="T16" fmla="*/ 2 w 1048"/>
                <a:gd name="T17" fmla="*/ 162 h 250"/>
                <a:gd name="T18" fmla="*/ 5 w 1048"/>
                <a:gd name="T19" fmla="*/ 125 h 250"/>
                <a:gd name="T20" fmla="*/ 12 w 1048"/>
                <a:gd name="T21" fmla="*/ 76 h 250"/>
                <a:gd name="T22" fmla="*/ 17 w 1048"/>
                <a:gd name="T23" fmla="*/ 55 h 250"/>
                <a:gd name="T24" fmla="*/ 19 w 1048"/>
                <a:gd name="T25" fmla="*/ 28 h 250"/>
                <a:gd name="T26" fmla="*/ 22 w 1048"/>
                <a:gd name="T27" fmla="*/ 14 h 250"/>
                <a:gd name="T28" fmla="*/ 29 w 1048"/>
                <a:gd name="T29" fmla="*/ 28 h 250"/>
                <a:gd name="T30" fmla="*/ 31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33" name="Oval 51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9534" name="Oval 52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9535" name="Oval 53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9536" name="Oval 54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9537" name="Oval 55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9538" name="Oval 56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9539" name="Oval 57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9540" name="AutoShape 58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9541" name="Freeform 59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2" name="Freeform 60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3" name="Freeform 61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4" name="Freeform 62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526" name="Text Box 54"/>
          <p:cNvSpPr txBox="1">
            <a:spLocks noChangeArrowheads="1"/>
          </p:cNvSpPr>
          <p:nvPr/>
        </p:nvSpPr>
        <p:spPr bwMode="auto">
          <a:xfrm>
            <a:off x="633673" y="5210843"/>
            <a:ext cx="17843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/>
            <a:r>
              <a:rPr lang="en-US" altLang="en-US" sz="1000" b="0" dirty="0">
                <a:solidFill>
                  <a:srgbClr val="008000"/>
                </a:solidFill>
                <a:latin typeface="Calibri" panose="020F0502020204030204" pitchFamily="34" charset="0"/>
              </a:rPr>
              <a:t>What's with the </a:t>
            </a:r>
            <a:r>
              <a:rPr lang="en-US" altLang="en-US" sz="1000" b="0" dirty="0" smtClean="0">
                <a:solidFill>
                  <a:srgbClr val="008000"/>
                </a:solidFill>
                <a:latin typeface="Calibri" panose="020F0502020204030204" pitchFamily="34" charset="0"/>
              </a:rPr>
              <a:t>words!?</a:t>
            </a:r>
            <a:endParaRPr lang="en-US" altLang="en-US" sz="1000" b="0" dirty="0">
              <a:solidFill>
                <a:srgbClr val="008000"/>
              </a:solidFill>
              <a:latin typeface="Calibri" panose="020F0502020204030204" pitchFamily="34" charset="0"/>
            </a:endParaRPr>
          </a:p>
        </p:txBody>
      </p:sp>
      <p:sp>
        <p:nvSpPr>
          <p:cNvPr id="97" name="Rectangle 46"/>
          <p:cNvSpPr>
            <a:spLocks noChangeArrowheads="1"/>
          </p:cNvSpPr>
          <p:nvPr/>
        </p:nvSpPr>
        <p:spPr bwMode="auto">
          <a:xfrm>
            <a:off x="7543800" y="6362178"/>
            <a:ext cx="1484313" cy="41549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r"/>
            <a:r>
              <a:rPr lang="en-US" altLang="en-US" sz="2100" b="0" dirty="0" smtClean="0">
                <a:latin typeface="Cambria" panose="02040503050406030204" pitchFamily="18" charset="0"/>
              </a:rPr>
              <a:t>big-O?</a:t>
            </a:r>
            <a:endParaRPr lang="en-US" altLang="en-US" sz="2100" b="0" dirty="0">
              <a:latin typeface="Cambria" panose="02040503050406030204" pitchFamily="18" charset="0"/>
            </a:endParaRPr>
          </a:p>
        </p:txBody>
      </p:sp>
      <p:sp>
        <p:nvSpPr>
          <p:cNvPr id="98" name="Rectangle 45"/>
          <p:cNvSpPr>
            <a:spLocks noChangeArrowheads="1"/>
          </p:cNvSpPr>
          <p:nvPr/>
        </p:nvSpPr>
        <p:spPr bwMode="auto">
          <a:xfrm>
            <a:off x="3016028" y="1423243"/>
            <a:ext cx="5899372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>
              <a:lnSpc>
                <a:spcPct val="50000"/>
              </a:lnSpc>
            </a:pPr>
            <a:r>
              <a:rPr lang="en-US" altLang="en-US" dirty="0">
                <a:latin typeface="Courier New" pitchFamily="-112" charset="0"/>
              </a:rPr>
              <a:t>(define </a:t>
            </a:r>
            <a:r>
              <a:rPr lang="en-US" altLang="en-US" dirty="0" smtClean="0">
                <a:latin typeface="Courier New" pitchFamily="-112" charset="0"/>
              </a:rPr>
              <a:t>(insert k BST)</a:t>
            </a:r>
          </a:p>
          <a:p>
            <a:pPr algn="l">
              <a:lnSpc>
                <a:spcPct val="50000"/>
              </a:lnSpc>
            </a:pPr>
            <a:r>
              <a:rPr lang="en-US" altLang="en-US" dirty="0">
                <a:latin typeface="Courier New" pitchFamily="-112" charset="0"/>
              </a:rPr>
              <a:t> </a:t>
            </a:r>
            <a:r>
              <a:rPr lang="en-US" altLang="en-US" dirty="0" smtClean="0">
                <a:latin typeface="Courier New" pitchFamily="-112" charset="0"/>
              </a:rPr>
              <a:t> (if (null? BST)</a:t>
            </a:r>
          </a:p>
          <a:p>
            <a:pPr algn="l">
              <a:lnSpc>
                <a:spcPct val="50000"/>
              </a:lnSpc>
            </a:pPr>
            <a:r>
              <a:rPr lang="en-US" altLang="en-US" dirty="0">
                <a:latin typeface="Courier New" pitchFamily="-112" charset="0"/>
              </a:rPr>
              <a:t> </a:t>
            </a:r>
            <a:r>
              <a:rPr lang="en-US" altLang="en-US" dirty="0" smtClean="0">
                <a:latin typeface="Courier New" pitchFamily="-112" charset="0"/>
              </a:rPr>
              <a:t>     </a:t>
            </a:r>
            <a:endParaRPr lang="en-US" altLang="en-US" dirty="0">
              <a:latin typeface="Courier New" pitchFamily="-112" charset="0"/>
            </a:endParaRPr>
          </a:p>
          <a:p>
            <a:pPr algn="l">
              <a:lnSpc>
                <a:spcPct val="50000"/>
              </a:lnSpc>
            </a:pPr>
            <a:r>
              <a:rPr lang="en-US" altLang="en-US" dirty="0">
                <a:solidFill>
                  <a:srgbClr val="090BF3"/>
                </a:solidFill>
                <a:latin typeface="Courier New" pitchFamily="-112" charset="0"/>
              </a:rPr>
              <a:t> </a:t>
            </a:r>
            <a:r>
              <a:rPr lang="en-US" altLang="en-US" dirty="0" smtClean="0">
                <a:solidFill>
                  <a:srgbClr val="090BF3"/>
                </a:solidFill>
                <a:latin typeface="Courier New" pitchFamily="-112" charset="0"/>
              </a:rPr>
              <a:t>     </a:t>
            </a:r>
            <a:r>
              <a:rPr lang="en-US" altLang="en-US" dirty="0" smtClean="0">
                <a:solidFill>
                  <a:srgbClr val="C00000"/>
                </a:solidFill>
                <a:latin typeface="Courier New" pitchFamily="-112" charset="0"/>
              </a:rPr>
              <a:t>(let</a:t>
            </a:r>
            <a:r>
              <a:rPr lang="en-US" altLang="en-US" dirty="0">
                <a:solidFill>
                  <a:srgbClr val="C00000"/>
                </a:solidFill>
                <a:latin typeface="Courier New" pitchFamily="-112" charset="0"/>
              </a:rPr>
              <a:t>* (</a:t>
            </a:r>
            <a:r>
              <a:rPr lang="en-US" altLang="en-US" dirty="0">
                <a:latin typeface="Courier New" pitchFamily="-112" charset="0"/>
              </a:rPr>
              <a:t>[</a:t>
            </a:r>
            <a:r>
              <a:rPr lang="en-US" altLang="en-US" dirty="0" err="1">
                <a:latin typeface="Courier New" pitchFamily="-112" charset="0"/>
              </a:rPr>
              <a:t>rt</a:t>
            </a:r>
            <a:r>
              <a:rPr lang="en-US" altLang="en-US" dirty="0">
                <a:latin typeface="Courier New" pitchFamily="-112" charset="0"/>
              </a:rPr>
              <a:t>  (first BST)]</a:t>
            </a:r>
          </a:p>
          <a:p>
            <a:pPr algn="l">
              <a:lnSpc>
                <a:spcPct val="50000"/>
              </a:lnSpc>
            </a:pPr>
            <a:r>
              <a:rPr lang="en-US" altLang="en-US" dirty="0">
                <a:solidFill>
                  <a:srgbClr val="C00000"/>
                </a:solidFill>
                <a:latin typeface="Courier New" pitchFamily="-112" charset="0"/>
              </a:rPr>
              <a:t>             </a:t>
            </a:r>
            <a:r>
              <a:rPr lang="en-US" altLang="en-US" dirty="0">
                <a:solidFill>
                  <a:srgbClr val="7030A0"/>
                </a:solidFill>
                <a:latin typeface="Courier New" pitchFamily="-112" charset="0"/>
              </a:rPr>
              <a:t>[L   (second BST)]</a:t>
            </a:r>
          </a:p>
          <a:p>
            <a:pPr algn="l">
              <a:lnSpc>
                <a:spcPct val="50000"/>
              </a:lnSpc>
            </a:pPr>
            <a:r>
              <a:rPr lang="en-US" altLang="en-US" dirty="0">
                <a:solidFill>
                  <a:srgbClr val="C00000"/>
                </a:solidFill>
                <a:latin typeface="Courier New" pitchFamily="-112" charset="0"/>
              </a:rPr>
              <a:t>             </a:t>
            </a:r>
            <a:r>
              <a:rPr lang="en-US" altLang="en-US" dirty="0">
                <a:solidFill>
                  <a:srgbClr val="090BF3"/>
                </a:solidFill>
                <a:latin typeface="Courier New" pitchFamily="-112" charset="0"/>
              </a:rPr>
              <a:t>[R   (third BST</a:t>
            </a:r>
            <a:r>
              <a:rPr lang="en-US" altLang="en-US" dirty="0" smtClean="0">
                <a:solidFill>
                  <a:srgbClr val="090BF3"/>
                </a:solidFill>
                <a:latin typeface="Courier New" pitchFamily="-112" charset="0"/>
              </a:rPr>
              <a:t>)]</a:t>
            </a:r>
            <a:r>
              <a:rPr lang="en-US" altLang="en-US" dirty="0" smtClean="0">
                <a:solidFill>
                  <a:srgbClr val="C00000"/>
                </a:solidFill>
                <a:latin typeface="Courier New" pitchFamily="-112" charset="0"/>
              </a:rPr>
              <a:t>)</a:t>
            </a:r>
          </a:p>
          <a:p>
            <a:pPr algn="l">
              <a:lnSpc>
                <a:spcPct val="50000"/>
              </a:lnSpc>
            </a:pPr>
            <a:r>
              <a:rPr lang="en-US" altLang="en-US" dirty="0">
                <a:solidFill>
                  <a:srgbClr val="C00000"/>
                </a:solidFill>
                <a:latin typeface="Courier New" pitchFamily="-112" charset="0"/>
              </a:rPr>
              <a:t> </a:t>
            </a:r>
            <a:r>
              <a:rPr lang="en-US" altLang="en-US" dirty="0" smtClean="0">
                <a:solidFill>
                  <a:srgbClr val="C00000"/>
                </a:solidFill>
                <a:latin typeface="Courier New" pitchFamily="-112" charset="0"/>
              </a:rPr>
              <a:t>        </a:t>
            </a:r>
            <a:r>
              <a:rPr lang="en-US" alt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(if (= k </a:t>
            </a:r>
            <a:r>
              <a:rPr lang="en-US" alt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rt</a:t>
            </a:r>
            <a:r>
              <a:rPr lang="en-US" alt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algn="l">
              <a:lnSpc>
                <a:spcPct val="50000"/>
              </a:lnSpc>
            </a:pPr>
            <a:endParaRPr lang="en-US" alt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50000"/>
              </a:lnSpc>
            </a:pPr>
            <a:r>
              <a:rPr lang="en-US" alt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(if (&lt; k </a:t>
            </a:r>
            <a:r>
              <a:rPr lang="en-US" alt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rt</a:t>
            </a:r>
            <a:r>
              <a:rPr lang="en-US" alt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alt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0" name="Rectangle 44"/>
          <p:cNvSpPr>
            <a:spLocks noChangeArrowheads="1"/>
          </p:cNvSpPr>
          <p:nvPr/>
        </p:nvSpPr>
        <p:spPr bwMode="auto">
          <a:xfrm>
            <a:off x="6011968" y="395287"/>
            <a:ext cx="2743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200" b="0" i="1" dirty="0">
                <a:solidFill>
                  <a:srgbClr val="C00000"/>
                </a:solidFill>
                <a:latin typeface="Cambria" panose="02040503050406030204" pitchFamily="18" charset="0"/>
              </a:rPr>
              <a:t>HW 2 problem…</a:t>
            </a:r>
          </a:p>
        </p:txBody>
      </p:sp>
      <p:sp>
        <p:nvSpPr>
          <p:cNvPr id="20502" name="Rectangle 48"/>
          <p:cNvSpPr>
            <a:spLocks noChangeArrowheads="1"/>
          </p:cNvSpPr>
          <p:nvPr/>
        </p:nvSpPr>
        <p:spPr bwMode="auto">
          <a:xfrm>
            <a:off x="2962275" y="166688"/>
            <a:ext cx="36083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4200" b="0" i="1">
                <a:latin typeface="Cambria" panose="02040503050406030204" pitchFamily="18" charset="0"/>
              </a:rPr>
              <a:t>Trimming</a:t>
            </a:r>
            <a:r>
              <a:rPr lang="en-US" altLang="en-US" sz="4200" b="0">
                <a:latin typeface="Cambria" panose="02040503050406030204" pitchFamily="18" charset="0"/>
              </a:rPr>
              <a:t> BSTs</a:t>
            </a:r>
          </a:p>
        </p:txBody>
      </p:sp>
      <p:sp>
        <p:nvSpPr>
          <p:cNvPr id="20503" name="Text Box 49"/>
          <p:cNvSpPr txBox="1">
            <a:spLocks noChangeArrowheads="1"/>
          </p:cNvSpPr>
          <p:nvPr/>
        </p:nvSpPr>
        <p:spPr bwMode="auto">
          <a:xfrm>
            <a:off x="5105400" y="2076450"/>
            <a:ext cx="8477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1400" b="0"/>
              <a:t>“does”</a:t>
            </a:r>
          </a:p>
        </p:txBody>
      </p:sp>
      <p:sp>
        <p:nvSpPr>
          <p:cNvPr id="20504" name="Oval 50"/>
          <p:cNvSpPr>
            <a:spLocks noChangeArrowheads="1"/>
          </p:cNvSpPr>
          <p:nvPr/>
        </p:nvSpPr>
        <p:spPr bwMode="auto">
          <a:xfrm>
            <a:off x="5105400" y="1981200"/>
            <a:ext cx="819150" cy="457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endParaRPr lang="en-US" altLang="en-US"/>
          </a:p>
        </p:txBody>
      </p:sp>
      <p:sp>
        <p:nvSpPr>
          <p:cNvPr id="20505" name="Oval 51"/>
          <p:cNvSpPr>
            <a:spLocks noChangeArrowheads="1"/>
          </p:cNvSpPr>
          <p:nvPr/>
        </p:nvSpPr>
        <p:spPr bwMode="auto">
          <a:xfrm>
            <a:off x="6067425" y="2590800"/>
            <a:ext cx="790575" cy="457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endParaRPr lang="en-US" altLang="en-US"/>
          </a:p>
        </p:txBody>
      </p:sp>
      <p:sp>
        <p:nvSpPr>
          <p:cNvPr id="20506" name="Line 52"/>
          <p:cNvSpPr>
            <a:spLocks noChangeShapeType="1"/>
          </p:cNvSpPr>
          <p:nvPr/>
        </p:nvSpPr>
        <p:spPr bwMode="auto">
          <a:xfrm flipH="1">
            <a:off x="5019675" y="2390775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7" name="Line 53"/>
          <p:cNvSpPr>
            <a:spLocks noChangeShapeType="1"/>
          </p:cNvSpPr>
          <p:nvPr/>
        </p:nvSpPr>
        <p:spPr bwMode="auto">
          <a:xfrm>
            <a:off x="5792787" y="2371725"/>
            <a:ext cx="422275" cy="25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8" name="Line 54"/>
          <p:cNvSpPr>
            <a:spLocks noChangeShapeType="1"/>
          </p:cNvSpPr>
          <p:nvPr/>
        </p:nvSpPr>
        <p:spPr bwMode="auto">
          <a:xfrm>
            <a:off x="5181600" y="30480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9" name="Line 55"/>
          <p:cNvSpPr>
            <a:spLocks noChangeShapeType="1"/>
          </p:cNvSpPr>
          <p:nvPr/>
        </p:nvSpPr>
        <p:spPr bwMode="auto">
          <a:xfrm flipH="1">
            <a:off x="4591050" y="30480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0" name="Line 56"/>
          <p:cNvSpPr>
            <a:spLocks noChangeShapeType="1"/>
          </p:cNvSpPr>
          <p:nvPr/>
        </p:nvSpPr>
        <p:spPr bwMode="auto">
          <a:xfrm flipH="1">
            <a:off x="6172200" y="30099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1" name="Line 57"/>
          <p:cNvSpPr>
            <a:spLocks noChangeShapeType="1"/>
          </p:cNvSpPr>
          <p:nvPr/>
        </p:nvSpPr>
        <p:spPr bwMode="auto">
          <a:xfrm>
            <a:off x="6637337" y="3019425"/>
            <a:ext cx="574675" cy="3635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2" name="Line 58"/>
          <p:cNvSpPr>
            <a:spLocks noChangeShapeType="1"/>
          </p:cNvSpPr>
          <p:nvPr/>
        </p:nvSpPr>
        <p:spPr bwMode="auto">
          <a:xfrm>
            <a:off x="7785100" y="3773487"/>
            <a:ext cx="161925" cy="333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3" name="Line 59"/>
          <p:cNvSpPr>
            <a:spLocks noChangeShapeType="1"/>
          </p:cNvSpPr>
          <p:nvPr/>
        </p:nvSpPr>
        <p:spPr bwMode="auto">
          <a:xfrm flipH="1">
            <a:off x="7104062" y="379095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4" name="Text Box 60"/>
          <p:cNvSpPr txBox="1">
            <a:spLocks noChangeArrowheads="1"/>
          </p:cNvSpPr>
          <p:nvPr/>
        </p:nvSpPr>
        <p:spPr bwMode="auto">
          <a:xfrm>
            <a:off x="6027737" y="2676525"/>
            <a:ext cx="8810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1400" b="0"/>
              <a:t>“ouch”</a:t>
            </a:r>
          </a:p>
        </p:txBody>
      </p:sp>
      <p:sp>
        <p:nvSpPr>
          <p:cNvPr id="20515" name="Oval 61"/>
          <p:cNvSpPr>
            <a:spLocks noChangeArrowheads="1"/>
          </p:cNvSpPr>
          <p:nvPr/>
        </p:nvSpPr>
        <p:spPr bwMode="auto">
          <a:xfrm>
            <a:off x="7031037" y="3343275"/>
            <a:ext cx="960438" cy="457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endParaRPr lang="en-US" altLang="en-US"/>
          </a:p>
        </p:txBody>
      </p:sp>
      <p:sp>
        <p:nvSpPr>
          <p:cNvPr id="20516" name="Text Box 62"/>
          <p:cNvSpPr txBox="1">
            <a:spLocks noChangeArrowheads="1"/>
          </p:cNvSpPr>
          <p:nvPr/>
        </p:nvSpPr>
        <p:spPr bwMode="auto">
          <a:xfrm>
            <a:off x="6991350" y="3429000"/>
            <a:ext cx="1066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1400" b="0"/>
              <a:t>“supply”</a:t>
            </a:r>
          </a:p>
        </p:txBody>
      </p:sp>
      <p:sp>
        <p:nvSpPr>
          <p:cNvPr id="20517" name="Oval 63"/>
          <p:cNvSpPr>
            <a:spLocks noChangeArrowheads="1"/>
          </p:cNvSpPr>
          <p:nvPr/>
        </p:nvSpPr>
        <p:spPr bwMode="auto">
          <a:xfrm>
            <a:off x="4638675" y="2628900"/>
            <a:ext cx="685800" cy="457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endParaRPr lang="en-US" altLang="en-US"/>
          </a:p>
        </p:txBody>
      </p:sp>
      <p:sp>
        <p:nvSpPr>
          <p:cNvPr id="20518" name="Text Box 64"/>
          <p:cNvSpPr txBox="1">
            <a:spLocks noChangeArrowheads="1"/>
          </p:cNvSpPr>
          <p:nvPr/>
        </p:nvSpPr>
        <p:spPr bwMode="auto">
          <a:xfrm>
            <a:off x="4610100" y="2714625"/>
            <a:ext cx="7540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1400" b="0"/>
              <a:t>“boss”</a:t>
            </a:r>
          </a:p>
        </p:txBody>
      </p:sp>
      <p:sp>
        <p:nvSpPr>
          <p:cNvPr id="20519" name="Oval 65"/>
          <p:cNvSpPr>
            <a:spLocks noChangeArrowheads="1"/>
          </p:cNvSpPr>
          <p:nvPr/>
        </p:nvSpPr>
        <p:spPr bwMode="auto">
          <a:xfrm>
            <a:off x="5584825" y="3305175"/>
            <a:ext cx="865187" cy="457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endParaRPr lang="en-US" altLang="en-US"/>
          </a:p>
        </p:txBody>
      </p:sp>
      <p:sp>
        <p:nvSpPr>
          <p:cNvPr id="20520" name="Text Box 66"/>
          <p:cNvSpPr txBox="1">
            <a:spLocks noChangeArrowheads="1"/>
          </p:cNvSpPr>
          <p:nvPr/>
        </p:nvSpPr>
        <p:spPr bwMode="auto">
          <a:xfrm>
            <a:off x="5548312" y="3390900"/>
            <a:ext cx="946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1400" b="0"/>
              <a:t>“number”</a:t>
            </a:r>
          </a:p>
        </p:txBody>
      </p:sp>
      <p:sp>
        <p:nvSpPr>
          <p:cNvPr id="20521" name="Oval 67"/>
          <p:cNvSpPr>
            <a:spLocks noChangeArrowheads="1"/>
          </p:cNvSpPr>
          <p:nvPr/>
        </p:nvSpPr>
        <p:spPr bwMode="auto">
          <a:xfrm>
            <a:off x="4114800" y="3352800"/>
            <a:ext cx="895350" cy="457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endParaRPr lang="en-US" altLang="en-US"/>
          </a:p>
        </p:txBody>
      </p:sp>
      <p:sp>
        <p:nvSpPr>
          <p:cNvPr id="20522" name="Text Box 68"/>
          <p:cNvSpPr txBox="1">
            <a:spLocks noChangeArrowheads="1"/>
          </p:cNvSpPr>
          <p:nvPr/>
        </p:nvSpPr>
        <p:spPr bwMode="auto">
          <a:xfrm>
            <a:off x="4095750" y="3448050"/>
            <a:ext cx="952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1400" b="0"/>
              <a:t>“axes”</a:t>
            </a:r>
          </a:p>
        </p:txBody>
      </p:sp>
      <p:sp>
        <p:nvSpPr>
          <p:cNvPr id="20523" name="Line 69"/>
          <p:cNvSpPr>
            <a:spLocks noChangeShapeType="1"/>
          </p:cNvSpPr>
          <p:nvPr/>
        </p:nvSpPr>
        <p:spPr bwMode="auto">
          <a:xfrm>
            <a:off x="4705350" y="3800475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24" name="Line 70"/>
          <p:cNvSpPr>
            <a:spLocks noChangeShapeType="1"/>
          </p:cNvSpPr>
          <p:nvPr/>
        </p:nvSpPr>
        <p:spPr bwMode="auto">
          <a:xfrm flipH="1">
            <a:off x="4152378" y="3772422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25" name="Line 71"/>
          <p:cNvSpPr>
            <a:spLocks noChangeShapeType="1"/>
          </p:cNvSpPr>
          <p:nvPr/>
        </p:nvSpPr>
        <p:spPr bwMode="auto">
          <a:xfrm>
            <a:off x="6096000" y="3752850"/>
            <a:ext cx="161925" cy="333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26" name="Oval 72"/>
          <p:cNvSpPr>
            <a:spLocks noChangeArrowheads="1"/>
          </p:cNvSpPr>
          <p:nvPr/>
        </p:nvSpPr>
        <p:spPr bwMode="auto">
          <a:xfrm>
            <a:off x="6045200" y="4090987"/>
            <a:ext cx="484187" cy="457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endParaRPr lang="en-US" altLang="en-US"/>
          </a:p>
        </p:txBody>
      </p:sp>
      <p:sp>
        <p:nvSpPr>
          <p:cNvPr id="20527" name="Text Box 73"/>
          <p:cNvSpPr txBox="1">
            <a:spLocks noChangeArrowheads="1"/>
          </p:cNvSpPr>
          <p:nvPr/>
        </p:nvSpPr>
        <p:spPr bwMode="auto">
          <a:xfrm>
            <a:off x="6024562" y="4176712"/>
            <a:ext cx="5540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/>
            <a:r>
              <a:rPr lang="en-US" altLang="en-US" sz="1400" b="0"/>
              <a:t>“ox”</a:t>
            </a:r>
          </a:p>
        </p:txBody>
      </p:sp>
      <p:sp>
        <p:nvSpPr>
          <p:cNvPr id="20528" name="Oval 74"/>
          <p:cNvSpPr>
            <a:spLocks noChangeArrowheads="1"/>
          </p:cNvSpPr>
          <p:nvPr/>
        </p:nvSpPr>
        <p:spPr bwMode="auto">
          <a:xfrm>
            <a:off x="7559675" y="4105275"/>
            <a:ext cx="822325" cy="457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endParaRPr lang="en-US" altLang="en-US"/>
          </a:p>
        </p:txBody>
      </p:sp>
      <p:sp>
        <p:nvSpPr>
          <p:cNvPr id="20529" name="Text Box 75"/>
          <p:cNvSpPr txBox="1">
            <a:spLocks noChangeArrowheads="1"/>
          </p:cNvSpPr>
          <p:nvPr/>
        </p:nvSpPr>
        <p:spPr bwMode="auto">
          <a:xfrm>
            <a:off x="7524750" y="4191000"/>
            <a:ext cx="8905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1400" b="0"/>
              <a:t>“tarry”</a:t>
            </a:r>
          </a:p>
        </p:txBody>
      </p:sp>
      <p:sp>
        <p:nvSpPr>
          <p:cNvPr id="20530" name="Oval 76"/>
          <p:cNvSpPr>
            <a:spLocks noChangeArrowheads="1"/>
          </p:cNvSpPr>
          <p:nvPr/>
        </p:nvSpPr>
        <p:spPr bwMode="auto">
          <a:xfrm>
            <a:off x="6715125" y="4105275"/>
            <a:ext cx="685800" cy="457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endParaRPr lang="en-US" altLang="en-US"/>
          </a:p>
        </p:txBody>
      </p:sp>
      <p:sp>
        <p:nvSpPr>
          <p:cNvPr id="20531" name="Text Box 77"/>
          <p:cNvSpPr txBox="1">
            <a:spLocks noChangeArrowheads="1"/>
          </p:cNvSpPr>
          <p:nvPr/>
        </p:nvSpPr>
        <p:spPr bwMode="auto">
          <a:xfrm>
            <a:off x="6654800" y="41910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1400" b="0"/>
              <a:t>“sake”</a:t>
            </a:r>
          </a:p>
        </p:txBody>
      </p:sp>
      <p:sp>
        <p:nvSpPr>
          <p:cNvPr id="20532" name="Oval 78"/>
          <p:cNvSpPr>
            <a:spLocks noChangeArrowheads="1"/>
          </p:cNvSpPr>
          <p:nvPr/>
        </p:nvSpPr>
        <p:spPr bwMode="auto">
          <a:xfrm>
            <a:off x="7999412" y="4791075"/>
            <a:ext cx="657225" cy="457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endParaRPr lang="en-US" altLang="en-US"/>
          </a:p>
        </p:txBody>
      </p:sp>
      <p:sp>
        <p:nvSpPr>
          <p:cNvPr id="20533" name="Text Box 79"/>
          <p:cNvSpPr txBox="1">
            <a:spLocks noChangeArrowheads="1"/>
          </p:cNvSpPr>
          <p:nvPr/>
        </p:nvSpPr>
        <p:spPr bwMode="auto">
          <a:xfrm>
            <a:off x="7975600" y="4876800"/>
            <a:ext cx="7826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/>
            <a:r>
              <a:rPr lang="en-US" altLang="en-US" sz="1400" b="0"/>
              <a:t>“wind”</a:t>
            </a:r>
          </a:p>
        </p:txBody>
      </p:sp>
      <p:sp>
        <p:nvSpPr>
          <p:cNvPr id="20534" name="Line 80"/>
          <p:cNvSpPr>
            <a:spLocks noChangeShapeType="1"/>
          </p:cNvSpPr>
          <p:nvPr/>
        </p:nvSpPr>
        <p:spPr bwMode="auto">
          <a:xfrm>
            <a:off x="8112125" y="4535487"/>
            <a:ext cx="96837" cy="273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35" name="Line 81"/>
          <p:cNvSpPr>
            <a:spLocks noChangeShapeType="1"/>
          </p:cNvSpPr>
          <p:nvPr/>
        </p:nvSpPr>
        <p:spPr bwMode="auto">
          <a:xfrm>
            <a:off x="6438900" y="4524375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36" name="Line 82"/>
          <p:cNvSpPr>
            <a:spLocks noChangeShapeType="1"/>
          </p:cNvSpPr>
          <p:nvPr/>
        </p:nvSpPr>
        <p:spPr bwMode="auto">
          <a:xfrm flipH="1">
            <a:off x="5981700" y="4524375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37" name="Line 83"/>
          <p:cNvSpPr>
            <a:spLocks noChangeShapeType="1"/>
          </p:cNvSpPr>
          <p:nvPr/>
        </p:nvSpPr>
        <p:spPr bwMode="auto">
          <a:xfrm>
            <a:off x="7219950" y="4562475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38" name="Line 84"/>
          <p:cNvSpPr>
            <a:spLocks noChangeShapeType="1"/>
          </p:cNvSpPr>
          <p:nvPr/>
        </p:nvSpPr>
        <p:spPr bwMode="auto">
          <a:xfrm flipH="1">
            <a:off x="6762750" y="4562475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39" name="Line 85"/>
          <p:cNvSpPr>
            <a:spLocks noChangeShapeType="1"/>
          </p:cNvSpPr>
          <p:nvPr/>
        </p:nvSpPr>
        <p:spPr bwMode="auto">
          <a:xfrm>
            <a:off x="8439150" y="5229225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40" name="Line 86"/>
          <p:cNvSpPr>
            <a:spLocks noChangeShapeType="1"/>
          </p:cNvSpPr>
          <p:nvPr/>
        </p:nvSpPr>
        <p:spPr bwMode="auto">
          <a:xfrm flipH="1">
            <a:off x="7981950" y="5229225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41" name="Line 87"/>
          <p:cNvSpPr>
            <a:spLocks noChangeShapeType="1"/>
          </p:cNvSpPr>
          <p:nvPr/>
        </p:nvSpPr>
        <p:spPr bwMode="auto">
          <a:xfrm flipH="1">
            <a:off x="7629525" y="4543425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42" name="Line 88"/>
          <p:cNvSpPr>
            <a:spLocks noChangeShapeType="1"/>
          </p:cNvSpPr>
          <p:nvPr/>
        </p:nvSpPr>
        <p:spPr bwMode="auto">
          <a:xfrm flipH="1">
            <a:off x="5676900" y="375285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543" name="Group 49"/>
          <p:cNvGrpSpPr>
            <a:grpSpLocks/>
          </p:cNvGrpSpPr>
          <p:nvPr/>
        </p:nvGrpSpPr>
        <p:grpSpPr bwMode="auto">
          <a:xfrm>
            <a:off x="8613775" y="6280150"/>
            <a:ext cx="355600" cy="381000"/>
            <a:chOff x="2928" y="1051"/>
            <a:chExt cx="840" cy="957"/>
          </a:xfrm>
        </p:grpSpPr>
        <p:sp>
          <p:nvSpPr>
            <p:cNvPr id="20548" name="Freeform 50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31 w 1048"/>
                <a:gd name="T1" fmla="*/ 21 h 250"/>
                <a:gd name="T2" fmla="*/ 54 w 1048"/>
                <a:gd name="T3" fmla="*/ 83 h 250"/>
                <a:gd name="T4" fmla="*/ 56 w 1048"/>
                <a:gd name="T5" fmla="*/ 111 h 250"/>
                <a:gd name="T6" fmla="*/ 59 w 1048"/>
                <a:gd name="T7" fmla="*/ 127 h 250"/>
                <a:gd name="T8" fmla="*/ 62 w 1048"/>
                <a:gd name="T9" fmla="*/ 168 h 250"/>
                <a:gd name="T10" fmla="*/ 43 w 1048"/>
                <a:gd name="T11" fmla="*/ 237 h 250"/>
                <a:gd name="T12" fmla="*/ 5 w 1048"/>
                <a:gd name="T13" fmla="*/ 217 h 250"/>
                <a:gd name="T14" fmla="*/ 0 w 1048"/>
                <a:gd name="T15" fmla="*/ 196 h 250"/>
                <a:gd name="T16" fmla="*/ 2 w 1048"/>
                <a:gd name="T17" fmla="*/ 162 h 250"/>
                <a:gd name="T18" fmla="*/ 5 w 1048"/>
                <a:gd name="T19" fmla="*/ 125 h 250"/>
                <a:gd name="T20" fmla="*/ 12 w 1048"/>
                <a:gd name="T21" fmla="*/ 76 h 250"/>
                <a:gd name="T22" fmla="*/ 17 w 1048"/>
                <a:gd name="T23" fmla="*/ 55 h 250"/>
                <a:gd name="T24" fmla="*/ 19 w 1048"/>
                <a:gd name="T25" fmla="*/ 28 h 250"/>
                <a:gd name="T26" fmla="*/ 22 w 1048"/>
                <a:gd name="T27" fmla="*/ 14 h 250"/>
                <a:gd name="T28" fmla="*/ 29 w 1048"/>
                <a:gd name="T29" fmla="*/ 28 h 250"/>
                <a:gd name="T30" fmla="*/ 31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49" name="Oval 51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550" name="Oval 52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551" name="Oval 53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552" name="Oval 54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553" name="Oval 55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554" name="Oval 56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555" name="Oval 57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556" name="AutoShape 58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557" name="Freeform 59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58" name="Freeform 60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59" name="Freeform 61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60" name="Freeform 62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544" name="Text Box 54"/>
          <p:cNvSpPr txBox="1">
            <a:spLocks noChangeArrowheads="1"/>
          </p:cNvSpPr>
          <p:nvPr/>
        </p:nvSpPr>
        <p:spPr bwMode="auto">
          <a:xfrm>
            <a:off x="5875338" y="6056655"/>
            <a:ext cx="27686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r"/>
            <a:r>
              <a:rPr lang="en-US" altLang="en-US" sz="1500" b="0" dirty="0">
                <a:solidFill>
                  <a:srgbClr val="C00000"/>
                </a:solidFill>
                <a:latin typeface="Calibri" panose="020F0502020204030204" pitchFamily="34" charset="0"/>
              </a:rPr>
              <a:t>Which three should we delete?</a:t>
            </a:r>
          </a:p>
        </p:txBody>
      </p:sp>
      <p:sp>
        <p:nvSpPr>
          <p:cNvPr id="20545" name="Rectangle 63"/>
          <p:cNvSpPr>
            <a:spLocks noChangeArrowheads="1"/>
          </p:cNvSpPr>
          <p:nvPr/>
        </p:nvSpPr>
        <p:spPr bwMode="auto">
          <a:xfrm>
            <a:off x="386865" y="2173710"/>
            <a:ext cx="1822935" cy="461665"/>
          </a:xfrm>
          <a:prstGeom prst="rect">
            <a:avLst/>
          </a:prstGeom>
          <a:solidFill>
            <a:srgbClr val="FFE5E9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b="0" dirty="0"/>
              <a:t>if 0 children?</a:t>
            </a:r>
          </a:p>
        </p:txBody>
      </p:sp>
      <p:sp>
        <p:nvSpPr>
          <p:cNvPr id="20546" name="Rectangle 64"/>
          <p:cNvSpPr>
            <a:spLocks noChangeArrowheads="1"/>
          </p:cNvSpPr>
          <p:nvPr/>
        </p:nvSpPr>
        <p:spPr bwMode="auto">
          <a:xfrm>
            <a:off x="386865" y="3484774"/>
            <a:ext cx="1482725" cy="461962"/>
          </a:xfrm>
          <a:prstGeom prst="rect">
            <a:avLst/>
          </a:prstGeom>
          <a:solidFill>
            <a:srgbClr val="FFE5E9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b="0" dirty="0"/>
              <a:t>if 1 child?</a:t>
            </a:r>
          </a:p>
        </p:txBody>
      </p:sp>
      <p:sp>
        <p:nvSpPr>
          <p:cNvPr id="20547" name="Rectangle 65"/>
          <p:cNvSpPr>
            <a:spLocks noChangeArrowheads="1"/>
          </p:cNvSpPr>
          <p:nvPr/>
        </p:nvSpPr>
        <p:spPr bwMode="auto">
          <a:xfrm>
            <a:off x="386865" y="4796135"/>
            <a:ext cx="1822935" cy="461665"/>
          </a:xfrm>
          <a:prstGeom prst="rect">
            <a:avLst/>
          </a:prstGeom>
          <a:solidFill>
            <a:srgbClr val="FFE5E9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b="0" dirty="0"/>
              <a:t>if 2 children?</a:t>
            </a:r>
          </a:p>
        </p:txBody>
      </p:sp>
      <p:sp>
        <p:nvSpPr>
          <p:cNvPr id="2" name="Rectangle 1"/>
          <p:cNvSpPr/>
          <p:nvPr/>
        </p:nvSpPr>
        <p:spPr>
          <a:xfrm>
            <a:off x="496862" y="1295400"/>
            <a:ext cx="42402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50000"/>
              </a:lnSpc>
            </a:pPr>
            <a:r>
              <a:rPr lang="en-US" altLang="en-US" dirty="0">
                <a:latin typeface="Courier New" pitchFamily="-112" charset="0"/>
              </a:rPr>
              <a:t>(define </a:t>
            </a:r>
            <a:r>
              <a:rPr lang="en-US" altLang="en-US" dirty="0" smtClean="0">
                <a:latin typeface="Courier New" pitchFamily="-112" charset="0"/>
              </a:rPr>
              <a:t>(</a:t>
            </a:r>
            <a:r>
              <a:rPr lang="en-US" altLang="en-US" dirty="0" smtClean="0">
                <a:solidFill>
                  <a:srgbClr val="FF0000"/>
                </a:solidFill>
                <a:latin typeface="Courier New" pitchFamily="-112" charset="0"/>
              </a:rPr>
              <a:t>delete</a:t>
            </a:r>
            <a:r>
              <a:rPr lang="en-US" altLang="en-US" dirty="0" smtClean="0">
                <a:latin typeface="Courier New" pitchFamily="-112" charset="0"/>
              </a:rPr>
              <a:t> </a:t>
            </a:r>
            <a:r>
              <a:rPr lang="en-US" altLang="en-US" dirty="0">
                <a:latin typeface="Courier New" pitchFamily="-112" charset="0"/>
              </a:rPr>
              <a:t>k BST)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4756293" y="909202"/>
            <a:ext cx="4311507" cy="358659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pic>
        <p:nvPicPr>
          <p:cNvPr id="67591" name="Picture 56" descr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137" y="1771650"/>
            <a:ext cx="2540000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7" name="Rectangle 48"/>
          <p:cNvSpPr>
            <a:spLocks noChangeArrowheads="1"/>
          </p:cNvSpPr>
          <p:nvPr/>
        </p:nvSpPr>
        <p:spPr bwMode="auto">
          <a:xfrm>
            <a:off x="278024" y="170538"/>
            <a:ext cx="441069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4200" b="0" dirty="0">
                <a:latin typeface="Cambria" panose="02040503050406030204" pitchFamily="18" charset="0"/>
              </a:rPr>
              <a:t>Racket lists </a:t>
            </a:r>
            <a:r>
              <a:rPr lang="en-US" altLang="en-US" sz="4200" b="0" i="1" dirty="0">
                <a:latin typeface="Cambria" panose="02040503050406030204" pitchFamily="18" charset="0"/>
              </a:rPr>
              <a:t>aren't</a:t>
            </a:r>
            <a:r>
              <a:rPr lang="en-US" altLang="en-US" sz="4200" b="0" dirty="0">
                <a:latin typeface="Cambria" panose="02040503050406030204" pitchFamily="18" charset="0"/>
              </a:rPr>
              <a:t>!</a:t>
            </a:r>
          </a:p>
        </p:txBody>
      </p:sp>
      <p:sp>
        <p:nvSpPr>
          <p:cNvPr id="67588" name="Text Box 52"/>
          <p:cNvSpPr txBox="1">
            <a:spLocks noChangeArrowheads="1"/>
          </p:cNvSpPr>
          <p:nvPr/>
        </p:nvSpPr>
        <p:spPr bwMode="auto">
          <a:xfrm>
            <a:off x="7139781" y="2990850"/>
            <a:ext cx="666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dirty="0" err="1">
                <a:latin typeface="Cambria" panose="02040503050406030204" pitchFamily="18" charset="0"/>
              </a:rPr>
              <a:t>cdr</a:t>
            </a:r>
            <a:endParaRPr lang="en-US" altLang="en-US" dirty="0">
              <a:latin typeface="Cambria" panose="02040503050406030204" pitchFamily="18" charset="0"/>
            </a:endParaRPr>
          </a:p>
        </p:txBody>
      </p:sp>
      <p:sp>
        <p:nvSpPr>
          <p:cNvPr id="67592" name="Text Box 51"/>
          <p:cNvSpPr txBox="1">
            <a:spLocks noChangeArrowheads="1"/>
          </p:cNvSpPr>
          <p:nvPr/>
        </p:nvSpPr>
        <p:spPr bwMode="auto">
          <a:xfrm>
            <a:off x="5227930" y="1932618"/>
            <a:ext cx="58541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1000" dirty="0">
                <a:latin typeface="Cambria" panose="02040503050406030204" pitchFamily="18" charset="0"/>
              </a:rPr>
              <a:t>15 bits</a:t>
            </a:r>
          </a:p>
        </p:txBody>
      </p:sp>
      <p:sp>
        <p:nvSpPr>
          <p:cNvPr id="67593" name="Text Box 57"/>
          <p:cNvSpPr txBox="1">
            <a:spLocks noChangeArrowheads="1"/>
          </p:cNvSpPr>
          <p:nvPr/>
        </p:nvSpPr>
        <p:spPr bwMode="auto">
          <a:xfrm>
            <a:off x="7972002" y="1932618"/>
            <a:ext cx="58541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1000" dirty="0">
                <a:latin typeface="Cambria" panose="02040503050406030204" pitchFamily="18" charset="0"/>
              </a:rPr>
              <a:t>15 bits</a:t>
            </a:r>
          </a:p>
        </p:txBody>
      </p:sp>
      <p:sp>
        <p:nvSpPr>
          <p:cNvPr id="67594" name="Text Box 58"/>
          <p:cNvSpPr txBox="1">
            <a:spLocks noChangeArrowheads="1"/>
          </p:cNvSpPr>
          <p:nvPr/>
        </p:nvSpPr>
        <p:spPr bwMode="auto">
          <a:xfrm>
            <a:off x="5146675" y="1217941"/>
            <a:ext cx="16033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1400" u="sng" dirty="0">
                <a:latin typeface="Cambria" panose="02040503050406030204" pitchFamily="18" charset="0"/>
              </a:rPr>
              <a:t>Address</a:t>
            </a:r>
            <a:r>
              <a:rPr lang="en-US" altLang="en-US" sz="1400" b="0" dirty="0">
                <a:latin typeface="Cambria" panose="02040503050406030204" pitchFamily="18" charset="0"/>
              </a:rPr>
              <a:t> part of the Register</a:t>
            </a:r>
          </a:p>
        </p:txBody>
      </p:sp>
      <p:sp>
        <p:nvSpPr>
          <p:cNvPr id="67595" name="Text Box 59"/>
          <p:cNvSpPr txBox="1">
            <a:spLocks noChangeArrowheads="1"/>
          </p:cNvSpPr>
          <p:nvPr/>
        </p:nvSpPr>
        <p:spPr bwMode="auto">
          <a:xfrm>
            <a:off x="7083425" y="1219528"/>
            <a:ext cx="16033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1400" u="sng" dirty="0">
                <a:latin typeface="Cambria" panose="02040503050406030204" pitchFamily="18" charset="0"/>
              </a:rPr>
              <a:t>Decrement</a:t>
            </a:r>
            <a:r>
              <a:rPr lang="en-US" altLang="en-US" sz="1400" b="0" dirty="0">
                <a:latin typeface="Cambria" panose="02040503050406030204" pitchFamily="18" charset="0"/>
              </a:rPr>
              <a:t> part of the Register</a:t>
            </a:r>
          </a:p>
        </p:txBody>
      </p:sp>
      <p:sp>
        <p:nvSpPr>
          <p:cNvPr id="67596" name="Line 60"/>
          <p:cNvSpPr>
            <a:spLocks noChangeShapeType="1"/>
          </p:cNvSpPr>
          <p:nvPr/>
        </p:nvSpPr>
        <p:spPr bwMode="auto">
          <a:xfrm>
            <a:off x="6434137" y="1695450"/>
            <a:ext cx="130175" cy="222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>
              <a:latin typeface="Cambria" panose="02040503050406030204" pitchFamily="18" charset="0"/>
            </a:endParaRPr>
          </a:p>
        </p:txBody>
      </p:sp>
      <p:sp>
        <p:nvSpPr>
          <p:cNvPr id="67597" name="Line 61"/>
          <p:cNvSpPr>
            <a:spLocks noChangeShapeType="1"/>
          </p:cNvSpPr>
          <p:nvPr/>
        </p:nvSpPr>
        <p:spPr bwMode="auto">
          <a:xfrm flipH="1">
            <a:off x="7229475" y="1701800"/>
            <a:ext cx="130175" cy="222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>
              <a:latin typeface="Cambria" panose="02040503050406030204" pitchFamily="18" charset="0"/>
            </a:endParaRPr>
          </a:p>
        </p:txBody>
      </p:sp>
      <p:sp>
        <p:nvSpPr>
          <p:cNvPr id="67598" name="Rectangle 62"/>
          <p:cNvSpPr>
            <a:spLocks noChangeArrowheads="1"/>
          </p:cNvSpPr>
          <p:nvPr/>
        </p:nvSpPr>
        <p:spPr bwMode="auto">
          <a:xfrm>
            <a:off x="6066631" y="2971800"/>
            <a:ext cx="657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dirty="0">
                <a:latin typeface="Cambria" panose="02040503050406030204" pitchFamily="18" charset="0"/>
              </a:rPr>
              <a:t>car</a:t>
            </a:r>
          </a:p>
        </p:txBody>
      </p:sp>
      <p:sp>
        <p:nvSpPr>
          <p:cNvPr id="67599" name="Text Box 63"/>
          <p:cNvSpPr txBox="1">
            <a:spLocks noChangeArrowheads="1"/>
          </p:cNvSpPr>
          <p:nvPr/>
        </p:nvSpPr>
        <p:spPr bwMode="auto">
          <a:xfrm>
            <a:off x="5780087" y="3481387"/>
            <a:ext cx="123031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1000" dirty="0">
                <a:latin typeface="Cambria" panose="02040503050406030204" pitchFamily="18" charset="0"/>
              </a:rPr>
              <a:t>"contents of the address part of the register"</a:t>
            </a:r>
          </a:p>
        </p:txBody>
      </p:sp>
      <p:sp>
        <p:nvSpPr>
          <p:cNvPr id="67600" name="Text Box 64"/>
          <p:cNvSpPr txBox="1">
            <a:spLocks noChangeArrowheads="1"/>
          </p:cNvSpPr>
          <p:nvPr/>
        </p:nvSpPr>
        <p:spPr bwMode="auto">
          <a:xfrm>
            <a:off x="6858000" y="3489325"/>
            <a:ext cx="123031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1000">
                <a:latin typeface="Cambria" panose="02040503050406030204" pitchFamily="18" charset="0"/>
              </a:rPr>
              <a:t>"contents of the decrement part of the register"</a:t>
            </a:r>
          </a:p>
        </p:txBody>
      </p:sp>
      <p:sp>
        <p:nvSpPr>
          <p:cNvPr id="67606" name="Rectangle 83"/>
          <p:cNvSpPr>
            <a:spLocks noChangeArrowheads="1"/>
          </p:cNvSpPr>
          <p:nvPr/>
        </p:nvSpPr>
        <p:spPr bwMode="auto">
          <a:xfrm>
            <a:off x="271463" y="1493838"/>
            <a:ext cx="187642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800">
                <a:solidFill>
                  <a:schemeClr val="bg1"/>
                </a:solidFill>
              </a:rPr>
              <a:t>www.comnet.ca/~pballan/MAJOR.htm</a:t>
            </a:r>
          </a:p>
        </p:txBody>
      </p:sp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938408" y="4352449"/>
            <a:ext cx="212750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4200" dirty="0">
                <a:latin typeface="Courier New" pitchFamily="-112" charset="0"/>
              </a:rPr>
              <a:t>'(a b)</a:t>
            </a:r>
          </a:p>
        </p:txBody>
      </p:sp>
      <p:pic>
        <p:nvPicPr>
          <p:cNvPr id="39" name="Picture 15" descr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63" t="37070" r="5260" b="12297"/>
          <a:stretch>
            <a:fillRect/>
          </a:stretch>
        </p:blipFill>
        <p:spPr bwMode="auto">
          <a:xfrm>
            <a:off x="278024" y="2125614"/>
            <a:ext cx="4189873" cy="1543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Text Box 65"/>
          <p:cNvSpPr txBox="1">
            <a:spLocks noChangeArrowheads="1"/>
          </p:cNvSpPr>
          <p:nvPr/>
        </p:nvSpPr>
        <p:spPr bwMode="auto">
          <a:xfrm>
            <a:off x="1403382" y="6304002"/>
            <a:ext cx="6254750" cy="369332"/>
          </a:xfrm>
          <a:prstGeom prst="rect">
            <a:avLst/>
          </a:prstGeom>
          <a:solidFill>
            <a:srgbClr val="FFE5E9"/>
          </a:solidFill>
          <a:ln>
            <a:noFill/>
          </a:ln>
          <a:extLst/>
        </p:spPr>
        <p:txBody>
          <a:bodyPr wrap="squar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1800" b="0" dirty="0">
                <a:latin typeface="Cambria" panose="02040503050406030204" pitchFamily="18" charset="0"/>
              </a:rPr>
              <a:t>These are still in </a:t>
            </a:r>
            <a:r>
              <a:rPr lang="en-US" altLang="en-US" sz="1800" b="0" dirty="0" smtClean="0">
                <a:latin typeface="Cambria" panose="02040503050406030204" pitchFamily="18" charset="0"/>
              </a:rPr>
              <a:t>Racket/Scheme </a:t>
            </a:r>
            <a:r>
              <a:rPr lang="en-US" altLang="en-US" sz="1800" b="0" dirty="0">
                <a:latin typeface="Cambria" panose="02040503050406030204" pitchFamily="18" charset="0"/>
              </a:rPr>
              <a:t>today - </a:t>
            </a:r>
            <a:r>
              <a:rPr lang="en-US" altLang="en-US" sz="1800" i="1" dirty="0">
                <a:latin typeface="Cambria" panose="02040503050406030204" pitchFamily="18" charset="0"/>
              </a:rPr>
              <a:t>in any combination</a:t>
            </a:r>
            <a:r>
              <a:rPr lang="en-US" altLang="en-US" sz="1800" b="0" dirty="0">
                <a:latin typeface="Cambria" panose="02040503050406030204" pitchFamily="18" charset="0"/>
              </a:rPr>
              <a:t>!</a:t>
            </a:r>
          </a:p>
        </p:txBody>
      </p:sp>
      <p:sp>
        <p:nvSpPr>
          <p:cNvPr id="41" name="Text Box 66"/>
          <p:cNvSpPr txBox="1">
            <a:spLocks noChangeArrowheads="1"/>
          </p:cNvSpPr>
          <p:nvPr/>
        </p:nvSpPr>
        <p:spPr bwMode="auto">
          <a:xfrm>
            <a:off x="5202238" y="5257800"/>
            <a:ext cx="3505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1800" dirty="0">
                <a:latin typeface="Courier New" pitchFamily="-112" charset="0"/>
              </a:rPr>
              <a:t>(</a:t>
            </a:r>
            <a:r>
              <a:rPr lang="en-US" altLang="en-US" sz="1800" dirty="0" err="1">
                <a:latin typeface="Courier New" pitchFamily="-112" charset="0"/>
              </a:rPr>
              <a:t>cdadr</a:t>
            </a:r>
            <a:r>
              <a:rPr lang="en-US" altLang="en-US" sz="1800" dirty="0">
                <a:latin typeface="Courier New" pitchFamily="-112" charset="0"/>
              </a:rPr>
              <a:t> '(f (g h </a:t>
            </a:r>
            <a:r>
              <a:rPr lang="en-US" altLang="en-US" sz="1800" dirty="0" err="1">
                <a:latin typeface="Courier New" pitchFamily="-112" charset="0"/>
              </a:rPr>
              <a:t>i</a:t>
            </a:r>
            <a:r>
              <a:rPr lang="en-US" altLang="en-US" sz="1800" dirty="0">
                <a:latin typeface="Courier New" pitchFamily="-112" charset="0"/>
              </a:rPr>
              <a:t>) j k))</a:t>
            </a:r>
          </a:p>
        </p:txBody>
      </p:sp>
      <p:sp>
        <p:nvSpPr>
          <p:cNvPr id="42" name="Text Box 67"/>
          <p:cNvSpPr txBox="1">
            <a:spLocks noChangeArrowheads="1"/>
          </p:cNvSpPr>
          <p:nvPr/>
        </p:nvSpPr>
        <p:spPr bwMode="auto">
          <a:xfrm>
            <a:off x="5202238" y="4724400"/>
            <a:ext cx="3505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1800" dirty="0">
                <a:latin typeface="Courier New" pitchFamily="-112" charset="0"/>
              </a:rPr>
              <a:t>(</a:t>
            </a:r>
            <a:r>
              <a:rPr lang="en-US" altLang="en-US" sz="1800" dirty="0" err="1">
                <a:latin typeface="Courier New" pitchFamily="-112" charset="0"/>
              </a:rPr>
              <a:t>cddr</a:t>
            </a:r>
            <a:r>
              <a:rPr lang="en-US" altLang="en-US" sz="1800" dirty="0">
                <a:latin typeface="Courier New" pitchFamily="-112" charset="0"/>
              </a:rPr>
              <a:t> '(8 6 4 2))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51" y="76200"/>
            <a:ext cx="9018283" cy="3810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88074" y="7620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latin typeface="Calibri" panose="020F0502020204030204" pitchFamily="34" charset="0"/>
              </a:rPr>
              <a:t>Antoine </a:t>
            </a:r>
            <a:r>
              <a:rPr lang="en-US" b="0" dirty="0" err="1" smtClean="0">
                <a:latin typeface="Calibri" panose="020F0502020204030204" pitchFamily="34" charset="0"/>
              </a:rPr>
              <a:t>Billig</a:t>
            </a:r>
            <a:endParaRPr lang="en-US" b="0" dirty="0">
              <a:latin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4648200"/>
            <a:ext cx="2574490" cy="17107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495435"/>
            <a:ext cx="2265164" cy="18501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29000" y="5105400"/>
            <a:ext cx="175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latin typeface="Calibri" panose="020F0502020204030204" pitchFamily="34" charset="0"/>
              </a:rPr>
              <a:t>Emma Manning</a:t>
            </a:r>
            <a:endParaRPr lang="en-US" b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7672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5"/>
          <p:cNvSpPr>
            <a:spLocks noChangeArrowheads="1"/>
          </p:cNvSpPr>
          <p:nvPr/>
        </p:nvSpPr>
        <p:spPr bwMode="auto">
          <a:xfrm>
            <a:off x="1828800" y="152400"/>
            <a:ext cx="549291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4200" b="0" dirty="0">
                <a:latin typeface="Cambria" panose="02040503050406030204" pitchFamily="18" charset="0"/>
              </a:rPr>
              <a:t>Racket's lists are</a:t>
            </a:r>
            <a:r>
              <a:rPr lang="en-US" altLang="en-US" sz="4200" i="1" dirty="0">
                <a:latin typeface="Cambria" panose="02040503050406030204" pitchFamily="18" charset="0"/>
              </a:rPr>
              <a:t> trees</a:t>
            </a:r>
            <a:r>
              <a:rPr lang="en-US" altLang="en-US" sz="4200" b="0" dirty="0">
                <a:latin typeface="Cambria" panose="02040503050406030204" pitchFamily="18" charset="0"/>
              </a:rPr>
              <a:t>!</a:t>
            </a:r>
          </a:p>
        </p:txBody>
      </p:sp>
      <p:sp>
        <p:nvSpPr>
          <p:cNvPr id="68612" name="Text Box 6"/>
          <p:cNvSpPr txBox="1">
            <a:spLocks noChangeArrowheads="1"/>
          </p:cNvSpPr>
          <p:nvPr/>
        </p:nvSpPr>
        <p:spPr bwMode="auto">
          <a:xfrm>
            <a:off x="1295400" y="2590800"/>
            <a:ext cx="9223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>
                <a:latin typeface="Courier New" pitchFamily="-112" charset="0"/>
              </a:rPr>
              <a:t>'(b)</a:t>
            </a:r>
          </a:p>
        </p:txBody>
      </p:sp>
      <p:sp>
        <p:nvSpPr>
          <p:cNvPr id="68613" name="Text Box 7"/>
          <p:cNvSpPr txBox="1">
            <a:spLocks noChangeArrowheads="1"/>
          </p:cNvSpPr>
          <p:nvPr/>
        </p:nvSpPr>
        <p:spPr bwMode="auto">
          <a:xfrm>
            <a:off x="1490112" y="1218555"/>
            <a:ext cx="7377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dirty="0" smtClean="0">
                <a:latin typeface="Courier New" pitchFamily="-112" charset="0"/>
              </a:rPr>
              <a:t>'()</a:t>
            </a:r>
            <a:endParaRPr lang="en-US" altLang="en-US" dirty="0">
              <a:latin typeface="Courier New" pitchFamily="-112" charset="0"/>
            </a:endParaRPr>
          </a:p>
        </p:txBody>
      </p:sp>
      <p:sp>
        <p:nvSpPr>
          <p:cNvPr id="68614" name="Text Box 22"/>
          <p:cNvSpPr txBox="1">
            <a:spLocks noChangeArrowheads="1"/>
          </p:cNvSpPr>
          <p:nvPr/>
        </p:nvSpPr>
        <p:spPr bwMode="auto">
          <a:xfrm>
            <a:off x="6848475" y="1143000"/>
            <a:ext cx="18240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b="0"/>
              <a:t>a </a:t>
            </a:r>
            <a:r>
              <a:rPr lang="en-US" altLang="en-US" b="0" i="1"/>
              <a:t>null</a:t>
            </a:r>
            <a:r>
              <a:rPr lang="en-US" altLang="en-US" b="0"/>
              <a:t> pointer</a:t>
            </a:r>
          </a:p>
        </p:txBody>
      </p:sp>
      <p:sp>
        <p:nvSpPr>
          <p:cNvPr id="68615" name="Line 24"/>
          <p:cNvSpPr>
            <a:spLocks noChangeShapeType="1"/>
          </p:cNvSpPr>
          <p:nvPr/>
        </p:nvSpPr>
        <p:spPr bwMode="auto">
          <a:xfrm>
            <a:off x="381000" y="1906587"/>
            <a:ext cx="8458200" cy="0"/>
          </a:xfrm>
          <a:prstGeom prst="line">
            <a:avLst/>
          </a:prstGeom>
          <a:noFill/>
          <a:ln w="19050">
            <a:solidFill>
              <a:schemeClr val="bg1">
                <a:lumMod val="6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68616" name="Picture 26" descr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36" t="24342" b="12500"/>
          <a:stretch>
            <a:fillRect/>
          </a:stretch>
        </p:blipFill>
        <p:spPr bwMode="auto">
          <a:xfrm>
            <a:off x="4800600" y="2209800"/>
            <a:ext cx="19208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7" name="Line 27"/>
          <p:cNvSpPr>
            <a:spLocks noChangeShapeType="1"/>
          </p:cNvSpPr>
          <p:nvPr/>
        </p:nvSpPr>
        <p:spPr bwMode="auto">
          <a:xfrm>
            <a:off x="284163" y="3657600"/>
            <a:ext cx="8458200" cy="0"/>
          </a:xfrm>
          <a:prstGeom prst="line">
            <a:avLst/>
          </a:prstGeom>
          <a:noFill/>
          <a:ln w="19050">
            <a:solidFill>
              <a:schemeClr val="bg1">
                <a:lumMod val="6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68618" name="Picture 26" descr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1" t="24342" b="43797"/>
          <a:stretch>
            <a:fillRect/>
          </a:stretch>
        </p:blipFill>
        <p:spPr bwMode="auto">
          <a:xfrm>
            <a:off x="5110163" y="1187450"/>
            <a:ext cx="985837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9" name="Text Box 22"/>
          <p:cNvSpPr txBox="1">
            <a:spLocks noChangeArrowheads="1"/>
          </p:cNvSpPr>
          <p:nvPr/>
        </p:nvSpPr>
        <p:spPr bwMode="auto">
          <a:xfrm>
            <a:off x="7019925" y="2509838"/>
            <a:ext cx="1481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b="0"/>
              <a:t>a </a:t>
            </a:r>
            <a:r>
              <a:rPr lang="en-US" altLang="en-US" b="0" i="1"/>
              <a:t>cons </a:t>
            </a:r>
            <a:r>
              <a:rPr lang="en-US" altLang="en-US" b="0"/>
              <a:t>cell</a:t>
            </a:r>
          </a:p>
        </p:txBody>
      </p:sp>
      <p:sp>
        <p:nvSpPr>
          <p:cNvPr id="68621" name="Text Box 22"/>
          <p:cNvSpPr txBox="1">
            <a:spLocks noChangeArrowheads="1"/>
          </p:cNvSpPr>
          <p:nvPr/>
        </p:nvSpPr>
        <p:spPr bwMode="auto">
          <a:xfrm>
            <a:off x="6796088" y="4114800"/>
            <a:ext cx="1927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b="0"/>
              <a:t>two cons cells</a:t>
            </a:r>
          </a:p>
        </p:txBody>
      </p:sp>
      <p:sp>
        <p:nvSpPr>
          <p:cNvPr id="68622" name="Text Box 6"/>
          <p:cNvSpPr txBox="1">
            <a:spLocks noChangeArrowheads="1"/>
          </p:cNvSpPr>
          <p:nvPr/>
        </p:nvSpPr>
        <p:spPr bwMode="auto">
          <a:xfrm>
            <a:off x="1066800" y="3962400"/>
            <a:ext cx="12906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>
                <a:latin typeface="Courier New" pitchFamily="-112" charset="0"/>
              </a:rPr>
              <a:t>'(a b)</a:t>
            </a:r>
          </a:p>
        </p:txBody>
      </p:sp>
      <p:sp>
        <p:nvSpPr>
          <p:cNvPr id="68623" name="Text Box 6"/>
          <p:cNvSpPr txBox="1">
            <a:spLocks noChangeArrowheads="1"/>
          </p:cNvSpPr>
          <p:nvPr/>
        </p:nvSpPr>
        <p:spPr bwMode="auto">
          <a:xfrm>
            <a:off x="457200" y="5562600"/>
            <a:ext cx="20288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>
                <a:latin typeface="Courier New" pitchFamily="-112" charset="0"/>
              </a:rPr>
              <a:t>'((a b) c)</a:t>
            </a:r>
          </a:p>
        </p:txBody>
      </p:sp>
      <p:pic>
        <p:nvPicPr>
          <p:cNvPr id="68624" name="Picture 15" descr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63" t="37070" r="5260" b="12297"/>
          <a:stretch>
            <a:fillRect/>
          </a:stretch>
        </p:blipFill>
        <p:spPr bwMode="auto">
          <a:xfrm>
            <a:off x="3657600" y="3886200"/>
            <a:ext cx="27574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5"/>
          <p:cNvSpPr>
            <a:spLocks noChangeArrowheads="1"/>
          </p:cNvSpPr>
          <p:nvPr/>
        </p:nvSpPr>
        <p:spPr bwMode="auto">
          <a:xfrm>
            <a:off x="2066925" y="166688"/>
            <a:ext cx="517207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4200" b="0"/>
              <a:t>Racket's lists </a:t>
            </a:r>
            <a:r>
              <a:rPr lang="en-US" altLang="en-US" sz="4200" i="1"/>
              <a:t>are </a:t>
            </a:r>
            <a:r>
              <a:rPr lang="en-US" altLang="en-US" sz="4200" b="0"/>
              <a:t>trees!</a:t>
            </a:r>
          </a:p>
        </p:txBody>
      </p:sp>
      <p:sp>
        <p:nvSpPr>
          <p:cNvPr id="69636" name="Text Box 22"/>
          <p:cNvSpPr txBox="1">
            <a:spLocks noChangeArrowheads="1"/>
          </p:cNvSpPr>
          <p:nvPr/>
        </p:nvSpPr>
        <p:spPr bwMode="auto">
          <a:xfrm>
            <a:off x="1752600" y="3581400"/>
            <a:ext cx="5267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b="0"/>
              <a:t>Which of these two lists is shown above?</a:t>
            </a:r>
          </a:p>
        </p:txBody>
      </p:sp>
      <p:sp>
        <p:nvSpPr>
          <p:cNvPr id="69637" name="Text Box 6"/>
          <p:cNvSpPr txBox="1">
            <a:spLocks noChangeArrowheads="1"/>
          </p:cNvSpPr>
          <p:nvPr/>
        </p:nvSpPr>
        <p:spPr bwMode="auto">
          <a:xfrm>
            <a:off x="5562600" y="2971800"/>
            <a:ext cx="16589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>
                <a:latin typeface="Courier New" pitchFamily="-112" charset="0"/>
              </a:rPr>
              <a:t>'(a b c)</a:t>
            </a:r>
          </a:p>
        </p:txBody>
      </p:sp>
      <p:sp>
        <p:nvSpPr>
          <p:cNvPr id="69638" name="Text Box 6"/>
          <p:cNvSpPr txBox="1">
            <a:spLocks noChangeArrowheads="1"/>
          </p:cNvSpPr>
          <p:nvPr/>
        </p:nvSpPr>
        <p:spPr bwMode="auto">
          <a:xfrm>
            <a:off x="1371600" y="2971800"/>
            <a:ext cx="20288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>
                <a:latin typeface="Courier New" pitchFamily="-112" charset="0"/>
              </a:rPr>
              <a:t>'((a b) c)</a:t>
            </a:r>
          </a:p>
        </p:txBody>
      </p:sp>
      <p:pic>
        <p:nvPicPr>
          <p:cNvPr id="69639" name="Picture 15" descr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63" t="37070" r="5260" b="12297"/>
          <a:stretch>
            <a:fillRect/>
          </a:stretch>
        </p:blipFill>
        <p:spPr bwMode="auto">
          <a:xfrm>
            <a:off x="2667000" y="1600200"/>
            <a:ext cx="27574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0" name="Picture 15" descr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63" t="37070" r="5260" b="12297"/>
          <a:stretch>
            <a:fillRect/>
          </a:stretch>
        </p:blipFill>
        <p:spPr bwMode="auto">
          <a:xfrm>
            <a:off x="3124200" y="5562600"/>
            <a:ext cx="27574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1" name="Picture 15" descr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27" t="36346" r="43127" b="9402"/>
          <a:stretch>
            <a:fillRect/>
          </a:stretch>
        </p:blipFill>
        <p:spPr bwMode="auto">
          <a:xfrm>
            <a:off x="4924425" y="1589088"/>
            <a:ext cx="739775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42" name="Rectangle 22"/>
          <p:cNvSpPr>
            <a:spLocks noChangeArrowheads="1"/>
          </p:cNvSpPr>
          <p:nvPr/>
        </p:nvSpPr>
        <p:spPr bwMode="auto">
          <a:xfrm>
            <a:off x="5000625" y="2274888"/>
            <a:ext cx="312738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1800">
                <a:latin typeface="Arial" charset="0"/>
                <a:cs typeface="Arial" charset="0"/>
              </a:rPr>
              <a:t>c</a:t>
            </a:r>
          </a:p>
        </p:txBody>
      </p:sp>
      <p:pic>
        <p:nvPicPr>
          <p:cNvPr id="69643" name="Picture 15" descr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67" t="37070" r="5260" b="36348"/>
          <a:stretch>
            <a:fillRect/>
          </a:stretch>
        </p:blipFill>
        <p:spPr bwMode="auto">
          <a:xfrm>
            <a:off x="5627688" y="1603375"/>
            <a:ext cx="928687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44" name="Rectangle 24"/>
          <p:cNvSpPr>
            <a:spLocks noChangeArrowheads="1"/>
          </p:cNvSpPr>
          <p:nvPr/>
        </p:nvSpPr>
        <p:spPr bwMode="auto">
          <a:xfrm>
            <a:off x="3419475" y="4049713"/>
            <a:ext cx="23717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1800" b="0">
                <a:solidFill>
                  <a:srgbClr val="090BF3"/>
                </a:solidFill>
              </a:rPr>
              <a:t>Sketch the other below:</a:t>
            </a:r>
            <a:endParaRPr lang="en-US" altLang="en-US" sz="1800">
              <a:solidFill>
                <a:srgbClr val="090BF3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3"/>
          <p:cNvSpPr txBox="1">
            <a:spLocks noChangeArrowheads="1"/>
          </p:cNvSpPr>
          <p:nvPr/>
        </p:nvSpPr>
        <p:spPr bwMode="auto">
          <a:xfrm>
            <a:off x="6677025" y="1784350"/>
            <a:ext cx="1905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1600" b="0">
                <a:solidFill>
                  <a:srgbClr val="090BF3"/>
                </a:solidFill>
              </a:rPr>
              <a:t>Not all </a:t>
            </a:r>
            <a:r>
              <a:rPr lang="en-US" altLang="en-US" sz="1600" i="1">
                <a:solidFill>
                  <a:srgbClr val="090BF3"/>
                </a:solidFill>
              </a:rPr>
              <a:t>are</a:t>
            </a:r>
            <a:r>
              <a:rPr lang="en-US" altLang="en-US" sz="1600" b="0">
                <a:solidFill>
                  <a:srgbClr val="090BF3"/>
                </a:solidFill>
              </a:rPr>
              <a:t> good!</a:t>
            </a:r>
          </a:p>
        </p:txBody>
      </p:sp>
      <p:sp>
        <p:nvSpPr>
          <p:cNvPr id="70659" name="Rectangle 88"/>
          <p:cNvSpPr>
            <a:spLocks noChangeArrowheads="1"/>
          </p:cNvSpPr>
          <p:nvPr/>
        </p:nvSpPr>
        <p:spPr bwMode="auto">
          <a:xfrm>
            <a:off x="6419850" y="260350"/>
            <a:ext cx="24257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3600" b="0"/>
              <a:t>What good are trees?</a:t>
            </a:r>
          </a:p>
        </p:txBody>
      </p:sp>
      <p:pic>
        <p:nvPicPr>
          <p:cNvPr id="70661" name="Picture 93" descr="Binary_space_parti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086100"/>
            <a:ext cx="5943600" cy="251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2" name="Picture 94" descr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753100"/>
            <a:ext cx="51689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3" name="Picture 95" descr="doo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4092575"/>
            <a:ext cx="2581275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4" name="Text Box 96"/>
          <p:cNvSpPr txBox="1">
            <a:spLocks noChangeArrowheads="1"/>
          </p:cNvSpPr>
          <p:nvPr/>
        </p:nvSpPr>
        <p:spPr bwMode="auto">
          <a:xfrm>
            <a:off x="290513" y="5784850"/>
            <a:ext cx="22002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1400"/>
              <a:t>improving the       "painter's algorithm"</a:t>
            </a:r>
          </a:p>
        </p:txBody>
      </p:sp>
      <p:sp>
        <p:nvSpPr>
          <p:cNvPr id="70665" name="Text Box 97"/>
          <p:cNvSpPr txBox="1">
            <a:spLocks noChangeArrowheads="1"/>
          </p:cNvSpPr>
          <p:nvPr/>
        </p:nvSpPr>
        <p:spPr bwMode="auto">
          <a:xfrm>
            <a:off x="381000" y="3740150"/>
            <a:ext cx="22002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1400"/>
              <a:t>Doom, ~1993</a:t>
            </a:r>
          </a:p>
        </p:txBody>
      </p:sp>
      <p:sp>
        <p:nvSpPr>
          <p:cNvPr id="70666" name="Text Box 98"/>
          <p:cNvSpPr txBox="1">
            <a:spLocks noChangeArrowheads="1"/>
          </p:cNvSpPr>
          <p:nvPr/>
        </p:nvSpPr>
        <p:spPr bwMode="auto">
          <a:xfrm>
            <a:off x="269875" y="3321050"/>
            <a:ext cx="25479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r"/>
            <a:r>
              <a:rPr lang="en-US" altLang="en-US" sz="1600"/>
              <a:t>Binary Space Partition:</a:t>
            </a:r>
          </a:p>
        </p:txBody>
      </p:sp>
      <p:pic>
        <p:nvPicPr>
          <p:cNvPr id="70667" name="Picture 99" descr="poltergiest_tree_a_feb8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23495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8" name="Text Box 100"/>
          <p:cNvSpPr txBox="1">
            <a:spLocks noChangeArrowheads="1"/>
          </p:cNvSpPr>
          <p:nvPr/>
        </p:nvSpPr>
        <p:spPr bwMode="auto">
          <a:xfrm>
            <a:off x="2514600" y="2330450"/>
            <a:ext cx="1905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/>
            <a:r>
              <a:rPr lang="en-US" altLang="en-US" sz="1600" b="0">
                <a:solidFill>
                  <a:srgbClr val="090BF3"/>
                </a:solidFill>
                <a:latin typeface="Comic Sans MS" pitchFamily="-112" charset="0"/>
              </a:rPr>
              <a:t>"Poltergeist" tree</a:t>
            </a:r>
          </a:p>
        </p:txBody>
      </p:sp>
      <p:sp>
        <p:nvSpPr>
          <p:cNvPr id="70669" name="Text Box 101"/>
          <p:cNvSpPr txBox="1">
            <a:spLocks noChangeArrowheads="1"/>
          </p:cNvSpPr>
          <p:nvPr/>
        </p:nvSpPr>
        <p:spPr bwMode="auto">
          <a:xfrm>
            <a:off x="3373438" y="1504950"/>
            <a:ext cx="2438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r"/>
            <a:r>
              <a:rPr lang="en-US" altLang="en-US" sz="1600" b="0">
                <a:solidFill>
                  <a:srgbClr val="090BF3"/>
                </a:solidFill>
                <a:latin typeface="Comic Sans MS" pitchFamily="-112" charset="0"/>
              </a:rPr>
              <a:t>OZ tree</a:t>
            </a:r>
          </a:p>
        </p:txBody>
      </p:sp>
      <p:pic>
        <p:nvPicPr>
          <p:cNvPr id="70670" name="Picture 102" descr="Tre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52400"/>
            <a:ext cx="218440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4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71550" y="247650"/>
            <a:ext cx="32099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4200" b="0" dirty="0" err="1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Hw</a:t>
            </a:r>
            <a:r>
              <a:rPr lang="en-US" altLang="en-US" sz="4200" b="0" dirty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 </a:t>
            </a:r>
            <a:r>
              <a:rPr lang="en-US" altLang="en-US" sz="4200" b="0" dirty="0" smtClean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2's </a:t>
            </a:r>
            <a:r>
              <a:rPr lang="en-US" altLang="en-US" sz="4200" b="0" dirty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trees!</a:t>
            </a:r>
          </a:p>
        </p:txBody>
      </p:sp>
      <p:grpSp>
        <p:nvGrpSpPr>
          <p:cNvPr id="71683" name="Group 47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68313" y="1143000"/>
            <a:ext cx="4400550" cy="188913"/>
            <a:chOff x="295" y="1311"/>
            <a:chExt cx="5177" cy="114"/>
          </a:xfrm>
        </p:grpSpPr>
        <p:sp>
          <p:nvSpPr>
            <p:cNvPr id="71687" name="Rectangle 48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ea typeface="ＭＳ Ｐゴシック" pitchFamily="-112" charset="-128"/>
                <a:cs typeface="Arial" charset="0"/>
              </a:endParaRPr>
            </a:p>
          </p:txBody>
        </p:sp>
        <p:sp>
          <p:nvSpPr>
            <p:cNvPr id="71688" name="Rectangle 49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ea typeface="ＭＳ Ｐゴシック" pitchFamily="-112" charset="-128"/>
                <a:cs typeface="Arial" charset="0"/>
              </a:endParaRPr>
            </a:p>
          </p:txBody>
        </p:sp>
      </p:grpSp>
      <p:pic>
        <p:nvPicPr>
          <p:cNvPr id="71684" name="Picture 70" descr="180px-20q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04800"/>
            <a:ext cx="3276600" cy="246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5" name="Text Box 7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38200" y="1631950"/>
            <a:ext cx="3536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The game of 20 Questions</a:t>
            </a:r>
          </a:p>
        </p:txBody>
      </p:sp>
      <p:sp>
        <p:nvSpPr>
          <p:cNvPr id="71686" name="Text Box 7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49250" y="2820988"/>
            <a:ext cx="21764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/>
            <a:r>
              <a:rPr lang="en-US" altLang="en-US" sz="1800" b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What is the tree here?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4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71550" y="247650"/>
            <a:ext cx="32099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4200" b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Hw 3's trees!</a:t>
            </a:r>
          </a:p>
        </p:txBody>
      </p:sp>
      <p:pic>
        <p:nvPicPr>
          <p:cNvPr id="72708" name="Picture 6" descr="180px-20q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04800"/>
            <a:ext cx="3276600" cy="246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9" name="Text Box 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38200" y="1631950"/>
            <a:ext cx="3536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The game of 20 Questions</a:t>
            </a:r>
          </a:p>
        </p:txBody>
      </p:sp>
      <p:sp>
        <p:nvSpPr>
          <p:cNvPr id="72710" name="Text Box 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341563" y="3498850"/>
            <a:ext cx="46529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>
                <a:solidFill>
                  <a:srgbClr val="090BF3"/>
                </a:solidFill>
                <a:latin typeface="Comic Sans MS" pitchFamily="-112" charset="0"/>
                <a:ea typeface="ＭＳ Ｐゴシック" pitchFamily="-112" charset="-128"/>
                <a:cs typeface="Arial" charset="0"/>
              </a:rPr>
              <a:t>Is it bigger than a breadbox?</a:t>
            </a:r>
          </a:p>
        </p:txBody>
      </p:sp>
      <p:sp>
        <p:nvSpPr>
          <p:cNvPr id="72711" name="Line 9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>
            <a:off x="2582863" y="4079875"/>
            <a:ext cx="1819275" cy="720725"/>
          </a:xfrm>
          <a:prstGeom prst="line">
            <a:avLst/>
          </a:prstGeom>
          <a:noFill/>
          <a:ln w="19050">
            <a:solidFill>
              <a:srgbClr val="090BF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2712" name="Line 10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4545013" y="4089400"/>
            <a:ext cx="1776412" cy="736600"/>
          </a:xfrm>
          <a:prstGeom prst="line">
            <a:avLst/>
          </a:prstGeom>
          <a:noFill/>
          <a:ln w="19050">
            <a:solidFill>
              <a:srgbClr val="090BF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2713" name="Rectangle 1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997200" y="4159250"/>
            <a:ext cx="423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1800" b="0">
                <a:solidFill>
                  <a:srgbClr val="090BF3"/>
                </a:solidFill>
                <a:latin typeface="Comic Sans MS" pitchFamily="-112" charset="0"/>
                <a:ea typeface="ＭＳ Ｐゴシック" pitchFamily="-112" charset="-128"/>
                <a:cs typeface="Arial" charset="0"/>
              </a:rPr>
              <a:t>no</a:t>
            </a:r>
          </a:p>
        </p:txBody>
      </p:sp>
      <p:sp>
        <p:nvSpPr>
          <p:cNvPr id="72714" name="Rectangle 12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402263" y="4097338"/>
            <a:ext cx="539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1800" b="0">
                <a:solidFill>
                  <a:srgbClr val="090BF3"/>
                </a:solidFill>
                <a:latin typeface="Comic Sans MS" pitchFamily="-112" charset="0"/>
                <a:ea typeface="ＭＳ Ｐゴシック" pitchFamily="-112" charset="-128"/>
                <a:cs typeface="Arial" charset="0"/>
              </a:rPr>
              <a:t>yes</a:t>
            </a:r>
          </a:p>
        </p:txBody>
      </p:sp>
      <p:sp>
        <p:nvSpPr>
          <p:cNvPr id="72715" name="Text Box 13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49250" y="2820988"/>
            <a:ext cx="21764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/>
            <a:r>
              <a:rPr lang="en-US" altLang="en-US" sz="1800" b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What is the tree here?</a:t>
            </a:r>
          </a:p>
        </p:txBody>
      </p:sp>
      <p:pic>
        <p:nvPicPr>
          <p:cNvPr id="72716" name="Picture 14" descr="images-1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575" y="4913313"/>
            <a:ext cx="1546225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18" name="Rectangle 1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604963" y="6262688"/>
            <a:ext cx="1127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1400" b="0">
                <a:solidFill>
                  <a:srgbClr val="090BF3"/>
                </a:solidFill>
                <a:latin typeface="Comic Sans MS" pitchFamily="-112" charset="0"/>
                <a:ea typeface="ＭＳ Ｐゴシック" pitchFamily="-112" charset="-128"/>
                <a:cs typeface="Arial" charset="0"/>
              </a:rPr>
              <a:t>spam</a:t>
            </a:r>
          </a:p>
        </p:txBody>
      </p:sp>
      <p:sp>
        <p:nvSpPr>
          <p:cNvPr id="72719" name="Rectangle 17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134100" y="6315075"/>
            <a:ext cx="26463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1400" b="0">
                <a:solidFill>
                  <a:srgbClr val="090BF3"/>
                </a:solidFill>
                <a:latin typeface="Comic Sans MS" pitchFamily="-112" charset="0"/>
                <a:ea typeface="ＭＳ Ｐゴシック" pitchFamily="-112" charset="-128"/>
                <a:cs typeface="Arial" charset="0"/>
              </a:rPr>
              <a:t>a computer scientist</a:t>
            </a:r>
          </a:p>
        </p:txBody>
      </p:sp>
      <p:sp>
        <p:nvSpPr>
          <p:cNvPr id="72720" name="Text Box 18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454900" y="4267200"/>
            <a:ext cx="9747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90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Robin Burgener</a:t>
            </a:r>
          </a:p>
        </p:txBody>
      </p:sp>
      <p:sp>
        <p:nvSpPr>
          <p:cNvPr id="72721" name="Rectangle 19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645275" y="4397375"/>
            <a:ext cx="17843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90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gelconference.com/07/robin.html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4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048000" y="1143000"/>
            <a:ext cx="320992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4200" dirty="0">
                <a:solidFill>
                  <a:srgbClr val="090BF3"/>
                </a:solidFill>
                <a:latin typeface="Cambria" pitchFamily="-112" charset="0"/>
                <a:ea typeface="ＭＳ Ｐゴシック" pitchFamily="-112" charset="-128"/>
                <a:cs typeface="Arial" charset="0"/>
              </a:rPr>
              <a:t>See you </a:t>
            </a:r>
            <a:r>
              <a:rPr lang="en-US" altLang="en-US" sz="4200" dirty="0" smtClean="0">
                <a:solidFill>
                  <a:srgbClr val="090BF3"/>
                </a:solidFill>
                <a:latin typeface="Cambria" pitchFamily="-112" charset="0"/>
                <a:ea typeface="ＭＳ Ｐゴシック" pitchFamily="-112" charset="-128"/>
                <a:cs typeface="Arial" charset="0"/>
              </a:rPr>
              <a:t>Thursday!</a:t>
            </a:r>
            <a:endParaRPr lang="en-US" altLang="en-US" sz="4200" dirty="0">
              <a:solidFill>
                <a:srgbClr val="090BF3"/>
              </a:solidFill>
              <a:latin typeface="Cambria" pitchFamily="-112" charset="0"/>
              <a:ea typeface="ＭＳ Ｐゴシック" pitchFamily="-112" charset="-128"/>
              <a:cs typeface="Arial" charset="0"/>
            </a:endParaRPr>
          </a:p>
        </p:txBody>
      </p:sp>
      <p:sp>
        <p:nvSpPr>
          <p:cNvPr id="73731" name="Rectangle 4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343400" y="6096000"/>
            <a:ext cx="457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b="0" dirty="0">
                <a:solidFill>
                  <a:srgbClr val="000000"/>
                </a:solidFill>
                <a:latin typeface="Cambria" pitchFamily="-112" charset="0"/>
                <a:ea typeface="ＭＳ Ｐゴシック" pitchFamily="-112" charset="-128"/>
                <a:cs typeface="Arial" charset="0"/>
              </a:rPr>
              <a:t>good luck with </a:t>
            </a:r>
            <a:r>
              <a:rPr lang="en-US" altLang="en-US" b="0" dirty="0" err="1">
                <a:solidFill>
                  <a:srgbClr val="000000"/>
                </a:solidFill>
                <a:latin typeface="Cambria" pitchFamily="-112" charset="0"/>
                <a:ea typeface="ＭＳ Ｐゴシック" pitchFamily="-112" charset="-128"/>
                <a:cs typeface="Arial" charset="0"/>
              </a:rPr>
              <a:t>hw</a:t>
            </a:r>
            <a:r>
              <a:rPr lang="en-US" altLang="en-US" b="0" dirty="0">
                <a:solidFill>
                  <a:srgbClr val="000000"/>
                </a:solidFill>
                <a:latin typeface="Cambria" pitchFamily="-112" charset="0"/>
                <a:ea typeface="ＭＳ Ｐゴシック" pitchFamily="-112" charset="-128"/>
                <a:cs typeface="Arial" charset="0"/>
              </a:rPr>
              <a:t> </a:t>
            </a:r>
            <a:r>
              <a:rPr lang="en-US" altLang="en-US" b="0" dirty="0" smtClean="0">
                <a:solidFill>
                  <a:srgbClr val="000000"/>
                </a:solidFill>
                <a:latin typeface="Cambria" pitchFamily="-112" charset="0"/>
                <a:ea typeface="ＭＳ Ｐゴシック" pitchFamily="-112" charset="-128"/>
                <a:cs typeface="Arial" charset="0"/>
              </a:rPr>
              <a:t>#2! </a:t>
            </a:r>
            <a:r>
              <a:rPr lang="en-US" altLang="en-US" b="0" dirty="0">
                <a:solidFill>
                  <a:srgbClr val="000000"/>
                </a:solidFill>
                <a:latin typeface="Cambria" pitchFamily="-112" charset="0"/>
                <a:ea typeface="ＭＳ Ｐゴシック" pitchFamily="-112" charset="-128"/>
                <a:cs typeface="Arial" charset="0"/>
              </a:rPr>
              <a:t>tonight...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152400" y="30163"/>
            <a:ext cx="1981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/>
            <a:r>
              <a:rPr lang="en-US" altLang="en-US" sz="3200" b="0" i="1">
                <a:solidFill>
                  <a:srgbClr val="000000"/>
                </a:solidFill>
                <a:ea typeface="ＭＳ Ｐゴシック" pitchFamily="-112" charset="-128"/>
              </a:rPr>
              <a:t>Quiz!</a:t>
            </a:r>
            <a:endParaRPr lang="en-US" altLang="en-US" sz="3200" b="0">
              <a:solidFill>
                <a:srgbClr val="000000"/>
              </a:solidFill>
              <a:latin typeface="Comic Sans MS" pitchFamily="-112" charset="0"/>
              <a:ea typeface="ＭＳ Ｐゴシック" pitchFamily="-112" charset="-128"/>
            </a:endParaRPr>
          </a:p>
        </p:txBody>
      </p:sp>
      <p:sp>
        <p:nvSpPr>
          <p:cNvPr id="21508" name="Text Box 8"/>
          <p:cNvSpPr txBox="1">
            <a:spLocks noChangeArrowheads="1"/>
          </p:cNvSpPr>
          <p:nvPr/>
        </p:nvSpPr>
        <p:spPr bwMode="auto">
          <a:xfrm>
            <a:off x="4686300" y="1727200"/>
            <a:ext cx="44577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>
              <a:lnSpc>
                <a:spcPct val="50000"/>
              </a:lnSpc>
            </a:pPr>
            <a:r>
              <a:rPr lang="en-US" altLang="en-US" sz="2100">
                <a:solidFill>
                  <a:srgbClr val="000000"/>
                </a:solidFill>
                <a:latin typeface="Courier New" pitchFamily="-112" charset="0"/>
                <a:ea typeface="ＭＳ Ｐゴシック" pitchFamily="-112" charset="-128"/>
              </a:rPr>
              <a:t>(define (addk k L)</a:t>
            </a:r>
          </a:p>
          <a:p>
            <a:pPr algn="l">
              <a:lnSpc>
                <a:spcPct val="50000"/>
              </a:lnSpc>
            </a:pPr>
            <a:r>
              <a:rPr lang="en-US" altLang="en-US" sz="2100">
                <a:solidFill>
                  <a:srgbClr val="000000"/>
                </a:solidFill>
                <a:latin typeface="Courier New" pitchFamily="-112" charset="0"/>
                <a:ea typeface="ＭＳ Ｐゴシック" pitchFamily="-112" charset="-128"/>
              </a:rPr>
              <a:t>  (map               L))   </a:t>
            </a:r>
            <a:endParaRPr lang="en-US" altLang="en-US" sz="2100" b="0">
              <a:solidFill>
                <a:srgbClr val="000000"/>
              </a:solidFill>
              <a:ea typeface="ＭＳ Ｐゴシック" pitchFamily="-112" charset="-128"/>
            </a:endParaRPr>
          </a:p>
        </p:txBody>
      </p:sp>
      <p:sp>
        <p:nvSpPr>
          <p:cNvPr id="21509" name="Rectangle 10"/>
          <p:cNvSpPr>
            <a:spLocks noChangeArrowheads="1"/>
          </p:cNvSpPr>
          <p:nvPr/>
        </p:nvSpPr>
        <p:spPr bwMode="auto">
          <a:xfrm>
            <a:off x="1600200" y="76200"/>
            <a:ext cx="36131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1600" b="0">
                <a:solidFill>
                  <a:srgbClr val="000000"/>
                </a:solidFill>
                <a:latin typeface="Cambria" pitchFamily="-112" charset="0"/>
                <a:ea typeface="ＭＳ Ｐゴシック" pitchFamily="-112" charset="-128"/>
              </a:rPr>
              <a:t>Use only higher-order functions, not raw recursion, to write these :</a:t>
            </a:r>
            <a:endParaRPr lang="en-US" altLang="en-US" sz="1600">
              <a:solidFill>
                <a:srgbClr val="000000"/>
              </a:solidFill>
              <a:latin typeface="Cambria" pitchFamily="-112" charset="0"/>
              <a:ea typeface="ＭＳ Ｐゴシック" pitchFamily="-112" charset="-128"/>
            </a:endParaRPr>
          </a:p>
        </p:txBody>
      </p:sp>
      <p:sp>
        <p:nvSpPr>
          <p:cNvPr id="21510" name="Text Box 12"/>
          <p:cNvSpPr txBox="1">
            <a:spLocks noChangeArrowheads="1"/>
          </p:cNvSpPr>
          <p:nvPr/>
        </p:nvSpPr>
        <p:spPr bwMode="auto">
          <a:xfrm>
            <a:off x="95250" y="1762125"/>
            <a:ext cx="424815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>
              <a:lnSpc>
                <a:spcPct val="50000"/>
              </a:lnSpc>
            </a:pPr>
            <a:r>
              <a:rPr lang="en-US" altLang="en-US" sz="2100">
                <a:solidFill>
                  <a:srgbClr val="000000"/>
                </a:solidFill>
                <a:latin typeface="Courier New" pitchFamily="-112" charset="0"/>
                <a:ea typeface="ＭＳ Ｐゴシック" pitchFamily="-112" charset="-128"/>
              </a:rPr>
              <a:t>(define (smush L)</a:t>
            </a:r>
          </a:p>
          <a:p>
            <a:pPr algn="l">
              <a:lnSpc>
                <a:spcPct val="50000"/>
              </a:lnSpc>
            </a:pPr>
            <a:r>
              <a:rPr lang="en-US" altLang="en-US" sz="2100">
                <a:solidFill>
                  <a:srgbClr val="000000"/>
                </a:solidFill>
                <a:latin typeface="Courier New" pitchFamily="-112" charset="0"/>
                <a:ea typeface="ＭＳ Ｐゴシック" pitchFamily="-112" charset="-128"/>
              </a:rPr>
              <a:t>  (foldr append '() L) )     </a:t>
            </a:r>
            <a:endParaRPr lang="en-US" altLang="en-US" sz="2100" b="0">
              <a:solidFill>
                <a:srgbClr val="000000"/>
              </a:solidFill>
              <a:ea typeface="ＭＳ Ｐゴシック" pitchFamily="-112" charset="-128"/>
            </a:endParaRPr>
          </a:p>
        </p:txBody>
      </p:sp>
      <p:sp>
        <p:nvSpPr>
          <p:cNvPr id="21511" name="Line 19"/>
          <p:cNvSpPr>
            <a:spLocks noChangeShapeType="1"/>
          </p:cNvSpPr>
          <p:nvPr/>
        </p:nvSpPr>
        <p:spPr bwMode="auto">
          <a:xfrm>
            <a:off x="228600" y="3211513"/>
            <a:ext cx="85344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512" name="Rectangle 20"/>
          <p:cNvSpPr>
            <a:spLocks noChangeArrowheads="1"/>
          </p:cNvSpPr>
          <p:nvPr/>
        </p:nvSpPr>
        <p:spPr bwMode="auto">
          <a:xfrm>
            <a:off x="228600" y="4800600"/>
            <a:ext cx="36639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>
              <a:lnSpc>
                <a:spcPts val="1400"/>
              </a:lnSpc>
            </a:pPr>
            <a:r>
              <a:rPr lang="en-US" altLang="en-US" sz="2100">
                <a:solidFill>
                  <a:srgbClr val="000000"/>
                </a:solidFill>
                <a:latin typeface="Courier New" pitchFamily="-112" charset="0"/>
                <a:ea typeface="ＭＳ Ｐゴシック" pitchFamily="-112" charset="-128"/>
              </a:rPr>
              <a:t>(define (matches T W)</a:t>
            </a:r>
          </a:p>
          <a:p>
            <a:pPr algn="l">
              <a:lnSpc>
                <a:spcPts val="1400"/>
              </a:lnSpc>
            </a:pPr>
            <a:r>
              <a:rPr lang="en-US" altLang="en-US" sz="2100">
                <a:solidFill>
                  <a:srgbClr val="000000"/>
                </a:solidFill>
                <a:latin typeface="Courier New" pitchFamily="-112" charset="0"/>
                <a:ea typeface="ＭＳ Ｐゴシック" pitchFamily="-112" charset="-128"/>
              </a:rPr>
              <a:t>  (</a:t>
            </a:r>
            <a:endParaRPr lang="en-US" altLang="en-US" sz="2100">
              <a:solidFill>
                <a:srgbClr val="090BF3"/>
              </a:solidFill>
              <a:ea typeface="ＭＳ Ｐゴシック" pitchFamily="-112" charset="-128"/>
            </a:endParaRPr>
          </a:p>
        </p:txBody>
      </p:sp>
      <p:sp>
        <p:nvSpPr>
          <p:cNvPr id="21513" name="Oval 23"/>
          <p:cNvSpPr>
            <a:spLocks noChangeArrowheads="1"/>
          </p:cNvSpPr>
          <p:nvPr/>
        </p:nvSpPr>
        <p:spPr bwMode="auto">
          <a:xfrm>
            <a:off x="236538" y="779463"/>
            <a:ext cx="317500" cy="41275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8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1400" b="0">
                <a:solidFill>
                  <a:srgbClr val="008000"/>
                </a:solidFill>
                <a:latin typeface="Comic Sans MS" pitchFamily="-112" charset="0"/>
                <a:ea typeface="ＭＳ Ｐゴシック" pitchFamily="-112" charset="-128"/>
              </a:rPr>
              <a:t>1</a:t>
            </a:r>
          </a:p>
        </p:txBody>
      </p:sp>
      <p:sp>
        <p:nvSpPr>
          <p:cNvPr id="21514" name="Line 27"/>
          <p:cNvSpPr>
            <a:spLocks noChangeShapeType="1"/>
          </p:cNvSpPr>
          <p:nvPr/>
        </p:nvSpPr>
        <p:spPr bwMode="auto">
          <a:xfrm>
            <a:off x="4494213" y="977900"/>
            <a:ext cx="0" cy="22383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1515" name="Rectangle 31"/>
          <p:cNvSpPr>
            <a:spLocks noChangeArrowheads="1"/>
          </p:cNvSpPr>
          <p:nvPr/>
        </p:nvSpPr>
        <p:spPr bwMode="auto">
          <a:xfrm>
            <a:off x="187325" y="1257300"/>
            <a:ext cx="31670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/>
            <a:r>
              <a:rPr lang="en-US" altLang="en-US" sz="1000">
                <a:solidFill>
                  <a:srgbClr val="090BF3"/>
                </a:solidFill>
                <a:latin typeface="Arial" charset="0"/>
                <a:ea typeface="ＭＳ Ｐゴシック" pitchFamily="-112" charset="-128"/>
              </a:rPr>
              <a:t>( smush  '((t h i) (s i s) (s o c o) (o l) )</a:t>
            </a:r>
          </a:p>
        </p:txBody>
      </p:sp>
      <p:sp>
        <p:nvSpPr>
          <p:cNvPr id="21516" name="Rectangle 35"/>
          <p:cNvSpPr>
            <a:spLocks noChangeArrowheads="1"/>
          </p:cNvSpPr>
          <p:nvPr/>
        </p:nvSpPr>
        <p:spPr bwMode="auto">
          <a:xfrm>
            <a:off x="5334000" y="6429375"/>
            <a:ext cx="36464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1200" i="1">
                <a:solidFill>
                  <a:srgbClr val="008000"/>
                </a:solidFill>
                <a:ea typeface="ＭＳ Ｐゴシック" pitchFamily="-112" charset="-128"/>
              </a:rPr>
              <a:t>What more do you need for </a:t>
            </a:r>
            <a:r>
              <a:rPr lang="en-US" altLang="en-US" sz="1200" i="1">
                <a:solidFill>
                  <a:srgbClr val="000000"/>
                </a:solidFill>
                <a:ea typeface="ＭＳ Ｐゴシック" pitchFamily="-112" charset="-128"/>
              </a:rPr>
              <a:t>lotto-winner </a:t>
            </a:r>
            <a:r>
              <a:rPr lang="en-US" altLang="en-US" sz="1200" i="1">
                <a:solidFill>
                  <a:srgbClr val="008000"/>
                </a:solidFill>
                <a:ea typeface="ＭＳ Ｐゴシック" pitchFamily="-112" charset="-128"/>
              </a:rPr>
              <a:t>? It's hw2 #3!</a:t>
            </a:r>
          </a:p>
        </p:txBody>
      </p:sp>
      <p:sp>
        <p:nvSpPr>
          <p:cNvPr id="21517" name="Rectangle 29"/>
          <p:cNvSpPr>
            <a:spLocks noChangeArrowheads="1"/>
          </p:cNvSpPr>
          <p:nvPr/>
        </p:nvSpPr>
        <p:spPr bwMode="auto">
          <a:xfrm>
            <a:off x="2886075" y="1258888"/>
            <a:ext cx="1498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1000">
                <a:solidFill>
                  <a:srgbClr val="090BF3"/>
                </a:solidFill>
                <a:latin typeface="Arial" charset="0"/>
                <a:ea typeface="ＭＳ Ｐゴシック" pitchFamily="-112" charset="-128"/>
              </a:rPr>
              <a:t>'( t h i s i s s o c o o l )</a:t>
            </a:r>
          </a:p>
        </p:txBody>
      </p:sp>
      <p:sp>
        <p:nvSpPr>
          <p:cNvPr id="21518" name="Rectangle 35"/>
          <p:cNvSpPr>
            <a:spLocks noChangeArrowheads="1"/>
          </p:cNvSpPr>
          <p:nvPr/>
        </p:nvSpPr>
        <p:spPr bwMode="auto">
          <a:xfrm>
            <a:off x="636588" y="762000"/>
            <a:ext cx="3035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1200">
                <a:solidFill>
                  <a:srgbClr val="000000"/>
                </a:solidFill>
                <a:ea typeface="ＭＳ Ｐゴシック" pitchFamily="-112" charset="-128"/>
              </a:rPr>
              <a:t>smush </a:t>
            </a:r>
            <a:r>
              <a:rPr lang="en-US" altLang="en-US" sz="1200" b="0">
                <a:solidFill>
                  <a:srgbClr val="000000"/>
                </a:solidFill>
                <a:ea typeface="ＭＳ Ｐゴシック" pitchFamily="-112" charset="-128"/>
              </a:rPr>
              <a:t>should concatenate all of the elements of L, which you should assume are lists</a:t>
            </a:r>
          </a:p>
        </p:txBody>
      </p:sp>
      <p:sp>
        <p:nvSpPr>
          <p:cNvPr id="21519" name="Oval 23"/>
          <p:cNvSpPr>
            <a:spLocks noChangeArrowheads="1"/>
          </p:cNvSpPr>
          <p:nvPr/>
        </p:nvSpPr>
        <p:spPr bwMode="auto">
          <a:xfrm>
            <a:off x="4745038" y="735013"/>
            <a:ext cx="358775" cy="41275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8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1400" b="0">
                <a:solidFill>
                  <a:srgbClr val="008000"/>
                </a:solidFill>
                <a:latin typeface="Comic Sans MS" pitchFamily="-112" charset="0"/>
                <a:ea typeface="ＭＳ Ｐゴシック" pitchFamily="-112" charset="-128"/>
              </a:rPr>
              <a:t>2</a:t>
            </a:r>
          </a:p>
        </p:txBody>
      </p:sp>
      <p:sp>
        <p:nvSpPr>
          <p:cNvPr id="21520" name="Rectangle 35"/>
          <p:cNvSpPr>
            <a:spLocks noChangeArrowheads="1"/>
          </p:cNvSpPr>
          <p:nvPr/>
        </p:nvSpPr>
        <p:spPr bwMode="auto">
          <a:xfrm>
            <a:off x="5114925" y="692150"/>
            <a:ext cx="271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1200" b="0">
                <a:solidFill>
                  <a:srgbClr val="000000"/>
                </a:solidFill>
                <a:ea typeface="ＭＳ Ｐゴシック" pitchFamily="-112" charset="-128"/>
              </a:rPr>
              <a:t>addk should add k to each element of L (all will be numberic)</a:t>
            </a:r>
          </a:p>
        </p:txBody>
      </p:sp>
      <p:sp>
        <p:nvSpPr>
          <p:cNvPr id="21521" name="Rectangle 31"/>
          <p:cNvSpPr>
            <a:spLocks noChangeArrowheads="1"/>
          </p:cNvSpPr>
          <p:nvPr/>
        </p:nvSpPr>
        <p:spPr bwMode="auto">
          <a:xfrm>
            <a:off x="5056188" y="1279525"/>
            <a:ext cx="31670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/>
            <a:r>
              <a:rPr lang="en-US" altLang="en-US" sz="1000">
                <a:solidFill>
                  <a:srgbClr val="090BF3"/>
                </a:solidFill>
                <a:latin typeface="Arial" charset="0"/>
                <a:ea typeface="ＭＳ Ｐゴシック" pitchFamily="-112" charset="-128"/>
              </a:rPr>
              <a:t>( addk  60  '( -18  101   7940 ) )</a:t>
            </a:r>
          </a:p>
        </p:txBody>
      </p:sp>
      <p:sp>
        <p:nvSpPr>
          <p:cNvPr id="21522" name="Rectangle 35"/>
          <p:cNvSpPr>
            <a:spLocks noChangeArrowheads="1"/>
          </p:cNvSpPr>
          <p:nvPr/>
        </p:nvSpPr>
        <p:spPr bwMode="auto">
          <a:xfrm>
            <a:off x="7458075" y="1279525"/>
            <a:ext cx="10763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1000">
                <a:solidFill>
                  <a:srgbClr val="090BF3"/>
                </a:solidFill>
                <a:latin typeface="Arial" charset="0"/>
                <a:ea typeface="ＭＳ Ｐゴシック" pitchFamily="-112" charset="-128"/>
              </a:rPr>
              <a:t>'( 42 161 8000 )</a:t>
            </a:r>
          </a:p>
        </p:txBody>
      </p:sp>
      <p:sp>
        <p:nvSpPr>
          <p:cNvPr id="21523" name="Oval 23"/>
          <p:cNvSpPr>
            <a:spLocks noChangeArrowheads="1"/>
          </p:cNvSpPr>
          <p:nvPr/>
        </p:nvSpPr>
        <p:spPr bwMode="auto">
          <a:xfrm>
            <a:off x="265113" y="3370263"/>
            <a:ext cx="358775" cy="41275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8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1400" b="0">
                <a:solidFill>
                  <a:srgbClr val="008000"/>
                </a:solidFill>
                <a:latin typeface="Comic Sans MS" pitchFamily="-112" charset="0"/>
                <a:ea typeface="ＭＳ Ｐゴシック" pitchFamily="-112" charset="-128"/>
              </a:rPr>
              <a:t>3</a:t>
            </a:r>
          </a:p>
        </p:txBody>
      </p:sp>
      <p:sp>
        <p:nvSpPr>
          <p:cNvPr id="21524" name="Rectangle 35"/>
          <p:cNvSpPr>
            <a:spLocks noChangeArrowheads="1"/>
          </p:cNvSpPr>
          <p:nvPr/>
        </p:nvSpPr>
        <p:spPr bwMode="auto">
          <a:xfrm>
            <a:off x="739775" y="3465513"/>
            <a:ext cx="78136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/>
            <a:r>
              <a:rPr lang="en-US" altLang="en-US" sz="1200" b="0">
                <a:solidFill>
                  <a:srgbClr val="000000"/>
                </a:solidFill>
                <a:ea typeface="ＭＳ Ｐゴシック" pitchFamily="-112" charset="-128"/>
              </a:rPr>
              <a:t>Lotto-winner takes a list of tickets: </a:t>
            </a:r>
            <a:r>
              <a:rPr lang="en-US" altLang="en-US" sz="1200">
                <a:solidFill>
                  <a:srgbClr val="000000"/>
                </a:solidFill>
                <a:ea typeface="ＭＳ Ｐゴシック" pitchFamily="-112" charset="-128"/>
              </a:rPr>
              <a:t>'( (name n1 n2 n3 n4 n5) (name n1 n2 n3 n4 n5) ... )</a:t>
            </a:r>
            <a:r>
              <a:rPr lang="en-US" altLang="en-US" sz="1200" b="0">
                <a:solidFill>
                  <a:srgbClr val="000000"/>
                </a:solidFill>
                <a:ea typeface="ＭＳ Ｐゴシック" pitchFamily="-112" charset="-128"/>
              </a:rPr>
              <a:t> and a list of winning numbers </a:t>
            </a:r>
            <a:r>
              <a:rPr lang="en-US" altLang="en-US" sz="1200">
                <a:solidFill>
                  <a:srgbClr val="000000"/>
                </a:solidFill>
                <a:ea typeface="ＭＳ Ｐゴシック" pitchFamily="-112" charset="-128"/>
              </a:rPr>
              <a:t>W</a:t>
            </a:r>
            <a:r>
              <a:rPr lang="en-US" altLang="en-US" sz="1200" b="0">
                <a:solidFill>
                  <a:srgbClr val="000000"/>
                </a:solidFill>
                <a:ea typeface="ＭＳ Ｐゴシック" pitchFamily="-112" charset="-128"/>
              </a:rPr>
              <a:t> as input. Then, lotto should return a list of the name of the winner (most matches with </a:t>
            </a:r>
            <a:r>
              <a:rPr lang="en-US" altLang="en-US" sz="1200">
                <a:solidFill>
                  <a:srgbClr val="000000"/>
                </a:solidFill>
                <a:ea typeface="ＭＳ Ｐゴシック" pitchFamily="-112" charset="-128"/>
              </a:rPr>
              <a:t>W</a:t>
            </a:r>
            <a:r>
              <a:rPr lang="en-US" altLang="en-US" sz="1200" b="0">
                <a:solidFill>
                  <a:srgbClr val="000000"/>
                </a:solidFill>
                <a:ea typeface="ＭＳ Ｐゴシック" pitchFamily="-112" charset="-128"/>
              </a:rPr>
              <a:t>) and the number of matches made. </a:t>
            </a:r>
          </a:p>
        </p:txBody>
      </p:sp>
      <p:sp>
        <p:nvSpPr>
          <p:cNvPr id="21525" name="Rectangle 31"/>
          <p:cNvSpPr>
            <a:spLocks noChangeArrowheads="1"/>
          </p:cNvSpPr>
          <p:nvPr/>
        </p:nvSpPr>
        <p:spPr bwMode="auto">
          <a:xfrm>
            <a:off x="2438400" y="3962400"/>
            <a:ext cx="5105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/>
            <a:r>
              <a:rPr lang="en-US" altLang="en-US" sz="1000">
                <a:solidFill>
                  <a:srgbClr val="090BF3"/>
                </a:solidFill>
                <a:latin typeface="Arial" charset="0"/>
                <a:ea typeface="ＭＳ Ｐゴシック" pitchFamily="-112" charset="-128"/>
              </a:rPr>
              <a:t>(  lotto-winner     '( (Amy 2 3 41 42 50)  (Bea 3 40 50 51 52) )       '( 1 3 41 51 52 )   )</a:t>
            </a:r>
          </a:p>
        </p:txBody>
      </p:sp>
      <p:sp>
        <p:nvSpPr>
          <p:cNvPr id="21526" name="Rectangle 31"/>
          <p:cNvSpPr>
            <a:spLocks noChangeArrowheads="1"/>
          </p:cNvSpPr>
          <p:nvPr/>
        </p:nvSpPr>
        <p:spPr bwMode="auto">
          <a:xfrm>
            <a:off x="7769225" y="3962400"/>
            <a:ext cx="9175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/>
            <a:r>
              <a:rPr lang="en-US" altLang="en-US" sz="1000">
                <a:solidFill>
                  <a:srgbClr val="090BF3"/>
                </a:solidFill>
                <a:latin typeface="Arial" charset="0"/>
                <a:ea typeface="ＭＳ Ｐゴシック" pitchFamily="-112" charset="-128"/>
              </a:rPr>
              <a:t>'( Bea 3 )</a:t>
            </a:r>
          </a:p>
        </p:txBody>
      </p:sp>
      <p:sp>
        <p:nvSpPr>
          <p:cNvPr id="21527" name="Line 42"/>
          <p:cNvSpPr>
            <a:spLocks noChangeShapeType="1"/>
          </p:cNvSpPr>
          <p:nvPr/>
        </p:nvSpPr>
        <p:spPr bwMode="auto">
          <a:xfrm>
            <a:off x="2590800" y="1376363"/>
            <a:ext cx="304800" cy="0"/>
          </a:xfrm>
          <a:prstGeom prst="line">
            <a:avLst/>
          </a:prstGeom>
          <a:noFill/>
          <a:ln w="19050">
            <a:solidFill>
              <a:srgbClr val="090BF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528" name="Line 43"/>
          <p:cNvSpPr>
            <a:spLocks noChangeShapeType="1"/>
          </p:cNvSpPr>
          <p:nvPr/>
        </p:nvSpPr>
        <p:spPr bwMode="auto">
          <a:xfrm>
            <a:off x="7061200" y="1404938"/>
            <a:ext cx="304800" cy="0"/>
          </a:xfrm>
          <a:prstGeom prst="line">
            <a:avLst/>
          </a:prstGeom>
          <a:noFill/>
          <a:ln w="19050">
            <a:solidFill>
              <a:srgbClr val="090BF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529" name="Line 44"/>
          <p:cNvSpPr>
            <a:spLocks noChangeShapeType="1"/>
          </p:cNvSpPr>
          <p:nvPr/>
        </p:nvSpPr>
        <p:spPr bwMode="auto">
          <a:xfrm>
            <a:off x="7410450" y="4076700"/>
            <a:ext cx="304800" cy="0"/>
          </a:xfrm>
          <a:prstGeom prst="line">
            <a:avLst/>
          </a:prstGeom>
          <a:noFill/>
          <a:ln w="19050">
            <a:solidFill>
              <a:srgbClr val="090BF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530" name="Rectangle 24"/>
          <p:cNvSpPr>
            <a:spLocks noChangeArrowheads="1"/>
          </p:cNvSpPr>
          <p:nvPr/>
        </p:nvSpPr>
        <p:spPr bwMode="auto">
          <a:xfrm>
            <a:off x="739775" y="4295775"/>
            <a:ext cx="7010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/>
            <a:r>
              <a:rPr lang="en-US" altLang="en-US" sz="1200" b="0">
                <a:solidFill>
                  <a:srgbClr val="000000"/>
                </a:solidFill>
                <a:ea typeface="ＭＳ Ｐゴシック" pitchFamily="-112" charset="-128"/>
              </a:rPr>
              <a:t>Here, write a </a:t>
            </a:r>
            <a:r>
              <a:rPr lang="en-US" altLang="en-US" sz="1200" i="1">
                <a:solidFill>
                  <a:srgbClr val="000000"/>
                </a:solidFill>
                <a:ea typeface="ＭＳ Ｐゴシック" pitchFamily="-112" charset="-128"/>
              </a:rPr>
              <a:t>helper function:   </a:t>
            </a:r>
            <a:r>
              <a:rPr lang="en-US" altLang="en-US" sz="1200" b="0">
                <a:solidFill>
                  <a:srgbClr val="000000"/>
                </a:solidFill>
                <a:ea typeface="ＭＳ Ｐゴシック" pitchFamily="-112" charset="-128"/>
              </a:rPr>
              <a:t>(</a:t>
            </a:r>
            <a:r>
              <a:rPr lang="en-US" altLang="en-US" sz="1200">
                <a:solidFill>
                  <a:srgbClr val="000000"/>
                </a:solidFill>
                <a:ea typeface="ＭＳ Ｐゴシック" pitchFamily="-112" charset="-128"/>
              </a:rPr>
              <a:t>matches T W)  </a:t>
            </a:r>
            <a:r>
              <a:rPr lang="en-US" altLang="en-US" sz="1200" b="0">
                <a:solidFill>
                  <a:srgbClr val="000000"/>
                </a:solidFill>
                <a:ea typeface="ＭＳ Ｐゴシック" pitchFamily="-112" charset="-128"/>
              </a:rPr>
              <a:t> returns the number of elements </a:t>
            </a:r>
            <a:r>
              <a:rPr lang="en-US" altLang="en-US" sz="1200">
                <a:solidFill>
                  <a:srgbClr val="000000"/>
                </a:solidFill>
                <a:ea typeface="ＭＳ Ｐゴシック" pitchFamily="-112" charset="-128"/>
              </a:rPr>
              <a:t>T</a:t>
            </a:r>
            <a:r>
              <a:rPr lang="en-US" altLang="en-US" sz="1200" b="0">
                <a:solidFill>
                  <a:srgbClr val="000000"/>
                </a:solidFill>
                <a:ea typeface="ＭＳ Ｐゴシック" pitchFamily="-112" charset="-128"/>
              </a:rPr>
              <a:t> and </a:t>
            </a:r>
            <a:r>
              <a:rPr lang="en-US" altLang="en-US" sz="1200">
                <a:solidFill>
                  <a:srgbClr val="000000"/>
                </a:solidFill>
                <a:ea typeface="ＭＳ Ｐゴシック" pitchFamily="-112" charset="-128"/>
              </a:rPr>
              <a:t>W</a:t>
            </a:r>
            <a:r>
              <a:rPr lang="en-US" altLang="en-US" sz="1200" b="0">
                <a:solidFill>
                  <a:srgbClr val="000000"/>
                </a:solidFill>
                <a:ea typeface="ＭＳ Ｐゴシック" pitchFamily="-112" charset="-128"/>
              </a:rPr>
              <a:t> have in common. </a:t>
            </a:r>
          </a:p>
        </p:txBody>
      </p:sp>
      <p:sp>
        <p:nvSpPr>
          <p:cNvPr id="21531" name="Rectangle 31"/>
          <p:cNvSpPr>
            <a:spLocks noChangeArrowheads="1"/>
          </p:cNvSpPr>
          <p:nvPr/>
        </p:nvSpPr>
        <p:spPr bwMode="auto">
          <a:xfrm>
            <a:off x="4411663" y="4632325"/>
            <a:ext cx="3429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/>
            <a:r>
              <a:rPr lang="en-US" altLang="en-US" sz="1000">
                <a:solidFill>
                  <a:srgbClr val="090BF3"/>
                </a:solidFill>
                <a:latin typeface="Arial" charset="0"/>
                <a:ea typeface="ＭＳ Ｐゴシック" pitchFamily="-112" charset="-128"/>
              </a:rPr>
              <a:t>(  matches    ' (Bea 3 40 50 51 52)    '( 1 3 41 51 52 )   )</a:t>
            </a:r>
          </a:p>
        </p:txBody>
      </p:sp>
      <p:sp>
        <p:nvSpPr>
          <p:cNvPr id="21532" name="Rectangle 31"/>
          <p:cNvSpPr>
            <a:spLocks noChangeArrowheads="1"/>
          </p:cNvSpPr>
          <p:nvPr/>
        </p:nvSpPr>
        <p:spPr bwMode="auto">
          <a:xfrm>
            <a:off x="8116888" y="4638675"/>
            <a:ext cx="446087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/>
            <a:r>
              <a:rPr lang="en-US" altLang="en-US" sz="1000">
                <a:solidFill>
                  <a:srgbClr val="090BF3"/>
                </a:solidFill>
                <a:latin typeface="Arial" charset="0"/>
                <a:ea typeface="ＭＳ Ｐゴシック" pitchFamily="-112" charset="-128"/>
              </a:rPr>
              <a:t>3</a:t>
            </a:r>
          </a:p>
        </p:txBody>
      </p:sp>
      <p:sp>
        <p:nvSpPr>
          <p:cNvPr id="21533" name="Line 44"/>
          <p:cNvSpPr>
            <a:spLocks noChangeShapeType="1"/>
          </p:cNvSpPr>
          <p:nvPr/>
        </p:nvSpPr>
        <p:spPr bwMode="auto">
          <a:xfrm>
            <a:off x="7758113" y="4762500"/>
            <a:ext cx="304800" cy="0"/>
          </a:xfrm>
          <a:prstGeom prst="line">
            <a:avLst/>
          </a:prstGeom>
          <a:noFill/>
          <a:ln w="19050">
            <a:solidFill>
              <a:srgbClr val="090BF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534" name="Rectangle 29"/>
          <p:cNvSpPr>
            <a:spLocks noChangeArrowheads="1"/>
          </p:cNvSpPr>
          <p:nvPr/>
        </p:nvSpPr>
        <p:spPr bwMode="auto">
          <a:xfrm>
            <a:off x="509588" y="2895600"/>
            <a:ext cx="1701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1200" b="0">
                <a:solidFill>
                  <a:srgbClr val="000000"/>
                </a:solidFill>
                <a:ea typeface="ＭＳ Ｐゴシック" pitchFamily="-112" charset="-128"/>
              </a:rPr>
              <a:t>Already done last time...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1535" name="Rectangle 30"/>
          <p:cNvSpPr>
            <a:spLocks noChangeArrowheads="1"/>
          </p:cNvSpPr>
          <p:nvPr/>
        </p:nvSpPr>
        <p:spPr bwMode="auto">
          <a:xfrm>
            <a:off x="4648200" y="2895600"/>
            <a:ext cx="14827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1200" b="0">
                <a:solidFill>
                  <a:srgbClr val="000000"/>
                </a:solidFill>
                <a:ea typeface="ＭＳ Ｐゴシック" pitchFamily="-112" charset="-128"/>
              </a:rPr>
              <a:t>What should this be?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1536" name="Rectangle 31"/>
          <p:cNvSpPr>
            <a:spLocks noChangeArrowheads="1"/>
          </p:cNvSpPr>
          <p:nvPr/>
        </p:nvSpPr>
        <p:spPr bwMode="auto">
          <a:xfrm>
            <a:off x="76200" y="6553200"/>
            <a:ext cx="15875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1000" b="0">
                <a:solidFill>
                  <a:srgbClr val="000000"/>
                </a:solidFill>
                <a:ea typeface="ＭＳ Ｐゴシック" pitchFamily="-112" charset="-128"/>
              </a:rPr>
              <a:t>Hint: use filter + member...</a:t>
            </a:r>
            <a:endParaRPr lang="en-US" altLang="en-US" sz="1000">
              <a:solidFill>
                <a:srgbClr val="000000"/>
              </a:solidFill>
            </a:endParaRPr>
          </a:p>
        </p:txBody>
      </p:sp>
      <p:sp>
        <p:nvSpPr>
          <p:cNvPr id="21537" name="Rectangle 31"/>
          <p:cNvSpPr>
            <a:spLocks noChangeArrowheads="1"/>
          </p:cNvSpPr>
          <p:nvPr/>
        </p:nvSpPr>
        <p:spPr bwMode="auto">
          <a:xfrm>
            <a:off x="5192713" y="93663"/>
            <a:ext cx="37449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b="0">
                <a:solidFill>
                  <a:srgbClr val="000000"/>
                </a:solidFill>
                <a:latin typeface="Cambria" pitchFamily="-112" charset="0"/>
                <a:ea typeface="ＭＳ Ｐゴシック" pitchFamily="-112" charset="-128"/>
              </a:rPr>
              <a:t>Name(s): ____________________</a:t>
            </a:r>
            <a:endParaRPr lang="en-US" altLang="en-US">
              <a:solidFill>
                <a:srgbClr val="000000"/>
              </a:solidFill>
            </a:endParaRPr>
          </a:p>
        </p:txBody>
      </p:sp>
      <p:cxnSp>
        <p:nvCxnSpPr>
          <p:cNvPr id="21538" name="Straight Arrow Connector 33"/>
          <p:cNvCxnSpPr>
            <a:cxnSpLocks noChangeShapeType="1"/>
          </p:cNvCxnSpPr>
          <p:nvPr/>
        </p:nvCxnSpPr>
        <p:spPr bwMode="auto">
          <a:xfrm rot="5400000" flipH="1" flipV="1">
            <a:off x="5448300" y="2400300"/>
            <a:ext cx="609600" cy="38100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1506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04963" y="2373313"/>
              <a:ext cx="1587" cy="3175"/>
            </p14:xfrm>
          </p:contentPart>
        </mc:Choice>
        <mc:Fallback xmlns="">
          <p:pic>
            <p:nvPicPr>
              <p:cNvPr id="21506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99408" y="2368374"/>
                <a:ext cx="11506" cy="11289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7" descr="C:\Users\dodds\Desktop\Aliens\egao-alie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343150"/>
            <a:ext cx="2867025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5" name="Picture 3" descr="C:\Users\dodds\Desktop\Aliens\Screen shot 2011-01-27 at 10.55.42 P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371600"/>
            <a:ext cx="27305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6" name="Picture 4" descr="C:\Users\dodds\Desktop\Aliens\Screen shot 2011-01-27 at 10.40.38 PM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672513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7" name="Rectangle 62"/>
          <p:cNvSpPr>
            <a:spLocks noChangeArrowheads="1"/>
          </p:cNvSpPr>
          <p:nvPr/>
        </p:nvSpPr>
        <p:spPr bwMode="auto">
          <a:xfrm>
            <a:off x="6629400" y="1219200"/>
            <a:ext cx="2286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b="0" i="1">
                <a:solidFill>
                  <a:srgbClr val="000000"/>
                </a:solidFill>
                <a:latin typeface="Cambria" pitchFamily="-112" charset="0"/>
                <a:ea typeface="ＭＳ Ｐゴシック" pitchFamily="-112" charset="-128"/>
                <a:cs typeface="Times New Roman" pitchFamily="-112" charset="0"/>
              </a:rPr>
              <a:t>Anybody claim these aliens?</a:t>
            </a:r>
            <a:endParaRPr lang="en-US" altLang="en-US" b="0">
              <a:ea typeface="ＭＳ Ｐゴシック" pitchFamily="-112" charset="-128"/>
              <a:cs typeface="Times New Roman" pitchFamily="-112" charset="0"/>
            </a:endParaRPr>
          </a:p>
        </p:txBody>
      </p:sp>
      <p:pic>
        <p:nvPicPr>
          <p:cNvPr id="74758" name="Picture 6" descr="C:\Users\dodds\Desktop\Aliens\kkhryder alien - Screen shot 2011-01-27 at 11.12.25 PM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000"/>
          <a:stretch>
            <a:fillRect/>
          </a:stretch>
        </p:blipFill>
        <p:spPr bwMode="auto">
          <a:xfrm>
            <a:off x="533400" y="1447800"/>
            <a:ext cx="228600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9" name="Picture 8" descr="C:\Users\dodds\Desktop\Aliens\gwong and lhaynes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0"/>
            <a:ext cx="2286000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60" name="Picture 9" descr="C:\Users\dodds\Desktop\Aliens\cpurser_rsayanagi.tif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00"/>
          <a:stretch>
            <a:fillRect/>
          </a:stretch>
        </p:blipFill>
        <p:spPr bwMode="auto">
          <a:xfrm>
            <a:off x="3352800" y="3581400"/>
            <a:ext cx="1747838" cy="297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61" name="Picture 6" descr="C:\Users\dodds\Desktop\Aliens\kkhryder alien - Screen shot 2011-01-27 at 11.12.25 PM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364"/>
          <a:stretch>
            <a:fillRect/>
          </a:stretch>
        </p:blipFill>
        <p:spPr bwMode="auto">
          <a:xfrm>
            <a:off x="533400" y="2438400"/>
            <a:ext cx="22860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62" name="Rectangle 64"/>
          <p:cNvSpPr>
            <a:spLocks noChangeArrowheads="1"/>
          </p:cNvSpPr>
          <p:nvPr/>
        </p:nvSpPr>
        <p:spPr bwMode="auto">
          <a:xfrm>
            <a:off x="228600" y="2590800"/>
            <a:ext cx="7921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1500" i="1">
                <a:solidFill>
                  <a:srgbClr val="008000"/>
                </a:solidFill>
                <a:latin typeface="Cambria" pitchFamily="-112" charset="0"/>
                <a:ea typeface="ＭＳ Ｐゴシック" pitchFamily="-112" charset="-128"/>
                <a:cs typeface="Times New Roman" pitchFamily="-112" charset="0"/>
              </a:rPr>
              <a:t>Kate K.</a:t>
            </a:r>
            <a:endParaRPr lang="en-US" altLang="en-US" sz="1500">
              <a:solidFill>
                <a:srgbClr val="008000"/>
              </a:solidFill>
              <a:ea typeface="ＭＳ Ｐゴシック" pitchFamily="-112" charset="-128"/>
              <a:cs typeface="Times New Roman" pitchFamily="-112" charset="0"/>
            </a:endParaRPr>
          </a:p>
        </p:txBody>
      </p:sp>
      <p:sp>
        <p:nvSpPr>
          <p:cNvPr id="74763" name="Rectangle 65"/>
          <p:cNvSpPr>
            <a:spLocks noChangeArrowheads="1"/>
          </p:cNvSpPr>
          <p:nvPr/>
        </p:nvSpPr>
        <p:spPr bwMode="auto">
          <a:xfrm>
            <a:off x="3124200" y="3124200"/>
            <a:ext cx="20097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1500" i="1">
                <a:solidFill>
                  <a:srgbClr val="008000"/>
                </a:solidFill>
                <a:latin typeface="Cambria" pitchFamily="-112" charset="0"/>
                <a:ea typeface="ＭＳ Ｐゴシック" pitchFamily="-112" charset="-128"/>
                <a:cs typeface="Times New Roman" pitchFamily="-112" charset="0"/>
              </a:rPr>
              <a:t>Carola P. &amp; Richard S.</a:t>
            </a:r>
            <a:endParaRPr lang="en-US" altLang="en-US" sz="1500">
              <a:solidFill>
                <a:srgbClr val="008000"/>
              </a:solidFill>
              <a:ea typeface="ＭＳ Ｐゴシック" pitchFamily="-112" charset="-128"/>
              <a:cs typeface="Times New Roman" pitchFamily="-112" charset="0"/>
            </a:endParaRPr>
          </a:p>
        </p:txBody>
      </p:sp>
      <p:sp>
        <p:nvSpPr>
          <p:cNvPr id="74764" name="Rectangle 12"/>
          <p:cNvSpPr>
            <a:spLocks noChangeArrowheads="1"/>
          </p:cNvSpPr>
          <p:nvPr/>
        </p:nvSpPr>
        <p:spPr bwMode="auto">
          <a:xfrm>
            <a:off x="76200" y="6324600"/>
            <a:ext cx="21272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1500" i="1">
                <a:solidFill>
                  <a:srgbClr val="008000"/>
                </a:solidFill>
                <a:latin typeface="Cambria" pitchFamily="-112" charset="0"/>
                <a:ea typeface="ＭＳ Ｐゴシック" pitchFamily="-112" charset="-128"/>
                <a:cs typeface="Times New Roman" pitchFamily="-112" charset="0"/>
              </a:rPr>
              <a:t>Garret W. and Lilian H.</a:t>
            </a:r>
            <a:endParaRPr lang="en-US" altLang="en-US" sz="1500">
              <a:solidFill>
                <a:srgbClr val="008000"/>
              </a:solidFill>
              <a:ea typeface="ＭＳ Ｐゴシック" pitchFamily="-112" charset="-128"/>
              <a:cs typeface="Times New Roman" pitchFamily="-112" charset="0"/>
            </a:endParaRPr>
          </a:p>
        </p:txBody>
      </p:sp>
      <p:sp>
        <p:nvSpPr>
          <p:cNvPr id="74765" name="Rectangle 13"/>
          <p:cNvSpPr>
            <a:spLocks noChangeArrowheads="1"/>
          </p:cNvSpPr>
          <p:nvPr/>
        </p:nvSpPr>
        <p:spPr bwMode="auto">
          <a:xfrm>
            <a:off x="8047038" y="6305550"/>
            <a:ext cx="70008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1500" i="1">
                <a:solidFill>
                  <a:srgbClr val="008000"/>
                </a:solidFill>
                <a:latin typeface="Cambria" pitchFamily="-112" charset="0"/>
                <a:ea typeface="ＭＳ Ｐゴシック" pitchFamily="-112" charset="-128"/>
                <a:cs typeface="Times New Roman" pitchFamily="-112" charset="0"/>
              </a:rPr>
              <a:t>Eva G.</a:t>
            </a:r>
            <a:endParaRPr lang="en-US" altLang="en-US" sz="1500">
              <a:solidFill>
                <a:srgbClr val="008000"/>
              </a:solidFill>
              <a:ea typeface="ＭＳ Ｐゴシック" pitchFamily="-112" charset="-128"/>
              <a:cs typeface="Times New Roman" pitchFamily="-112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7" descr="C:\Users\dodds\Desktop\Aliens\egao-alie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343150"/>
            <a:ext cx="2867025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79" name="Picture 3" descr="C:\Users\dodds\Desktop\Aliens\Screen shot 2011-01-27 at 10.55.42 P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371600"/>
            <a:ext cx="27305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0" name="Picture 4" descr="C:\Users\dodds\Desktop\Aliens\Screen shot 2011-01-27 at 10.40.38 PM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672513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1" name="Rectangle 62"/>
          <p:cNvSpPr>
            <a:spLocks noChangeArrowheads="1"/>
          </p:cNvSpPr>
          <p:nvPr/>
        </p:nvSpPr>
        <p:spPr bwMode="auto">
          <a:xfrm>
            <a:off x="6629400" y="1219200"/>
            <a:ext cx="2286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b="0" i="1">
                <a:solidFill>
                  <a:srgbClr val="C00000"/>
                </a:solidFill>
                <a:latin typeface="Cambria" pitchFamily="-112" charset="0"/>
                <a:ea typeface="ＭＳ Ｐゴシック" pitchFamily="-112" charset="-128"/>
                <a:cs typeface="Times New Roman" pitchFamily="-112" charset="0"/>
              </a:rPr>
              <a:t>One of the favorites...</a:t>
            </a:r>
            <a:endParaRPr lang="en-US" altLang="en-US" b="0">
              <a:solidFill>
                <a:srgbClr val="C00000"/>
              </a:solidFill>
              <a:ea typeface="ＭＳ Ｐゴシック" pitchFamily="-112" charset="-128"/>
              <a:cs typeface="Times New Roman" pitchFamily="-112" charset="0"/>
            </a:endParaRPr>
          </a:p>
        </p:txBody>
      </p:sp>
      <p:pic>
        <p:nvPicPr>
          <p:cNvPr id="75782" name="Picture 6" descr="C:\Users\dodds\Desktop\Aliens\kkhryder alien - Screen shot 2011-01-27 at 11.12.25 PM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000"/>
          <a:stretch>
            <a:fillRect/>
          </a:stretch>
        </p:blipFill>
        <p:spPr bwMode="auto">
          <a:xfrm>
            <a:off x="533400" y="1447800"/>
            <a:ext cx="228600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3" name="Picture 8" descr="C:\Users\dodds\Desktop\Aliens\gwong and lhaynes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0"/>
            <a:ext cx="2286000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4" name="Picture 9" descr="C:\Users\dodds\Desktop\Aliens\cpurser_rsayanagi.tif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00"/>
          <a:stretch>
            <a:fillRect/>
          </a:stretch>
        </p:blipFill>
        <p:spPr bwMode="auto">
          <a:xfrm>
            <a:off x="3352800" y="3581400"/>
            <a:ext cx="1747838" cy="297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5" name="Picture 6" descr="C:\Users\dodds\Desktop\Aliens\kkhryder alien - Screen shot 2011-01-27 at 11.12.25 PM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364"/>
          <a:stretch>
            <a:fillRect/>
          </a:stretch>
        </p:blipFill>
        <p:spPr bwMode="auto">
          <a:xfrm>
            <a:off x="533400" y="2438400"/>
            <a:ext cx="22860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6" name="Rectangle 64"/>
          <p:cNvSpPr>
            <a:spLocks noChangeArrowheads="1"/>
          </p:cNvSpPr>
          <p:nvPr/>
        </p:nvSpPr>
        <p:spPr bwMode="auto">
          <a:xfrm>
            <a:off x="228600" y="2590800"/>
            <a:ext cx="7921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1500" i="1">
                <a:solidFill>
                  <a:srgbClr val="008000"/>
                </a:solidFill>
                <a:latin typeface="Cambria" pitchFamily="-112" charset="0"/>
                <a:ea typeface="ＭＳ Ｐゴシック" pitchFamily="-112" charset="-128"/>
                <a:cs typeface="Times New Roman" pitchFamily="-112" charset="0"/>
              </a:rPr>
              <a:t>Kate K.</a:t>
            </a:r>
            <a:endParaRPr lang="en-US" altLang="en-US" sz="1500">
              <a:solidFill>
                <a:srgbClr val="008000"/>
              </a:solidFill>
              <a:ea typeface="ＭＳ Ｐゴシック" pitchFamily="-112" charset="-128"/>
              <a:cs typeface="Times New Roman" pitchFamily="-112" charset="0"/>
            </a:endParaRPr>
          </a:p>
        </p:txBody>
      </p:sp>
      <p:sp>
        <p:nvSpPr>
          <p:cNvPr id="75787" name="Rectangle 65"/>
          <p:cNvSpPr>
            <a:spLocks noChangeArrowheads="1"/>
          </p:cNvSpPr>
          <p:nvPr/>
        </p:nvSpPr>
        <p:spPr bwMode="auto">
          <a:xfrm>
            <a:off x="3124200" y="3124200"/>
            <a:ext cx="20097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1500" i="1">
                <a:solidFill>
                  <a:srgbClr val="008000"/>
                </a:solidFill>
                <a:latin typeface="Cambria" pitchFamily="-112" charset="0"/>
                <a:ea typeface="ＭＳ Ｐゴシック" pitchFamily="-112" charset="-128"/>
                <a:cs typeface="Times New Roman" pitchFamily="-112" charset="0"/>
              </a:rPr>
              <a:t>Carola P. &amp; Richard S.</a:t>
            </a:r>
            <a:endParaRPr lang="en-US" altLang="en-US" sz="1500">
              <a:solidFill>
                <a:srgbClr val="008000"/>
              </a:solidFill>
              <a:ea typeface="ＭＳ Ｐゴシック" pitchFamily="-112" charset="-128"/>
              <a:cs typeface="Times New Roman" pitchFamily="-112" charset="0"/>
            </a:endParaRPr>
          </a:p>
        </p:txBody>
      </p:sp>
      <p:sp>
        <p:nvSpPr>
          <p:cNvPr id="75788" name="Rectangle 12"/>
          <p:cNvSpPr>
            <a:spLocks noChangeArrowheads="1"/>
          </p:cNvSpPr>
          <p:nvPr/>
        </p:nvSpPr>
        <p:spPr bwMode="auto">
          <a:xfrm>
            <a:off x="76200" y="6324600"/>
            <a:ext cx="21272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1500" i="1">
                <a:solidFill>
                  <a:srgbClr val="008000"/>
                </a:solidFill>
                <a:latin typeface="Cambria" pitchFamily="-112" charset="0"/>
                <a:ea typeface="ＭＳ Ｐゴシック" pitchFamily="-112" charset="-128"/>
                <a:cs typeface="Times New Roman" pitchFamily="-112" charset="0"/>
              </a:rPr>
              <a:t>Garret W. and Lilian H.</a:t>
            </a:r>
            <a:endParaRPr lang="en-US" altLang="en-US" sz="1500">
              <a:solidFill>
                <a:srgbClr val="008000"/>
              </a:solidFill>
              <a:ea typeface="ＭＳ Ｐゴシック" pitchFamily="-112" charset="-128"/>
              <a:cs typeface="Times New Roman" pitchFamily="-112" charset="0"/>
            </a:endParaRPr>
          </a:p>
        </p:txBody>
      </p:sp>
      <p:sp>
        <p:nvSpPr>
          <p:cNvPr id="75789" name="Rectangle 13"/>
          <p:cNvSpPr>
            <a:spLocks noChangeArrowheads="1"/>
          </p:cNvSpPr>
          <p:nvPr/>
        </p:nvSpPr>
        <p:spPr bwMode="auto">
          <a:xfrm>
            <a:off x="8047038" y="6305550"/>
            <a:ext cx="70008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1500" i="1">
                <a:solidFill>
                  <a:srgbClr val="008000"/>
                </a:solidFill>
                <a:latin typeface="Cambria" pitchFamily="-112" charset="0"/>
                <a:ea typeface="ＭＳ Ｐゴシック" pitchFamily="-112" charset="-128"/>
                <a:cs typeface="Times New Roman" pitchFamily="-112" charset="0"/>
              </a:rPr>
              <a:t>Eva G.</a:t>
            </a:r>
            <a:endParaRPr lang="en-US" altLang="en-US" sz="1500">
              <a:solidFill>
                <a:srgbClr val="008000"/>
              </a:solidFill>
              <a:ea typeface="ＭＳ Ｐゴシック" pitchFamily="-112" charset="-128"/>
              <a:cs typeface="Times New Roman" pitchFamily="-112" charset="0"/>
            </a:endParaRPr>
          </a:p>
        </p:txBody>
      </p:sp>
      <p:pic>
        <p:nvPicPr>
          <p:cNvPr id="75790" name="Picture 5" descr="C:\Users\dodds\Desktop\Aliens\Screen shot 2011-01-27 at 10.33.33 PM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143000"/>
            <a:ext cx="5029200" cy="5257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791" name="Rectangle 15"/>
          <p:cNvSpPr>
            <a:spLocks noChangeArrowheads="1"/>
          </p:cNvSpPr>
          <p:nvPr/>
        </p:nvSpPr>
        <p:spPr bwMode="auto">
          <a:xfrm>
            <a:off x="5884863" y="5943600"/>
            <a:ext cx="43973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1500" i="1">
                <a:solidFill>
                  <a:srgbClr val="008000"/>
                </a:solidFill>
                <a:latin typeface="Cambria" pitchFamily="-112" charset="0"/>
                <a:ea typeface="ＭＳ Ｐゴシック" pitchFamily="-112" charset="-128"/>
                <a:cs typeface="Times New Roman" pitchFamily="-112" charset="0"/>
              </a:rPr>
              <a:t>???</a:t>
            </a:r>
            <a:endParaRPr lang="en-US" altLang="en-US" sz="1500">
              <a:solidFill>
                <a:srgbClr val="008000"/>
              </a:solidFill>
              <a:ea typeface="ＭＳ Ｐゴシック" pitchFamily="-112" charset="-128"/>
              <a:cs typeface="Times New Roman" pitchFamily="-112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41" name="Group 15"/>
          <p:cNvGrpSpPr>
            <a:grpSpLocks/>
          </p:cNvGrpSpPr>
          <p:nvPr/>
        </p:nvGrpSpPr>
        <p:grpSpPr bwMode="auto">
          <a:xfrm>
            <a:off x="468313" y="1143000"/>
            <a:ext cx="8039100" cy="190500"/>
            <a:chOff x="295" y="1311"/>
            <a:chExt cx="5177" cy="114"/>
          </a:xfrm>
        </p:grpSpPr>
        <p:sp>
          <p:nvSpPr>
            <p:cNvPr id="22551" name="Rectangle 16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552" name="Rectangle 17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2542" name="Text Box 18"/>
          <p:cNvSpPr txBox="1">
            <a:spLocks noChangeArrowheads="1"/>
          </p:cNvSpPr>
          <p:nvPr/>
        </p:nvSpPr>
        <p:spPr bwMode="auto">
          <a:xfrm>
            <a:off x="469900" y="263525"/>
            <a:ext cx="8021638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4200" b="0"/>
              <a:t>Try it!</a:t>
            </a:r>
            <a:endParaRPr lang="en-US" altLang="en-US" sz="3600" b="0"/>
          </a:p>
        </p:txBody>
      </p:sp>
      <p:sp>
        <p:nvSpPr>
          <p:cNvPr id="22543" name="Rectangle 13"/>
          <p:cNvSpPr>
            <a:spLocks noChangeArrowheads="1"/>
          </p:cNvSpPr>
          <p:nvPr/>
        </p:nvSpPr>
        <p:spPr bwMode="auto">
          <a:xfrm>
            <a:off x="457200" y="1447800"/>
            <a:ext cx="792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/>
            <a:r>
              <a:rPr lang="en-US" altLang="en-US" sz="1800" b="0"/>
              <a:t>Write </a:t>
            </a:r>
            <a:r>
              <a:rPr lang="en-US" altLang="en-US" sz="1800">
                <a:latin typeface="Courier New" pitchFamily="-112" charset="0"/>
              </a:rPr>
              <a:t>(drop-above k L)</a:t>
            </a:r>
            <a:r>
              <a:rPr lang="en-US" altLang="en-US" sz="1800" b="0"/>
              <a:t>, which returns the list  L without any elements &gt; k.</a:t>
            </a:r>
          </a:p>
        </p:txBody>
      </p:sp>
      <p:sp>
        <p:nvSpPr>
          <p:cNvPr id="22544" name="Rectangle 30"/>
          <p:cNvSpPr>
            <a:spLocks noChangeArrowheads="1"/>
          </p:cNvSpPr>
          <p:nvPr/>
        </p:nvSpPr>
        <p:spPr bwMode="auto">
          <a:xfrm>
            <a:off x="381000" y="2379663"/>
            <a:ext cx="407035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>
              <a:lnSpc>
                <a:spcPts val="1400"/>
              </a:lnSpc>
            </a:pPr>
            <a:r>
              <a:rPr lang="en-US" altLang="en-US" sz="2100">
                <a:latin typeface="Courier New" pitchFamily="-112" charset="0"/>
                <a:cs typeface="Courier New" pitchFamily="-112" charset="0"/>
              </a:rPr>
              <a:t>(define (drop-above k L)</a:t>
            </a:r>
          </a:p>
          <a:p>
            <a:pPr algn="l">
              <a:lnSpc>
                <a:spcPts val="1400"/>
              </a:lnSpc>
            </a:pPr>
            <a:r>
              <a:rPr lang="en-US" altLang="en-US" sz="2100">
                <a:latin typeface="Courier New" pitchFamily="-112" charset="0"/>
                <a:cs typeface="Courier New" pitchFamily="-112" charset="0"/>
              </a:rPr>
              <a:t>   (</a:t>
            </a:r>
          </a:p>
        </p:txBody>
      </p:sp>
      <p:sp>
        <p:nvSpPr>
          <p:cNvPr id="22545" name="Rectangle 31"/>
          <p:cNvSpPr>
            <a:spLocks noChangeArrowheads="1"/>
          </p:cNvSpPr>
          <p:nvPr/>
        </p:nvSpPr>
        <p:spPr bwMode="auto">
          <a:xfrm>
            <a:off x="3897313" y="1847850"/>
            <a:ext cx="344011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1200">
                <a:solidFill>
                  <a:srgbClr val="090BF3"/>
                </a:solidFill>
                <a:latin typeface="Courier New" pitchFamily="-112" charset="0"/>
              </a:rPr>
              <a:t>(drop-above 60 '(55 60 65 101 133))</a:t>
            </a:r>
            <a:endParaRPr lang="en-US" altLang="en-US" sz="1200" b="0">
              <a:solidFill>
                <a:srgbClr val="090BF3"/>
              </a:solidFill>
            </a:endParaRPr>
          </a:p>
        </p:txBody>
      </p:sp>
      <p:sp>
        <p:nvSpPr>
          <p:cNvPr id="22546" name="Rectangle 32"/>
          <p:cNvSpPr>
            <a:spLocks noChangeArrowheads="1"/>
          </p:cNvSpPr>
          <p:nvPr/>
        </p:nvSpPr>
        <p:spPr bwMode="auto">
          <a:xfrm>
            <a:off x="7847013" y="1849438"/>
            <a:ext cx="9159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1200">
                <a:solidFill>
                  <a:srgbClr val="090BF3"/>
                </a:solidFill>
                <a:latin typeface="Courier New" pitchFamily="-112" charset="0"/>
              </a:rPr>
              <a:t>'(55 60)</a:t>
            </a:r>
            <a:endParaRPr lang="en-US" altLang="en-US" sz="1200" b="0">
              <a:solidFill>
                <a:srgbClr val="090BF3"/>
              </a:solidFill>
            </a:endParaRPr>
          </a:p>
        </p:txBody>
      </p:sp>
      <p:sp>
        <p:nvSpPr>
          <p:cNvPr id="22547" name="Line 33"/>
          <p:cNvSpPr>
            <a:spLocks noChangeShapeType="1"/>
          </p:cNvSpPr>
          <p:nvPr/>
        </p:nvSpPr>
        <p:spPr bwMode="auto">
          <a:xfrm>
            <a:off x="7294563" y="1987550"/>
            <a:ext cx="533400" cy="0"/>
          </a:xfrm>
          <a:prstGeom prst="line">
            <a:avLst/>
          </a:prstGeom>
          <a:noFill/>
          <a:ln w="19050">
            <a:solidFill>
              <a:srgbClr val="090BF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548" name="Line 34"/>
          <p:cNvSpPr>
            <a:spLocks noChangeShapeType="1"/>
          </p:cNvSpPr>
          <p:nvPr/>
        </p:nvSpPr>
        <p:spPr bwMode="auto">
          <a:xfrm>
            <a:off x="228600" y="4114800"/>
            <a:ext cx="8458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549" name="Text Box 29"/>
          <p:cNvSpPr txBox="1">
            <a:spLocks noChangeArrowheads="1"/>
          </p:cNvSpPr>
          <p:nvPr/>
        </p:nvSpPr>
        <p:spPr bwMode="auto">
          <a:xfrm>
            <a:off x="381000" y="4738688"/>
            <a:ext cx="7810500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>
              <a:lnSpc>
                <a:spcPct val="50000"/>
              </a:lnSpc>
            </a:pPr>
            <a:r>
              <a:rPr lang="en-US" altLang="en-US" sz="2100">
                <a:latin typeface="Courier New" pitchFamily="-112" charset="0"/>
              </a:rPr>
              <a:t>(</a:t>
            </a:r>
            <a:r>
              <a:rPr lang="en-US" altLang="en-US" sz="2100">
                <a:solidFill>
                  <a:srgbClr val="FF0000"/>
                </a:solidFill>
                <a:latin typeface="Courier New" pitchFamily="-112" charset="0"/>
              </a:rPr>
              <a:t>sort</a:t>
            </a:r>
            <a:r>
              <a:rPr lang="en-US" altLang="en-US" sz="2100">
                <a:latin typeface="Courier New" pitchFamily="-112" charset="0"/>
              </a:rPr>
              <a:t> '("works!" "wow" "this") </a:t>
            </a:r>
          </a:p>
          <a:p>
            <a:pPr algn="l">
              <a:lnSpc>
                <a:spcPct val="50000"/>
              </a:lnSpc>
            </a:pPr>
            <a:r>
              <a:rPr lang="en-US" altLang="en-US" sz="2100">
                <a:latin typeface="Courier New" pitchFamily="-112" charset="0"/>
              </a:rPr>
              <a:t>      </a:t>
            </a:r>
            <a:r>
              <a:rPr lang="en-US" altLang="en-US" sz="2100">
                <a:solidFill>
                  <a:srgbClr val="090BF3"/>
                </a:solidFill>
                <a:latin typeface="Courier New" pitchFamily="-112" charset="0"/>
              </a:rPr>
              <a:t>(lambda (s1 s2) (&lt; (string-length s1)</a:t>
            </a:r>
          </a:p>
          <a:p>
            <a:pPr algn="l">
              <a:lnSpc>
                <a:spcPct val="50000"/>
              </a:lnSpc>
            </a:pPr>
            <a:r>
              <a:rPr lang="en-US" altLang="en-US" sz="2100">
                <a:solidFill>
                  <a:srgbClr val="090BF3"/>
                </a:solidFill>
                <a:latin typeface="Courier New" pitchFamily="-112" charset="0"/>
              </a:rPr>
              <a:t>                         (string-length s2))) </a:t>
            </a:r>
            <a:r>
              <a:rPr lang="en-US" altLang="en-US" sz="2100">
                <a:latin typeface="Courier New" pitchFamily="-112" charset="0"/>
              </a:rPr>
              <a:t>)</a:t>
            </a:r>
          </a:p>
        </p:txBody>
      </p:sp>
      <p:sp>
        <p:nvSpPr>
          <p:cNvPr id="22550" name="Rectangle 13"/>
          <p:cNvSpPr>
            <a:spLocks noChangeArrowheads="1"/>
          </p:cNvSpPr>
          <p:nvPr/>
        </p:nvSpPr>
        <p:spPr bwMode="auto">
          <a:xfrm>
            <a:off x="381000" y="4267200"/>
            <a:ext cx="23066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1800" b="0"/>
              <a:t>What does this output?</a:t>
            </a:r>
            <a:endParaRPr lang="en-US" altLang="en-US" sz="180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2530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06700" y="6054725"/>
              <a:ext cx="14288" cy="44450"/>
            </p14:xfrm>
          </p:contentPart>
        </mc:Choice>
        <mc:Fallback xmlns="">
          <p:pic>
            <p:nvPicPr>
              <p:cNvPr id="22530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98484" y="6048943"/>
                <a:ext cx="25361" cy="552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2531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52675" y="5838825"/>
              <a:ext cx="17463" cy="176213"/>
            </p14:xfrm>
          </p:contentPart>
        </mc:Choice>
        <mc:Fallback xmlns="">
          <p:pic>
            <p:nvPicPr>
              <p:cNvPr id="22531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341271" y="5830177"/>
                <a:ext cx="42054" cy="1891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2532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54288" y="5954713"/>
              <a:ext cx="1023937" cy="388937"/>
            </p14:xfrm>
          </p:contentPart>
        </mc:Choice>
        <mc:Fallback xmlns="">
          <p:pic>
            <p:nvPicPr>
              <p:cNvPr id="22532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540247" y="5949671"/>
                <a:ext cx="1046619" cy="3986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2533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13200" y="6092825"/>
              <a:ext cx="493713" cy="180975"/>
            </p14:xfrm>
          </p:contentPart>
        </mc:Choice>
        <mc:Fallback xmlns="">
          <p:pic>
            <p:nvPicPr>
              <p:cNvPr id="22533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004197" y="6078433"/>
                <a:ext cx="516760" cy="2079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2534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46688" y="5756275"/>
              <a:ext cx="952500" cy="549275"/>
            </p14:xfrm>
          </p:contentPart>
        </mc:Choice>
        <mc:Fallback xmlns="">
          <p:pic>
            <p:nvPicPr>
              <p:cNvPr id="22534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233724" y="5748356"/>
                <a:ext cx="978428" cy="5694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2535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89688" y="6037263"/>
              <a:ext cx="120650" cy="290512"/>
            </p14:xfrm>
          </p:contentPart>
        </mc:Choice>
        <mc:Fallback xmlns="">
          <p:pic>
            <p:nvPicPr>
              <p:cNvPr id="22535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380657" y="6026673"/>
                <a:ext cx="144852" cy="3099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2536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27800" y="4205288"/>
              <a:ext cx="1354138" cy="650875"/>
            </p14:xfrm>
          </p:contentPart>
        </mc:Choice>
        <mc:Fallback xmlns="">
          <p:pic>
            <p:nvPicPr>
              <p:cNvPr id="22536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522399" y="4190520"/>
                <a:ext cx="1374301" cy="6800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2537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27663" y="2232025"/>
              <a:ext cx="488950" cy="196850"/>
            </p14:xfrm>
          </p:contentPart>
        </mc:Choice>
        <mc:Fallback xmlns="">
          <p:pic>
            <p:nvPicPr>
              <p:cNvPr id="22537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414341" y="2220149"/>
                <a:ext cx="508753" cy="2191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2538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86488" y="2128838"/>
              <a:ext cx="200025" cy="320675"/>
            </p14:xfrm>
          </p:contentPart>
        </mc:Choice>
        <mc:Fallback xmlns="">
          <p:pic>
            <p:nvPicPr>
              <p:cNvPr id="22538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175753" y="2117703"/>
                <a:ext cx="221852" cy="3459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2539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02163" y="2901950"/>
              <a:ext cx="158750" cy="388938"/>
            </p14:xfrm>
          </p:contentPart>
        </mc:Choice>
        <mc:Fallback xmlns="">
          <p:pic>
            <p:nvPicPr>
              <p:cNvPr id="22539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596763" y="2891866"/>
                <a:ext cx="179269" cy="4047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2540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90613" y="2554288"/>
              <a:ext cx="7419975" cy="1209675"/>
            </p14:xfrm>
          </p:contentPart>
        </mc:Choice>
        <mc:Fallback xmlns="">
          <p:pic>
            <p:nvPicPr>
              <p:cNvPr id="22540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085573" y="2546368"/>
                <a:ext cx="7439415" cy="1229116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" t="52069" r="9870" b="8322"/>
          <a:stretch/>
        </p:blipFill>
        <p:spPr bwMode="auto">
          <a:xfrm>
            <a:off x="846127" y="228600"/>
            <a:ext cx="7383473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19400" y="14478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0" dirty="0" smtClean="0">
                <a:latin typeface="Calibri" panose="020F0502020204030204" pitchFamily="34" charset="0"/>
              </a:rPr>
              <a:t>Katherine Shim</a:t>
            </a:r>
            <a:endParaRPr lang="en-US" b="0" dirty="0">
              <a:latin typeface="Calibri" panose="020F050202020403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054"/>
          <a:stretch/>
        </p:blipFill>
        <p:spPr bwMode="auto">
          <a:xfrm>
            <a:off x="304800" y="3505200"/>
            <a:ext cx="234445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28"/>
          <a:stretch/>
        </p:blipFill>
        <p:spPr bwMode="auto">
          <a:xfrm>
            <a:off x="3088653" y="3505200"/>
            <a:ext cx="2491750" cy="3124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631"/>
          <a:stretch/>
        </p:blipFill>
        <p:spPr bwMode="auto">
          <a:xfrm>
            <a:off x="6019800" y="3467100"/>
            <a:ext cx="2795392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962928" y="3352800"/>
            <a:ext cx="2743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0" dirty="0" smtClean="0">
                <a:latin typeface="Calibri" panose="020F0502020204030204" pitchFamily="34" charset="0"/>
              </a:rPr>
              <a:t>Steve Ibanez</a:t>
            </a:r>
            <a:endParaRPr lang="en-US" b="0" dirty="0">
              <a:latin typeface="Calibri" panose="020F05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914400"/>
            <a:ext cx="1234751" cy="24201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105400" y="2514600"/>
            <a:ext cx="2743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b="0" dirty="0" smtClean="0">
                <a:latin typeface="Calibri" panose="020F0502020204030204" pitchFamily="34" charset="0"/>
              </a:rPr>
              <a:t>Haley </a:t>
            </a:r>
            <a:r>
              <a:rPr lang="en-US" b="0" dirty="0" err="1" smtClean="0">
                <a:latin typeface="Calibri" panose="020F0502020204030204" pitchFamily="34" charset="0"/>
              </a:rPr>
              <a:t>Patoski</a:t>
            </a:r>
            <a:endParaRPr lang="en-US" b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31643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9" name="Group 15"/>
          <p:cNvGrpSpPr>
            <a:grpSpLocks/>
          </p:cNvGrpSpPr>
          <p:nvPr/>
        </p:nvGrpSpPr>
        <p:grpSpPr bwMode="auto">
          <a:xfrm>
            <a:off x="495300" y="1295400"/>
            <a:ext cx="8039100" cy="190500"/>
            <a:chOff x="295" y="1311"/>
            <a:chExt cx="5177" cy="114"/>
          </a:xfrm>
        </p:grpSpPr>
        <p:sp>
          <p:nvSpPr>
            <p:cNvPr id="23583" name="Rectangle 16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584" name="Rectangle 17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3560" name="Text Box 18"/>
          <p:cNvSpPr txBox="1">
            <a:spLocks noChangeArrowheads="1"/>
          </p:cNvSpPr>
          <p:nvPr/>
        </p:nvSpPr>
        <p:spPr bwMode="auto">
          <a:xfrm>
            <a:off x="495300" y="306388"/>
            <a:ext cx="532765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4200" b="0"/>
              <a:t>Binary Search Trees</a:t>
            </a:r>
            <a:endParaRPr lang="en-US" altLang="en-US" sz="3600" b="0"/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4567238" y="7239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endParaRPr lang="en-US" altLang="en-US"/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541338" y="3449638"/>
            <a:ext cx="42084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/>
            <a:r>
              <a:rPr lang="en-US" altLang="en-US">
                <a:latin typeface="Courier New" pitchFamily="-112" charset="0"/>
              </a:rPr>
              <a:t>'( 42  (5 () ())  () )</a:t>
            </a:r>
          </a:p>
        </p:txBody>
      </p:sp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541338" y="5875338"/>
            <a:ext cx="733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/>
            <a:r>
              <a:rPr lang="en-US" altLang="en-US">
                <a:latin typeface="Courier New" pitchFamily="-112" charset="0"/>
              </a:rPr>
              <a:t>'()</a:t>
            </a:r>
          </a:p>
        </p:txBody>
      </p:sp>
      <p:sp>
        <p:nvSpPr>
          <p:cNvPr id="23564" name="Text Box 12"/>
          <p:cNvSpPr txBox="1">
            <a:spLocks noChangeArrowheads="1"/>
          </p:cNvSpPr>
          <p:nvPr/>
        </p:nvSpPr>
        <p:spPr bwMode="auto">
          <a:xfrm>
            <a:off x="5856288" y="309563"/>
            <a:ext cx="26416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r"/>
            <a:r>
              <a:rPr lang="en-US" altLang="en-US" sz="1400" b="0"/>
              <a:t>Move over lists -- there's a new data structure in town - and it's even </a:t>
            </a:r>
            <a:r>
              <a:rPr lang="en-US" altLang="en-US" sz="1400" i="1">
                <a:solidFill>
                  <a:srgbClr val="FF0000"/>
                </a:solidFill>
              </a:rPr>
              <a:t>more</a:t>
            </a:r>
            <a:r>
              <a:rPr lang="en-US" altLang="en-US" sz="1400" i="1"/>
              <a:t> </a:t>
            </a:r>
            <a:r>
              <a:rPr lang="en-US" altLang="en-US" sz="1400" b="0"/>
              <a:t>recursive than you! </a:t>
            </a:r>
          </a:p>
        </p:txBody>
      </p:sp>
      <p:sp>
        <p:nvSpPr>
          <p:cNvPr id="23565" name="Text Box 13"/>
          <p:cNvSpPr txBox="1">
            <a:spLocks noChangeArrowheads="1"/>
          </p:cNvSpPr>
          <p:nvPr/>
        </p:nvSpPr>
        <p:spPr bwMode="auto">
          <a:xfrm>
            <a:off x="541338" y="2106613"/>
            <a:ext cx="786765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>
              <a:lnSpc>
                <a:spcPct val="60000"/>
              </a:lnSpc>
            </a:pPr>
            <a:r>
              <a:rPr lang="en-US" altLang="en-US">
                <a:latin typeface="Courier New" pitchFamily="-112" charset="0"/>
              </a:rPr>
              <a:t>'( 60  (42 (5 () ()) (49 () ()))  </a:t>
            </a:r>
          </a:p>
          <a:p>
            <a:pPr algn="l">
              <a:lnSpc>
                <a:spcPct val="60000"/>
              </a:lnSpc>
            </a:pPr>
            <a:r>
              <a:rPr lang="en-US" altLang="en-US">
                <a:latin typeface="Courier New" pitchFamily="-112" charset="0"/>
              </a:rPr>
              <a:t>       (100 () (171 () (202 () ())) )</a:t>
            </a:r>
          </a:p>
        </p:txBody>
      </p:sp>
      <p:sp>
        <p:nvSpPr>
          <p:cNvPr id="23566" name="Text Box 14"/>
          <p:cNvSpPr txBox="1">
            <a:spLocks noChangeArrowheads="1"/>
          </p:cNvSpPr>
          <p:nvPr/>
        </p:nvSpPr>
        <p:spPr bwMode="auto">
          <a:xfrm>
            <a:off x="541338" y="4662488"/>
            <a:ext cx="23796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/>
            <a:r>
              <a:rPr lang="en-US" altLang="en-US">
                <a:latin typeface="Courier New" pitchFamily="-112" charset="0"/>
              </a:rPr>
              <a:t>'( 5 () () )</a:t>
            </a:r>
          </a:p>
        </p:txBody>
      </p:sp>
      <p:sp>
        <p:nvSpPr>
          <p:cNvPr id="23567" name="Text Box 12"/>
          <p:cNvSpPr txBox="1">
            <a:spLocks noChangeArrowheads="1"/>
          </p:cNvSpPr>
          <p:nvPr/>
        </p:nvSpPr>
        <p:spPr bwMode="auto">
          <a:xfrm>
            <a:off x="457200" y="1524000"/>
            <a:ext cx="34178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/>
            <a:r>
              <a:rPr lang="en-US" altLang="en-US" sz="1200" b="0">
                <a:solidFill>
                  <a:srgbClr val="090BF3"/>
                </a:solidFill>
              </a:rPr>
              <a:t>represented by hierarchical lists with empty leaves…</a:t>
            </a:r>
          </a:p>
        </p:txBody>
      </p:sp>
      <p:sp>
        <p:nvSpPr>
          <p:cNvPr id="23568" name="Text Box 13"/>
          <p:cNvSpPr txBox="1">
            <a:spLocks noChangeArrowheads="1"/>
          </p:cNvSpPr>
          <p:nvPr/>
        </p:nvSpPr>
        <p:spPr bwMode="auto">
          <a:xfrm>
            <a:off x="8153400" y="6494463"/>
            <a:ext cx="7858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1200">
                <a:solidFill>
                  <a:srgbClr val="A70BE0"/>
                </a:solidFill>
              </a:rPr>
              <a:t>pictures?</a:t>
            </a:r>
          </a:p>
        </p:txBody>
      </p:sp>
      <p:grpSp>
        <p:nvGrpSpPr>
          <p:cNvPr id="23569" name="Group 49"/>
          <p:cNvGrpSpPr>
            <a:grpSpLocks/>
          </p:cNvGrpSpPr>
          <p:nvPr/>
        </p:nvGrpSpPr>
        <p:grpSpPr bwMode="auto">
          <a:xfrm>
            <a:off x="8458200" y="762000"/>
            <a:ext cx="355600" cy="381000"/>
            <a:chOff x="2928" y="1051"/>
            <a:chExt cx="840" cy="957"/>
          </a:xfrm>
        </p:grpSpPr>
        <p:sp>
          <p:nvSpPr>
            <p:cNvPr id="23570" name="Freeform 50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31 w 1048"/>
                <a:gd name="T1" fmla="*/ 21 h 250"/>
                <a:gd name="T2" fmla="*/ 54 w 1048"/>
                <a:gd name="T3" fmla="*/ 83 h 250"/>
                <a:gd name="T4" fmla="*/ 56 w 1048"/>
                <a:gd name="T5" fmla="*/ 111 h 250"/>
                <a:gd name="T6" fmla="*/ 59 w 1048"/>
                <a:gd name="T7" fmla="*/ 127 h 250"/>
                <a:gd name="T8" fmla="*/ 62 w 1048"/>
                <a:gd name="T9" fmla="*/ 168 h 250"/>
                <a:gd name="T10" fmla="*/ 43 w 1048"/>
                <a:gd name="T11" fmla="*/ 237 h 250"/>
                <a:gd name="T12" fmla="*/ 5 w 1048"/>
                <a:gd name="T13" fmla="*/ 217 h 250"/>
                <a:gd name="T14" fmla="*/ 0 w 1048"/>
                <a:gd name="T15" fmla="*/ 196 h 250"/>
                <a:gd name="T16" fmla="*/ 2 w 1048"/>
                <a:gd name="T17" fmla="*/ 162 h 250"/>
                <a:gd name="T18" fmla="*/ 5 w 1048"/>
                <a:gd name="T19" fmla="*/ 125 h 250"/>
                <a:gd name="T20" fmla="*/ 12 w 1048"/>
                <a:gd name="T21" fmla="*/ 76 h 250"/>
                <a:gd name="T22" fmla="*/ 17 w 1048"/>
                <a:gd name="T23" fmla="*/ 55 h 250"/>
                <a:gd name="T24" fmla="*/ 19 w 1048"/>
                <a:gd name="T25" fmla="*/ 28 h 250"/>
                <a:gd name="T26" fmla="*/ 22 w 1048"/>
                <a:gd name="T27" fmla="*/ 14 h 250"/>
                <a:gd name="T28" fmla="*/ 29 w 1048"/>
                <a:gd name="T29" fmla="*/ 28 h 250"/>
                <a:gd name="T30" fmla="*/ 31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1" name="Oval 51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572" name="Oval 52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573" name="Oval 53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574" name="Oval 54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575" name="Oval 55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576" name="Oval 56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577" name="Oval 57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578" name="AutoShape 58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579" name="Freeform 59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80" name="Freeform 60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81" name="Freeform 61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82" name="Freeform 62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3554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18100" y="2817813"/>
              <a:ext cx="2439988" cy="3022600"/>
            </p14:xfrm>
          </p:contentPart>
        </mc:Choice>
        <mc:Fallback xmlns="">
          <p:pic>
            <p:nvPicPr>
              <p:cNvPr id="23554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06219" y="2804853"/>
                <a:ext cx="2465911" cy="304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3555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39875" y="5611813"/>
              <a:ext cx="2716213" cy="557212"/>
            </p14:xfrm>
          </p:contentPart>
        </mc:Choice>
        <mc:Fallback xmlns="">
          <p:pic>
            <p:nvPicPr>
              <p:cNvPr id="23555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36635" y="5599215"/>
                <a:ext cx="2730973" cy="5730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3556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24538" y="4716463"/>
              <a:ext cx="1081087" cy="1089025"/>
            </p14:xfrm>
          </p:contentPart>
        </mc:Choice>
        <mc:Fallback xmlns="">
          <p:pic>
            <p:nvPicPr>
              <p:cNvPr id="23556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817338" y="4705306"/>
                <a:ext cx="1092607" cy="11127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3557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31225" y="6184900"/>
              <a:ext cx="31750" cy="25400"/>
            </p14:xfrm>
          </p:contentPart>
        </mc:Choice>
        <mc:Fallback xmlns="">
          <p:pic>
            <p:nvPicPr>
              <p:cNvPr id="23557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527256" y="6180965"/>
                <a:ext cx="38966" cy="325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3558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92988" y="3494088"/>
              <a:ext cx="1279525" cy="2747962"/>
            </p14:xfrm>
          </p:contentPart>
        </mc:Choice>
        <mc:Fallback xmlns="">
          <p:pic>
            <p:nvPicPr>
              <p:cNvPr id="23558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381467" y="3481848"/>
                <a:ext cx="1303647" cy="2766323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02" name="Oval 2"/>
          <p:cNvSpPr>
            <a:spLocks noChangeArrowheads="1"/>
          </p:cNvSpPr>
          <p:nvPr/>
        </p:nvSpPr>
        <p:spPr bwMode="auto">
          <a:xfrm>
            <a:off x="1633538" y="1681163"/>
            <a:ext cx="457200" cy="457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endParaRPr lang="en-US" altLang="en-US"/>
          </a:p>
        </p:txBody>
      </p:sp>
      <p:sp>
        <p:nvSpPr>
          <p:cNvPr id="24603" name="Oval 3"/>
          <p:cNvSpPr>
            <a:spLocks noChangeArrowheads="1"/>
          </p:cNvSpPr>
          <p:nvPr/>
        </p:nvSpPr>
        <p:spPr bwMode="auto">
          <a:xfrm>
            <a:off x="2243138" y="2138363"/>
            <a:ext cx="457200" cy="457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endParaRPr lang="en-US" altLang="en-US"/>
          </a:p>
        </p:txBody>
      </p:sp>
      <p:sp>
        <p:nvSpPr>
          <p:cNvPr id="24604" name="Oval 4"/>
          <p:cNvSpPr>
            <a:spLocks noChangeArrowheads="1"/>
          </p:cNvSpPr>
          <p:nvPr/>
        </p:nvSpPr>
        <p:spPr bwMode="auto">
          <a:xfrm>
            <a:off x="947738" y="2214563"/>
            <a:ext cx="457200" cy="457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endParaRPr lang="en-US" altLang="en-US"/>
          </a:p>
        </p:txBody>
      </p:sp>
      <p:sp>
        <p:nvSpPr>
          <p:cNvPr id="24605" name="Line 5"/>
          <p:cNvSpPr>
            <a:spLocks noChangeShapeType="1"/>
          </p:cNvSpPr>
          <p:nvPr/>
        </p:nvSpPr>
        <p:spPr bwMode="auto">
          <a:xfrm flipH="1">
            <a:off x="1328738" y="2062163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06" name="Line 6"/>
          <p:cNvSpPr>
            <a:spLocks noChangeShapeType="1"/>
          </p:cNvSpPr>
          <p:nvPr/>
        </p:nvSpPr>
        <p:spPr bwMode="auto">
          <a:xfrm>
            <a:off x="2090738" y="2062163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07" name="Line 7"/>
          <p:cNvSpPr>
            <a:spLocks noChangeShapeType="1"/>
          </p:cNvSpPr>
          <p:nvPr/>
        </p:nvSpPr>
        <p:spPr bwMode="auto">
          <a:xfrm>
            <a:off x="1328738" y="2671763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08" name="Text Box 8"/>
          <p:cNvSpPr txBox="1">
            <a:spLocks noChangeArrowheads="1"/>
          </p:cNvSpPr>
          <p:nvPr/>
        </p:nvSpPr>
        <p:spPr bwMode="auto">
          <a:xfrm>
            <a:off x="966788" y="2284413"/>
            <a:ext cx="4270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/>
            <a:r>
              <a:rPr lang="en-US" altLang="en-US" sz="1600" b="0"/>
              <a:t>20</a:t>
            </a:r>
          </a:p>
        </p:txBody>
      </p:sp>
      <p:sp>
        <p:nvSpPr>
          <p:cNvPr id="24609" name="Line 9"/>
          <p:cNvSpPr>
            <a:spLocks noChangeShapeType="1"/>
          </p:cNvSpPr>
          <p:nvPr/>
        </p:nvSpPr>
        <p:spPr bwMode="auto">
          <a:xfrm flipH="1">
            <a:off x="871538" y="2671763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10" name="Line 10"/>
          <p:cNvSpPr>
            <a:spLocks noChangeShapeType="1"/>
          </p:cNvSpPr>
          <p:nvPr/>
        </p:nvSpPr>
        <p:spPr bwMode="auto">
          <a:xfrm flipH="1">
            <a:off x="2243138" y="2595563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11" name="Line 11"/>
          <p:cNvSpPr>
            <a:spLocks noChangeShapeType="1"/>
          </p:cNvSpPr>
          <p:nvPr/>
        </p:nvSpPr>
        <p:spPr bwMode="auto">
          <a:xfrm>
            <a:off x="2624138" y="2595563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12" name="Text Box 12"/>
          <p:cNvSpPr txBox="1">
            <a:spLocks noChangeArrowheads="1"/>
          </p:cNvSpPr>
          <p:nvPr/>
        </p:nvSpPr>
        <p:spPr bwMode="auto">
          <a:xfrm>
            <a:off x="1652588" y="1757363"/>
            <a:ext cx="4270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/>
            <a:r>
              <a:rPr lang="en-US" altLang="en-US" sz="1600" b="0"/>
              <a:t>42</a:t>
            </a:r>
          </a:p>
        </p:txBody>
      </p:sp>
      <p:sp>
        <p:nvSpPr>
          <p:cNvPr id="24613" name="Text Box 13"/>
          <p:cNvSpPr txBox="1">
            <a:spLocks noChangeArrowheads="1"/>
          </p:cNvSpPr>
          <p:nvPr/>
        </p:nvSpPr>
        <p:spPr bwMode="auto">
          <a:xfrm>
            <a:off x="2233613" y="2214563"/>
            <a:ext cx="590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/>
            <a:r>
              <a:rPr lang="en-US" altLang="en-US" sz="1600" b="0"/>
              <a:t>100</a:t>
            </a:r>
          </a:p>
        </p:txBody>
      </p:sp>
      <p:grpSp>
        <p:nvGrpSpPr>
          <p:cNvPr id="24614" name="Group 14"/>
          <p:cNvGrpSpPr>
            <a:grpSpLocks/>
          </p:cNvGrpSpPr>
          <p:nvPr/>
        </p:nvGrpSpPr>
        <p:grpSpPr bwMode="auto">
          <a:xfrm>
            <a:off x="1252538" y="2976563"/>
            <a:ext cx="609600" cy="685800"/>
            <a:chOff x="1008" y="1968"/>
            <a:chExt cx="384" cy="432"/>
          </a:xfrm>
        </p:grpSpPr>
        <p:sp>
          <p:nvSpPr>
            <p:cNvPr id="24645" name="Oval 15"/>
            <p:cNvSpPr>
              <a:spLocks noChangeArrowheads="1"/>
            </p:cNvSpPr>
            <p:nvPr/>
          </p:nvSpPr>
          <p:spPr bwMode="auto">
            <a:xfrm>
              <a:off x="1056" y="1968"/>
              <a:ext cx="288" cy="28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646" name="Line 16"/>
            <p:cNvSpPr>
              <a:spLocks noChangeShapeType="1"/>
            </p:cNvSpPr>
            <p:nvPr/>
          </p:nvSpPr>
          <p:spPr bwMode="auto">
            <a:xfrm>
              <a:off x="1296" y="2208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47" name="Line 17"/>
            <p:cNvSpPr>
              <a:spLocks noChangeShapeType="1"/>
            </p:cNvSpPr>
            <p:nvPr/>
          </p:nvSpPr>
          <p:spPr bwMode="auto">
            <a:xfrm flipH="1">
              <a:off x="1008" y="2208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48" name="Text Box 18"/>
            <p:cNvSpPr txBox="1">
              <a:spLocks noChangeArrowheads="1"/>
            </p:cNvSpPr>
            <p:nvPr/>
          </p:nvSpPr>
          <p:spPr bwMode="auto">
            <a:xfrm>
              <a:off x="1080" y="2016"/>
              <a:ext cx="26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pPr algn="l"/>
              <a:r>
                <a:rPr lang="en-US" altLang="en-US" sz="1600" b="0"/>
                <a:t>21</a:t>
              </a:r>
            </a:p>
          </p:txBody>
        </p:sp>
      </p:grpSp>
      <p:sp>
        <p:nvSpPr>
          <p:cNvPr id="24615" name="Text Box 19"/>
          <p:cNvSpPr txBox="1">
            <a:spLocks noChangeArrowheads="1"/>
          </p:cNvSpPr>
          <p:nvPr/>
        </p:nvSpPr>
        <p:spPr bwMode="auto">
          <a:xfrm>
            <a:off x="3200400" y="1295400"/>
            <a:ext cx="56403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/>
            <a:r>
              <a:rPr lang="en-US" altLang="en-US"/>
              <a:t>(find v BT)</a:t>
            </a:r>
            <a:r>
              <a:rPr lang="en-US" altLang="en-US" b="0"/>
              <a:t>  =  (</a:t>
            </a:r>
            <a:r>
              <a:rPr lang="en-US" altLang="en-US" b="0">
                <a:solidFill>
                  <a:srgbClr val="090BF3"/>
                </a:solidFill>
              </a:rPr>
              <a:t>out</a:t>
            </a:r>
            <a:r>
              <a:rPr lang="en-US" altLang="en-US" b="0"/>
              <a:t>) </a:t>
            </a:r>
            <a:r>
              <a:rPr lang="en-US" altLang="en-US">
                <a:latin typeface="Courier New" pitchFamily="-112" charset="0"/>
              </a:rPr>
              <a:t>#t</a:t>
            </a:r>
            <a:r>
              <a:rPr lang="en-US" altLang="en-US" b="0"/>
              <a:t> if </a:t>
            </a:r>
            <a:r>
              <a:rPr lang="en-US" altLang="en-US"/>
              <a:t>v </a:t>
            </a:r>
            <a:r>
              <a:rPr lang="en-US" altLang="en-US">
                <a:sym typeface="Symbol" pitchFamily="-112" charset="2"/>
              </a:rPr>
              <a:t> </a:t>
            </a:r>
            <a:r>
              <a:rPr lang="en-US" altLang="en-US"/>
              <a:t>BT</a:t>
            </a:r>
            <a:r>
              <a:rPr lang="en-US" altLang="en-US" b="0"/>
              <a:t> else </a:t>
            </a:r>
            <a:r>
              <a:rPr lang="en-US" altLang="en-US">
                <a:latin typeface="Courier New" pitchFamily="-112" charset="0"/>
              </a:rPr>
              <a:t>#f</a:t>
            </a:r>
            <a:r>
              <a:rPr lang="en-US" altLang="en-US" b="0"/>
              <a:t>     	        </a:t>
            </a:r>
            <a:r>
              <a:rPr lang="en-US" altLang="en-US" sz="1800" b="0"/>
              <a:t>(</a:t>
            </a:r>
            <a:r>
              <a:rPr lang="en-US" altLang="en-US" sz="1800" b="0">
                <a:solidFill>
                  <a:srgbClr val="090BF3"/>
                </a:solidFill>
              </a:rPr>
              <a:t>in</a:t>
            </a:r>
            <a:r>
              <a:rPr lang="en-US" altLang="en-US" sz="1800" b="0"/>
              <a:t>) a value and a list representing a BST</a:t>
            </a:r>
            <a:r>
              <a:rPr lang="en-US" altLang="en-US" b="0"/>
              <a:t> </a:t>
            </a:r>
          </a:p>
        </p:txBody>
      </p:sp>
      <p:sp>
        <p:nvSpPr>
          <p:cNvPr id="24616" name="AutoShape 20"/>
          <p:cNvSpPr>
            <a:spLocks noChangeArrowheads="1"/>
          </p:cNvSpPr>
          <p:nvPr/>
        </p:nvSpPr>
        <p:spPr bwMode="auto">
          <a:xfrm rot="5400000" flipH="1" flipV="1">
            <a:off x="4350544" y="1635919"/>
            <a:ext cx="280987" cy="40957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4269 h 21600"/>
              <a:gd name="T14" fmla="*/ 19289 w 21600"/>
              <a:gd name="T15" fmla="*/ 788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3837" y="0"/>
                </a:lnTo>
                <a:lnTo>
                  <a:pt x="13837" y="4269"/>
                </a:lnTo>
                <a:lnTo>
                  <a:pt x="12427" y="4269"/>
                </a:lnTo>
                <a:cubicBezTo>
                  <a:pt x="5564" y="4269"/>
                  <a:pt x="0" y="7801"/>
                  <a:pt x="0" y="12158"/>
                </a:cubicBezTo>
                <a:lnTo>
                  <a:pt x="0" y="21600"/>
                </a:lnTo>
                <a:lnTo>
                  <a:pt x="3700" y="21600"/>
                </a:lnTo>
                <a:lnTo>
                  <a:pt x="3700" y="12158"/>
                </a:lnTo>
                <a:cubicBezTo>
                  <a:pt x="3700" y="9800"/>
                  <a:pt x="7607" y="7889"/>
                  <a:pt x="12427" y="7889"/>
                </a:cubicBezTo>
                <a:lnTo>
                  <a:pt x="13837" y="7889"/>
                </a:lnTo>
                <a:lnTo>
                  <a:pt x="13837" y="12158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4617" name="Group 21"/>
          <p:cNvGrpSpPr>
            <a:grpSpLocks/>
          </p:cNvGrpSpPr>
          <p:nvPr/>
        </p:nvGrpSpPr>
        <p:grpSpPr bwMode="auto">
          <a:xfrm>
            <a:off x="1633538" y="3662363"/>
            <a:ext cx="609600" cy="685800"/>
            <a:chOff x="1008" y="1968"/>
            <a:chExt cx="384" cy="432"/>
          </a:xfrm>
        </p:grpSpPr>
        <p:sp>
          <p:nvSpPr>
            <p:cNvPr id="24641" name="Oval 22"/>
            <p:cNvSpPr>
              <a:spLocks noChangeArrowheads="1"/>
            </p:cNvSpPr>
            <p:nvPr/>
          </p:nvSpPr>
          <p:spPr bwMode="auto">
            <a:xfrm>
              <a:off x="1056" y="1968"/>
              <a:ext cx="288" cy="28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642" name="Line 23"/>
            <p:cNvSpPr>
              <a:spLocks noChangeShapeType="1"/>
            </p:cNvSpPr>
            <p:nvPr/>
          </p:nvSpPr>
          <p:spPr bwMode="auto">
            <a:xfrm>
              <a:off x="1296" y="2208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43" name="Line 24"/>
            <p:cNvSpPr>
              <a:spLocks noChangeShapeType="1"/>
            </p:cNvSpPr>
            <p:nvPr/>
          </p:nvSpPr>
          <p:spPr bwMode="auto">
            <a:xfrm flipH="1">
              <a:off x="1008" y="2208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44" name="Text Box 25"/>
            <p:cNvSpPr txBox="1">
              <a:spLocks noChangeArrowheads="1"/>
            </p:cNvSpPr>
            <p:nvPr/>
          </p:nvSpPr>
          <p:spPr bwMode="auto">
            <a:xfrm>
              <a:off x="1080" y="2016"/>
              <a:ext cx="26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pPr algn="l"/>
              <a:r>
                <a:rPr lang="en-US" altLang="en-US" sz="1600" b="0"/>
                <a:t>35</a:t>
              </a:r>
            </a:p>
          </p:txBody>
        </p:sp>
      </p:grpSp>
      <p:sp>
        <p:nvSpPr>
          <p:cNvPr id="24618" name="Oval 26"/>
          <p:cNvSpPr>
            <a:spLocks noChangeArrowheads="1"/>
          </p:cNvSpPr>
          <p:nvPr/>
        </p:nvSpPr>
        <p:spPr bwMode="auto">
          <a:xfrm>
            <a:off x="2624138" y="2900363"/>
            <a:ext cx="457200" cy="457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endParaRPr lang="en-US" altLang="en-US"/>
          </a:p>
        </p:txBody>
      </p:sp>
      <p:sp>
        <p:nvSpPr>
          <p:cNvPr id="24619" name="Line 27"/>
          <p:cNvSpPr>
            <a:spLocks noChangeShapeType="1"/>
          </p:cNvSpPr>
          <p:nvPr/>
        </p:nvSpPr>
        <p:spPr bwMode="auto">
          <a:xfrm>
            <a:off x="3005138" y="3281363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20" name="Line 28"/>
          <p:cNvSpPr>
            <a:spLocks noChangeShapeType="1"/>
          </p:cNvSpPr>
          <p:nvPr/>
        </p:nvSpPr>
        <p:spPr bwMode="auto">
          <a:xfrm flipH="1">
            <a:off x="2547938" y="3281363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21" name="Text Box 29"/>
          <p:cNvSpPr txBox="1">
            <a:spLocks noChangeArrowheads="1"/>
          </p:cNvSpPr>
          <p:nvPr/>
        </p:nvSpPr>
        <p:spPr bwMode="auto">
          <a:xfrm>
            <a:off x="2633663" y="2986088"/>
            <a:ext cx="571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/>
            <a:r>
              <a:rPr lang="en-US" altLang="en-US" sz="1600" b="0"/>
              <a:t>211</a:t>
            </a:r>
          </a:p>
        </p:txBody>
      </p:sp>
      <p:grpSp>
        <p:nvGrpSpPr>
          <p:cNvPr id="24622" name="Group 30"/>
          <p:cNvGrpSpPr>
            <a:grpSpLocks/>
          </p:cNvGrpSpPr>
          <p:nvPr/>
        </p:nvGrpSpPr>
        <p:grpSpPr bwMode="auto">
          <a:xfrm>
            <a:off x="1252538" y="4348163"/>
            <a:ext cx="609600" cy="685800"/>
            <a:chOff x="1008" y="1968"/>
            <a:chExt cx="384" cy="432"/>
          </a:xfrm>
        </p:grpSpPr>
        <p:sp>
          <p:nvSpPr>
            <p:cNvPr id="24637" name="Oval 31"/>
            <p:cNvSpPr>
              <a:spLocks noChangeArrowheads="1"/>
            </p:cNvSpPr>
            <p:nvPr/>
          </p:nvSpPr>
          <p:spPr bwMode="auto">
            <a:xfrm>
              <a:off x="1056" y="1968"/>
              <a:ext cx="288" cy="28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638" name="Line 32"/>
            <p:cNvSpPr>
              <a:spLocks noChangeShapeType="1"/>
            </p:cNvSpPr>
            <p:nvPr/>
          </p:nvSpPr>
          <p:spPr bwMode="auto">
            <a:xfrm>
              <a:off x="1296" y="2208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39" name="Line 33"/>
            <p:cNvSpPr>
              <a:spLocks noChangeShapeType="1"/>
            </p:cNvSpPr>
            <p:nvPr/>
          </p:nvSpPr>
          <p:spPr bwMode="auto">
            <a:xfrm flipH="1">
              <a:off x="1008" y="2208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40" name="Text Box 34"/>
            <p:cNvSpPr txBox="1">
              <a:spLocks noChangeArrowheads="1"/>
            </p:cNvSpPr>
            <p:nvPr/>
          </p:nvSpPr>
          <p:spPr bwMode="auto">
            <a:xfrm>
              <a:off x="1080" y="2016"/>
              <a:ext cx="26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pPr algn="l"/>
              <a:r>
                <a:rPr lang="en-US" altLang="en-US" sz="1600" b="0"/>
                <a:t>25</a:t>
              </a:r>
            </a:p>
          </p:txBody>
        </p:sp>
      </p:grpSp>
      <p:grpSp>
        <p:nvGrpSpPr>
          <p:cNvPr id="24623" name="Group 35"/>
          <p:cNvGrpSpPr>
            <a:grpSpLocks/>
          </p:cNvGrpSpPr>
          <p:nvPr/>
        </p:nvGrpSpPr>
        <p:grpSpPr bwMode="auto">
          <a:xfrm>
            <a:off x="490538" y="2976563"/>
            <a:ext cx="609600" cy="685800"/>
            <a:chOff x="1008" y="1968"/>
            <a:chExt cx="384" cy="432"/>
          </a:xfrm>
        </p:grpSpPr>
        <p:sp>
          <p:nvSpPr>
            <p:cNvPr id="24633" name="Oval 36"/>
            <p:cNvSpPr>
              <a:spLocks noChangeArrowheads="1"/>
            </p:cNvSpPr>
            <p:nvPr/>
          </p:nvSpPr>
          <p:spPr bwMode="auto">
            <a:xfrm>
              <a:off x="1056" y="1968"/>
              <a:ext cx="288" cy="28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634" name="Line 37"/>
            <p:cNvSpPr>
              <a:spLocks noChangeShapeType="1"/>
            </p:cNvSpPr>
            <p:nvPr/>
          </p:nvSpPr>
          <p:spPr bwMode="auto">
            <a:xfrm>
              <a:off x="1296" y="2208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35" name="Line 38"/>
            <p:cNvSpPr>
              <a:spLocks noChangeShapeType="1"/>
            </p:cNvSpPr>
            <p:nvPr/>
          </p:nvSpPr>
          <p:spPr bwMode="auto">
            <a:xfrm flipH="1">
              <a:off x="1008" y="2208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36" name="Text Box 39"/>
            <p:cNvSpPr txBox="1">
              <a:spLocks noChangeArrowheads="1"/>
            </p:cNvSpPr>
            <p:nvPr/>
          </p:nvSpPr>
          <p:spPr bwMode="auto">
            <a:xfrm>
              <a:off x="1080" y="2016"/>
              <a:ext cx="26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pPr algn="l"/>
              <a:r>
                <a:rPr lang="en-US" altLang="en-US" sz="1600" b="0"/>
                <a:t>12</a:t>
              </a:r>
            </a:p>
          </p:txBody>
        </p:sp>
      </p:grpSp>
      <p:sp>
        <p:nvSpPr>
          <p:cNvPr id="24624" name="Rectangle 40"/>
          <p:cNvSpPr>
            <a:spLocks noChangeArrowheads="1"/>
          </p:cNvSpPr>
          <p:nvPr/>
        </p:nvSpPr>
        <p:spPr bwMode="auto">
          <a:xfrm>
            <a:off x="2209800" y="136525"/>
            <a:ext cx="501332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4200" b="0"/>
              <a:t>Finding </a:t>
            </a:r>
            <a:r>
              <a:rPr lang="en-US" altLang="en-US" sz="4200" b="0" i="1"/>
              <a:t>any</a:t>
            </a:r>
            <a:r>
              <a:rPr lang="en-US" altLang="en-US" sz="4200" b="0"/>
              <a:t> element...</a:t>
            </a:r>
          </a:p>
        </p:txBody>
      </p:sp>
      <p:grpSp>
        <p:nvGrpSpPr>
          <p:cNvPr id="24625" name="Group 41"/>
          <p:cNvGrpSpPr>
            <a:grpSpLocks/>
          </p:cNvGrpSpPr>
          <p:nvPr/>
        </p:nvGrpSpPr>
        <p:grpSpPr bwMode="auto">
          <a:xfrm>
            <a:off x="392113" y="990600"/>
            <a:ext cx="8218487" cy="180975"/>
            <a:chOff x="295" y="1311"/>
            <a:chExt cx="5177" cy="114"/>
          </a:xfrm>
        </p:grpSpPr>
        <p:sp>
          <p:nvSpPr>
            <p:cNvPr id="24631" name="Rectangle 42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632" name="Rectangle 43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4626" name="Text Box 44"/>
          <p:cNvSpPr txBox="1">
            <a:spLocks noChangeArrowheads="1"/>
          </p:cNvSpPr>
          <p:nvPr/>
        </p:nvSpPr>
        <p:spPr bwMode="auto">
          <a:xfrm>
            <a:off x="5546725" y="2057400"/>
            <a:ext cx="26828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1800" b="0"/>
              <a:t>similar to </a:t>
            </a:r>
            <a:r>
              <a:rPr lang="en-US" altLang="en-US" sz="1800">
                <a:latin typeface="Courier New" pitchFamily="-112" charset="0"/>
              </a:rPr>
              <a:t>member</a:t>
            </a:r>
            <a:r>
              <a:rPr lang="en-US" altLang="en-US" sz="1800" b="0"/>
              <a:t> for lists</a:t>
            </a:r>
          </a:p>
        </p:txBody>
      </p:sp>
      <p:sp>
        <p:nvSpPr>
          <p:cNvPr id="24627" name="Rectangle 45"/>
          <p:cNvSpPr>
            <a:spLocks noChangeArrowheads="1"/>
          </p:cNvSpPr>
          <p:nvPr/>
        </p:nvSpPr>
        <p:spPr bwMode="auto">
          <a:xfrm>
            <a:off x="3625850" y="2667000"/>
            <a:ext cx="5365750" cy="219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>
              <a:lnSpc>
                <a:spcPct val="50000"/>
              </a:lnSpc>
            </a:pPr>
            <a:r>
              <a:rPr lang="en-US" altLang="en-US" sz="2100">
                <a:latin typeface="Courier New" pitchFamily="-112" charset="0"/>
              </a:rPr>
              <a:t>(define (find v BT)</a:t>
            </a:r>
          </a:p>
          <a:p>
            <a:pPr algn="l">
              <a:lnSpc>
                <a:spcPct val="50000"/>
              </a:lnSpc>
            </a:pPr>
            <a:r>
              <a:rPr lang="en-US" altLang="en-US" sz="2100">
                <a:latin typeface="Courier New" pitchFamily="-112" charset="0"/>
              </a:rPr>
              <a:t>  (if (null? BT)</a:t>
            </a:r>
          </a:p>
          <a:p>
            <a:pPr algn="l">
              <a:lnSpc>
                <a:spcPct val="50000"/>
              </a:lnSpc>
            </a:pPr>
            <a:r>
              <a:rPr lang="en-US" altLang="en-US" sz="2100">
                <a:latin typeface="Courier New" pitchFamily="-112" charset="0"/>
              </a:rPr>
              <a:t>      #f</a:t>
            </a:r>
          </a:p>
          <a:p>
            <a:pPr algn="l">
              <a:lnSpc>
                <a:spcPct val="50000"/>
              </a:lnSpc>
            </a:pPr>
            <a:r>
              <a:rPr lang="en-US" altLang="en-US" sz="2100">
                <a:solidFill>
                  <a:srgbClr val="090BF3"/>
                </a:solidFill>
                <a:latin typeface="Courier New" pitchFamily="-112" charset="0"/>
              </a:rPr>
              <a:t>      (let* ((root (first BT))</a:t>
            </a:r>
          </a:p>
          <a:p>
            <a:pPr algn="l">
              <a:lnSpc>
                <a:spcPct val="50000"/>
              </a:lnSpc>
            </a:pPr>
            <a:r>
              <a:rPr lang="en-US" altLang="en-US" sz="2100">
                <a:solidFill>
                  <a:srgbClr val="090BF3"/>
                </a:solidFill>
                <a:latin typeface="Courier New" pitchFamily="-112" charset="0"/>
              </a:rPr>
              <a:t>             (LEFT (second BT))</a:t>
            </a:r>
          </a:p>
          <a:p>
            <a:pPr algn="l">
              <a:lnSpc>
                <a:spcPct val="50000"/>
              </a:lnSpc>
            </a:pPr>
            <a:r>
              <a:rPr lang="en-US" altLang="en-US" sz="2100">
                <a:solidFill>
                  <a:srgbClr val="090BF3"/>
                </a:solidFill>
                <a:latin typeface="Courier New" pitchFamily="-112" charset="0"/>
              </a:rPr>
              <a:t>             (RIGHT (third BT)))</a:t>
            </a:r>
          </a:p>
          <a:p>
            <a:pPr algn="l">
              <a:lnSpc>
                <a:spcPct val="50000"/>
              </a:lnSpc>
            </a:pPr>
            <a:r>
              <a:rPr lang="en-US" altLang="en-US" sz="2100">
                <a:latin typeface="Courier New" pitchFamily="-112" charset="0"/>
              </a:rPr>
              <a:t>   (cond</a:t>
            </a:r>
          </a:p>
        </p:txBody>
      </p:sp>
      <p:sp>
        <p:nvSpPr>
          <p:cNvPr id="24628" name="Rectangle 46"/>
          <p:cNvSpPr>
            <a:spLocks noChangeArrowheads="1"/>
          </p:cNvSpPr>
          <p:nvPr/>
        </p:nvSpPr>
        <p:spPr bwMode="auto">
          <a:xfrm>
            <a:off x="152400" y="1447800"/>
            <a:ext cx="148431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1500">
                <a:solidFill>
                  <a:srgbClr val="008000"/>
                </a:solidFill>
                <a:latin typeface="Cambria" pitchFamily="-112" charset="0"/>
              </a:rPr>
              <a:t>N = # of nodes</a:t>
            </a:r>
          </a:p>
        </p:txBody>
      </p:sp>
      <p:sp>
        <p:nvSpPr>
          <p:cNvPr id="24629" name="Text Box 47"/>
          <p:cNvSpPr txBox="1">
            <a:spLocks noChangeArrowheads="1"/>
          </p:cNvSpPr>
          <p:nvPr/>
        </p:nvSpPr>
        <p:spPr bwMode="auto">
          <a:xfrm>
            <a:off x="163513" y="6172200"/>
            <a:ext cx="501808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/>
            <a:r>
              <a:rPr lang="en-US" altLang="en-US" sz="1500">
                <a:solidFill>
                  <a:srgbClr val="008000"/>
                </a:solidFill>
              </a:rPr>
              <a:t>What are the best-case and worst-case running times here?</a:t>
            </a:r>
          </a:p>
        </p:txBody>
      </p:sp>
      <p:sp>
        <p:nvSpPr>
          <p:cNvPr id="24630" name="Text Box 47"/>
          <p:cNvSpPr txBox="1">
            <a:spLocks noChangeArrowheads="1"/>
          </p:cNvSpPr>
          <p:nvPr/>
        </p:nvSpPr>
        <p:spPr bwMode="auto">
          <a:xfrm>
            <a:off x="163513" y="6457950"/>
            <a:ext cx="39941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/>
            <a:r>
              <a:rPr lang="en-US" altLang="en-US" sz="1500">
                <a:solidFill>
                  <a:srgbClr val="008000"/>
                </a:solidFill>
              </a:rPr>
              <a:t>What is the worst-case for BALANCED trees?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4578" name="Ink 4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81600" y="3276600"/>
              <a:ext cx="441325" cy="136525"/>
            </p14:xfrm>
          </p:contentPart>
        </mc:Choice>
        <mc:Fallback xmlns="">
          <p:pic>
            <p:nvPicPr>
              <p:cNvPr id="24578" name="Ink 4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69351" y="3270492"/>
                <a:ext cx="466904" cy="1555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4579" name="Ink 5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60975" y="4787900"/>
              <a:ext cx="63500" cy="273050"/>
            </p14:xfrm>
          </p:contentPart>
        </mc:Choice>
        <mc:Fallback xmlns="">
          <p:pic>
            <p:nvPicPr>
              <p:cNvPr id="24579" name="Ink 5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246742" y="4776044"/>
                <a:ext cx="83572" cy="2924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4580" name="Ink 5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62538" y="4695825"/>
              <a:ext cx="84137" cy="457200"/>
            </p14:xfrm>
          </p:contentPart>
        </mc:Choice>
        <mc:Fallback xmlns="">
          <p:pic>
            <p:nvPicPr>
              <p:cNvPr id="24580" name="Ink 5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049234" y="4689705"/>
                <a:ext cx="102115" cy="47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4581" name="Ink 5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59400" y="4567238"/>
              <a:ext cx="1778000" cy="655637"/>
            </p14:xfrm>
          </p:contentPart>
        </mc:Choice>
        <mc:Fallback xmlns="">
          <p:pic>
            <p:nvPicPr>
              <p:cNvPr id="24581" name="Ink 5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345360" y="4560757"/>
                <a:ext cx="1807519" cy="6750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4582" name="Ink 5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23188" y="4584700"/>
              <a:ext cx="536575" cy="395288"/>
            </p14:xfrm>
          </p:contentPart>
        </mc:Choice>
        <mc:Fallback xmlns="">
          <p:pic>
            <p:nvPicPr>
              <p:cNvPr id="24582" name="Ink 5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709143" y="4570660"/>
                <a:ext cx="556021" cy="4208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4583" name="Ink 5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62975" y="4684713"/>
              <a:ext cx="93663" cy="425450"/>
            </p14:xfrm>
          </p:contentPart>
        </mc:Choice>
        <mc:Fallback xmlns="">
          <p:pic>
            <p:nvPicPr>
              <p:cNvPr id="24583" name="Ink 5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556130" y="4678234"/>
                <a:ext cx="114917" cy="4355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4584" name="Ink 5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37413" y="5032375"/>
              <a:ext cx="274637" cy="590550"/>
            </p14:xfrm>
          </p:contentPart>
        </mc:Choice>
        <mc:Fallback xmlns="">
          <p:pic>
            <p:nvPicPr>
              <p:cNvPr id="24584" name="Ink 5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224815" y="5026253"/>
                <a:ext cx="289755" cy="6006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4585" name="Ink 5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62538" y="5208588"/>
              <a:ext cx="100012" cy="441325"/>
            </p14:xfrm>
          </p:contentPart>
        </mc:Choice>
        <mc:Fallback xmlns="">
          <p:pic>
            <p:nvPicPr>
              <p:cNvPr id="24585" name="Ink 5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049947" y="5202824"/>
                <a:ext cx="116561" cy="4510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4586" name="Ink 5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24475" y="5249863"/>
              <a:ext cx="352425" cy="342900"/>
            </p14:xfrm>
          </p:contentPart>
        </mc:Choice>
        <mc:Fallback xmlns="">
          <p:pic>
            <p:nvPicPr>
              <p:cNvPr id="24586" name="Ink 5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310796" y="5237270"/>
                <a:ext cx="370424" cy="3673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4587" name="Ink 5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73763" y="5341938"/>
              <a:ext cx="182562" cy="252412"/>
            </p14:xfrm>
          </p:contentPart>
        </mc:Choice>
        <mc:Fallback xmlns="">
          <p:pic>
            <p:nvPicPr>
              <p:cNvPr id="24587" name="Ink 5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961544" y="5338337"/>
                <a:ext cx="198374" cy="2689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4588" name="Ink 5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76988" y="5127625"/>
              <a:ext cx="663575" cy="460375"/>
            </p14:xfrm>
          </p:contentPart>
        </mc:Choice>
        <mc:Fallback xmlns="">
          <p:pic>
            <p:nvPicPr>
              <p:cNvPr id="24588" name="Ink 5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372307" y="5117178"/>
                <a:ext cx="682298" cy="4747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4589" name="Ink 6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73938" y="5102225"/>
              <a:ext cx="1281112" cy="530225"/>
            </p14:xfrm>
          </p:contentPart>
        </mc:Choice>
        <mc:Fallback xmlns="">
          <p:pic>
            <p:nvPicPr>
              <p:cNvPr id="24589" name="Ink 6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361706" y="5090706"/>
                <a:ext cx="1307734" cy="5507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4590" name="Ink 6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83175" y="5754688"/>
              <a:ext cx="107950" cy="457200"/>
            </p14:xfrm>
          </p:contentPart>
        </mc:Choice>
        <mc:Fallback xmlns="">
          <p:pic>
            <p:nvPicPr>
              <p:cNvPr id="24590" name="Ink 6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069861" y="5748568"/>
                <a:ext cx="125222" cy="46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4591" name="Ink 6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34000" y="5756275"/>
              <a:ext cx="50800" cy="404813"/>
            </p14:xfrm>
          </p:contentPart>
        </mc:Choice>
        <mc:Fallback xmlns="">
          <p:pic>
            <p:nvPicPr>
              <p:cNvPr id="24591" name="Ink 6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320670" y="5744030"/>
                <a:ext cx="68454" cy="4235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4592" name="Ink 6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95925" y="5848350"/>
              <a:ext cx="157163" cy="157163"/>
            </p14:xfrm>
          </p:contentPart>
        </mc:Choice>
        <mc:Fallback xmlns="">
          <p:pic>
            <p:nvPicPr>
              <p:cNvPr id="24592" name="Ink 6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482978" y="5842583"/>
                <a:ext cx="183417" cy="1762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4593" name="Ink 6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37263" y="5876925"/>
              <a:ext cx="80962" cy="103188"/>
            </p14:xfrm>
          </p:contentPart>
        </mc:Choice>
        <mc:Fallback xmlns="">
          <p:pic>
            <p:nvPicPr>
              <p:cNvPr id="24593" name="Ink 6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032585" y="5872251"/>
                <a:ext cx="95355" cy="1157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4594" name="Ink 6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40513" y="5883275"/>
              <a:ext cx="93662" cy="73025"/>
            </p14:xfrm>
          </p:contentPart>
        </mc:Choice>
        <mc:Fallback xmlns="">
          <p:pic>
            <p:nvPicPr>
              <p:cNvPr id="24594" name="Ink 6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632588" y="5878958"/>
                <a:ext cx="104469" cy="852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4595" name="Ink 6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27888" y="5824538"/>
              <a:ext cx="85725" cy="393700"/>
            </p14:xfrm>
          </p:contentPart>
        </mc:Choice>
        <mc:Fallback xmlns="">
          <p:pic>
            <p:nvPicPr>
              <p:cNvPr id="24595" name="Ink 6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215281" y="5814102"/>
                <a:ext cx="102654" cy="4167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4596" name="Ink 6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19975" y="5926138"/>
              <a:ext cx="55563" cy="85725"/>
            </p14:xfrm>
          </p:contentPart>
        </mc:Choice>
        <mc:Fallback xmlns="">
          <p:pic>
            <p:nvPicPr>
              <p:cNvPr id="24596" name="Ink 6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413120" y="5919323"/>
                <a:ext cx="65305" cy="1022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4597" name="Ink 6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02563" y="5886450"/>
              <a:ext cx="88900" cy="115888"/>
            </p14:xfrm>
          </p:contentPart>
        </mc:Choice>
        <mc:Fallback xmlns="">
          <p:pic>
            <p:nvPicPr>
              <p:cNvPr id="24597" name="Ink 6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7792485" y="5877452"/>
                <a:ext cx="109055" cy="1335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4598" name="Ink 6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56563" y="5692775"/>
              <a:ext cx="622300" cy="496888"/>
            </p14:xfrm>
          </p:contentPart>
        </mc:Choice>
        <mc:Fallback xmlns="">
          <p:pic>
            <p:nvPicPr>
              <p:cNvPr id="24598" name="Ink 6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8044686" y="5681613"/>
                <a:ext cx="637417" cy="5174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4599" name="Ink 7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46500" y="5621338"/>
              <a:ext cx="4763" cy="15875"/>
            </p14:xfrm>
          </p:contentPart>
        </mc:Choice>
        <mc:Fallback xmlns="">
          <p:pic>
            <p:nvPicPr>
              <p:cNvPr id="24599" name="Ink 7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740638" y="5617277"/>
                <a:ext cx="20518" cy="299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4600" name="Ink 7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38375" y="5227638"/>
              <a:ext cx="1433513" cy="915987"/>
            </p14:xfrm>
          </p:contentPart>
        </mc:Choice>
        <mc:Fallback xmlns="">
          <p:pic>
            <p:nvPicPr>
              <p:cNvPr id="24600" name="Ink 7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2225775" y="5220437"/>
                <a:ext cx="1452593" cy="9282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4601" name="Ink 7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60513" y="4732338"/>
              <a:ext cx="2533650" cy="1687512"/>
            </p14:xfrm>
          </p:contentPart>
        </mc:Choice>
        <mc:Fallback xmlns="">
          <p:pic>
            <p:nvPicPr>
              <p:cNvPr id="24601" name="Ink 7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546113" y="4717939"/>
                <a:ext cx="2551290" cy="1717029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0" name="Oval 2"/>
          <p:cNvSpPr>
            <a:spLocks noChangeArrowheads="1"/>
          </p:cNvSpPr>
          <p:nvPr/>
        </p:nvSpPr>
        <p:spPr bwMode="auto">
          <a:xfrm>
            <a:off x="1552575" y="1828800"/>
            <a:ext cx="457200" cy="457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endParaRPr lang="en-US" altLang="en-US"/>
          </a:p>
        </p:txBody>
      </p:sp>
      <p:sp>
        <p:nvSpPr>
          <p:cNvPr id="25611" name="Oval 3"/>
          <p:cNvSpPr>
            <a:spLocks noChangeArrowheads="1"/>
          </p:cNvSpPr>
          <p:nvPr/>
        </p:nvSpPr>
        <p:spPr bwMode="auto">
          <a:xfrm>
            <a:off x="2162175" y="2286000"/>
            <a:ext cx="457200" cy="457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endParaRPr lang="en-US" altLang="en-US"/>
          </a:p>
        </p:txBody>
      </p:sp>
      <p:sp>
        <p:nvSpPr>
          <p:cNvPr id="25612" name="Oval 4"/>
          <p:cNvSpPr>
            <a:spLocks noChangeArrowheads="1"/>
          </p:cNvSpPr>
          <p:nvPr/>
        </p:nvSpPr>
        <p:spPr bwMode="auto">
          <a:xfrm>
            <a:off x="866775" y="2362200"/>
            <a:ext cx="457200" cy="457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endParaRPr lang="en-US" altLang="en-US"/>
          </a:p>
        </p:txBody>
      </p:sp>
      <p:sp>
        <p:nvSpPr>
          <p:cNvPr id="25613" name="Line 5"/>
          <p:cNvSpPr>
            <a:spLocks noChangeShapeType="1"/>
          </p:cNvSpPr>
          <p:nvPr/>
        </p:nvSpPr>
        <p:spPr bwMode="auto">
          <a:xfrm flipH="1">
            <a:off x="1247775" y="220980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4" name="Line 6"/>
          <p:cNvSpPr>
            <a:spLocks noChangeShapeType="1"/>
          </p:cNvSpPr>
          <p:nvPr/>
        </p:nvSpPr>
        <p:spPr bwMode="auto">
          <a:xfrm>
            <a:off x="2009775" y="2209800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5" name="Line 7"/>
          <p:cNvSpPr>
            <a:spLocks noChangeShapeType="1"/>
          </p:cNvSpPr>
          <p:nvPr/>
        </p:nvSpPr>
        <p:spPr bwMode="auto">
          <a:xfrm>
            <a:off x="1247775" y="28194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6" name="Text Box 8"/>
          <p:cNvSpPr txBox="1">
            <a:spLocks noChangeArrowheads="1"/>
          </p:cNvSpPr>
          <p:nvPr/>
        </p:nvSpPr>
        <p:spPr bwMode="auto">
          <a:xfrm>
            <a:off x="885825" y="2432050"/>
            <a:ext cx="4270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/>
            <a:r>
              <a:rPr lang="en-US" altLang="en-US" sz="1600" b="0"/>
              <a:t>20</a:t>
            </a:r>
          </a:p>
        </p:txBody>
      </p:sp>
      <p:sp>
        <p:nvSpPr>
          <p:cNvPr id="25617" name="Line 9"/>
          <p:cNvSpPr>
            <a:spLocks noChangeShapeType="1"/>
          </p:cNvSpPr>
          <p:nvPr/>
        </p:nvSpPr>
        <p:spPr bwMode="auto">
          <a:xfrm flipH="1">
            <a:off x="790575" y="28194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8" name="Line 10"/>
          <p:cNvSpPr>
            <a:spLocks noChangeShapeType="1"/>
          </p:cNvSpPr>
          <p:nvPr/>
        </p:nvSpPr>
        <p:spPr bwMode="auto">
          <a:xfrm flipH="1">
            <a:off x="2162175" y="27432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9" name="Line 11"/>
          <p:cNvSpPr>
            <a:spLocks noChangeShapeType="1"/>
          </p:cNvSpPr>
          <p:nvPr/>
        </p:nvSpPr>
        <p:spPr bwMode="auto">
          <a:xfrm>
            <a:off x="2543175" y="27432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20" name="Text Box 12"/>
          <p:cNvSpPr txBox="1">
            <a:spLocks noChangeArrowheads="1"/>
          </p:cNvSpPr>
          <p:nvPr/>
        </p:nvSpPr>
        <p:spPr bwMode="auto">
          <a:xfrm>
            <a:off x="1571625" y="1905000"/>
            <a:ext cx="4270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/>
            <a:r>
              <a:rPr lang="en-US" altLang="en-US" sz="1600" b="0"/>
              <a:t>42</a:t>
            </a:r>
          </a:p>
        </p:txBody>
      </p:sp>
      <p:sp>
        <p:nvSpPr>
          <p:cNvPr id="25621" name="Text Box 13"/>
          <p:cNvSpPr txBox="1">
            <a:spLocks noChangeArrowheads="1"/>
          </p:cNvSpPr>
          <p:nvPr/>
        </p:nvSpPr>
        <p:spPr bwMode="auto">
          <a:xfrm>
            <a:off x="2152650" y="2362200"/>
            <a:ext cx="590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/>
            <a:r>
              <a:rPr lang="en-US" altLang="en-US" sz="1600" b="0"/>
              <a:t>100</a:t>
            </a:r>
          </a:p>
        </p:txBody>
      </p:sp>
      <p:grpSp>
        <p:nvGrpSpPr>
          <p:cNvPr id="25622" name="Group 14"/>
          <p:cNvGrpSpPr>
            <a:grpSpLocks/>
          </p:cNvGrpSpPr>
          <p:nvPr/>
        </p:nvGrpSpPr>
        <p:grpSpPr bwMode="auto">
          <a:xfrm>
            <a:off x="1171575" y="3124200"/>
            <a:ext cx="609600" cy="685800"/>
            <a:chOff x="1008" y="1968"/>
            <a:chExt cx="384" cy="432"/>
          </a:xfrm>
        </p:grpSpPr>
        <p:sp>
          <p:nvSpPr>
            <p:cNvPr id="25651" name="Oval 15"/>
            <p:cNvSpPr>
              <a:spLocks noChangeArrowheads="1"/>
            </p:cNvSpPr>
            <p:nvPr/>
          </p:nvSpPr>
          <p:spPr bwMode="auto">
            <a:xfrm>
              <a:off x="1056" y="1968"/>
              <a:ext cx="288" cy="28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5652" name="Line 16"/>
            <p:cNvSpPr>
              <a:spLocks noChangeShapeType="1"/>
            </p:cNvSpPr>
            <p:nvPr/>
          </p:nvSpPr>
          <p:spPr bwMode="auto">
            <a:xfrm>
              <a:off x="1296" y="2208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53" name="Line 17"/>
            <p:cNvSpPr>
              <a:spLocks noChangeShapeType="1"/>
            </p:cNvSpPr>
            <p:nvPr/>
          </p:nvSpPr>
          <p:spPr bwMode="auto">
            <a:xfrm flipH="1">
              <a:off x="1008" y="2208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54" name="Text Box 18"/>
            <p:cNvSpPr txBox="1">
              <a:spLocks noChangeArrowheads="1"/>
            </p:cNvSpPr>
            <p:nvPr/>
          </p:nvSpPr>
          <p:spPr bwMode="auto">
            <a:xfrm>
              <a:off x="1080" y="2016"/>
              <a:ext cx="26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pPr algn="l"/>
              <a:r>
                <a:rPr lang="en-US" altLang="en-US" sz="1600" b="0"/>
                <a:t>21</a:t>
              </a:r>
            </a:p>
          </p:txBody>
        </p:sp>
      </p:grpSp>
      <p:sp>
        <p:nvSpPr>
          <p:cNvPr id="25623" name="Text Box 19"/>
          <p:cNvSpPr txBox="1">
            <a:spLocks noChangeArrowheads="1"/>
          </p:cNvSpPr>
          <p:nvPr/>
        </p:nvSpPr>
        <p:spPr bwMode="auto">
          <a:xfrm>
            <a:off x="3044825" y="1273175"/>
            <a:ext cx="59055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/>
            <a:r>
              <a:rPr lang="en-US" altLang="en-US"/>
              <a:t>(count BT)</a:t>
            </a:r>
            <a:r>
              <a:rPr lang="en-US" altLang="en-US" b="0"/>
              <a:t>  =  </a:t>
            </a:r>
            <a:r>
              <a:rPr lang="en-US" altLang="en-US" sz="1800" b="0"/>
              <a:t>(</a:t>
            </a:r>
            <a:r>
              <a:rPr lang="en-US" altLang="en-US" sz="1800" b="0">
                <a:solidFill>
                  <a:srgbClr val="090BF3"/>
                </a:solidFill>
              </a:rPr>
              <a:t>out</a:t>
            </a:r>
            <a:r>
              <a:rPr lang="en-US" altLang="en-US" sz="1800" b="0"/>
              <a:t>) total number of non-empty nodes     	            (</a:t>
            </a:r>
            <a:r>
              <a:rPr lang="en-US" altLang="en-US" sz="1800" b="0">
                <a:solidFill>
                  <a:srgbClr val="090BF3"/>
                </a:solidFill>
              </a:rPr>
              <a:t>in</a:t>
            </a:r>
            <a:r>
              <a:rPr lang="en-US" altLang="en-US" sz="1800" b="0"/>
              <a:t>)  a list representing a BST</a:t>
            </a:r>
            <a:r>
              <a:rPr lang="en-US" altLang="en-US" b="0"/>
              <a:t> </a:t>
            </a:r>
          </a:p>
        </p:txBody>
      </p:sp>
      <p:sp>
        <p:nvSpPr>
          <p:cNvPr id="25624" name="AutoShape 20"/>
          <p:cNvSpPr>
            <a:spLocks noChangeArrowheads="1"/>
          </p:cNvSpPr>
          <p:nvPr/>
        </p:nvSpPr>
        <p:spPr bwMode="auto">
          <a:xfrm rot="5400000" flipH="1" flipV="1">
            <a:off x="4271169" y="1405732"/>
            <a:ext cx="192087" cy="6858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4369 h 21600"/>
              <a:gd name="T14" fmla="*/ 19020 w 21600"/>
              <a:gd name="T15" fmla="*/ 778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2427" y="0"/>
                </a:lnTo>
                <a:lnTo>
                  <a:pt x="12427" y="4369"/>
                </a:lnTo>
                <a:cubicBezTo>
                  <a:pt x="5564" y="4369"/>
                  <a:pt x="0" y="7856"/>
                  <a:pt x="0" y="12158"/>
                </a:cubicBezTo>
                <a:lnTo>
                  <a:pt x="0" y="21600"/>
                </a:lnTo>
                <a:lnTo>
                  <a:pt x="3496" y="21600"/>
                </a:lnTo>
                <a:lnTo>
                  <a:pt x="3496" y="12158"/>
                </a:lnTo>
                <a:cubicBezTo>
                  <a:pt x="3496" y="9745"/>
                  <a:pt x="7495" y="7789"/>
                  <a:pt x="12427" y="7789"/>
                </a:cubicBezTo>
                <a:lnTo>
                  <a:pt x="12427" y="12158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5625" name="Group 21"/>
          <p:cNvGrpSpPr>
            <a:grpSpLocks/>
          </p:cNvGrpSpPr>
          <p:nvPr/>
        </p:nvGrpSpPr>
        <p:grpSpPr bwMode="auto">
          <a:xfrm>
            <a:off x="1552575" y="3810000"/>
            <a:ext cx="609600" cy="685800"/>
            <a:chOff x="1008" y="1968"/>
            <a:chExt cx="384" cy="432"/>
          </a:xfrm>
        </p:grpSpPr>
        <p:sp>
          <p:nvSpPr>
            <p:cNvPr id="25647" name="Oval 22"/>
            <p:cNvSpPr>
              <a:spLocks noChangeArrowheads="1"/>
            </p:cNvSpPr>
            <p:nvPr/>
          </p:nvSpPr>
          <p:spPr bwMode="auto">
            <a:xfrm>
              <a:off x="1056" y="1968"/>
              <a:ext cx="288" cy="28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5648" name="Line 23"/>
            <p:cNvSpPr>
              <a:spLocks noChangeShapeType="1"/>
            </p:cNvSpPr>
            <p:nvPr/>
          </p:nvSpPr>
          <p:spPr bwMode="auto">
            <a:xfrm>
              <a:off x="1296" y="2208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49" name="Line 24"/>
            <p:cNvSpPr>
              <a:spLocks noChangeShapeType="1"/>
            </p:cNvSpPr>
            <p:nvPr/>
          </p:nvSpPr>
          <p:spPr bwMode="auto">
            <a:xfrm flipH="1">
              <a:off x="1008" y="2208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50" name="Text Box 25"/>
            <p:cNvSpPr txBox="1">
              <a:spLocks noChangeArrowheads="1"/>
            </p:cNvSpPr>
            <p:nvPr/>
          </p:nvSpPr>
          <p:spPr bwMode="auto">
            <a:xfrm>
              <a:off x="1080" y="2016"/>
              <a:ext cx="26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pPr algn="l"/>
              <a:r>
                <a:rPr lang="en-US" altLang="en-US" sz="1600" b="0"/>
                <a:t>35</a:t>
              </a:r>
            </a:p>
          </p:txBody>
        </p:sp>
      </p:grpSp>
      <p:sp>
        <p:nvSpPr>
          <p:cNvPr id="25626" name="Oval 26"/>
          <p:cNvSpPr>
            <a:spLocks noChangeArrowheads="1"/>
          </p:cNvSpPr>
          <p:nvPr/>
        </p:nvSpPr>
        <p:spPr bwMode="auto">
          <a:xfrm>
            <a:off x="2543175" y="3048000"/>
            <a:ext cx="457200" cy="457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endParaRPr lang="en-US" altLang="en-US"/>
          </a:p>
        </p:txBody>
      </p:sp>
      <p:sp>
        <p:nvSpPr>
          <p:cNvPr id="25627" name="Line 27"/>
          <p:cNvSpPr>
            <a:spLocks noChangeShapeType="1"/>
          </p:cNvSpPr>
          <p:nvPr/>
        </p:nvSpPr>
        <p:spPr bwMode="auto">
          <a:xfrm>
            <a:off x="2924175" y="34290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28" name="Line 28"/>
          <p:cNvSpPr>
            <a:spLocks noChangeShapeType="1"/>
          </p:cNvSpPr>
          <p:nvPr/>
        </p:nvSpPr>
        <p:spPr bwMode="auto">
          <a:xfrm flipH="1">
            <a:off x="2466975" y="34290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29" name="Text Box 29"/>
          <p:cNvSpPr txBox="1">
            <a:spLocks noChangeArrowheads="1"/>
          </p:cNvSpPr>
          <p:nvPr/>
        </p:nvSpPr>
        <p:spPr bwMode="auto">
          <a:xfrm>
            <a:off x="2552700" y="3133725"/>
            <a:ext cx="571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/>
            <a:r>
              <a:rPr lang="en-US" altLang="en-US" sz="1600" b="0"/>
              <a:t>211</a:t>
            </a:r>
          </a:p>
        </p:txBody>
      </p:sp>
      <p:grpSp>
        <p:nvGrpSpPr>
          <p:cNvPr id="25630" name="Group 30"/>
          <p:cNvGrpSpPr>
            <a:grpSpLocks/>
          </p:cNvGrpSpPr>
          <p:nvPr/>
        </p:nvGrpSpPr>
        <p:grpSpPr bwMode="auto">
          <a:xfrm>
            <a:off x="1171575" y="4495800"/>
            <a:ext cx="609600" cy="685800"/>
            <a:chOff x="1008" y="1968"/>
            <a:chExt cx="384" cy="432"/>
          </a:xfrm>
        </p:grpSpPr>
        <p:sp>
          <p:nvSpPr>
            <p:cNvPr id="25643" name="Oval 31"/>
            <p:cNvSpPr>
              <a:spLocks noChangeArrowheads="1"/>
            </p:cNvSpPr>
            <p:nvPr/>
          </p:nvSpPr>
          <p:spPr bwMode="auto">
            <a:xfrm>
              <a:off x="1056" y="1968"/>
              <a:ext cx="288" cy="28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5644" name="Line 32"/>
            <p:cNvSpPr>
              <a:spLocks noChangeShapeType="1"/>
            </p:cNvSpPr>
            <p:nvPr/>
          </p:nvSpPr>
          <p:spPr bwMode="auto">
            <a:xfrm>
              <a:off x="1296" y="2208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45" name="Line 33"/>
            <p:cNvSpPr>
              <a:spLocks noChangeShapeType="1"/>
            </p:cNvSpPr>
            <p:nvPr/>
          </p:nvSpPr>
          <p:spPr bwMode="auto">
            <a:xfrm flipH="1">
              <a:off x="1008" y="2208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46" name="Text Box 34"/>
            <p:cNvSpPr txBox="1">
              <a:spLocks noChangeArrowheads="1"/>
            </p:cNvSpPr>
            <p:nvPr/>
          </p:nvSpPr>
          <p:spPr bwMode="auto">
            <a:xfrm>
              <a:off x="1080" y="2016"/>
              <a:ext cx="26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pPr algn="l"/>
              <a:r>
                <a:rPr lang="en-US" altLang="en-US" sz="1600" b="0"/>
                <a:t>25</a:t>
              </a:r>
            </a:p>
          </p:txBody>
        </p:sp>
      </p:grpSp>
      <p:grpSp>
        <p:nvGrpSpPr>
          <p:cNvPr id="25631" name="Group 35"/>
          <p:cNvGrpSpPr>
            <a:grpSpLocks/>
          </p:cNvGrpSpPr>
          <p:nvPr/>
        </p:nvGrpSpPr>
        <p:grpSpPr bwMode="auto">
          <a:xfrm>
            <a:off x="409575" y="3124200"/>
            <a:ext cx="609600" cy="685800"/>
            <a:chOff x="1008" y="1968"/>
            <a:chExt cx="384" cy="432"/>
          </a:xfrm>
        </p:grpSpPr>
        <p:sp>
          <p:nvSpPr>
            <p:cNvPr id="25639" name="Oval 36"/>
            <p:cNvSpPr>
              <a:spLocks noChangeArrowheads="1"/>
            </p:cNvSpPr>
            <p:nvPr/>
          </p:nvSpPr>
          <p:spPr bwMode="auto">
            <a:xfrm>
              <a:off x="1056" y="1968"/>
              <a:ext cx="288" cy="28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5640" name="Line 37"/>
            <p:cNvSpPr>
              <a:spLocks noChangeShapeType="1"/>
            </p:cNvSpPr>
            <p:nvPr/>
          </p:nvSpPr>
          <p:spPr bwMode="auto">
            <a:xfrm>
              <a:off x="1296" y="2208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41" name="Line 38"/>
            <p:cNvSpPr>
              <a:spLocks noChangeShapeType="1"/>
            </p:cNvSpPr>
            <p:nvPr/>
          </p:nvSpPr>
          <p:spPr bwMode="auto">
            <a:xfrm flipH="1">
              <a:off x="1008" y="2208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42" name="Text Box 39"/>
            <p:cNvSpPr txBox="1">
              <a:spLocks noChangeArrowheads="1"/>
            </p:cNvSpPr>
            <p:nvPr/>
          </p:nvSpPr>
          <p:spPr bwMode="auto">
            <a:xfrm>
              <a:off x="1080" y="2016"/>
              <a:ext cx="26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pPr algn="l"/>
              <a:r>
                <a:rPr lang="en-US" altLang="en-US" sz="1600" b="0"/>
                <a:t>12</a:t>
              </a:r>
            </a:p>
          </p:txBody>
        </p:sp>
      </p:grpSp>
      <p:sp>
        <p:nvSpPr>
          <p:cNvPr id="25632" name="Rectangle 40"/>
          <p:cNvSpPr>
            <a:spLocks noChangeArrowheads="1"/>
          </p:cNvSpPr>
          <p:nvPr/>
        </p:nvSpPr>
        <p:spPr bwMode="auto">
          <a:xfrm>
            <a:off x="2819400" y="136525"/>
            <a:ext cx="3243263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4200" b="0"/>
              <a:t>Tapping Trees</a:t>
            </a:r>
          </a:p>
        </p:txBody>
      </p:sp>
      <p:grpSp>
        <p:nvGrpSpPr>
          <p:cNvPr id="25633" name="Group 41"/>
          <p:cNvGrpSpPr>
            <a:grpSpLocks/>
          </p:cNvGrpSpPr>
          <p:nvPr/>
        </p:nvGrpSpPr>
        <p:grpSpPr bwMode="auto">
          <a:xfrm>
            <a:off x="392113" y="990600"/>
            <a:ext cx="8218487" cy="180975"/>
            <a:chOff x="295" y="1311"/>
            <a:chExt cx="5177" cy="114"/>
          </a:xfrm>
        </p:grpSpPr>
        <p:sp>
          <p:nvSpPr>
            <p:cNvPr id="25637" name="Rectangle 42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5638" name="Rectangle 43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5634" name="Rectangle 45"/>
          <p:cNvSpPr>
            <a:spLocks noChangeArrowheads="1"/>
          </p:cNvSpPr>
          <p:nvPr/>
        </p:nvSpPr>
        <p:spPr bwMode="auto">
          <a:xfrm>
            <a:off x="3625850" y="2473325"/>
            <a:ext cx="5365750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>
              <a:lnSpc>
                <a:spcPct val="50000"/>
              </a:lnSpc>
            </a:pPr>
            <a:r>
              <a:rPr lang="en-US" altLang="en-US" sz="2100">
                <a:latin typeface="Courier New" pitchFamily="-112" charset="0"/>
              </a:rPr>
              <a:t>(define (count BT)</a:t>
            </a:r>
          </a:p>
          <a:p>
            <a:pPr algn="l">
              <a:lnSpc>
                <a:spcPct val="50000"/>
              </a:lnSpc>
            </a:pPr>
            <a:r>
              <a:rPr lang="en-US" altLang="en-US" sz="2100">
                <a:latin typeface="Courier New" pitchFamily="-112" charset="0"/>
              </a:rPr>
              <a:t>  (if (null? BT)</a:t>
            </a:r>
          </a:p>
          <a:p>
            <a:pPr algn="l">
              <a:lnSpc>
                <a:spcPct val="50000"/>
              </a:lnSpc>
            </a:pPr>
            <a:r>
              <a:rPr lang="en-US" altLang="en-US" sz="2100">
                <a:latin typeface="Courier New" pitchFamily="-112" charset="0"/>
              </a:rPr>
              <a:t>      </a:t>
            </a:r>
          </a:p>
          <a:p>
            <a:pPr algn="l">
              <a:lnSpc>
                <a:spcPct val="50000"/>
              </a:lnSpc>
            </a:pPr>
            <a:endParaRPr lang="en-US" altLang="en-US" sz="2100">
              <a:latin typeface="Courier New" pitchFamily="-112" charset="0"/>
            </a:endParaRPr>
          </a:p>
          <a:p>
            <a:pPr algn="l">
              <a:lnSpc>
                <a:spcPct val="50000"/>
              </a:lnSpc>
            </a:pPr>
            <a:r>
              <a:rPr lang="en-US" altLang="en-US" sz="2100">
                <a:solidFill>
                  <a:srgbClr val="090BF3"/>
                </a:solidFill>
                <a:latin typeface="Courier New" pitchFamily="-112" charset="0"/>
              </a:rPr>
              <a:t>      (let* ((root (first BT))</a:t>
            </a:r>
          </a:p>
          <a:p>
            <a:pPr algn="l">
              <a:lnSpc>
                <a:spcPct val="50000"/>
              </a:lnSpc>
            </a:pPr>
            <a:r>
              <a:rPr lang="en-US" altLang="en-US" sz="2100">
                <a:solidFill>
                  <a:srgbClr val="090BF3"/>
                </a:solidFill>
                <a:latin typeface="Courier New" pitchFamily="-112" charset="0"/>
              </a:rPr>
              <a:t>             (LEFT (second BT))</a:t>
            </a:r>
          </a:p>
          <a:p>
            <a:pPr algn="l">
              <a:lnSpc>
                <a:spcPct val="50000"/>
              </a:lnSpc>
            </a:pPr>
            <a:r>
              <a:rPr lang="en-US" altLang="en-US" sz="2100">
                <a:solidFill>
                  <a:srgbClr val="090BF3"/>
                </a:solidFill>
                <a:latin typeface="Courier New" pitchFamily="-112" charset="0"/>
              </a:rPr>
              <a:t>             (RIGHT (third BT)))</a:t>
            </a:r>
          </a:p>
          <a:p>
            <a:pPr algn="l">
              <a:lnSpc>
                <a:spcPct val="50000"/>
              </a:lnSpc>
            </a:pPr>
            <a:r>
              <a:rPr lang="en-US" altLang="en-US" sz="2100">
                <a:latin typeface="Courier New" pitchFamily="-112" charset="0"/>
              </a:rPr>
              <a:t>   (</a:t>
            </a:r>
          </a:p>
        </p:txBody>
      </p:sp>
      <p:sp>
        <p:nvSpPr>
          <p:cNvPr id="25635" name="Text Box 47"/>
          <p:cNvSpPr txBox="1">
            <a:spLocks noChangeArrowheads="1"/>
          </p:cNvSpPr>
          <p:nvPr/>
        </p:nvSpPr>
        <p:spPr bwMode="auto">
          <a:xfrm>
            <a:off x="163513" y="6172200"/>
            <a:ext cx="501808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/>
            <a:r>
              <a:rPr lang="en-US" altLang="en-US" sz="1500">
                <a:solidFill>
                  <a:srgbClr val="008000"/>
                </a:solidFill>
              </a:rPr>
              <a:t>What are the best-case and worst-case running times here?</a:t>
            </a:r>
          </a:p>
        </p:txBody>
      </p:sp>
      <p:sp>
        <p:nvSpPr>
          <p:cNvPr id="25636" name="Text Box 47"/>
          <p:cNvSpPr txBox="1">
            <a:spLocks noChangeArrowheads="1"/>
          </p:cNvSpPr>
          <p:nvPr/>
        </p:nvSpPr>
        <p:spPr bwMode="auto">
          <a:xfrm>
            <a:off x="163513" y="6457950"/>
            <a:ext cx="39941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/>
            <a:r>
              <a:rPr lang="en-US" altLang="en-US" sz="1500">
                <a:solidFill>
                  <a:srgbClr val="008000"/>
                </a:solidFill>
              </a:rPr>
              <a:t>What is the worst-case for BALANCED trees?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5602" name="Ink 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00800" y="2286000"/>
              <a:ext cx="860425" cy="655638"/>
            </p14:xfrm>
          </p:contentPart>
        </mc:Choice>
        <mc:Fallback xmlns="">
          <p:pic>
            <p:nvPicPr>
              <p:cNvPr id="25602" name="Ink 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87840" y="2276999"/>
                <a:ext cx="876985" cy="67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5603" name="Ink 4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65675" y="3175000"/>
              <a:ext cx="481013" cy="401638"/>
            </p14:xfrm>
          </p:contentPart>
        </mc:Choice>
        <mc:Fallback xmlns="">
          <p:pic>
            <p:nvPicPr>
              <p:cNvPr id="25603" name="Ink 4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752354" y="3159552"/>
                <a:ext cx="509096" cy="4303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5604" name="Ink 4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95800" y="4895850"/>
              <a:ext cx="357188" cy="444500"/>
            </p14:xfrm>
          </p:contentPart>
        </mc:Choice>
        <mc:Fallback xmlns="">
          <p:pic>
            <p:nvPicPr>
              <p:cNvPr id="25604" name="Ink 4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482838" y="4889012"/>
                <a:ext cx="375191" cy="4650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5605" name="Ink 5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45088" y="4829175"/>
              <a:ext cx="34925" cy="471488"/>
            </p14:xfrm>
          </p:contentPart>
        </mc:Choice>
        <mc:Fallback xmlns="">
          <p:pic>
            <p:nvPicPr>
              <p:cNvPr id="25605" name="Ink 5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130326" y="4821977"/>
                <a:ext cx="60489" cy="4884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5606" name="Ink 5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49913" y="4845050"/>
              <a:ext cx="714375" cy="398463"/>
            </p14:xfrm>
          </p:contentPart>
        </mc:Choice>
        <mc:Fallback xmlns="">
          <p:pic>
            <p:nvPicPr>
              <p:cNvPr id="25606" name="Ink 5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636951" y="4835691"/>
                <a:ext cx="730938" cy="4207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5607" name="Ink 5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97650" y="4802188"/>
              <a:ext cx="681038" cy="350837"/>
            </p14:xfrm>
          </p:contentPart>
        </mc:Choice>
        <mc:Fallback xmlns="">
          <p:pic>
            <p:nvPicPr>
              <p:cNvPr id="25607" name="Ink 5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583964" y="4792832"/>
                <a:ext cx="708409" cy="3717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5608" name="Ink 5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94588" y="4697413"/>
              <a:ext cx="1358900" cy="477837"/>
            </p14:xfrm>
          </p:contentPart>
        </mc:Choice>
        <mc:Fallback xmlns="">
          <p:pic>
            <p:nvPicPr>
              <p:cNvPr id="25608" name="Ink 5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481269" y="4687691"/>
                <a:ext cx="1386978" cy="4972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5609" name="Ink 5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06588" y="5160963"/>
              <a:ext cx="1751012" cy="1350962"/>
            </p14:xfrm>
          </p:contentPart>
        </mc:Choice>
        <mc:Fallback xmlns="">
          <p:pic>
            <p:nvPicPr>
              <p:cNvPr id="25609" name="Ink 5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901908" y="5150884"/>
                <a:ext cx="1759292" cy="1365361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49" name="Text Box 14"/>
          <p:cNvSpPr txBox="1">
            <a:spLocks noChangeArrowheads="1"/>
          </p:cNvSpPr>
          <p:nvPr/>
        </p:nvSpPr>
        <p:spPr bwMode="auto">
          <a:xfrm>
            <a:off x="374650" y="1270000"/>
            <a:ext cx="5715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/>
            <a:r>
              <a:rPr lang="en-US" altLang="en-US"/>
              <a:t>(insert v BT)</a:t>
            </a:r>
            <a:r>
              <a:rPr lang="en-US" altLang="en-US" b="0"/>
              <a:t>  =  (</a:t>
            </a:r>
            <a:r>
              <a:rPr lang="en-US" altLang="en-US" b="0">
                <a:solidFill>
                  <a:srgbClr val="090BF3"/>
                </a:solidFill>
              </a:rPr>
              <a:t>out</a:t>
            </a:r>
            <a:r>
              <a:rPr lang="en-US" altLang="en-US" b="0"/>
              <a:t>) new tree with node v     	        (</a:t>
            </a:r>
            <a:r>
              <a:rPr lang="en-US" altLang="en-US" b="0">
                <a:solidFill>
                  <a:srgbClr val="090BF3"/>
                </a:solidFill>
              </a:rPr>
              <a:t>in</a:t>
            </a:r>
            <a:r>
              <a:rPr lang="en-US" altLang="en-US" b="0"/>
              <a:t>)  node v and BST T </a:t>
            </a:r>
          </a:p>
        </p:txBody>
      </p:sp>
      <p:sp>
        <p:nvSpPr>
          <p:cNvPr id="26650" name="AutoShape 15"/>
          <p:cNvSpPr>
            <a:spLocks noChangeArrowheads="1"/>
          </p:cNvSpPr>
          <p:nvPr/>
        </p:nvSpPr>
        <p:spPr bwMode="auto">
          <a:xfrm rot="5400000" flipH="1" flipV="1">
            <a:off x="1572419" y="1550194"/>
            <a:ext cx="227012" cy="52705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3922 h 21600"/>
              <a:gd name="T14" fmla="*/ 19085 w 21600"/>
              <a:gd name="T15" fmla="*/ 823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4512" y="0"/>
                </a:lnTo>
                <a:lnTo>
                  <a:pt x="14512" y="3922"/>
                </a:lnTo>
                <a:lnTo>
                  <a:pt x="12427" y="3922"/>
                </a:lnTo>
                <a:cubicBezTo>
                  <a:pt x="5564" y="3922"/>
                  <a:pt x="0" y="7609"/>
                  <a:pt x="0" y="12158"/>
                </a:cubicBezTo>
                <a:lnTo>
                  <a:pt x="0" y="21600"/>
                </a:lnTo>
                <a:lnTo>
                  <a:pt x="4409" y="21600"/>
                </a:lnTo>
                <a:lnTo>
                  <a:pt x="4409" y="12158"/>
                </a:lnTo>
                <a:cubicBezTo>
                  <a:pt x="4409" y="9992"/>
                  <a:pt x="7999" y="8236"/>
                  <a:pt x="12427" y="8236"/>
                </a:cubicBezTo>
                <a:lnTo>
                  <a:pt x="14512" y="8236"/>
                </a:lnTo>
                <a:lnTo>
                  <a:pt x="14512" y="12158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6651" name="Group 35"/>
          <p:cNvGrpSpPr>
            <a:grpSpLocks/>
          </p:cNvGrpSpPr>
          <p:nvPr/>
        </p:nvGrpSpPr>
        <p:grpSpPr bwMode="auto">
          <a:xfrm>
            <a:off x="392113" y="990600"/>
            <a:ext cx="8218487" cy="180975"/>
            <a:chOff x="295" y="1311"/>
            <a:chExt cx="5177" cy="114"/>
          </a:xfrm>
        </p:grpSpPr>
        <p:sp>
          <p:nvSpPr>
            <p:cNvPr id="26703" name="Rectangle 36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704" name="Rectangle 37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6652" name="Rectangle 38"/>
          <p:cNvSpPr>
            <a:spLocks noChangeArrowheads="1"/>
          </p:cNvSpPr>
          <p:nvPr/>
        </p:nvSpPr>
        <p:spPr bwMode="auto">
          <a:xfrm>
            <a:off x="2819400" y="166688"/>
            <a:ext cx="3582988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4200" b="0" i="1"/>
              <a:t>Trimming</a:t>
            </a:r>
            <a:r>
              <a:rPr lang="en-US" altLang="en-US" sz="4200" b="0"/>
              <a:t> Trees</a:t>
            </a:r>
          </a:p>
        </p:txBody>
      </p:sp>
      <p:sp>
        <p:nvSpPr>
          <p:cNvPr id="26653" name="Text Box 43"/>
          <p:cNvSpPr txBox="1">
            <a:spLocks noChangeArrowheads="1"/>
          </p:cNvSpPr>
          <p:nvPr/>
        </p:nvSpPr>
        <p:spPr bwMode="auto">
          <a:xfrm>
            <a:off x="6648450" y="2466975"/>
            <a:ext cx="1371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/>
            <a:r>
              <a:rPr lang="en-US" altLang="en-US" sz="1400" b="0"/>
              <a:t>“inflammable”</a:t>
            </a:r>
          </a:p>
        </p:txBody>
      </p:sp>
      <p:sp>
        <p:nvSpPr>
          <p:cNvPr id="26654" name="Oval 44"/>
          <p:cNvSpPr>
            <a:spLocks noChangeArrowheads="1"/>
          </p:cNvSpPr>
          <p:nvPr/>
        </p:nvSpPr>
        <p:spPr bwMode="auto">
          <a:xfrm>
            <a:off x="6648450" y="2371725"/>
            <a:ext cx="1219200" cy="457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endParaRPr lang="en-US" altLang="en-US"/>
          </a:p>
        </p:txBody>
      </p:sp>
      <p:sp>
        <p:nvSpPr>
          <p:cNvPr id="26655" name="Oval 45"/>
          <p:cNvSpPr>
            <a:spLocks noChangeArrowheads="1"/>
          </p:cNvSpPr>
          <p:nvPr/>
        </p:nvSpPr>
        <p:spPr bwMode="auto">
          <a:xfrm>
            <a:off x="7610475" y="2981325"/>
            <a:ext cx="914400" cy="457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endParaRPr lang="en-US" altLang="en-US"/>
          </a:p>
        </p:txBody>
      </p:sp>
      <p:sp>
        <p:nvSpPr>
          <p:cNvPr id="26656" name="Line 46"/>
          <p:cNvSpPr>
            <a:spLocks noChangeShapeType="1"/>
          </p:cNvSpPr>
          <p:nvPr/>
        </p:nvSpPr>
        <p:spPr bwMode="auto">
          <a:xfrm flipH="1">
            <a:off x="6562725" y="278130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57" name="Line 47"/>
          <p:cNvSpPr>
            <a:spLocks noChangeShapeType="1"/>
          </p:cNvSpPr>
          <p:nvPr/>
        </p:nvSpPr>
        <p:spPr bwMode="auto">
          <a:xfrm>
            <a:off x="7658100" y="2800350"/>
            <a:ext cx="207963" cy="209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58" name="Line 48"/>
          <p:cNvSpPr>
            <a:spLocks noChangeShapeType="1"/>
          </p:cNvSpPr>
          <p:nvPr/>
        </p:nvSpPr>
        <p:spPr bwMode="auto">
          <a:xfrm>
            <a:off x="6724650" y="3438525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59" name="Line 49"/>
          <p:cNvSpPr>
            <a:spLocks noChangeShapeType="1"/>
          </p:cNvSpPr>
          <p:nvPr/>
        </p:nvSpPr>
        <p:spPr bwMode="auto">
          <a:xfrm flipH="1">
            <a:off x="6134100" y="3438525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60" name="Line 50"/>
          <p:cNvSpPr>
            <a:spLocks noChangeShapeType="1"/>
          </p:cNvSpPr>
          <p:nvPr/>
        </p:nvSpPr>
        <p:spPr bwMode="auto">
          <a:xfrm flipH="1">
            <a:off x="7715250" y="3400425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61" name="Line 51"/>
          <p:cNvSpPr>
            <a:spLocks noChangeShapeType="1"/>
          </p:cNvSpPr>
          <p:nvPr/>
        </p:nvSpPr>
        <p:spPr bwMode="auto">
          <a:xfrm>
            <a:off x="8267700" y="34290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62" name="Line 52"/>
          <p:cNvSpPr>
            <a:spLocks noChangeShapeType="1"/>
          </p:cNvSpPr>
          <p:nvPr/>
        </p:nvSpPr>
        <p:spPr bwMode="auto">
          <a:xfrm>
            <a:off x="8677275" y="417195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63" name="Line 53"/>
          <p:cNvSpPr>
            <a:spLocks noChangeShapeType="1"/>
          </p:cNvSpPr>
          <p:nvPr/>
        </p:nvSpPr>
        <p:spPr bwMode="auto">
          <a:xfrm flipH="1">
            <a:off x="8220075" y="417195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64" name="AutoShape 54"/>
          <p:cNvSpPr>
            <a:spLocks noChangeArrowheads="1"/>
          </p:cNvSpPr>
          <p:nvPr/>
        </p:nvSpPr>
        <p:spPr bwMode="auto">
          <a:xfrm>
            <a:off x="6419850" y="2143125"/>
            <a:ext cx="762000" cy="152400"/>
          </a:xfrm>
          <a:prstGeom prst="curvedDownArrow">
            <a:avLst>
              <a:gd name="adj1" fmla="val 127083"/>
              <a:gd name="adj2" fmla="val 227083"/>
              <a:gd name="adj3" fmla="val 47917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endParaRPr lang="en-US" altLang="en-US"/>
          </a:p>
        </p:txBody>
      </p:sp>
      <p:sp>
        <p:nvSpPr>
          <p:cNvPr id="26665" name="Text Box 55"/>
          <p:cNvSpPr txBox="1">
            <a:spLocks noChangeArrowheads="1"/>
          </p:cNvSpPr>
          <p:nvPr/>
        </p:nvSpPr>
        <p:spPr bwMode="auto">
          <a:xfrm>
            <a:off x="7486650" y="3067050"/>
            <a:ext cx="1143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1400" b="0"/>
              <a:t>“oversight”</a:t>
            </a:r>
          </a:p>
        </p:txBody>
      </p:sp>
      <p:grpSp>
        <p:nvGrpSpPr>
          <p:cNvPr id="26666" name="Group 56"/>
          <p:cNvGrpSpPr>
            <a:grpSpLocks/>
          </p:cNvGrpSpPr>
          <p:nvPr/>
        </p:nvGrpSpPr>
        <p:grpSpPr bwMode="auto">
          <a:xfrm>
            <a:off x="8153400" y="3724275"/>
            <a:ext cx="762000" cy="457200"/>
            <a:chOff x="1860" y="2106"/>
            <a:chExt cx="480" cy="288"/>
          </a:xfrm>
        </p:grpSpPr>
        <p:sp>
          <p:nvSpPr>
            <p:cNvPr id="26701" name="Oval 57"/>
            <p:cNvSpPr>
              <a:spLocks noChangeArrowheads="1"/>
            </p:cNvSpPr>
            <p:nvPr/>
          </p:nvSpPr>
          <p:spPr bwMode="auto">
            <a:xfrm>
              <a:off x="1878" y="2106"/>
              <a:ext cx="432" cy="28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702" name="Text Box 58"/>
            <p:cNvSpPr txBox="1">
              <a:spLocks noChangeArrowheads="1"/>
            </p:cNvSpPr>
            <p:nvPr/>
          </p:nvSpPr>
          <p:spPr bwMode="auto">
            <a:xfrm>
              <a:off x="1860" y="2160"/>
              <a:ext cx="48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pPr algn="l"/>
              <a:r>
                <a:rPr lang="en-US" altLang="en-US" sz="1400" b="0"/>
                <a:t>“wean”</a:t>
              </a:r>
            </a:p>
          </p:txBody>
        </p:sp>
      </p:grpSp>
      <p:grpSp>
        <p:nvGrpSpPr>
          <p:cNvPr id="26667" name="Group 59"/>
          <p:cNvGrpSpPr>
            <a:grpSpLocks/>
          </p:cNvGrpSpPr>
          <p:nvPr/>
        </p:nvGrpSpPr>
        <p:grpSpPr bwMode="auto">
          <a:xfrm>
            <a:off x="6153150" y="3019425"/>
            <a:ext cx="762000" cy="457200"/>
            <a:chOff x="1860" y="2106"/>
            <a:chExt cx="480" cy="288"/>
          </a:xfrm>
        </p:grpSpPr>
        <p:sp>
          <p:nvSpPr>
            <p:cNvPr id="26699" name="Oval 60"/>
            <p:cNvSpPr>
              <a:spLocks noChangeArrowheads="1"/>
            </p:cNvSpPr>
            <p:nvPr/>
          </p:nvSpPr>
          <p:spPr bwMode="auto">
            <a:xfrm>
              <a:off x="1878" y="2106"/>
              <a:ext cx="432" cy="28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700" name="Text Box 61"/>
            <p:cNvSpPr txBox="1">
              <a:spLocks noChangeArrowheads="1"/>
            </p:cNvSpPr>
            <p:nvPr/>
          </p:nvSpPr>
          <p:spPr bwMode="auto">
            <a:xfrm>
              <a:off x="1860" y="2160"/>
              <a:ext cx="48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pPr algn="l"/>
              <a:r>
                <a:rPr lang="en-US" altLang="en-US" sz="1400" b="0"/>
                <a:t>  “fast”</a:t>
              </a:r>
            </a:p>
          </p:txBody>
        </p:sp>
      </p:grpSp>
      <p:sp>
        <p:nvSpPr>
          <p:cNvPr id="26668" name="Oval 62"/>
          <p:cNvSpPr>
            <a:spLocks noChangeArrowheads="1"/>
          </p:cNvSpPr>
          <p:nvPr/>
        </p:nvSpPr>
        <p:spPr bwMode="auto">
          <a:xfrm>
            <a:off x="6605588" y="3743325"/>
            <a:ext cx="792162" cy="457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endParaRPr lang="en-US" altLang="en-US"/>
          </a:p>
        </p:txBody>
      </p:sp>
      <p:sp>
        <p:nvSpPr>
          <p:cNvPr id="26669" name="Text Box 63"/>
          <p:cNvSpPr txBox="1">
            <a:spLocks noChangeArrowheads="1"/>
          </p:cNvSpPr>
          <p:nvPr/>
        </p:nvSpPr>
        <p:spPr bwMode="auto">
          <a:xfrm>
            <a:off x="6572250" y="3829050"/>
            <a:ext cx="8810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/>
            <a:r>
              <a:rPr lang="en-US" altLang="en-US" sz="1400" b="0"/>
              <a:t>“garnish”</a:t>
            </a:r>
          </a:p>
        </p:txBody>
      </p:sp>
      <p:sp>
        <p:nvSpPr>
          <p:cNvPr id="26670" name="Oval 64"/>
          <p:cNvSpPr>
            <a:spLocks noChangeArrowheads="1"/>
          </p:cNvSpPr>
          <p:nvPr/>
        </p:nvSpPr>
        <p:spPr bwMode="auto">
          <a:xfrm>
            <a:off x="5734050" y="3743325"/>
            <a:ext cx="762000" cy="457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endParaRPr lang="en-US" altLang="en-US"/>
          </a:p>
        </p:txBody>
      </p:sp>
      <p:sp>
        <p:nvSpPr>
          <p:cNvPr id="26671" name="Text Box 65"/>
          <p:cNvSpPr txBox="1">
            <a:spLocks noChangeArrowheads="1"/>
          </p:cNvSpPr>
          <p:nvPr/>
        </p:nvSpPr>
        <p:spPr bwMode="auto">
          <a:xfrm>
            <a:off x="5715000" y="3838575"/>
            <a:ext cx="8096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1400" b="0"/>
              <a:t>“dust”</a:t>
            </a:r>
          </a:p>
        </p:txBody>
      </p:sp>
      <p:sp>
        <p:nvSpPr>
          <p:cNvPr id="26672" name="Line 66"/>
          <p:cNvSpPr>
            <a:spLocks noChangeShapeType="1"/>
          </p:cNvSpPr>
          <p:nvPr/>
        </p:nvSpPr>
        <p:spPr bwMode="auto">
          <a:xfrm>
            <a:off x="7086600" y="41910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73" name="Line 67"/>
          <p:cNvSpPr>
            <a:spLocks noChangeShapeType="1"/>
          </p:cNvSpPr>
          <p:nvPr/>
        </p:nvSpPr>
        <p:spPr bwMode="auto">
          <a:xfrm flipH="1">
            <a:off x="6629400" y="41910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74" name="Line 68"/>
          <p:cNvSpPr>
            <a:spLocks noChangeShapeType="1"/>
          </p:cNvSpPr>
          <p:nvPr/>
        </p:nvSpPr>
        <p:spPr bwMode="auto">
          <a:xfrm>
            <a:off x="6248400" y="41910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75" name="Line 69"/>
          <p:cNvSpPr>
            <a:spLocks noChangeShapeType="1"/>
          </p:cNvSpPr>
          <p:nvPr/>
        </p:nvSpPr>
        <p:spPr bwMode="auto">
          <a:xfrm flipH="1">
            <a:off x="5791200" y="41910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6676" name="Group 70"/>
          <p:cNvGrpSpPr>
            <a:grpSpLocks/>
          </p:cNvGrpSpPr>
          <p:nvPr/>
        </p:nvGrpSpPr>
        <p:grpSpPr bwMode="auto">
          <a:xfrm>
            <a:off x="5486400" y="1933575"/>
            <a:ext cx="1066800" cy="457200"/>
            <a:chOff x="96" y="1488"/>
            <a:chExt cx="672" cy="288"/>
          </a:xfrm>
        </p:grpSpPr>
        <p:sp>
          <p:nvSpPr>
            <p:cNvPr id="26697" name="Oval 71"/>
            <p:cNvSpPr>
              <a:spLocks noChangeArrowheads="1"/>
            </p:cNvSpPr>
            <p:nvPr/>
          </p:nvSpPr>
          <p:spPr bwMode="auto">
            <a:xfrm>
              <a:off x="108" y="1488"/>
              <a:ext cx="564" cy="28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698" name="Text Box 72"/>
            <p:cNvSpPr txBox="1">
              <a:spLocks noChangeArrowheads="1"/>
            </p:cNvSpPr>
            <p:nvPr/>
          </p:nvSpPr>
          <p:spPr bwMode="auto">
            <a:xfrm>
              <a:off x="96" y="1548"/>
              <a:ext cx="67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pPr algn="l"/>
              <a:r>
                <a:rPr lang="en-US" altLang="en-US" sz="1400" b="0"/>
                <a:t>“take out”</a:t>
              </a:r>
            </a:p>
          </p:txBody>
        </p:sp>
      </p:grpSp>
      <p:grpSp>
        <p:nvGrpSpPr>
          <p:cNvPr id="26677" name="Group 49"/>
          <p:cNvGrpSpPr>
            <a:grpSpLocks/>
          </p:cNvGrpSpPr>
          <p:nvPr/>
        </p:nvGrpSpPr>
        <p:grpSpPr bwMode="auto">
          <a:xfrm>
            <a:off x="8305800" y="1371600"/>
            <a:ext cx="355600" cy="381000"/>
            <a:chOff x="2928" y="1051"/>
            <a:chExt cx="840" cy="957"/>
          </a:xfrm>
        </p:grpSpPr>
        <p:sp>
          <p:nvSpPr>
            <p:cNvPr id="26684" name="Freeform 50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31 w 1048"/>
                <a:gd name="T1" fmla="*/ 21 h 250"/>
                <a:gd name="T2" fmla="*/ 54 w 1048"/>
                <a:gd name="T3" fmla="*/ 83 h 250"/>
                <a:gd name="T4" fmla="*/ 56 w 1048"/>
                <a:gd name="T5" fmla="*/ 111 h 250"/>
                <a:gd name="T6" fmla="*/ 59 w 1048"/>
                <a:gd name="T7" fmla="*/ 127 h 250"/>
                <a:gd name="T8" fmla="*/ 62 w 1048"/>
                <a:gd name="T9" fmla="*/ 168 h 250"/>
                <a:gd name="T10" fmla="*/ 43 w 1048"/>
                <a:gd name="T11" fmla="*/ 237 h 250"/>
                <a:gd name="T12" fmla="*/ 5 w 1048"/>
                <a:gd name="T13" fmla="*/ 217 h 250"/>
                <a:gd name="T14" fmla="*/ 0 w 1048"/>
                <a:gd name="T15" fmla="*/ 196 h 250"/>
                <a:gd name="T16" fmla="*/ 2 w 1048"/>
                <a:gd name="T17" fmla="*/ 162 h 250"/>
                <a:gd name="T18" fmla="*/ 5 w 1048"/>
                <a:gd name="T19" fmla="*/ 125 h 250"/>
                <a:gd name="T20" fmla="*/ 12 w 1048"/>
                <a:gd name="T21" fmla="*/ 76 h 250"/>
                <a:gd name="T22" fmla="*/ 17 w 1048"/>
                <a:gd name="T23" fmla="*/ 55 h 250"/>
                <a:gd name="T24" fmla="*/ 19 w 1048"/>
                <a:gd name="T25" fmla="*/ 28 h 250"/>
                <a:gd name="T26" fmla="*/ 22 w 1048"/>
                <a:gd name="T27" fmla="*/ 14 h 250"/>
                <a:gd name="T28" fmla="*/ 29 w 1048"/>
                <a:gd name="T29" fmla="*/ 28 h 250"/>
                <a:gd name="T30" fmla="*/ 31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85" name="Oval 51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686" name="Oval 52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687" name="Oval 53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688" name="Oval 54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689" name="Oval 55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690" name="Oval 56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691" name="Oval 57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692" name="AutoShape 58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693" name="Freeform 59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94" name="Freeform 60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95" name="Freeform 61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96" name="Freeform 62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678" name="Text Box 54"/>
          <p:cNvSpPr txBox="1">
            <a:spLocks noChangeArrowheads="1"/>
          </p:cNvSpPr>
          <p:nvPr/>
        </p:nvSpPr>
        <p:spPr bwMode="auto">
          <a:xfrm>
            <a:off x="6757988" y="1250950"/>
            <a:ext cx="17843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/>
            <a:r>
              <a:rPr lang="en-US" altLang="en-US" sz="1000" b="0">
                <a:solidFill>
                  <a:srgbClr val="008000"/>
                </a:solidFill>
                <a:latin typeface="Comic Sans MS" pitchFamily="-112" charset="0"/>
              </a:rPr>
              <a:t>What's with the words?</a:t>
            </a:r>
          </a:p>
        </p:txBody>
      </p:sp>
      <p:sp>
        <p:nvSpPr>
          <p:cNvPr id="26679" name="Rectangle 58"/>
          <p:cNvSpPr>
            <a:spLocks noChangeArrowheads="1"/>
          </p:cNvSpPr>
          <p:nvPr/>
        </p:nvSpPr>
        <p:spPr bwMode="auto">
          <a:xfrm>
            <a:off x="76200" y="2773363"/>
            <a:ext cx="666115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>
              <a:lnSpc>
                <a:spcPct val="50000"/>
              </a:lnSpc>
            </a:pPr>
            <a:r>
              <a:rPr lang="en-US" altLang="en-US" sz="2100">
                <a:latin typeface="Courier New" pitchFamily="-112" charset="0"/>
              </a:rPr>
              <a:t>(define (insert n BT)</a:t>
            </a:r>
          </a:p>
          <a:p>
            <a:pPr algn="l">
              <a:lnSpc>
                <a:spcPct val="50000"/>
              </a:lnSpc>
            </a:pPr>
            <a:r>
              <a:rPr lang="en-US" altLang="en-US" sz="2100">
                <a:latin typeface="Courier New" pitchFamily="-112" charset="0"/>
              </a:rPr>
              <a:t>  (if (null? BT)</a:t>
            </a:r>
          </a:p>
          <a:p>
            <a:pPr algn="l">
              <a:lnSpc>
                <a:spcPct val="50000"/>
              </a:lnSpc>
            </a:pPr>
            <a:r>
              <a:rPr lang="en-US" altLang="en-US" sz="2100">
                <a:latin typeface="Courier New" pitchFamily="-112" charset="0"/>
              </a:rPr>
              <a:t>      </a:t>
            </a:r>
            <a:r>
              <a:rPr lang="en-US" altLang="en-US" sz="2100">
                <a:solidFill>
                  <a:srgbClr val="008000"/>
                </a:solidFill>
                <a:latin typeface="Courier New" pitchFamily="-112" charset="0"/>
              </a:rPr>
              <a:t>         </a:t>
            </a:r>
          </a:p>
          <a:p>
            <a:pPr algn="l">
              <a:lnSpc>
                <a:spcPct val="50000"/>
              </a:lnSpc>
            </a:pPr>
            <a:endParaRPr lang="en-US" altLang="en-US" sz="2100">
              <a:latin typeface="Courier New" pitchFamily="-112" charset="0"/>
            </a:endParaRPr>
          </a:p>
          <a:p>
            <a:pPr algn="l">
              <a:lnSpc>
                <a:spcPct val="50000"/>
              </a:lnSpc>
            </a:pPr>
            <a:r>
              <a:rPr lang="en-US" altLang="en-US" sz="2100">
                <a:solidFill>
                  <a:srgbClr val="090BF3"/>
                </a:solidFill>
                <a:latin typeface="Courier New" pitchFamily="-112" charset="0"/>
              </a:rPr>
              <a:t>      (let* ((root (first BT))</a:t>
            </a:r>
          </a:p>
          <a:p>
            <a:pPr algn="l">
              <a:lnSpc>
                <a:spcPct val="50000"/>
              </a:lnSpc>
            </a:pPr>
            <a:r>
              <a:rPr lang="en-US" altLang="en-US" sz="2100">
                <a:solidFill>
                  <a:srgbClr val="090BF3"/>
                </a:solidFill>
                <a:latin typeface="Courier New" pitchFamily="-112" charset="0"/>
              </a:rPr>
              <a:t>             (LEFT (second BT))</a:t>
            </a:r>
          </a:p>
          <a:p>
            <a:pPr algn="l">
              <a:lnSpc>
                <a:spcPct val="50000"/>
              </a:lnSpc>
            </a:pPr>
            <a:r>
              <a:rPr lang="en-US" altLang="en-US" sz="2100">
                <a:solidFill>
                  <a:srgbClr val="090BF3"/>
                </a:solidFill>
                <a:latin typeface="Courier New" pitchFamily="-112" charset="0"/>
              </a:rPr>
              <a:t>             (RIGHT (third BT)))</a:t>
            </a:r>
            <a:r>
              <a:rPr lang="en-US" altLang="en-US" sz="2100">
                <a:latin typeface="Courier New" pitchFamily="-112" charset="0"/>
              </a:rPr>
              <a:t>        </a:t>
            </a:r>
          </a:p>
          <a:p>
            <a:pPr algn="l">
              <a:lnSpc>
                <a:spcPct val="50000"/>
              </a:lnSpc>
            </a:pPr>
            <a:r>
              <a:rPr lang="en-US" altLang="en-US" sz="2100">
                <a:latin typeface="Courier New" pitchFamily="-112" charset="0"/>
              </a:rPr>
              <a:t>     (</a:t>
            </a:r>
          </a:p>
        </p:txBody>
      </p:sp>
      <p:sp>
        <p:nvSpPr>
          <p:cNvPr id="26680" name="Text Box 47"/>
          <p:cNvSpPr txBox="1">
            <a:spLocks noChangeArrowheads="1"/>
          </p:cNvSpPr>
          <p:nvPr/>
        </p:nvSpPr>
        <p:spPr bwMode="auto">
          <a:xfrm>
            <a:off x="163513" y="6457950"/>
            <a:ext cx="1484312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/>
            <a:r>
              <a:rPr lang="en-US" altLang="en-US" sz="1500">
                <a:solidFill>
                  <a:srgbClr val="008000"/>
                </a:solidFill>
              </a:rPr>
              <a:t>Running times?</a:t>
            </a:r>
          </a:p>
        </p:txBody>
      </p:sp>
      <p:sp>
        <p:nvSpPr>
          <p:cNvPr id="26681" name="Text Box 40"/>
          <p:cNvSpPr txBox="1">
            <a:spLocks noChangeArrowheads="1"/>
          </p:cNvSpPr>
          <p:nvPr/>
        </p:nvSpPr>
        <p:spPr bwMode="auto">
          <a:xfrm>
            <a:off x="4257675" y="3074988"/>
            <a:ext cx="1076325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en-US" altLang="en-US" sz="1200" b="0">
                <a:latin typeface="Comic Sans MS" pitchFamily="-112" charset="0"/>
              </a:rPr>
              <a:t>base case</a:t>
            </a:r>
          </a:p>
        </p:txBody>
      </p:sp>
      <p:sp>
        <p:nvSpPr>
          <p:cNvPr id="26682" name="AutoShape 41"/>
          <p:cNvSpPr>
            <a:spLocks noChangeArrowheads="1"/>
          </p:cNvSpPr>
          <p:nvPr/>
        </p:nvSpPr>
        <p:spPr bwMode="auto">
          <a:xfrm>
            <a:off x="4337050" y="3048000"/>
            <a:ext cx="890588" cy="239713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endParaRPr lang="en-US" altLang="en-US"/>
          </a:p>
        </p:txBody>
      </p:sp>
      <p:sp>
        <p:nvSpPr>
          <p:cNvPr id="26683" name="Line 42"/>
          <p:cNvSpPr>
            <a:spLocks noChangeShapeType="1"/>
          </p:cNvSpPr>
          <p:nvPr/>
        </p:nvSpPr>
        <p:spPr bwMode="auto">
          <a:xfrm flipH="1">
            <a:off x="3962400" y="3178175"/>
            <a:ext cx="384175" cy="250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6626" name="Ink 5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27125" y="3425825"/>
              <a:ext cx="688975" cy="425450"/>
            </p14:xfrm>
          </p:contentPart>
        </mc:Choice>
        <mc:Fallback xmlns="">
          <p:pic>
            <p:nvPicPr>
              <p:cNvPr id="26626" name="Ink 5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12366" y="3414297"/>
                <a:ext cx="708053" cy="4495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6627" name="Ink 5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87563" y="3625850"/>
              <a:ext cx="165100" cy="200025"/>
            </p14:xfrm>
          </p:contentPart>
        </mc:Choice>
        <mc:Fallback xmlns="">
          <p:pic>
            <p:nvPicPr>
              <p:cNvPr id="26627" name="Ink 5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79650" y="3610821"/>
                <a:ext cx="178409" cy="2297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6628" name="Ink 6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24150" y="3359150"/>
              <a:ext cx="331788" cy="388938"/>
            </p14:xfrm>
          </p:contentPart>
        </mc:Choice>
        <mc:Fallback xmlns="">
          <p:pic>
            <p:nvPicPr>
              <p:cNvPr id="26628" name="Ink 6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713354" y="3354118"/>
                <a:ext cx="358058" cy="4061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6629" name="Ink 6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82963" y="3419475"/>
              <a:ext cx="147637" cy="339725"/>
            </p14:xfrm>
          </p:contentPart>
        </mc:Choice>
        <mc:Fallback xmlns="">
          <p:pic>
            <p:nvPicPr>
              <p:cNvPr id="26629" name="Ink 6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371800" y="3411910"/>
                <a:ext cx="162401" cy="3599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6630" name="Ink 6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22675" y="3467100"/>
              <a:ext cx="69850" cy="263525"/>
            </p14:xfrm>
          </p:contentPart>
        </mc:Choice>
        <mc:Fallback xmlns="">
          <p:pic>
            <p:nvPicPr>
              <p:cNvPr id="26630" name="Ink 6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615114" y="3459530"/>
                <a:ext cx="92533" cy="2819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6631" name="Ink 6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75075" y="3295650"/>
              <a:ext cx="71438" cy="474663"/>
            </p14:xfrm>
          </p:contentPart>
        </mc:Choice>
        <mc:Fallback xmlns="">
          <p:pic>
            <p:nvPicPr>
              <p:cNvPr id="26631" name="Ink 6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767137" y="3285934"/>
                <a:ext cx="94890" cy="4901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6632" name="Ink 6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96975" y="4978400"/>
              <a:ext cx="2051050" cy="549275"/>
            </p14:xfrm>
          </p:contentPart>
        </mc:Choice>
        <mc:Fallback xmlns="">
          <p:pic>
            <p:nvPicPr>
              <p:cNvPr id="26632" name="Ink 6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185454" y="4970831"/>
                <a:ext cx="2077692" cy="5683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6633" name="Ink 6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84613" y="4994275"/>
              <a:ext cx="695325" cy="358775"/>
            </p14:xfrm>
          </p:contentPart>
        </mc:Choice>
        <mc:Fallback xmlns="">
          <p:pic>
            <p:nvPicPr>
              <p:cNvPr id="26633" name="Ink 6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873090" y="4987078"/>
                <a:ext cx="721251" cy="3782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6634" name="Ink 6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24450" y="5281613"/>
              <a:ext cx="2844800" cy="133350"/>
            </p14:xfrm>
          </p:contentPart>
        </mc:Choice>
        <mc:Fallback xmlns="">
          <p:pic>
            <p:nvPicPr>
              <p:cNvPr id="26634" name="Ink 6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114730" y="5275126"/>
                <a:ext cx="2862440" cy="1441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6635" name="Ink 6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20788" y="5437188"/>
              <a:ext cx="425450" cy="307975"/>
            </p14:xfrm>
          </p:contentPart>
        </mc:Choice>
        <mc:Fallback xmlns="">
          <p:pic>
            <p:nvPicPr>
              <p:cNvPr id="26635" name="Ink 6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207448" y="5425675"/>
                <a:ext cx="451770" cy="3259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6636" name="Ink 6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57400" y="5359400"/>
              <a:ext cx="1214438" cy="312738"/>
            </p14:xfrm>
          </p:contentPart>
        </mc:Choice>
        <mc:Fallback xmlns="">
          <p:pic>
            <p:nvPicPr>
              <p:cNvPr id="26636" name="Ink 6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049119" y="5353282"/>
                <a:ext cx="1236401" cy="3314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6637" name="Ink 6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30613" y="5286375"/>
              <a:ext cx="1090612" cy="433388"/>
            </p14:xfrm>
          </p:contentPart>
        </mc:Choice>
        <mc:Fallback xmlns="">
          <p:pic>
            <p:nvPicPr>
              <p:cNvPr id="26637" name="Ink 6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615856" y="5280989"/>
                <a:ext cx="1109689" cy="4538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6638" name="Ink 7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03800" y="5237163"/>
              <a:ext cx="3441700" cy="473075"/>
            </p14:xfrm>
          </p:contentPart>
        </mc:Choice>
        <mc:Fallback xmlns="">
          <p:pic>
            <p:nvPicPr>
              <p:cNvPr id="26638" name="Ink 7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990841" y="5224552"/>
                <a:ext cx="3469418" cy="5000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6639" name="Ink 7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35563" y="5597525"/>
              <a:ext cx="1622425" cy="188913"/>
            </p14:xfrm>
          </p:contentPart>
        </mc:Choice>
        <mc:Fallback xmlns="">
          <p:pic>
            <p:nvPicPr>
              <p:cNvPr id="26639" name="Ink 7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124764" y="5593567"/>
                <a:ext cx="1647264" cy="2043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6640" name="Ink 7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351838" y="5864225"/>
              <a:ext cx="57150" cy="280988"/>
            </p14:xfrm>
          </p:contentPart>
        </mc:Choice>
        <mc:Fallback xmlns="">
          <p:pic>
            <p:nvPicPr>
              <p:cNvPr id="26640" name="Ink 7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8347165" y="5859908"/>
                <a:ext cx="75122" cy="2910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6641" name="Ink 7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11325" y="5826125"/>
              <a:ext cx="628650" cy="392113"/>
            </p14:xfrm>
          </p:contentPart>
        </mc:Choice>
        <mc:Fallback xmlns="">
          <p:pic>
            <p:nvPicPr>
              <p:cNvPr id="26641" name="Ink 7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699083" y="5813883"/>
                <a:ext cx="645212" cy="4097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6642" name="Ink 7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79813" y="5913438"/>
              <a:ext cx="284162" cy="342900"/>
            </p14:xfrm>
          </p:contentPart>
        </mc:Choice>
        <mc:Fallback xmlns="">
          <p:pic>
            <p:nvPicPr>
              <p:cNvPr id="26642" name="Ink 7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565749" y="5900498"/>
                <a:ext cx="300750" cy="3655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6643" name="Ink 7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92613" y="5962650"/>
              <a:ext cx="71437" cy="142875"/>
            </p14:xfrm>
          </p:contentPart>
        </mc:Choice>
        <mc:Fallback xmlns="">
          <p:pic>
            <p:nvPicPr>
              <p:cNvPr id="26643" name="Ink 7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379624" y="5958681"/>
                <a:ext cx="90198" cy="1497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6644" name="Ink 7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27625" y="5934075"/>
              <a:ext cx="825500" cy="233363"/>
            </p14:xfrm>
          </p:contentPart>
        </mc:Choice>
        <mc:Fallback xmlns="">
          <p:pic>
            <p:nvPicPr>
              <p:cNvPr id="26644" name="Ink 7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113945" y="5931566"/>
                <a:ext cx="841700" cy="2494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6645" name="Ink 7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70650" y="5946775"/>
              <a:ext cx="482600" cy="276225"/>
            </p14:xfrm>
          </p:contentPart>
        </mc:Choice>
        <mc:Fallback xmlns="">
          <p:pic>
            <p:nvPicPr>
              <p:cNvPr id="26645" name="Ink 7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456615" y="5935266"/>
                <a:ext cx="509591" cy="2988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6646" name="Ink 7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27875" y="6046788"/>
              <a:ext cx="222250" cy="122237"/>
            </p14:xfrm>
          </p:contentPart>
        </mc:Choice>
        <mc:Fallback xmlns="">
          <p:pic>
            <p:nvPicPr>
              <p:cNvPr id="26646" name="Ink 7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123552" y="6035906"/>
                <a:ext cx="230535" cy="1465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6647" name="Ink 7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59675" y="5910263"/>
              <a:ext cx="733425" cy="269875"/>
            </p14:xfrm>
          </p:contentPart>
        </mc:Choice>
        <mc:Fallback xmlns="">
          <p:pic>
            <p:nvPicPr>
              <p:cNvPr id="26647" name="Ink 7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7546713" y="5896931"/>
                <a:ext cx="759709" cy="2911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6648" name="Ink 8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455025" y="5942013"/>
              <a:ext cx="85725" cy="220662"/>
            </p14:xfrm>
          </p:contentPart>
        </mc:Choice>
        <mc:Fallback xmlns="">
          <p:pic>
            <p:nvPicPr>
              <p:cNvPr id="26648" name="Ink 8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8450323" y="5930494"/>
                <a:ext cx="104534" cy="236141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64" name="Text Box 2"/>
          <p:cNvSpPr txBox="1">
            <a:spLocks noChangeArrowheads="1"/>
          </p:cNvSpPr>
          <p:nvPr/>
        </p:nvSpPr>
        <p:spPr bwMode="auto">
          <a:xfrm>
            <a:off x="352425" y="1409700"/>
            <a:ext cx="5334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/>
            <a:r>
              <a:rPr lang="en-US" altLang="en-US"/>
              <a:t>(delete v BT)</a:t>
            </a:r>
            <a:r>
              <a:rPr lang="en-US" altLang="en-US" b="0"/>
              <a:t>  =  (</a:t>
            </a:r>
            <a:r>
              <a:rPr lang="en-US" altLang="en-US" b="0">
                <a:solidFill>
                  <a:srgbClr val="090BF3"/>
                </a:solidFill>
              </a:rPr>
              <a:t>out</a:t>
            </a:r>
            <a:r>
              <a:rPr lang="en-US" altLang="en-US" b="0"/>
              <a:t>) new tree without v     	        (</a:t>
            </a:r>
            <a:r>
              <a:rPr lang="en-US" altLang="en-US" b="0">
                <a:solidFill>
                  <a:srgbClr val="090BF3"/>
                </a:solidFill>
              </a:rPr>
              <a:t>in</a:t>
            </a:r>
            <a:r>
              <a:rPr lang="en-US" altLang="en-US" b="0"/>
              <a:t>)  node v and BST BT </a:t>
            </a:r>
          </a:p>
        </p:txBody>
      </p:sp>
      <p:sp>
        <p:nvSpPr>
          <p:cNvPr id="27665" name="AutoShape 3"/>
          <p:cNvSpPr>
            <a:spLocks noChangeArrowheads="1"/>
          </p:cNvSpPr>
          <p:nvPr/>
        </p:nvSpPr>
        <p:spPr bwMode="auto">
          <a:xfrm rot="5400000" flipH="1" flipV="1">
            <a:off x="1511300" y="1716088"/>
            <a:ext cx="304800" cy="50165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3922 h 21600"/>
              <a:gd name="T14" fmla="*/ 19085 w 21600"/>
              <a:gd name="T15" fmla="*/ 823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4512" y="0"/>
                </a:lnTo>
                <a:lnTo>
                  <a:pt x="14512" y="3922"/>
                </a:lnTo>
                <a:lnTo>
                  <a:pt x="12427" y="3922"/>
                </a:lnTo>
                <a:cubicBezTo>
                  <a:pt x="5564" y="3922"/>
                  <a:pt x="0" y="7609"/>
                  <a:pt x="0" y="12158"/>
                </a:cubicBezTo>
                <a:lnTo>
                  <a:pt x="0" y="21600"/>
                </a:lnTo>
                <a:lnTo>
                  <a:pt x="4409" y="21600"/>
                </a:lnTo>
                <a:lnTo>
                  <a:pt x="4409" y="12158"/>
                </a:lnTo>
                <a:cubicBezTo>
                  <a:pt x="4409" y="9992"/>
                  <a:pt x="7999" y="8236"/>
                  <a:pt x="12427" y="8236"/>
                </a:cubicBezTo>
                <a:lnTo>
                  <a:pt x="14512" y="8236"/>
                </a:lnTo>
                <a:lnTo>
                  <a:pt x="14512" y="12158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6" name="Rectangle 44"/>
          <p:cNvSpPr>
            <a:spLocks noChangeArrowheads="1"/>
          </p:cNvSpPr>
          <p:nvPr/>
        </p:nvSpPr>
        <p:spPr bwMode="auto">
          <a:xfrm>
            <a:off x="5867400" y="717550"/>
            <a:ext cx="2743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200" i="1">
                <a:solidFill>
                  <a:srgbClr val="090BF3"/>
                </a:solidFill>
              </a:rPr>
              <a:t>HW 2 problem…</a:t>
            </a:r>
          </a:p>
        </p:txBody>
      </p:sp>
      <p:grpSp>
        <p:nvGrpSpPr>
          <p:cNvPr id="27667" name="Group 45"/>
          <p:cNvGrpSpPr>
            <a:grpSpLocks/>
          </p:cNvGrpSpPr>
          <p:nvPr/>
        </p:nvGrpSpPr>
        <p:grpSpPr bwMode="auto">
          <a:xfrm>
            <a:off x="392113" y="990600"/>
            <a:ext cx="8218487" cy="180975"/>
            <a:chOff x="295" y="1311"/>
            <a:chExt cx="5177" cy="114"/>
          </a:xfrm>
        </p:grpSpPr>
        <p:sp>
          <p:nvSpPr>
            <p:cNvPr id="27727" name="Rectangle 46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7728" name="Rectangle 47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7668" name="Rectangle 48"/>
          <p:cNvSpPr>
            <a:spLocks noChangeArrowheads="1"/>
          </p:cNvSpPr>
          <p:nvPr/>
        </p:nvSpPr>
        <p:spPr bwMode="auto">
          <a:xfrm>
            <a:off x="2962275" y="166688"/>
            <a:ext cx="36083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4200" b="0" i="1"/>
              <a:t>Trimming</a:t>
            </a:r>
            <a:r>
              <a:rPr lang="en-US" altLang="en-US" sz="4200" b="0"/>
              <a:t> BSTs</a:t>
            </a:r>
          </a:p>
        </p:txBody>
      </p:sp>
      <p:sp>
        <p:nvSpPr>
          <p:cNvPr id="27669" name="Text Box 49"/>
          <p:cNvSpPr txBox="1">
            <a:spLocks noChangeArrowheads="1"/>
          </p:cNvSpPr>
          <p:nvPr/>
        </p:nvSpPr>
        <p:spPr bwMode="auto">
          <a:xfrm>
            <a:off x="5303838" y="2138363"/>
            <a:ext cx="8477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1400" b="0"/>
              <a:t>“does”</a:t>
            </a:r>
          </a:p>
        </p:txBody>
      </p:sp>
      <p:sp>
        <p:nvSpPr>
          <p:cNvPr id="27670" name="Oval 50"/>
          <p:cNvSpPr>
            <a:spLocks noChangeArrowheads="1"/>
          </p:cNvSpPr>
          <p:nvPr/>
        </p:nvSpPr>
        <p:spPr bwMode="auto">
          <a:xfrm>
            <a:off x="5303838" y="2043113"/>
            <a:ext cx="819150" cy="457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endParaRPr lang="en-US" altLang="en-US"/>
          </a:p>
        </p:txBody>
      </p:sp>
      <p:sp>
        <p:nvSpPr>
          <p:cNvPr id="27671" name="Oval 51"/>
          <p:cNvSpPr>
            <a:spLocks noChangeArrowheads="1"/>
          </p:cNvSpPr>
          <p:nvPr/>
        </p:nvSpPr>
        <p:spPr bwMode="auto">
          <a:xfrm>
            <a:off x="6265863" y="2652713"/>
            <a:ext cx="790575" cy="457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endParaRPr lang="en-US" altLang="en-US"/>
          </a:p>
        </p:txBody>
      </p:sp>
      <p:sp>
        <p:nvSpPr>
          <p:cNvPr id="27672" name="Line 52"/>
          <p:cNvSpPr>
            <a:spLocks noChangeShapeType="1"/>
          </p:cNvSpPr>
          <p:nvPr/>
        </p:nvSpPr>
        <p:spPr bwMode="auto">
          <a:xfrm flipH="1">
            <a:off x="5218113" y="2452688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73" name="Line 53"/>
          <p:cNvSpPr>
            <a:spLocks noChangeShapeType="1"/>
          </p:cNvSpPr>
          <p:nvPr/>
        </p:nvSpPr>
        <p:spPr bwMode="auto">
          <a:xfrm>
            <a:off x="5991225" y="2433638"/>
            <a:ext cx="422275" cy="25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74" name="Line 54"/>
          <p:cNvSpPr>
            <a:spLocks noChangeShapeType="1"/>
          </p:cNvSpPr>
          <p:nvPr/>
        </p:nvSpPr>
        <p:spPr bwMode="auto">
          <a:xfrm>
            <a:off x="5380038" y="3109913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75" name="Line 55"/>
          <p:cNvSpPr>
            <a:spLocks noChangeShapeType="1"/>
          </p:cNvSpPr>
          <p:nvPr/>
        </p:nvSpPr>
        <p:spPr bwMode="auto">
          <a:xfrm flipH="1">
            <a:off x="4789488" y="3109913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76" name="Line 56"/>
          <p:cNvSpPr>
            <a:spLocks noChangeShapeType="1"/>
          </p:cNvSpPr>
          <p:nvPr/>
        </p:nvSpPr>
        <p:spPr bwMode="auto">
          <a:xfrm flipH="1">
            <a:off x="6370638" y="3071813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77" name="Line 57"/>
          <p:cNvSpPr>
            <a:spLocks noChangeShapeType="1"/>
          </p:cNvSpPr>
          <p:nvPr/>
        </p:nvSpPr>
        <p:spPr bwMode="auto">
          <a:xfrm>
            <a:off x="6835775" y="3081338"/>
            <a:ext cx="574675" cy="3635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78" name="Line 58"/>
          <p:cNvSpPr>
            <a:spLocks noChangeShapeType="1"/>
          </p:cNvSpPr>
          <p:nvPr/>
        </p:nvSpPr>
        <p:spPr bwMode="auto">
          <a:xfrm>
            <a:off x="7983538" y="3835400"/>
            <a:ext cx="161925" cy="333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79" name="Line 59"/>
          <p:cNvSpPr>
            <a:spLocks noChangeShapeType="1"/>
          </p:cNvSpPr>
          <p:nvPr/>
        </p:nvSpPr>
        <p:spPr bwMode="auto">
          <a:xfrm flipH="1">
            <a:off x="7302500" y="3852863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80" name="Text Box 60"/>
          <p:cNvSpPr txBox="1">
            <a:spLocks noChangeArrowheads="1"/>
          </p:cNvSpPr>
          <p:nvPr/>
        </p:nvSpPr>
        <p:spPr bwMode="auto">
          <a:xfrm>
            <a:off x="6226175" y="2738438"/>
            <a:ext cx="8810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1400" b="0"/>
              <a:t>“ouch”</a:t>
            </a:r>
          </a:p>
        </p:txBody>
      </p:sp>
      <p:sp>
        <p:nvSpPr>
          <p:cNvPr id="27681" name="Oval 61"/>
          <p:cNvSpPr>
            <a:spLocks noChangeArrowheads="1"/>
          </p:cNvSpPr>
          <p:nvPr/>
        </p:nvSpPr>
        <p:spPr bwMode="auto">
          <a:xfrm>
            <a:off x="7229475" y="3405188"/>
            <a:ext cx="960438" cy="457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endParaRPr lang="en-US" altLang="en-US"/>
          </a:p>
        </p:txBody>
      </p:sp>
      <p:sp>
        <p:nvSpPr>
          <p:cNvPr id="27682" name="Text Box 62"/>
          <p:cNvSpPr txBox="1">
            <a:spLocks noChangeArrowheads="1"/>
          </p:cNvSpPr>
          <p:nvPr/>
        </p:nvSpPr>
        <p:spPr bwMode="auto">
          <a:xfrm>
            <a:off x="7189788" y="3490913"/>
            <a:ext cx="1066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1400" b="0"/>
              <a:t>“supply”</a:t>
            </a:r>
          </a:p>
        </p:txBody>
      </p:sp>
      <p:sp>
        <p:nvSpPr>
          <p:cNvPr id="27683" name="Oval 63"/>
          <p:cNvSpPr>
            <a:spLocks noChangeArrowheads="1"/>
          </p:cNvSpPr>
          <p:nvPr/>
        </p:nvSpPr>
        <p:spPr bwMode="auto">
          <a:xfrm>
            <a:off x="4837113" y="2690813"/>
            <a:ext cx="685800" cy="457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endParaRPr lang="en-US" altLang="en-US"/>
          </a:p>
        </p:txBody>
      </p:sp>
      <p:sp>
        <p:nvSpPr>
          <p:cNvPr id="27684" name="Text Box 64"/>
          <p:cNvSpPr txBox="1">
            <a:spLocks noChangeArrowheads="1"/>
          </p:cNvSpPr>
          <p:nvPr/>
        </p:nvSpPr>
        <p:spPr bwMode="auto">
          <a:xfrm>
            <a:off x="4808538" y="2776538"/>
            <a:ext cx="7540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1400" b="0"/>
              <a:t>“boss”</a:t>
            </a:r>
          </a:p>
        </p:txBody>
      </p:sp>
      <p:sp>
        <p:nvSpPr>
          <p:cNvPr id="27685" name="Oval 65"/>
          <p:cNvSpPr>
            <a:spLocks noChangeArrowheads="1"/>
          </p:cNvSpPr>
          <p:nvPr/>
        </p:nvSpPr>
        <p:spPr bwMode="auto">
          <a:xfrm>
            <a:off x="5783263" y="3367088"/>
            <a:ext cx="865187" cy="457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endParaRPr lang="en-US" altLang="en-US"/>
          </a:p>
        </p:txBody>
      </p:sp>
      <p:sp>
        <p:nvSpPr>
          <p:cNvPr id="27686" name="Text Box 66"/>
          <p:cNvSpPr txBox="1">
            <a:spLocks noChangeArrowheads="1"/>
          </p:cNvSpPr>
          <p:nvPr/>
        </p:nvSpPr>
        <p:spPr bwMode="auto">
          <a:xfrm>
            <a:off x="5746750" y="3452813"/>
            <a:ext cx="946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1400" b="0"/>
              <a:t>“number”</a:t>
            </a:r>
          </a:p>
        </p:txBody>
      </p:sp>
      <p:sp>
        <p:nvSpPr>
          <p:cNvPr id="27687" name="Oval 67"/>
          <p:cNvSpPr>
            <a:spLocks noChangeArrowheads="1"/>
          </p:cNvSpPr>
          <p:nvPr/>
        </p:nvSpPr>
        <p:spPr bwMode="auto">
          <a:xfrm>
            <a:off x="4313238" y="3414713"/>
            <a:ext cx="895350" cy="457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endParaRPr lang="en-US" altLang="en-US"/>
          </a:p>
        </p:txBody>
      </p:sp>
      <p:sp>
        <p:nvSpPr>
          <p:cNvPr id="27688" name="Text Box 68"/>
          <p:cNvSpPr txBox="1">
            <a:spLocks noChangeArrowheads="1"/>
          </p:cNvSpPr>
          <p:nvPr/>
        </p:nvSpPr>
        <p:spPr bwMode="auto">
          <a:xfrm>
            <a:off x="4294188" y="3509963"/>
            <a:ext cx="952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1400" b="0"/>
              <a:t>“axes”</a:t>
            </a:r>
          </a:p>
        </p:txBody>
      </p:sp>
      <p:sp>
        <p:nvSpPr>
          <p:cNvPr id="27689" name="Line 69"/>
          <p:cNvSpPr>
            <a:spLocks noChangeShapeType="1"/>
          </p:cNvSpPr>
          <p:nvPr/>
        </p:nvSpPr>
        <p:spPr bwMode="auto">
          <a:xfrm>
            <a:off x="4903788" y="3862388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90" name="Line 70"/>
          <p:cNvSpPr>
            <a:spLocks noChangeShapeType="1"/>
          </p:cNvSpPr>
          <p:nvPr/>
        </p:nvSpPr>
        <p:spPr bwMode="auto">
          <a:xfrm flipH="1">
            <a:off x="4446588" y="3862388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91" name="Line 71"/>
          <p:cNvSpPr>
            <a:spLocks noChangeShapeType="1"/>
          </p:cNvSpPr>
          <p:nvPr/>
        </p:nvSpPr>
        <p:spPr bwMode="auto">
          <a:xfrm>
            <a:off x="6294438" y="3814763"/>
            <a:ext cx="161925" cy="333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92" name="Oval 72"/>
          <p:cNvSpPr>
            <a:spLocks noChangeArrowheads="1"/>
          </p:cNvSpPr>
          <p:nvPr/>
        </p:nvSpPr>
        <p:spPr bwMode="auto">
          <a:xfrm>
            <a:off x="6243638" y="4152900"/>
            <a:ext cx="484187" cy="457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endParaRPr lang="en-US" altLang="en-US"/>
          </a:p>
        </p:txBody>
      </p:sp>
      <p:sp>
        <p:nvSpPr>
          <p:cNvPr id="27693" name="Text Box 73"/>
          <p:cNvSpPr txBox="1">
            <a:spLocks noChangeArrowheads="1"/>
          </p:cNvSpPr>
          <p:nvPr/>
        </p:nvSpPr>
        <p:spPr bwMode="auto">
          <a:xfrm>
            <a:off x="6223000" y="4238625"/>
            <a:ext cx="5540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/>
            <a:r>
              <a:rPr lang="en-US" altLang="en-US" sz="1400" b="0"/>
              <a:t>“ox”</a:t>
            </a:r>
          </a:p>
        </p:txBody>
      </p:sp>
      <p:sp>
        <p:nvSpPr>
          <p:cNvPr id="27694" name="Oval 74"/>
          <p:cNvSpPr>
            <a:spLocks noChangeArrowheads="1"/>
          </p:cNvSpPr>
          <p:nvPr/>
        </p:nvSpPr>
        <p:spPr bwMode="auto">
          <a:xfrm>
            <a:off x="7758113" y="4167188"/>
            <a:ext cx="822325" cy="457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endParaRPr lang="en-US" altLang="en-US"/>
          </a:p>
        </p:txBody>
      </p:sp>
      <p:sp>
        <p:nvSpPr>
          <p:cNvPr id="27695" name="Text Box 75"/>
          <p:cNvSpPr txBox="1">
            <a:spLocks noChangeArrowheads="1"/>
          </p:cNvSpPr>
          <p:nvPr/>
        </p:nvSpPr>
        <p:spPr bwMode="auto">
          <a:xfrm>
            <a:off x="7723188" y="4252913"/>
            <a:ext cx="8905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1400" b="0"/>
              <a:t>“tarry”</a:t>
            </a:r>
          </a:p>
        </p:txBody>
      </p:sp>
      <p:sp>
        <p:nvSpPr>
          <p:cNvPr id="27696" name="Oval 76"/>
          <p:cNvSpPr>
            <a:spLocks noChangeArrowheads="1"/>
          </p:cNvSpPr>
          <p:nvPr/>
        </p:nvSpPr>
        <p:spPr bwMode="auto">
          <a:xfrm>
            <a:off x="6913563" y="4167188"/>
            <a:ext cx="685800" cy="457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endParaRPr lang="en-US" altLang="en-US"/>
          </a:p>
        </p:txBody>
      </p:sp>
      <p:sp>
        <p:nvSpPr>
          <p:cNvPr id="27697" name="Text Box 77"/>
          <p:cNvSpPr txBox="1">
            <a:spLocks noChangeArrowheads="1"/>
          </p:cNvSpPr>
          <p:nvPr/>
        </p:nvSpPr>
        <p:spPr bwMode="auto">
          <a:xfrm>
            <a:off x="6853238" y="4252913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1400" b="0"/>
              <a:t>“sake”</a:t>
            </a:r>
          </a:p>
        </p:txBody>
      </p:sp>
      <p:sp>
        <p:nvSpPr>
          <p:cNvPr id="27698" name="Oval 78"/>
          <p:cNvSpPr>
            <a:spLocks noChangeArrowheads="1"/>
          </p:cNvSpPr>
          <p:nvPr/>
        </p:nvSpPr>
        <p:spPr bwMode="auto">
          <a:xfrm>
            <a:off x="8197850" y="4852988"/>
            <a:ext cx="657225" cy="457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endParaRPr lang="en-US" altLang="en-US"/>
          </a:p>
        </p:txBody>
      </p:sp>
      <p:sp>
        <p:nvSpPr>
          <p:cNvPr id="27699" name="Text Box 79"/>
          <p:cNvSpPr txBox="1">
            <a:spLocks noChangeArrowheads="1"/>
          </p:cNvSpPr>
          <p:nvPr/>
        </p:nvSpPr>
        <p:spPr bwMode="auto">
          <a:xfrm>
            <a:off x="8174038" y="4938713"/>
            <a:ext cx="7826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/>
            <a:r>
              <a:rPr lang="en-US" altLang="en-US" sz="1400" b="0"/>
              <a:t>“wind”</a:t>
            </a:r>
          </a:p>
        </p:txBody>
      </p:sp>
      <p:sp>
        <p:nvSpPr>
          <p:cNvPr id="27700" name="Line 80"/>
          <p:cNvSpPr>
            <a:spLocks noChangeShapeType="1"/>
          </p:cNvSpPr>
          <p:nvPr/>
        </p:nvSpPr>
        <p:spPr bwMode="auto">
          <a:xfrm>
            <a:off x="8310563" y="4597400"/>
            <a:ext cx="96837" cy="273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701" name="Line 81"/>
          <p:cNvSpPr>
            <a:spLocks noChangeShapeType="1"/>
          </p:cNvSpPr>
          <p:nvPr/>
        </p:nvSpPr>
        <p:spPr bwMode="auto">
          <a:xfrm>
            <a:off x="6637338" y="4586288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702" name="Line 82"/>
          <p:cNvSpPr>
            <a:spLocks noChangeShapeType="1"/>
          </p:cNvSpPr>
          <p:nvPr/>
        </p:nvSpPr>
        <p:spPr bwMode="auto">
          <a:xfrm flipH="1">
            <a:off x="6180138" y="4586288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703" name="Line 83"/>
          <p:cNvSpPr>
            <a:spLocks noChangeShapeType="1"/>
          </p:cNvSpPr>
          <p:nvPr/>
        </p:nvSpPr>
        <p:spPr bwMode="auto">
          <a:xfrm>
            <a:off x="7418388" y="4624388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704" name="Line 84"/>
          <p:cNvSpPr>
            <a:spLocks noChangeShapeType="1"/>
          </p:cNvSpPr>
          <p:nvPr/>
        </p:nvSpPr>
        <p:spPr bwMode="auto">
          <a:xfrm flipH="1">
            <a:off x="6961188" y="4624388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705" name="Line 85"/>
          <p:cNvSpPr>
            <a:spLocks noChangeShapeType="1"/>
          </p:cNvSpPr>
          <p:nvPr/>
        </p:nvSpPr>
        <p:spPr bwMode="auto">
          <a:xfrm>
            <a:off x="8637588" y="5291138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706" name="Line 86"/>
          <p:cNvSpPr>
            <a:spLocks noChangeShapeType="1"/>
          </p:cNvSpPr>
          <p:nvPr/>
        </p:nvSpPr>
        <p:spPr bwMode="auto">
          <a:xfrm flipH="1">
            <a:off x="8180388" y="5291138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707" name="Line 87"/>
          <p:cNvSpPr>
            <a:spLocks noChangeShapeType="1"/>
          </p:cNvSpPr>
          <p:nvPr/>
        </p:nvSpPr>
        <p:spPr bwMode="auto">
          <a:xfrm flipH="1">
            <a:off x="7827963" y="4605338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708" name="Line 88"/>
          <p:cNvSpPr>
            <a:spLocks noChangeShapeType="1"/>
          </p:cNvSpPr>
          <p:nvPr/>
        </p:nvSpPr>
        <p:spPr bwMode="auto">
          <a:xfrm flipH="1">
            <a:off x="5875338" y="3814763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7709" name="Group 49"/>
          <p:cNvGrpSpPr>
            <a:grpSpLocks/>
          </p:cNvGrpSpPr>
          <p:nvPr/>
        </p:nvGrpSpPr>
        <p:grpSpPr bwMode="auto">
          <a:xfrm>
            <a:off x="8613775" y="6280150"/>
            <a:ext cx="355600" cy="381000"/>
            <a:chOff x="2928" y="1051"/>
            <a:chExt cx="840" cy="957"/>
          </a:xfrm>
        </p:grpSpPr>
        <p:sp>
          <p:nvSpPr>
            <p:cNvPr id="27714" name="Freeform 50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31 w 1048"/>
                <a:gd name="T1" fmla="*/ 21 h 250"/>
                <a:gd name="T2" fmla="*/ 54 w 1048"/>
                <a:gd name="T3" fmla="*/ 83 h 250"/>
                <a:gd name="T4" fmla="*/ 56 w 1048"/>
                <a:gd name="T5" fmla="*/ 111 h 250"/>
                <a:gd name="T6" fmla="*/ 59 w 1048"/>
                <a:gd name="T7" fmla="*/ 127 h 250"/>
                <a:gd name="T8" fmla="*/ 62 w 1048"/>
                <a:gd name="T9" fmla="*/ 168 h 250"/>
                <a:gd name="T10" fmla="*/ 43 w 1048"/>
                <a:gd name="T11" fmla="*/ 237 h 250"/>
                <a:gd name="T12" fmla="*/ 5 w 1048"/>
                <a:gd name="T13" fmla="*/ 217 h 250"/>
                <a:gd name="T14" fmla="*/ 0 w 1048"/>
                <a:gd name="T15" fmla="*/ 196 h 250"/>
                <a:gd name="T16" fmla="*/ 2 w 1048"/>
                <a:gd name="T17" fmla="*/ 162 h 250"/>
                <a:gd name="T18" fmla="*/ 5 w 1048"/>
                <a:gd name="T19" fmla="*/ 125 h 250"/>
                <a:gd name="T20" fmla="*/ 12 w 1048"/>
                <a:gd name="T21" fmla="*/ 76 h 250"/>
                <a:gd name="T22" fmla="*/ 17 w 1048"/>
                <a:gd name="T23" fmla="*/ 55 h 250"/>
                <a:gd name="T24" fmla="*/ 19 w 1048"/>
                <a:gd name="T25" fmla="*/ 28 h 250"/>
                <a:gd name="T26" fmla="*/ 22 w 1048"/>
                <a:gd name="T27" fmla="*/ 14 h 250"/>
                <a:gd name="T28" fmla="*/ 29 w 1048"/>
                <a:gd name="T29" fmla="*/ 28 h 250"/>
                <a:gd name="T30" fmla="*/ 31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15" name="Oval 51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7716" name="Oval 52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7717" name="Oval 53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7718" name="Oval 54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7719" name="Oval 55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7720" name="Oval 56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7721" name="Oval 57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7722" name="AutoShape 58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7723" name="Freeform 59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24" name="Freeform 60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25" name="Freeform 61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26" name="Freeform 62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710" name="Text Box 54"/>
          <p:cNvSpPr txBox="1">
            <a:spLocks noChangeArrowheads="1"/>
          </p:cNvSpPr>
          <p:nvPr/>
        </p:nvSpPr>
        <p:spPr bwMode="auto">
          <a:xfrm>
            <a:off x="7315200" y="6019800"/>
            <a:ext cx="13287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r"/>
            <a:r>
              <a:rPr lang="en-US" altLang="en-US" sz="1000" b="0">
                <a:solidFill>
                  <a:srgbClr val="008000"/>
                </a:solidFill>
                <a:latin typeface="Comic Sans MS" pitchFamily="-112" charset="0"/>
              </a:rPr>
              <a:t>Which three should we delete?</a:t>
            </a:r>
          </a:p>
        </p:txBody>
      </p:sp>
      <p:sp>
        <p:nvSpPr>
          <p:cNvPr id="27711" name="Rectangle 63"/>
          <p:cNvSpPr>
            <a:spLocks noChangeArrowheads="1"/>
          </p:cNvSpPr>
          <p:nvPr/>
        </p:nvSpPr>
        <p:spPr bwMode="auto">
          <a:xfrm>
            <a:off x="304800" y="2743200"/>
            <a:ext cx="19208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>
                <a:solidFill>
                  <a:srgbClr val="008000"/>
                </a:solidFill>
              </a:rPr>
              <a:t>if 0 children?</a:t>
            </a:r>
          </a:p>
        </p:txBody>
      </p:sp>
      <p:sp>
        <p:nvSpPr>
          <p:cNvPr id="27712" name="Rectangle 64"/>
          <p:cNvSpPr>
            <a:spLocks noChangeArrowheads="1"/>
          </p:cNvSpPr>
          <p:nvPr/>
        </p:nvSpPr>
        <p:spPr bwMode="auto">
          <a:xfrm>
            <a:off x="304800" y="3957638"/>
            <a:ext cx="1482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>
                <a:solidFill>
                  <a:srgbClr val="008000"/>
                </a:solidFill>
              </a:rPr>
              <a:t>if 1 child?</a:t>
            </a:r>
          </a:p>
        </p:txBody>
      </p:sp>
      <p:sp>
        <p:nvSpPr>
          <p:cNvPr id="27713" name="Rectangle 65"/>
          <p:cNvSpPr>
            <a:spLocks noChangeArrowheads="1"/>
          </p:cNvSpPr>
          <p:nvPr/>
        </p:nvSpPr>
        <p:spPr bwMode="auto">
          <a:xfrm>
            <a:off x="304800" y="5253038"/>
            <a:ext cx="19208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>
                <a:solidFill>
                  <a:srgbClr val="008000"/>
                </a:solidFill>
              </a:rPr>
              <a:t>if 2 children?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7650" name="Ink 6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03775" y="2659063"/>
              <a:ext cx="763588" cy="525462"/>
            </p14:xfrm>
          </p:contentPart>
        </mc:Choice>
        <mc:Fallback xmlns="">
          <p:pic>
            <p:nvPicPr>
              <p:cNvPr id="27650" name="Ink 6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89014" y="2644686"/>
                <a:ext cx="793829" cy="5549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7651" name="Ink 6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02363" y="2570163"/>
              <a:ext cx="1203325" cy="641350"/>
            </p14:xfrm>
          </p:contentPart>
        </mc:Choice>
        <mc:Fallback xmlns="">
          <p:pic>
            <p:nvPicPr>
              <p:cNvPr id="27651" name="Ink 6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188346" y="2556494"/>
                <a:ext cx="1232078" cy="6697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7652" name="Ink 6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10300" y="4132263"/>
              <a:ext cx="501650" cy="474662"/>
            </p14:xfrm>
          </p:contentPart>
        </mc:Choice>
        <mc:Fallback xmlns="">
          <p:pic>
            <p:nvPicPr>
              <p:cNvPr id="27652" name="Ink 6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196295" y="4118640"/>
                <a:ext cx="530377" cy="5022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7653" name="Ink 7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33513" y="3379788"/>
              <a:ext cx="104775" cy="14287"/>
            </p14:xfrm>
          </p:contentPart>
        </mc:Choice>
        <mc:Fallback xmlns="">
          <p:pic>
            <p:nvPicPr>
              <p:cNvPr id="27653" name="Ink 7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427772" y="3375392"/>
                <a:ext cx="114822" cy="285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7654" name="Ink 7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60450" y="3287713"/>
              <a:ext cx="355600" cy="219075"/>
            </p14:xfrm>
          </p:contentPart>
        </mc:Choice>
        <mc:Fallback xmlns="">
          <p:pic>
            <p:nvPicPr>
              <p:cNvPr id="27654" name="Ink 7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46731" y="3282335"/>
                <a:ext cx="374373" cy="2380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7655" name="Ink 7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73225" y="2614613"/>
              <a:ext cx="1601788" cy="1003300"/>
            </p14:xfrm>
          </p:contentPart>
        </mc:Choice>
        <mc:Fallback xmlns="">
          <p:pic>
            <p:nvPicPr>
              <p:cNvPr id="27655" name="Ink 7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659898" y="2608128"/>
                <a:ext cx="1628803" cy="10241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7656" name="Ink 7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23938" y="3971925"/>
              <a:ext cx="2547937" cy="833438"/>
            </p14:xfrm>
          </p:contentPart>
        </mc:Choice>
        <mc:Fallback xmlns="">
          <p:pic>
            <p:nvPicPr>
              <p:cNvPr id="27656" name="Ink 7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010623" y="3962581"/>
                <a:ext cx="2574928" cy="85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7657" name="Ink 7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20788" y="5738813"/>
              <a:ext cx="955675" cy="534987"/>
            </p14:xfrm>
          </p:contentPart>
        </mc:Choice>
        <mc:Fallback xmlns="">
          <p:pic>
            <p:nvPicPr>
              <p:cNvPr id="27657" name="Ink 7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209596" y="5726101"/>
                <a:ext cx="970478" cy="5593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7658" name="Ink 7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30450" y="5227638"/>
              <a:ext cx="1647825" cy="685800"/>
            </p14:xfrm>
          </p:contentPart>
        </mc:Choice>
        <mc:Fallback xmlns="">
          <p:pic>
            <p:nvPicPr>
              <p:cNvPr id="27658" name="Ink 7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325770" y="5212534"/>
                <a:ext cx="1667626" cy="7138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7659" name="Ink 7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08438" y="5718175"/>
              <a:ext cx="17462" cy="31750"/>
            </p14:xfrm>
          </p:contentPart>
        </mc:Choice>
        <mc:Fallback xmlns="">
          <p:pic>
            <p:nvPicPr>
              <p:cNvPr id="27659" name="Ink 7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998216" y="5711078"/>
                <a:ext cx="32794" cy="433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7660" name="Ink 7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11488" y="5280025"/>
              <a:ext cx="2346325" cy="954088"/>
            </p14:xfrm>
          </p:contentPart>
        </mc:Choice>
        <mc:Fallback xmlns="">
          <p:pic>
            <p:nvPicPr>
              <p:cNvPr id="27660" name="Ink 7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997093" y="5264190"/>
                <a:ext cx="2376194" cy="9767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7661" name="Ink 7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62513" y="5503863"/>
              <a:ext cx="1381125" cy="909637"/>
            </p14:xfrm>
          </p:contentPart>
        </mc:Choice>
        <mc:Fallback xmlns="">
          <p:pic>
            <p:nvPicPr>
              <p:cNvPr id="27661" name="Ink 7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851305" y="5491908"/>
                <a:ext cx="1399203" cy="9295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7662" name="Ink 7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27175" y="2152650"/>
              <a:ext cx="1588" cy="1588"/>
            </p14:xfrm>
          </p:contentPart>
        </mc:Choice>
        <mc:Fallback xmlns="">
          <p:pic>
            <p:nvPicPr>
              <p:cNvPr id="27662" name="Ink 7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485887" y="2111362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7663" name="Ink 8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75013" y="5683250"/>
              <a:ext cx="2243137" cy="666750"/>
            </p14:xfrm>
          </p:contentPart>
        </mc:Choice>
        <mc:Fallback xmlns="">
          <p:pic>
            <p:nvPicPr>
              <p:cNvPr id="27663" name="Ink 8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265940" y="5670303"/>
                <a:ext cx="2262371" cy="694082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Oval 2"/>
          <p:cNvSpPr>
            <a:spLocks noChangeArrowheads="1"/>
          </p:cNvSpPr>
          <p:nvPr/>
        </p:nvSpPr>
        <p:spPr bwMode="auto">
          <a:xfrm>
            <a:off x="1143000" y="1828800"/>
            <a:ext cx="685800" cy="6096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endParaRPr lang="en-US" altLang="en-US"/>
          </a:p>
        </p:txBody>
      </p:sp>
      <p:sp>
        <p:nvSpPr>
          <p:cNvPr id="76803" name="Oval 3"/>
          <p:cNvSpPr>
            <a:spLocks noChangeArrowheads="1"/>
          </p:cNvSpPr>
          <p:nvPr/>
        </p:nvSpPr>
        <p:spPr bwMode="auto">
          <a:xfrm>
            <a:off x="2438400" y="1828800"/>
            <a:ext cx="685800" cy="6096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endParaRPr lang="en-US" altLang="en-US"/>
          </a:p>
        </p:txBody>
      </p:sp>
      <p:sp>
        <p:nvSpPr>
          <p:cNvPr id="76804" name="Oval 4"/>
          <p:cNvSpPr>
            <a:spLocks noChangeArrowheads="1"/>
          </p:cNvSpPr>
          <p:nvPr/>
        </p:nvSpPr>
        <p:spPr bwMode="auto">
          <a:xfrm>
            <a:off x="3733800" y="1828800"/>
            <a:ext cx="685800" cy="6096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endParaRPr lang="en-US" altLang="en-US"/>
          </a:p>
        </p:txBody>
      </p:sp>
      <p:sp>
        <p:nvSpPr>
          <p:cNvPr id="76805" name="Oval 5"/>
          <p:cNvSpPr>
            <a:spLocks noChangeArrowheads="1"/>
          </p:cNvSpPr>
          <p:nvPr/>
        </p:nvSpPr>
        <p:spPr bwMode="auto">
          <a:xfrm>
            <a:off x="2438400" y="3048000"/>
            <a:ext cx="685800" cy="6096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endParaRPr lang="en-US" altLang="en-US"/>
          </a:p>
        </p:txBody>
      </p:sp>
      <p:sp>
        <p:nvSpPr>
          <p:cNvPr id="76806" name="Oval 6"/>
          <p:cNvSpPr>
            <a:spLocks noChangeArrowheads="1"/>
          </p:cNvSpPr>
          <p:nvPr/>
        </p:nvSpPr>
        <p:spPr bwMode="auto">
          <a:xfrm>
            <a:off x="2438400" y="4114800"/>
            <a:ext cx="685800" cy="6096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endParaRPr lang="en-US" altLang="en-US"/>
          </a:p>
        </p:txBody>
      </p:sp>
      <p:sp>
        <p:nvSpPr>
          <p:cNvPr id="76807" name="Oval 7"/>
          <p:cNvSpPr>
            <a:spLocks noChangeArrowheads="1"/>
          </p:cNvSpPr>
          <p:nvPr/>
        </p:nvSpPr>
        <p:spPr bwMode="auto">
          <a:xfrm>
            <a:off x="3429000" y="4876800"/>
            <a:ext cx="685800" cy="6096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endParaRPr lang="en-US" altLang="en-US"/>
          </a:p>
        </p:txBody>
      </p:sp>
      <p:sp>
        <p:nvSpPr>
          <p:cNvPr id="76808" name="Oval 8"/>
          <p:cNvSpPr>
            <a:spLocks noChangeArrowheads="1"/>
          </p:cNvSpPr>
          <p:nvPr/>
        </p:nvSpPr>
        <p:spPr bwMode="auto">
          <a:xfrm>
            <a:off x="2438400" y="5638800"/>
            <a:ext cx="685800" cy="6096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endParaRPr lang="en-US" altLang="en-US"/>
          </a:p>
        </p:txBody>
      </p:sp>
      <p:sp>
        <p:nvSpPr>
          <p:cNvPr id="76809" name="Oval 9"/>
          <p:cNvSpPr>
            <a:spLocks noChangeArrowheads="1"/>
          </p:cNvSpPr>
          <p:nvPr/>
        </p:nvSpPr>
        <p:spPr bwMode="auto">
          <a:xfrm>
            <a:off x="1447800" y="4876800"/>
            <a:ext cx="685800" cy="6096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endParaRPr lang="en-US" altLang="en-US"/>
          </a:p>
        </p:txBody>
      </p:sp>
      <p:sp>
        <p:nvSpPr>
          <p:cNvPr id="76810" name="Line 10"/>
          <p:cNvSpPr>
            <a:spLocks noChangeShapeType="1"/>
          </p:cNvSpPr>
          <p:nvPr/>
        </p:nvSpPr>
        <p:spPr bwMode="auto">
          <a:xfrm flipH="1">
            <a:off x="2976563" y="2362200"/>
            <a:ext cx="833437" cy="7016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11" name="Line 11"/>
          <p:cNvSpPr>
            <a:spLocks noChangeShapeType="1"/>
          </p:cNvSpPr>
          <p:nvPr/>
        </p:nvSpPr>
        <p:spPr bwMode="auto">
          <a:xfrm>
            <a:off x="1757363" y="2362200"/>
            <a:ext cx="833437" cy="7016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12" name="Line 12"/>
          <p:cNvSpPr>
            <a:spLocks noChangeShapeType="1"/>
          </p:cNvSpPr>
          <p:nvPr/>
        </p:nvSpPr>
        <p:spPr bwMode="auto">
          <a:xfrm>
            <a:off x="2771775" y="253365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13" name="AutoShape 13"/>
          <p:cNvSpPr>
            <a:spLocks noChangeArrowheads="1"/>
          </p:cNvSpPr>
          <p:nvPr/>
        </p:nvSpPr>
        <p:spPr bwMode="auto">
          <a:xfrm flipH="1">
            <a:off x="3505200" y="2895600"/>
            <a:ext cx="609600" cy="3810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4590 h 21600"/>
              <a:gd name="T14" fmla="*/ 20622 w 21600"/>
              <a:gd name="T15" fmla="*/ 756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7606" y="0"/>
                </a:lnTo>
                <a:lnTo>
                  <a:pt x="17606" y="4590"/>
                </a:lnTo>
                <a:lnTo>
                  <a:pt x="12427" y="4590"/>
                </a:lnTo>
                <a:cubicBezTo>
                  <a:pt x="5564" y="4590"/>
                  <a:pt x="0" y="7978"/>
                  <a:pt x="0" y="12158"/>
                </a:cubicBezTo>
                <a:lnTo>
                  <a:pt x="0" y="21600"/>
                </a:lnTo>
                <a:lnTo>
                  <a:pt x="3044" y="21600"/>
                </a:lnTo>
                <a:lnTo>
                  <a:pt x="3044" y="12158"/>
                </a:lnTo>
                <a:cubicBezTo>
                  <a:pt x="3044" y="9623"/>
                  <a:pt x="7245" y="7568"/>
                  <a:pt x="12427" y="7568"/>
                </a:cubicBezTo>
                <a:lnTo>
                  <a:pt x="17606" y="7568"/>
                </a:lnTo>
                <a:lnTo>
                  <a:pt x="17606" y="12158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14" name="Text Box 14"/>
          <p:cNvSpPr txBox="1">
            <a:spLocks noChangeArrowheads="1"/>
          </p:cNvSpPr>
          <p:nvPr/>
        </p:nvSpPr>
        <p:spPr bwMode="auto">
          <a:xfrm>
            <a:off x="3657600" y="3235325"/>
            <a:ext cx="1143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/>
            <a:r>
              <a:rPr lang="en-US" altLang="en-US" sz="1600" b="0">
                <a:latin typeface="Sand" charset="0"/>
              </a:rPr>
              <a:t>“fan-in”</a:t>
            </a:r>
          </a:p>
        </p:txBody>
      </p:sp>
      <p:sp>
        <p:nvSpPr>
          <p:cNvPr id="76815" name="Text Box 15"/>
          <p:cNvSpPr txBox="1">
            <a:spLocks noChangeArrowheads="1"/>
          </p:cNvSpPr>
          <p:nvPr/>
        </p:nvSpPr>
        <p:spPr bwMode="auto">
          <a:xfrm>
            <a:off x="4495800" y="1981200"/>
            <a:ext cx="1143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/>
            <a:r>
              <a:rPr lang="en-US" altLang="en-US" sz="1600" b="0">
                <a:latin typeface="Sand" charset="0"/>
              </a:rPr>
              <a:t>root</a:t>
            </a:r>
          </a:p>
        </p:txBody>
      </p:sp>
      <p:sp>
        <p:nvSpPr>
          <p:cNvPr id="76816" name="Text Box 16"/>
          <p:cNvSpPr txBox="1">
            <a:spLocks noChangeArrowheads="1"/>
          </p:cNvSpPr>
          <p:nvPr/>
        </p:nvSpPr>
        <p:spPr bwMode="auto">
          <a:xfrm>
            <a:off x="3733800" y="5902325"/>
            <a:ext cx="1143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/>
            <a:r>
              <a:rPr lang="en-US" altLang="en-US" sz="1600" b="0">
                <a:latin typeface="Sand" charset="0"/>
              </a:rPr>
              <a:t>cycle</a:t>
            </a:r>
          </a:p>
        </p:txBody>
      </p:sp>
      <p:sp>
        <p:nvSpPr>
          <p:cNvPr id="76817" name="Text Box 17"/>
          <p:cNvSpPr txBox="1">
            <a:spLocks noChangeArrowheads="1"/>
          </p:cNvSpPr>
          <p:nvPr/>
        </p:nvSpPr>
        <p:spPr bwMode="auto">
          <a:xfrm>
            <a:off x="5562600" y="2286000"/>
            <a:ext cx="3200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/>
            <a:r>
              <a:rPr lang="en-US" altLang="en-US" sz="3600" b="0"/>
              <a:t>Directed graph</a:t>
            </a:r>
          </a:p>
        </p:txBody>
      </p:sp>
      <p:sp>
        <p:nvSpPr>
          <p:cNvPr id="76818" name="Line 18"/>
          <p:cNvSpPr>
            <a:spLocks noChangeShapeType="1"/>
          </p:cNvSpPr>
          <p:nvPr/>
        </p:nvSpPr>
        <p:spPr bwMode="auto">
          <a:xfrm>
            <a:off x="1885950" y="2133600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19" name="Line 19"/>
          <p:cNvSpPr>
            <a:spLocks noChangeShapeType="1"/>
          </p:cNvSpPr>
          <p:nvPr/>
        </p:nvSpPr>
        <p:spPr bwMode="auto">
          <a:xfrm flipH="1">
            <a:off x="3143250" y="2133600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20" name="Line 20"/>
          <p:cNvSpPr>
            <a:spLocks noChangeShapeType="1"/>
          </p:cNvSpPr>
          <p:nvPr/>
        </p:nvSpPr>
        <p:spPr bwMode="auto">
          <a:xfrm flipH="1">
            <a:off x="2781300" y="3724275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21" name="Line 21"/>
          <p:cNvSpPr>
            <a:spLocks noChangeShapeType="1"/>
          </p:cNvSpPr>
          <p:nvPr/>
        </p:nvSpPr>
        <p:spPr bwMode="auto">
          <a:xfrm>
            <a:off x="3105150" y="4591050"/>
            <a:ext cx="3810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22" name="Line 22"/>
          <p:cNvSpPr>
            <a:spLocks noChangeShapeType="1"/>
          </p:cNvSpPr>
          <p:nvPr/>
        </p:nvSpPr>
        <p:spPr bwMode="auto">
          <a:xfrm rot="10800000" flipH="1">
            <a:off x="2066925" y="4552950"/>
            <a:ext cx="3810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23" name="Line 23"/>
          <p:cNvSpPr>
            <a:spLocks noChangeShapeType="1"/>
          </p:cNvSpPr>
          <p:nvPr/>
        </p:nvSpPr>
        <p:spPr bwMode="auto">
          <a:xfrm flipH="1">
            <a:off x="3076575" y="5362575"/>
            <a:ext cx="3810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24" name="Line 24"/>
          <p:cNvSpPr>
            <a:spLocks noChangeShapeType="1"/>
          </p:cNvSpPr>
          <p:nvPr/>
        </p:nvSpPr>
        <p:spPr bwMode="auto">
          <a:xfrm flipH="1" flipV="1">
            <a:off x="2066925" y="5400675"/>
            <a:ext cx="3810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25" name="Text Box 25"/>
          <p:cNvSpPr txBox="1">
            <a:spLocks noChangeArrowheads="1"/>
          </p:cNvSpPr>
          <p:nvPr/>
        </p:nvSpPr>
        <p:spPr bwMode="auto">
          <a:xfrm>
            <a:off x="5018088" y="6232525"/>
            <a:ext cx="39735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/>
            <a:r>
              <a:rPr lang="en-US" altLang="en-US" sz="2000" b="0"/>
              <a:t>Models </a:t>
            </a:r>
            <a:r>
              <a:rPr lang="en-US" altLang="en-US" sz="2000"/>
              <a:t>any</a:t>
            </a:r>
            <a:r>
              <a:rPr lang="en-US" altLang="en-US" sz="2000" b="0"/>
              <a:t> connection relationships</a:t>
            </a:r>
          </a:p>
        </p:txBody>
      </p:sp>
      <p:sp>
        <p:nvSpPr>
          <p:cNvPr id="76826" name="Text Box 26"/>
          <p:cNvSpPr txBox="1">
            <a:spLocks noChangeArrowheads="1"/>
          </p:cNvSpPr>
          <p:nvPr/>
        </p:nvSpPr>
        <p:spPr bwMode="auto">
          <a:xfrm>
            <a:off x="3924300" y="19050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/>
            <a:r>
              <a:rPr lang="en-US" altLang="en-US" b="0">
                <a:latin typeface="Impact" pitchFamily="-112" charset="0"/>
              </a:rPr>
              <a:t>C</a:t>
            </a:r>
          </a:p>
        </p:txBody>
      </p:sp>
      <p:sp>
        <p:nvSpPr>
          <p:cNvPr id="76827" name="Text Box 27"/>
          <p:cNvSpPr txBox="1">
            <a:spLocks noChangeArrowheads="1"/>
          </p:cNvSpPr>
          <p:nvPr/>
        </p:nvSpPr>
        <p:spPr bwMode="auto">
          <a:xfrm>
            <a:off x="1304925" y="1914525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/>
            <a:r>
              <a:rPr lang="en-US" altLang="en-US" b="0">
                <a:latin typeface="Impact" pitchFamily="-112" charset="0"/>
              </a:rPr>
              <a:t>C</a:t>
            </a:r>
          </a:p>
        </p:txBody>
      </p:sp>
      <p:sp>
        <p:nvSpPr>
          <p:cNvPr id="76828" name="Text Box 28"/>
          <p:cNvSpPr txBox="1">
            <a:spLocks noChangeArrowheads="1"/>
          </p:cNvSpPr>
          <p:nvPr/>
        </p:nvSpPr>
        <p:spPr bwMode="auto">
          <a:xfrm>
            <a:off x="2619375" y="314325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/>
            <a:r>
              <a:rPr lang="en-US" altLang="en-US" b="0">
                <a:latin typeface="Impact" pitchFamily="-112" charset="0"/>
              </a:rPr>
              <a:t>Y</a:t>
            </a:r>
          </a:p>
        </p:txBody>
      </p:sp>
      <p:sp>
        <p:nvSpPr>
          <p:cNvPr id="76829" name="Text Box 29"/>
          <p:cNvSpPr txBox="1">
            <a:spLocks noChangeArrowheads="1"/>
          </p:cNvSpPr>
          <p:nvPr/>
        </p:nvSpPr>
        <p:spPr bwMode="auto">
          <a:xfrm>
            <a:off x="2609850" y="1914525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/>
            <a:r>
              <a:rPr lang="en-US" altLang="en-US" b="0">
                <a:latin typeface="Impact" pitchFamily="-112" charset="0"/>
              </a:rPr>
              <a:t>N</a:t>
            </a:r>
          </a:p>
        </p:txBody>
      </p:sp>
      <p:sp>
        <p:nvSpPr>
          <p:cNvPr id="76830" name="Text Box 30"/>
          <p:cNvSpPr txBox="1">
            <a:spLocks noChangeArrowheads="1"/>
          </p:cNvSpPr>
          <p:nvPr/>
        </p:nvSpPr>
        <p:spPr bwMode="auto">
          <a:xfrm>
            <a:off x="3609975" y="4962525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/>
            <a:r>
              <a:rPr lang="en-US" altLang="en-US" b="0">
                <a:latin typeface="Impact" pitchFamily="-112" charset="0"/>
              </a:rPr>
              <a:t>U</a:t>
            </a:r>
          </a:p>
        </p:txBody>
      </p:sp>
      <p:sp>
        <p:nvSpPr>
          <p:cNvPr id="76831" name="Text Box 31"/>
          <p:cNvSpPr txBox="1">
            <a:spLocks noChangeArrowheads="1"/>
          </p:cNvSpPr>
          <p:nvPr/>
        </p:nvSpPr>
        <p:spPr bwMode="auto">
          <a:xfrm>
            <a:off x="1638300" y="4962525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/>
            <a:r>
              <a:rPr lang="en-US" altLang="en-US" b="0">
                <a:latin typeface="Impact" pitchFamily="-112" charset="0"/>
              </a:rPr>
              <a:t>L</a:t>
            </a:r>
          </a:p>
        </p:txBody>
      </p:sp>
      <p:sp>
        <p:nvSpPr>
          <p:cNvPr id="76832" name="Text Box 32"/>
          <p:cNvSpPr txBox="1">
            <a:spLocks noChangeArrowheads="1"/>
          </p:cNvSpPr>
          <p:nvPr/>
        </p:nvSpPr>
        <p:spPr bwMode="auto">
          <a:xfrm>
            <a:off x="2628900" y="573405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/>
            <a:r>
              <a:rPr lang="en-US" altLang="en-US" b="0">
                <a:latin typeface="Impact" pitchFamily="-112" charset="0"/>
              </a:rPr>
              <a:t>I</a:t>
            </a:r>
          </a:p>
        </p:txBody>
      </p:sp>
      <p:sp>
        <p:nvSpPr>
          <p:cNvPr id="76833" name="Text Box 33"/>
          <p:cNvSpPr txBox="1">
            <a:spLocks noChangeArrowheads="1"/>
          </p:cNvSpPr>
          <p:nvPr/>
        </p:nvSpPr>
        <p:spPr bwMode="auto">
          <a:xfrm>
            <a:off x="2638425" y="4181475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/>
            <a:r>
              <a:rPr lang="en-US" altLang="en-US" b="0">
                <a:latin typeface="Impact" pitchFamily="-112" charset="0"/>
              </a:rPr>
              <a:t>E</a:t>
            </a:r>
          </a:p>
        </p:txBody>
      </p:sp>
      <p:sp>
        <p:nvSpPr>
          <p:cNvPr id="76834" name="Text Box 34"/>
          <p:cNvSpPr txBox="1">
            <a:spLocks noChangeArrowheads="1"/>
          </p:cNvSpPr>
          <p:nvPr/>
        </p:nvSpPr>
        <p:spPr bwMode="auto">
          <a:xfrm>
            <a:off x="5257800" y="4343400"/>
            <a:ext cx="1143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/>
            <a:r>
              <a:rPr lang="en-US" altLang="en-US" sz="1600" b="0">
                <a:latin typeface="Sand" charset="0"/>
              </a:rPr>
              <a:t>leaves?</a:t>
            </a:r>
          </a:p>
        </p:txBody>
      </p:sp>
      <p:grpSp>
        <p:nvGrpSpPr>
          <p:cNvPr id="76835" name="Group 35"/>
          <p:cNvGrpSpPr>
            <a:grpSpLocks/>
          </p:cNvGrpSpPr>
          <p:nvPr/>
        </p:nvGrpSpPr>
        <p:grpSpPr bwMode="auto">
          <a:xfrm>
            <a:off x="392113" y="1112838"/>
            <a:ext cx="8218487" cy="180975"/>
            <a:chOff x="295" y="1311"/>
            <a:chExt cx="5177" cy="114"/>
          </a:xfrm>
        </p:grpSpPr>
        <p:sp>
          <p:nvSpPr>
            <p:cNvPr id="76837" name="Rectangle 36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838" name="Rectangle 37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76836" name="Rectangle 38"/>
          <p:cNvSpPr>
            <a:spLocks noChangeArrowheads="1"/>
          </p:cNvSpPr>
          <p:nvPr/>
        </p:nvSpPr>
        <p:spPr bwMode="auto">
          <a:xfrm>
            <a:off x="2819400" y="212725"/>
            <a:ext cx="4021138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4200" b="0"/>
              <a:t>Graph’s Anatomy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Oval 2"/>
          <p:cNvSpPr>
            <a:spLocks noChangeArrowheads="1"/>
          </p:cNvSpPr>
          <p:nvPr/>
        </p:nvSpPr>
        <p:spPr bwMode="auto">
          <a:xfrm>
            <a:off x="304800" y="2971800"/>
            <a:ext cx="685800" cy="6096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endParaRPr lang="en-US" altLang="en-US"/>
          </a:p>
        </p:txBody>
      </p:sp>
      <p:sp>
        <p:nvSpPr>
          <p:cNvPr id="77827" name="Oval 3"/>
          <p:cNvSpPr>
            <a:spLocks noChangeArrowheads="1"/>
          </p:cNvSpPr>
          <p:nvPr/>
        </p:nvSpPr>
        <p:spPr bwMode="auto">
          <a:xfrm>
            <a:off x="1524000" y="1524000"/>
            <a:ext cx="685800" cy="6096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endParaRPr lang="en-US" altLang="en-US"/>
          </a:p>
        </p:txBody>
      </p:sp>
      <p:sp>
        <p:nvSpPr>
          <p:cNvPr id="77828" name="Oval 4"/>
          <p:cNvSpPr>
            <a:spLocks noChangeArrowheads="1"/>
          </p:cNvSpPr>
          <p:nvPr/>
        </p:nvSpPr>
        <p:spPr bwMode="auto">
          <a:xfrm>
            <a:off x="2438400" y="3048000"/>
            <a:ext cx="685800" cy="6096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endParaRPr lang="en-US" altLang="en-US"/>
          </a:p>
        </p:txBody>
      </p:sp>
      <p:sp>
        <p:nvSpPr>
          <p:cNvPr id="77829" name="Oval 5"/>
          <p:cNvSpPr>
            <a:spLocks noChangeArrowheads="1"/>
          </p:cNvSpPr>
          <p:nvPr/>
        </p:nvSpPr>
        <p:spPr bwMode="auto">
          <a:xfrm>
            <a:off x="5867400" y="2209800"/>
            <a:ext cx="685800" cy="6096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endParaRPr lang="en-US" altLang="en-US"/>
          </a:p>
        </p:txBody>
      </p:sp>
      <p:sp>
        <p:nvSpPr>
          <p:cNvPr id="77830" name="Oval 6"/>
          <p:cNvSpPr>
            <a:spLocks noChangeArrowheads="1"/>
          </p:cNvSpPr>
          <p:nvPr/>
        </p:nvSpPr>
        <p:spPr bwMode="auto">
          <a:xfrm>
            <a:off x="1905000" y="4419600"/>
            <a:ext cx="685800" cy="6096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endParaRPr lang="en-US" altLang="en-US"/>
          </a:p>
        </p:txBody>
      </p:sp>
      <p:sp>
        <p:nvSpPr>
          <p:cNvPr id="77831" name="Oval 7"/>
          <p:cNvSpPr>
            <a:spLocks noChangeArrowheads="1"/>
          </p:cNvSpPr>
          <p:nvPr/>
        </p:nvSpPr>
        <p:spPr bwMode="auto">
          <a:xfrm>
            <a:off x="685800" y="5029200"/>
            <a:ext cx="685800" cy="6096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endParaRPr lang="en-US" altLang="en-US"/>
          </a:p>
        </p:txBody>
      </p:sp>
      <p:sp>
        <p:nvSpPr>
          <p:cNvPr id="77832" name="Text Box 8"/>
          <p:cNvSpPr txBox="1">
            <a:spLocks noChangeArrowheads="1"/>
          </p:cNvSpPr>
          <p:nvPr/>
        </p:nvSpPr>
        <p:spPr bwMode="auto">
          <a:xfrm>
            <a:off x="5257800" y="6003925"/>
            <a:ext cx="3276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/>
            <a:r>
              <a:rPr lang="en-US" altLang="en-US" sz="2000" b="0">
                <a:latin typeface="Times" pitchFamily="-112" charset="0"/>
              </a:rPr>
              <a:t>Model relationships in which all connections are two-way.</a:t>
            </a:r>
          </a:p>
        </p:txBody>
      </p:sp>
      <p:sp>
        <p:nvSpPr>
          <p:cNvPr id="77833" name="Text Box 9"/>
          <p:cNvSpPr txBox="1">
            <a:spLocks noChangeArrowheads="1"/>
          </p:cNvSpPr>
          <p:nvPr/>
        </p:nvSpPr>
        <p:spPr bwMode="auto">
          <a:xfrm>
            <a:off x="304800" y="6324600"/>
            <a:ext cx="3810000" cy="2873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1200" b="0">
                <a:latin typeface="Times" pitchFamily="-112" charset="0"/>
              </a:rPr>
              <a:t>The “Oracle of Bacon”  at  </a:t>
            </a:r>
            <a:r>
              <a:rPr lang="en-US" altLang="en-US" sz="1200" b="0">
                <a:latin typeface="Arial" charset="0"/>
              </a:rPr>
              <a:t>www.cs.virginia.edu/oracle</a:t>
            </a:r>
          </a:p>
        </p:txBody>
      </p:sp>
      <p:sp>
        <p:nvSpPr>
          <p:cNvPr id="77834" name="Line 10"/>
          <p:cNvSpPr>
            <a:spLocks noChangeShapeType="1"/>
          </p:cNvSpPr>
          <p:nvPr/>
        </p:nvSpPr>
        <p:spPr bwMode="auto">
          <a:xfrm>
            <a:off x="2043113" y="2093913"/>
            <a:ext cx="560387" cy="10017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5" name="Line 11"/>
          <p:cNvSpPr>
            <a:spLocks noChangeShapeType="1"/>
          </p:cNvSpPr>
          <p:nvPr/>
        </p:nvSpPr>
        <p:spPr bwMode="auto">
          <a:xfrm flipH="1">
            <a:off x="874713" y="2041525"/>
            <a:ext cx="739775" cy="965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6" name="Line 12"/>
          <p:cNvSpPr>
            <a:spLocks noChangeShapeType="1"/>
          </p:cNvSpPr>
          <p:nvPr/>
        </p:nvSpPr>
        <p:spPr bwMode="auto">
          <a:xfrm flipH="1">
            <a:off x="2413000" y="3648075"/>
            <a:ext cx="315913" cy="809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7" name="Line 13"/>
          <p:cNvSpPr>
            <a:spLocks noChangeShapeType="1"/>
          </p:cNvSpPr>
          <p:nvPr/>
        </p:nvSpPr>
        <p:spPr bwMode="auto">
          <a:xfrm flipH="1">
            <a:off x="1363663" y="4914900"/>
            <a:ext cx="600075" cy="3159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8" name="Text Box 14"/>
          <p:cNvSpPr txBox="1">
            <a:spLocks noChangeArrowheads="1"/>
          </p:cNvSpPr>
          <p:nvPr/>
        </p:nvSpPr>
        <p:spPr bwMode="auto">
          <a:xfrm>
            <a:off x="3048000" y="3505200"/>
            <a:ext cx="1295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/>
            <a:r>
              <a:rPr lang="en-US" altLang="en-US" sz="1600" b="0">
                <a:latin typeface="Impact" pitchFamily="-112" charset="0"/>
              </a:rPr>
              <a:t>Kevin Bacon</a:t>
            </a:r>
          </a:p>
        </p:txBody>
      </p:sp>
      <p:sp>
        <p:nvSpPr>
          <p:cNvPr id="77839" name="Text Box 15"/>
          <p:cNvSpPr txBox="1">
            <a:spLocks noChangeArrowheads="1"/>
          </p:cNvSpPr>
          <p:nvPr/>
        </p:nvSpPr>
        <p:spPr bwMode="auto">
          <a:xfrm>
            <a:off x="5715000" y="1870075"/>
            <a:ext cx="1295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/>
            <a:r>
              <a:rPr lang="en-US" altLang="en-US" sz="1600" b="0">
                <a:latin typeface="Impact" pitchFamily="-112" charset="0"/>
              </a:rPr>
              <a:t>Bill Clinton</a:t>
            </a:r>
          </a:p>
        </p:txBody>
      </p:sp>
      <p:sp>
        <p:nvSpPr>
          <p:cNvPr id="77840" name="Text Box 16"/>
          <p:cNvSpPr txBox="1">
            <a:spLocks noChangeArrowheads="1"/>
          </p:cNvSpPr>
          <p:nvPr/>
        </p:nvSpPr>
        <p:spPr bwMode="auto">
          <a:xfrm>
            <a:off x="2438400" y="4953000"/>
            <a:ext cx="1295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/>
            <a:r>
              <a:rPr lang="en-US" altLang="en-US" sz="1600" b="0">
                <a:latin typeface="Impact" pitchFamily="-112" charset="0"/>
              </a:rPr>
              <a:t>Chelcie Ross</a:t>
            </a:r>
          </a:p>
        </p:txBody>
      </p:sp>
      <p:sp>
        <p:nvSpPr>
          <p:cNvPr id="77841" name="Text Box 17"/>
          <p:cNvSpPr txBox="1">
            <a:spLocks noChangeArrowheads="1"/>
          </p:cNvSpPr>
          <p:nvPr/>
        </p:nvSpPr>
        <p:spPr bwMode="auto">
          <a:xfrm>
            <a:off x="295275" y="5629275"/>
            <a:ext cx="1828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/>
            <a:r>
              <a:rPr lang="en-US" altLang="en-US" sz="1600" b="0">
                <a:latin typeface="Impact" pitchFamily="-112" charset="0"/>
              </a:rPr>
              <a:t>Cate Blanchett</a:t>
            </a:r>
          </a:p>
        </p:txBody>
      </p:sp>
      <p:sp>
        <p:nvSpPr>
          <p:cNvPr id="77842" name="Text Box 18"/>
          <p:cNvSpPr txBox="1">
            <a:spLocks noChangeArrowheads="1"/>
          </p:cNvSpPr>
          <p:nvPr/>
        </p:nvSpPr>
        <p:spPr bwMode="auto">
          <a:xfrm>
            <a:off x="228600" y="3600450"/>
            <a:ext cx="15049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/>
            <a:r>
              <a:rPr lang="en-US" altLang="en-US" sz="1600" b="0">
                <a:latin typeface="Impact" pitchFamily="-112" charset="0"/>
              </a:rPr>
              <a:t>Edward Norton</a:t>
            </a:r>
          </a:p>
        </p:txBody>
      </p:sp>
      <p:sp>
        <p:nvSpPr>
          <p:cNvPr id="77843" name="Text Box 19"/>
          <p:cNvSpPr txBox="1">
            <a:spLocks noChangeArrowheads="1"/>
          </p:cNvSpPr>
          <p:nvPr/>
        </p:nvSpPr>
        <p:spPr bwMode="auto">
          <a:xfrm>
            <a:off x="457200" y="1447800"/>
            <a:ext cx="990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r"/>
            <a:r>
              <a:rPr lang="en-US" altLang="en-US" sz="1600" b="0">
                <a:latin typeface="Impact" pitchFamily="-112" charset="0"/>
              </a:rPr>
              <a:t>Brad Pitt</a:t>
            </a:r>
          </a:p>
        </p:txBody>
      </p:sp>
      <p:sp>
        <p:nvSpPr>
          <p:cNvPr id="77844" name="Text Box 20"/>
          <p:cNvSpPr txBox="1">
            <a:spLocks noChangeArrowheads="1"/>
          </p:cNvSpPr>
          <p:nvPr/>
        </p:nvSpPr>
        <p:spPr bwMode="auto">
          <a:xfrm>
            <a:off x="2498725" y="4038600"/>
            <a:ext cx="1143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1600">
                <a:solidFill>
                  <a:srgbClr val="009900"/>
                </a:solidFill>
                <a:latin typeface="Times" pitchFamily="-112" charset="0"/>
              </a:rPr>
              <a:t>Novocaine</a:t>
            </a:r>
          </a:p>
        </p:txBody>
      </p:sp>
      <p:sp>
        <p:nvSpPr>
          <p:cNvPr id="77845" name="Text Box 21"/>
          <p:cNvSpPr txBox="1">
            <a:spLocks noChangeArrowheads="1"/>
          </p:cNvSpPr>
          <p:nvPr/>
        </p:nvSpPr>
        <p:spPr bwMode="auto">
          <a:xfrm>
            <a:off x="801688" y="4708525"/>
            <a:ext cx="1143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1600">
                <a:solidFill>
                  <a:srgbClr val="009900"/>
                </a:solidFill>
                <a:latin typeface="Times" pitchFamily="-112" charset="0"/>
              </a:rPr>
              <a:t>The Gift</a:t>
            </a:r>
          </a:p>
        </p:txBody>
      </p:sp>
      <p:sp>
        <p:nvSpPr>
          <p:cNvPr id="77846" name="Text Box 22"/>
          <p:cNvSpPr txBox="1">
            <a:spLocks noChangeArrowheads="1"/>
          </p:cNvSpPr>
          <p:nvPr/>
        </p:nvSpPr>
        <p:spPr bwMode="auto">
          <a:xfrm>
            <a:off x="396875" y="2133600"/>
            <a:ext cx="114300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>
              <a:lnSpc>
                <a:spcPct val="40000"/>
              </a:lnSpc>
            </a:pPr>
            <a:r>
              <a:rPr lang="en-US" altLang="en-US" sz="1600">
                <a:solidFill>
                  <a:srgbClr val="009900"/>
                </a:solidFill>
                <a:latin typeface="Times" pitchFamily="-112" charset="0"/>
              </a:rPr>
              <a:t>Fight</a:t>
            </a:r>
          </a:p>
          <a:p>
            <a:pPr>
              <a:lnSpc>
                <a:spcPct val="40000"/>
              </a:lnSpc>
            </a:pPr>
            <a:r>
              <a:rPr lang="en-US" altLang="en-US" sz="1600">
                <a:solidFill>
                  <a:srgbClr val="009900"/>
                </a:solidFill>
                <a:latin typeface="Times" pitchFamily="-112" charset="0"/>
              </a:rPr>
              <a:t>Club</a:t>
            </a:r>
          </a:p>
        </p:txBody>
      </p:sp>
      <p:sp>
        <p:nvSpPr>
          <p:cNvPr id="77847" name="Text Box 23"/>
          <p:cNvSpPr txBox="1">
            <a:spLocks noChangeArrowheads="1"/>
          </p:cNvSpPr>
          <p:nvPr/>
        </p:nvSpPr>
        <p:spPr bwMode="auto">
          <a:xfrm>
            <a:off x="2041525" y="2154238"/>
            <a:ext cx="1143000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1600">
                <a:solidFill>
                  <a:srgbClr val="009900"/>
                </a:solidFill>
                <a:latin typeface="Times" pitchFamily="-112" charset="0"/>
              </a:rPr>
              <a:t>Sleepers</a:t>
            </a:r>
          </a:p>
        </p:txBody>
      </p:sp>
      <p:grpSp>
        <p:nvGrpSpPr>
          <p:cNvPr id="77848" name="Group 24"/>
          <p:cNvGrpSpPr>
            <a:grpSpLocks/>
          </p:cNvGrpSpPr>
          <p:nvPr/>
        </p:nvGrpSpPr>
        <p:grpSpPr bwMode="auto">
          <a:xfrm>
            <a:off x="392113" y="1112838"/>
            <a:ext cx="8218487" cy="180975"/>
            <a:chOff x="295" y="1311"/>
            <a:chExt cx="5177" cy="114"/>
          </a:xfrm>
        </p:grpSpPr>
        <p:sp>
          <p:nvSpPr>
            <p:cNvPr id="77850" name="Rectangle 25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7851" name="Rectangle 26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77849" name="Rectangle 27"/>
          <p:cNvSpPr>
            <a:spLocks noChangeArrowheads="1"/>
          </p:cNvSpPr>
          <p:nvPr/>
        </p:nvSpPr>
        <p:spPr bwMode="auto">
          <a:xfrm>
            <a:off x="2667000" y="228600"/>
            <a:ext cx="4227513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4200" b="0">
                <a:latin typeface="Times" pitchFamily="-112" charset="0"/>
              </a:rPr>
              <a:t>Undirected Graphs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Oval 2"/>
          <p:cNvSpPr>
            <a:spLocks noChangeArrowheads="1"/>
          </p:cNvSpPr>
          <p:nvPr/>
        </p:nvSpPr>
        <p:spPr bwMode="auto">
          <a:xfrm>
            <a:off x="1447800" y="2971800"/>
            <a:ext cx="685800" cy="6096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endParaRPr lang="en-US" altLang="en-US"/>
          </a:p>
        </p:txBody>
      </p:sp>
      <p:sp>
        <p:nvSpPr>
          <p:cNvPr id="78851" name="Oval 3"/>
          <p:cNvSpPr>
            <a:spLocks noChangeArrowheads="1"/>
          </p:cNvSpPr>
          <p:nvPr/>
        </p:nvSpPr>
        <p:spPr bwMode="auto">
          <a:xfrm>
            <a:off x="4114800" y="1600200"/>
            <a:ext cx="685800" cy="6096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endParaRPr lang="en-US" altLang="en-US"/>
          </a:p>
        </p:txBody>
      </p:sp>
      <p:sp>
        <p:nvSpPr>
          <p:cNvPr id="78852" name="Oval 4"/>
          <p:cNvSpPr>
            <a:spLocks noChangeArrowheads="1"/>
          </p:cNvSpPr>
          <p:nvPr/>
        </p:nvSpPr>
        <p:spPr bwMode="auto">
          <a:xfrm>
            <a:off x="3048000" y="2971800"/>
            <a:ext cx="685800" cy="6096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endParaRPr lang="en-US" altLang="en-US"/>
          </a:p>
        </p:txBody>
      </p:sp>
      <p:sp>
        <p:nvSpPr>
          <p:cNvPr id="78853" name="Text Box 5"/>
          <p:cNvSpPr txBox="1">
            <a:spLocks noChangeArrowheads="1"/>
          </p:cNvSpPr>
          <p:nvPr/>
        </p:nvSpPr>
        <p:spPr bwMode="auto">
          <a:xfrm>
            <a:off x="304800" y="624840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/>
            <a:r>
              <a:rPr lang="en-US" altLang="en-US" b="0">
                <a:latin typeface="Times" pitchFamily="-112" charset="0"/>
              </a:rPr>
              <a:t>DAG !</a:t>
            </a:r>
          </a:p>
        </p:txBody>
      </p:sp>
      <p:grpSp>
        <p:nvGrpSpPr>
          <p:cNvPr id="78854" name="Group 6"/>
          <p:cNvGrpSpPr>
            <a:grpSpLocks/>
          </p:cNvGrpSpPr>
          <p:nvPr/>
        </p:nvGrpSpPr>
        <p:grpSpPr bwMode="auto">
          <a:xfrm>
            <a:off x="4770438" y="2058988"/>
            <a:ext cx="1782762" cy="760412"/>
            <a:chOff x="3005" y="1297"/>
            <a:chExt cx="1123" cy="479"/>
          </a:xfrm>
        </p:grpSpPr>
        <p:sp>
          <p:nvSpPr>
            <p:cNvPr id="78879" name="Oval 7"/>
            <p:cNvSpPr>
              <a:spLocks noChangeArrowheads="1"/>
            </p:cNvSpPr>
            <p:nvPr/>
          </p:nvSpPr>
          <p:spPr bwMode="auto">
            <a:xfrm>
              <a:off x="3696" y="1392"/>
              <a:ext cx="432" cy="38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8880" name="Line 8"/>
            <p:cNvSpPr>
              <a:spLocks noChangeShapeType="1"/>
            </p:cNvSpPr>
            <p:nvPr/>
          </p:nvSpPr>
          <p:spPr bwMode="auto">
            <a:xfrm>
              <a:off x="3005" y="1297"/>
              <a:ext cx="694" cy="21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8855" name="Text Box 9"/>
          <p:cNvSpPr txBox="1">
            <a:spLocks noChangeArrowheads="1"/>
          </p:cNvSpPr>
          <p:nvPr/>
        </p:nvSpPr>
        <p:spPr bwMode="auto">
          <a:xfrm>
            <a:off x="4200525" y="1736725"/>
            <a:ext cx="1295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/>
            <a:r>
              <a:rPr lang="en-US" altLang="en-US" sz="1600" b="0">
                <a:latin typeface="Impact" pitchFamily="-112" charset="0"/>
              </a:rPr>
              <a:t>You</a:t>
            </a:r>
          </a:p>
        </p:txBody>
      </p:sp>
      <p:grpSp>
        <p:nvGrpSpPr>
          <p:cNvPr id="78856" name="Group 10"/>
          <p:cNvGrpSpPr>
            <a:grpSpLocks/>
          </p:cNvGrpSpPr>
          <p:nvPr/>
        </p:nvGrpSpPr>
        <p:grpSpPr bwMode="auto">
          <a:xfrm flipH="1">
            <a:off x="2332038" y="2049463"/>
            <a:ext cx="1782762" cy="760412"/>
            <a:chOff x="3005" y="1297"/>
            <a:chExt cx="1123" cy="479"/>
          </a:xfrm>
        </p:grpSpPr>
        <p:sp>
          <p:nvSpPr>
            <p:cNvPr id="78877" name="Oval 11"/>
            <p:cNvSpPr>
              <a:spLocks noChangeArrowheads="1"/>
            </p:cNvSpPr>
            <p:nvPr/>
          </p:nvSpPr>
          <p:spPr bwMode="auto">
            <a:xfrm>
              <a:off x="3696" y="1392"/>
              <a:ext cx="432" cy="38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8878" name="Line 12"/>
            <p:cNvSpPr>
              <a:spLocks noChangeShapeType="1"/>
            </p:cNvSpPr>
            <p:nvPr/>
          </p:nvSpPr>
          <p:spPr bwMode="auto">
            <a:xfrm>
              <a:off x="3005" y="1297"/>
              <a:ext cx="694" cy="21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8857" name="Text Box 13"/>
          <p:cNvSpPr txBox="1">
            <a:spLocks noChangeArrowheads="1"/>
          </p:cNvSpPr>
          <p:nvPr/>
        </p:nvSpPr>
        <p:spPr bwMode="auto">
          <a:xfrm>
            <a:off x="6486525" y="2085975"/>
            <a:ext cx="1295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/>
            <a:r>
              <a:rPr lang="en-US" altLang="en-US" sz="1600" b="0">
                <a:latin typeface="Impact" pitchFamily="-112" charset="0"/>
              </a:rPr>
              <a:t>Parents</a:t>
            </a:r>
          </a:p>
        </p:txBody>
      </p:sp>
      <p:sp>
        <p:nvSpPr>
          <p:cNvPr id="78858" name="Oval 14"/>
          <p:cNvSpPr>
            <a:spLocks noChangeArrowheads="1"/>
          </p:cNvSpPr>
          <p:nvPr/>
        </p:nvSpPr>
        <p:spPr bwMode="auto">
          <a:xfrm>
            <a:off x="5105400" y="2971800"/>
            <a:ext cx="685800" cy="6096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endParaRPr lang="en-US" altLang="en-US"/>
          </a:p>
        </p:txBody>
      </p:sp>
      <p:sp>
        <p:nvSpPr>
          <p:cNvPr id="78859" name="Oval 15"/>
          <p:cNvSpPr>
            <a:spLocks noChangeArrowheads="1"/>
          </p:cNvSpPr>
          <p:nvPr/>
        </p:nvSpPr>
        <p:spPr bwMode="auto">
          <a:xfrm>
            <a:off x="6705600" y="2971800"/>
            <a:ext cx="685800" cy="6096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endParaRPr lang="en-US" altLang="en-US"/>
          </a:p>
        </p:txBody>
      </p:sp>
      <p:sp>
        <p:nvSpPr>
          <p:cNvPr id="78860" name="Line 16"/>
          <p:cNvSpPr>
            <a:spLocks noChangeShapeType="1"/>
          </p:cNvSpPr>
          <p:nvPr/>
        </p:nvSpPr>
        <p:spPr bwMode="auto">
          <a:xfrm flipH="1">
            <a:off x="2025650" y="2716213"/>
            <a:ext cx="369888" cy="3190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61" name="Line 17"/>
          <p:cNvSpPr>
            <a:spLocks noChangeShapeType="1"/>
          </p:cNvSpPr>
          <p:nvPr/>
        </p:nvSpPr>
        <p:spPr bwMode="auto">
          <a:xfrm>
            <a:off x="2916238" y="2738438"/>
            <a:ext cx="263525" cy="298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62" name="Line 18"/>
          <p:cNvSpPr>
            <a:spLocks noChangeShapeType="1"/>
          </p:cNvSpPr>
          <p:nvPr/>
        </p:nvSpPr>
        <p:spPr bwMode="auto">
          <a:xfrm flipH="1">
            <a:off x="5668963" y="2747963"/>
            <a:ext cx="282575" cy="279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63" name="Line 19"/>
          <p:cNvSpPr>
            <a:spLocks noChangeShapeType="1"/>
          </p:cNvSpPr>
          <p:nvPr/>
        </p:nvSpPr>
        <p:spPr bwMode="auto">
          <a:xfrm>
            <a:off x="6496050" y="2714625"/>
            <a:ext cx="322263" cy="3190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64" name="Text Box 20"/>
          <p:cNvSpPr txBox="1">
            <a:spLocks noChangeArrowheads="1"/>
          </p:cNvSpPr>
          <p:nvPr/>
        </p:nvSpPr>
        <p:spPr bwMode="auto">
          <a:xfrm>
            <a:off x="7315200" y="2860675"/>
            <a:ext cx="1600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/>
            <a:r>
              <a:rPr lang="en-US" altLang="en-US" sz="1600" b="0">
                <a:latin typeface="Impact" pitchFamily="-112" charset="0"/>
              </a:rPr>
              <a:t>Grandparents</a:t>
            </a:r>
          </a:p>
        </p:txBody>
      </p:sp>
      <p:sp>
        <p:nvSpPr>
          <p:cNvPr id="78865" name="Line 21"/>
          <p:cNvSpPr>
            <a:spLocks noChangeShapeType="1"/>
          </p:cNvSpPr>
          <p:nvPr/>
        </p:nvSpPr>
        <p:spPr bwMode="auto">
          <a:xfrm flipH="1">
            <a:off x="5019675" y="3549650"/>
            <a:ext cx="282575" cy="279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66" name="Line 22"/>
          <p:cNvSpPr>
            <a:spLocks noChangeShapeType="1"/>
          </p:cNvSpPr>
          <p:nvPr/>
        </p:nvSpPr>
        <p:spPr bwMode="auto">
          <a:xfrm>
            <a:off x="5638800" y="3530600"/>
            <a:ext cx="282575" cy="279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67" name="Line 23"/>
          <p:cNvSpPr>
            <a:spLocks noChangeShapeType="1"/>
          </p:cNvSpPr>
          <p:nvPr/>
        </p:nvSpPr>
        <p:spPr bwMode="auto">
          <a:xfrm flipH="1">
            <a:off x="6600825" y="3549650"/>
            <a:ext cx="282575" cy="279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68" name="Line 24"/>
          <p:cNvSpPr>
            <a:spLocks noChangeShapeType="1"/>
          </p:cNvSpPr>
          <p:nvPr/>
        </p:nvSpPr>
        <p:spPr bwMode="auto">
          <a:xfrm>
            <a:off x="7219950" y="3530600"/>
            <a:ext cx="282575" cy="279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69" name="Line 25"/>
          <p:cNvSpPr>
            <a:spLocks noChangeShapeType="1"/>
          </p:cNvSpPr>
          <p:nvPr/>
        </p:nvSpPr>
        <p:spPr bwMode="auto">
          <a:xfrm flipH="1">
            <a:off x="2933700" y="3562350"/>
            <a:ext cx="282575" cy="279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70" name="Line 26"/>
          <p:cNvSpPr>
            <a:spLocks noChangeShapeType="1"/>
          </p:cNvSpPr>
          <p:nvPr/>
        </p:nvSpPr>
        <p:spPr bwMode="auto">
          <a:xfrm>
            <a:off x="3552825" y="3562350"/>
            <a:ext cx="282575" cy="279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71" name="Line 27"/>
          <p:cNvSpPr>
            <a:spLocks noChangeShapeType="1"/>
          </p:cNvSpPr>
          <p:nvPr/>
        </p:nvSpPr>
        <p:spPr bwMode="auto">
          <a:xfrm flipH="1">
            <a:off x="1333500" y="3562350"/>
            <a:ext cx="282575" cy="279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72" name="Line 28"/>
          <p:cNvSpPr>
            <a:spLocks noChangeShapeType="1"/>
          </p:cNvSpPr>
          <p:nvPr/>
        </p:nvSpPr>
        <p:spPr bwMode="auto">
          <a:xfrm>
            <a:off x="1952625" y="3562350"/>
            <a:ext cx="282575" cy="279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8873" name="Group 29"/>
          <p:cNvGrpSpPr>
            <a:grpSpLocks/>
          </p:cNvGrpSpPr>
          <p:nvPr/>
        </p:nvGrpSpPr>
        <p:grpSpPr bwMode="auto">
          <a:xfrm>
            <a:off x="392113" y="1112838"/>
            <a:ext cx="8218487" cy="180975"/>
            <a:chOff x="295" y="1311"/>
            <a:chExt cx="5177" cy="114"/>
          </a:xfrm>
        </p:grpSpPr>
        <p:sp>
          <p:nvSpPr>
            <p:cNvPr id="78875" name="Rectangle 30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8876" name="Rectangle 31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78874" name="Rectangle 32"/>
          <p:cNvSpPr>
            <a:spLocks noChangeArrowheads="1"/>
          </p:cNvSpPr>
          <p:nvPr/>
        </p:nvSpPr>
        <p:spPr bwMode="auto">
          <a:xfrm>
            <a:off x="2779713" y="228600"/>
            <a:ext cx="3783012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4200" b="0">
                <a:latin typeface="Times" pitchFamily="-112" charset="0"/>
              </a:rPr>
              <a:t>Trees vs. Graphs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25" y="1676400"/>
            <a:ext cx="3406775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762000" y="6172200"/>
            <a:ext cx="320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b="0">
                <a:latin typeface="Times" pitchFamily="-112" charset="0"/>
              </a:rPr>
              <a:t>“Chromatic number”</a:t>
            </a:r>
          </a:p>
        </p:txBody>
      </p:sp>
      <p:grpSp>
        <p:nvGrpSpPr>
          <p:cNvPr id="79876" name="Group 4"/>
          <p:cNvGrpSpPr>
            <a:grpSpLocks/>
          </p:cNvGrpSpPr>
          <p:nvPr/>
        </p:nvGrpSpPr>
        <p:grpSpPr bwMode="auto">
          <a:xfrm>
            <a:off x="7543800" y="1676400"/>
            <a:ext cx="914400" cy="838200"/>
            <a:chOff x="3312" y="1824"/>
            <a:chExt cx="576" cy="528"/>
          </a:xfrm>
        </p:grpSpPr>
        <p:sp>
          <p:nvSpPr>
            <p:cNvPr id="79902" name="Rectangle 5"/>
            <p:cNvSpPr>
              <a:spLocks noChangeArrowheads="1"/>
            </p:cNvSpPr>
            <p:nvPr/>
          </p:nvSpPr>
          <p:spPr bwMode="auto">
            <a:xfrm>
              <a:off x="3408" y="2016"/>
              <a:ext cx="384" cy="33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9903" name="Line 6"/>
            <p:cNvSpPr>
              <a:spLocks noChangeShapeType="1"/>
            </p:cNvSpPr>
            <p:nvPr/>
          </p:nvSpPr>
          <p:spPr bwMode="auto">
            <a:xfrm flipH="1">
              <a:off x="3312" y="1824"/>
              <a:ext cx="288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904" name="Line 7"/>
            <p:cNvSpPr>
              <a:spLocks noChangeShapeType="1"/>
            </p:cNvSpPr>
            <p:nvPr/>
          </p:nvSpPr>
          <p:spPr bwMode="auto">
            <a:xfrm>
              <a:off x="3600" y="1824"/>
              <a:ext cx="288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9877" name="Group 8"/>
          <p:cNvGrpSpPr>
            <a:grpSpLocks/>
          </p:cNvGrpSpPr>
          <p:nvPr/>
        </p:nvGrpSpPr>
        <p:grpSpPr bwMode="auto">
          <a:xfrm>
            <a:off x="7543800" y="3124200"/>
            <a:ext cx="914400" cy="838200"/>
            <a:chOff x="3312" y="1824"/>
            <a:chExt cx="576" cy="528"/>
          </a:xfrm>
        </p:grpSpPr>
        <p:sp>
          <p:nvSpPr>
            <p:cNvPr id="79899" name="Rectangle 9"/>
            <p:cNvSpPr>
              <a:spLocks noChangeArrowheads="1"/>
            </p:cNvSpPr>
            <p:nvPr/>
          </p:nvSpPr>
          <p:spPr bwMode="auto">
            <a:xfrm>
              <a:off x="3408" y="2016"/>
              <a:ext cx="384" cy="33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9900" name="Line 10"/>
            <p:cNvSpPr>
              <a:spLocks noChangeShapeType="1"/>
            </p:cNvSpPr>
            <p:nvPr/>
          </p:nvSpPr>
          <p:spPr bwMode="auto">
            <a:xfrm flipH="1">
              <a:off x="3312" y="1824"/>
              <a:ext cx="288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901" name="Line 11"/>
            <p:cNvSpPr>
              <a:spLocks noChangeShapeType="1"/>
            </p:cNvSpPr>
            <p:nvPr/>
          </p:nvSpPr>
          <p:spPr bwMode="auto">
            <a:xfrm>
              <a:off x="3600" y="1824"/>
              <a:ext cx="288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9878" name="Group 12"/>
          <p:cNvGrpSpPr>
            <a:grpSpLocks/>
          </p:cNvGrpSpPr>
          <p:nvPr/>
        </p:nvGrpSpPr>
        <p:grpSpPr bwMode="auto">
          <a:xfrm>
            <a:off x="7543800" y="4495800"/>
            <a:ext cx="914400" cy="838200"/>
            <a:chOff x="3312" y="1824"/>
            <a:chExt cx="576" cy="528"/>
          </a:xfrm>
        </p:grpSpPr>
        <p:sp>
          <p:nvSpPr>
            <p:cNvPr id="79896" name="Rectangle 13"/>
            <p:cNvSpPr>
              <a:spLocks noChangeArrowheads="1"/>
            </p:cNvSpPr>
            <p:nvPr/>
          </p:nvSpPr>
          <p:spPr bwMode="auto">
            <a:xfrm>
              <a:off x="3408" y="2016"/>
              <a:ext cx="384" cy="33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9897" name="Line 14"/>
            <p:cNvSpPr>
              <a:spLocks noChangeShapeType="1"/>
            </p:cNvSpPr>
            <p:nvPr/>
          </p:nvSpPr>
          <p:spPr bwMode="auto">
            <a:xfrm flipH="1">
              <a:off x="3312" y="1824"/>
              <a:ext cx="288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98" name="Line 15"/>
            <p:cNvSpPr>
              <a:spLocks noChangeShapeType="1"/>
            </p:cNvSpPr>
            <p:nvPr/>
          </p:nvSpPr>
          <p:spPr bwMode="auto">
            <a:xfrm>
              <a:off x="3600" y="1824"/>
              <a:ext cx="288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9879" name="Group 16"/>
          <p:cNvGrpSpPr>
            <a:grpSpLocks/>
          </p:cNvGrpSpPr>
          <p:nvPr/>
        </p:nvGrpSpPr>
        <p:grpSpPr bwMode="auto">
          <a:xfrm>
            <a:off x="4953000" y="1524000"/>
            <a:ext cx="838200" cy="1042988"/>
            <a:chOff x="3600" y="1551"/>
            <a:chExt cx="528" cy="657"/>
          </a:xfrm>
        </p:grpSpPr>
        <p:sp>
          <p:nvSpPr>
            <p:cNvPr id="79893" name="AutoShape 17"/>
            <p:cNvSpPr>
              <a:spLocks noChangeArrowheads="1"/>
            </p:cNvSpPr>
            <p:nvPr/>
          </p:nvSpPr>
          <p:spPr bwMode="auto">
            <a:xfrm>
              <a:off x="3600" y="1824"/>
              <a:ext cx="528" cy="384"/>
            </a:xfrm>
            <a:prstGeom prst="cube">
              <a:avLst>
                <a:gd name="adj" fmla="val 2500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9894" name="AutoShape 18"/>
            <p:cNvSpPr>
              <a:spLocks noChangeArrowheads="1"/>
            </p:cNvSpPr>
            <p:nvPr/>
          </p:nvSpPr>
          <p:spPr bwMode="auto">
            <a:xfrm>
              <a:off x="3648" y="1684"/>
              <a:ext cx="192" cy="236"/>
            </a:xfrm>
            <a:prstGeom prst="can">
              <a:avLst>
                <a:gd name="adj" fmla="val 49997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9895" name="Freeform 19"/>
            <p:cNvSpPr>
              <a:spLocks/>
            </p:cNvSpPr>
            <p:nvPr/>
          </p:nvSpPr>
          <p:spPr bwMode="auto">
            <a:xfrm>
              <a:off x="3708" y="1551"/>
              <a:ext cx="66" cy="189"/>
            </a:xfrm>
            <a:custGeom>
              <a:avLst/>
              <a:gdLst>
                <a:gd name="T0" fmla="*/ 1 w 101"/>
                <a:gd name="T1" fmla="*/ 189 h 189"/>
                <a:gd name="T2" fmla="*/ 2 w 101"/>
                <a:gd name="T3" fmla="*/ 171 h 189"/>
                <a:gd name="T4" fmla="*/ 1 w 101"/>
                <a:gd name="T5" fmla="*/ 61 h 189"/>
                <a:gd name="T6" fmla="*/ 1 w 101"/>
                <a:gd name="T7" fmla="*/ 98 h 189"/>
                <a:gd name="T8" fmla="*/ 1 w 101"/>
                <a:gd name="T9" fmla="*/ 85 h 189"/>
                <a:gd name="T10" fmla="*/ 2 w 101"/>
                <a:gd name="T11" fmla="*/ 73 h 189"/>
                <a:gd name="T12" fmla="*/ 2 w 101"/>
                <a:gd name="T13" fmla="*/ 0 h 18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1"/>
                <a:gd name="T22" fmla="*/ 0 h 189"/>
                <a:gd name="T23" fmla="*/ 101 w 101"/>
                <a:gd name="T24" fmla="*/ 189 h 18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1" h="189">
                  <a:moveTo>
                    <a:pt x="4" y="189"/>
                  </a:moveTo>
                  <a:cubicBezTo>
                    <a:pt x="31" y="184"/>
                    <a:pt x="56" y="177"/>
                    <a:pt x="83" y="171"/>
                  </a:cubicBezTo>
                  <a:cubicBezTo>
                    <a:pt x="101" y="116"/>
                    <a:pt x="80" y="73"/>
                    <a:pt x="28" y="61"/>
                  </a:cubicBezTo>
                  <a:cubicBezTo>
                    <a:pt x="27" y="62"/>
                    <a:pt x="0" y="92"/>
                    <a:pt x="22" y="98"/>
                  </a:cubicBezTo>
                  <a:cubicBezTo>
                    <a:pt x="29" y="99"/>
                    <a:pt x="33" y="87"/>
                    <a:pt x="40" y="85"/>
                  </a:cubicBezTo>
                  <a:cubicBezTo>
                    <a:pt x="55" y="79"/>
                    <a:pt x="72" y="77"/>
                    <a:pt x="89" y="73"/>
                  </a:cubicBezTo>
                  <a:cubicBezTo>
                    <a:pt x="87" y="48"/>
                    <a:pt x="83" y="0"/>
                    <a:pt x="83" y="0"/>
                  </a:cubicBezTo>
                </a:path>
              </a:pathLst>
            </a:cu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9880" name="Group 20"/>
          <p:cNvGrpSpPr>
            <a:grpSpLocks/>
          </p:cNvGrpSpPr>
          <p:nvPr/>
        </p:nvGrpSpPr>
        <p:grpSpPr bwMode="auto">
          <a:xfrm>
            <a:off x="4953000" y="2895600"/>
            <a:ext cx="838200" cy="1042988"/>
            <a:chOff x="3600" y="1551"/>
            <a:chExt cx="528" cy="657"/>
          </a:xfrm>
        </p:grpSpPr>
        <p:sp>
          <p:nvSpPr>
            <p:cNvPr id="79890" name="AutoShape 21"/>
            <p:cNvSpPr>
              <a:spLocks noChangeArrowheads="1"/>
            </p:cNvSpPr>
            <p:nvPr/>
          </p:nvSpPr>
          <p:spPr bwMode="auto">
            <a:xfrm>
              <a:off x="3600" y="1824"/>
              <a:ext cx="528" cy="384"/>
            </a:xfrm>
            <a:prstGeom prst="cube">
              <a:avLst>
                <a:gd name="adj" fmla="val 2500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9891" name="AutoShape 22"/>
            <p:cNvSpPr>
              <a:spLocks noChangeArrowheads="1"/>
            </p:cNvSpPr>
            <p:nvPr/>
          </p:nvSpPr>
          <p:spPr bwMode="auto">
            <a:xfrm>
              <a:off x="3648" y="1684"/>
              <a:ext cx="192" cy="236"/>
            </a:xfrm>
            <a:prstGeom prst="can">
              <a:avLst>
                <a:gd name="adj" fmla="val 49997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9892" name="Freeform 23"/>
            <p:cNvSpPr>
              <a:spLocks/>
            </p:cNvSpPr>
            <p:nvPr/>
          </p:nvSpPr>
          <p:spPr bwMode="auto">
            <a:xfrm>
              <a:off x="3708" y="1551"/>
              <a:ext cx="66" cy="189"/>
            </a:xfrm>
            <a:custGeom>
              <a:avLst/>
              <a:gdLst>
                <a:gd name="T0" fmla="*/ 1 w 101"/>
                <a:gd name="T1" fmla="*/ 189 h 189"/>
                <a:gd name="T2" fmla="*/ 2 w 101"/>
                <a:gd name="T3" fmla="*/ 171 h 189"/>
                <a:gd name="T4" fmla="*/ 1 w 101"/>
                <a:gd name="T5" fmla="*/ 61 h 189"/>
                <a:gd name="T6" fmla="*/ 1 w 101"/>
                <a:gd name="T7" fmla="*/ 98 h 189"/>
                <a:gd name="T8" fmla="*/ 1 w 101"/>
                <a:gd name="T9" fmla="*/ 85 h 189"/>
                <a:gd name="T10" fmla="*/ 2 w 101"/>
                <a:gd name="T11" fmla="*/ 73 h 189"/>
                <a:gd name="T12" fmla="*/ 2 w 101"/>
                <a:gd name="T13" fmla="*/ 0 h 18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1"/>
                <a:gd name="T22" fmla="*/ 0 h 189"/>
                <a:gd name="T23" fmla="*/ 101 w 101"/>
                <a:gd name="T24" fmla="*/ 189 h 18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1" h="189">
                  <a:moveTo>
                    <a:pt x="4" y="189"/>
                  </a:moveTo>
                  <a:cubicBezTo>
                    <a:pt x="31" y="184"/>
                    <a:pt x="56" y="177"/>
                    <a:pt x="83" y="171"/>
                  </a:cubicBezTo>
                  <a:cubicBezTo>
                    <a:pt x="101" y="116"/>
                    <a:pt x="80" y="73"/>
                    <a:pt x="28" y="61"/>
                  </a:cubicBezTo>
                  <a:cubicBezTo>
                    <a:pt x="27" y="62"/>
                    <a:pt x="0" y="92"/>
                    <a:pt x="22" y="98"/>
                  </a:cubicBezTo>
                  <a:cubicBezTo>
                    <a:pt x="29" y="99"/>
                    <a:pt x="33" y="87"/>
                    <a:pt x="40" y="85"/>
                  </a:cubicBezTo>
                  <a:cubicBezTo>
                    <a:pt x="55" y="79"/>
                    <a:pt x="72" y="77"/>
                    <a:pt x="89" y="73"/>
                  </a:cubicBezTo>
                  <a:cubicBezTo>
                    <a:pt x="87" y="48"/>
                    <a:pt x="83" y="0"/>
                    <a:pt x="83" y="0"/>
                  </a:cubicBezTo>
                </a:path>
              </a:pathLst>
            </a:cu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9881" name="Group 24"/>
          <p:cNvGrpSpPr>
            <a:grpSpLocks/>
          </p:cNvGrpSpPr>
          <p:nvPr/>
        </p:nvGrpSpPr>
        <p:grpSpPr bwMode="auto">
          <a:xfrm>
            <a:off x="4953000" y="4267200"/>
            <a:ext cx="838200" cy="1042988"/>
            <a:chOff x="3600" y="1551"/>
            <a:chExt cx="528" cy="657"/>
          </a:xfrm>
        </p:grpSpPr>
        <p:sp>
          <p:nvSpPr>
            <p:cNvPr id="79887" name="AutoShape 25"/>
            <p:cNvSpPr>
              <a:spLocks noChangeArrowheads="1"/>
            </p:cNvSpPr>
            <p:nvPr/>
          </p:nvSpPr>
          <p:spPr bwMode="auto">
            <a:xfrm>
              <a:off x="3600" y="1824"/>
              <a:ext cx="528" cy="384"/>
            </a:xfrm>
            <a:prstGeom prst="cube">
              <a:avLst>
                <a:gd name="adj" fmla="val 2500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9888" name="AutoShape 26"/>
            <p:cNvSpPr>
              <a:spLocks noChangeArrowheads="1"/>
            </p:cNvSpPr>
            <p:nvPr/>
          </p:nvSpPr>
          <p:spPr bwMode="auto">
            <a:xfrm>
              <a:off x="3648" y="1684"/>
              <a:ext cx="192" cy="236"/>
            </a:xfrm>
            <a:prstGeom prst="can">
              <a:avLst>
                <a:gd name="adj" fmla="val 49997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9889" name="Freeform 27"/>
            <p:cNvSpPr>
              <a:spLocks/>
            </p:cNvSpPr>
            <p:nvPr/>
          </p:nvSpPr>
          <p:spPr bwMode="auto">
            <a:xfrm>
              <a:off x="3708" y="1551"/>
              <a:ext cx="66" cy="189"/>
            </a:xfrm>
            <a:custGeom>
              <a:avLst/>
              <a:gdLst>
                <a:gd name="T0" fmla="*/ 1 w 101"/>
                <a:gd name="T1" fmla="*/ 189 h 189"/>
                <a:gd name="T2" fmla="*/ 2 w 101"/>
                <a:gd name="T3" fmla="*/ 171 h 189"/>
                <a:gd name="T4" fmla="*/ 1 w 101"/>
                <a:gd name="T5" fmla="*/ 61 h 189"/>
                <a:gd name="T6" fmla="*/ 1 w 101"/>
                <a:gd name="T7" fmla="*/ 98 h 189"/>
                <a:gd name="T8" fmla="*/ 1 w 101"/>
                <a:gd name="T9" fmla="*/ 85 h 189"/>
                <a:gd name="T10" fmla="*/ 2 w 101"/>
                <a:gd name="T11" fmla="*/ 73 h 189"/>
                <a:gd name="T12" fmla="*/ 2 w 101"/>
                <a:gd name="T13" fmla="*/ 0 h 18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1"/>
                <a:gd name="T22" fmla="*/ 0 h 189"/>
                <a:gd name="T23" fmla="*/ 101 w 101"/>
                <a:gd name="T24" fmla="*/ 189 h 18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1" h="189">
                  <a:moveTo>
                    <a:pt x="4" y="189"/>
                  </a:moveTo>
                  <a:cubicBezTo>
                    <a:pt x="31" y="184"/>
                    <a:pt x="56" y="177"/>
                    <a:pt x="83" y="171"/>
                  </a:cubicBezTo>
                  <a:cubicBezTo>
                    <a:pt x="101" y="116"/>
                    <a:pt x="80" y="73"/>
                    <a:pt x="28" y="61"/>
                  </a:cubicBezTo>
                  <a:cubicBezTo>
                    <a:pt x="27" y="62"/>
                    <a:pt x="0" y="92"/>
                    <a:pt x="22" y="98"/>
                  </a:cubicBezTo>
                  <a:cubicBezTo>
                    <a:pt x="29" y="99"/>
                    <a:pt x="33" y="87"/>
                    <a:pt x="40" y="85"/>
                  </a:cubicBezTo>
                  <a:cubicBezTo>
                    <a:pt x="55" y="79"/>
                    <a:pt x="72" y="77"/>
                    <a:pt x="89" y="73"/>
                  </a:cubicBezTo>
                  <a:cubicBezTo>
                    <a:pt x="87" y="48"/>
                    <a:pt x="83" y="0"/>
                    <a:pt x="83" y="0"/>
                  </a:cubicBezTo>
                </a:path>
              </a:pathLst>
            </a:cu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9882" name="Text Box 28"/>
          <p:cNvSpPr txBox="1">
            <a:spLocks noChangeArrowheads="1"/>
          </p:cNvSpPr>
          <p:nvPr/>
        </p:nvSpPr>
        <p:spPr bwMode="auto">
          <a:xfrm>
            <a:off x="5181600" y="6172200"/>
            <a:ext cx="320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b="0">
                <a:latin typeface="Times" pitchFamily="-112" charset="0"/>
              </a:rPr>
              <a:t>The $100 problem</a:t>
            </a:r>
          </a:p>
        </p:txBody>
      </p:sp>
      <p:grpSp>
        <p:nvGrpSpPr>
          <p:cNvPr id="79883" name="Group 29"/>
          <p:cNvGrpSpPr>
            <a:grpSpLocks/>
          </p:cNvGrpSpPr>
          <p:nvPr/>
        </p:nvGrpSpPr>
        <p:grpSpPr bwMode="auto">
          <a:xfrm>
            <a:off x="392113" y="1112838"/>
            <a:ext cx="8218487" cy="180975"/>
            <a:chOff x="295" y="1311"/>
            <a:chExt cx="5177" cy="114"/>
          </a:xfrm>
        </p:grpSpPr>
        <p:sp>
          <p:nvSpPr>
            <p:cNvPr id="79885" name="Rectangle 30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9886" name="Rectangle 31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79884" name="Rectangle 32"/>
          <p:cNvSpPr>
            <a:spLocks noChangeArrowheads="1"/>
          </p:cNvSpPr>
          <p:nvPr/>
        </p:nvSpPr>
        <p:spPr bwMode="auto">
          <a:xfrm>
            <a:off x="1981200" y="228600"/>
            <a:ext cx="54419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4200" b="0">
                <a:latin typeface="Times" pitchFamily="-112" charset="0"/>
              </a:rPr>
              <a:t>Graphs around the globe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Oval 2"/>
          <p:cNvSpPr>
            <a:spLocks noChangeArrowheads="1"/>
          </p:cNvSpPr>
          <p:nvPr/>
        </p:nvSpPr>
        <p:spPr bwMode="auto">
          <a:xfrm>
            <a:off x="457200" y="2362200"/>
            <a:ext cx="685800" cy="6096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endParaRPr lang="en-US" altLang="en-US"/>
          </a:p>
        </p:txBody>
      </p:sp>
      <p:sp>
        <p:nvSpPr>
          <p:cNvPr id="80899" name="Line 3"/>
          <p:cNvSpPr>
            <a:spLocks noChangeShapeType="1"/>
          </p:cNvSpPr>
          <p:nvPr/>
        </p:nvSpPr>
        <p:spPr bwMode="auto">
          <a:xfrm flipV="1">
            <a:off x="1144588" y="2655888"/>
            <a:ext cx="593725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00" name="Oval 4"/>
          <p:cNvSpPr>
            <a:spLocks noChangeArrowheads="1"/>
          </p:cNvSpPr>
          <p:nvPr/>
        </p:nvSpPr>
        <p:spPr bwMode="auto">
          <a:xfrm>
            <a:off x="1752600" y="2362200"/>
            <a:ext cx="685800" cy="6096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endParaRPr lang="en-US" altLang="en-US"/>
          </a:p>
        </p:txBody>
      </p:sp>
      <p:sp>
        <p:nvSpPr>
          <p:cNvPr id="80901" name="Oval 5"/>
          <p:cNvSpPr>
            <a:spLocks noChangeArrowheads="1"/>
          </p:cNvSpPr>
          <p:nvPr/>
        </p:nvSpPr>
        <p:spPr bwMode="auto">
          <a:xfrm>
            <a:off x="3124200" y="2362200"/>
            <a:ext cx="685800" cy="6096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endParaRPr lang="en-US" altLang="en-US"/>
          </a:p>
        </p:txBody>
      </p:sp>
      <p:sp>
        <p:nvSpPr>
          <p:cNvPr id="80902" name="Oval 6"/>
          <p:cNvSpPr>
            <a:spLocks noChangeArrowheads="1"/>
          </p:cNvSpPr>
          <p:nvPr/>
        </p:nvSpPr>
        <p:spPr bwMode="auto">
          <a:xfrm>
            <a:off x="1752600" y="3505200"/>
            <a:ext cx="685800" cy="6096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endParaRPr lang="en-US" altLang="en-US"/>
          </a:p>
        </p:txBody>
      </p:sp>
      <p:sp>
        <p:nvSpPr>
          <p:cNvPr id="80903" name="Line 7"/>
          <p:cNvSpPr>
            <a:spLocks noChangeShapeType="1"/>
          </p:cNvSpPr>
          <p:nvPr/>
        </p:nvSpPr>
        <p:spPr bwMode="auto">
          <a:xfrm flipV="1">
            <a:off x="2486025" y="2657475"/>
            <a:ext cx="593725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04" name="Line 8"/>
          <p:cNvSpPr>
            <a:spLocks noChangeShapeType="1"/>
          </p:cNvSpPr>
          <p:nvPr/>
        </p:nvSpPr>
        <p:spPr bwMode="auto">
          <a:xfrm flipH="1">
            <a:off x="2360613" y="2895600"/>
            <a:ext cx="839787" cy="7096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05" name="Line 9"/>
          <p:cNvSpPr>
            <a:spLocks noChangeShapeType="1"/>
          </p:cNvSpPr>
          <p:nvPr/>
        </p:nvSpPr>
        <p:spPr bwMode="auto">
          <a:xfrm flipH="1">
            <a:off x="2062163" y="2984500"/>
            <a:ext cx="1587" cy="520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06" name="Freeform 10"/>
          <p:cNvSpPr>
            <a:spLocks/>
          </p:cNvSpPr>
          <p:nvPr/>
        </p:nvSpPr>
        <p:spPr bwMode="auto">
          <a:xfrm>
            <a:off x="1822450" y="2011363"/>
            <a:ext cx="542925" cy="373062"/>
          </a:xfrm>
          <a:custGeom>
            <a:avLst/>
            <a:gdLst>
              <a:gd name="T0" fmla="*/ 2147483647 w 342"/>
              <a:gd name="T1" fmla="*/ 2147483647 h 235"/>
              <a:gd name="T2" fmla="*/ 2147483647 w 342"/>
              <a:gd name="T3" fmla="*/ 2147483647 h 235"/>
              <a:gd name="T4" fmla="*/ 2147483647 w 342"/>
              <a:gd name="T5" fmla="*/ 2147483647 h 235"/>
              <a:gd name="T6" fmla="*/ 2147483647 w 342"/>
              <a:gd name="T7" fmla="*/ 2147483647 h 235"/>
              <a:gd name="T8" fmla="*/ 2147483647 w 342"/>
              <a:gd name="T9" fmla="*/ 2147483647 h 235"/>
              <a:gd name="T10" fmla="*/ 2147483647 w 342"/>
              <a:gd name="T11" fmla="*/ 2147483647 h 235"/>
              <a:gd name="T12" fmla="*/ 2147483647 w 342"/>
              <a:gd name="T13" fmla="*/ 2147483647 h 235"/>
              <a:gd name="T14" fmla="*/ 2147483647 w 342"/>
              <a:gd name="T15" fmla="*/ 2147483647 h 235"/>
              <a:gd name="T16" fmla="*/ 0 w 342"/>
              <a:gd name="T17" fmla="*/ 2147483647 h 235"/>
              <a:gd name="T18" fmla="*/ 2147483647 w 342"/>
              <a:gd name="T19" fmla="*/ 2147483647 h 235"/>
              <a:gd name="T20" fmla="*/ 2147483647 w 342"/>
              <a:gd name="T21" fmla="*/ 2147483647 h 235"/>
              <a:gd name="T22" fmla="*/ 2147483647 w 342"/>
              <a:gd name="T23" fmla="*/ 2147483647 h 23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42"/>
              <a:gd name="T37" fmla="*/ 0 h 235"/>
              <a:gd name="T38" fmla="*/ 342 w 342"/>
              <a:gd name="T39" fmla="*/ 235 h 23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42" h="235">
                <a:moveTo>
                  <a:pt x="275" y="217"/>
                </a:moveTo>
                <a:cubicBezTo>
                  <a:pt x="293" y="204"/>
                  <a:pt x="301" y="190"/>
                  <a:pt x="317" y="174"/>
                </a:cubicBezTo>
                <a:cubicBezTo>
                  <a:pt x="324" y="154"/>
                  <a:pt x="335" y="139"/>
                  <a:pt x="342" y="119"/>
                </a:cubicBezTo>
                <a:cubicBezTo>
                  <a:pt x="341" y="113"/>
                  <a:pt x="336" y="74"/>
                  <a:pt x="330" y="64"/>
                </a:cubicBezTo>
                <a:cubicBezTo>
                  <a:pt x="304" y="22"/>
                  <a:pt x="248" y="20"/>
                  <a:pt x="208" y="16"/>
                </a:cubicBezTo>
                <a:cubicBezTo>
                  <a:pt x="152" y="0"/>
                  <a:pt x="172" y="3"/>
                  <a:pt x="73" y="16"/>
                </a:cubicBezTo>
                <a:cubicBezTo>
                  <a:pt x="60" y="17"/>
                  <a:pt x="37" y="28"/>
                  <a:pt x="37" y="28"/>
                </a:cubicBezTo>
                <a:cubicBezTo>
                  <a:pt x="25" y="38"/>
                  <a:pt x="18" y="43"/>
                  <a:pt x="12" y="58"/>
                </a:cubicBezTo>
                <a:cubicBezTo>
                  <a:pt x="6" y="69"/>
                  <a:pt x="0" y="95"/>
                  <a:pt x="0" y="95"/>
                </a:cubicBezTo>
                <a:cubicBezTo>
                  <a:pt x="7" y="134"/>
                  <a:pt x="14" y="164"/>
                  <a:pt x="43" y="193"/>
                </a:cubicBezTo>
                <a:cubicBezTo>
                  <a:pt x="45" y="199"/>
                  <a:pt x="45" y="206"/>
                  <a:pt x="49" y="211"/>
                </a:cubicBezTo>
                <a:cubicBezTo>
                  <a:pt x="68" y="235"/>
                  <a:pt x="67" y="212"/>
                  <a:pt x="67" y="229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07" name="Text Box 11"/>
          <p:cNvSpPr txBox="1">
            <a:spLocks noChangeArrowheads="1"/>
          </p:cNvSpPr>
          <p:nvPr/>
        </p:nvSpPr>
        <p:spPr bwMode="auto">
          <a:xfrm>
            <a:off x="638175" y="24384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/>
            <a:r>
              <a:rPr lang="en-US" altLang="en-US" b="0">
                <a:latin typeface="Impact" pitchFamily="-112" charset="0"/>
              </a:rPr>
              <a:t>A</a:t>
            </a:r>
          </a:p>
        </p:txBody>
      </p:sp>
      <p:sp>
        <p:nvSpPr>
          <p:cNvPr id="80908" name="Text Box 12"/>
          <p:cNvSpPr txBox="1">
            <a:spLocks noChangeArrowheads="1"/>
          </p:cNvSpPr>
          <p:nvPr/>
        </p:nvSpPr>
        <p:spPr bwMode="auto">
          <a:xfrm>
            <a:off x="1905000" y="24384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/>
            <a:r>
              <a:rPr lang="en-US" altLang="en-US" b="0">
                <a:latin typeface="Impact" pitchFamily="-112" charset="0"/>
              </a:rPr>
              <a:t>B</a:t>
            </a:r>
          </a:p>
        </p:txBody>
      </p:sp>
      <p:sp>
        <p:nvSpPr>
          <p:cNvPr id="80909" name="Text Box 13"/>
          <p:cNvSpPr txBox="1">
            <a:spLocks noChangeArrowheads="1"/>
          </p:cNvSpPr>
          <p:nvPr/>
        </p:nvSpPr>
        <p:spPr bwMode="auto">
          <a:xfrm>
            <a:off x="3295650" y="24384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/>
            <a:r>
              <a:rPr lang="en-US" altLang="en-US" b="0">
                <a:latin typeface="Impact" pitchFamily="-112" charset="0"/>
              </a:rPr>
              <a:t>C</a:t>
            </a:r>
          </a:p>
        </p:txBody>
      </p:sp>
      <p:sp>
        <p:nvSpPr>
          <p:cNvPr id="80910" name="Text Box 14"/>
          <p:cNvSpPr txBox="1">
            <a:spLocks noChangeArrowheads="1"/>
          </p:cNvSpPr>
          <p:nvPr/>
        </p:nvSpPr>
        <p:spPr bwMode="auto">
          <a:xfrm>
            <a:off x="1933575" y="3590925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/>
            <a:r>
              <a:rPr lang="en-US" altLang="en-US" b="0">
                <a:latin typeface="Impact" pitchFamily="-112" charset="0"/>
              </a:rPr>
              <a:t>D</a:t>
            </a:r>
          </a:p>
        </p:txBody>
      </p:sp>
      <p:sp>
        <p:nvSpPr>
          <p:cNvPr id="80911" name="Text Box 15"/>
          <p:cNvSpPr txBox="1">
            <a:spLocks noChangeArrowheads="1"/>
          </p:cNvSpPr>
          <p:nvPr/>
        </p:nvSpPr>
        <p:spPr bwMode="auto">
          <a:xfrm>
            <a:off x="5029200" y="2590800"/>
            <a:ext cx="2514600" cy="4762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>
                <a:latin typeface="Times" pitchFamily="-112" charset="0"/>
              </a:rPr>
              <a:t>Representations</a:t>
            </a:r>
          </a:p>
        </p:txBody>
      </p:sp>
      <p:sp>
        <p:nvSpPr>
          <p:cNvPr id="80912" name="Text Box 16"/>
          <p:cNvSpPr txBox="1">
            <a:spLocks noChangeArrowheads="1"/>
          </p:cNvSpPr>
          <p:nvPr/>
        </p:nvSpPr>
        <p:spPr bwMode="auto">
          <a:xfrm>
            <a:off x="838200" y="6096000"/>
            <a:ext cx="7543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/>
            <a:r>
              <a:rPr lang="en-US" altLang="en-US" sz="2000" b="0">
                <a:latin typeface="Times" pitchFamily="-112" charset="0"/>
              </a:rPr>
              <a:t>Binary Relation:  </a:t>
            </a:r>
            <a:r>
              <a:rPr lang="en-US" altLang="en-US" sz="2000" b="0">
                <a:latin typeface="Helvetica" pitchFamily="-112" charset="0"/>
              </a:rPr>
              <a:t>[  [‘A’,‘B’],[‘B’,‘C’],[‘B’,‘B’],[‘B’,‘D’],[‘C’,‘D’],[‘E’,‘C’]  ]</a:t>
            </a:r>
            <a:endParaRPr lang="en-US" altLang="en-US" sz="2000" b="0">
              <a:latin typeface="Times" pitchFamily="-112" charset="0"/>
            </a:endParaRPr>
          </a:p>
        </p:txBody>
      </p:sp>
      <p:sp>
        <p:nvSpPr>
          <p:cNvPr id="80913" name="Text Box 17"/>
          <p:cNvSpPr txBox="1">
            <a:spLocks noChangeArrowheads="1"/>
          </p:cNvSpPr>
          <p:nvPr/>
        </p:nvSpPr>
        <p:spPr bwMode="auto">
          <a:xfrm>
            <a:off x="5257800" y="3505200"/>
            <a:ext cx="35814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/>
            <a:r>
              <a:rPr lang="en-US" altLang="en-US" b="0">
                <a:latin typeface="Helvetica" pitchFamily="-112" charset="0"/>
              </a:rPr>
              <a:t>	[  [0,1,0,0,0], 	      	   [0,1,1,1,0],       	   [0,0,0,1,0],	     	   [0,0,0,0,0],	     	   [0,0,1,0,0]   ]</a:t>
            </a:r>
            <a:endParaRPr lang="en-US" altLang="en-US" b="0">
              <a:latin typeface="Times" pitchFamily="-112" charset="0"/>
            </a:endParaRPr>
          </a:p>
        </p:txBody>
      </p:sp>
      <p:sp>
        <p:nvSpPr>
          <p:cNvPr id="80914" name="Text Box 18"/>
          <p:cNvSpPr txBox="1">
            <a:spLocks noChangeArrowheads="1"/>
          </p:cNvSpPr>
          <p:nvPr/>
        </p:nvSpPr>
        <p:spPr bwMode="auto">
          <a:xfrm>
            <a:off x="4191000" y="3429000"/>
            <a:ext cx="1676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b="0">
                <a:latin typeface="Times" pitchFamily="-112" charset="0"/>
              </a:rPr>
              <a:t>Connection Matrix:</a:t>
            </a:r>
          </a:p>
        </p:txBody>
      </p:sp>
      <p:sp>
        <p:nvSpPr>
          <p:cNvPr id="80915" name="Oval 19"/>
          <p:cNvSpPr>
            <a:spLocks noChangeArrowheads="1"/>
          </p:cNvSpPr>
          <p:nvPr/>
        </p:nvSpPr>
        <p:spPr bwMode="auto">
          <a:xfrm>
            <a:off x="4248150" y="1782763"/>
            <a:ext cx="685800" cy="6096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endParaRPr lang="en-US" altLang="en-US"/>
          </a:p>
        </p:txBody>
      </p:sp>
      <p:sp>
        <p:nvSpPr>
          <p:cNvPr id="80916" name="Text Box 20"/>
          <p:cNvSpPr txBox="1">
            <a:spLocks noChangeArrowheads="1"/>
          </p:cNvSpPr>
          <p:nvPr/>
        </p:nvSpPr>
        <p:spPr bwMode="auto">
          <a:xfrm>
            <a:off x="4419600" y="1858963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/>
            <a:r>
              <a:rPr lang="en-US" altLang="en-US" b="0">
                <a:latin typeface="Impact" pitchFamily="-112" charset="0"/>
              </a:rPr>
              <a:t>E</a:t>
            </a:r>
          </a:p>
        </p:txBody>
      </p:sp>
      <p:sp>
        <p:nvSpPr>
          <p:cNvPr id="80917" name="Line 21"/>
          <p:cNvSpPr>
            <a:spLocks noChangeShapeType="1"/>
          </p:cNvSpPr>
          <p:nvPr/>
        </p:nvSpPr>
        <p:spPr bwMode="auto">
          <a:xfrm flipH="1">
            <a:off x="3749675" y="2195513"/>
            <a:ext cx="509588" cy="273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18" name="Rectangle 22"/>
          <p:cNvSpPr>
            <a:spLocks noChangeArrowheads="1"/>
          </p:cNvSpPr>
          <p:nvPr/>
        </p:nvSpPr>
        <p:spPr bwMode="auto">
          <a:xfrm>
            <a:off x="1608138" y="4495800"/>
            <a:ext cx="1152525" cy="47625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b="0">
                <a:latin typeface="Helvetica" pitchFamily="-112" charset="0"/>
              </a:rPr>
              <a:t>graph1</a:t>
            </a:r>
          </a:p>
        </p:txBody>
      </p:sp>
      <p:grpSp>
        <p:nvGrpSpPr>
          <p:cNvPr id="80919" name="Group 23"/>
          <p:cNvGrpSpPr>
            <a:grpSpLocks/>
          </p:cNvGrpSpPr>
          <p:nvPr/>
        </p:nvGrpSpPr>
        <p:grpSpPr bwMode="auto">
          <a:xfrm>
            <a:off x="392113" y="1112838"/>
            <a:ext cx="8218487" cy="180975"/>
            <a:chOff x="295" y="1311"/>
            <a:chExt cx="5177" cy="114"/>
          </a:xfrm>
        </p:grpSpPr>
        <p:sp>
          <p:nvSpPr>
            <p:cNvPr id="80921" name="Rectangle 24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0922" name="Rectangle 25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80920" name="Rectangle 26"/>
          <p:cNvSpPr>
            <a:spLocks noChangeArrowheads="1"/>
          </p:cNvSpPr>
          <p:nvPr/>
        </p:nvSpPr>
        <p:spPr bwMode="auto">
          <a:xfrm>
            <a:off x="2979738" y="250825"/>
            <a:ext cx="3265487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4200" b="0">
                <a:latin typeface="Times" pitchFamily="-112" charset="0"/>
              </a:rPr>
              <a:t>Graphs in Rex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8" t="10355" r="1393" b="15439"/>
          <a:stretch>
            <a:fillRect/>
          </a:stretch>
        </p:blipFill>
        <p:spPr bwMode="auto">
          <a:xfrm>
            <a:off x="103188" y="1752600"/>
            <a:ext cx="8964612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50"/>
          <a:stretch>
            <a:fillRect/>
          </a:stretch>
        </p:blipFill>
        <p:spPr bwMode="auto">
          <a:xfrm>
            <a:off x="2971800" y="152400"/>
            <a:ext cx="5943600" cy="3750563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9124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2"/>
          <p:cNvSpPr txBox="1">
            <a:spLocks noChangeArrowheads="1"/>
          </p:cNvSpPr>
          <p:nvPr/>
        </p:nvSpPr>
        <p:spPr bwMode="auto">
          <a:xfrm>
            <a:off x="457200" y="2270125"/>
            <a:ext cx="84899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/>
            <a:r>
              <a:rPr lang="en-US" altLang="en-US" b="0">
                <a:latin typeface="Helvetica" pitchFamily="-112" charset="0"/>
              </a:rPr>
              <a:t>twoStep(x,y,G)</a:t>
            </a:r>
            <a:r>
              <a:rPr lang="en-US" altLang="en-US" b="0">
                <a:latin typeface="Times" pitchFamily="-112" charset="0"/>
              </a:rPr>
              <a:t>  =  (</a:t>
            </a:r>
            <a:r>
              <a:rPr lang="en-US" altLang="en-US" b="0">
                <a:latin typeface="Techno" charset="0"/>
              </a:rPr>
              <a:t>out</a:t>
            </a:r>
            <a:r>
              <a:rPr lang="en-US" altLang="en-US" b="0">
                <a:latin typeface="Times" pitchFamily="-112" charset="0"/>
              </a:rPr>
              <a:t>) </a:t>
            </a:r>
            <a:r>
              <a:rPr lang="en-US" altLang="en-US" sz="1800" b="0">
                <a:latin typeface="Times" pitchFamily="-112" charset="0"/>
              </a:rPr>
              <a:t>1, if you can go from </a:t>
            </a:r>
            <a:r>
              <a:rPr lang="en-US" altLang="en-US" sz="1800" b="0">
                <a:latin typeface="Helvetica" pitchFamily="-112" charset="0"/>
              </a:rPr>
              <a:t>x</a:t>
            </a:r>
            <a:r>
              <a:rPr lang="en-US" altLang="en-US" sz="1800" b="0">
                <a:latin typeface="Times" pitchFamily="-112" charset="0"/>
              </a:rPr>
              <a:t>-to-</a:t>
            </a:r>
            <a:r>
              <a:rPr lang="en-US" altLang="en-US" sz="1800" b="0">
                <a:latin typeface="Helvetica" pitchFamily="-112" charset="0"/>
              </a:rPr>
              <a:t>y</a:t>
            </a:r>
            <a:r>
              <a:rPr lang="en-US" altLang="en-US" sz="1800" b="0">
                <a:latin typeface="Times" pitchFamily="-112" charset="0"/>
              </a:rPr>
              <a:t> in </a:t>
            </a:r>
            <a:r>
              <a:rPr lang="en-US" altLang="en-US" sz="1800" b="0" i="1">
                <a:latin typeface="Times" pitchFamily="-112" charset="0"/>
              </a:rPr>
              <a:t>exactly</a:t>
            </a:r>
            <a:r>
              <a:rPr lang="en-US" altLang="en-US" sz="1800" b="0">
                <a:latin typeface="Times" pitchFamily="-112" charset="0"/>
              </a:rPr>
              <a:t> two steps, else 0	</a:t>
            </a:r>
            <a:r>
              <a:rPr lang="en-US" altLang="en-US" b="0">
                <a:latin typeface="Times" pitchFamily="-112" charset="0"/>
              </a:rPr>
              <a:t> 	 	(</a:t>
            </a:r>
            <a:r>
              <a:rPr lang="en-US" altLang="en-US" b="0">
                <a:latin typeface="Techno" charset="0"/>
              </a:rPr>
              <a:t>in</a:t>
            </a:r>
            <a:r>
              <a:rPr lang="en-US" altLang="en-US" b="0">
                <a:latin typeface="Times" pitchFamily="-112" charset="0"/>
              </a:rPr>
              <a:t>) </a:t>
            </a:r>
            <a:r>
              <a:rPr lang="en-US" altLang="en-US" sz="1800" b="0">
                <a:latin typeface="Times" pitchFamily="-112" charset="0"/>
              </a:rPr>
              <a:t>two nodes (</a:t>
            </a:r>
            <a:r>
              <a:rPr lang="en-US" altLang="en-US" sz="1800" b="0">
                <a:latin typeface="Helvetica" pitchFamily="-112" charset="0"/>
              </a:rPr>
              <a:t>x</a:t>
            </a:r>
            <a:r>
              <a:rPr lang="en-US" altLang="en-US" sz="1800" b="0">
                <a:latin typeface="Times" pitchFamily="-112" charset="0"/>
              </a:rPr>
              <a:t> and </a:t>
            </a:r>
            <a:r>
              <a:rPr lang="en-US" altLang="en-US" sz="1800" b="0">
                <a:latin typeface="Helvetica" pitchFamily="-112" charset="0"/>
              </a:rPr>
              <a:t>y</a:t>
            </a:r>
            <a:r>
              <a:rPr lang="en-US" altLang="en-US" sz="1800" b="0">
                <a:latin typeface="Times" pitchFamily="-112" charset="0"/>
              </a:rPr>
              <a:t>) and a graph </a:t>
            </a:r>
            <a:r>
              <a:rPr lang="en-US" altLang="en-US" sz="1800" b="0">
                <a:latin typeface="Helvetica" pitchFamily="-112" charset="0"/>
              </a:rPr>
              <a:t>G</a:t>
            </a:r>
            <a:r>
              <a:rPr lang="en-US" altLang="en-US" sz="1800" b="0">
                <a:latin typeface="Times" pitchFamily="-112" charset="0"/>
              </a:rPr>
              <a:t>, as a binary relation</a:t>
            </a:r>
          </a:p>
        </p:txBody>
      </p:sp>
      <p:sp>
        <p:nvSpPr>
          <p:cNvPr id="81923" name="AutoShape 3"/>
          <p:cNvSpPr>
            <a:spLocks noChangeArrowheads="1"/>
          </p:cNvSpPr>
          <p:nvPr/>
        </p:nvSpPr>
        <p:spPr bwMode="auto">
          <a:xfrm rot="5400000" flipH="1" flipV="1">
            <a:off x="2051844" y="2648744"/>
            <a:ext cx="223838" cy="3810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3922 h 21600"/>
              <a:gd name="T14" fmla="*/ 19085 w 21600"/>
              <a:gd name="T15" fmla="*/ 823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4512" y="0"/>
                </a:lnTo>
                <a:lnTo>
                  <a:pt x="14512" y="3922"/>
                </a:lnTo>
                <a:lnTo>
                  <a:pt x="12427" y="3922"/>
                </a:lnTo>
                <a:cubicBezTo>
                  <a:pt x="5564" y="3922"/>
                  <a:pt x="0" y="7609"/>
                  <a:pt x="0" y="12158"/>
                </a:cubicBezTo>
                <a:lnTo>
                  <a:pt x="0" y="21600"/>
                </a:lnTo>
                <a:lnTo>
                  <a:pt x="4409" y="21600"/>
                </a:lnTo>
                <a:lnTo>
                  <a:pt x="4409" y="12158"/>
                </a:lnTo>
                <a:cubicBezTo>
                  <a:pt x="4409" y="9992"/>
                  <a:pt x="7999" y="8236"/>
                  <a:pt x="12427" y="8236"/>
                </a:cubicBezTo>
                <a:lnTo>
                  <a:pt x="14512" y="8236"/>
                </a:lnTo>
                <a:lnTo>
                  <a:pt x="14512" y="12158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152400" y="5334000"/>
            <a:ext cx="1981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/>
            <a:r>
              <a:rPr lang="en-US" altLang="en-US" sz="3200" b="0">
                <a:latin typeface="Times" pitchFamily="-112" charset="0"/>
              </a:rPr>
              <a:t>Code:</a:t>
            </a:r>
          </a:p>
        </p:txBody>
      </p:sp>
      <p:sp>
        <p:nvSpPr>
          <p:cNvPr id="81925" name="Text Box 5"/>
          <p:cNvSpPr txBox="1">
            <a:spLocks noChangeArrowheads="1"/>
          </p:cNvSpPr>
          <p:nvPr/>
        </p:nvSpPr>
        <p:spPr bwMode="auto">
          <a:xfrm>
            <a:off x="196850" y="3581400"/>
            <a:ext cx="1981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/>
            <a:r>
              <a:rPr lang="en-US" altLang="en-US" sz="3200" b="0">
                <a:latin typeface="Times" pitchFamily="-112" charset="0"/>
              </a:rPr>
              <a:t>Examples:</a:t>
            </a:r>
          </a:p>
        </p:txBody>
      </p:sp>
      <p:sp>
        <p:nvSpPr>
          <p:cNvPr id="81926" name="Text Box 6"/>
          <p:cNvSpPr txBox="1">
            <a:spLocks noChangeArrowheads="1"/>
          </p:cNvSpPr>
          <p:nvPr/>
        </p:nvSpPr>
        <p:spPr bwMode="auto">
          <a:xfrm>
            <a:off x="2339975" y="3676650"/>
            <a:ext cx="5965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/>
            <a:r>
              <a:rPr lang="en-US" altLang="en-US" b="0">
                <a:latin typeface="Helvetica" pitchFamily="-112" charset="0"/>
              </a:rPr>
              <a:t>twoStep(</a:t>
            </a:r>
            <a:r>
              <a:rPr lang="en-US" altLang="en-US" sz="2000" b="0">
                <a:latin typeface="Helvetica" pitchFamily="-112" charset="0"/>
              </a:rPr>
              <a:t>‘A’</a:t>
            </a:r>
            <a:r>
              <a:rPr lang="en-US" altLang="en-US" b="0">
                <a:latin typeface="Helvetica" pitchFamily="-112" charset="0"/>
              </a:rPr>
              <a:t>, </a:t>
            </a:r>
            <a:r>
              <a:rPr lang="en-US" altLang="en-US" sz="2000" b="0">
                <a:latin typeface="Helvetica" pitchFamily="-112" charset="0"/>
              </a:rPr>
              <a:t>‘C’</a:t>
            </a:r>
            <a:r>
              <a:rPr lang="en-US" altLang="en-US" b="0">
                <a:latin typeface="Helvetica" pitchFamily="-112" charset="0"/>
              </a:rPr>
              <a:t>, G)</a:t>
            </a:r>
            <a:r>
              <a:rPr lang="en-US" altLang="en-US" b="0">
                <a:latin typeface="Times" pitchFamily="-112" charset="0"/>
              </a:rPr>
              <a:t>   returns </a:t>
            </a:r>
            <a:r>
              <a:rPr lang="en-US" altLang="en-US" b="0">
                <a:latin typeface="Helvetica" pitchFamily="-112" charset="0"/>
              </a:rPr>
              <a:t>   1</a:t>
            </a:r>
          </a:p>
        </p:txBody>
      </p:sp>
      <p:sp>
        <p:nvSpPr>
          <p:cNvPr id="81927" name="Text Box 7"/>
          <p:cNvSpPr txBox="1">
            <a:spLocks noChangeArrowheads="1"/>
          </p:cNvSpPr>
          <p:nvPr/>
        </p:nvSpPr>
        <p:spPr bwMode="auto">
          <a:xfrm>
            <a:off x="2339975" y="4114800"/>
            <a:ext cx="5965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/>
            <a:r>
              <a:rPr lang="en-US" altLang="en-US" b="0">
                <a:latin typeface="Helvetica" pitchFamily="-112" charset="0"/>
              </a:rPr>
              <a:t>twoStep(</a:t>
            </a:r>
            <a:r>
              <a:rPr lang="en-US" altLang="en-US" sz="2000" b="0">
                <a:latin typeface="Helvetica" pitchFamily="-112" charset="0"/>
              </a:rPr>
              <a:t>‘E’</a:t>
            </a:r>
            <a:r>
              <a:rPr lang="en-US" altLang="en-US" b="0">
                <a:latin typeface="Helvetica" pitchFamily="-112" charset="0"/>
              </a:rPr>
              <a:t>, </a:t>
            </a:r>
            <a:r>
              <a:rPr lang="en-US" altLang="en-US" sz="2000" b="0">
                <a:latin typeface="Helvetica" pitchFamily="-112" charset="0"/>
              </a:rPr>
              <a:t>‘C’</a:t>
            </a:r>
            <a:r>
              <a:rPr lang="en-US" altLang="en-US" b="0">
                <a:latin typeface="Helvetica" pitchFamily="-112" charset="0"/>
              </a:rPr>
              <a:t>, G)</a:t>
            </a:r>
            <a:r>
              <a:rPr lang="en-US" altLang="en-US" b="0">
                <a:latin typeface="Times" pitchFamily="-112" charset="0"/>
              </a:rPr>
              <a:t>   returns </a:t>
            </a:r>
            <a:r>
              <a:rPr lang="en-US" altLang="en-US" b="0">
                <a:latin typeface="Helvetica" pitchFamily="-112" charset="0"/>
              </a:rPr>
              <a:t>   0</a:t>
            </a:r>
          </a:p>
        </p:txBody>
      </p:sp>
      <p:sp>
        <p:nvSpPr>
          <p:cNvPr id="81928" name="Text Box 8"/>
          <p:cNvSpPr txBox="1">
            <a:spLocks noChangeArrowheads="1"/>
          </p:cNvSpPr>
          <p:nvPr/>
        </p:nvSpPr>
        <p:spPr bwMode="auto">
          <a:xfrm>
            <a:off x="204788" y="1524000"/>
            <a:ext cx="1981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/>
            <a:r>
              <a:rPr lang="en-US" altLang="en-US" sz="3200" b="0">
                <a:latin typeface="Times" pitchFamily="-112" charset="0"/>
              </a:rPr>
              <a:t>Problem:</a:t>
            </a:r>
          </a:p>
        </p:txBody>
      </p:sp>
      <p:sp>
        <p:nvSpPr>
          <p:cNvPr id="81929" name="Rectangle 9"/>
          <p:cNvSpPr>
            <a:spLocks noChangeArrowheads="1"/>
          </p:cNvSpPr>
          <p:nvPr/>
        </p:nvSpPr>
        <p:spPr bwMode="auto">
          <a:xfrm>
            <a:off x="5942013" y="890588"/>
            <a:ext cx="27432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200" b="0">
                <a:solidFill>
                  <a:srgbClr val="FF9933"/>
                </a:solidFill>
                <a:latin typeface="Helvetica" pitchFamily="-112" charset="0"/>
              </a:rPr>
              <a:t>HW7’s “reachable”</a:t>
            </a:r>
          </a:p>
        </p:txBody>
      </p:sp>
      <p:grpSp>
        <p:nvGrpSpPr>
          <p:cNvPr id="81930" name="Group 10"/>
          <p:cNvGrpSpPr>
            <a:grpSpLocks/>
          </p:cNvGrpSpPr>
          <p:nvPr/>
        </p:nvGrpSpPr>
        <p:grpSpPr bwMode="auto">
          <a:xfrm>
            <a:off x="392113" y="1112838"/>
            <a:ext cx="8218487" cy="180975"/>
            <a:chOff x="295" y="1311"/>
            <a:chExt cx="5177" cy="114"/>
          </a:xfrm>
        </p:grpSpPr>
        <p:sp>
          <p:nvSpPr>
            <p:cNvPr id="81934" name="Rectangle 11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1935" name="Rectangle 12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81931" name="Rectangle 13"/>
          <p:cNvSpPr>
            <a:spLocks noChangeArrowheads="1"/>
          </p:cNvSpPr>
          <p:nvPr/>
        </p:nvSpPr>
        <p:spPr bwMode="auto">
          <a:xfrm>
            <a:off x="2133600" y="228600"/>
            <a:ext cx="53530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4200" b="0">
                <a:latin typeface="Times" pitchFamily="-112" charset="0"/>
              </a:rPr>
              <a:t>Graphical Programming</a:t>
            </a:r>
          </a:p>
        </p:txBody>
      </p:sp>
      <p:sp>
        <p:nvSpPr>
          <p:cNvPr id="81932" name="Rectangle 14"/>
          <p:cNvSpPr>
            <a:spLocks noChangeArrowheads="1"/>
          </p:cNvSpPr>
          <p:nvPr/>
        </p:nvSpPr>
        <p:spPr bwMode="auto">
          <a:xfrm>
            <a:off x="152400" y="152400"/>
            <a:ext cx="1293813" cy="7445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4200" b="0">
                <a:latin typeface="Textile" charset="0"/>
              </a:rPr>
              <a:t>Quiz</a:t>
            </a:r>
          </a:p>
        </p:txBody>
      </p:sp>
      <p:sp>
        <p:nvSpPr>
          <p:cNvPr id="81933" name="Text Box 15"/>
          <p:cNvSpPr txBox="1">
            <a:spLocks noChangeArrowheads="1"/>
          </p:cNvSpPr>
          <p:nvPr/>
        </p:nvSpPr>
        <p:spPr bwMode="auto">
          <a:xfrm>
            <a:off x="1143000" y="1339850"/>
            <a:ext cx="7543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r"/>
            <a:r>
              <a:rPr lang="en-US" altLang="en-US" sz="1800" b="0">
                <a:solidFill>
                  <a:srgbClr val="0333FF"/>
                </a:solidFill>
                <a:latin typeface="Helvetica" pitchFamily="-112" charset="0"/>
              </a:rPr>
              <a:t>G  =  [  [‘A’,‘B’],[‘B’,‘C’],[‘B’,‘B’],[‘B’,‘D’],[‘C’,‘D’],[‘E’,‘C’]  ]</a:t>
            </a:r>
            <a:endParaRPr lang="en-US" altLang="en-US" sz="1800" b="0">
              <a:solidFill>
                <a:srgbClr val="0333FF"/>
              </a:solidFill>
              <a:latin typeface="Times" pitchFamily="-112" charset="0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2"/>
          <p:cNvSpPr txBox="1">
            <a:spLocks noChangeArrowheads="1"/>
          </p:cNvSpPr>
          <p:nvPr/>
        </p:nvSpPr>
        <p:spPr bwMode="auto">
          <a:xfrm>
            <a:off x="685800" y="2286000"/>
            <a:ext cx="7924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/>
            <a:r>
              <a:rPr lang="en-US" altLang="en-US" b="0">
                <a:latin typeface="Helvetica" pitchFamily="-112" charset="0"/>
              </a:rPr>
              <a:t>allRoots(G)</a:t>
            </a:r>
            <a:r>
              <a:rPr lang="en-US" altLang="en-US" b="0">
                <a:latin typeface="Times" pitchFamily="-112" charset="0"/>
              </a:rPr>
              <a:t>  =  (</a:t>
            </a:r>
            <a:r>
              <a:rPr lang="en-US" altLang="en-US" b="0">
                <a:latin typeface="Techno" charset="0"/>
              </a:rPr>
              <a:t>out</a:t>
            </a:r>
            <a:r>
              <a:rPr lang="en-US" altLang="en-US" b="0">
                <a:latin typeface="Times" pitchFamily="-112" charset="0"/>
              </a:rPr>
              <a:t>) a list of the nodes that have 0 parents 		          (</a:t>
            </a:r>
            <a:r>
              <a:rPr lang="en-US" altLang="en-US" b="0">
                <a:latin typeface="Techno" charset="0"/>
              </a:rPr>
              <a:t>in</a:t>
            </a:r>
            <a:r>
              <a:rPr lang="en-US" altLang="en-US" b="0">
                <a:latin typeface="Times" pitchFamily="-112" charset="0"/>
              </a:rPr>
              <a:t>)  a graph </a:t>
            </a:r>
            <a:r>
              <a:rPr lang="en-US" altLang="en-US" b="0">
                <a:latin typeface="Helvetica" pitchFamily="-112" charset="0"/>
              </a:rPr>
              <a:t>G</a:t>
            </a:r>
            <a:r>
              <a:rPr lang="en-US" altLang="en-US" b="0">
                <a:latin typeface="Times" pitchFamily="-112" charset="0"/>
              </a:rPr>
              <a:t> as a binary relation</a:t>
            </a:r>
          </a:p>
        </p:txBody>
      </p:sp>
      <p:sp>
        <p:nvSpPr>
          <p:cNvPr id="82947" name="AutoShape 3"/>
          <p:cNvSpPr>
            <a:spLocks noChangeArrowheads="1"/>
          </p:cNvSpPr>
          <p:nvPr/>
        </p:nvSpPr>
        <p:spPr bwMode="auto">
          <a:xfrm rot="5400000" flipH="1" flipV="1">
            <a:off x="2111375" y="2633663"/>
            <a:ext cx="217488" cy="436562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3922 h 21600"/>
              <a:gd name="T14" fmla="*/ 19085 w 21600"/>
              <a:gd name="T15" fmla="*/ 823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4512" y="0"/>
                </a:lnTo>
                <a:lnTo>
                  <a:pt x="14512" y="3922"/>
                </a:lnTo>
                <a:lnTo>
                  <a:pt x="12427" y="3922"/>
                </a:lnTo>
                <a:cubicBezTo>
                  <a:pt x="5564" y="3922"/>
                  <a:pt x="0" y="7609"/>
                  <a:pt x="0" y="12158"/>
                </a:cubicBezTo>
                <a:lnTo>
                  <a:pt x="0" y="21600"/>
                </a:lnTo>
                <a:lnTo>
                  <a:pt x="4409" y="21600"/>
                </a:lnTo>
                <a:lnTo>
                  <a:pt x="4409" y="12158"/>
                </a:lnTo>
                <a:cubicBezTo>
                  <a:pt x="4409" y="9992"/>
                  <a:pt x="7999" y="8236"/>
                  <a:pt x="12427" y="8236"/>
                </a:cubicBezTo>
                <a:lnTo>
                  <a:pt x="14512" y="8236"/>
                </a:lnTo>
                <a:lnTo>
                  <a:pt x="14512" y="12158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152400" y="5029200"/>
            <a:ext cx="1371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/>
            <a:r>
              <a:rPr lang="en-US" altLang="en-US" sz="3200" b="0">
                <a:latin typeface="Times" pitchFamily="-112" charset="0"/>
              </a:rPr>
              <a:t>Code:</a:t>
            </a:r>
          </a:p>
        </p:txBody>
      </p:sp>
      <p:sp>
        <p:nvSpPr>
          <p:cNvPr id="82949" name="Text Box 5"/>
          <p:cNvSpPr txBox="1">
            <a:spLocks noChangeArrowheads="1"/>
          </p:cNvSpPr>
          <p:nvPr/>
        </p:nvSpPr>
        <p:spPr bwMode="auto">
          <a:xfrm>
            <a:off x="142875" y="3429000"/>
            <a:ext cx="1981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/>
            <a:r>
              <a:rPr lang="en-US" altLang="en-US" sz="3200" b="0">
                <a:latin typeface="Times" pitchFamily="-112" charset="0"/>
              </a:rPr>
              <a:t>Example:</a:t>
            </a:r>
          </a:p>
        </p:txBody>
      </p:sp>
      <p:sp>
        <p:nvSpPr>
          <p:cNvPr id="82950" name="Text Box 6"/>
          <p:cNvSpPr txBox="1">
            <a:spLocks noChangeArrowheads="1"/>
          </p:cNvSpPr>
          <p:nvPr/>
        </p:nvSpPr>
        <p:spPr bwMode="auto">
          <a:xfrm>
            <a:off x="2339975" y="3513138"/>
            <a:ext cx="5965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/>
            <a:r>
              <a:rPr lang="en-US" altLang="en-US" b="0">
                <a:latin typeface="Helvetica" pitchFamily="-112" charset="0"/>
              </a:rPr>
              <a:t>allRoots(G)</a:t>
            </a:r>
            <a:r>
              <a:rPr lang="en-US" altLang="en-US" b="0">
                <a:latin typeface="Times" pitchFamily="-112" charset="0"/>
              </a:rPr>
              <a:t>   returns </a:t>
            </a:r>
            <a:r>
              <a:rPr lang="en-US" altLang="en-US" b="0">
                <a:latin typeface="Helvetica" pitchFamily="-112" charset="0"/>
              </a:rPr>
              <a:t>   [ ‘A’, ‘E’ ]</a:t>
            </a:r>
          </a:p>
        </p:txBody>
      </p:sp>
      <p:sp>
        <p:nvSpPr>
          <p:cNvPr id="82951" name="Text Box 7"/>
          <p:cNvSpPr txBox="1">
            <a:spLocks noChangeArrowheads="1"/>
          </p:cNvSpPr>
          <p:nvPr/>
        </p:nvSpPr>
        <p:spPr bwMode="auto">
          <a:xfrm>
            <a:off x="204788" y="1524000"/>
            <a:ext cx="1981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/>
            <a:r>
              <a:rPr lang="en-US" altLang="en-US" sz="3200" b="0">
                <a:latin typeface="Times" pitchFamily="-112" charset="0"/>
              </a:rPr>
              <a:t>Problem:</a:t>
            </a:r>
          </a:p>
        </p:txBody>
      </p:sp>
      <p:sp>
        <p:nvSpPr>
          <p:cNvPr id="82952" name="Rectangle 8"/>
          <p:cNvSpPr>
            <a:spLocks noChangeArrowheads="1"/>
          </p:cNvSpPr>
          <p:nvPr/>
        </p:nvSpPr>
        <p:spPr bwMode="auto">
          <a:xfrm>
            <a:off x="5942013" y="874713"/>
            <a:ext cx="27432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200" b="0">
                <a:solidFill>
                  <a:srgbClr val="FF9933"/>
                </a:solidFill>
                <a:latin typeface="Helvetica" pitchFamily="-112" charset="0"/>
              </a:rPr>
              <a:t>HW7’s “biggestFan”</a:t>
            </a:r>
          </a:p>
        </p:txBody>
      </p:sp>
      <p:grpSp>
        <p:nvGrpSpPr>
          <p:cNvPr id="82953" name="Group 9"/>
          <p:cNvGrpSpPr>
            <a:grpSpLocks/>
          </p:cNvGrpSpPr>
          <p:nvPr/>
        </p:nvGrpSpPr>
        <p:grpSpPr bwMode="auto">
          <a:xfrm>
            <a:off x="392113" y="1112838"/>
            <a:ext cx="8218487" cy="180975"/>
            <a:chOff x="295" y="1311"/>
            <a:chExt cx="5177" cy="114"/>
          </a:xfrm>
        </p:grpSpPr>
        <p:sp>
          <p:nvSpPr>
            <p:cNvPr id="82958" name="Rectangle 10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959" name="Rectangle 11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82954" name="Rectangle 12"/>
          <p:cNvSpPr>
            <a:spLocks noChangeArrowheads="1"/>
          </p:cNvSpPr>
          <p:nvPr/>
        </p:nvSpPr>
        <p:spPr bwMode="auto">
          <a:xfrm>
            <a:off x="2133600" y="228600"/>
            <a:ext cx="53530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4200" b="0">
                <a:latin typeface="Times" pitchFamily="-112" charset="0"/>
              </a:rPr>
              <a:t>Graphical Programming</a:t>
            </a:r>
          </a:p>
        </p:txBody>
      </p:sp>
      <p:sp>
        <p:nvSpPr>
          <p:cNvPr id="82955" name="Rectangle 13"/>
          <p:cNvSpPr>
            <a:spLocks noChangeArrowheads="1"/>
          </p:cNvSpPr>
          <p:nvPr/>
        </p:nvSpPr>
        <p:spPr bwMode="auto">
          <a:xfrm>
            <a:off x="152400" y="152400"/>
            <a:ext cx="1293813" cy="7445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4200" b="0">
                <a:latin typeface="Textile" charset="0"/>
              </a:rPr>
              <a:t>Quiz</a:t>
            </a:r>
          </a:p>
        </p:txBody>
      </p:sp>
      <p:sp>
        <p:nvSpPr>
          <p:cNvPr id="82956" name="Text Box 14"/>
          <p:cNvSpPr txBox="1">
            <a:spLocks noChangeArrowheads="1"/>
          </p:cNvSpPr>
          <p:nvPr/>
        </p:nvSpPr>
        <p:spPr bwMode="auto">
          <a:xfrm>
            <a:off x="1143000" y="1339850"/>
            <a:ext cx="7543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r"/>
            <a:r>
              <a:rPr lang="en-US" altLang="en-US" sz="1800" b="0">
                <a:solidFill>
                  <a:srgbClr val="0333FF"/>
                </a:solidFill>
                <a:latin typeface="Helvetica" pitchFamily="-112" charset="0"/>
              </a:rPr>
              <a:t>G  =  [  [‘A’,‘B’],[‘B’,‘C’],[‘B’,‘B’],[‘B’,‘D’],[‘C’,‘D’],[‘E’,‘C’]  ]</a:t>
            </a:r>
            <a:endParaRPr lang="en-US" altLang="en-US" sz="1800" b="0">
              <a:solidFill>
                <a:srgbClr val="0333FF"/>
              </a:solidFill>
              <a:latin typeface="Times" pitchFamily="-112" charset="0"/>
            </a:endParaRPr>
          </a:p>
        </p:txBody>
      </p:sp>
      <p:sp>
        <p:nvSpPr>
          <p:cNvPr id="82957" name="Text Box 15"/>
          <p:cNvSpPr txBox="1">
            <a:spLocks noChangeArrowheads="1"/>
          </p:cNvSpPr>
          <p:nvPr/>
        </p:nvSpPr>
        <p:spPr bwMode="auto">
          <a:xfrm>
            <a:off x="8053388" y="2354263"/>
            <a:ext cx="10064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/>
            <a:r>
              <a:rPr lang="en-US" altLang="en-US" sz="1600" b="0">
                <a:solidFill>
                  <a:srgbClr val="0333FF"/>
                </a:solidFill>
                <a:latin typeface="Comic Sans MS" pitchFamily="-112" charset="0"/>
              </a:rPr>
              <a:t>(“roots”)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2"/>
          <p:cNvSpPr txBox="1">
            <a:spLocks noChangeArrowheads="1"/>
          </p:cNvSpPr>
          <p:nvPr/>
        </p:nvSpPr>
        <p:spPr bwMode="auto">
          <a:xfrm>
            <a:off x="762000" y="1600200"/>
            <a:ext cx="7034213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/>
            <a:r>
              <a:rPr lang="en-US" altLang="en-US" sz="3200" b="0">
                <a:latin typeface="Times" pitchFamily="-112" charset="0"/>
              </a:rPr>
              <a:t>These images should be put on the big screen to complement going over the prev slide...</a:t>
            </a:r>
          </a:p>
        </p:txBody>
      </p:sp>
      <p:pic>
        <p:nvPicPr>
          <p:cNvPr id="839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505200"/>
            <a:ext cx="3898900" cy="279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733800"/>
            <a:ext cx="3835400" cy="251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1219200" y="533400"/>
            <a:ext cx="6203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1800">
                <a:latin typeface="Times" pitchFamily="-112" charset="0"/>
              </a:rPr>
              <a:t>They are p1.gif and p2.gif in CS 60 Lectures/CS 60 Misc S02 !</a:t>
            </a:r>
          </a:p>
        </p:txBody>
      </p:sp>
      <p:grpSp>
        <p:nvGrpSpPr>
          <p:cNvPr id="83974" name="Group 6"/>
          <p:cNvGrpSpPr>
            <a:grpSpLocks/>
          </p:cNvGrpSpPr>
          <p:nvPr/>
        </p:nvGrpSpPr>
        <p:grpSpPr bwMode="auto">
          <a:xfrm>
            <a:off x="392113" y="1112838"/>
            <a:ext cx="8218487" cy="180975"/>
            <a:chOff x="295" y="1311"/>
            <a:chExt cx="5177" cy="114"/>
          </a:xfrm>
        </p:grpSpPr>
        <p:sp>
          <p:nvSpPr>
            <p:cNvPr id="83975" name="Rectangle 7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3976" name="Rectangle 8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/>
            </a:p>
          </p:txBody>
        </p:sp>
      </p:grp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Oval 2"/>
          <p:cNvSpPr>
            <a:spLocks noChangeArrowheads="1"/>
          </p:cNvSpPr>
          <p:nvPr/>
        </p:nvSpPr>
        <p:spPr bwMode="auto">
          <a:xfrm>
            <a:off x="1752600" y="1828800"/>
            <a:ext cx="457200" cy="457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endParaRPr lang="en-US" altLang="en-US"/>
          </a:p>
        </p:txBody>
      </p:sp>
      <p:sp>
        <p:nvSpPr>
          <p:cNvPr id="84995" name="Oval 3"/>
          <p:cNvSpPr>
            <a:spLocks noChangeArrowheads="1"/>
          </p:cNvSpPr>
          <p:nvPr/>
        </p:nvSpPr>
        <p:spPr bwMode="auto">
          <a:xfrm>
            <a:off x="2362200" y="2286000"/>
            <a:ext cx="457200" cy="457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endParaRPr lang="en-US" altLang="en-US"/>
          </a:p>
        </p:txBody>
      </p:sp>
      <p:sp>
        <p:nvSpPr>
          <p:cNvPr id="84996" name="Oval 4"/>
          <p:cNvSpPr>
            <a:spLocks noChangeArrowheads="1"/>
          </p:cNvSpPr>
          <p:nvPr/>
        </p:nvSpPr>
        <p:spPr bwMode="auto">
          <a:xfrm>
            <a:off x="1066800" y="2362200"/>
            <a:ext cx="457200" cy="457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endParaRPr lang="en-US" altLang="en-US"/>
          </a:p>
        </p:txBody>
      </p:sp>
      <p:sp>
        <p:nvSpPr>
          <p:cNvPr id="84997" name="Line 5"/>
          <p:cNvSpPr>
            <a:spLocks noChangeShapeType="1"/>
          </p:cNvSpPr>
          <p:nvPr/>
        </p:nvSpPr>
        <p:spPr bwMode="auto">
          <a:xfrm flipH="1">
            <a:off x="1447800" y="220980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998" name="Line 6"/>
          <p:cNvSpPr>
            <a:spLocks noChangeShapeType="1"/>
          </p:cNvSpPr>
          <p:nvPr/>
        </p:nvSpPr>
        <p:spPr bwMode="auto">
          <a:xfrm>
            <a:off x="2209800" y="2209800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999" name="Line 7"/>
          <p:cNvSpPr>
            <a:spLocks noChangeShapeType="1"/>
          </p:cNvSpPr>
          <p:nvPr/>
        </p:nvSpPr>
        <p:spPr bwMode="auto">
          <a:xfrm>
            <a:off x="1447800" y="28194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00" name="Text Box 8"/>
          <p:cNvSpPr txBox="1">
            <a:spLocks noChangeArrowheads="1"/>
          </p:cNvSpPr>
          <p:nvPr/>
        </p:nvSpPr>
        <p:spPr bwMode="auto">
          <a:xfrm>
            <a:off x="1085850" y="2432050"/>
            <a:ext cx="4270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/>
            <a:r>
              <a:rPr lang="en-US" altLang="en-US" sz="1600" b="0">
                <a:latin typeface="Times" pitchFamily="-112" charset="0"/>
              </a:rPr>
              <a:t>20</a:t>
            </a:r>
          </a:p>
        </p:txBody>
      </p:sp>
      <p:sp>
        <p:nvSpPr>
          <p:cNvPr id="85001" name="Line 9"/>
          <p:cNvSpPr>
            <a:spLocks noChangeShapeType="1"/>
          </p:cNvSpPr>
          <p:nvPr/>
        </p:nvSpPr>
        <p:spPr bwMode="auto">
          <a:xfrm flipH="1">
            <a:off x="990600" y="28194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02" name="Line 10"/>
          <p:cNvSpPr>
            <a:spLocks noChangeShapeType="1"/>
          </p:cNvSpPr>
          <p:nvPr/>
        </p:nvSpPr>
        <p:spPr bwMode="auto">
          <a:xfrm flipH="1">
            <a:off x="2362200" y="27432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03" name="Line 11"/>
          <p:cNvSpPr>
            <a:spLocks noChangeShapeType="1"/>
          </p:cNvSpPr>
          <p:nvPr/>
        </p:nvSpPr>
        <p:spPr bwMode="auto">
          <a:xfrm>
            <a:off x="2743200" y="27432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04" name="Text Box 12"/>
          <p:cNvSpPr txBox="1">
            <a:spLocks noChangeArrowheads="1"/>
          </p:cNvSpPr>
          <p:nvPr/>
        </p:nvSpPr>
        <p:spPr bwMode="auto">
          <a:xfrm>
            <a:off x="1771650" y="1905000"/>
            <a:ext cx="4270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/>
            <a:r>
              <a:rPr lang="en-US" altLang="en-US" sz="1600" b="0">
                <a:latin typeface="Times" pitchFamily="-112" charset="0"/>
              </a:rPr>
              <a:t>42</a:t>
            </a:r>
          </a:p>
        </p:txBody>
      </p:sp>
      <p:sp>
        <p:nvSpPr>
          <p:cNvPr id="85005" name="Text Box 13"/>
          <p:cNvSpPr txBox="1">
            <a:spLocks noChangeArrowheads="1"/>
          </p:cNvSpPr>
          <p:nvPr/>
        </p:nvSpPr>
        <p:spPr bwMode="auto">
          <a:xfrm>
            <a:off x="2352675" y="2362200"/>
            <a:ext cx="590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/>
            <a:r>
              <a:rPr lang="en-US" altLang="en-US" sz="1600" b="0">
                <a:latin typeface="Times" pitchFamily="-112" charset="0"/>
              </a:rPr>
              <a:t>100</a:t>
            </a:r>
          </a:p>
        </p:txBody>
      </p:sp>
      <p:grpSp>
        <p:nvGrpSpPr>
          <p:cNvPr id="85006" name="Group 14"/>
          <p:cNvGrpSpPr>
            <a:grpSpLocks/>
          </p:cNvGrpSpPr>
          <p:nvPr/>
        </p:nvGrpSpPr>
        <p:grpSpPr bwMode="auto">
          <a:xfrm>
            <a:off x="1371600" y="3124200"/>
            <a:ext cx="609600" cy="685800"/>
            <a:chOff x="1008" y="1968"/>
            <a:chExt cx="384" cy="432"/>
          </a:xfrm>
        </p:grpSpPr>
        <p:sp>
          <p:nvSpPr>
            <p:cNvPr id="85027" name="Oval 15"/>
            <p:cNvSpPr>
              <a:spLocks noChangeArrowheads="1"/>
            </p:cNvSpPr>
            <p:nvPr/>
          </p:nvSpPr>
          <p:spPr bwMode="auto">
            <a:xfrm>
              <a:off x="1056" y="1968"/>
              <a:ext cx="288" cy="28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5028" name="Line 16"/>
            <p:cNvSpPr>
              <a:spLocks noChangeShapeType="1"/>
            </p:cNvSpPr>
            <p:nvPr/>
          </p:nvSpPr>
          <p:spPr bwMode="auto">
            <a:xfrm>
              <a:off x="1296" y="2208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29" name="Line 17"/>
            <p:cNvSpPr>
              <a:spLocks noChangeShapeType="1"/>
            </p:cNvSpPr>
            <p:nvPr/>
          </p:nvSpPr>
          <p:spPr bwMode="auto">
            <a:xfrm flipH="1">
              <a:off x="1008" y="2208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30" name="Text Box 18"/>
            <p:cNvSpPr txBox="1">
              <a:spLocks noChangeArrowheads="1"/>
            </p:cNvSpPr>
            <p:nvPr/>
          </p:nvSpPr>
          <p:spPr bwMode="auto">
            <a:xfrm>
              <a:off x="1080" y="2016"/>
              <a:ext cx="26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pPr algn="l"/>
              <a:r>
                <a:rPr lang="en-US" altLang="en-US" sz="1600" b="0">
                  <a:latin typeface="Times" pitchFamily="-112" charset="0"/>
                </a:rPr>
                <a:t>21</a:t>
              </a:r>
            </a:p>
          </p:txBody>
        </p:sp>
      </p:grpSp>
      <p:sp>
        <p:nvSpPr>
          <p:cNvPr id="85007" name="Text Box 19"/>
          <p:cNvSpPr txBox="1">
            <a:spLocks noChangeArrowheads="1"/>
          </p:cNvSpPr>
          <p:nvPr/>
        </p:nvSpPr>
        <p:spPr bwMode="auto">
          <a:xfrm>
            <a:off x="3581400" y="1676400"/>
            <a:ext cx="5334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/>
            <a:r>
              <a:rPr lang="en-US" altLang="en-US" b="0">
                <a:latin typeface="Times" pitchFamily="-112" charset="0"/>
              </a:rPr>
              <a:t>height(T)  =  (</a:t>
            </a:r>
            <a:r>
              <a:rPr lang="en-US" altLang="en-US" b="0">
                <a:latin typeface="Techno" charset="0"/>
              </a:rPr>
              <a:t>out</a:t>
            </a:r>
            <a:r>
              <a:rPr lang="en-US" altLang="en-US" b="0">
                <a:latin typeface="Times" pitchFamily="-112" charset="0"/>
              </a:rPr>
              <a:t>) integer == the height     	    (</a:t>
            </a:r>
            <a:r>
              <a:rPr lang="en-US" altLang="en-US" b="0">
                <a:latin typeface="Techno" charset="0"/>
              </a:rPr>
              <a:t>in</a:t>
            </a:r>
            <a:r>
              <a:rPr lang="en-US" altLang="en-US" b="0">
                <a:latin typeface="Times" pitchFamily="-112" charset="0"/>
              </a:rPr>
              <a:t>)  list representing a BST </a:t>
            </a:r>
          </a:p>
        </p:txBody>
      </p:sp>
      <p:sp>
        <p:nvSpPr>
          <p:cNvPr id="85008" name="AutoShape 20"/>
          <p:cNvSpPr>
            <a:spLocks noChangeArrowheads="1"/>
          </p:cNvSpPr>
          <p:nvPr/>
        </p:nvSpPr>
        <p:spPr bwMode="auto">
          <a:xfrm rot="5400000" flipH="1" flipV="1">
            <a:off x="4535488" y="2081213"/>
            <a:ext cx="304800" cy="3048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5009" name="Group 21"/>
          <p:cNvGrpSpPr>
            <a:grpSpLocks/>
          </p:cNvGrpSpPr>
          <p:nvPr/>
        </p:nvGrpSpPr>
        <p:grpSpPr bwMode="auto">
          <a:xfrm>
            <a:off x="1752600" y="3810000"/>
            <a:ext cx="609600" cy="685800"/>
            <a:chOff x="1008" y="1968"/>
            <a:chExt cx="384" cy="432"/>
          </a:xfrm>
        </p:grpSpPr>
        <p:sp>
          <p:nvSpPr>
            <p:cNvPr id="85023" name="Oval 22"/>
            <p:cNvSpPr>
              <a:spLocks noChangeArrowheads="1"/>
            </p:cNvSpPr>
            <p:nvPr/>
          </p:nvSpPr>
          <p:spPr bwMode="auto">
            <a:xfrm>
              <a:off x="1056" y="1968"/>
              <a:ext cx="288" cy="28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5024" name="Line 23"/>
            <p:cNvSpPr>
              <a:spLocks noChangeShapeType="1"/>
            </p:cNvSpPr>
            <p:nvPr/>
          </p:nvSpPr>
          <p:spPr bwMode="auto">
            <a:xfrm>
              <a:off x="1296" y="2208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25" name="Line 24"/>
            <p:cNvSpPr>
              <a:spLocks noChangeShapeType="1"/>
            </p:cNvSpPr>
            <p:nvPr/>
          </p:nvSpPr>
          <p:spPr bwMode="auto">
            <a:xfrm flipH="1">
              <a:off x="1008" y="2208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26" name="Text Box 25"/>
            <p:cNvSpPr txBox="1">
              <a:spLocks noChangeArrowheads="1"/>
            </p:cNvSpPr>
            <p:nvPr/>
          </p:nvSpPr>
          <p:spPr bwMode="auto">
            <a:xfrm>
              <a:off x="1080" y="2016"/>
              <a:ext cx="26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pPr algn="l"/>
              <a:r>
                <a:rPr lang="en-US" altLang="en-US" sz="1600" b="0">
                  <a:latin typeface="Times" pitchFamily="-112" charset="0"/>
                </a:rPr>
                <a:t>35</a:t>
              </a:r>
            </a:p>
          </p:txBody>
        </p:sp>
      </p:grpSp>
      <p:sp>
        <p:nvSpPr>
          <p:cNvPr id="85010" name="Oval 26"/>
          <p:cNvSpPr>
            <a:spLocks noChangeArrowheads="1"/>
          </p:cNvSpPr>
          <p:nvPr/>
        </p:nvSpPr>
        <p:spPr bwMode="auto">
          <a:xfrm>
            <a:off x="2743200" y="3048000"/>
            <a:ext cx="457200" cy="457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endParaRPr lang="en-US" altLang="en-US"/>
          </a:p>
        </p:txBody>
      </p:sp>
      <p:sp>
        <p:nvSpPr>
          <p:cNvPr id="85011" name="Line 27"/>
          <p:cNvSpPr>
            <a:spLocks noChangeShapeType="1"/>
          </p:cNvSpPr>
          <p:nvPr/>
        </p:nvSpPr>
        <p:spPr bwMode="auto">
          <a:xfrm>
            <a:off x="3124200" y="34290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12" name="Line 28"/>
          <p:cNvSpPr>
            <a:spLocks noChangeShapeType="1"/>
          </p:cNvSpPr>
          <p:nvPr/>
        </p:nvSpPr>
        <p:spPr bwMode="auto">
          <a:xfrm flipH="1">
            <a:off x="2667000" y="34290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13" name="Text Box 29"/>
          <p:cNvSpPr txBox="1">
            <a:spLocks noChangeArrowheads="1"/>
          </p:cNvSpPr>
          <p:nvPr/>
        </p:nvSpPr>
        <p:spPr bwMode="auto">
          <a:xfrm>
            <a:off x="2752725" y="3133725"/>
            <a:ext cx="571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/>
            <a:r>
              <a:rPr lang="en-US" altLang="en-US" sz="1600" b="0">
                <a:latin typeface="Times" pitchFamily="-112" charset="0"/>
              </a:rPr>
              <a:t>211</a:t>
            </a:r>
          </a:p>
        </p:txBody>
      </p:sp>
      <p:grpSp>
        <p:nvGrpSpPr>
          <p:cNvPr id="85014" name="Group 30"/>
          <p:cNvGrpSpPr>
            <a:grpSpLocks/>
          </p:cNvGrpSpPr>
          <p:nvPr/>
        </p:nvGrpSpPr>
        <p:grpSpPr bwMode="auto">
          <a:xfrm>
            <a:off x="1371600" y="4495800"/>
            <a:ext cx="609600" cy="685800"/>
            <a:chOff x="1008" y="1968"/>
            <a:chExt cx="384" cy="432"/>
          </a:xfrm>
        </p:grpSpPr>
        <p:sp>
          <p:nvSpPr>
            <p:cNvPr id="85019" name="Oval 31"/>
            <p:cNvSpPr>
              <a:spLocks noChangeArrowheads="1"/>
            </p:cNvSpPr>
            <p:nvPr/>
          </p:nvSpPr>
          <p:spPr bwMode="auto">
            <a:xfrm>
              <a:off x="1056" y="1968"/>
              <a:ext cx="288" cy="28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5020" name="Line 32"/>
            <p:cNvSpPr>
              <a:spLocks noChangeShapeType="1"/>
            </p:cNvSpPr>
            <p:nvPr/>
          </p:nvSpPr>
          <p:spPr bwMode="auto">
            <a:xfrm>
              <a:off x="1296" y="2208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21" name="Line 33"/>
            <p:cNvSpPr>
              <a:spLocks noChangeShapeType="1"/>
            </p:cNvSpPr>
            <p:nvPr/>
          </p:nvSpPr>
          <p:spPr bwMode="auto">
            <a:xfrm flipH="1">
              <a:off x="1008" y="2208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22" name="Text Box 34"/>
            <p:cNvSpPr txBox="1">
              <a:spLocks noChangeArrowheads="1"/>
            </p:cNvSpPr>
            <p:nvPr/>
          </p:nvSpPr>
          <p:spPr bwMode="auto">
            <a:xfrm>
              <a:off x="1080" y="2016"/>
              <a:ext cx="26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pPr algn="l"/>
              <a:r>
                <a:rPr lang="en-US" altLang="en-US" sz="1600" b="0">
                  <a:latin typeface="Times" pitchFamily="-112" charset="0"/>
                </a:rPr>
                <a:t>25</a:t>
              </a:r>
            </a:p>
          </p:txBody>
        </p:sp>
      </p:grpSp>
      <p:grpSp>
        <p:nvGrpSpPr>
          <p:cNvPr id="85015" name="Group 35"/>
          <p:cNvGrpSpPr>
            <a:grpSpLocks/>
          </p:cNvGrpSpPr>
          <p:nvPr/>
        </p:nvGrpSpPr>
        <p:grpSpPr bwMode="auto">
          <a:xfrm>
            <a:off x="392113" y="990600"/>
            <a:ext cx="8218487" cy="180975"/>
            <a:chOff x="295" y="1311"/>
            <a:chExt cx="5177" cy="114"/>
          </a:xfrm>
        </p:grpSpPr>
        <p:sp>
          <p:nvSpPr>
            <p:cNvPr id="85017" name="Rectangle 36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5018" name="Rectangle 37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85016" name="Rectangle 38"/>
          <p:cNvSpPr>
            <a:spLocks noChangeArrowheads="1"/>
          </p:cNvSpPr>
          <p:nvPr/>
        </p:nvSpPr>
        <p:spPr bwMode="auto">
          <a:xfrm>
            <a:off x="2819400" y="182563"/>
            <a:ext cx="351790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4200" b="0">
                <a:latin typeface="Times" pitchFamily="-112" charset="0"/>
              </a:rPr>
              <a:t>Climbing BSTs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2"/>
          <p:cNvSpPr txBox="1">
            <a:spLocks noChangeArrowheads="1"/>
          </p:cNvSpPr>
          <p:nvPr/>
        </p:nvSpPr>
        <p:spPr bwMode="auto">
          <a:xfrm>
            <a:off x="228600" y="1295400"/>
            <a:ext cx="1905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1600"/>
              <a:t>Not all are good!</a:t>
            </a:r>
          </a:p>
        </p:txBody>
      </p:sp>
      <p:sp>
        <p:nvSpPr>
          <p:cNvPr id="86019" name="Rectangle 3"/>
          <p:cNvSpPr>
            <a:spLocks noChangeArrowheads="1"/>
          </p:cNvSpPr>
          <p:nvPr/>
        </p:nvSpPr>
        <p:spPr bwMode="auto">
          <a:xfrm>
            <a:off x="2146300" y="157163"/>
            <a:ext cx="496887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4200" b="0"/>
              <a:t>Scheme lists are trees!</a:t>
            </a:r>
          </a:p>
        </p:txBody>
      </p:sp>
      <p:grpSp>
        <p:nvGrpSpPr>
          <p:cNvPr id="86020" name="Group 4"/>
          <p:cNvGrpSpPr>
            <a:grpSpLocks/>
          </p:cNvGrpSpPr>
          <p:nvPr/>
        </p:nvGrpSpPr>
        <p:grpSpPr bwMode="auto">
          <a:xfrm>
            <a:off x="392113" y="990600"/>
            <a:ext cx="8218487" cy="180975"/>
            <a:chOff x="295" y="1311"/>
            <a:chExt cx="5177" cy="114"/>
          </a:xfrm>
        </p:grpSpPr>
        <p:sp>
          <p:nvSpPr>
            <p:cNvPr id="86027" name="Rectangle 5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6028" name="Rectangle 6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/>
            </a:p>
          </p:txBody>
        </p:sp>
      </p:grpSp>
      <p:pic>
        <p:nvPicPr>
          <p:cNvPr id="86021" name="Picture 7" descr="Binary_space_parti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086100"/>
            <a:ext cx="5943600" cy="251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2" name="Picture 8" descr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753100"/>
            <a:ext cx="51689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3" name="Picture 9" descr="doo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3552825"/>
            <a:ext cx="2581275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4" name="Text Box 10"/>
          <p:cNvSpPr txBox="1">
            <a:spLocks noChangeArrowheads="1"/>
          </p:cNvSpPr>
          <p:nvPr/>
        </p:nvSpPr>
        <p:spPr bwMode="auto">
          <a:xfrm>
            <a:off x="290513" y="5784850"/>
            <a:ext cx="22002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1400">
                <a:solidFill>
                  <a:srgbClr val="090BF3"/>
                </a:solidFill>
              </a:rPr>
              <a:t>improving the       "painter's algorithm"</a:t>
            </a:r>
          </a:p>
        </p:txBody>
      </p:sp>
      <p:sp>
        <p:nvSpPr>
          <p:cNvPr id="86025" name="Text Box 11"/>
          <p:cNvSpPr txBox="1">
            <a:spLocks noChangeArrowheads="1"/>
          </p:cNvSpPr>
          <p:nvPr/>
        </p:nvSpPr>
        <p:spPr bwMode="auto">
          <a:xfrm>
            <a:off x="346075" y="5243513"/>
            <a:ext cx="22002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1400">
                <a:solidFill>
                  <a:srgbClr val="090BF3"/>
                </a:solidFill>
              </a:rPr>
              <a:t>Doom, ~1993</a:t>
            </a:r>
          </a:p>
        </p:txBody>
      </p:sp>
      <p:sp>
        <p:nvSpPr>
          <p:cNvPr id="86026" name="Text Box 12"/>
          <p:cNvSpPr txBox="1">
            <a:spLocks noChangeArrowheads="1"/>
          </p:cNvSpPr>
          <p:nvPr/>
        </p:nvSpPr>
        <p:spPr bwMode="auto">
          <a:xfrm>
            <a:off x="6945313" y="2709863"/>
            <a:ext cx="1905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r"/>
            <a:r>
              <a:rPr lang="en-US" altLang="en-US" sz="1600"/>
              <a:t>Some are…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Oval 2"/>
          <p:cNvSpPr>
            <a:spLocks noChangeArrowheads="1"/>
          </p:cNvSpPr>
          <p:nvPr/>
        </p:nvSpPr>
        <p:spPr bwMode="auto">
          <a:xfrm>
            <a:off x="1600200" y="2438400"/>
            <a:ext cx="457200" cy="457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endParaRPr lang="en-US" altLang="en-US"/>
          </a:p>
        </p:txBody>
      </p:sp>
      <p:sp>
        <p:nvSpPr>
          <p:cNvPr id="87043" name="Oval 3"/>
          <p:cNvSpPr>
            <a:spLocks noChangeArrowheads="1"/>
          </p:cNvSpPr>
          <p:nvPr/>
        </p:nvSpPr>
        <p:spPr bwMode="auto">
          <a:xfrm>
            <a:off x="2209800" y="2895600"/>
            <a:ext cx="457200" cy="457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endParaRPr lang="en-US" altLang="en-US"/>
          </a:p>
        </p:txBody>
      </p:sp>
      <p:sp>
        <p:nvSpPr>
          <p:cNvPr id="87044" name="Oval 4"/>
          <p:cNvSpPr>
            <a:spLocks noChangeArrowheads="1"/>
          </p:cNvSpPr>
          <p:nvPr/>
        </p:nvSpPr>
        <p:spPr bwMode="auto">
          <a:xfrm>
            <a:off x="914400" y="2971800"/>
            <a:ext cx="457200" cy="457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endParaRPr lang="en-US" altLang="en-US"/>
          </a:p>
        </p:txBody>
      </p:sp>
      <p:sp>
        <p:nvSpPr>
          <p:cNvPr id="87045" name="Line 5"/>
          <p:cNvSpPr>
            <a:spLocks noChangeShapeType="1"/>
          </p:cNvSpPr>
          <p:nvPr/>
        </p:nvSpPr>
        <p:spPr bwMode="auto">
          <a:xfrm flipH="1">
            <a:off x="1295400" y="281940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46" name="Line 6"/>
          <p:cNvSpPr>
            <a:spLocks noChangeShapeType="1"/>
          </p:cNvSpPr>
          <p:nvPr/>
        </p:nvSpPr>
        <p:spPr bwMode="auto">
          <a:xfrm>
            <a:off x="2057400" y="2819400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47" name="Line 7"/>
          <p:cNvSpPr>
            <a:spLocks noChangeShapeType="1"/>
          </p:cNvSpPr>
          <p:nvPr/>
        </p:nvSpPr>
        <p:spPr bwMode="auto">
          <a:xfrm>
            <a:off x="1295400" y="34290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48" name="Text Box 8"/>
          <p:cNvSpPr txBox="1">
            <a:spLocks noChangeArrowheads="1"/>
          </p:cNvSpPr>
          <p:nvPr/>
        </p:nvSpPr>
        <p:spPr bwMode="auto">
          <a:xfrm>
            <a:off x="933450" y="3041650"/>
            <a:ext cx="4270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/>
            <a:r>
              <a:rPr lang="en-US" altLang="en-US" sz="1600" b="0">
                <a:latin typeface="Times" pitchFamily="-112" charset="0"/>
              </a:rPr>
              <a:t>20</a:t>
            </a:r>
          </a:p>
        </p:txBody>
      </p:sp>
      <p:sp>
        <p:nvSpPr>
          <p:cNvPr id="87049" name="Line 9"/>
          <p:cNvSpPr>
            <a:spLocks noChangeShapeType="1"/>
          </p:cNvSpPr>
          <p:nvPr/>
        </p:nvSpPr>
        <p:spPr bwMode="auto">
          <a:xfrm flipH="1">
            <a:off x="838200" y="34290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50" name="Line 10"/>
          <p:cNvSpPr>
            <a:spLocks noChangeShapeType="1"/>
          </p:cNvSpPr>
          <p:nvPr/>
        </p:nvSpPr>
        <p:spPr bwMode="auto">
          <a:xfrm flipH="1">
            <a:off x="2209800" y="33528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51" name="Line 11"/>
          <p:cNvSpPr>
            <a:spLocks noChangeShapeType="1"/>
          </p:cNvSpPr>
          <p:nvPr/>
        </p:nvSpPr>
        <p:spPr bwMode="auto">
          <a:xfrm>
            <a:off x="2590800" y="33528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52" name="Text Box 12"/>
          <p:cNvSpPr txBox="1">
            <a:spLocks noChangeArrowheads="1"/>
          </p:cNvSpPr>
          <p:nvPr/>
        </p:nvSpPr>
        <p:spPr bwMode="auto">
          <a:xfrm>
            <a:off x="1619250" y="2514600"/>
            <a:ext cx="4270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/>
            <a:r>
              <a:rPr lang="en-US" altLang="en-US" sz="1600" b="0">
                <a:latin typeface="Times" pitchFamily="-112" charset="0"/>
              </a:rPr>
              <a:t>42</a:t>
            </a:r>
          </a:p>
        </p:txBody>
      </p:sp>
      <p:sp>
        <p:nvSpPr>
          <p:cNvPr id="87053" name="Text Box 13"/>
          <p:cNvSpPr txBox="1">
            <a:spLocks noChangeArrowheads="1"/>
          </p:cNvSpPr>
          <p:nvPr/>
        </p:nvSpPr>
        <p:spPr bwMode="auto">
          <a:xfrm>
            <a:off x="2200275" y="2971800"/>
            <a:ext cx="590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/>
            <a:r>
              <a:rPr lang="en-US" altLang="en-US" sz="1600" b="0">
                <a:latin typeface="Times" pitchFamily="-112" charset="0"/>
              </a:rPr>
              <a:t>100</a:t>
            </a:r>
          </a:p>
        </p:txBody>
      </p:sp>
      <p:grpSp>
        <p:nvGrpSpPr>
          <p:cNvPr id="87054" name="Group 14"/>
          <p:cNvGrpSpPr>
            <a:grpSpLocks/>
          </p:cNvGrpSpPr>
          <p:nvPr/>
        </p:nvGrpSpPr>
        <p:grpSpPr bwMode="auto">
          <a:xfrm>
            <a:off x="1219200" y="3733800"/>
            <a:ext cx="609600" cy="685800"/>
            <a:chOff x="1008" y="1968"/>
            <a:chExt cx="384" cy="432"/>
          </a:xfrm>
        </p:grpSpPr>
        <p:sp>
          <p:nvSpPr>
            <p:cNvPr id="87117" name="Oval 15"/>
            <p:cNvSpPr>
              <a:spLocks noChangeArrowheads="1"/>
            </p:cNvSpPr>
            <p:nvPr/>
          </p:nvSpPr>
          <p:spPr bwMode="auto">
            <a:xfrm>
              <a:off x="1056" y="1968"/>
              <a:ext cx="288" cy="28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7118" name="Line 16"/>
            <p:cNvSpPr>
              <a:spLocks noChangeShapeType="1"/>
            </p:cNvSpPr>
            <p:nvPr/>
          </p:nvSpPr>
          <p:spPr bwMode="auto">
            <a:xfrm>
              <a:off x="1296" y="2208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119" name="Line 17"/>
            <p:cNvSpPr>
              <a:spLocks noChangeShapeType="1"/>
            </p:cNvSpPr>
            <p:nvPr/>
          </p:nvSpPr>
          <p:spPr bwMode="auto">
            <a:xfrm flipH="1">
              <a:off x="1008" y="2208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120" name="Text Box 18"/>
            <p:cNvSpPr txBox="1">
              <a:spLocks noChangeArrowheads="1"/>
            </p:cNvSpPr>
            <p:nvPr/>
          </p:nvSpPr>
          <p:spPr bwMode="auto">
            <a:xfrm>
              <a:off x="1080" y="2016"/>
              <a:ext cx="26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pPr algn="l"/>
              <a:r>
                <a:rPr lang="en-US" altLang="en-US" sz="1600" b="0">
                  <a:latin typeface="Times" pitchFamily="-112" charset="0"/>
                </a:rPr>
                <a:t>21</a:t>
              </a:r>
            </a:p>
          </p:txBody>
        </p:sp>
      </p:grpSp>
      <p:sp>
        <p:nvSpPr>
          <p:cNvPr id="87055" name="Text Box 19"/>
          <p:cNvSpPr txBox="1">
            <a:spLocks noChangeArrowheads="1"/>
          </p:cNvSpPr>
          <p:nvPr/>
        </p:nvSpPr>
        <p:spPr bwMode="auto">
          <a:xfrm>
            <a:off x="3009900" y="1676400"/>
            <a:ext cx="5905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/>
            <a:r>
              <a:rPr lang="en-US" altLang="en-US"/>
              <a:t>(max BT)</a:t>
            </a:r>
            <a:r>
              <a:rPr lang="en-US" altLang="en-US" b="0"/>
              <a:t>  =  </a:t>
            </a:r>
            <a:r>
              <a:rPr lang="en-US" altLang="en-US" sz="1800" b="0"/>
              <a:t>(</a:t>
            </a:r>
            <a:r>
              <a:rPr lang="en-US" altLang="en-US" sz="1800" b="0">
                <a:solidFill>
                  <a:srgbClr val="090BF3"/>
                </a:solidFill>
              </a:rPr>
              <a:t>out</a:t>
            </a:r>
            <a:r>
              <a:rPr lang="en-US" altLang="en-US" sz="1800" b="0"/>
              <a:t>) largest element of BT  </a:t>
            </a:r>
            <a:endParaRPr lang="en-US" altLang="en-US" b="0"/>
          </a:p>
        </p:txBody>
      </p:sp>
      <p:sp>
        <p:nvSpPr>
          <p:cNvPr id="87056" name="AutoShape 20"/>
          <p:cNvSpPr>
            <a:spLocks noChangeArrowheads="1"/>
          </p:cNvSpPr>
          <p:nvPr/>
        </p:nvSpPr>
        <p:spPr bwMode="auto">
          <a:xfrm rot="16200000" flipH="1">
            <a:off x="4098131" y="1261269"/>
            <a:ext cx="192088" cy="6858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4369 h 21600"/>
              <a:gd name="T14" fmla="*/ 19020 w 21600"/>
              <a:gd name="T15" fmla="*/ 778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2427" y="0"/>
                </a:lnTo>
                <a:lnTo>
                  <a:pt x="12427" y="4369"/>
                </a:lnTo>
                <a:cubicBezTo>
                  <a:pt x="5564" y="4369"/>
                  <a:pt x="0" y="7856"/>
                  <a:pt x="0" y="12158"/>
                </a:cubicBezTo>
                <a:lnTo>
                  <a:pt x="0" y="21600"/>
                </a:lnTo>
                <a:lnTo>
                  <a:pt x="3496" y="21600"/>
                </a:lnTo>
                <a:lnTo>
                  <a:pt x="3496" y="12158"/>
                </a:lnTo>
                <a:cubicBezTo>
                  <a:pt x="3496" y="9745"/>
                  <a:pt x="7495" y="7789"/>
                  <a:pt x="12427" y="7789"/>
                </a:cubicBezTo>
                <a:lnTo>
                  <a:pt x="12427" y="12158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7057" name="Group 21"/>
          <p:cNvGrpSpPr>
            <a:grpSpLocks/>
          </p:cNvGrpSpPr>
          <p:nvPr/>
        </p:nvGrpSpPr>
        <p:grpSpPr bwMode="auto">
          <a:xfrm>
            <a:off x="1600200" y="4419600"/>
            <a:ext cx="609600" cy="685800"/>
            <a:chOff x="1008" y="1968"/>
            <a:chExt cx="384" cy="432"/>
          </a:xfrm>
        </p:grpSpPr>
        <p:sp>
          <p:nvSpPr>
            <p:cNvPr id="87113" name="Oval 22"/>
            <p:cNvSpPr>
              <a:spLocks noChangeArrowheads="1"/>
            </p:cNvSpPr>
            <p:nvPr/>
          </p:nvSpPr>
          <p:spPr bwMode="auto">
            <a:xfrm>
              <a:off x="1056" y="1968"/>
              <a:ext cx="288" cy="28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7114" name="Line 23"/>
            <p:cNvSpPr>
              <a:spLocks noChangeShapeType="1"/>
            </p:cNvSpPr>
            <p:nvPr/>
          </p:nvSpPr>
          <p:spPr bwMode="auto">
            <a:xfrm>
              <a:off x="1296" y="2208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115" name="Line 24"/>
            <p:cNvSpPr>
              <a:spLocks noChangeShapeType="1"/>
            </p:cNvSpPr>
            <p:nvPr/>
          </p:nvSpPr>
          <p:spPr bwMode="auto">
            <a:xfrm flipH="1">
              <a:off x="1008" y="2208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116" name="Text Box 25"/>
            <p:cNvSpPr txBox="1">
              <a:spLocks noChangeArrowheads="1"/>
            </p:cNvSpPr>
            <p:nvPr/>
          </p:nvSpPr>
          <p:spPr bwMode="auto">
            <a:xfrm>
              <a:off x="1080" y="2016"/>
              <a:ext cx="26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pPr algn="l"/>
              <a:r>
                <a:rPr lang="en-US" altLang="en-US" sz="1600" b="0">
                  <a:latin typeface="Times" pitchFamily="-112" charset="0"/>
                </a:rPr>
                <a:t>35</a:t>
              </a:r>
            </a:p>
          </p:txBody>
        </p:sp>
      </p:grpSp>
      <p:sp>
        <p:nvSpPr>
          <p:cNvPr id="87058" name="Oval 26"/>
          <p:cNvSpPr>
            <a:spLocks noChangeArrowheads="1"/>
          </p:cNvSpPr>
          <p:nvPr/>
        </p:nvSpPr>
        <p:spPr bwMode="auto">
          <a:xfrm>
            <a:off x="2590800" y="3657600"/>
            <a:ext cx="457200" cy="457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endParaRPr lang="en-US" altLang="en-US"/>
          </a:p>
        </p:txBody>
      </p:sp>
      <p:sp>
        <p:nvSpPr>
          <p:cNvPr id="87059" name="Line 27"/>
          <p:cNvSpPr>
            <a:spLocks noChangeShapeType="1"/>
          </p:cNvSpPr>
          <p:nvPr/>
        </p:nvSpPr>
        <p:spPr bwMode="auto">
          <a:xfrm>
            <a:off x="2971800" y="40386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60" name="Line 28"/>
          <p:cNvSpPr>
            <a:spLocks noChangeShapeType="1"/>
          </p:cNvSpPr>
          <p:nvPr/>
        </p:nvSpPr>
        <p:spPr bwMode="auto">
          <a:xfrm flipH="1">
            <a:off x="2514600" y="40386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61" name="Text Box 29"/>
          <p:cNvSpPr txBox="1">
            <a:spLocks noChangeArrowheads="1"/>
          </p:cNvSpPr>
          <p:nvPr/>
        </p:nvSpPr>
        <p:spPr bwMode="auto">
          <a:xfrm>
            <a:off x="2600325" y="3743325"/>
            <a:ext cx="571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/>
            <a:r>
              <a:rPr lang="en-US" altLang="en-US" sz="1600" b="0">
                <a:latin typeface="Times" pitchFamily="-112" charset="0"/>
              </a:rPr>
              <a:t>211</a:t>
            </a:r>
          </a:p>
        </p:txBody>
      </p:sp>
      <p:grpSp>
        <p:nvGrpSpPr>
          <p:cNvPr id="87062" name="Group 30"/>
          <p:cNvGrpSpPr>
            <a:grpSpLocks/>
          </p:cNvGrpSpPr>
          <p:nvPr/>
        </p:nvGrpSpPr>
        <p:grpSpPr bwMode="auto">
          <a:xfrm>
            <a:off x="1219200" y="5105400"/>
            <a:ext cx="609600" cy="685800"/>
            <a:chOff x="1008" y="1968"/>
            <a:chExt cx="384" cy="432"/>
          </a:xfrm>
        </p:grpSpPr>
        <p:sp>
          <p:nvSpPr>
            <p:cNvPr id="87109" name="Oval 31"/>
            <p:cNvSpPr>
              <a:spLocks noChangeArrowheads="1"/>
            </p:cNvSpPr>
            <p:nvPr/>
          </p:nvSpPr>
          <p:spPr bwMode="auto">
            <a:xfrm>
              <a:off x="1056" y="1968"/>
              <a:ext cx="288" cy="28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7110" name="Line 32"/>
            <p:cNvSpPr>
              <a:spLocks noChangeShapeType="1"/>
            </p:cNvSpPr>
            <p:nvPr/>
          </p:nvSpPr>
          <p:spPr bwMode="auto">
            <a:xfrm>
              <a:off x="1296" y="2208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111" name="Line 33"/>
            <p:cNvSpPr>
              <a:spLocks noChangeShapeType="1"/>
            </p:cNvSpPr>
            <p:nvPr/>
          </p:nvSpPr>
          <p:spPr bwMode="auto">
            <a:xfrm flipH="1">
              <a:off x="1008" y="2208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112" name="Text Box 34"/>
            <p:cNvSpPr txBox="1">
              <a:spLocks noChangeArrowheads="1"/>
            </p:cNvSpPr>
            <p:nvPr/>
          </p:nvSpPr>
          <p:spPr bwMode="auto">
            <a:xfrm>
              <a:off x="1080" y="2016"/>
              <a:ext cx="26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pPr algn="l"/>
              <a:r>
                <a:rPr lang="en-US" altLang="en-US" sz="1600" b="0">
                  <a:latin typeface="Times" pitchFamily="-112" charset="0"/>
                </a:rPr>
                <a:t>25</a:t>
              </a:r>
            </a:p>
          </p:txBody>
        </p:sp>
      </p:grpSp>
      <p:grpSp>
        <p:nvGrpSpPr>
          <p:cNvPr id="87063" name="Group 35"/>
          <p:cNvGrpSpPr>
            <a:grpSpLocks/>
          </p:cNvGrpSpPr>
          <p:nvPr/>
        </p:nvGrpSpPr>
        <p:grpSpPr bwMode="auto">
          <a:xfrm>
            <a:off x="457200" y="3733800"/>
            <a:ext cx="609600" cy="685800"/>
            <a:chOff x="1008" y="1968"/>
            <a:chExt cx="384" cy="432"/>
          </a:xfrm>
        </p:grpSpPr>
        <p:sp>
          <p:nvSpPr>
            <p:cNvPr id="87105" name="Oval 36"/>
            <p:cNvSpPr>
              <a:spLocks noChangeArrowheads="1"/>
            </p:cNvSpPr>
            <p:nvPr/>
          </p:nvSpPr>
          <p:spPr bwMode="auto">
            <a:xfrm>
              <a:off x="1056" y="1968"/>
              <a:ext cx="288" cy="28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7106" name="Line 37"/>
            <p:cNvSpPr>
              <a:spLocks noChangeShapeType="1"/>
            </p:cNvSpPr>
            <p:nvPr/>
          </p:nvSpPr>
          <p:spPr bwMode="auto">
            <a:xfrm>
              <a:off x="1296" y="2208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107" name="Line 38"/>
            <p:cNvSpPr>
              <a:spLocks noChangeShapeType="1"/>
            </p:cNvSpPr>
            <p:nvPr/>
          </p:nvSpPr>
          <p:spPr bwMode="auto">
            <a:xfrm flipH="1">
              <a:off x="1008" y="2208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108" name="Text Box 39"/>
            <p:cNvSpPr txBox="1">
              <a:spLocks noChangeArrowheads="1"/>
            </p:cNvSpPr>
            <p:nvPr/>
          </p:nvSpPr>
          <p:spPr bwMode="auto">
            <a:xfrm>
              <a:off x="1080" y="2016"/>
              <a:ext cx="26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pPr algn="l"/>
              <a:r>
                <a:rPr lang="en-US" altLang="en-US" sz="1600" b="0">
                  <a:latin typeface="Times" pitchFamily="-112" charset="0"/>
                </a:rPr>
                <a:t>12</a:t>
              </a:r>
            </a:p>
          </p:txBody>
        </p:sp>
      </p:grpSp>
      <p:sp>
        <p:nvSpPr>
          <p:cNvPr id="87064" name="Rectangle 40"/>
          <p:cNvSpPr>
            <a:spLocks noChangeArrowheads="1"/>
          </p:cNvSpPr>
          <p:nvPr/>
        </p:nvSpPr>
        <p:spPr bwMode="auto">
          <a:xfrm>
            <a:off x="2967038" y="136525"/>
            <a:ext cx="3281362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4200" b="0"/>
              <a:t>Tapping BSTs</a:t>
            </a:r>
          </a:p>
        </p:txBody>
      </p:sp>
      <p:grpSp>
        <p:nvGrpSpPr>
          <p:cNvPr id="87065" name="Group 41"/>
          <p:cNvGrpSpPr>
            <a:grpSpLocks/>
          </p:cNvGrpSpPr>
          <p:nvPr/>
        </p:nvGrpSpPr>
        <p:grpSpPr bwMode="auto">
          <a:xfrm>
            <a:off x="392113" y="990600"/>
            <a:ext cx="8218487" cy="180975"/>
            <a:chOff x="295" y="1311"/>
            <a:chExt cx="5177" cy="114"/>
          </a:xfrm>
        </p:grpSpPr>
        <p:sp>
          <p:nvSpPr>
            <p:cNvPr id="87103" name="Rectangle 42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7104" name="Rectangle 43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87066" name="Rectangle 44"/>
          <p:cNvSpPr>
            <a:spLocks noChangeArrowheads="1"/>
          </p:cNvSpPr>
          <p:nvPr/>
        </p:nvSpPr>
        <p:spPr bwMode="auto">
          <a:xfrm>
            <a:off x="4056063" y="1358900"/>
            <a:ext cx="47545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/>
            <a:r>
              <a:rPr lang="en-US" altLang="en-US" sz="1800" b="0"/>
              <a:t>         (</a:t>
            </a:r>
            <a:r>
              <a:rPr lang="en-US" altLang="en-US" sz="1800" b="0">
                <a:solidFill>
                  <a:srgbClr val="090BF3"/>
                </a:solidFill>
              </a:rPr>
              <a:t>in</a:t>
            </a:r>
            <a:r>
              <a:rPr lang="en-US" altLang="en-US" sz="1800" b="0"/>
              <a:t>)  a list representing a non-empty BST</a:t>
            </a:r>
            <a:r>
              <a:rPr lang="en-US" altLang="en-US" b="0"/>
              <a:t> </a:t>
            </a:r>
          </a:p>
        </p:txBody>
      </p:sp>
      <p:sp>
        <p:nvSpPr>
          <p:cNvPr id="87067" name="Oval 45"/>
          <p:cNvSpPr>
            <a:spLocks noChangeArrowheads="1"/>
          </p:cNvSpPr>
          <p:nvPr/>
        </p:nvSpPr>
        <p:spPr bwMode="auto">
          <a:xfrm>
            <a:off x="5781675" y="2657475"/>
            <a:ext cx="457200" cy="457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endParaRPr lang="en-US" altLang="en-US"/>
          </a:p>
        </p:txBody>
      </p:sp>
      <p:sp>
        <p:nvSpPr>
          <p:cNvPr id="87068" name="Oval 46"/>
          <p:cNvSpPr>
            <a:spLocks noChangeArrowheads="1"/>
          </p:cNvSpPr>
          <p:nvPr/>
        </p:nvSpPr>
        <p:spPr bwMode="auto">
          <a:xfrm>
            <a:off x="6734175" y="3114675"/>
            <a:ext cx="457200" cy="457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endParaRPr lang="en-US" altLang="en-US"/>
          </a:p>
        </p:txBody>
      </p:sp>
      <p:sp>
        <p:nvSpPr>
          <p:cNvPr id="87069" name="Oval 47"/>
          <p:cNvSpPr>
            <a:spLocks noChangeArrowheads="1"/>
          </p:cNvSpPr>
          <p:nvPr/>
        </p:nvSpPr>
        <p:spPr bwMode="auto">
          <a:xfrm>
            <a:off x="5095875" y="3190875"/>
            <a:ext cx="457200" cy="457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endParaRPr lang="en-US" altLang="en-US"/>
          </a:p>
        </p:txBody>
      </p:sp>
      <p:sp>
        <p:nvSpPr>
          <p:cNvPr id="87070" name="Line 48"/>
          <p:cNvSpPr>
            <a:spLocks noChangeShapeType="1"/>
          </p:cNvSpPr>
          <p:nvPr/>
        </p:nvSpPr>
        <p:spPr bwMode="auto">
          <a:xfrm flipH="1">
            <a:off x="5476875" y="3038475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71" name="Line 49"/>
          <p:cNvSpPr>
            <a:spLocks noChangeShapeType="1"/>
          </p:cNvSpPr>
          <p:nvPr/>
        </p:nvSpPr>
        <p:spPr bwMode="auto">
          <a:xfrm>
            <a:off x="6203950" y="2986088"/>
            <a:ext cx="606425" cy="204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72" name="Line 50"/>
          <p:cNvSpPr>
            <a:spLocks noChangeShapeType="1"/>
          </p:cNvSpPr>
          <p:nvPr/>
        </p:nvSpPr>
        <p:spPr bwMode="auto">
          <a:xfrm>
            <a:off x="5476875" y="3648075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73" name="Text Box 51"/>
          <p:cNvSpPr txBox="1">
            <a:spLocks noChangeArrowheads="1"/>
          </p:cNvSpPr>
          <p:nvPr/>
        </p:nvSpPr>
        <p:spPr bwMode="auto">
          <a:xfrm>
            <a:off x="5114925" y="3260725"/>
            <a:ext cx="4270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/>
            <a:r>
              <a:rPr lang="en-US" altLang="en-US" sz="1600" b="0">
                <a:latin typeface="Times" pitchFamily="-112" charset="0"/>
              </a:rPr>
              <a:t>20</a:t>
            </a:r>
          </a:p>
        </p:txBody>
      </p:sp>
      <p:sp>
        <p:nvSpPr>
          <p:cNvPr id="87074" name="Line 52"/>
          <p:cNvSpPr>
            <a:spLocks noChangeShapeType="1"/>
          </p:cNvSpPr>
          <p:nvPr/>
        </p:nvSpPr>
        <p:spPr bwMode="auto">
          <a:xfrm flipH="1">
            <a:off x="5019675" y="3648075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75" name="Line 53"/>
          <p:cNvSpPr>
            <a:spLocks noChangeShapeType="1"/>
          </p:cNvSpPr>
          <p:nvPr/>
        </p:nvSpPr>
        <p:spPr bwMode="auto">
          <a:xfrm flipH="1">
            <a:off x="6734175" y="3571875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76" name="Line 54"/>
          <p:cNvSpPr>
            <a:spLocks noChangeShapeType="1"/>
          </p:cNvSpPr>
          <p:nvPr/>
        </p:nvSpPr>
        <p:spPr bwMode="auto">
          <a:xfrm>
            <a:off x="7115175" y="3571875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77" name="Text Box 55"/>
          <p:cNvSpPr txBox="1">
            <a:spLocks noChangeArrowheads="1"/>
          </p:cNvSpPr>
          <p:nvPr/>
        </p:nvSpPr>
        <p:spPr bwMode="auto">
          <a:xfrm>
            <a:off x="5800725" y="2733675"/>
            <a:ext cx="4270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/>
            <a:r>
              <a:rPr lang="en-US" altLang="en-US" sz="1600" b="0">
                <a:latin typeface="Times" pitchFamily="-112" charset="0"/>
              </a:rPr>
              <a:t>42</a:t>
            </a:r>
          </a:p>
        </p:txBody>
      </p:sp>
      <p:sp>
        <p:nvSpPr>
          <p:cNvPr id="87078" name="Text Box 56"/>
          <p:cNvSpPr txBox="1">
            <a:spLocks noChangeArrowheads="1"/>
          </p:cNvSpPr>
          <p:nvPr/>
        </p:nvSpPr>
        <p:spPr bwMode="auto">
          <a:xfrm>
            <a:off x="6724650" y="3190875"/>
            <a:ext cx="590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/>
            <a:r>
              <a:rPr lang="en-US" altLang="en-US" sz="1600" b="0">
                <a:latin typeface="Times" pitchFamily="-112" charset="0"/>
              </a:rPr>
              <a:t>100</a:t>
            </a:r>
          </a:p>
        </p:txBody>
      </p:sp>
      <p:sp>
        <p:nvSpPr>
          <p:cNvPr id="87079" name="Oval 57"/>
          <p:cNvSpPr>
            <a:spLocks noChangeArrowheads="1"/>
          </p:cNvSpPr>
          <p:nvPr/>
        </p:nvSpPr>
        <p:spPr bwMode="auto">
          <a:xfrm>
            <a:off x="5476875" y="3952875"/>
            <a:ext cx="457200" cy="457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endParaRPr lang="en-US" altLang="en-US"/>
          </a:p>
        </p:txBody>
      </p:sp>
      <p:sp>
        <p:nvSpPr>
          <p:cNvPr id="87080" name="Line 58"/>
          <p:cNvSpPr>
            <a:spLocks noChangeShapeType="1"/>
          </p:cNvSpPr>
          <p:nvPr/>
        </p:nvSpPr>
        <p:spPr bwMode="auto">
          <a:xfrm>
            <a:off x="5857875" y="4333875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81" name="Line 59"/>
          <p:cNvSpPr>
            <a:spLocks noChangeShapeType="1"/>
          </p:cNvSpPr>
          <p:nvPr/>
        </p:nvSpPr>
        <p:spPr bwMode="auto">
          <a:xfrm flipH="1">
            <a:off x="5461000" y="4333875"/>
            <a:ext cx="92075" cy="184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82" name="Text Box 60"/>
          <p:cNvSpPr txBox="1">
            <a:spLocks noChangeArrowheads="1"/>
          </p:cNvSpPr>
          <p:nvPr/>
        </p:nvSpPr>
        <p:spPr bwMode="auto">
          <a:xfrm>
            <a:off x="5514975" y="4029075"/>
            <a:ext cx="4270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/>
            <a:r>
              <a:rPr lang="en-US" altLang="en-US" sz="1600" b="0">
                <a:latin typeface="Times" pitchFamily="-112" charset="0"/>
              </a:rPr>
              <a:t>31</a:t>
            </a:r>
          </a:p>
        </p:txBody>
      </p:sp>
      <p:sp>
        <p:nvSpPr>
          <p:cNvPr id="87083" name="Oval 61"/>
          <p:cNvSpPr>
            <a:spLocks noChangeArrowheads="1"/>
          </p:cNvSpPr>
          <p:nvPr/>
        </p:nvSpPr>
        <p:spPr bwMode="auto">
          <a:xfrm>
            <a:off x="5857875" y="4638675"/>
            <a:ext cx="457200" cy="457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endParaRPr lang="en-US" altLang="en-US"/>
          </a:p>
        </p:txBody>
      </p:sp>
      <p:sp>
        <p:nvSpPr>
          <p:cNvPr id="87084" name="Line 62"/>
          <p:cNvSpPr>
            <a:spLocks noChangeShapeType="1"/>
          </p:cNvSpPr>
          <p:nvPr/>
        </p:nvSpPr>
        <p:spPr bwMode="auto">
          <a:xfrm>
            <a:off x="6238875" y="5019675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85" name="Line 63"/>
          <p:cNvSpPr>
            <a:spLocks noChangeShapeType="1"/>
          </p:cNvSpPr>
          <p:nvPr/>
        </p:nvSpPr>
        <p:spPr bwMode="auto">
          <a:xfrm flipH="1">
            <a:off x="5781675" y="5019675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86" name="Text Box 64"/>
          <p:cNvSpPr txBox="1">
            <a:spLocks noChangeArrowheads="1"/>
          </p:cNvSpPr>
          <p:nvPr/>
        </p:nvSpPr>
        <p:spPr bwMode="auto">
          <a:xfrm>
            <a:off x="5895975" y="4714875"/>
            <a:ext cx="4270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/>
            <a:r>
              <a:rPr lang="en-US" altLang="en-US" sz="1600" b="0">
                <a:latin typeface="Times" pitchFamily="-112" charset="0"/>
              </a:rPr>
              <a:t>41</a:t>
            </a:r>
          </a:p>
        </p:txBody>
      </p:sp>
      <p:sp>
        <p:nvSpPr>
          <p:cNvPr id="87087" name="Oval 65"/>
          <p:cNvSpPr>
            <a:spLocks noChangeArrowheads="1"/>
          </p:cNvSpPr>
          <p:nvPr/>
        </p:nvSpPr>
        <p:spPr bwMode="auto">
          <a:xfrm>
            <a:off x="6540500" y="3876675"/>
            <a:ext cx="457200" cy="457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endParaRPr lang="en-US" altLang="en-US"/>
          </a:p>
        </p:txBody>
      </p:sp>
      <p:sp>
        <p:nvSpPr>
          <p:cNvPr id="87088" name="Line 66"/>
          <p:cNvSpPr>
            <a:spLocks noChangeShapeType="1"/>
          </p:cNvSpPr>
          <p:nvPr/>
        </p:nvSpPr>
        <p:spPr bwMode="auto">
          <a:xfrm>
            <a:off x="6921500" y="4257675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89" name="Line 67"/>
          <p:cNvSpPr>
            <a:spLocks noChangeShapeType="1"/>
          </p:cNvSpPr>
          <p:nvPr/>
        </p:nvSpPr>
        <p:spPr bwMode="auto">
          <a:xfrm flipH="1">
            <a:off x="6464300" y="4257675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90" name="Text Box 68"/>
          <p:cNvSpPr txBox="1">
            <a:spLocks noChangeArrowheads="1"/>
          </p:cNvSpPr>
          <p:nvPr/>
        </p:nvSpPr>
        <p:spPr bwMode="auto">
          <a:xfrm>
            <a:off x="6550025" y="3962400"/>
            <a:ext cx="571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/>
            <a:r>
              <a:rPr lang="en-US" altLang="en-US" sz="1600" b="0">
                <a:latin typeface="Times" pitchFamily="-112" charset="0"/>
              </a:rPr>
              <a:t>60</a:t>
            </a:r>
          </a:p>
        </p:txBody>
      </p:sp>
      <p:sp>
        <p:nvSpPr>
          <p:cNvPr id="87091" name="Oval 69"/>
          <p:cNvSpPr>
            <a:spLocks noChangeArrowheads="1"/>
          </p:cNvSpPr>
          <p:nvPr/>
        </p:nvSpPr>
        <p:spPr bwMode="auto">
          <a:xfrm>
            <a:off x="4714875" y="3952875"/>
            <a:ext cx="457200" cy="457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endParaRPr lang="en-US" altLang="en-US"/>
          </a:p>
        </p:txBody>
      </p:sp>
      <p:sp>
        <p:nvSpPr>
          <p:cNvPr id="87092" name="Line 70"/>
          <p:cNvSpPr>
            <a:spLocks noChangeShapeType="1"/>
          </p:cNvSpPr>
          <p:nvPr/>
        </p:nvSpPr>
        <p:spPr bwMode="auto">
          <a:xfrm>
            <a:off x="5095875" y="4333875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93" name="Line 71"/>
          <p:cNvSpPr>
            <a:spLocks noChangeShapeType="1"/>
          </p:cNvSpPr>
          <p:nvPr/>
        </p:nvSpPr>
        <p:spPr bwMode="auto">
          <a:xfrm flipH="1">
            <a:off x="4638675" y="4333875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94" name="Text Box 72"/>
          <p:cNvSpPr txBox="1">
            <a:spLocks noChangeArrowheads="1"/>
          </p:cNvSpPr>
          <p:nvPr/>
        </p:nvSpPr>
        <p:spPr bwMode="auto">
          <a:xfrm>
            <a:off x="4752975" y="4029075"/>
            <a:ext cx="4270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/>
            <a:r>
              <a:rPr lang="en-US" altLang="en-US" sz="1600" b="0">
                <a:latin typeface="Times" pitchFamily="-112" charset="0"/>
              </a:rPr>
              <a:t> 7</a:t>
            </a:r>
          </a:p>
        </p:txBody>
      </p:sp>
      <p:sp>
        <p:nvSpPr>
          <p:cNvPr id="87095" name="Oval 73"/>
          <p:cNvSpPr>
            <a:spLocks noChangeArrowheads="1"/>
          </p:cNvSpPr>
          <p:nvPr/>
        </p:nvSpPr>
        <p:spPr bwMode="auto">
          <a:xfrm>
            <a:off x="4341813" y="4637088"/>
            <a:ext cx="457200" cy="457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endParaRPr lang="en-US" altLang="en-US"/>
          </a:p>
        </p:txBody>
      </p:sp>
      <p:sp>
        <p:nvSpPr>
          <p:cNvPr id="87096" name="Line 74"/>
          <p:cNvSpPr>
            <a:spLocks noChangeShapeType="1"/>
          </p:cNvSpPr>
          <p:nvPr/>
        </p:nvSpPr>
        <p:spPr bwMode="auto">
          <a:xfrm>
            <a:off x="4722813" y="5018088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97" name="Line 75"/>
          <p:cNvSpPr>
            <a:spLocks noChangeShapeType="1"/>
          </p:cNvSpPr>
          <p:nvPr/>
        </p:nvSpPr>
        <p:spPr bwMode="auto">
          <a:xfrm flipH="1">
            <a:off x="4265613" y="5018088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98" name="Text Box 76"/>
          <p:cNvSpPr txBox="1">
            <a:spLocks noChangeArrowheads="1"/>
          </p:cNvSpPr>
          <p:nvPr/>
        </p:nvSpPr>
        <p:spPr bwMode="auto">
          <a:xfrm>
            <a:off x="4379913" y="4713288"/>
            <a:ext cx="4270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/>
            <a:r>
              <a:rPr lang="en-US" altLang="en-US" sz="1600" b="0">
                <a:latin typeface="Times" pitchFamily="-112" charset="0"/>
              </a:rPr>
              <a:t> 1</a:t>
            </a:r>
          </a:p>
        </p:txBody>
      </p:sp>
      <p:sp>
        <p:nvSpPr>
          <p:cNvPr id="87099" name="Oval 77"/>
          <p:cNvSpPr>
            <a:spLocks noChangeArrowheads="1"/>
          </p:cNvSpPr>
          <p:nvPr/>
        </p:nvSpPr>
        <p:spPr bwMode="auto">
          <a:xfrm>
            <a:off x="5026025" y="4640263"/>
            <a:ext cx="457200" cy="457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endParaRPr lang="en-US" altLang="en-US"/>
          </a:p>
        </p:txBody>
      </p:sp>
      <p:sp>
        <p:nvSpPr>
          <p:cNvPr id="87100" name="Line 78"/>
          <p:cNvSpPr>
            <a:spLocks noChangeShapeType="1"/>
          </p:cNvSpPr>
          <p:nvPr/>
        </p:nvSpPr>
        <p:spPr bwMode="auto">
          <a:xfrm>
            <a:off x="5407025" y="5021263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101" name="Line 79"/>
          <p:cNvSpPr>
            <a:spLocks noChangeShapeType="1"/>
          </p:cNvSpPr>
          <p:nvPr/>
        </p:nvSpPr>
        <p:spPr bwMode="auto">
          <a:xfrm flipH="1">
            <a:off x="4949825" y="5021263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102" name="Text Box 80"/>
          <p:cNvSpPr txBox="1">
            <a:spLocks noChangeArrowheads="1"/>
          </p:cNvSpPr>
          <p:nvPr/>
        </p:nvSpPr>
        <p:spPr bwMode="auto">
          <a:xfrm>
            <a:off x="5064125" y="4716463"/>
            <a:ext cx="4270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/>
            <a:r>
              <a:rPr lang="en-US" altLang="en-US" sz="1600" b="0">
                <a:latin typeface="Times" pitchFamily="-112" charset="0"/>
              </a:rPr>
              <a:t> 8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066" name="Group 2"/>
          <p:cNvGrpSpPr>
            <a:grpSpLocks/>
          </p:cNvGrpSpPr>
          <p:nvPr/>
        </p:nvGrpSpPr>
        <p:grpSpPr bwMode="auto">
          <a:xfrm>
            <a:off x="392113" y="990600"/>
            <a:ext cx="8218487" cy="180975"/>
            <a:chOff x="295" y="1311"/>
            <a:chExt cx="5177" cy="114"/>
          </a:xfrm>
        </p:grpSpPr>
        <p:sp>
          <p:nvSpPr>
            <p:cNvPr id="88072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8073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88067" name="Rectangle 5"/>
          <p:cNvSpPr>
            <a:spLocks noChangeArrowheads="1"/>
          </p:cNvSpPr>
          <p:nvPr/>
        </p:nvSpPr>
        <p:spPr bwMode="auto">
          <a:xfrm>
            <a:off x="1708150" y="219075"/>
            <a:ext cx="60372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3600" b="0"/>
              <a:t>What Scheme would produce…</a:t>
            </a:r>
          </a:p>
        </p:txBody>
      </p:sp>
      <p:pic>
        <p:nvPicPr>
          <p:cNvPr id="88068" name="Picture 15" descr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524000"/>
            <a:ext cx="5346700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9" name="Text Box 16"/>
          <p:cNvSpPr txBox="1">
            <a:spLocks noChangeArrowheads="1"/>
          </p:cNvSpPr>
          <p:nvPr/>
        </p:nvSpPr>
        <p:spPr bwMode="auto">
          <a:xfrm>
            <a:off x="7796213" y="6303963"/>
            <a:ext cx="1035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1800">
                <a:solidFill>
                  <a:srgbClr val="008000"/>
                </a:solidFill>
              </a:rPr>
              <a:t>Sharing!</a:t>
            </a:r>
          </a:p>
        </p:txBody>
      </p:sp>
      <p:pic>
        <p:nvPicPr>
          <p:cNvPr id="88070" name="Picture 23" descr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975" y="4741863"/>
            <a:ext cx="2565400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71" name="Text Box 25"/>
          <p:cNvSpPr txBox="1">
            <a:spLocks noChangeArrowheads="1"/>
          </p:cNvSpPr>
          <p:nvPr/>
        </p:nvSpPr>
        <p:spPr bwMode="auto">
          <a:xfrm>
            <a:off x="138113" y="5353050"/>
            <a:ext cx="4384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>
                <a:latin typeface="Courier New" pitchFamily="-112" charset="0"/>
              </a:rPr>
              <a:t>(define x '(b)</a:t>
            </a:r>
            <a:r>
              <a:rPr lang="en-US" altLang="en-US" sz="1800">
                <a:latin typeface="Courier New" pitchFamily="-112" charset="0"/>
              </a:rPr>
              <a:t> </a:t>
            </a:r>
            <a:r>
              <a:rPr lang="en-US" altLang="en-US">
                <a:latin typeface="Courier New" pitchFamily="-112" charset="0"/>
              </a:rPr>
              <a:t>)</a:t>
            </a:r>
            <a:endParaRPr lang="en-US" altLang="en-US" sz="1800">
              <a:latin typeface="Courier New" pitchFamily="-112" charset="0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090" name="Group 15"/>
          <p:cNvGrpSpPr>
            <a:grpSpLocks/>
          </p:cNvGrpSpPr>
          <p:nvPr/>
        </p:nvGrpSpPr>
        <p:grpSpPr bwMode="auto">
          <a:xfrm>
            <a:off x="5548313" y="1066800"/>
            <a:ext cx="3138487" cy="180975"/>
            <a:chOff x="295" y="1311"/>
            <a:chExt cx="5177" cy="114"/>
          </a:xfrm>
        </p:grpSpPr>
        <p:sp>
          <p:nvSpPr>
            <p:cNvPr id="89112" name="Rectangle 16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9113" name="Rectangle 17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89091" name="Text Box 18"/>
          <p:cNvSpPr txBox="1">
            <a:spLocks noChangeArrowheads="1"/>
          </p:cNvSpPr>
          <p:nvPr/>
        </p:nvSpPr>
        <p:spPr bwMode="auto">
          <a:xfrm>
            <a:off x="5695950" y="238125"/>
            <a:ext cx="2913063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4200" b="0"/>
              <a:t>Scrabble</a:t>
            </a:r>
          </a:p>
        </p:txBody>
      </p:sp>
      <p:sp>
        <p:nvSpPr>
          <p:cNvPr id="89092" name="Rectangle 20"/>
          <p:cNvSpPr>
            <a:spLocks noChangeArrowheads="1"/>
          </p:cNvSpPr>
          <p:nvPr/>
        </p:nvSpPr>
        <p:spPr bwMode="auto">
          <a:xfrm>
            <a:off x="862013" y="2287588"/>
            <a:ext cx="731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/>
            <a:r>
              <a:rPr lang="en-US" altLang="en-US">
                <a:latin typeface="Courier New" pitchFamily="-112" charset="0"/>
              </a:rPr>
              <a:t>(define (bestWord rack wordList)</a:t>
            </a:r>
            <a:endParaRPr lang="en-US" altLang="en-US">
              <a:solidFill>
                <a:srgbClr val="090BF3"/>
              </a:solidFill>
            </a:endParaRPr>
          </a:p>
        </p:txBody>
      </p:sp>
      <p:sp>
        <p:nvSpPr>
          <p:cNvPr id="89093" name="Rectangle 35"/>
          <p:cNvSpPr>
            <a:spLocks noChangeArrowheads="1"/>
          </p:cNvSpPr>
          <p:nvPr/>
        </p:nvSpPr>
        <p:spPr bwMode="auto">
          <a:xfrm>
            <a:off x="5867400" y="6172200"/>
            <a:ext cx="2944813" cy="47625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b="0">
                <a:solidFill>
                  <a:srgbClr val="FF0000"/>
                </a:solidFill>
              </a:rPr>
              <a:t>Helper functions help!</a:t>
            </a:r>
          </a:p>
        </p:txBody>
      </p:sp>
      <p:sp>
        <p:nvSpPr>
          <p:cNvPr id="89094" name="Text Box 14"/>
          <p:cNvSpPr txBox="1">
            <a:spLocks noChangeArrowheads="1"/>
          </p:cNvSpPr>
          <p:nvPr/>
        </p:nvSpPr>
        <p:spPr bwMode="auto">
          <a:xfrm>
            <a:off x="350838" y="317500"/>
            <a:ext cx="360521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/>
            <a:r>
              <a:rPr lang="en-US" altLang="en-US" sz="1600" b="0">
                <a:latin typeface="Arial" charset="0"/>
              </a:rPr>
              <a:t>Use only higher-order functions     and </a:t>
            </a:r>
            <a:r>
              <a:rPr lang="en-US" altLang="en-US" sz="1600">
                <a:latin typeface="Courier New" pitchFamily="-112" charset="0"/>
              </a:rPr>
              <a:t>lambda</a:t>
            </a:r>
            <a:r>
              <a:rPr lang="en-US" altLang="en-US" sz="1600" b="0">
                <a:latin typeface="Arial" charset="0"/>
              </a:rPr>
              <a:t> to compose solutions to</a:t>
            </a:r>
          </a:p>
        </p:txBody>
      </p:sp>
      <p:pic>
        <p:nvPicPr>
          <p:cNvPr id="89095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038" y="3451225"/>
            <a:ext cx="4016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6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775" y="3451225"/>
            <a:ext cx="4016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7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100" y="3451225"/>
            <a:ext cx="4016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8" name="Picture 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425" y="3451225"/>
            <a:ext cx="4016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9" name="Picture 1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0" y="3451225"/>
            <a:ext cx="4016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100" name="Picture 2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075" y="3451225"/>
            <a:ext cx="4016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101" name="Picture 2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451225"/>
            <a:ext cx="4016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102" name="Line 22"/>
          <p:cNvSpPr>
            <a:spLocks noChangeShapeType="1"/>
          </p:cNvSpPr>
          <p:nvPr/>
        </p:nvSpPr>
        <p:spPr bwMode="auto">
          <a:xfrm flipV="1">
            <a:off x="4572000" y="2689225"/>
            <a:ext cx="0" cy="566738"/>
          </a:xfrm>
          <a:prstGeom prst="line">
            <a:avLst/>
          </a:prstGeom>
          <a:noFill/>
          <a:ln w="19050">
            <a:solidFill>
              <a:srgbClr val="090BF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9103" name="AutoShape 23"/>
          <p:cNvSpPr>
            <a:spLocks noChangeArrowheads="1"/>
          </p:cNvSpPr>
          <p:nvPr/>
        </p:nvSpPr>
        <p:spPr bwMode="auto">
          <a:xfrm>
            <a:off x="3071813" y="3352800"/>
            <a:ext cx="3313112" cy="669925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090BF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endParaRPr lang="en-US" altLang="en-US"/>
          </a:p>
        </p:txBody>
      </p:sp>
      <p:pic>
        <p:nvPicPr>
          <p:cNvPr id="89104" name="Picture 24" descr="Scrabble_tiles_e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114800"/>
            <a:ext cx="2057400" cy="197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105" name="Rectangle 25"/>
          <p:cNvSpPr>
            <a:spLocks noChangeArrowheads="1"/>
          </p:cNvSpPr>
          <p:nvPr/>
        </p:nvSpPr>
        <p:spPr bwMode="auto">
          <a:xfrm>
            <a:off x="241300" y="6127750"/>
            <a:ext cx="3294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>
                <a:latin typeface="Courier New" pitchFamily="-112" charset="0"/>
              </a:rPr>
              <a:t>scrabble-tile-bag</a:t>
            </a:r>
          </a:p>
        </p:txBody>
      </p:sp>
      <p:sp>
        <p:nvSpPr>
          <p:cNvPr id="89106" name="Freeform 26"/>
          <p:cNvSpPr>
            <a:spLocks/>
          </p:cNvSpPr>
          <p:nvPr/>
        </p:nvSpPr>
        <p:spPr bwMode="auto">
          <a:xfrm>
            <a:off x="6538913" y="2700338"/>
            <a:ext cx="1492250" cy="969962"/>
          </a:xfrm>
          <a:custGeom>
            <a:avLst/>
            <a:gdLst>
              <a:gd name="T0" fmla="*/ 2147483647 w 940"/>
              <a:gd name="T1" fmla="*/ 2147483647 h 611"/>
              <a:gd name="T2" fmla="*/ 2147483647 w 940"/>
              <a:gd name="T3" fmla="*/ 2147483647 h 611"/>
              <a:gd name="T4" fmla="*/ 0 w 940"/>
              <a:gd name="T5" fmla="*/ 0 h 611"/>
              <a:gd name="T6" fmla="*/ 0 60000 65536"/>
              <a:gd name="T7" fmla="*/ 0 60000 65536"/>
              <a:gd name="T8" fmla="*/ 0 60000 65536"/>
              <a:gd name="T9" fmla="*/ 0 w 940"/>
              <a:gd name="T10" fmla="*/ 0 h 611"/>
              <a:gd name="T11" fmla="*/ 940 w 940"/>
              <a:gd name="T12" fmla="*/ 611 h 6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40" h="611">
                <a:moveTo>
                  <a:pt x="940" y="611"/>
                </a:moveTo>
                <a:lnTo>
                  <a:pt x="935" y="292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9107" name="Text Box 27"/>
          <p:cNvSpPr txBox="1">
            <a:spLocks noChangeArrowheads="1"/>
          </p:cNvSpPr>
          <p:nvPr/>
        </p:nvSpPr>
        <p:spPr bwMode="auto">
          <a:xfrm>
            <a:off x="7227888" y="3751263"/>
            <a:ext cx="1647825" cy="151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>
              <a:lnSpc>
                <a:spcPct val="60000"/>
              </a:lnSpc>
            </a:pPr>
            <a:r>
              <a:rPr lang="en-US" altLang="en-US">
                <a:solidFill>
                  <a:srgbClr val="008000"/>
                </a:solidFill>
                <a:latin typeface="Courier New" pitchFamily="-112" charset="0"/>
              </a:rPr>
              <a:t>'("got" </a:t>
            </a:r>
          </a:p>
          <a:p>
            <a:pPr>
              <a:lnSpc>
                <a:spcPct val="60000"/>
              </a:lnSpc>
            </a:pPr>
            <a:r>
              <a:rPr lang="en-US" altLang="en-US">
                <a:solidFill>
                  <a:srgbClr val="008000"/>
                </a:solidFill>
                <a:latin typeface="Courier New" pitchFamily="-112" charset="0"/>
              </a:rPr>
              <a:t> "dog" </a:t>
            </a:r>
          </a:p>
          <a:p>
            <a:pPr>
              <a:lnSpc>
                <a:spcPct val="60000"/>
              </a:lnSpc>
            </a:pPr>
            <a:r>
              <a:rPr lang="en-US" altLang="en-US">
                <a:solidFill>
                  <a:srgbClr val="008000"/>
                </a:solidFill>
                <a:latin typeface="Courier New" pitchFamily="-112" charset="0"/>
              </a:rPr>
              <a:t> "tax" </a:t>
            </a:r>
          </a:p>
          <a:p>
            <a:pPr>
              <a:lnSpc>
                <a:spcPct val="60000"/>
              </a:lnSpc>
            </a:pPr>
            <a:r>
              <a:rPr lang="en-US" altLang="en-US">
                <a:solidFill>
                  <a:srgbClr val="008000"/>
                </a:solidFill>
                <a:latin typeface="Courier New" pitchFamily="-112" charset="0"/>
              </a:rPr>
              <a:t> "toy")</a:t>
            </a:r>
          </a:p>
        </p:txBody>
      </p:sp>
      <p:sp>
        <p:nvSpPr>
          <p:cNvPr id="89108" name="Text Box 28"/>
          <p:cNvSpPr txBox="1">
            <a:spLocks noChangeArrowheads="1"/>
          </p:cNvSpPr>
          <p:nvPr/>
        </p:nvSpPr>
        <p:spPr bwMode="auto">
          <a:xfrm>
            <a:off x="4738688" y="4587875"/>
            <a:ext cx="244633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>
                <a:solidFill>
                  <a:srgbClr val="008000"/>
                </a:solidFill>
              </a:rPr>
              <a:t>or the Scrabble dictionary</a:t>
            </a:r>
          </a:p>
        </p:txBody>
      </p:sp>
      <p:sp>
        <p:nvSpPr>
          <p:cNvPr id="89109" name="Freeform 30"/>
          <p:cNvSpPr>
            <a:spLocks/>
          </p:cNvSpPr>
          <p:nvPr/>
        </p:nvSpPr>
        <p:spPr bwMode="auto">
          <a:xfrm>
            <a:off x="6342063" y="2717800"/>
            <a:ext cx="368300" cy="1854200"/>
          </a:xfrm>
          <a:custGeom>
            <a:avLst/>
            <a:gdLst>
              <a:gd name="T0" fmla="*/ 2147483647 w 232"/>
              <a:gd name="T1" fmla="*/ 2147483647 h 1168"/>
              <a:gd name="T2" fmla="*/ 2147483647 w 232"/>
              <a:gd name="T3" fmla="*/ 2147483647 h 1168"/>
              <a:gd name="T4" fmla="*/ 0 w 232"/>
              <a:gd name="T5" fmla="*/ 0 h 1168"/>
              <a:gd name="T6" fmla="*/ 0 60000 65536"/>
              <a:gd name="T7" fmla="*/ 0 60000 65536"/>
              <a:gd name="T8" fmla="*/ 0 60000 65536"/>
              <a:gd name="T9" fmla="*/ 0 w 232"/>
              <a:gd name="T10" fmla="*/ 0 h 1168"/>
              <a:gd name="T11" fmla="*/ 232 w 232"/>
              <a:gd name="T12" fmla="*/ 1168 h 11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2" h="1168">
                <a:moveTo>
                  <a:pt x="232" y="1168"/>
                </a:moveTo>
                <a:lnTo>
                  <a:pt x="232" y="308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9110" name="Rectangle 31"/>
          <p:cNvSpPr>
            <a:spLocks noChangeArrowheads="1"/>
          </p:cNvSpPr>
          <p:nvPr/>
        </p:nvSpPr>
        <p:spPr bwMode="auto">
          <a:xfrm>
            <a:off x="3922713" y="152400"/>
            <a:ext cx="915987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>
              <a:lnSpc>
                <a:spcPct val="50000"/>
              </a:lnSpc>
            </a:pPr>
            <a:r>
              <a:rPr lang="en-US" altLang="en-US" sz="1600">
                <a:latin typeface="Courier New" pitchFamily="-112" charset="0"/>
              </a:rPr>
              <a:t>map</a:t>
            </a:r>
          </a:p>
          <a:p>
            <a:pPr>
              <a:lnSpc>
                <a:spcPct val="50000"/>
              </a:lnSpc>
            </a:pPr>
            <a:r>
              <a:rPr lang="en-US" altLang="en-US" sz="1600">
                <a:latin typeface="Courier New" pitchFamily="-112" charset="0"/>
              </a:rPr>
              <a:t>foldr</a:t>
            </a:r>
          </a:p>
          <a:p>
            <a:pPr>
              <a:lnSpc>
                <a:spcPct val="50000"/>
              </a:lnSpc>
            </a:pPr>
            <a:r>
              <a:rPr lang="en-US" altLang="en-US" sz="1600">
                <a:latin typeface="Courier New" pitchFamily="-112" charset="0"/>
              </a:rPr>
              <a:t>sort</a:t>
            </a:r>
          </a:p>
          <a:p>
            <a:pPr>
              <a:lnSpc>
                <a:spcPct val="50000"/>
              </a:lnSpc>
            </a:pPr>
            <a:r>
              <a:rPr lang="en-US" altLang="en-US" sz="1600">
                <a:latin typeface="Courier New" pitchFamily="-112" charset="0"/>
              </a:rPr>
              <a:t>filter</a:t>
            </a:r>
          </a:p>
        </p:txBody>
      </p:sp>
      <p:sp>
        <p:nvSpPr>
          <p:cNvPr id="89111" name="Line 32"/>
          <p:cNvSpPr>
            <a:spLocks noChangeShapeType="1"/>
          </p:cNvSpPr>
          <p:nvPr/>
        </p:nvSpPr>
        <p:spPr bwMode="auto">
          <a:xfrm flipV="1">
            <a:off x="3352800" y="352425"/>
            <a:ext cx="696913" cy="104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6"/>
          <p:cNvSpPr>
            <a:spLocks noChangeArrowheads="1"/>
          </p:cNvSpPr>
          <p:nvPr/>
        </p:nvSpPr>
        <p:spPr bwMode="auto">
          <a:xfrm>
            <a:off x="1395413" y="214313"/>
            <a:ext cx="6148387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4200">
                <a:latin typeface="Courier New" pitchFamily="-112" charset="0"/>
                <a:cs typeface="Courier New" pitchFamily="-112" charset="0"/>
              </a:rPr>
              <a:t>define</a:t>
            </a:r>
            <a:r>
              <a:rPr lang="en-US" altLang="en-US" sz="4200" b="0">
                <a:cs typeface="Times New Roman" pitchFamily="-112" charset="0"/>
              </a:rPr>
              <a:t> for local variables</a:t>
            </a:r>
          </a:p>
        </p:txBody>
      </p:sp>
      <p:grpSp>
        <p:nvGrpSpPr>
          <p:cNvPr id="90115" name="Group 7"/>
          <p:cNvGrpSpPr>
            <a:grpSpLocks/>
          </p:cNvGrpSpPr>
          <p:nvPr/>
        </p:nvGrpSpPr>
        <p:grpSpPr bwMode="auto">
          <a:xfrm>
            <a:off x="392113" y="990600"/>
            <a:ext cx="8218487" cy="180975"/>
            <a:chOff x="295" y="1311"/>
            <a:chExt cx="5177" cy="114"/>
          </a:xfrm>
        </p:grpSpPr>
        <p:sp>
          <p:nvSpPr>
            <p:cNvPr id="90119" name="Rectangle 8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0120" name="Rectangle 9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90116" name="TextBox 10"/>
          <p:cNvSpPr txBox="1">
            <a:spLocks noChangeArrowheads="1"/>
          </p:cNvSpPr>
          <p:nvPr/>
        </p:nvSpPr>
        <p:spPr bwMode="auto">
          <a:xfrm>
            <a:off x="152400" y="1600200"/>
            <a:ext cx="8763000" cy="318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>
              <a:lnSpc>
                <a:spcPts val="1400"/>
              </a:lnSpc>
            </a:pPr>
            <a:r>
              <a:rPr lang="en-US" altLang="en-US">
                <a:latin typeface="Courier New" pitchFamily="-112" charset="0"/>
                <a:cs typeface="Courier New" pitchFamily="-112" charset="0"/>
              </a:rPr>
              <a:t>(define (</a:t>
            </a:r>
            <a:r>
              <a:rPr lang="en-US" altLang="en-US">
                <a:solidFill>
                  <a:srgbClr val="008000"/>
                </a:solidFill>
                <a:latin typeface="Courier New" pitchFamily="-112" charset="0"/>
                <a:cs typeface="Courier New" pitchFamily="-112" charset="0"/>
              </a:rPr>
              <a:t>fast-pow</a:t>
            </a:r>
            <a:r>
              <a:rPr lang="en-US" altLang="en-US">
                <a:latin typeface="Courier New" pitchFamily="-112" charset="0"/>
                <a:cs typeface="Courier New" pitchFamily="-112" charset="0"/>
              </a:rPr>
              <a:t> b p)</a:t>
            </a:r>
          </a:p>
          <a:p>
            <a:pPr algn="l">
              <a:lnSpc>
                <a:spcPts val="1400"/>
              </a:lnSpc>
            </a:pPr>
            <a:r>
              <a:rPr lang="en-US" altLang="en-US">
                <a:latin typeface="Courier New" pitchFamily="-112" charset="0"/>
                <a:cs typeface="Courier New" pitchFamily="-112" charset="0"/>
              </a:rPr>
              <a:t>  (cond</a:t>
            </a:r>
          </a:p>
          <a:p>
            <a:pPr algn="l">
              <a:lnSpc>
                <a:spcPts val="1400"/>
              </a:lnSpc>
            </a:pPr>
            <a:r>
              <a:rPr lang="en-US" altLang="en-US">
                <a:latin typeface="Courier New" pitchFamily="-112" charset="0"/>
                <a:cs typeface="Courier New" pitchFamily="-112" charset="0"/>
              </a:rPr>
              <a:t>    ((&lt; p 1)    1)</a:t>
            </a:r>
          </a:p>
          <a:p>
            <a:pPr algn="l">
              <a:lnSpc>
                <a:spcPts val="1400"/>
              </a:lnSpc>
            </a:pPr>
            <a:endParaRPr lang="en-US" altLang="en-US">
              <a:latin typeface="Courier New" pitchFamily="-112" charset="0"/>
              <a:cs typeface="Courier New" pitchFamily="-112" charset="0"/>
            </a:endParaRPr>
          </a:p>
          <a:p>
            <a:pPr algn="l">
              <a:lnSpc>
                <a:spcPts val="1400"/>
              </a:lnSpc>
            </a:pPr>
            <a:r>
              <a:rPr lang="en-US" altLang="en-US">
                <a:latin typeface="Courier New" pitchFamily="-112" charset="0"/>
                <a:cs typeface="Courier New" pitchFamily="-112" charset="0"/>
              </a:rPr>
              <a:t>    ((odd? p)  (* (</a:t>
            </a:r>
            <a:r>
              <a:rPr lang="en-US" altLang="en-US">
                <a:solidFill>
                  <a:srgbClr val="008000"/>
                </a:solidFill>
                <a:latin typeface="Courier New" pitchFamily="-112" charset="0"/>
                <a:cs typeface="Courier New" pitchFamily="-112" charset="0"/>
              </a:rPr>
              <a:t>fast-pow</a:t>
            </a:r>
            <a:r>
              <a:rPr lang="en-US" altLang="en-US">
                <a:latin typeface="Courier New" pitchFamily="-112" charset="0"/>
                <a:cs typeface="Courier New" pitchFamily="-112" charset="0"/>
              </a:rPr>
              <a:t> b (- p 1)) b))</a:t>
            </a:r>
          </a:p>
          <a:p>
            <a:pPr algn="l">
              <a:lnSpc>
                <a:spcPts val="1400"/>
              </a:lnSpc>
            </a:pPr>
            <a:endParaRPr lang="en-US" altLang="en-US">
              <a:latin typeface="Courier New" pitchFamily="-112" charset="0"/>
              <a:cs typeface="Courier New" pitchFamily="-112" charset="0"/>
            </a:endParaRPr>
          </a:p>
          <a:p>
            <a:pPr algn="l">
              <a:lnSpc>
                <a:spcPts val="1400"/>
              </a:lnSpc>
            </a:pPr>
            <a:r>
              <a:rPr lang="en-US" altLang="en-US">
                <a:latin typeface="Courier New" pitchFamily="-112" charset="0"/>
                <a:cs typeface="Courier New" pitchFamily="-112" charset="0"/>
              </a:rPr>
              <a:t>    ( else     </a:t>
            </a:r>
          </a:p>
          <a:p>
            <a:pPr algn="l">
              <a:lnSpc>
                <a:spcPts val="1400"/>
              </a:lnSpc>
            </a:pPr>
            <a:r>
              <a:rPr lang="en-US" altLang="en-US">
                <a:latin typeface="Courier New" pitchFamily="-112" charset="0"/>
                <a:cs typeface="Courier New" pitchFamily="-112" charset="0"/>
              </a:rPr>
              <a:t>        (define </a:t>
            </a:r>
            <a:r>
              <a:rPr lang="en-US" altLang="en-US">
                <a:solidFill>
                  <a:srgbClr val="C00000"/>
                </a:solidFill>
                <a:latin typeface="Courier New" pitchFamily="-112" charset="0"/>
                <a:cs typeface="Courier New" pitchFamily="-112" charset="0"/>
              </a:rPr>
              <a:t>halfpow</a:t>
            </a:r>
            <a:r>
              <a:rPr lang="en-US" altLang="en-US">
                <a:solidFill>
                  <a:srgbClr val="008000"/>
                </a:solidFill>
                <a:latin typeface="Courier New" pitchFamily="-112" charset="0"/>
                <a:cs typeface="Courier New" pitchFamily="-112" charset="0"/>
              </a:rPr>
              <a:t> </a:t>
            </a:r>
            <a:r>
              <a:rPr lang="en-US" altLang="en-US">
                <a:latin typeface="Courier New" pitchFamily="-112" charset="0"/>
                <a:cs typeface="Courier New" pitchFamily="-112" charset="0"/>
              </a:rPr>
              <a:t>(</a:t>
            </a:r>
            <a:r>
              <a:rPr lang="en-US" altLang="en-US">
                <a:solidFill>
                  <a:srgbClr val="008000"/>
                </a:solidFill>
                <a:latin typeface="Courier New" pitchFamily="-112" charset="0"/>
                <a:cs typeface="Courier New" pitchFamily="-112" charset="0"/>
              </a:rPr>
              <a:t>fast-pow</a:t>
            </a:r>
            <a:r>
              <a:rPr lang="en-US" altLang="en-US">
                <a:latin typeface="Courier New" pitchFamily="-112" charset="0"/>
                <a:cs typeface="Courier New" pitchFamily="-112" charset="0"/>
              </a:rPr>
              <a:t> b (/ p 2)))</a:t>
            </a:r>
          </a:p>
          <a:p>
            <a:pPr algn="l">
              <a:lnSpc>
                <a:spcPts val="1400"/>
              </a:lnSpc>
            </a:pPr>
            <a:r>
              <a:rPr lang="en-US" altLang="en-US">
                <a:latin typeface="Courier New" pitchFamily="-112" charset="0"/>
                <a:cs typeface="Courier New" pitchFamily="-112" charset="0"/>
              </a:rPr>
              <a:t>        (* </a:t>
            </a:r>
            <a:r>
              <a:rPr lang="en-US" altLang="en-US">
                <a:solidFill>
                  <a:srgbClr val="C00000"/>
                </a:solidFill>
                <a:latin typeface="Courier New" pitchFamily="-112" charset="0"/>
                <a:cs typeface="Courier New" pitchFamily="-112" charset="0"/>
              </a:rPr>
              <a:t>halfpow</a:t>
            </a:r>
            <a:r>
              <a:rPr lang="en-US" altLang="en-US">
                <a:latin typeface="Courier New" pitchFamily="-112" charset="0"/>
                <a:cs typeface="Courier New" pitchFamily="-112" charset="0"/>
              </a:rPr>
              <a:t> </a:t>
            </a:r>
            <a:r>
              <a:rPr lang="en-US" altLang="en-US">
                <a:solidFill>
                  <a:srgbClr val="C00000"/>
                </a:solidFill>
                <a:latin typeface="Courier New" pitchFamily="-112" charset="0"/>
                <a:cs typeface="Courier New" pitchFamily="-112" charset="0"/>
              </a:rPr>
              <a:t>halfpow</a:t>
            </a:r>
            <a:r>
              <a:rPr lang="en-US" altLang="en-US">
                <a:latin typeface="Courier New" pitchFamily="-112" charset="0"/>
                <a:cs typeface="Courier New" pitchFamily="-112" charset="0"/>
              </a:rPr>
              <a:t>) ) ))</a:t>
            </a:r>
          </a:p>
        </p:txBody>
      </p:sp>
      <p:sp>
        <p:nvSpPr>
          <p:cNvPr id="90117" name="Rectangle 12"/>
          <p:cNvSpPr>
            <a:spLocks noChangeArrowheads="1"/>
          </p:cNvSpPr>
          <p:nvPr/>
        </p:nvSpPr>
        <p:spPr bwMode="auto">
          <a:xfrm>
            <a:off x="1905000" y="5334000"/>
            <a:ext cx="5006975" cy="415925"/>
          </a:xfrm>
          <a:prstGeom prst="rect">
            <a:avLst/>
          </a:prstGeom>
          <a:solidFill>
            <a:schemeClr val="bg1"/>
          </a:solidFill>
          <a:ln w="9525">
            <a:solidFill>
              <a:srgbClr val="090BF3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2100">
                <a:solidFill>
                  <a:srgbClr val="090BF3"/>
                </a:solidFill>
                <a:latin typeface="Calibri" pitchFamily="-112" charset="0"/>
                <a:ea typeface="Calibri" pitchFamily="-112" charset="0"/>
                <a:cs typeface="Calibri" pitchFamily="-112" charset="0"/>
              </a:rPr>
              <a:t>compute it </a:t>
            </a:r>
            <a:r>
              <a:rPr lang="en-US" altLang="en-US" sz="2100">
                <a:solidFill>
                  <a:srgbClr val="C00000"/>
                </a:solidFill>
                <a:latin typeface="Calibri" pitchFamily="-112" charset="0"/>
                <a:ea typeface="Calibri" pitchFamily="-112" charset="0"/>
                <a:cs typeface="Calibri" pitchFamily="-112" charset="0"/>
              </a:rPr>
              <a:t>once</a:t>
            </a:r>
            <a:r>
              <a:rPr lang="en-US" altLang="en-US" sz="2100">
                <a:solidFill>
                  <a:srgbClr val="090BF3"/>
                </a:solidFill>
                <a:latin typeface="Calibri" pitchFamily="-112" charset="0"/>
                <a:ea typeface="Calibri" pitchFamily="-112" charset="0"/>
                <a:cs typeface="Calibri" pitchFamily="-112" charset="0"/>
              </a:rPr>
              <a:t> – and name it with </a:t>
            </a:r>
            <a:r>
              <a:rPr lang="en-US" altLang="en-US" sz="2100">
                <a:latin typeface="Calibri" pitchFamily="-112" charset="0"/>
                <a:ea typeface="Calibri" pitchFamily="-112" charset="0"/>
                <a:cs typeface="Calibri" pitchFamily="-112" charset="0"/>
              </a:rPr>
              <a:t>define</a:t>
            </a:r>
            <a:r>
              <a:rPr lang="en-US" altLang="en-US" sz="2100">
                <a:solidFill>
                  <a:srgbClr val="090BF3"/>
                </a:solidFill>
                <a:latin typeface="Calibri" pitchFamily="-112" charset="0"/>
                <a:ea typeface="Calibri" pitchFamily="-112" charset="0"/>
                <a:cs typeface="Calibri" pitchFamily="-112" charset="0"/>
              </a:rPr>
              <a:t>!</a:t>
            </a:r>
          </a:p>
        </p:txBody>
      </p:sp>
      <p:sp>
        <p:nvSpPr>
          <p:cNvPr id="90118" name="TextBox 14"/>
          <p:cNvSpPr txBox="1">
            <a:spLocks noChangeArrowheads="1"/>
          </p:cNvSpPr>
          <p:nvPr/>
        </p:nvSpPr>
        <p:spPr bwMode="auto">
          <a:xfrm>
            <a:off x="442913" y="6257925"/>
            <a:ext cx="853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r"/>
            <a:r>
              <a:rPr lang="en-US" altLang="en-US" b="0">
                <a:solidFill>
                  <a:srgbClr val="C00000"/>
                </a:solidFill>
              </a:rPr>
              <a:t>now </a:t>
            </a:r>
            <a:r>
              <a:rPr lang="en-US" altLang="en-US" b="0" u="sng">
                <a:solidFill>
                  <a:srgbClr val="C00000"/>
                </a:solidFill>
              </a:rPr>
              <a:t>this</a:t>
            </a:r>
            <a:r>
              <a:rPr lang="en-US" altLang="en-US" b="0">
                <a:solidFill>
                  <a:srgbClr val="C00000"/>
                </a:solidFill>
              </a:rPr>
              <a:t> is </a:t>
            </a:r>
            <a:r>
              <a:rPr lang="en-US" altLang="en-US">
                <a:solidFill>
                  <a:srgbClr val="C00000"/>
                </a:solidFill>
              </a:rPr>
              <a:t>O(log(N)) </a:t>
            </a:r>
            <a:r>
              <a:rPr lang="en-US" altLang="en-US" b="0">
                <a:solidFill>
                  <a:srgbClr val="C00000"/>
                </a:solidFill>
              </a:rPr>
              <a:t>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138" name="Group 15"/>
          <p:cNvGrpSpPr>
            <a:grpSpLocks/>
          </p:cNvGrpSpPr>
          <p:nvPr/>
        </p:nvGrpSpPr>
        <p:grpSpPr bwMode="auto">
          <a:xfrm>
            <a:off x="468313" y="1143000"/>
            <a:ext cx="8039100" cy="190500"/>
            <a:chOff x="295" y="1311"/>
            <a:chExt cx="5177" cy="114"/>
          </a:xfrm>
        </p:grpSpPr>
        <p:sp>
          <p:nvSpPr>
            <p:cNvPr id="91159" name="Rectangle 16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1160" name="Rectangle 17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91139" name="Text Box 18"/>
          <p:cNvSpPr txBox="1">
            <a:spLocks noChangeArrowheads="1"/>
          </p:cNvSpPr>
          <p:nvPr/>
        </p:nvSpPr>
        <p:spPr bwMode="auto">
          <a:xfrm>
            <a:off x="838200" y="271463"/>
            <a:ext cx="73040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4200">
                <a:latin typeface="Courier New" pitchFamily="-112" charset="0"/>
              </a:rPr>
              <a:t>map     foldr</a:t>
            </a:r>
            <a:endParaRPr lang="en-US" altLang="en-US" sz="3600" b="0"/>
          </a:p>
        </p:txBody>
      </p:sp>
      <p:sp>
        <p:nvSpPr>
          <p:cNvPr id="91140" name="Text Box 6"/>
          <p:cNvSpPr txBox="1">
            <a:spLocks noChangeArrowheads="1"/>
          </p:cNvSpPr>
          <p:nvPr/>
        </p:nvSpPr>
        <p:spPr bwMode="auto">
          <a:xfrm>
            <a:off x="387350" y="1562100"/>
            <a:ext cx="6308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/>
            <a:r>
              <a:rPr lang="en-US" altLang="en-US" b="0"/>
              <a:t>What does the higher-order function </a:t>
            </a:r>
            <a:r>
              <a:rPr lang="en-US" altLang="en-US">
                <a:solidFill>
                  <a:srgbClr val="FF0000"/>
                </a:solidFill>
                <a:latin typeface="Courier New" pitchFamily="-112" charset="0"/>
              </a:rPr>
              <a:t>filter</a:t>
            </a:r>
            <a:r>
              <a:rPr lang="en-US" altLang="en-US" b="0"/>
              <a:t> do?</a:t>
            </a:r>
          </a:p>
        </p:txBody>
      </p:sp>
      <p:sp>
        <p:nvSpPr>
          <p:cNvPr id="91141" name="Text Box 7"/>
          <p:cNvSpPr txBox="1">
            <a:spLocks noChangeArrowheads="1"/>
          </p:cNvSpPr>
          <p:nvPr/>
        </p:nvSpPr>
        <p:spPr bwMode="auto">
          <a:xfrm>
            <a:off x="96838" y="2735263"/>
            <a:ext cx="609282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>
              <a:lnSpc>
                <a:spcPct val="60000"/>
              </a:lnSpc>
            </a:pPr>
            <a:r>
              <a:rPr lang="en-US" altLang="en-US">
                <a:latin typeface="Courier New" pitchFamily="-112" charset="0"/>
              </a:rPr>
              <a:t>(</a:t>
            </a:r>
            <a:r>
              <a:rPr lang="en-US" altLang="en-US">
                <a:solidFill>
                  <a:srgbClr val="FF0000"/>
                </a:solidFill>
                <a:latin typeface="Courier New" pitchFamily="-112" charset="0"/>
              </a:rPr>
              <a:t>filter</a:t>
            </a:r>
            <a:r>
              <a:rPr lang="en-US" altLang="en-US">
                <a:latin typeface="Courier New" pitchFamily="-112" charset="0"/>
              </a:rPr>
              <a:t> </a:t>
            </a:r>
            <a:r>
              <a:rPr lang="en-US" altLang="en-US">
                <a:solidFill>
                  <a:srgbClr val="090BF3"/>
                </a:solidFill>
                <a:latin typeface="Courier New" pitchFamily="-112" charset="0"/>
              </a:rPr>
              <a:t>even? </a:t>
            </a:r>
            <a:r>
              <a:rPr lang="en-US" altLang="en-US">
                <a:latin typeface="Courier New" pitchFamily="-112" charset="0"/>
              </a:rPr>
              <a:t>'(1 2 3 4 5 6 8))</a:t>
            </a:r>
          </a:p>
        </p:txBody>
      </p:sp>
      <p:sp>
        <p:nvSpPr>
          <p:cNvPr id="91142" name="Line 8"/>
          <p:cNvSpPr>
            <a:spLocks noChangeShapeType="1"/>
          </p:cNvSpPr>
          <p:nvPr/>
        </p:nvSpPr>
        <p:spPr bwMode="auto">
          <a:xfrm>
            <a:off x="6038850" y="2841625"/>
            <a:ext cx="4000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1143" name="Text Box 9"/>
          <p:cNvSpPr txBox="1">
            <a:spLocks noChangeArrowheads="1"/>
          </p:cNvSpPr>
          <p:nvPr/>
        </p:nvSpPr>
        <p:spPr bwMode="auto">
          <a:xfrm>
            <a:off x="6569075" y="2717800"/>
            <a:ext cx="2284413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l">
              <a:lnSpc>
                <a:spcPct val="60000"/>
              </a:lnSpc>
            </a:pPr>
            <a:r>
              <a:rPr lang="en-US" altLang="en-US">
                <a:latin typeface="Courier New" pitchFamily="-112" charset="0"/>
              </a:rPr>
              <a:t>'(2 4 6 8)</a:t>
            </a:r>
          </a:p>
        </p:txBody>
      </p:sp>
      <p:sp>
        <p:nvSpPr>
          <p:cNvPr id="91144" name="Text Box 16"/>
          <p:cNvSpPr txBox="1">
            <a:spLocks noChangeArrowheads="1"/>
          </p:cNvSpPr>
          <p:nvPr/>
        </p:nvSpPr>
        <p:spPr bwMode="auto">
          <a:xfrm>
            <a:off x="6075363" y="3175000"/>
            <a:ext cx="27114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r"/>
            <a:r>
              <a:rPr lang="en-US" altLang="en-US" sz="1000" b="0">
                <a:solidFill>
                  <a:srgbClr val="008000"/>
                </a:solidFill>
                <a:latin typeface="Comic Sans MS" pitchFamily="-112" charset="0"/>
              </a:rPr>
              <a:t>You will definitely </a:t>
            </a:r>
            <a:r>
              <a:rPr lang="en-US" altLang="en-US" sz="1000" i="1">
                <a:solidFill>
                  <a:srgbClr val="008000"/>
                </a:solidFill>
                <a:latin typeface="Comic Sans MS" pitchFamily="-112" charset="0"/>
              </a:rPr>
              <a:t>appreciate</a:t>
            </a:r>
            <a:r>
              <a:rPr lang="en-US" altLang="en-US" sz="1000" b="0">
                <a:solidFill>
                  <a:srgbClr val="008000"/>
                </a:solidFill>
                <a:latin typeface="Comic Sans MS" pitchFamily="-112" charset="0"/>
              </a:rPr>
              <a:t> filter!</a:t>
            </a:r>
          </a:p>
        </p:txBody>
      </p:sp>
      <p:grpSp>
        <p:nvGrpSpPr>
          <p:cNvPr id="91145" name="Group 49"/>
          <p:cNvGrpSpPr>
            <a:grpSpLocks/>
          </p:cNvGrpSpPr>
          <p:nvPr/>
        </p:nvGrpSpPr>
        <p:grpSpPr bwMode="auto">
          <a:xfrm>
            <a:off x="8428038" y="3444875"/>
            <a:ext cx="466725" cy="517525"/>
            <a:chOff x="2928" y="1051"/>
            <a:chExt cx="840" cy="957"/>
          </a:xfrm>
        </p:grpSpPr>
        <p:sp>
          <p:nvSpPr>
            <p:cNvPr id="91146" name="Freeform 50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31 w 1048"/>
                <a:gd name="T1" fmla="*/ 21 h 250"/>
                <a:gd name="T2" fmla="*/ 54 w 1048"/>
                <a:gd name="T3" fmla="*/ 83 h 250"/>
                <a:gd name="T4" fmla="*/ 56 w 1048"/>
                <a:gd name="T5" fmla="*/ 111 h 250"/>
                <a:gd name="T6" fmla="*/ 59 w 1048"/>
                <a:gd name="T7" fmla="*/ 127 h 250"/>
                <a:gd name="T8" fmla="*/ 62 w 1048"/>
                <a:gd name="T9" fmla="*/ 168 h 250"/>
                <a:gd name="T10" fmla="*/ 43 w 1048"/>
                <a:gd name="T11" fmla="*/ 237 h 250"/>
                <a:gd name="T12" fmla="*/ 5 w 1048"/>
                <a:gd name="T13" fmla="*/ 217 h 250"/>
                <a:gd name="T14" fmla="*/ 0 w 1048"/>
                <a:gd name="T15" fmla="*/ 196 h 250"/>
                <a:gd name="T16" fmla="*/ 2 w 1048"/>
                <a:gd name="T17" fmla="*/ 162 h 250"/>
                <a:gd name="T18" fmla="*/ 5 w 1048"/>
                <a:gd name="T19" fmla="*/ 125 h 250"/>
                <a:gd name="T20" fmla="*/ 12 w 1048"/>
                <a:gd name="T21" fmla="*/ 76 h 250"/>
                <a:gd name="T22" fmla="*/ 17 w 1048"/>
                <a:gd name="T23" fmla="*/ 55 h 250"/>
                <a:gd name="T24" fmla="*/ 19 w 1048"/>
                <a:gd name="T25" fmla="*/ 28 h 250"/>
                <a:gd name="T26" fmla="*/ 22 w 1048"/>
                <a:gd name="T27" fmla="*/ 14 h 250"/>
                <a:gd name="T28" fmla="*/ 29 w 1048"/>
                <a:gd name="T29" fmla="*/ 28 h 250"/>
                <a:gd name="T30" fmla="*/ 31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47" name="Oval 51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1148" name="Oval 52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1149" name="Oval 53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1150" name="Oval 54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1151" name="Oval 55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1152" name="Oval 56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1153" name="Oval 57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1154" name="AutoShape 58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-112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1155" name="Freeform 59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56" name="Freeform 60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57" name="Freeform 61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58" name="Freeform 62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7" descr="C:\Users\dodds\Desktop\Aliens\egao-alie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343150"/>
            <a:ext cx="2867025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5" name="Picture 3" descr="C:\Users\dodds\Desktop\Aliens\Screen shot 2011-01-27 at 10.55.42 P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371600"/>
            <a:ext cx="27305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6" name="Picture 4" descr="C:\Users\dodds\Desktop\Aliens\Screen shot 2011-01-27 at 10.40.38 PM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672513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7" name="Rectangle 62"/>
          <p:cNvSpPr>
            <a:spLocks noChangeArrowheads="1"/>
          </p:cNvSpPr>
          <p:nvPr/>
        </p:nvSpPr>
        <p:spPr bwMode="auto">
          <a:xfrm>
            <a:off x="6705600" y="1295400"/>
            <a:ext cx="1905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b="0" i="1" dirty="0" smtClean="0">
                <a:solidFill>
                  <a:srgbClr val="000000"/>
                </a:solidFill>
                <a:latin typeface="Cambria" pitchFamily="-112" charset="0"/>
                <a:ea typeface="ＭＳ Ｐゴシック" pitchFamily="-112" charset="-128"/>
                <a:cs typeface="Times New Roman" pitchFamily="-112" charset="0"/>
              </a:rPr>
              <a:t>Aliens!</a:t>
            </a:r>
            <a:endParaRPr lang="en-US" altLang="en-US" b="0" dirty="0">
              <a:ea typeface="ＭＳ Ｐゴシック" pitchFamily="-112" charset="-128"/>
              <a:cs typeface="Times New Roman" pitchFamily="-112" charset="0"/>
            </a:endParaRPr>
          </a:p>
        </p:txBody>
      </p:sp>
      <p:pic>
        <p:nvPicPr>
          <p:cNvPr id="74758" name="Picture 6" descr="C:\Users\dodds\Desktop\Aliens\kkhryder alien - Screen shot 2011-01-27 at 11.12.25 PM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000"/>
          <a:stretch>
            <a:fillRect/>
          </a:stretch>
        </p:blipFill>
        <p:spPr bwMode="auto">
          <a:xfrm>
            <a:off x="533400" y="1447800"/>
            <a:ext cx="228600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9" name="Picture 8" descr="C:\Users\dodds\Desktop\Aliens\gwong and lhaynes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0"/>
            <a:ext cx="2286000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60" name="Picture 9" descr="C:\Users\dodds\Desktop\Aliens\cpurser_rsayanagi.tif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00"/>
          <a:stretch>
            <a:fillRect/>
          </a:stretch>
        </p:blipFill>
        <p:spPr bwMode="auto">
          <a:xfrm>
            <a:off x="3352800" y="3581400"/>
            <a:ext cx="1747838" cy="297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61" name="Picture 6" descr="C:\Users\dodds\Desktop\Aliens\kkhryder alien - Screen shot 2011-01-27 at 11.12.25 PM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364"/>
          <a:stretch>
            <a:fillRect/>
          </a:stretch>
        </p:blipFill>
        <p:spPr bwMode="auto">
          <a:xfrm>
            <a:off x="533400" y="2438400"/>
            <a:ext cx="22860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0869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7" descr="C:\Users\dodds\Desktop\Aliens\egao-alie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343150"/>
            <a:ext cx="2867025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79" name="Picture 3" descr="C:\Users\dodds\Desktop\Aliens\Screen shot 2011-01-27 at 10.55.42 P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371600"/>
            <a:ext cx="27305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0" name="Picture 4" descr="C:\Users\dodds\Desktop\Aliens\Screen shot 2011-01-27 at 10.40.38 PM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672513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1" name="Rectangle 62"/>
          <p:cNvSpPr>
            <a:spLocks noChangeArrowheads="1"/>
          </p:cNvSpPr>
          <p:nvPr/>
        </p:nvSpPr>
        <p:spPr bwMode="auto">
          <a:xfrm>
            <a:off x="6629400" y="1219200"/>
            <a:ext cx="2286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b="0" i="1" dirty="0">
                <a:solidFill>
                  <a:srgbClr val="C00000"/>
                </a:solidFill>
                <a:latin typeface="Cambria" pitchFamily="-112" charset="0"/>
                <a:ea typeface="ＭＳ Ｐゴシック" pitchFamily="-112" charset="-128"/>
                <a:cs typeface="Times New Roman" pitchFamily="-112" charset="0"/>
              </a:rPr>
              <a:t>One of the favorites...</a:t>
            </a:r>
            <a:endParaRPr lang="en-US" altLang="en-US" b="0" dirty="0">
              <a:solidFill>
                <a:srgbClr val="C00000"/>
              </a:solidFill>
              <a:ea typeface="ＭＳ Ｐゴシック" pitchFamily="-112" charset="-128"/>
              <a:cs typeface="Times New Roman" pitchFamily="-112" charset="0"/>
            </a:endParaRPr>
          </a:p>
        </p:txBody>
      </p:sp>
      <p:pic>
        <p:nvPicPr>
          <p:cNvPr id="75782" name="Picture 6" descr="C:\Users\dodds\Desktop\Aliens\kkhryder alien - Screen shot 2011-01-27 at 11.12.25 PM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000"/>
          <a:stretch>
            <a:fillRect/>
          </a:stretch>
        </p:blipFill>
        <p:spPr bwMode="auto">
          <a:xfrm>
            <a:off x="533400" y="1447800"/>
            <a:ext cx="228600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3" name="Picture 8" descr="C:\Users\dodds\Desktop\Aliens\gwong and lhaynes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0"/>
            <a:ext cx="2286000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4" name="Picture 9" descr="C:\Users\dodds\Desktop\Aliens\cpurser_rsayanagi.tif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00"/>
          <a:stretch>
            <a:fillRect/>
          </a:stretch>
        </p:blipFill>
        <p:spPr bwMode="auto">
          <a:xfrm>
            <a:off x="3352800" y="3581400"/>
            <a:ext cx="1747838" cy="297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5" name="Picture 6" descr="C:\Users\dodds\Desktop\Aliens\kkhryder alien - Screen shot 2011-01-27 at 11.12.25 PM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364"/>
          <a:stretch>
            <a:fillRect/>
          </a:stretch>
        </p:blipFill>
        <p:spPr bwMode="auto">
          <a:xfrm>
            <a:off x="533400" y="2438400"/>
            <a:ext cx="22860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7" name="Rectangle 65"/>
          <p:cNvSpPr>
            <a:spLocks noChangeArrowheads="1"/>
          </p:cNvSpPr>
          <p:nvPr/>
        </p:nvSpPr>
        <p:spPr bwMode="auto">
          <a:xfrm>
            <a:off x="3124200" y="3124200"/>
            <a:ext cx="20097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r>
              <a:rPr lang="en-US" altLang="en-US" sz="1500" i="1">
                <a:solidFill>
                  <a:srgbClr val="008000"/>
                </a:solidFill>
                <a:latin typeface="Cambria" pitchFamily="-112" charset="0"/>
                <a:ea typeface="ＭＳ Ｐゴシック" pitchFamily="-112" charset="-128"/>
                <a:cs typeface="Times New Roman" pitchFamily="-112" charset="0"/>
              </a:rPr>
              <a:t>Carola P. &amp; Richard S.</a:t>
            </a:r>
            <a:endParaRPr lang="en-US" altLang="en-US" sz="1500">
              <a:solidFill>
                <a:srgbClr val="008000"/>
              </a:solidFill>
              <a:ea typeface="ＭＳ Ｐゴシック" pitchFamily="-112" charset="-128"/>
              <a:cs typeface="Times New Roman" pitchFamily="-112" charset="0"/>
            </a:endParaRPr>
          </a:p>
        </p:txBody>
      </p:sp>
      <p:pic>
        <p:nvPicPr>
          <p:cNvPr id="75790" name="Picture 5" descr="C:\Users\dodds\Desktop\Aliens\Screen shot 2011-01-27 at 10.33.33 PM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143000"/>
            <a:ext cx="5029200" cy="5257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8939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5" t="49602" r="2666" b="9656"/>
          <a:stretch>
            <a:fillRect/>
          </a:stretch>
        </p:blipFill>
        <p:spPr bwMode="auto">
          <a:xfrm>
            <a:off x="261938" y="4419600"/>
            <a:ext cx="8729662" cy="2362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43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4" r="58128" b="74257"/>
          <a:stretch/>
        </p:blipFill>
        <p:spPr bwMode="auto">
          <a:xfrm>
            <a:off x="304801" y="838200"/>
            <a:ext cx="2667000" cy="2760663"/>
          </a:xfrm>
          <a:prstGeom prst="rect">
            <a:avLst/>
          </a:prstGeom>
          <a:noFill/>
          <a:ln w="1905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838200"/>
            <a:ext cx="2667000" cy="25109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838199"/>
            <a:ext cx="2590800" cy="2421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070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" charset="0"/>
          </a:defRPr>
        </a:defPPr>
      </a:lstStyle>
    </a:lnDef>
    <a:txDef>
      <a:spPr>
        <a:noFill/>
      </a:spPr>
      <a:bodyPr wrap="none" rtlCol="0">
        <a:spAutoFit/>
      </a:bodyPr>
      <a:lstStyle>
        <a:defPPr algn="l">
          <a:defRPr b="0" dirty="0" smtClean="0">
            <a:latin typeface="Courier New" pitchFamily="49" charset="0"/>
            <a:cs typeface="Courier New" pitchFamily="49" charset="0"/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" charset="0"/>
          </a:defRPr>
        </a:defPPr>
      </a:lstStyle>
    </a:lnDef>
    <a:txDef>
      <a:spPr>
        <a:noFill/>
      </a:spPr>
      <a:bodyPr wrap="none" rtlCol="0">
        <a:spAutoFit/>
      </a:bodyPr>
      <a:lstStyle>
        <a:defPPr algn="l">
          <a:defRPr b="0" dirty="0" smtClean="0">
            <a:latin typeface="Courier New" pitchFamily="49" charset="0"/>
            <a:cs typeface="Courier New" pitchFamily="49" charset="0"/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ClassFiles:Microsoft Office 98:Templates:Blank Presentation</Template>
  <TotalTime>4177</TotalTime>
  <Words>5668</Words>
  <Application>Microsoft Macintosh PowerPoint</Application>
  <PresentationFormat>On-screen Show (4:3)</PresentationFormat>
  <Paragraphs>899</Paragraphs>
  <Slides>69</Slides>
  <Notes>59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69</vt:i4>
      </vt:variant>
    </vt:vector>
  </HeadingPairs>
  <TitlesOfParts>
    <vt:vector size="73" baseType="lpstr">
      <vt:lpstr>Blank Presentation</vt:lpstr>
      <vt:lpstr>1_Blank Presentation</vt:lpstr>
      <vt:lpstr>2_Blank Presentation</vt:lpstr>
      <vt:lpstr>3_Blank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Harvey Mudd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Zach Dodds</dc:creator>
  <cp:lastModifiedBy>Zach Dodds</cp:lastModifiedBy>
  <cp:revision>139</cp:revision>
  <cp:lastPrinted>2014-02-04T17:24:10Z</cp:lastPrinted>
  <dcterms:created xsi:type="dcterms:W3CDTF">2002-01-21T22:43:47Z</dcterms:created>
  <dcterms:modified xsi:type="dcterms:W3CDTF">2014-02-04T17:34:33Z</dcterms:modified>
</cp:coreProperties>
</file>